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62"/>
  </p:notesMasterIdLst>
  <p:sldIdLst>
    <p:sldId id="3310" r:id="rId2"/>
    <p:sldId id="3307" r:id="rId3"/>
    <p:sldId id="3308" r:id="rId4"/>
    <p:sldId id="3776" r:id="rId5"/>
    <p:sldId id="3309" r:id="rId6"/>
    <p:sldId id="3311" r:id="rId7"/>
    <p:sldId id="3312" r:id="rId8"/>
    <p:sldId id="3313" r:id="rId9"/>
    <p:sldId id="3314" r:id="rId10"/>
    <p:sldId id="3315" r:id="rId11"/>
    <p:sldId id="3316" r:id="rId12"/>
    <p:sldId id="3317" r:id="rId13"/>
    <p:sldId id="3318" r:id="rId14"/>
    <p:sldId id="3319" r:id="rId15"/>
    <p:sldId id="3320" r:id="rId16"/>
    <p:sldId id="3321" r:id="rId17"/>
    <p:sldId id="3322" r:id="rId18"/>
    <p:sldId id="3323" r:id="rId19"/>
    <p:sldId id="3324" r:id="rId20"/>
    <p:sldId id="3325" r:id="rId21"/>
    <p:sldId id="3326" r:id="rId22"/>
    <p:sldId id="3327" r:id="rId23"/>
    <p:sldId id="3328" r:id="rId24"/>
    <p:sldId id="256" r:id="rId25"/>
    <p:sldId id="257" r:id="rId26"/>
    <p:sldId id="258" r:id="rId27"/>
    <p:sldId id="259" r:id="rId28"/>
    <p:sldId id="260" r:id="rId29"/>
    <p:sldId id="261" r:id="rId30"/>
    <p:sldId id="262" r:id="rId31"/>
    <p:sldId id="263" r:id="rId32"/>
    <p:sldId id="264" r:id="rId33"/>
    <p:sldId id="265" r:id="rId34"/>
    <p:sldId id="266" r:id="rId35"/>
    <p:sldId id="3330" r:id="rId36"/>
    <p:sldId id="3331" r:id="rId37"/>
    <p:sldId id="3332" r:id="rId38"/>
    <p:sldId id="3333" r:id="rId39"/>
    <p:sldId id="3334" r:id="rId40"/>
    <p:sldId id="3335" r:id="rId41"/>
    <p:sldId id="3336" r:id="rId42"/>
    <p:sldId id="3337" r:id="rId43"/>
    <p:sldId id="3338" r:id="rId44"/>
    <p:sldId id="3339" r:id="rId45"/>
    <p:sldId id="3341" r:id="rId46"/>
    <p:sldId id="3342" r:id="rId47"/>
    <p:sldId id="3343" r:id="rId48"/>
    <p:sldId id="3344" r:id="rId49"/>
    <p:sldId id="3349" r:id="rId50"/>
    <p:sldId id="3350" r:id="rId51"/>
    <p:sldId id="3351" r:id="rId52"/>
    <p:sldId id="3352" r:id="rId53"/>
    <p:sldId id="3353" r:id="rId54"/>
    <p:sldId id="3354" r:id="rId55"/>
    <p:sldId id="3355" r:id="rId56"/>
    <p:sldId id="3356" r:id="rId57"/>
    <p:sldId id="3357" r:id="rId58"/>
    <p:sldId id="3358" r:id="rId59"/>
    <p:sldId id="3359" r:id="rId60"/>
    <p:sldId id="3363" r:id="rId6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480" userDrawn="1">
          <p15:clr>
            <a:srgbClr val="A4A3A4"/>
          </p15:clr>
        </p15:guide>
        <p15:guide id="54" orient="horz" pos="8160" userDrawn="1">
          <p15:clr>
            <a:srgbClr val="A4A3A4"/>
          </p15:clr>
        </p15:guide>
        <p15:guide id="55"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CF6FF"/>
    <a:srgbClr val="5178B3"/>
    <a:srgbClr val="2CB3EB"/>
    <a:srgbClr val="FC0D1B"/>
    <a:srgbClr val="FA7B87"/>
    <a:srgbClr val="FB4756"/>
    <a:srgbClr val="CA252D"/>
    <a:srgbClr val="FA4069"/>
    <a:srgbClr val="F63D93"/>
    <a:srgbClr val="6CB5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6" autoAdjust="0"/>
    <p:restoredTop sz="95439" autoAdjust="0"/>
  </p:normalViewPr>
  <p:slideViewPr>
    <p:cSldViewPr snapToGrid="0" snapToObjects="1">
      <p:cViewPr varScale="1">
        <p:scale>
          <a:sx n="61" d="100"/>
          <a:sy n="61" d="100"/>
        </p:scale>
        <p:origin x="368" y="224"/>
      </p:cViewPr>
      <p:guideLst>
        <p:guide pos="958"/>
        <p:guide orient="horz" pos="480"/>
        <p:guide orient="horz" pos="8160"/>
        <p:guide pos="1439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3107599699021821E-2"/>
          <c:y val="1.8269594984560541E-2"/>
          <c:w val="0.96689240030097823"/>
          <c:h val="0.96346081003087891"/>
        </c:manualLayout>
      </c:layout>
      <c:doughnutChart>
        <c:varyColors val="1"/>
        <c:ser>
          <c:idx val="0"/>
          <c:order val="0"/>
          <c:tx>
            <c:strRef>
              <c:f>Sheet1!$B$1</c:f>
              <c:strCache>
                <c:ptCount val="1"/>
                <c:pt idx="0">
                  <c:v>Sales</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AEA-FC43-9007-532F0C731FC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AEA-FC43-9007-532F0C731FC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AEA-FC43-9007-532F0C731FC2}"/>
              </c:ext>
            </c:extLst>
          </c:dPt>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0-5113-7844-8421-07B91F8351EA}"/>
            </c:ext>
          </c:extLst>
        </c:ser>
        <c:dLbls>
          <c:showLegendKey val="0"/>
          <c:showVal val="0"/>
          <c:showCatName val="0"/>
          <c:showSerName val="0"/>
          <c:showPercent val="0"/>
          <c:showBubbleSize val="0"/>
          <c:showLeaderLines val="1"/>
        </c:dLbls>
        <c:firstSliceAng val="0"/>
        <c:holeSize val="6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10/8/19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86F1F7-7F4D-E749-A3D3-B3B58F279F8E}"/>
              </a:ext>
            </a:extLst>
          </p:cNvPr>
          <p:cNvSpPr>
            <a:spLocks noGrp="1" noChangeArrowheads="1"/>
          </p:cNvSpPr>
          <p:nvPr>
            <p:ph type="sldNum"/>
          </p:nvPr>
        </p:nvSpPr>
        <p:spPr>
          <a:ln/>
        </p:spPr>
        <p:txBody>
          <a:bodyPr/>
          <a:lstStyle/>
          <a:p>
            <a:fld id="{51421453-5FA5-3741-B748-4EA0AB9D5640}" type="slidenum">
              <a:rPr lang="en-US" altLang="en-US"/>
              <a:pPr/>
              <a:t>24</a:t>
            </a:fld>
            <a:endParaRPr lang="en-US" altLang="en-US"/>
          </a:p>
        </p:txBody>
      </p:sp>
      <p:sp>
        <p:nvSpPr>
          <p:cNvPr id="14337" name="Text Box 1">
            <a:extLst>
              <a:ext uri="{FF2B5EF4-FFF2-40B4-BE49-F238E27FC236}">
                <a16:creationId xmlns:a16="http://schemas.microsoft.com/office/drawing/2014/main" id="{09384B4D-66F6-C449-91CF-66560AAC334B}"/>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Text Box 2">
            <a:extLst>
              <a:ext uri="{FF2B5EF4-FFF2-40B4-BE49-F238E27FC236}">
                <a16:creationId xmlns:a16="http://schemas.microsoft.com/office/drawing/2014/main" id="{C956F925-BD9E-694E-B731-1E6FC6FFED9F}"/>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884594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EC7CC5-7145-E44A-AFE0-8DE286DAD143}"/>
              </a:ext>
            </a:extLst>
          </p:cNvPr>
          <p:cNvSpPr>
            <a:spLocks noGrp="1" noChangeArrowheads="1"/>
          </p:cNvSpPr>
          <p:nvPr>
            <p:ph type="sldNum"/>
          </p:nvPr>
        </p:nvSpPr>
        <p:spPr>
          <a:ln/>
        </p:spPr>
        <p:txBody>
          <a:bodyPr/>
          <a:lstStyle/>
          <a:p>
            <a:fld id="{4EDE0D90-8425-3841-AF8E-67DA723168B8}" type="slidenum">
              <a:rPr lang="en-US" altLang="en-US"/>
              <a:pPr/>
              <a:t>33</a:t>
            </a:fld>
            <a:endParaRPr lang="en-US" altLang="en-US"/>
          </a:p>
        </p:txBody>
      </p:sp>
      <p:sp>
        <p:nvSpPr>
          <p:cNvPr id="23553" name="Text Box 1">
            <a:extLst>
              <a:ext uri="{FF2B5EF4-FFF2-40B4-BE49-F238E27FC236}">
                <a16:creationId xmlns:a16="http://schemas.microsoft.com/office/drawing/2014/main" id="{622F584B-E067-9747-8315-759C1CD64457}"/>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Text Box 2">
            <a:extLst>
              <a:ext uri="{FF2B5EF4-FFF2-40B4-BE49-F238E27FC236}">
                <a16:creationId xmlns:a16="http://schemas.microsoft.com/office/drawing/2014/main" id="{50AE229D-8B7F-9E44-A281-4B296D28A70E}"/>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88787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CC71E3-5275-964A-B564-B2468B642C1B}"/>
              </a:ext>
            </a:extLst>
          </p:cNvPr>
          <p:cNvSpPr>
            <a:spLocks noGrp="1" noChangeArrowheads="1"/>
          </p:cNvSpPr>
          <p:nvPr>
            <p:ph type="sldNum"/>
          </p:nvPr>
        </p:nvSpPr>
        <p:spPr>
          <a:ln/>
        </p:spPr>
        <p:txBody>
          <a:bodyPr/>
          <a:lstStyle/>
          <a:p>
            <a:fld id="{C37333BE-FBDC-1742-A475-69ED7EF9F349}" type="slidenum">
              <a:rPr lang="en-US" altLang="en-US"/>
              <a:pPr/>
              <a:t>34</a:t>
            </a:fld>
            <a:endParaRPr lang="en-US" altLang="en-US"/>
          </a:p>
        </p:txBody>
      </p:sp>
      <p:sp>
        <p:nvSpPr>
          <p:cNvPr id="24577" name="Text Box 1">
            <a:extLst>
              <a:ext uri="{FF2B5EF4-FFF2-40B4-BE49-F238E27FC236}">
                <a16:creationId xmlns:a16="http://schemas.microsoft.com/office/drawing/2014/main" id="{7AA1BE76-B40F-4041-B2B5-09CDBC041D97}"/>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Text Box 2">
            <a:extLst>
              <a:ext uri="{FF2B5EF4-FFF2-40B4-BE49-F238E27FC236}">
                <a16:creationId xmlns:a16="http://schemas.microsoft.com/office/drawing/2014/main" id="{A6CBBA11-AAF4-294A-818F-B6FC53E65B26}"/>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544188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D3D2C-9B1E-1C46-8FD1-1DB050D38601}"/>
              </a:ext>
            </a:extLst>
          </p:cNvPr>
          <p:cNvSpPr>
            <a:spLocks noGrp="1" noChangeArrowheads="1"/>
          </p:cNvSpPr>
          <p:nvPr>
            <p:ph type="sldNum"/>
          </p:nvPr>
        </p:nvSpPr>
        <p:spPr>
          <a:ln/>
        </p:spPr>
        <p:txBody>
          <a:bodyPr/>
          <a:lstStyle/>
          <a:p>
            <a:fld id="{EA3FB6FE-283F-EE42-87ED-C379BD9EBCAD}" type="slidenum">
              <a:rPr lang="en-US" altLang="en-US"/>
              <a:pPr/>
              <a:t>35</a:t>
            </a:fld>
            <a:endParaRPr lang="en-US" altLang="en-US"/>
          </a:p>
        </p:txBody>
      </p:sp>
      <p:sp>
        <p:nvSpPr>
          <p:cNvPr id="13313" name="Text Box 1">
            <a:extLst>
              <a:ext uri="{FF2B5EF4-FFF2-40B4-BE49-F238E27FC236}">
                <a16:creationId xmlns:a16="http://schemas.microsoft.com/office/drawing/2014/main" id="{CA6A3C75-8744-D548-9751-9AD946FFB13B}"/>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4" name="Text Box 2">
            <a:extLst>
              <a:ext uri="{FF2B5EF4-FFF2-40B4-BE49-F238E27FC236}">
                <a16:creationId xmlns:a16="http://schemas.microsoft.com/office/drawing/2014/main" id="{326900C3-DC8B-4A43-814C-58FEAA232AEE}"/>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06781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3C8DD6-2DDB-9143-B956-6330FB2E08C6}"/>
              </a:ext>
            </a:extLst>
          </p:cNvPr>
          <p:cNvSpPr>
            <a:spLocks noGrp="1" noChangeArrowheads="1"/>
          </p:cNvSpPr>
          <p:nvPr>
            <p:ph type="sldNum"/>
          </p:nvPr>
        </p:nvSpPr>
        <p:spPr>
          <a:ln/>
        </p:spPr>
        <p:txBody>
          <a:bodyPr/>
          <a:lstStyle/>
          <a:p>
            <a:fld id="{C8D09A91-3DDD-9349-A539-4F71C4D70277}" type="slidenum">
              <a:rPr lang="en-US" altLang="en-US"/>
              <a:pPr/>
              <a:t>36</a:t>
            </a:fld>
            <a:endParaRPr lang="en-US" altLang="en-US"/>
          </a:p>
        </p:txBody>
      </p:sp>
      <p:sp>
        <p:nvSpPr>
          <p:cNvPr id="14337" name="Text Box 1">
            <a:extLst>
              <a:ext uri="{FF2B5EF4-FFF2-40B4-BE49-F238E27FC236}">
                <a16:creationId xmlns:a16="http://schemas.microsoft.com/office/drawing/2014/main" id="{1A4751D1-882F-774B-9934-70772499E6A0}"/>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Text Box 2">
            <a:extLst>
              <a:ext uri="{FF2B5EF4-FFF2-40B4-BE49-F238E27FC236}">
                <a16:creationId xmlns:a16="http://schemas.microsoft.com/office/drawing/2014/main" id="{572C1596-CA77-E740-AE12-2DFDC194B517}"/>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82035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65D909A-DA0A-BE48-A2AC-6CAAC598A5A0}"/>
              </a:ext>
            </a:extLst>
          </p:cNvPr>
          <p:cNvSpPr>
            <a:spLocks noGrp="1" noChangeArrowheads="1"/>
          </p:cNvSpPr>
          <p:nvPr>
            <p:ph type="sldNum"/>
          </p:nvPr>
        </p:nvSpPr>
        <p:spPr>
          <a:ln/>
        </p:spPr>
        <p:txBody>
          <a:bodyPr/>
          <a:lstStyle/>
          <a:p>
            <a:fld id="{5622FDC8-640F-1D49-8741-E133A2F74D3C}" type="slidenum">
              <a:rPr lang="en-US" altLang="en-US"/>
              <a:pPr/>
              <a:t>37</a:t>
            </a:fld>
            <a:endParaRPr lang="en-US" altLang="en-US"/>
          </a:p>
        </p:txBody>
      </p:sp>
      <p:sp>
        <p:nvSpPr>
          <p:cNvPr id="15361" name="Text Box 1">
            <a:extLst>
              <a:ext uri="{FF2B5EF4-FFF2-40B4-BE49-F238E27FC236}">
                <a16:creationId xmlns:a16="http://schemas.microsoft.com/office/drawing/2014/main" id="{D25ED05F-91A1-8640-B52E-42D3E53DFD2C}"/>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Text Box 2">
            <a:extLst>
              <a:ext uri="{FF2B5EF4-FFF2-40B4-BE49-F238E27FC236}">
                <a16:creationId xmlns:a16="http://schemas.microsoft.com/office/drawing/2014/main" id="{D642A57A-285F-8348-96AA-39FB0482D37C}"/>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71881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A4660A-527A-8C42-B51E-E2184AD75AA9}"/>
              </a:ext>
            </a:extLst>
          </p:cNvPr>
          <p:cNvSpPr>
            <a:spLocks noGrp="1" noChangeArrowheads="1"/>
          </p:cNvSpPr>
          <p:nvPr>
            <p:ph type="sldNum"/>
          </p:nvPr>
        </p:nvSpPr>
        <p:spPr>
          <a:ln/>
        </p:spPr>
        <p:txBody>
          <a:bodyPr/>
          <a:lstStyle/>
          <a:p>
            <a:fld id="{E71FF67E-4D69-FF4B-A4F8-F0D06391F8D7}" type="slidenum">
              <a:rPr lang="en-US" altLang="en-US"/>
              <a:pPr/>
              <a:t>38</a:t>
            </a:fld>
            <a:endParaRPr lang="en-US" altLang="en-US"/>
          </a:p>
        </p:txBody>
      </p:sp>
      <p:sp>
        <p:nvSpPr>
          <p:cNvPr id="16385" name="Text Box 1">
            <a:extLst>
              <a:ext uri="{FF2B5EF4-FFF2-40B4-BE49-F238E27FC236}">
                <a16:creationId xmlns:a16="http://schemas.microsoft.com/office/drawing/2014/main" id="{35DCBD5C-B7BD-6742-AB37-C444F1BBCBBF}"/>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a:extLst>
              <a:ext uri="{FF2B5EF4-FFF2-40B4-BE49-F238E27FC236}">
                <a16:creationId xmlns:a16="http://schemas.microsoft.com/office/drawing/2014/main" id="{83127312-7F59-EC46-ACE1-1F03EF9EE494}"/>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23322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552943A-50F3-D249-8E21-CB2D08FB80DB}"/>
              </a:ext>
            </a:extLst>
          </p:cNvPr>
          <p:cNvSpPr>
            <a:spLocks noGrp="1" noChangeArrowheads="1"/>
          </p:cNvSpPr>
          <p:nvPr>
            <p:ph type="sldNum"/>
          </p:nvPr>
        </p:nvSpPr>
        <p:spPr>
          <a:ln/>
        </p:spPr>
        <p:txBody>
          <a:bodyPr/>
          <a:lstStyle/>
          <a:p>
            <a:fld id="{D0A1A24A-DE23-314C-A11D-4F3CC519DCC7}" type="slidenum">
              <a:rPr lang="en-US" altLang="en-US"/>
              <a:pPr/>
              <a:t>39</a:t>
            </a:fld>
            <a:endParaRPr lang="en-US" altLang="en-US"/>
          </a:p>
        </p:txBody>
      </p:sp>
      <p:sp>
        <p:nvSpPr>
          <p:cNvPr id="17409" name="Text Box 1">
            <a:extLst>
              <a:ext uri="{FF2B5EF4-FFF2-40B4-BE49-F238E27FC236}">
                <a16:creationId xmlns:a16="http://schemas.microsoft.com/office/drawing/2014/main" id="{306C1639-B4BE-9049-A7B3-A3BC77AF912A}"/>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Text Box 2">
            <a:extLst>
              <a:ext uri="{FF2B5EF4-FFF2-40B4-BE49-F238E27FC236}">
                <a16:creationId xmlns:a16="http://schemas.microsoft.com/office/drawing/2014/main" id="{2F8BE95B-AD58-2C40-AF67-C23BE30E9DE2}"/>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0188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CCFCCF5-AD0D-9E4C-AB05-4B9D7E879C22}"/>
              </a:ext>
            </a:extLst>
          </p:cNvPr>
          <p:cNvSpPr>
            <a:spLocks noGrp="1" noChangeArrowheads="1"/>
          </p:cNvSpPr>
          <p:nvPr>
            <p:ph type="sldNum"/>
          </p:nvPr>
        </p:nvSpPr>
        <p:spPr>
          <a:ln/>
        </p:spPr>
        <p:txBody>
          <a:bodyPr/>
          <a:lstStyle/>
          <a:p>
            <a:fld id="{63BB9281-3797-1C4F-8854-CAEB971363E2}" type="slidenum">
              <a:rPr lang="en-US" altLang="en-US"/>
              <a:pPr/>
              <a:t>40</a:t>
            </a:fld>
            <a:endParaRPr lang="en-US" altLang="en-US"/>
          </a:p>
        </p:txBody>
      </p:sp>
      <p:sp>
        <p:nvSpPr>
          <p:cNvPr id="18433" name="Text Box 1">
            <a:extLst>
              <a:ext uri="{FF2B5EF4-FFF2-40B4-BE49-F238E27FC236}">
                <a16:creationId xmlns:a16="http://schemas.microsoft.com/office/drawing/2014/main" id="{954644B4-1817-2B4B-AB59-500235BEA32A}"/>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Text Box 2">
            <a:extLst>
              <a:ext uri="{FF2B5EF4-FFF2-40B4-BE49-F238E27FC236}">
                <a16:creationId xmlns:a16="http://schemas.microsoft.com/office/drawing/2014/main" id="{03986D28-19B6-4A46-9B94-FD429613FE9D}"/>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77275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6B9298-8BD3-C342-A984-E675274951AC}"/>
              </a:ext>
            </a:extLst>
          </p:cNvPr>
          <p:cNvSpPr>
            <a:spLocks noGrp="1" noChangeArrowheads="1"/>
          </p:cNvSpPr>
          <p:nvPr>
            <p:ph type="sldNum"/>
          </p:nvPr>
        </p:nvSpPr>
        <p:spPr>
          <a:ln/>
        </p:spPr>
        <p:txBody>
          <a:bodyPr/>
          <a:lstStyle/>
          <a:p>
            <a:fld id="{79DFFD02-0BA4-E740-A09B-0389BAFBB1C6}" type="slidenum">
              <a:rPr lang="en-US" altLang="en-US"/>
              <a:pPr/>
              <a:t>41</a:t>
            </a:fld>
            <a:endParaRPr lang="en-US" altLang="en-US"/>
          </a:p>
        </p:txBody>
      </p:sp>
      <p:sp>
        <p:nvSpPr>
          <p:cNvPr id="19457" name="Text Box 1">
            <a:extLst>
              <a:ext uri="{FF2B5EF4-FFF2-40B4-BE49-F238E27FC236}">
                <a16:creationId xmlns:a16="http://schemas.microsoft.com/office/drawing/2014/main" id="{2AA23D0C-C8DD-E249-8AD4-D592296EB1D7}"/>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Text Box 2">
            <a:extLst>
              <a:ext uri="{FF2B5EF4-FFF2-40B4-BE49-F238E27FC236}">
                <a16:creationId xmlns:a16="http://schemas.microsoft.com/office/drawing/2014/main" id="{A93457DF-3979-6741-ADB5-C9922193D1DA}"/>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29133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B6948B-4348-C142-BE18-B10A5D614953}"/>
              </a:ext>
            </a:extLst>
          </p:cNvPr>
          <p:cNvSpPr>
            <a:spLocks noGrp="1" noChangeArrowheads="1"/>
          </p:cNvSpPr>
          <p:nvPr>
            <p:ph type="sldNum"/>
          </p:nvPr>
        </p:nvSpPr>
        <p:spPr>
          <a:ln/>
        </p:spPr>
        <p:txBody>
          <a:bodyPr/>
          <a:lstStyle/>
          <a:p>
            <a:fld id="{A17CE40F-CBA6-D540-A363-F7F00EFEB6E2}" type="slidenum">
              <a:rPr lang="en-US" altLang="en-US"/>
              <a:pPr/>
              <a:t>42</a:t>
            </a:fld>
            <a:endParaRPr lang="en-US" altLang="en-US"/>
          </a:p>
        </p:txBody>
      </p:sp>
      <p:sp>
        <p:nvSpPr>
          <p:cNvPr id="20481" name="Text Box 1">
            <a:extLst>
              <a:ext uri="{FF2B5EF4-FFF2-40B4-BE49-F238E27FC236}">
                <a16:creationId xmlns:a16="http://schemas.microsoft.com/office/drawing/2014/main" id="{FAC9A7A6-9661-A143-B2AA-9AF849607335}"/>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Text Box 2">
            <a:extLst>
              <a:ext uri="{FF2B5EF4-FFF2-40B4-BE49-F238E27FC236}">
                <a16:creationId xmlns:a16="http://schemas.microsoft.com/office/drawing/2014/main" id="{3045E97E-0E0D-844D-95D4-552815DD29FD}"/>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183459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0AE6064-B946-CB49-B017-63629FF62992}"/>
              </a:ext>
            </a:extLst>
          </p:cNvPr>
          <p:cNvSpPr>
            <a:spLocks noGrp="1" noChangeArrowheads="1"/>
          </p:cNvSpPr>
          <p:nvPr>
            <p:ph type="sldNum"/>
          </p:nvPr>
        </p:nvSpPr>
        <p:spPr>
          <a:ln/>
        </p:spPr>
        <p:txBody>
          <a:bodyPr/>
          <a:lstStyle/>
          <a:p>
            <a:fld id="{D4549B93-0396-BF4D-AC92-858734413EF4}" type="slidenum">
              <a:rPr lang="en-US" altLang="en-US"/>
              <a:pPr/>
              <a:t>25</a:t>
            </a:fld>
            <a:endParaRPr lang="en-US" altLang="en-US"/>
          </a:p>
        </p:txBody>
      </p:sp>
      <p:sp>
        <p:nvSpPr>
          <p:cNvPr id="15361" name="Text Box 1">
            <a:extLst>
              <a:ext uri="{FF2B5EF4-FFF2-40B4-BE49-F238E27FC236}">
                <a16:creationId xmlns:a16="http://schemas.microsoft.com/office/drawing/2014/main" id="{74C61ADF-AEF6-E84A-B4BF-69D074E3A462}"/>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Text Box 2">
            <a:extLst>
              <a:ext uri="{FF2B5EF4-FFF2-40B4-BE49-F238E27FC236}">
                <a16:creationId xmlns:a16="http://schemas.microsoft.com/office/drawing/2014/main" id="{6E2BD9F7-638A-C04F-B8B5-AA7D4E18CC1E}"/>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710205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F6DA73-D7F5-5B43-893F-9904748461ED}"/>
              </a:ext>
            </a:extLst>
          </p:cNvPr>
          <p:cNvSpPr>
            <a:spLocks noGrp="1" noChangeArrowheads="1"/>
          </p:cNvSpPr>
          <p:nvPr>
            <p:ph type="sldNum"/>
          </p:nvPr>
        </p:nvSpPr>
        <p:spPr>
          <a:ln/>
        </p:spPr>
        <p:txBody>
          <a:bodyPr/>
          <a:lstStyle/>
          <a:p>
            <a:fld id="{47CBDE6C-2195-6A49-B14C-BD5B32FAB423}" type="slidenum">
              <a:rPr lang="en-US" altLang="en-US"/>
              <a:pPr/>
              <a:t>43</a:t>
            </a:fld>
            <a:endParaRPr lang="en-US" altLang="en-US"/>
          </a:p>
        </p:txBody>
      </p:sp>
      <p:sp>
        <p:nvSpPr>
          <p:cNvPr id="21505" name="Text Box 1">
            <a:extLst>
              <a:ext uri="{FF2B5EF4-FFF2-40B4-BE49-F238E27FC236}">
                <a16:creationId xmlns:a16="http://schemas.microsoft.com/office/drawing/2014/main" id="{B9244354-5C0D-6443-8082-E9AB08545C76}"/>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Text Box 2">
            <a:extLst>
              <a:ext uri="{FF2B5EF4-FFF2-40B4-BE49-F238E27FC236}">
                <a16:creationId xmlns:a16="http://schemas.microsoft.com/office/drawing/2014/main" id="{E617EF5B-213F-104D-B7EB-2F975E5A2517}"/>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405478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1A68A-6385-5E44-AE96-BE8371E548CA}"/>
              </a:ext>
            </a:extLst>
          </p:cNvPr>
          <p:cNvSpPr>
            <a:spLocks noGrp="1" noChangeArrowheads="1"/>
          </p:cNvSpPr>
          <p:nvPr>
            <p:ph type="sldNum"/>
          </p:nvPr>
        </p:nvSpPr>
        <p:spPr>
          <a:ln/>
        </p:spPr>
        <p:txBody>
          <a:bodyPr/>
          <a:lstStyle/>
          <a:p>
            <a:fld id="{CD1074F2-4ACE-B645-A95E-2DF8299DE34D}" type="slidenum">
              <a:rPr lang="en-US" altLang="en-US"/>
              <a:pPr/>
              <a:t>44</a:t>
            </a:fld>
            <a:endParaRPr lang="en-US" altLang="en-US"/>
          </a:p>
        </p:txBody>
      </p:sp>
      <p:sp>
        <p:nvSpPr>
          <p:cNvPr id="22529" name="Text Box 1">
            <a:extLst>
              <a:ext uri="{FF2B5EF4-FFF2-40B4-BE49-F238E27FC236}">
                <a16:creationId xmlns:a16="http://schemas.microsoft.com/office/drawing/2014/main" id="{023A40D8-C23A-5343-A7CB-36E8B5B59711}"/>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Text Box 2">
            <a:extLst>
              <a:ext uri="{FF2B5EF4-FFF2-40B4-BE49-F238E27FC236}">
                <a16:creationId xmlns:a16="http://schemas.microsoft.com/office/drawing/2014/main" id="{B3A807DF-EE83-1644-AEBD-BD9A57A47447}"/>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57613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81A7B96-6395-974C-8CE0-CFBF392BABB3}"/>
              </a:ext>
            </a:extLst>
          </p:cNvPr>
          <p:cNvSpPr>
            <a:spLocks noGrp="1" noChangeArrowheads="1"/>
          </p:cNvSpPr>
          <p:nvPr>
            <p:ph type="sldNum"/>
          </p:nvPr>
        </p:nvSpPr>
        <p:spPr>
          <a:ln/>
        </p:spPr>
        <p:txBody>
          <a:bodyPr/>
          <a:lstStyle/>
          <a:p>
            <a:fld id="{AB6B4314-01B7-DF41-8F4F-E14E3D8F1B71}" type="slidenum">
              <a:rPr lang="en-US" altLang="en-US"/>
              <a:pPr/>
              <a:t>45</a:t>
            </a:fld>
            <a:endParaRPr lang="en-US" altLang="en-US"/>
          </a:p>
        </p:txBody>
      </p:sp>
      <p:sp>
        <p:nvSpPr>
          <p:cNvPr id="7169" name="Text Box 1">
            <a:extLst>
              <a:ext uri="{FF2B5EF4-FFF2-40B4-BE49-F238E27FC236}">
                <a16:creationId xmlns:a16="http://schemas.microsoft.com/office/drawing/2014/main" id="{901110E0-44CB-5B4C-A4B4-452FCB89E2E7}"/>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Text Box 2">
            <a:extLst>
              <a:ext uri="{FF2B5EF4-FFF2-40B4-BE49-F238E27FC236}">
                <a16:creationId xmlns:a16="http://schemas.microsoft.com/office/drawing/2014/main" id="{D3683703-B92F-EA4F-9F71-C34C8E5632A7}"/>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96034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6D8A756-2A3F-2A43-9DEB-A759D68D8890}"/>
              </a:ext>
            </a:extLst>
          </p:cNvPr>
          <p:cNvSpPr>
            <a:spLocks noGrp="1" noChangeArrowheads="1"/>
          </p:cNvSpPr>
          <p:nvPr>
            <p:ph type="sldNum"/>
          </p:nvPr>
        </p:nvSpPr>
        <p:spPr>
          <a:ln/>
        </p:spPr>
        <p:txBody>
          <a:bodyPr/>
          <a:lstStyle/>
          <a:p>
            <a:fld id="{C3ABC14B-397C-6043-BB49-41A48F9B19E2}" type="slidenum">
              <a:rPr lang="en-US" altLang="en-US"/>
              <a:pPr/>
              <a:t>46</a:t>
            </a:fld>
            <a:endParaRPr lang="en-US" altLang="en-US"/>
          </a:p>
        </p:txBody>
      </p:sp>
      <p:sp>
        <p:nvSpPr>
          <p:cNvPr id="8193" name="Text Box 1">
            <a:extLst>
              <a:ext uri="{FF2B5EF4-FFF2-40B4-BE49-F238E27FC236}">
                <a16:creationId xmlns:a16="http://schemas.microsoft.com/office/drawing/2014/main" id="{225B78B6-0C20-3E4A-A022-623094A721C2}"/>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Text Box 2">
            <a:extLst>
              <a:ext uri="{FF2B5EF4-FFF2-40B4-BE49-F238E27FC236}">
                <a16:creationId xmlns:a16="http://schemas.microsoft.com/office/drawing/2014/main" id="{0C0258B7-A932-5F42-A326-29FAA7B76775}"/>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75789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ED5F12F-E282-2043-A7A1-333DFD96AF13}"/>
              </a:ext>
            </a:extLst>
          </p:cNvPr>
          <p:cNvSpPr>
            <a:spLocks noGrp="1" noChangeArrowheads="1"/>
          </p:cNvSpPr>
          <p:nvPr>
            <p:ph type="sldNum"/>
          </p:nvPr>
        </p:nvSpPr>
        <p:spPr>
          <a:ln/>
        </p:spPr>
        <p:txBody>
          <a:bodyPr/>
          <a:lstStyle/>
          <a:p>
            <a:fld id="{F91BE104-AF35-294F-B3EC-74088A86E97D}" type="slidenum">
              <a:rPr lang="en-US" altLang="en-US"/>
              <a:pPr/>
              <a:t>47</a:t>
            </a:fld>
            <a:endParaRPr lang="en-US" altLang="en-US"/>
          </a:p>
        </p:txBody>
      </p:sp>
      <p:sp>
        <p:nvSpPr>
          <p:cNvPr id="9217" name="Text Box 1">
            <a:extLst>
              <a:ext uri="{FF2B5EF4-FFF2-40B4-BE49-F238E27FC236}">
                <a16:creationId xmlns:a16="http://schemas.microsoft.com/office/drawing/2014/main" id="{F53B4C05-46F5-6448-9348-31AA5C3640E3}"/>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Text Box 2">
            <a:extLst>
              <a:ext uri="{FF2B5EF4-FFF2-40B4-BE49-F238E27FC236}">
                <a16:creationId xmlns:a16="http://schemas.microsoft.com/office/drawing/2014/main" id="{9AD020E9-CF89-074C-AE83-1127121EC7EE}"/>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502468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103EB42-6B70-B848-AC4E-466EE9BB29B3}"/>
              </a:ext>
            </a:extLst>
          </p:cNvPr>
          <p:cNvSpPr>
            <a:spLocks noGrp="1" noChangeArrowheads="1"/>
          </p:cNvSpPr>
          <p:nvPr>
            <p:ph type="sldNum"/>
          </p:nvPr>
        </p:nvSpPr>
        <p:spPr>
          <a:ln/>
        </p:spPr>
        <p:txBody>
          <a:bodyPr/>
          <a:lstStyle/>
          <a:p>
            <a:fld id="{3B3FA5CF-1C18-1045-8A04-FAB5A2FB5A87}" type="slidenum">
              <a:rPr lang="en-US" altLang="en-US"/>
              <a:pPr/>
              <a:t>48</a:t>
            </a:fld>
            <a:endParaRPr lang="en-US" altLang="en-US"/>
          </a:p>
        </p:txBody>
      </p:sp>
      <p:sp>
        <p:nvSpPr>
          <p:cNvPr id="10241" name="Text Box 1">
            <a:extLst>
              <a:ext uri="{FF2B5EF4-FFF2-40B4-BE49-F238E27FC236}">
                <a16:creationId xmlns:a16="http://schemas.microsoft.com/office/drawing/2014/main" id="{FA478A75-EF5E-BA40-902B-079A4EF0631E}"/>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Text Box 2">
            <a:extLst>
              <a:ext uri="{FF2B5EF4-FFF2-40B4-BE49-F238E27FC236}">
                <a16:creationId xmlns:a16="http://schemas.microsoft.com/office/drawing/2014/main" id="{02452FD5-60A7-3548-9088-C1880A517AA1}"/>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72001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61A8F8B2-CBF1-CB4A-BA8E-89382A7D0589}"/>
              </a:ext>
            </a:extLst>
          </p:cNvPr>
          <p:cNvSpPr>
            <a:spLocks noGrp="1" noChangeArrowheads="1"/>
          </p:cNvSpPr>
          <p:nvPr>
            <p:ph type="sldNum"/>
          </p:nvPr>
        </p:nvSpPr>
        <p:spPr>
          <a:ln/>
        </p:spPr>
        <p:txBody>
          <a:bodyPr/>
          <a:lstStyle/>
          <a:p>
            <a:fld id="{D4A36238-26D7-EC4D-9590-6C8FDB5502DB}" type="slidenum">
              <a:rPr lang="en-US" altLang="en-US"/>
              <a:pPr/>
              <a:t>49</a:t>
            </a:fld>
            <a:endParaRPr lang="en-US" altLang="en-US"/>
          </a:p>
        </p:txBody>
      </p:sp>
      <p:sp>
        <p:nvSpPr>
          <p:cNvPr id="14337" name="Text Box 1">
            <a:extLst>
              <a:ext uri="{FF2B5EF4-FFF2-40B4-BE49-F238E27FC236}">
                <a16:creationId xmlns:a16="http://schemas.microsoft.com/office/drawing/2014/main" id="{DBF02AA0-2F2F-A44B-A7A0-9F0D11940AD9}"/>
              </a:ext>
            </a:extLst>
          </p:cNvPr>
          <p:cNvSpPr txBox="1">
            <a:spLocks noGrp="1" noRot="1" noChangeAspect="1" noChangeArrowheads="1"/>
          </p:cNvSpPr>
          <p:nvPr>
            <p:ph type="sldImg"/>
          </p:nvPr>
        </p:nvSpPr>
        <p:spPr bwMode="auto">
          <a:xfrm>
            <a:off x="534988" y="763588"/>
            <a:ext cx="6700837"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8" name="Text Box 2">
            <a:extLst>
              <a:ext uri="{FF2B5EF4-FFF2-40B4-BE49-F238E27FC236}">
                <a16:creationId xmlns:a16="http://schemas.microsoft.com/office/drawing/2014/main" id="{26CF4E33-BB6C-9947-B422-5EB49C4AC4F2}"/>
              </a:ext>
            </a:extLst>
          </p:cNvPr>
          <p:cNvSpPr txBox="1">
            <a:spLocks noGrp="1" noChangeArrowheads="1"/>
          </p:cNvSpPr>
          <p:nvPr>
            <p:ph type="body" idx="1"/>
          </p:nvPr>
        </p:nvSpPr>
        <p:spPr bwMode="auto">
          <a:xfrm>
            <a:off x="777875" y="4776788"/>
            <a:ext cx="6216650" cy="4524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50445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04524DA0-E0AF-8743-81CC-C9C644B16027}"/>
              </a:ext>
            </a:extLst>
          </p:cNvPr>
          <p:cNvSpPr>
            <a:spLocks noGrp="1" noChangeArrowheads="1"/>
          </p:cNvSpPr>
          <p:nvPr>
            <p:ph type="sldNum"/>
          </p:nvPr>
        </p:nvSpPr>
        <p:spPr>
          <a:ln/>
        </p:spPr>
        <p:txBody>
          <a:bodyPr/>
          <a:lstStyle/>
          <a:p>
            <a:fld id="{699EA306-8CE4-0B47-B951-37E45A68C690}" type="slidenum">
              <a:rPr lang="en-US" altLang="en-US"/>
              <a:pPr/>
              <a:t>50</a:t>
            </a:fld>
            <a:endParaRPr lang="en-US" altLang="en-US"/>
          </a:p>
        </p:txBody>
      </p:sp>
      <p:sp>
        <p:nvSpPr>
          <p:cNvPr id="15361" name="Text Box 1">
            <a:extLst>
              <a:ext uri="{FF2B5EF4-FFF2-40B4-BE49-F238E27FC236}">
                <a16:creationId xmlns:a16="http://schemas.microsoft.com/office/drawing/2014/main" id="{D872EC23-7392-6F46-82FB-4045F378676B}"/>
              </a:ext>
            </a:extLst>
          </p:cNvPr>
          <p:cNvSpPr txBox="1">
            <a:spLocks noGrp="1" noRot="1" noChangeAspect="1" noChangeArrowheads="1"/>
          </p:cNvSpPr>
          <p:nvPr>
            <p:ph type="sldImg"/>
          </p:nvPr>
        </p:nvSpPr>
        <p:spPr bwMode="auto">
          <a:xfrm>
            <a:off x="534988" y="763588"/>
            <a:ext cx="6700837"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2" name="Text Box 2">
            <a:extLst>
              <a:ext uri="{FF2B5EF4-FFF2-40B4-BE49-F238E27FC236}">
                <a16:creationId xmlns:a16="http://schemas.microsoft.com/office/drawing/2014/main" id="{C8F1C447-B15C-1A40-AB78-5CFF7E526D40}"/>
              </a:ext>
            </a:extLst>
          </p:cNvPr>
          <p:cNvSpPr txBox="1">
            <a:spLocks noGrp="1" noChangeArrowheads="1"/>
          </p:cNvSpPr>
          <p:nvPr>
            <p:ph type="body" idx="1"/>
          </p:nvPr>
        </p:nvSpPr>
        <p:spPr bwMode="auto">
          <a:xfrm>
            <a:off x="777875" y="4776788"/>
            <a:ext cx="6216650" cy="4524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4003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167DE4B4-77A5-4B4F-B395-E90664C75D93}"/>
              </a:ext>
            </a:extLst>
          </p:cNvPr>
          <p:cNvSpPr>
            <a:spLocks noGrp="1" noChangeArrowheads="1"/>
          </p:cNvSpPr>
          <p:nvPr>
            <p:ph type="sldNum"/>
          </p:nvPr>
        </p:nvSpPr>
        <p:spPr>
          <a:ln/>
        </p:spPr>
        <p:txBody>
          <a:bodyPr/>
          <a:lstStyle/>
          <a:p>
            <a:fld id="{40BE9805-96AF-754B-BC85-539D2D74F464}" type="slidenum">
              <a:rPr lang="en-US" altLang="en-US"/>
              <a:pPr/>
              <a:t>51</a:t>
            </a:fld>
            <a:endParaRPr lang="en-US" altLang="en-US"/>
          </a:p>
        </p:txBody>
      </p:sp>
      <p:sp>
        <p:nvSpPr>
          <p:cNvPr id="16385" name="Text Box 1">
            <a:extLst>
              <a:ext uri="{FF2B5EF4-FFF2-40B4-BE49-F238E27FC236}">
                <a16:creationId xmlns:a16="http://schemas.microsoft.com/office/drawing/2014/main" id="{E5B2E7B8-E235-FD47-ADA7-EF20C9EE7D31}"/>
              </a:ext>
            </a:extLst>
          </p:cNvPr>
          <p:cNvSpPr txBox="1">
            <a:spLocks noGrp="1" noRot="1" noChangeAspect="1" noChangeArrowheads="1"/>
          </p:cNvSpPr>
          <p:nvPr>
            <p:ph type="sldImg"/>
          </p:nvPr>
        </p:nvSpPr>
        <p:spPr bwMode="auto">
          <a:xfrm>
            <a:off x="534988" y="763588"/>
            <a:ext cx="6700837" cy="377031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a:extLst>
              <a:ext uri="{FF2B5EF4-FFF2-40B4-BE49-F238E27FC236}">
                <a16:creationId xmlns:a16="http://schemas.microsoft.com/office/drawing/2014/main" id="{4DC26557-AD1D-084D-8907-07263D29C8A5}"/>
              </a:ext>
            </a:extLst>
          </p:cNvPr>
          <p:cNvSpPr txBox="1">
            <a:spLocks noGrp="1" noChangeArrowheads="1"/>
          </p:cNvSpPr>
          <p:nvPr>
            <p:ph type="body" idx="1"/>
          </p:nvPr>
        </p:nvSpPr>
        <p:spPr bwMode="auto">
          <a:xfrm>
            <a:off x="777875" y="4776788"/>
            <a:ext cx="6216650" cy="45243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28333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240B95E-4F4A-D641-B74A-B314988A403D}"/>
              </a:ext>
            </a:extLst>
          </p:cNvPr>
          <p:cNvSpPr>
            <a:spLocks noGrp="1" noChangeArrowheads="1"/>
          </p:cNvSpPr>
          <p:nvPr>
            <p:ph type="sldNum"/>
          </p:nvPr>
        </p:nvSpPr>
        <p:spPr>
          <a:ln/>
        </p:spPr>
        <p:txBody>
          <a:bodyPr/>
          <a:lstStyle/>
          <a:p>
            <a:fld id="{034E76DA-2283-294F-942F-AD957E4470CE}" type="slidenum">
              <a:rPr lang="en-US" altLang="en-US"/>
              <a:pPr/>
              <a:t>26</a:t>
            </a:fld>
            <a:endParaRPr lang="en-US" altLang="en-US"/>
          </a:p>
        </p:txBody>
      </p:sp>
      <p:sp>
        <p:nvSpPr>
          <p:cNvPr id="16385" name="Text Box 1">
            <a:extLst>
              <a:ext uri="{FF2B5EF4-FFF2-40B4-BE49-F238E27FC236}">
                <a16:creationId xmlns:a16="http://schemas.microsoft.com/office/drawing/2014/main" id="{9C88AC8D-8F8E-8B47-9E36-D5D29B5BD047}"/>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a:extLst>
              <a:ext uri="{FF2B5EF4-FFF2-40B4-BE49-F238E27FC236}">
                <a16:creationId xmlns:a16="http://schemas.microsoft.com/office/drawing/2014/main" id="{98CD6D58-D30A-B640-B5F1-AC5B548F021C}"/>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3761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928A426-5CA7-EC4C-86EB-A6606EE89B81}"/>
              </a:ext>
            </a:extLst>
          </p:cNvPr>
          <p:cNvSpPr>
            <a:spLocks noGrp="1" noChangeArrowheads="1"/>
          </p:cNvSpPr>
          <p:nvPr>
            <p:ph type="sldNum"/>
          </p:nvPr>
        </p:nvSpPr>
        <p:spPr>
          <a:ln/>
        </p:spPr>
        <p:txBody>
          <a:bodyPr/>
          <a:lstStyle/>
          <a:p>
            <a:fld id="{A4BF4768-535C-7348-8133-AD33648BB51E}" type="slidenum">
              <a:rPr lang="en-US" altLang="en-US"/>
              <a:pPr/>
              <a:t>27</a:t>
            </a:fld>
            <a:endParaRPr lang="en-US" altLang="en-US"/>
          </a:p>
        </p:txBody>
      </p:sp>
      <p:sp>
        <p:nvSpPr>
          <p:cNvPr id="17409" name="Text Box 1">
            <a:extLst>
              <a:ext uri="{FF2B5EF4-FFF2-40B4-BE49-F238E27FC236}">
                <a16:creationId xmlns:a16="http://schemas.microsoft.com/office/drawing/2014/main" id="{9A2D4899-7CDF-A34A-AE1D-923DE3080753}"/>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Text Box 2">
            <a:extLst>
              <a:ext uri="{FF2B5EF4-FFF2-40B4-BE49-F238E27FC236}">
                <a16:creationId xmlns:a16="http://schemas.microsoft.com/office/drawing/2014/main" id="{EB0964FF-2ECA-1347-AF9E-2CCB3DEEA7F3}"/>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89145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9C146F-8C13-9C4D-AE78-8542738213C1}"/>
              </a:ext>
            </a:extLst>
          </p:cNvPr>
          <p:cNvSpPr>
            <a:spLocks noGrp="1" noChangeArrowheads="1"/>
          </p:cNvSpPr>
          <p:nvPr>
            <p:ph type="sldNum"/>
          </p:nvPr>
        </p:nvSpPr>
        <p:spPr>
          <a:ln/>
        </p:spPr>
        <p:txBody>
          <a:bodyPr/>
          <a:lstStyle/>
          <a:p>
            <a:fld id="{04AE4882-15E8-0C4D-AA38-25C75264B4E0}" type="slidenum">
              <a:rPr lang="en-US" altLang="en-US"/>
              <a:pPr/>
              <a:t>28</a:t>
            </a:fld>
            <a:endParaRPr lang="en-US" altLang="en-US"/>
          </a:p>
        </p:txBody>
      </p:sp>
      <p:sp>
        <p:nvSpPr>
          <p:cNvPr id="18433" name="Text Box 1">
            <a:extLst>
              <a:ext uri="{FF2B5EF4-FFF2-40B4-BE49-F238E27FC236}">
                <a16:creationId xmlns:a16="http://schemas.microsoft.com/office/drawing/2014/main" id="{C83CCA69-1A42-1F45-B9B6-C3ACEB6739D2}"/>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Text Box 2">
            <a:extLst>
              <a:ext uri="{FF2B5EF4-FFF2-40B4-BE49-F238E27FC236}">
                <a16:creationId xmlns:a16="http://schemas.microsoft.com/office/drawing/2014/main" id="{7F07323A-9D5F-834C-ADB8-BA74D6ABA9CC}"/>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8374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7A51F8B-6346-B94D-B54C-AB9AA22571C9}"/>
              </a:ext>
            </a:extLst>
          </p:cNvPr>
          <p:cNvSpPr>
            <a:spLocks noGrp="1" noChangeArrowheads="1"/>
          </p:cNvSpPr>
          <p:nvPr>
            <p:ph type="sldNum"/>
          </p:nvPr>
        </p:nvSpPr>
        <p:spPr>
          <a:ln/>
        </p:spPr>
        <p:txBody>
          <a:bodyPr/>
          <a:lstStyle/>
          <a:p>
            <a:fld id="{A770742C-1719-F045-B5D5-17A5819CE7D7}" type="slidenum">
              <a:rPr lang="en-US" altLang="en-US"/>
              <a:pPr/>
              <a:t>29</a:t>
            </a:fld>
            <a:endParaRPr lang="en-US" altLang="en-US"/>
          </a:p>
        </p:txBody>
      </p:sp>
      <p:sp>
        <p:nvSpPr>
          <p:cNvPr id="19457" name="Text Box 1">
            <a:extLst>
              <a:ext uri="{FF2B5EF4-FFF2-40B4-BE49-F238E27FC236}">
                <a16:creationId xmlns:a16="http://schemas.microsoft.com/office/drawing/2014/main" id="{4BDBE506-8432-E849-BC6A-15D94CB8D38C}"/>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Text Box 2">
            <a:extLst>
              <a:ext uri="{FF2B5EF4-FFF2-40B4-BE49-F238E27FC236}">
                <a16:creationId xmlns:a16="http://schemas.microsoft.com/office/drawing/2014/main" id="{A9DC4578-C08A-B74A-A7D3-A5FB1E2090A7}"/>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90135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4688B0D-1E6C-7B4E-BA67-CB2D79616380}"/>
              </a:ext>
            </a:extLst>
          </p:cNvPr>
          <p:cNvSpPr>
            <a:spLocks noGrp="1" noChangeArrowheads="1"/>
          </p:cNvSpPr>
          <p:nvPr>
            <p:ph type="sldNum"/>
          </p:nvPr>
        </p:nvSpPr>
        <p:spPr>
          <a:ln/>
        </p:spPr>
        <p:txBody>
          <a:bodyPr/>
          <a:lstStyle/>
          <a:p>
            <a:fld id="{3290B138-C5B9-B941-8E5B-F3B7DFE1F663}" type="slidenum">
              <a:rPr lang="en-US" altLang="en-US"/>
              <a:pPr/>
              <a:t>30</a:t>
            </a:fld>
            <a:endParaRPr lang="en-US" altLang="en-US"/>
          </a:p>
        </p:txBody>
      </p:sp>
      <p:sp>
        <p:nvSpPr>
          <p:cNvPr id="20481" name="Text Box 1">
            <a:extLst>
              <a:ext uri="{FF2B5EF4-FFF2-40B4-BE49-F238E27FC236}">
                <a16:creationId xmlns:a16="http://schemas.microsoft.com/office/drawing/2014/main" id="{92E34CD8-F151-7949-BE25-29AC860195D9}"/>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Text Box 2">
            <a:extLst>
              <a:ext uri="{FF2B5EF4-FFF2-40B4-BE49-F238E27FC236}">
                <a16:creationId xmlns:a16="http://schemas.microsoft.com/office/drawing/2014/main" id="{1BD1F0FE-7C13-B442-B410-8579B22A3FB5}"/>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52689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BA9480-992F-4640-B7D3-4DFE81676630}"/>
              </a:ext>
            </a:extLst>
          </p:cNvPr>
          <p:cNvSpPr>
            <a:spLocks noGrp="1" noChangeArrowheads="1"/>
          </p:cNvSpPr>
          <p:nvPr>
            <p:ph type="sldNum"/>
          </p:nvPr>
        </p:nvSpPr>
        <p:spPr>
          <a:ln/>
        </p:spPr>
        <p:txBody>
          <a:bodyPr/>
          <a:lstStyle/>
          <a:p>
            <a:fld id="{9252C41F-3750-9F42-B226-2FC7407A59FA}" type="slidenum">
              <a:rPr lang="en-US" altLang="en-US"/>
              <a:pPr/>
              <a:t>31</a:t>
            </a:fld>
            <a:endParaRPr lang="en-US" altLang="en-US"/>
          </a:p>
        </p:txBody>
      </p:sp>
      <p:sp>
        <p:nvSpPr>
          <p:cNvPr id="21505" name="Text Box 1">
            <a:extLst>
              <a:ext uri="{FF2B5EF4-FFF2-40B4-BE49-F238E27FC236}">
                <a16:creationId xmlns:a16="http://schemas.microsoft.com/office/drawing/2014/main" id="{75D95CD6-9B40-3747-9C08-8368A63CF63D}"/>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Text Box 2">
            <a:extLst>
              <a:ext uri="{FF2B5EF4-FFF2-40B4-BE49-F238E27FC236}">
                <a16:creationId xmlns:a16="http://schemas.microsoft.com/office/drawing/2014/main" id="{A8B707D0-FE8D-E14C-BD98-BD04313452EA}"/>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03306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C9F83E1-840B-3349-9144-8AD908876153}"/>
              </a:ext>
            </a:extLst>
          </p:cNvPr>
          <p:cNvSpPr>
            <a:spLocks noGrp="1" noChangeArrowheads="1"/>
          </p:cNvSpPr>
          <p:nvPr>
            <p:ph type="sldNum"/>
          </p:nvPr>
        </p:nvSpPr>
        <p:spPr>
          <a:ln/>
        </p:spPr>
        <p:txBody>
          <a:bodyPr/>
          <a:lstStyle/>
          <a:p>
            <a:fld id="{C7369C47-4DC2-9447-BFA9-16C2CD3144FB}" type="slidenum">
              <a:rPr lang="en-US" altLang="en-US"/>
              <a:pPr/>
              <a:t>32</a:t>
            </a:fld>
            <a:endParaRPr lang="en-US" altLang="en-US"/>
          </a:p>
        </p:txBody>
      </p:sp>
      <p:sp>
        <p:nvSpPr>
          <p:cNvPr id="22529" name="Text Box 1">
            <a:extLst>
              <a:ext uri="{FF2B5EF4-FFF2-40B4-BE49-F238E27FC236}">
                <a16:creationId xmlns:a16="http://schemas.microsoft.com/office/drawing/2014/main" id="{ABE725CC-1E70-7C45-85F6-7134012856EE}"/>
              </a:ext>
            </a:extLst>
          </p:cNvPr>
          <p:cNvSpPr txBox="1">
            <a:spLocks noGrp="1" noRot="1" noChangeAspect="1" noChangeArrowheads="1"/>
          </p:cNvSpPr>
          <p:nvPr>
            <p:ph type="sldImg"/>
          </p:nvPr>
        </p:nvSpPr>
        <p:spPr bwMode="auto">
          <a:xfrm>
            <a:off x="534988" y="763588"/>
            <a:ext cx="6702425"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Text Box 2">
            <a:extLst>
              <a:ext uri="{FF2B5EF4-FFF2-40B4-BE49-F238E27FC236}">
                <a16:creationId xmlns:a16="http://schemas.microsoft.com/office/drawing/2014/main" id="{827A99CB-7912-7F4D-8AB7-4572C7FDB6D3}"/>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45729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256423-84F4-D54F-9B07-92353B91ECC6}"/>
              </a:ext>
            </a:extLst>
          </p:cNvPr>
          <p:cNvSpPr>
            <a:spLocks noGrp="1"/>
          </p:cNvSpPr>
          <p:nvPr>
            <p:ph type="sldNum" idx="10"/>
          </p:nvPr>
        </p:nvSpPr>
        <p:spPr/>
        <p:txBody>
          <a:bodyPr/>
          <a:lstStyle>
            <a:lvl1pPr>
              <a:defRPr b="0" i="0">
                <a:latin typeface="Lato Light" panose="020F0502020204030203" pitchFamily="34" charset="0"/>
              </a:defRPr>
            </a:lvl1pPr>
          </a:lstStyle>
          <a:p>
            <a:fld id="{6431039E-261F-7749-90A7-0F9BB9B47EA3}" type="slidenum">
              <a:rPr lang="en-US" altLang="en-US" smtClean="0"/>
              <a:pPr/>
              <a:t>‹#›</a:t>
            </a:fld>
            <a:endParaRPr lang="en-US" altLang="en-US"/>
          </a:p>
        </p:txBody>
      </p:sp>
    </p:spTree>
    <p:extLst>
      <p:ext uri="{BB962C8B-B14F-4D97-AF65-F5344CB8AC3E}">
        <p14:creationId xmlns:p14="http://schemas.microsoft.com/office/powerpoint/2010/main" val="32542916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Oval 4">
            <a:extLst>
              <a:ext uri="{FF2B5EF4-FFF2-40B4-BE49-F238E27FC236}">
                <a16:creationId xmlns:a16="http://schemas.microsoft.com/office/drawing/2014/main" id="{07C8D2E2-4B31-B141-B3D3-F020457D75C5}"/>
              </a:ext>
            </a:extLst>
          </p:cNvPr>
          <p:cNvSpPr/>
          <p:nvPr userDrawn="1"/>
        </p:nvSpPr>
        <p:spPr>
          <a:xfrm>
            <a:off x="22128448" y="762000"/>
            <a:ext cx="728377" cy="728377"/>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267414" y="941522"/>
            <a:ext cx="450444" cy="369332"/>
          </a:xfrm>
          <a:prstGeom prst="rect">
            <a:avLst/>
          </a:prstGeom>
          <a:noFill/>
        </p:spPr>
        <p:txBody>
          <a:bodyPr wrap="none" lIns="0" tIns="0" rIns="0" bIns="0" rtlCol="0" anchor="ctr">
            <a:spAutoFit/>
          </a:bodyPr>
          <a:lstStyle/>
          <a:p>
            <a:pPr algn="ctr"/>
            <a:fld id="{C2130A1F-96FE-9345-9E91-FD9BE4197128}" type="slidenum">
              <a:rPr lang="en-US" sz="24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 id="2147483979"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72EBA339-2C2D-5341-B76D-A7FCF92A7B3B}"/>
              </a:ext>
            </a:extLst>
          </p:cNvPr>
          <p:cNvSpPr/>
          <p:nvPr/>
        </p:nvSpPr>
        <p:spPr>
          <a:xfrm>
            <a:off x="1520824" y="3243060"/>
            <a:ext cx="3024854" cy="2481060"/>
          </a:xfrm>
          <a:prstGeom prst="parallelogram">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Parallelogram 2">
            <a:extLst>
              <a:ext uri="{FF2B5EF4-FFF2-40B4-BE49-F238E27FC236}">
                <a16:creationId xmlns:a16="http://schemas.microsoft.com/office/drawing/2014/main" id="{1737DD3D-F764-2F43-943E-45FA83BC7D6B}"/>
              </a:ext>
            </a:extLst>
          </p:cNvPr>
          <p:cNvSpPr/>
          <p:nvPr/>
        </p:nvSpPr>
        <p:spPr>
          <a:xfrm>
            <a:off x="3919212" y="3243060"/>
            <a:ext cx="6925821" cy="2481060"/>
          </a:xfrm>
          <a:prstGeom prst="parallelogram">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Parallelogram 5">
            <a:extLst>
              <a:ext uri="{FF2B5EF4-FFF2-40B4-BE49-F238E27FC236}">
                <a16:creationId xmlns:a16="http://schemas.microsoft.com/office/drawing/2014/main" id="{93596090-DB06-5E49-9632-1399416C4C34}"/>
              </a:ext>
            </a:extLst>
          </p:cNvPr>
          <p:cNvSpPr/>
          <p:nvPr/>
        </p:nvSpPr>
        <p:spPr>
          <a:xfrm>
            <a:off x="12188825" y="3243060"/>
            <a:ext cx="3024854" cy="2481060"/>
          </a:xfrm>
          <a:prstGeom prst="parallelogram">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Parallelogram 6">
            <a:extLst>
              <a:ext uri="{FF2B5EF4-FFF2-40B4-BE49-F238E27FC236}">
                <a16:creationId xmlns:a16="http://schemas.microsoft.com/office/drawing/2014/main" id="{8F7CFF00-27F7-1345-A6EF-3F03321DD036}"/>
              </a:ext>
            </a:extLst>
          </p:cNvPr>
          <p:cNvSpPr/>
          <p:nvPr/>
        </p:nvSpPr>
        <p:spPr>
          <a:xfrm>
            <a:off x="14587213" y="3243060"/>
            <a:ext cx="6925821" cy="2481060"/>
          </a:xfrm>
          <a:prstGeom prst="parallelogram">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Parallelogram 8">
            <a:extLst>
              <a:ext uri="{FF2B5EF4-FFF2-40B4-BE49-F238E27FC236}">
                <a16:creationId xmlns:a16="http://schemas.microsoft.com/office/drawing/2014/main" id="{9E2AEED2-BD48-6144-BD2A-A9064677A0E0}"/>
              </a:ext>
            </a:extLst>
          </p:cNvPr>
          <p:cNvSpPr/>
          <p:nvPr/>
        </p:nvSpPr>
        <p:spPr>
          <a:xfrm>
            <a:off x="2864616" y="6858000"/>
            <a:ext cx="3024854" cy="2481060"/>
          </a:xfrm>
          <a:prstGeom prst="parallelogram">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Parallelogram 9">
            <a:extLst>
              <a:ext uri="{FF2B5EF4-FFF2-40B4-BE49-F238E27FC236}">
                <a16:creationId xmlns:a16="http://schemas.microsoft.com/office/drawing/2014/main" id="{86A8EA24-75E5-2740-8D4F-4430ACFA9C6C}"/>
              </a:ext>
            </a:extLst>
          </p:cNvPr>
          <p:cNvSpPr/>
          <p:nvPr/>
        </p:nvSpPr>
        <p:spPr>
          <a:xfrm>
            <a:off x="5263004" y="6858000"/>
            <a:ext cx="6925821" cy="2481060"/>
          </a:xfrm>
          <a:prstGeom prst="parallelogram">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Parallelogram 11">
            <a:extLst>
              <a:ext uri="{FF2B5EF4-FFF2-40B4-BE49-F238E27FC236}">
                <a16:creationId xmlns:a16="http://schemas.microsoft.com/office/drawing/2014/main" id="{E353BC21-4546-C343-87B6-FF3C7A5AACAF}"/>
              </a:ext>
            </a:extLst>
          </p:cNvPr>
          <p:cNvSpPr/>
          <p:nvPr/>
        </p:nvSpPr>
        <p:spPr>
          <a:xfrm>
            <a:off x="13532617" y="6858000"/>
            <a:ext cx="3024854" cy="2481060"/>
          </a:xfrm>
          <a:prstGeom prst="parallelogram">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Parallelogram 12">
            <a:extLst>
              <a:ext uri="{FF2B5EF4-FFF2-40B4-BE49-F238E27FC236}">
                <a16:creationId xmlns:a16="http://schemas.microsoft.com/office/drawing/2014/main" id="{540BA095-8D02-4A4C-84F6-974906DF6165}"/>
              </a:ext>
            </a:extLst>
          </p:cNvPr>
          <p:cNvSpPr/>
          <p:nvPr/>
        </p:nvSpPr>
        <p:spPr>
          <a:xfrm>
            <a:off x="15931005" y="6858000"/>
            <a:ext cx="6925821" cy="2481060"/>
          </a:xfrm>
          <a:prstGeom prst="parallelogram">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Parallelogram 14">
            <a:extLst>
              <a:ext uri="{FF2B5EF4-FFF2-40B4-BE49-F238E27FC236}">
                <a16:creationId xmlns:a16="http://schemas.microsoft.com/office/drawing/2014/main" id="{3309072E-8796-FB4A-97BB-E42AFB3B8700}"/>
              </a:ext>
            </a:extLst>
          </p:cNvPr>
          <p:cNvSpPr/>
          <p:nvPr/>
        </p:nvSpPr>
        <p:spPr>
          <a:xfrm>
            <a:off x="1520824" y="10472940"/>
            <a:ext cx="3024854" cy="2481060"/>
          </a:xfrm>
          <a:prstGeom prst="parallelogram">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Parallelogram 15">
            <a:extLst>
              <a:ext uri="{FF2B5EF4-FFF2-40B4-BE49-F238E27FC236}">
                <a16:creationId xmlns:a16="http://schemas.microsoft.com/office/drawing/2014/main" id="{6CDC06E3-596E-EF4D-B502-1787D88A068E}"/>
              </a:ext>
            </a:extLst>
          </p:cNvPr>
          <p:cNvSpPr/>
          <p:nvPr/>
        </p:nvSpPr>
        <p:spPr>
          <a:xfrm>
            <a:off x="3919212" y="10472940"/>
            <a:ext cx="6925821" cy="2481060"/>
          </a:xfrm>
          <a:prstGeom prst="parallelogram">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Parallelogram 17">
            <a:extLst>
              <a:ext uri="{FF2B5EF4-FFF2-40B4-BE49-F238E27FC236}">
                <a16:creationId xmlns:a16="http://schemas.microsoft.com/office/drawing/2014/main" id="{C837F679-55C1-464E-89D6-9993DAF5ACC6}"/>
              </a:ext>
            </a:extLst>
          </p:cNvPr>
          <p:cNvSpPr/>
          <p:nvPr/>
        </p:nvSpPr>
        <p:spPr>
          <a:xfrm>
            <a:off x="12188825" y="10472940"/>
            <a:ext cx="3024854" cy="2481060"/>
          </a:xfrm>
          <a:prstGeom prst="parallelogram">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Parallelogram 18">
            <a:extLst>
              <a:ext uri="{FF2B5EF4-FFF2-40B4-BE49-F238E27FC236}">
                <a16:creationId xmlns:a16="http://schemas.microsoft.com/office/drawing/2014/main" id="{BB7FEE6A-D604-D04D-8A9B-DBDB7723CE28}"/>
              </a:ext>
            </a:extLst>
          </p:cNvPr>
          <p:cNvSpPr/>
          <p:nvPr/>
        </p:nvSpPr>
        <p:spPr>
          <a:xfrm>
            <a:off x="14587213" y="10472940"/>
            <a:ext cx="6925821" cy="2481060"/>
          </a:xfrm>
          <a:prstGeom prst="parallelogram">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7DD00ACD-0FEC-5C4B-9B9F-5631B9CBDE97}"/>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1" name="TextBox 20">
            <a:extLst>
              <a:ext uri="{FF2B5EF4-FFF2-40B4-BE49-F238E27FC236}">
                <a16:creationId xmlns:a16="http://schemas.microsoft.com/office/drawing/2014/main" id="{14F5B162-781A-014F-BD05-DABD7DA385E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Subtitle 2">
            <a:extLst>
              <a:ext uri="{FF2B5EF4-FFF2-40B4-BE49-F238E27FC236}">
                <a16:creationId xmlns:a16="http://schemas.microsoft.com/office/drawing/2014/main" id="{B3E12894-53B0-554D-87A4-1CAE69B6111A}"/>
              </a:ext>
            </a:extLst>
          </p:cNvPr>
          <p:cNvSpPr txBox="1">
            <a:spLocks/>
          </p:cNvSpPr>
          <p:nvPr/>
        </p:nvSpPr>
        <p:spPr>
          <a:xfrm>
            <a:off x="4766713" y="4092300"/>
            <a:ext cx="523081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3" name="Subtitle 2">
            <a:extLst>
              <a:ext uri="{FF2B5EF4-FFF2-40B4-BE49-F238E27FC236}">
                <a16:creationId xmlns:a16="http://schemas.microsoft.com/office/drawing/2014/main" id="{60CF7CE5-8300-294C-B365-125E35D253D9}"/>
              </a:ext>
            </a:extLst>
          </p:cNvPr>
          <p:cNvSpPr txBox="1">
            <a:spLocks/>
          </p:cNvSpPr>
          <p:nvPr/>
        </p:nvSpPr>
        <p:spPr>
          <a:xfrm>
            <a:off x="15434714" y="4092300"/>
            <a:ext cx="523081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4" name="Subtitle 2">
            <a:extLst>
              <a:ext uri="{FF2B5EF4-FFF2-40B4-BE49-F238E27FC236}">
                <a16:creationId xmlns:a16="http://schemas.microsoft.com/office/drawing/2014/main" id="{23E16BC3-025F-FA49-B597-D6CC02A6A34D}"/>
              </a:ext>
            </a:extLst>
          </p:cNvPr>
          <p:cNvSpPr txBox="1">
            <a:spLocks/>
          </p:cNvSpPr>
          <p:nvPr/>
        </p:nvSpPr>
        <p:spPr>
          <a:xfrm>
            <a:off x="4766713" y="11321775"/>
            <a:ext cx="523081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5" name="Subtitle 2">
            <a:extLst>
              <a:ext uri="{FF2B5EF4-FFF2-40B4-BE49-F238E27FC236}">
                <a16:creationId xmlns:a16="http://schemas.microsoft.com/office/drawing/2014/main" id="{673E5FA2-5463-4145-B5DE-960ECEA0FC0A}"/>
              </a:ext>
            </a:extLst>
          </p:cNvPr>
          <p:cNvSpPr txBox="1">
            <a:spLocks/>
          </p:cNvSpPr>
          <p:nvPr/>
        </p:nvSpPr>
        <p:spPr>
          <a:xfrm>
            <a:off x="15434714" y="11321775"/>
            <a:ext cx="523081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6" name="Subtitle 2">
            <a:extLst>
              <a:ext uri="{FF2B5EF4-FFF2-40B4-BE49-F238E27FC236}">
                <a16:creationId xmlns:a16="http://schemas.microsoft.com/office/drawing/2014/main" id="{BDF19BFA-E7E0-DD47-A2AA-1AB1E77037F6}"/>
              </a:ext>
            </a:extLst>
          </p:cNvPr>
          <p:cNvSpPr txBox="1">
            <a:spLocks/>
          </p:cNvSpPr>
          <p:nvPr/>
        </p:nvSpPr>
        <p:spPr>
          <a:xfrm>
            <a:off x="6109738" y="7707240"/>
            <a:ext cx="523081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7" name="Subtitle 2">
            <a:extLst>
              <a:ext uri="{FF2B5EF4-FFF2-40B4-BE49-F238E27FC236}">
                <a16:creationId xmlns:a16="http://schemas.microsoft.com/office/drawing/2014/main" id="{0E6E6F25-9DAD-7F45-AE05-FC59BDE35011}"/>
              </a:ext>
            </a:extLst>
          </p:cNvPr>
          <p:cNvSpPr txBox="1">
            <a:spLocks/>
          </p:cNvSpPr>
          <p:nvPr/>
        </p:nvSpPr>
        <p:spPr>
          <a:xfrm>
            <a:off x="16777739" y="7707240"/>
            <a:ext cx="523081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8" name="Freeform 27">
            <a:extLst>
              <a:ext uri="{FF2B5EF4-FFF2-40B4-BE49-F238E27FC236}">
                <a16:creationId xmlns:a16="http://schemas.microsoft.com/office/drawing/2014/main" id="{5A0AF6C7-F8FA-F345-BC22-EC98524FFA37}"/>
              </a:ext>
            </a:extLst>
          </p:cNvPr>
          <p:cNvSpPr>
            <a:spLocks noChangeArrowheads="1"/>
          </p:cNvSpPr>
          <p:nvPr/>
        </p:nvSpPr>
        <p:spPr bwMode="auto">
          <a:xfrm>
            <a:off x="2634447" y="3787832"/>
            <a:ext cx="797608" cy="1391516"/>
          </a:xfrm>
          <a:custGeom>
            <a:avLst/>
            <a:gdLst>
              <a:gd name="connsiteX0" fmla="*/ 142915 w 502974"/>
              <a:gd name="connsiteY0" fmla="*/ 688036 h 877494"/>
              <a:gd name="connsiteX1" fmla="*/ 85151 w 502974"/>
              <a:gd name="connsiteY1" fmla="*/ 702746 h 877494"/>
              <a:gd name="connsiteX2" fmla="*/ 55013 w 502974"/>
              <a:gd name="connsiteY2" fmla="*/ 754052 h 877494"/>
              <a:gd name="connsiteX3" fmla="*/ 69723 w 502974"/>
              <a:gd name="connsiteY3" fmla="*/ 811817 h 877494"/>
              <a:gd name="connsiteX4" fmla="*/ 121029 w 502974"/>
              <a:gd name="connsiteY4" fmla="*/ 842313 h 877494"/>
              <a:gd name="connsiteX5" fmla="*/ 179152 w 502974"/>
              <a:gd name="connsiteY5" fmla="*/ 827244 h 877494"/>
              <a:gd name="connsiteX6" fmla="*/ 209290 w 502974"/>
              <a:gd name="connsiteY6" fmla="*/ 775938 h 877494"/>
              <a:gd name="connsiteX7" fmla="*/ 194221 w 502974"/>
              <a:gd name="connsiteY7" fmla="*/ 718174 h 877494"/>
              <a:gd name="connsiteX8" fmla="*/ 142915 w 502974"/>
              <a:gd name="connsiteY8" fmla="*/ 688036 h 877494"/>
              <a:gd name="connsiteX9" fmla="*/ 395164 w 502974"/>
              <a:gd name="connsiteY9" fmla="*/ 684562 h 877494"/>
              <a:gd name="connsiteX10" fmla="*/ 337310 w 502974"/>
              <a:gd name="connsiteY10" fmla="*/ 699654 h 877494"/>
              <a:gd name="connsiteX11" fmla="*/ 307126 w 502974"/>
              <a:gd name="connsiteY11" fmla="*/ 751040 h 877494"/>
              <a:gd name="connsiteX12" fmla="*/ 321859 w 502974"/>
              <a:gd name="connsiteY12" fmla="*/ 808894 h 877494"/>
              <a:gd name="connsiteX13" fmla="*/ 373604 w 502974"/>
              <a:gd name="connsiteY13" fmla="*/ 839078 h 877494"/>
              <a:gd name="connsiteX14" fmla="*/ 431458 w 502974"/>
              <a:gd name="connsiteY14" fmla="*/ 823986 h 877494"/>
              <a:gd name="connsiteX15" fmla="*/ 461642 w 502974"/>
              <a:gd name="connsiteY15" fmla="*/ 772600 h 877494"/>
              <a:gd name="connsiteX16" fmla="*/ 446550 w 502974"/>
              <a:gd name="connsiteY16" fmla="*/ 714746 h 877494"/>
              <a:gd name="connsiteX17" fmla="*/ 395164 w 502974"/>
              <a:gd name="connsiteY17" fmla="*/ 684562 h 877494"/>
              <a:gd name="connsiteX18" fmla="*/ 255606 w 502974"/>
              <a:gd name="connsiteY18" fmla="*/ 524023 h 877494"/>
              <a:gd name="connsiteX19" fmla="*/ 231859 w 502974"/>
              <a:gd name="connsiteY19" fmla="*/ 548124 h 877494"/>
              <a:gd name="connsiteX20" fmla="*/ 255965 w 502974"/>
              <a:gd name="connsiteY20" fmla="*/ 571505 h 877494"/>
              <a:gd name="connsiteX21" fmla="*/ 279352 w 502974"/>
              <a:gd name="connsiteY21" fmla="*/ 547404 h 877494"/>
              <a:gd name="connsiteX22" fmla="*/ 255606 w 502974"/>
              <a:gd name="connsiteY22" fmla="*/ 524023 h 877494"/>
              <a:gd name="connsiteX23" fmla="*/ 230576 w 502974"/>
              <a:gd name="connsiteY23" fmla="*/ 328549 h 877494"/>
              <a:gd name="connsiteX24" fmla="*/ 266735 w 502974"/>
              <a:gd name="connsiteY24" fmla="*/ 328549 h 877494"/>
              <a:gd name="connsiteX25" fmla="*/ 266735 w 502974"/>
              <a:gd name="connsiteY25" fmla="*/ 369528 h 877494"/>
              <a:gd name="connsiteX26" fmla="*/ 230576 w 502974"/>
              <a:gd name="connsiteY26" fmla="*/ 369528 h 877494"/>
              <a:gd name="connsiteX27" fmla="*/ 230576 w 502974"/>
              <a:gd name="connsiteY27" fmla="*/ 219272 h 877494"/>
              <a:gd name="connsiteX28" fmla="*/ 266735 w 502974"/>
              <a:gd name="connsiteY28" fmla="*/ 219272 h 877494"/>
              <a:gd name="connsiteX29" fmla="*/ 266735 w 502974"/>
              <a:gd name="connsiteY29" fmla="*/ 292243 h 877494"/>
              <a:gd name="connsiteX30" fmla="*/ 230576 w 502974"/>
              <a:gd name="connsiteY30" fmla="*/ 292243 h 877494"/>
              <a:gd name="connsiteX31" fmla="*/ 230576 w 502974"/>
              <a:gd name="connsiteY31" fmla="*/ 109636 h 877494"/>
              <a:gd name="connsiteX32" fmla="*/ 266735 w 502974"/>
              <a:gd name="connsiteY32" fmla="*/ 109636 h 877494"/>
              <a:gd name="connsiteX33" fmla="*/ 266735 w 502974"/>
              <a:gd name="connsiteY33" fmla="*/ 182607 h 877494"/>
              <a:gd name="connsiteX34" fmla="*/ 230576 w 502974"/>
              <a:gd name="connsiteY34" fmla="*/ 182607 h 877494"/>
              <a:gd name="connsiteX35" fmla="*/ 453134 w 502974"/>
              <a:gd name="connsiteY35" fmla="*/ 68262 h 877494"/>
              <a:gd name="connsiteX36" fmla="*/ 469325 w 502974"/>
              <a:gd name="connsiteY36" fmla="*/ 91644 h 877494"/>
              <a:gd name="connsiteX37" fmla="*/ 352751 w 502974"/>
              <a:gd name="connsiteY37" fmla="*/ 521505 h 877494"/>
              <a:gd name="connsiteX38" fmla="*/ 320369 w 502974"/>
              <a:gd name="connsiteY38" fmla="*/ 567189 h 877494"/>
              <a:gd name="connsiteX39" fmla="*/ 367434 w 502974"/>
              <a:gd name="connsiteY39" fmla="*/ 652288 h 877494"/>
              <a:gd name="connsiteX40" fmla="*/ 399836 w 502974"/>
              <a:gd name="connsiteY40" fmla="*/ 650424 h 877494"/>
              <a:gd name="connsiteX41" fmla="*/ 474219 w 502974"/>
              <a:gd name="connsiteY41" fmla="*/ 693904 h 877494"/>
              <a:gd name="connsiteX42" fmla="*/ 496139 w 502974"/>
              <a:gd name="connsiteY42" fmla="*/ 777272 h 877494"/>
              <a:gd name="connsiteX43" fmla="*/ 451940 w 502974"/>
              <a:gd name="connsiteY43" fmla="*/ 851655 h 877494"/>
              <a:gd name="connsiteX44" fmla="*/ 368932 w 502974"/>
              <a:gd name="connsiteY44" fmla="*/ 873575 h 877494"/>
              <a:gd name="connsiteX45" fmla="*/ 294549 w 502974"/>
              <a:gd name="connsiteY45" fmla="*/ 829376 h 877494"/>
              <a:gd name="connsiteX46" fmla="*/ 272988 w 502974"/>
              <a:gd name="connsiteY46" fmla="*/ 746368 h 877494"/>
              <a:gd name="connsiteX47" fmla="*/ 286966 w 502974"/>
              <a:gd name="connsiteY47" fmla="*/ 705854 h 877494"/>
              <a:gd name="connsiteX48" fmla="*/ 257045 w 502974"/>
              <a:gd name="connsiteY48" fmla="*/ 662873 h 877494"/>
              <a:gd name="connsiteX49" fmla="*/ 227250 w 502974"/>
              <a:gd name="connsiteY49" fmla="*/ 708452 h 877494"/>
              <a:gd name="connsiteX50" fmla="*/ 240684 w 502974"/>
              <a:gd name="connsiteY50" fmla="*/ 736023 h 877494"/>
              <a:gd name="connsiteX51" fmla="*/ 243375 w 502974"/>
              <a:gd name="connsiteY51" fmla="*/ 780602 h 877494"/>
              <a:gd name="connsiteX52" fmla="*/ 199603 w 502974"/>
              <a:gd name="connsiteY52" fmla="*/ 854871 h 877494"/>
              <a:gd name="connsiteX53" fmla="*/ 116365 w 502974"/>
              <a:gd name="connsiteY53" fmla="*/ 876398 h 877494"/>
              <a:gd name="connsiteX54" fmla="*/ 42096 w 502974"/>
              <a:gd name="connsiteY54" fmla="*/ 832626 h 877494"/>
              <a:gd name="connsiteX55" fmla="*/ 20569 w 502974"/>
              <a:gd name="connsiteY55" fmla="*/ 749388 h 877494"/>
              <a:gd name="connsiteX56" fmla="*/ 64341 w 502974"/>
              <a:gd name="connsiteY56" fmla="*/ 675120 h 877494"/>
              <a:gd name="connsiteX57" fmla="*/ 103000 w 502974"/>
              <a:gd name="connsiteY57" fmla="*/ 656283 h 877494"/>
              <a:gd name="connsiteX58" fmla="*/ 147255 w 502974"/>
              <a:gd name="connsiteY58" fmla="*/ 653612 h 877494"/>
              <a:gd name="connsiteX59" fmla="*/ 191562 w 502974"/>
              <a:gd name="connsiteY59" fmla="*/ 568627 h 877494"/>
              <a:gd name="connsiteX60" fmla="*/ 158101 w 502974"/>
              <a:gd name="connsiteY60" fmla="*/ 523663 h 877494"/>
              <a:gd name="connsiteX61" fmla="*/ 31092 w 502974"/>
              <a:gd name="connsiteY61" fmla="*/ 96680 h 877494"/>
              <a:gd name="connsiteX62" fmla="*/ 46923 w 502974"/>
              <a:gd name="connsiteY62" fmla="*/ 73298 h 877494"/>
              <a:gd name="connsiteX63" fmla="*/ 60596 w 502974"/>
              <a:gd name="connsiteY63" fmla="*/ 98118 h 877494"/>
              <a:gd name="connsiteX64" fmla="*/ 254526 w 502974"/>
              <a:gd name="connsiteY64" fmla="*/ 448482 h 877494"/>
              <a:gd name="connsiteX65" fmla="*/ 439821 w 502974"/>
              <a:gd name="connsiteY65" fmla="*/ 93442 h 877494"/>
              <a:gd name="connsiteX66" fmla="*/ 230576 w 502974"/>
              <a:gd name="connsiteY66" fmla="*/ 0 h 877494"/>
              <a:gd name="connsiteX67" fmla="*/ 266735 w 502974"/>
              <a:gd name="connsiteY67" fmla="*/ 0 h 877494"/>
              <a:gd name="connsiteX68" fmla="*/ 266735 w 502974"/>
              <a:gd name="connsiteY68" fmla="*/ 72971 h 877494"/>
              <a:gd name="connsiteX69" fmla="*/ 230576 w 502974"/>
              <a:gd name="connsiteY69" fmla="*/ 72971 h 87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02974" h="877494">
                <a:moveTo>
                  <a:pt x="142915" y="688036"/>
                </a:moveTo>
                <a:cubicBezTo>
                  <a:pt x="121388" y="685166"/>
                  <a:pt x="100937" y="690906"/>
                  <a:pt x="85151" y="702746"/>
                </a:cubicBezTo>
                <a:cubicBezTo>
                  <a:pt x="69364" y="714945"/>
                  <a:pt x="57883" y="732884"/>
                  <a:pt x="55013" y="754052"/>
                </a:cubicBezTo>
                <a:cubicBezTo>
                  <a:pt x="52142" y="775579"/>
                  <a:pt x="57883" y="796030"/>
                  <a:pt x="69723" y="811817"/>
                </a:cubicBezTo>
                <a:cubicBezTo>
                  <a:pt x="81921" y="827962"/>
                  <a:pt x="99861" y="839084"/>
                  <a:pt x="121029" y="842313"/>
                </a:cubicBezTo>
                <a:cubicBezTo>
                  <a:pt x="142556" y="845184"/>
                  <a:pt x="163007" y="839084"/>
                  <a:pt x="179152" y="827244"/>
                </a:cubicBezTo>
                <a:cubicBezTo>
                  <a:pt x="194939" y="815046"/>
                  <a:pt x="206061" y="797106"/>
                  <a:pt x="209290" y="775938"/>
                </a:cubicBezTo>
                <a:cubicBezTo>
                  <a:pt x="212160" y="754411"/>
                  <a:pt x="206061" y="733960"/>
                  <a:pt x="194221" y="718174"/>
                </a:cubicBezTo>
                <a:cubicBezTo>
                  <a:pt x="182381" y="702387"/>
                  <a:pt x="164083" y="690906"/>
                  <a:pt x="142915" y="688036"/>
                </a:cubicBezTo>
                <a:close/>
                <a:moveTo>
                  <a:pt x="395164" y="684562"/>
                </a:moveTo>
                <a:cubicBezTo>
                  <a:pt x="373604" y="681687"/>
                  <a:pt x="353121" y="687436"/>
                  <a:pt x="337310" y="699654"/>
                </a:cubicBezTo>
                <a:cubicBezTo>
                  <a:pt x="321499" y="711512"/>
                  <a:pt x="310360" y="729839"/>
                  <a:pt x="307126" y="751040"/>
                </a:cubicBezTo>
                <a:cubicBezTo>
                  <a:pt x="304251" y="772241"/>
                  <a:pt x="310000" y="793083"/>
                  <a:pt x="321859" y="808894"/>
                </a:cubicBezTo>
                <a:cubicBezTo>
                  <a:pt x="334076" y="824705"/>
                  <a:pt x="352043" y="835844"/>
                  <a:pt x="373604" y="839078"/>
                </a:cubicBezTo>
                <a:cubicBezTo>
                  <a:pt x="394805" y="841953"/>
                  <a:pt x="415647" y="835844"/>
                  <a:pt x="431458" y="823986"/>
                </a:cubicBezTo>
                <a:cubicBezTo>
                  <a:pt x="447269" y="812128"/>
                  <a:pt x="458408" y="794161"/>
                  <a:pt x="461642" y="772600"/>
                </a:cubicBezTo>
                <a:cubicBezTo>
                  <a:pt x="464517" y="751399"/>
                  <a:pt x="458408" y="730557"/>
                  <a:pt x="446550" y="714746"/>
                </a:cubicBezTo>
                <a:cubicBezTo>
                  <a:pt x="434692" y="698935"/>
                  <a:pt x="416725" y="687796"/>
                  <a:pt x="395164" y="684562"/>
                </a:cubicBezTo>
                <a:close/>
                <a:moveTo>
                  <a:pt x="255606" y="524023"/>
                </a:moveTo>
                <a:cubicBezTo>
                  <a:pt x="242293" y="524382"/>
                  <a:pt x="231859" y="535174"/>
                  <a:pt x="231859" y="548124"/>
                </a:cubicBezTo>
                <a:cubicBezTo>
                  <a:pt x="232219" y="561433"/>
                  <a:pt x="243013" y="571505"/>
                  <a:pt x="255965" y="571505"/>
                </a:cubicBezTo>
                <a:cubicBezTo>
                  <a:pt x="269278" y="571505"/>
                  <a:pt x="279712" y="560714"/>
                  <a:pt x="279352" y="547404"/>
                </a:cubicBezTo>
                <a:cubicBezTo>
                  <a:pt x="279352" y="534454"/>
                  <a:pt x="268558" y="524023"/>
                  <a:pt x="255606" y="524023"/>
                </a:cubicBezTo>
                <a:close/>
                <a:moveTo>
                  <a:pt x="230576" y="328549"/>
                </a:moveTo>
                <a:lnTo>
                  <a:pt x="266735" y="328549"/>
                </a:lnTo>
                <a:lnTo>
                  <a:pt x="266735" y="369528"/>
                </a:lnTo>
                <a:lnTo>
                  <a:pt x="230576" y="369528"/>
                </a:lnTo>
                <a:close/>
                <a:moveTo>
                  <a:pt x="230576" y="219272"/>
                </a:moveTo>
                <a:lnTo>
                  <a:pt x="266735" y="219272"/>
                </a:lnTo>
                <a:lnTo>
                  <a:pt x="266735" y="292243"/>
                </a:lnTo>
                <a:lnTo>
                  <a:pt x="230576" y="292243"/>
                </a:lnTo>
                <a:close/>
                <a:moveTo>
                  <a:pt x="230576" y="109636"/>
                </a:moveTo>
                <a:lnTo>
                  <a:pt x="266735" y="109636"/>
                </a:lnTo>
                <a:lnTo>
                  <a:pt x="266735" y="182607"/>
                </a:lnTo>
                <a:lnTo>
                  <a:pt x="230576" y="182607"/>
                </a:lnTo>
                <a:close/>
                <a:moveTo>
                  <a:pt x="453134" y="68262"/>
                </a:moveTo>
                <a:lnTo>
                  <a:pt x="469325" y="91644"/>
                </a:lnTo>
                <a:cubicBezTo>
                  <a:pt x="563591" y="226177"/>
                  <a:pt x="438742" y="401000"/>
                  <a:pt x="352751" y="521505"/>
                </a:cubicBezTo>
                <a:cubicBezTo>
                  <a:pt x="340877" y="538052"/>
                  <a:pt x="329724" y="553519"/>
                  <a:pt x="320369" y="567189"/>
                </a:cubicBezTo>
                <a:lnTo>
                  <a:pt x="367434" y="652288"/>
                </a:lnTo>
                <a:lnTo>
                  <a:pt x="399836" y="650424"/>
                </a:lnTo>
                <a:cubicBezTo>
                  <a:pt x="430739" y="654377"/>
                  <a:pt x="456971" y="670907"/>
                  <a:pt x="474219" y="693904"/>
                </a:cubicBezTo>
                <a:cubicBezTo>
                  <a:pt x="491468" y="716902"/>
                  <a:pt x="500092" y="746728"/>
                  <a:pt x="496139" y="777272"/>
                </a:cubicBezTo>
                <a:cubicBezTo>
                  <a:pt x="491468" y="808175"/>
                  <a:pt x="475297" y="834407"/>
                  <a:pt x="451940" y="851655"/>
                </a:cubicBezTo>
                <a:cubicBezTo>
                  <a:pt x="428942" y="868904"/>
                  <a:pt x="399476" y="877528"/>
                  <a:pt x="368932" y="873575"/>
                </a:cubicBezTo>
                <a:cubicBezTo>
                  <a:pt x="338029" y="868904"/>
                  <a:pt x="311797" y="852733"/>
                  <a:pt x="294549" y="829376"/>
                </a:cubicBezTo>
                <a:cubicBezTo>
                  <a:pt x="276941" y="806378"/>
                  <a:pt x="268676" y="776912"/>
                  <a:pt x="272988" y="746368"/>
                </a:cubicBezTo>
                <a:lnTo>
                  <a:pt x="286966" y="705854"/>
                </a:lnTo>
                <a:lnTo>
                  <a:pt x="257045" y="662873"/>
                </a:lnTo>
                <a:lnTo>
                  <a:pt x="227250" y="708452"/>
                </a:lnTo>
                <a:lnTo>
                  <a:pt x="240684" y="736023"/>
                </a:lnTo>
                <a:cubicBezTo>
                  <a:pt x="244451" y="750106"/>
                  <a:pt x="245528" y="765175"/>
                  <a:pt x="243375" y="780602"/>
                </a:cubicBezTo>
                <a:cubicBezTo>
                  <a:pt x="239070" y="811099"/>
                  <a:pt x="222565" y="837290"/>
                  <a:pt x="199603" y="854871"/>
                </a:cubicBezTo>
                <a:cubicBezTo>
                  <a:pt x="176641" y="872092"/>
                  <a:pt x="147220" y="880703"/>
                  <a:pt x="116365" y="876398"/>
                </a:cubicBezTo>
                <a:cubicBezTo>
                  <a:pt x="85509" y="872092"/>
                  <a:pt x="59677" y="855588"/>
                  <a:pt x="42096" y="832626"/>
                </a:cubicBezTo>
                <a:cubicBezTo>
                  <a:pt x="24875" y="809664"/>
                  <a:pt x="16264" y="780244"/>
                  <a:pt x="20569" y="749388"/>
                </a:cubicBezTo>
                <a:cubicBezTo>
                  <a:pt x="24875" y="718533"/>
                  <a:pt x="41379" y="692700"/>
                  <a:pt x="64341" y="675120"/>
                </a:cubicBezTo>
                <a:cubicBezTo>
                  <a:pt x="75822" y="666509"/>
                  <a:pt x="88918" y="660051"/>
                  <a:pt x="103000" y="656283"/>
                </a:cubicBezTo>
                <a:lnTo>
                  <a:pt x="147255" y="653612"/>
                </a:lnTo>
                <a:lnTo>
                  <a:pt x="191562" y="568627"/>
                </a:lnTo>
                <a:cubicBezTo>
                  <a:pt x="182207" y="555318"/>
                  <a:pt x="170693" y="540210"/>
                  <a:pt x="158101" y="523663"/>
                </a:cubicBezTo>
                <a:cubicBezTo>
                  <a:pt x="69231" y="405316"/>
                  <a:pt x="-59936" y="233732"/>
                  <a:pt x="31092" y="96680"/>
                </a:cubicBezTo>
                <a:lnTo>
                  <a:pt x="46923" y="73298"/>
                </a:lnTo>
                <a:lnTo>
                  <a:pt x="60596" y="98118"/>
                </a:lnTo>
                <a:lnTo>
                  <a:pt x="254526" y="448482"/>
                </a:lnTo>
                <a:lnTo>
                  <a:pt x="439821" y="93442"/>
                </a:lnTo>
                <a:close/>
                <a:moveTo>
                  <a:pt x="230576" y="0"/>
                </a:moveTo>
                <a:lnTo>
                  <a:pt x="266735" y="0"/>
                </a:lnTo>
                <a:lnTo>
                  <a:pt x="266735" y="72971"/>
                </a:lnTo>
                <a:lnTo>
                  <a:pt x="230576" y="72971"/>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9" name="Freeform 28">
            <a:extLst>
              <a:ext uri="{FF2B5EF4-FFF2-40B4-BE49-F238E27FC236}">
                <a16:creationId xmlns:a16="http://schemas.microsoft.com/office/drawing/2014/main" id="{D1AC8D4C-8929-4642-82BB-7C2387E451F0}"/>
              </a:ext>
            </a:extLst>
          </p:cNvPr>
          <p:cNvSpPr>
            <a:spLocks noChangeArrowheads="1"/>
          </p:cNvSpPr>
          <p:nvPr/>
        </p:nvSpPr>
        <p:spPr bwMode="auto">
          <a:xfrm>
            <a:off x="3859600" y="7402264"/>
            <a:ext cx="1034886" cy="1392532"/>
          </a:xfrm>
          <a:custGeom>
            <a:avLst/>
            <a:gdLst>
              <a:gd name="connsiteX0" fmla="*/ 266225 w 652601"/>
              <a:gd name="connsiteY0" fmla="*/ 95393 h 878134"/>
              <a:gd name="connsiteX1" fmla="*/ 380990 w 652601"/>
              <a:gd name="connsiteY1" fmla="*/ 134280 h 878134"/>
              <a:gd name="connsiteX2" fmla="*/ 391423 w 652601"/>
              <a:gd name="connsiteY2" fmla="*/ 143282 h 878134"/>
              <a:gd name="connsiteX3" fmla="*/ 648294 w 652601"/>
              <a:gd name="connsiteY3" fmla="*/ 660698 h 878134"/>
              <a:gd name="connsiteX4" fmla="*/ 651172 w 652601"/>
              <a:gd name="connsiteY4" fmla="*/ 690223 h 878134"/>
              <a:gd name="connsiteX5" fmla="*/ 632464 w 652601"/>
              <a:gd name="connsiteY5" fmla="*/ 713627 h 878134"/>
              <a:gd name="connsiteX6" fmla="*/ 309397 w 652601"/>
              <a:gd name="connsiteY6" fmla="*/ 874577 h 878134"/>
              <a:gd name="connsiteX7" fmla="*/ 279177 w 652601"/>
              <a:gd name="connsiteY7" fmla="*/ 874937 h 878134"/>
              <a:gd name="connsiteX8" fmla="*/ 257591 w 652601"/>
              <a:gd name="connsiteY8" fmla="*/ 854774 h 878134"/>
              <a:gd name="connsiteX9" fmla="*/ 1079 w 652601"/>
              <a:gd name="connsiteY9" fmla="*/ 337358 h 878134"/>
              <a:gd name="connsiteX10" fmla="*/ 0 w 652601"/>
              <a:gd name="connsiteY10" fmla="*/ 323315 h 878134"/>
              <a:gd name="connsiteX11" fmla="*/ 38495 w 652601"/>
              <a:gd name="connsiteY11" fmla="*/ 208814 h 878134"/>
              <a:gd name="connsiteX12" fmla="*/ 40653 w 652601"/>
              <a:gd name="connsiteY12" fmla="*/ 201613 h 878134"/>
              <a:gd name="connsiteX13" fmla="*/ 47489 w 652601"/>
              <a:gd name="connsiteY13" fmla="*/ 198012 h 878134"/>
              <a:gd name="connsiteX14" fmla="*/ 103252 w 652601"/>
              <a:gd name="connsiteY14" fmla="*/ 170287 h 878134"/>
              <a:gd name="connsiteX15" fmla="*/ 105771 w 652601"/>
              <a:gd name="connsiteY15" fmla="*/ 174248 h 878134"/>
              <a:gd name="connsiteX16" fmla="*/ 136350 w 652601"/>
              <a:gd name="connsiteY16" fmla="*/ 158765 h 878134"/>
              <a:gd name="connsiteX17" fmla="*/ 133832 w 652601"/>
              <a:gd name="connsiteY17" fmla="*/ 155164 h 878134"/>
              <a:gd name="connsiteX18" fmla="*/ 198230 w 652601"/>
              <a:gd name="connsiteY18" fmla="*/ 123118 h 878134"/>
              <a:gd name="connsiteX19" fmla="*/ 209382 w 652601"/>
              <a:gd name="connsiteY19" fmla="*/ 174608 h 878134"/>
              <a:gd name="connsiteX20" fmla="*/ 199669 w 652601"/>
              <a:gd name="connsiteY20" fmla="*/ 206654 h 878134"/>
              <a:gd name="connsiteX21" fmla="*/ 168369 w 652601"/>
              <a:gd name="connsiteY21" fmla="*/ 194771 h 878134"/>
              <a:gd name="connsiteX22" fmla="*/ 160095 w 652601"/>
              <a:gd name="connsiteY22" fmla="*/ 187570 h 878134"/>
              <a:gd name="connsiteX23" fmla="*/ 155418 w 652601"/>
              <a:gd name="connsiteY23" fmla="*/ 183249 h 878134"/>
              <a:gd name="connsiteX24" fmla="*/ 123759 w 652601"/>
              <a:gd name="connsiteY24" fmla="*/ 199092 h 878134"/>
              <a:gd name="connsiteX25" fmla="*/ 132033 w 652601"/>
              <a:gd name="connsiteY25" fmla="*/ 207374 h 878134"/>
              <a:gd name="connsiteX26" fmla="*/ 147143 w 652601"/>
              <a:gd name="connsiteY26" fmla="*/ 221416 h 878134"/>
              <a:gd name="connsiteX27" fmla="*/ 214779 w 652601"/>
              <a:gd name="connsiteY27" fmla="*/ 237259 h 878134"/>
              <a:gd name="connsiteX28" fmla="*/ 243200 w 652601"/>
              <a:gd name="connsiteY28" fmla="*/ 173527 h 878134"/>
              <a:gd name="connsiteX29" fmla="*/ 228810 w 652601"/>
              <a:gd name="connsiteY29" fmla="*/ 107995 h 878134"/>
              <a:gd name="connsiteX30" fmla="*/ 252554 w 652601"/>
              <a:gd name="connsiteY30" fmla="*/ 96113 h 878134"/>
              <a:gd name="connsiteX31" fmla="*/ 128211 w 652601"/>
              <a:gd name="connsiteY31" fmla="*/ 1560 h 878134"/>
              <a:gd name="connsiteX32" fmla="*/ 159059 w 652601"/>
              <a:gd name="connsiteY32" fmla="*/ 18117 h 878134"/>
              <a:gd name="connsiteX33" fmla="*/ 212146 w 652601"/>
              <a:gd name="connsiteY33" fmla="*/ 88493 h 878134"/>
              <a:gd name="connsiteX34" fmla="*/ 235461 w 652601"/>
              <a:gd name="connsiteY34" fmla="*/ 173666 h 878134"/>
              <a:gd name="connsiteX35" fmla="*/ 211787 w 652601"/>
              <a:gd name="connsiteY35" fmla="*/ 229245 h 878134"/>
              <a:gd name="connsiteX36" fmla="*/ 153678 w 652601"/>
              <a:gd name="connsiteY36" fmla="*/ 214809 h 878134"/>
              <a:gd name="connsiteX37" fmla="*/ 139331 w 652601"/>
              <a:gd name="connsiteY37" fmla="*/ 201456 h 878134"/>
              <a:gd name="connsiteX38" fmla="*/ 155113 w 652601"/>
              <a:gd name="connsiteY38" fmla="*/ 193516 h 878134"/>
              <a:gd name="connsiteX39" fmla="*/ 164081 w 652601"/>
              <a:gd name="connsiteY39" fmla="*/ 201456 h 878134"/>
              <a:gd name="connsiteX40" fmla="*/ 204613 w 652601"/>
              <a:gd name="connsiteY40" fmla="*/ 214088 h 878134"/>
              <a:gd name="connsiteX41" fmla="*/ 218961 w 652601"/>
              <a:gd name="connsiteY41" fmla="*/ 174388 h 878134"/>
              <a:gd name="connsiteX42" fmla="*/ 197081 w 652601"/>
              <a:gd name="connsiteY42" fmla="*/ 96072 h 878134"/>
              <a:gd name="connsiteX43" fmla="*/ 148298 w 652601"/>
              <a:gd name="connsiteY43" fmla="*/ 31470 h 878134"/>
              <a:gd name="connsiteX44" fmla="*/ 108124 w 652601"/>
              <a:gd name="connsiteY44" fmla="*/ 18478 h 878134"/>
              <a:gd name="connsiteX45" fmla="*/ 93776 w 652601"/>
              <a:gd name="connsiteY45" fmla="*/ 58899 h 878134"/>
              <a:gd name="connsiteX46" fmla="*/ 115298 w 652601"/>
              <a:gd name="connsiteY46" fmla="*/ 136854 h 878134"/>
              <a:gd name="connsiteX47" fmla="*/ 125341 w 652601"/>
              <a:gd name="connsiteY47" fmla="*/ 155260 h 878134"/>
              <a:gd name="connsiteX48" fmla="*/ 110276 w 652601"/>
              <a:gd name="connsiteY48" fmla="*/ 162839 h 878134"/>
              <a:gd name="connsiteX49" fmla="*/ 100233 w 652601"/>
              <a:gd name="connsiteY49" fmla="*/ 144433 h 878134"/>
              <a:gd name="connsiteX50" fmla="*/ 76918 w 652601"/>
              <a:gd name="connsiteY50" fmla="*/ 59260 h 878134"/>
              <a:gd name="connsiteX51" fmla="*/ 100591 w 652601"/>
              <a:gd name="connsiteY51" fmla="*/ 3681 h 878134"/>
              <a:gd name="connsiteX52" fmla="*/ 128211 w 652601"/>
              <a:gd name="connsiteY52" fmla="*/ 1560 h 87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52601" h="878134">
                <a:moveTo>
                  <a:pt x="266225" y="95393"/>
                </a:moveTo>
                <a:lnTo>
                  <a:pt x="380990" y="134280"/>
                </a:lnTo>
                <a:lnTo>
                  <a:pt x="391423" y="143282"/>
                </a:lnTo>
                <a:lnTo>
                  <a:pt x="648294" y="660698"/>
                </a:lnTo>
                <a:cubicBezTo>
                  <a:pt x="652971" y="670419"/>
                  <a:pt x="653690" y="680861"/>
                  <a:pt x="651172" y="690223"/>
                </a:cubicBezTo>
                <a:cubicBezTo>
                  <a:pt x="648654" y="700305"/>
                  <a:pt x="642178" y="708946"/>
                  <a:pt x="632464" y="713627"/>
                </a:cubicBezTo>
                <a:lnTo>
                  <a:pt x="309397" y="874577"/>
                </a:lnTo>
                <a:cubicBezTo>
                  <a:pt x="299683" y="879258"/>
                  <a:pt x="288890" y="879258"/>
                  <a:pt x="279177" y="874937"/>
                </a:cubicBezTo>
                <a:cubicBezTo>
                  <a:pt x="270183" y="871337"/>
                  <a:pt x="262268" y="864495"/>
                  <a:pt x="257591" y="854774"/>
                </a:cubicBezTo>
                <a:lnTo>
                  <a:pt x="1079" y="337358"/>
                </a:lnTo>
                <a:lnTo>
                  <a:pt x="0" y="323315"/>
                </a:lnTo>
                <a:lnTo>
                  <a:pt x="38495" y="208814"/>
                </a:lnTo>
                <a:lnTo>
                  <a:pt x="40653" y="201613"/>
                </a:lnTo>
                <a:lnTo>
                  <a:pt x="47489" y="198012"/>
                </a:lnTo>
                <a:lnTo>
                  <a:pt x="103252" y="170287"/>
                </a:lnTo>
                <a:lnTo>
                  <a:pt x="105771" y="174248"/>
                </a:lnTo>
                <a:lnTo>
                  <a:pt x="136350" y="158765"/>
                </a:lnTo>
                <a:lnTo>
                  <a:pt x="133832" y="155164"/>
                </a:lnTo>
                <a:lnTo>
                  <a:pt x="198230" y="123118"/>
                </a:lnTo>
                <a:cubicBezTo>
                  <a:pt x="204346" y="140041"/>
                  <a:pt x="208663" y="157685"/>
                  <a:pt x="209382" y="174608"/>
                </a:cubicBezTo>
                <a:cubicBezTo>
                  <a:pt x="209382" y="182889"/>
                  <a:pt x="208663" y="201973"/>
                  <a:pt x="199669" y="206654"/>
                </a:cubicBezTo>
                <a:cubicBezTo>
                  <a:pt x="190675" y="211334"/>
                  <a:pt x="174845" y="200172"/>
                  <a:pt x="168369" y="194771"/>
                </a:cubicBezTo>
                <a:cubicBezTo>
                  <a:pt x="165491" y="192611"/>
                  <a:pt x="162613" y="190091"/>
                  <a:pt x="160095" y="187570"/>
                </a:cubicBezTo>
                <a:lnTo>
                  <a:pt x="155418" y="183249"/>
                </a:lnTo>
                <a:lnTo>
                  <a:pt x="123759" y="199092"/>
                </a:lnTo>
                <a:lnTo>
                  <a:pt x="132033" y="207374"/>
                </a:lnTo>
                <a:cubicBezTo>
                  <a:pt x="136710" y="212415"/>
                  <a:pt x="141747" y="217096"/>
                  <a:pt x="147143" y="221416"/>
                </a:cubicBezTo>
                <a:cubicBezTo>
                  <a:pt x="165491" y="236539"/>
                  <a:pt x="191394" y="248781"/>
                  <a:pt x="214779" y="237259"/>
                </a:cubicBezTo>
                <a:cubicBezTo>
                  <a:pt x="238164" y="225737"/>
                  <a:pt x="243920" y="197292"/>
                  <a:pt x="243200" y="173527"/>
                </a:cubicBezTo>
                <a:cubicBezTo>
                  <a:pt x="242481" y="151923"/>
                  <a:pt x="236725" y="129239"/>
                  <a:pt x="228810" y="107995"/>
                </a:cubicBezTo>
                <a:lnTo>
                  <a:pt x="252554" y="96113"/>
                </a:lnTo>
                <a:close/>
                <a:moveTo>
                  <a:pt x="128211" y="1560"/>
                </a:moveTo>
                <a:cubicBezTo>
                  <a:pt x="138165" y="4132"/>
                  <a:pt x="148657" y="9816"/>
                  <a:pt x="159059" y="18117"/>
                </a:cubicBezTo>
                <a:cubicBezTo>
                  <a:pt x="178070" y="33636"/>
                  <a:pt x="197081" y="58538"/>
                  <a:pt x="212146" y="88493"/>
                </a:cubicBezTo>
                <a:cubicBezTo>
                  <a:pt x="226852" y="118448"/>
                  <a:pt x="234744" y="149125"/>
                  <a:pt x="235461" y="173666"/>
                </a:cubicBezTo>
                <a:cubicBezTo>
                  <a:pt x="236178" y="200373"/>
                  <a:pt x="228646" y="220945"/>
                  <a:pt x="211787" y="229245"/>
                </a:cubicBezTo>
                <a:cubicBezTo>
                  <a:pt x="195646" y="237907"/>
                  <a:pt x="174124" y="231411"/>
                  <a:pt x="153678" y="214809"/>
                </a:cubicBezTo>
                <a:cubicBezTo>
                  <a:pt x="148657" y="210839"/>
                  <a:pt x="143994" y="206509"/>
                  <a:pt x="139331" y="201456"/>
                </a:cubicBezTo>
                <a:lnTo>
                  <a:pt x="155113" y="193516"/>
                </a:lnTo>
                <a:cubicBezTo>
                  <a:pt x="157983" y="196403"/>
                  <a:pt x="161211" y="198930"/>
                  <a:pt x="164081" y="201456"/>
                </a:cubicBezTo>
                <a:cubicBezTo>
                  <a:pt x="179505" y="214088"/>
                  <a:pt x="194211" y="219501"/>
                  <a:pt x="204613" y="214088"/>
                </a:cubicBezTo>
                <a:cubicBezTo>
                  <a:pt x="214657" y="209035"/>
                  <a:pt x="219320" y="194238"/>
                  <a:pt x="218961" y="174388"/>
                </a:cubicBezTo>
                <a:cubicBezTo>
                  <a:pt x="218244" y="152012"/>
                  <a:pt x="210711" y="124223"/>
                  <a:pt x="197081" y="96072"/>
                </a:cubicBezTo>
                <a:cubicBezTo>
                  <a:pt x="183091" y="67922"/>
                  <a:pt x="165515" y="45546"/>
                  <a:pt x="148298" y="31470"/>
                </a:cubicBezTo>
                <a:cubicBezTo>
                  <a:pt x="132874" y="18839"/>
                  <a:pt x="118168" y="13786"/>
                  <a:pt x="108124" y="18478"/>
                </a:cubicBezTo>
                <a:cubicBezTo>
                  <a:pt x="98081" y="23531"/>
                  <a:pt x="93059" y="38688"/>
                  <a:pt x="93776" y="58899"/>
                </a:cubicBezTo>
                <a:cubicBezTo>
                  <a:pt x="94494" y="81275"/>
                  <a:pt x="101668" y="109065"/>
                  <a:pt x="115298" y="136854"/>
                </a:cubicBezTo>
                <a:cubicBezTo>
                  <a:pt x="118526" y="143350"/>
                  <a:pt x="121754" y="149486"/>
                  <a:pt x="125341" y="155260"/>
                </a:cubicBezTo>
                <a:lnTo>
                  <a:pt x="110276" y="162839"/>
                </a:lnTo>
                <a:cubicBezTo>
                  <a:pt x="106689" y="156704"/>
                  <a:pt x="103461" y="150568"/>
                  <a:pt x="100233" y="144433"/>
                </a:cubicBezTo>
                <a:cubicBezTo>
                  <a:pt x="85526" y="114117"/>
                  <a:pt x="77635" y="83801"/>
                  <a:pt x="76918" y="59260"/>
                </a:cubicBezTo>
                <a:cubicBezTo>
                  <a:pt x="76200" y="32553"/>
                  <a:pt x="84091" y="11621"/>
                  <a:pt x="100591" y="3681"/>
                </a:cubicBezTo>
                <a:cubicBezTo>
                  <a:pt x="108841" y="-470"/>
                  <a:pt x="118257" y="-1011"/>
                  <a:pt x="128211" y="156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0" name="Freeform 29">
            <a:extLst>
              <a:ext uri="{FF2B5EF4-FFF2-40B4-BE49-F238E27FC236}">
                <a16:creationId xmlns:a16="http://schemas.microsoft.com/office/drawing/2014/main" id="{152EC384-E1BF-EB4E-BAA4-85AAB56E4B6D}"/>
              </a:ext>
            </a:extLst>
          </p:cNvPr>
          <p:cNvSpPr>
            <a:spLocks noChangeArrowheads="1"/>
          </p:cNvSpPr>
          <p:nvPr/>
        </p:nvSpPr>
        <p:spPr bwMode="auto">
          <a:xfrm>
            <a:off x="13007247" y="3936333"/>
            <a:ext cx="1388010" cy="1094514"/>
          </a:xfrm>
          <a:custGeom>
            <a:avLst/>
            <a:gdLst>
              <a:gd name="connsiteX0" fmla="*/ 646759 w 875283"/>
              <a:gd name="connsiteY0" fmla="*/ 138113 h 690203"/>
              <a:gd name="connsiteX1" fmla="*/ 698575 w 875283"/>
              <a:gd name="connsiteY1" fmla="*/ 189538 h 690203"/>
              <a:gd name="connsiteX2" fmla="*/ 333345 w 875283"/>
              <a:gd name="connsiteY2" fmla="*/ 555265 h 690203"/>
              <a:gd name="connsiteX3" fmla="*/ 307437 w 875283"/>
              <a:gd name="connsiteY3" fmla="*/ 529373 h 690203"/>
              <a:gd name="connsiteX4" fmla="*/ 159185 w 875283"/>
              <a:gd name="connsiteY4" fmla="*/ 381212 h 690203"/>
              <a:gd name="connsiteX5" fmla="*/ 211001 w 875283"/>
              <a:gd name="connsiteY5" fmla="*/ 329787 h 690203"/>
              <a:gd name="connsiteX6" fmla="*/ 333345 w 875283"/>
              <a:gd name="connsiteY6" fmla="*/ 451697 h 690203"/>
              <a:gd name="connsiteX7" fmla="*/ 753005 w 875283"/>
              <a:gd name="connsiteY7" fmla="*/ 0 h 690203"/>
              <a:gd name="connsiteX8" fmla="*/ 764494 w 875283"/>
              <a:gd name="connsiteY8" fmla="*/ 14049 h 690203"/>
              <a:gd name="connsiteX9" fmla="*/ 779214 w 875283"/>
              <a:gd name="connsiteY9" fmla="*/ 31700 h 690203"/>
              <a:gd name="connsiteX10" fmla="*/ 791421 w 875283"/>
              <a:gd name="connsiteY10" fmla="*/ 48271 h 690203"/>
              <a:gd name="connsiteX11" fmla="*/ 809013 w 875283"/>
              <a:gd name="connsiteY11" fmla="*/ 74928 h 690203"/>
              <a:gd name="connsiteX12" fmla="*/ 823015 w 875283"/>
              <a:gd name="connsiteY12" fmla="*/ 99784 h 690203"/>
              <a:gd name="connsiteX13" fmla="*/ 838454 w 875283"/>
              <a:gd name="connsiteY13" fmla="*/ 132925 h 690203"/>
              <a:gd name="connsiteX14" fmla="*/ 847788 w 875283"/>
              <a:gd name="connsiteY14" fmla="*/ 156340 h 690203"/>
              <a:gd name="connsiteX15" fmla="*/ 857123 w 875283"/>
              <a:gd name="connsiteY15" fmla="*/ 185519 h 690203"/>
              <a:gd name="connsiteX16" fmla="*/ 865381 w 875283"/>
              <a:gd name="connsiteY16" fmla="*/ 217580 h 690203"/>
              <a:gd name="connsiteX17" fmla="*/ 810450 w 875283"/>
              <a:gd name="connsiteY17" fmla="*/ 547191 h 690203"/>
              <a:gd name="connsiteX18" fmla="*/ 795011 w 875283"/>
              <a:gd name="connsiteY18" fmla="*/ 570606 h 690203"/>
              <a:gd name="connsiteX19" fmla="*/ 774906 w 875283"/>
              <a:gd name="connsiteY19" fmla="*/ 598344 h 690203"/>
              <a:gd name="connsiteX20" fmla="*/ 760545 w 875283"/>
              <a:gd name="connsiteY20" fmla="*/ 615635 h 690203"/>
              <a:gd name="connsiteX21" fmla="*/ 840249 w 875283"/>
              <a:gd name="connsiteY21" fmla="*/ 684079 h 690203"/>
              <a:gd name="connsiteX22" fmla="*/ 625910 w 875283"/>
              <a:gd name="connsiteY22" fmla="*/ 690203 h 690203"/>
              <a:gd name="connsiteX23" fmla="*/ 648888 w 875283"/>
              <a:gd name="connsiteY23" fmla="*/ 462537 h 690203"/>
              <a:gd name="connsiteX24" fmla="*/ 708127 w 875283"/>
              <a:gd name="connsiteY24" fmla="*/ 564482 h 690203"/>
              <a:gd name="connsiteX25" fmla="*/ 716744 w 875283"/>
              <a:gd name="connsiteY25" fmla="*/ 554396 h 690203"/>
              <a:gd name="connsiteX26" fmla="*/ 732182 w 875283"/>
              <a:gd name="connsiteY26" fmla="*/ 533502 h 690203"/>
              <a:gd name="connsiteX27" fmla="*/ 746543 w 875283"/>
              <a:gd name="connsiteY27" fmla="*/ 511528 h 690203"/>
              <a:gd name="connsiteX28" fmla="*/ 776701 w 875283"/>
              <a:gd name="connsiteY28" fmla="*/ 174712 h 690203"/>
              <a:gd name="connsiteX29" fmla="*/ 767725 w 875283"/>
              <a:gd name="connsiteY29" fmla="*/ 153098 h 690203"/>
              <a:gd name="connsiteX30" fmla="*/ 754801 w 875283"/>
              <a:gd name="connsiteY30" fmla="*/ 127162 h 690203"/>
              <a:gd name="connsiteX31" fmla="*/ 741517 w 875283"/>
              <a:gd name="connsiteY31" fmla="*/ 104467 h 690203"/>
              <a:gd name="connsiteX32" fmla="*/ 726078 w 875283"/>
              <a:gd name="connsiteY32" fmla="*/ 82493 h 690203"/>
              <a:gd name="connsiteX33" fmla="*/ 709563 w 875283"/>
              <a:gd name="connsiteY33" fmla="*/ 61599 h 690203"/>
              <a:gd name="connsiteX34" fmla="*/ 697715 w 875283"/>
              <a:gd name="connsiteY34" fmla="*/ 47550 h 690203"/>
              <a:gd name="connsiteX35" fmla="*/ 249313 w 875283"/>
              <a:gd name="connsiteY35" fmla="*/ 0 h 690203"/>
              <a:gd name="connsiteX36" fmla="*/ 226336 w 875283"/>
              <a:gd name="connsiteY36" fmla="*/ 227306 h 690203"/>
              <a:gd name="connsiteX37" fmla="*/ 167096 w 875283"/>
              <a:gd name="connsiteY37" fmla="*/ 125721 h 690203"/>
              <a:gd name="connsiteX38" fmla="*/ 158479 w 875283"/>
              <a:gd name="connsiteY38" fmla="*/ 136167 h 690203"/>
              <a:gd name="connsiteX39" fmla="*/ 142682 w 875283"/>
              <a:gd name="connsiteY39" fmla="*/ 157061 h 690203"/>
              <a:gd name="connsiteX40" fmla="*/ 128321 w 875283"/>
              <a:gd name="connsiteY40" fmla="*/ 178675 h 690203"/>
              <a:gd name="connsiteX41" fmla="*/ 98163 w 875283"/>
              <a:gd name="connsiteY41" fmla="*/ 515491 h 690203"/>
              <a:gd name="connsiteX42" fmla="*/ 107138 w 875283"/>
              <a:gd name="connsiteY42" fmla="*/ 537465 h 690203"/>
              <a:gd name="connsiteX43" fmla="*/ 120063 w 875283"/>
              <a:gd name="connsiteY43" fmla="*/ 562681 h 690203"/>
              <a:gd name="connsiteX44" fmla="*/ 133706 w 875283"/>
              <a:gd name="connsiteY44" fmla="*/ 585736 h 690203"/>
              <a:gd name="connsiteX45" fmla="*/ 148785 w 875283"/>
              <a:gd name="connsiteY45" fmla="*/ 607350 h 690203"/>
              <a:gd name="connsiteX46" fmla="*/ 165660 w 875283"/>
              <a:gd name="connsiteY46" fmla="*/ 628603 h 690203"/>
              <a:gd name="connsiteX47" fmla="*/ 177508 w 875283"/>
              <a:gd name="connsiteY47" fmla="*/ 642652 h 690203"/>
              <a:gd name="connsiteX48" fmla="*/ 122218 w 875283"/>
              <a:gd name="connsiteY48" fmla="*/ 690203 h 690203"/>
              <a:gd name="connsiteX49" fmla="*/ 110370 w 875283"/>
              <a:gd name="connsiteY49" fmla="*/ 676514 h 690203"/>
              <a:gd name="connsiteX50" fmla="*/ 95650 w 875283"/>
              <a:gd name="connsiteY50" fmla="*/ 658142 h 690203"/>
              <a:gd name="connsiteX51" fmla="*/ 83443 w 875283"/>
              <a:gd name="connsiteY51" fmla="*/ 641932 h 690203"/>
              <a:gd name="connsiteX52" fmla="*/ 66210 w 875283"/>
              <a:gd name="connsiteY52" fmla="*/ 615275 h 690203"/>
              <a:gd name="connsiteX53" fmla="*/ 52208 w 875283"/>
              <a:gd name="connsiteY53" fmla="*/ 590419 h 690203"/>
              <a:gd name="connsiteX54" fmla="*/ 36410 w 875283"/>
              <a:gd name="connsiteY54" fmla="*/ 557278 h 690203"/>
              <a:gd name="connsiteX55" fmla="*/ 27076 w 875283"/>
              <a:gd name="connsiteY55" fmla="*/ 533863 h 690203"/>
              <a:gd name="connsiteX56" fmla="*/ 18100 w 875283"/>
              <a:gd name="connsiteY56" fmla="*/ 504684 h 690203"/>
              <a:gd name="connsiteX57" fmla="*/ 9842 w 875283"/>
              <a:gd name="connsiteY57" fmla="*/ 472263 h 690203"/>
              <a:gd name="connsiteX58" fmla="*/ 64773 w 875283"/>
              <a:gd name="connsiteY58" fmla="*/ 143012 h 690203"/>
              <a:gd name="connsiteX59" fmla="*/ 79853 w 875283"/>
              <a:gd name="connsiteY59" fmla="*/ 119236 h 690203"/>
              <a:gd name="connsiteX60" fmla="*/ 99958 w 875283"/>
              <a:gd name="connsiteY60" fmla="*/ 91859 h 690203"/>
              <a:gd name="connsiteX61" fmla="*/ 115037 w 875283"/>
              <a:gd name="connsiteY61" fmla="*/ 74568 h 690203"/>
              <a:gd name="connsiteX62" fmla="*/ 34615 w 875283"/>
              <a:gd name="connsiteY62" fmla="*/ 6124 h 690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875283" h="690203">
                <a:moveTo>
                  <a:pt x="646759" y="138113"/>
                </a:moveTo>
                <a:lnTo>
                  <a:pt x="698575" y="189538"/>
                </a:lnTo>
                <a:lnTo>
                  <a:pt x="333345" y="555265"/>
                </a:lnTo>
                <a:lnTo>
                  <a:pt x="307437" y="529373"/>
                </a:lnTo>
                <a:lnTo>
                  <a:pt x="159185" y="381212"/>
                </a:lnTo>
                <a:lnTo>
                  <a:pt x="211001" y="329787"/>
                </a:lnTo>
                <a:lnTo>
                  <a:pt x="333345" y="451697"/>
                </a:lnTo>
                <a:close/>
                <a:moveTo>
                  <a:pt x="753005" y="0"/>
                </a:moveTo>
                <a:lnTo>
                  <a:pt x="764494" y="14049"/>
                </a:lnTo>
                <a:cubicBezTo>
                  <a:pt x="769521" y="19813"/>
                  <a:pt x="774906" y="25937"/>
                  <a:pt x="779214" y="31700"/>
                </a:cubicBezTo>
                <a:cubicBezTo>
                  <a:pt x="783523" y="37464"/>
                  <a:pt x="787472" y="42867"/>
                  <a:pt x="791421" y="48271"/>
                </a:cubicBezTo>
                <a:cubicBezTo>
                  <a:pt x="797884" y="56916"/>
                  <a:pt x="803628" y="65922"/>
                  <a:pt x="809013" y="74928"/>
                </a:cubicBezTo>
                <a:cubicBezTo>
                  <a:pt x="813681" y="82853"/>
                  <a:pt x="818707" y="91499"/>
                  <a:pt x="823015" y="99784"/>
                </a:cubicBezTo>
                <a:cubicBezTo>
                  <a:pt x="828760" y="110591"/>
                  <a:pt x="833786" y="121758"/>
                  <a:pt x="838454" y="132925"/>
                </a:cubicBezTo>
                <a:cubicBezTo>
                  <a:pt x="842044" y="140490"/>
                  <a:pt x="844916" y="148415"/>
                  <a:pt x="847788" y="156340"/>
                </a:cubicBezTo>
                <a:cubicBezTo>
                  <a:pt x="851378" y="165706"/>
                  <a:pt x="854610" y="175433"/>
                  <a:pt x="857123" y="185519"/>
                </a:cubicBezTo>
                <a:cubicBezTo>
                  <a:pt x="860354" y="195966"/>
                  <a:pt x="863226" y="206773"/>
                  <a:pt x="865381" y="217580"/>
                </a:cubicBezTo>
                <a:cubicBezTo>
                  <a:pt x="889076" y="331052"/>
                  <a:pt x="870048" y="447767"/>
                  <a:pt x="810450" y="547191"/>
                </a:cubicBezTo>
                <a:cubicBezTo>
                  <a:pt x="805423" y="555476"/>
                  <a:pt x="800397" y="563041"/>
                  <a:pt x="795011" y="570606"/>
                </a:cubicBezTo>
                <a:cubicBezTo>
                  <a:pt x="788908" y="580332"/>
                  <a:pt x="782087" y="589338"/>
                  <a:pt x="774906" y="598344"/>
                </a:cubicBezTo>
                <a:cubicBezTo>
                  <a:pt x="770239" y="604108"/>
                  <a:pt x="765212" y="609871"/>
                  <a:pt x="760545" y="615635"/>
                </a:cubicBezTo>
                <a:lnTo>
                  <a:pt x="840249" y="684079"/>
                </a:lnTo>
                <a:lnTo>
                  <a:pt x="625910" y="690203"/>
                </a:lnTo>
                <a:lnTo>
                  <a:pt x="648888" y="462537"/>
                </a:lnTo>
                <a:lnTo>
                  <a:pt x="708127" y="564482"/>
                </a:lnTo>
                <a:cubicBezTo>
                  <a:pt x="710999" y="560880"/>
                  <a:pt x="713872" y="557638"/>
                  <a:pt x="716744" y="554396"/>
                </a:cubicBezTo>
                <a:cubicBezTo>
                  <a:pt x="722129" y="547551"/>
                  <a:pt x="727515" y="540707"/>
                  <a:pt x="732182" y="533502"/>
                </a:cubicBezTo>
                <a:cubicBezTo>
                  <a:pt x="737567" y="526298"/>
                  <a:pt x="742235" y="519093"/>
                  <a:pt x="746543" y="511528"/>
                </a:cubicBezTo>
                <a:cubicBezTo>
                  <a:pt x="808295" y="409583"/>
                  <a:pt x="819425" y="286024"/>
                  <a:pt x="776701" y="174712"/>
                </a:cubicBezTo>
                <a:cubicBezTo>
                  <a:pt x="774188" y="167147"/>
                  <a:pt x="770957" y="159943"/>
                  <a:pt x="767725" y="153098"/>
                </a:cubicBezTo>
                <a:cubicBezTo>
                  <a:pt x="763776" y="144092"/>
                  <a:pt x="759468" y="135807"/>
                  <a:pt x="754801" y="127162"/>
                </a:cubicBezTo>
                <a:cubicBezTo>
                  <a:pt x="750851" y="119597"/>
                  <a:pt x="746184" y="112032"/>
                  <a:pt x="741517" y="104467"/>
                </a:cubicBezTo>
                <a:cubicBezTo>
                  <a:pt x="736849" y="97262"/>
                  <a:pt x="731823" y="89698"/>
                  <a:pt x="726078" y="82493"/>
                </a:cubicBezTo>
                <a:cubicBezTo>
                  <a:pt x="721052" y="75288"/>
                  <a:pt x="715308" y="68444"/>
                  <a:pt x="709563" y="61599"/>
                </a:cubicBezTo>
                <a:lnTo>
                  <a:pt x="697715" y="47550"/>
                </a:lnTo>
                <a:close/>
                <a:moveTo>
                  <a:pt x="249313" y="0"/>
                </a:moveTo>
                <a:lnTo>
                  <a:pt x="226336" y="227306"/>
                </a:lnTo>
                <a:lnTo>
                  <a:pt x="167096" y="125721"/>
                </a:lnTo>
                <a:cubicBezTo>
                  <a:pt x="164224" y="128963"/>
                  <a:pt x="161352" y="132565"/>
                  <a:pt x="158479" y="136167"/>
                </a:cubicBezTo>
                <a:cubicBezTo>
                  <a:pt x="153094" y="142652"/>
                  <a:pt x="147708" y="149856"/>
                  <a:pt x="142682" y="157061"/>
                </a:cubicBezTo>
                <a:cubicBezTo>
                  <a:pt x="137656" y="163905"/>
                  <a:pt x="132988" y="171110"/>
                  <a:pt x="128321" y="178675"/>
                </a:cubicBezTo>
                <a:cubicBezTo>
                  <a:pt x="66928" y="280620"/>
                  <a:pt x="55798" y="404179"/>
                  <a:pt x="98163" y="515491"/>
                </a:cubicBezTo>
                <a:cubicBezTo>
                  <a:pt x="101035" y="523056"/>
                  <a:pt x="104266" y="530260"/>
                  <a:pt x="107138" y="537465"/>
                </a:cubicBezTo>
                <a:cubicBezTo>
                  <a:pt x="111447" y="546110"/>
                  <a:pt x="115396" y="554396"/>
                  <a:pt x="120063" y="562681"/>
                </a:cubicBezTo>
                <a:cubicBezTo>
                  <a:pt x="124372" y="570606"/>
                  <a:pt x="128680" y="578171"/>
                  <a:pt x="133706" y="585736"/>
                </a:cubicBezTo>
                <a:cubicBezTo>
                  <a:pt x="138374" y="592940"/>
                  <a:pt x="143400" y="600505"/>
                  <a:pt x="148785" y="607350"/>
                </a:cubicBezTo>
                <a:cubicBezTo>
                  <a:pt x="154171" y="614915"/>
                  <a:pt x="159916" y="621759"/>
                  <a:pt x="165660" y="628603"/>
                </a:cubicBezTo>
                <a:lnTo>
                  <a:pt x="177508" y="642652"/>
                </a:lnTo>
                <a:lnTo>
                  <a:pt x="122218" y="690203"/>
                </a:lnTo>
                <a:lnTo>
                  <a:pt x="110370" y="676514"/>
                </a:lnTo>
                <a:cubicBezTo>
                  <a:pt x="105343" y="670390"/>
                  <a:pt x="100317" y="664266"/>
                  <a:pt x="95650" y="658142"/>
                </a:cubicBezTo>
                <a:cubicBezTo>
                  <a:pt x="91341" y="652739"/>
                  <a:pt x="87392" y="647335"/>
                  <a:pt x="83443" y="641932"/>
                </a:cubicBezTo>
                <a:cubicBezTo>
                  <a:pt x="77339" y="633286"/>
                  <a:pt x="71595" y="624281"/>
                  <a:pt x="66210" y="615275"/>
                </a:cubicBezTo>
                <a:cubicBezTo>
                  <a:pt x="61542" y="607350"/>
                  <a:pt x="56516" y="599064"/>
                  <a:pt x="52208" y="590419"/>
                </a:cubicBezTo>
                <a:cubicBezTo>
                  <a:pt x="46463" y="579612"/>
                  <a:pt x="41437" y="568805"/>
                  <a:pt x="36410" y="557278"/>
                </a:cubicBezTo>
                <a:cubicBezTo>
                  <a:pt x="33179" y="549713"/>
                  <a:pt x="30307" y="541788"/>
                  <a:pt x="27076" y="533863"/>
                </a:cubicBezTo>
                <a:cubicBezTo>
                  <a:pt x="23844" y="524136"/>
                  <a:pt x="20613" y="514410"/>
                  <a:pt x="18100" y="504684"/>
                </a:cubicBezTo>
                <a:cubicBezTo>
                  <a:pt x="14869" y="494237"/>
                  <a:pt x="11997" y="483430"/>
                  <a:pt x="9842" y="472263"/>
                </a:cubicBezTo>
                <a:cubicBezTo>
                  <a:pt x="-13853" y="359150"/>
                  <a:pt x="5534" y="242436"/>
                  <a:pt x="64773" y="143012"/>
                </a:cubicBezTo>
                <a:cubicBezTo>
                  <a:pt x="69441" y="135087"/>
                  <a:pt x="74467" y="127162"/>
                  <a:pt x="79853" y="119236"/>
                </a:cubicBezTo>
                <a:cubicBezTo>
                  <a:pt x="86315" y="109870"/>
                  <a:pt x="92777" y="100865"/>
                  <a:pt x="99958" y="91859"/>
                </a:cubicBezTo>
                <a:cubicBezTo>
                  <a:pt x="104984" y="86095"/>
                  <a:pt x="110011" y="80332"/>
                  <a:pt x="115037" y="74568"/>
                </a:cubicBezTo>
                <a:lnTo>
                  <a:pt x="34615" y="6124"/>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32206B68-7E5B-EC41-8563-3559FC0ABA34}"/>
              </a:ext>
            </a:extLst>
          </p:cNvPr>
          <p:cNvSpPr>
            <a:spLocks noChangeArrowheads="1"/>
          </p:cNvSpPr>
          <p:nvPr/>
        </p:nvSpPr>
        <p:spPr bwMode="auto">
          <a:xfrm>
            <a:off x="14349259" y="7403049"/>
            <a:ext cx="1391570" cy="1391570"/>
          </a:xfrm>
          <a:custGeom>
            <a:avLst/>
            <a:gdLst>
              <a:gd name="connsiteX0" fmla="*/ 437863 w 877528"/>
              <a:gd name="connsiteY0" fmla="*/ 255587 h 877527"/>
              <a:gd name="connsiteX1" fmla="*/ 455889 w 877528"/>
              <a:gd name="connsiteY1" fmla="*/ 292618 h 877527"/>
              <a:gd name="connsiteX2" fmla="*/ 499512 w 877528"/>
              <a:gd name="connsiteY2" fmla="*/ 383937 h 877527"/>
              <a:gd name="connsiteX3" fmla="*/ 590365 w 877528"/>
              <a:gd name="connsiteY3" fmla="*/ 390768 h 877527"/>
              <a:gd name="connsiteX4" fmla="*/ 631465 w 877528"/>
              <a:gd name="connsiteY4" fmla="*/ 393644 h 877527"/>
              <a:gd name="connsiteX5" fmla="*/ 601541 w 877528"/>
              <a:gd name="connsiteY5" fmla="*/ 422406 h 877527"/>
              <a:gd name="connsiteX6" fmla="*/ 527633 w 877528"/>
              <a:gd name="connsiteY6" fmla="*/ 491793 h 877527"/>
              <a:gd name="connsiteX7" fmla="*/ 549625 w 877528"/>
              <a:gd name="connsiteY7" fmla="*/ 580236 h 877527"/>
              <a:gd name="connsiteX8" fmla="*/ 559360 w 877528"/>
              <a:gd name="connsiteY8" fmla="*/ 620143 h 877527"/>
              <a:gd name="connsiteX9" fmla="*/ 522947 w 877528"/>
              <a:gd name="connsiteY9" fmla="*/ 600369 h 877527"/>
              <a:gd name="connsiteX10" fmla="*/ 433897 w 877528"/>
              <a:gd name="connsiteY10" fmla="*/ 552193 h 877527"/>
              <a:gd name="connsiteX11" fmla="*/ 356384 w 877528"/>
              <a:gd name="connsiteY11" fmla="*/ 600010 h 877527"/>
              <a:gd name="connsiteX12" fmla="*/ 321052 w 877528"/>
              <a:gd name="connsiteY12" fmla="*/ 621941 h 877527"/>
              <a:gd name="connsiteX13" fmla="*/ 328624 w 877528"/>
              <a:gd name="connsiteY13" fmla="*/ 581314 h 877527"/>
              <a:gd name="connsiteX14" fmla="*/ 347371 w 877528"/>
              <a:gd name="connsiteY14" fmla="*/ 481727 h 877527"/>
              <a:gd name="connsiteX15" fmla="*/ 277429 w 877528"/>
              <a:gd name="connsiteY15" fmla="*/ 422765 h 877527"/>
              <a:gd name="connsiteX16" fmla="*/ 246063 w 877528"/>
              <a:gd name="connsiteY16" fmla="*/ 396160 h 877527"/>
              <a:gd name="connsiteX17" fmla="*/ 287163 w 877528"/>
              <a:gd name="connsiteY17" fmla="*/ 391127 h 877527"/>
              <a:gd name="connsiteX18" fmla="*/ 387750 w 877528"/>
              <a:gd name="connsiteY18" fmla="*/ 377825 h 877527"/>
              <a:gd name="connsiteX19" fmla="*/ 422360 w 877528"/>
              <a:gd name="connsiteY19" fmla="*/ 293696 h 877527"/>
              <a:gd name="connsiteX20" fmla="*/ 438944 w 877528"/>
              <a:gd name="connsiteY20" fmla="*/ 152316 h 877527"/>
              <a:gd name="connsiteX21" fmla="*/ 236576 w 877528"/>
              <a:gd name="connsiteY21" fmla="*/ 236216 h 877527"/>
              <a:gd name="connsiteX22" fmla="*/ 152676 w 877528"/>
              <a:gd name="connsiteY22" fmla="*/ 438583 h 877527"/>
              <a:gd name="connsiteX23" fmla="*/ 236576 w 877528"/>
              <a:gd name="connsiteY23" fmla="*/ 640951 h 877527"/>
              <a:gd name="connsiteX24" fmla="*/ 438944 w 877528"/>
              <a:gd name="connsiteY24" fmla="*/ 724851 h 877527"/>
              <a:gd name="connsiteX25" fmla="*/ 641312 w 877528"/>
              <a:gd name="connsiteY25" fmla="*/ 640951 h 877527"/>
              <a:gd name="connsiteX26" fmla="*/ 724852 w 877528"/>
              <a:gd name="connsiteY26" fmla="*/ 438583 h 877527"/>
              <a:gd name="connsiteX27" fmla="*/ 641312 w 877528"/>
              <a:gd name="connsiteY27" fmla="*/ 236216 h 877527"/>
              <a:gd name="connsiteX28" fmla="*/ 438944 w 877528"/>
              <a:gd name="connsiteY28" fmla="*/ 152316 h 877527"/>
              <a:gd name="connsiteX29" fmla="*/ 438944 w 877528"/>
              <a:gd name="connsiteY29" fmla="*/ 0 h 877527"/>
              <a:gd name="connsiteX30" fmla="*/ 484675 w 877528"/>
              <a:gd name="connsiteY30" fmla="*/ 36369 h 877527"/>
              <a:gd name="connsiteX31" fmla="*/ 499439 w 877528"/>
              <a:gd name="connsiteY31" fmla="*/ 55453 h 877527"/>
              <a:gd name="connsiteX32" fmla="*/ 519243 w 877528"/>
              <a:gd name="connsiteY32" fmla="*/ 42130 h 877527"/>
              <a:gd name="connsiteX33" fmla="*/ 574336 w 877528"/>
              <a:gd name="connsiteY33" fmla="*/ 21245 h 877527"/>
              <a:gd name="connsiteX34" fmla="*/ 607104 w 877528"/>
              <a:gd name="connsiteY34" fmla="*/ 70217 h 877527"/>
              <a:gd name="connsiteX35" fmla="*/ 615026 w 877528"/>
              <a:gd name="connsiteY35" fmla="*/ 92902 h 877527"/>
              <a:gd name="connsiteX36" fmla="*/ 638071 w 877528"/>
              <a:gd name="connsiteY36" fmla="*/ 86060 h 877527"/>
              <a:gd name="connsiteX37" fmla="*/ 696765 w 877528"/>
              <a:gd name="connsiteY37" fmla="*/ 83540 h 877527"/>
              <a:gd name="connsiteX38" fmla="*/ 712609 w 877528"/>
              <a:gd name="connsiteY38" fmla="*/ 140433 h 877527"/>
              <a:gd name="connsiteX39" fmla="*/ 712969 w 877528"/>
              <a:gd name="connsiteY39" fmla="*/ 164199 h 877527"/>
              <a:gd name="connsiteX40" fmla="*/ 737095 w 877528"/>
              <a:gd name="connsiteY40" fmla="*/ 164919 h 877527"/>
              <a:gd name="connsiteX41" fmla="*/ 793628 w 877528"/>
              <a:gd name="connsiteY41" fmla="*/ 180763 h 877527"/>
              <a:gd name="connsiteX42" fmla="*/ 791108 w 877528"/>
              <a:gd name="connsiteY42" fmla="*/ 239456 h 877527"/>
              <a:gd name="connsiteX43" fmla="*/ 784626 w 877528"/>
              <a:gd name="connsiteY43" fmla="*/ 262502 h 877527"/>
              <a:gd name="connsiteX44" fmla="*/ 806951 w 877528"/>
              <a:gd name="connsiteY44" fmla="*/ 270424 h 877527"/>
              <a:gd name="connsiteX45" fmla="*/ 856283 w 877528"/>
              <a:gd name="connsiteY45" fmla="*/ 302831 h 877527"/>
              <a:gd name="connsiteX46" fmla="*/ 835398 w 877528"/>
              <a:gd name="connsiteY46" fmla="*/ 358285 h 877527"/>
              <a:gd name="connsiteX47" fmla="*/ 822075 w 877528"/>
              <a:gd name="connsiteY47" fmla="*/ 377729 h 877527"/>
              <a:gd name="connsiteX48" fmla="*/ 840799 w 877528"/>
              <a:gd name="connsiteY48" fmla="*/ 392493 h 877527"/>
              <a:gd name="connsiteX49" fmla="*/ 877528 w 877528"/>
              <a:gd name="connsiteY49" fmla="*/ 438583 h 877527"/>
              <a:gd name="connsiteX50" fmla="*/ 840799 w 877528"/>
              <a:gd name="connsiteY50" fmla="*/ 484674 h 877527"/>
              <a:gd name="connsiteX51" fmla="*/ 822075 w 877528"/>
              <a:gd name="connsiteY51" fmla="*/ 499078 h 877527"/>
              <a:gd name="connsiteX52" fmla="*/ 835398 w 877528"/>
              <a:gd name="connsiteY52" fmla="*/ 518882 h 877527"/>
              <a:gd name="connsiteX53" fmla="*/ 856283 w 877528"/>
              <a:gd name="connsiteY53" fmla="*/ 573975 h 877527"/>
              <a:gd name="connsiteX54" fmla="*/ 806951 w 877528"/>
              <a:gd name="connsiteY54" fmla="*/ 606743 h 877527"/>
              <a:gd name="connsiteX55" fmla="*/ 784626 w 877528"/>
              <a:gd name="connsiteY55" fmla="*/ 614665 h 877527"/>
              <a:gd name="connsiteX56" fmla="*/ 791108 w 877528"/>
              <a:gd name="connsiteY56" fmla="*/ 637710 h 877527"/>
              <a:gd name="connsiteX57" fmla="*/ 793628 w 877528"/>
              <a:gd name="connsiteY57" fmla="*/ 696404 h 877527"/>
              <a:gd name="connsiteX58" fmla="*/ 737095 w 877528"/>
              <a:gd name="connsiteY58" fmla="*/ 712248 h 877527"/>
              <a:gd name="connsiteX59" fmla="*/ 712969 w 877528"/>
              <a:gd name="connsiteY59" fmla="*/ 712968 h 877527"/>
              <a:gd name="connsiteX60" fmla="*/ 712609 w 877528"/>
              <a:gd name="connsiteY60" fmla="*/ 737094 h 877527"/>
              <a:gd name="connsiteX61" fmla="*/ 696765 w 877528"/>
              <a:gd name="connsiteY61" fmla="*/ 793627 h 877527"/>
              <a:gd name="connsiteX62" fmla="*/ 638071 w 877528"/>
              <a:gd name="connsiteY62" fmla="*/ 791107 h 877527"/>
              <a:gd name="connsiteX63" fmla="*/ 615026 w 877528"/>
              <a:gd name="connsiteY63" fmla="*/ 784265 h 877527"/>
              <a:gd name="connsiteX64" fmla="*/ 607104 w 877528"/>
              <a:gd name="connsiteY64" fmla="*/ 806590 h 877527"/>
              <a:gd name="connsiteX65" fmla="*/ 574336 w 877528"/>
              <a:gd name="connsiteY65" fmla="*/ 855922 h 877527"/>
              <a:gd name="connsiteX66" fmla="*/ 519243 w 877528"/>
              <a:gd name="connsiteY66" fmla="*/ 835397 h 877527"/>
              <a:gd name="connsiteX67" fmla="*/ 499439 w 877528"/>
              <a:gd name="connsiteY67" fmla="*/ 821714 h 877527"/>
              <a:gd name="connsiteX68" fmla="*/ 484675 w 877528"/>
              <a:gd name="connsiteY68" fmla="*/ 840798 h 877527"/>
              <a:gd name="connsiteX69" fmla="*/ 438944 w 877528"/>
              <a:gd name="connsiteY69" fmla="*/ 877527 h 877527"/>
              <a:gd name="connsiteX70" fmla="*/ 392853 w 877528"/>
              <a:gd name="connsiteY70" fmla="*/ 840798 h 877527"/>
              <a:gd name="connsiteX71" fmla="*/ 378090 w 877528"/>
              <a:gd name="connsiteY71" fmla="*/ 821714 h 877527"/>
              <a:gd name="connsiteX72" fmla="*/ 358285 w 877528"/>
              <a:gd name="connsiteY72" fmla="*/ 835397 h 877527"/>
              <a:gd name="connsiteX73" fmla="*/ 303192 w 877528"/>
              <a:gd name="connsiteY73" fmla="*/ 855922 h 877527"/>
              <a:gd name="connsiteX74" fmla="*/ 270784 w 877528"/>
              <a:gd name="connsiteY74" fmla="*/ 806590 h 877527"/>
              <a:gd name="connsiteX75" fmla="*/ 262863 w 877528"/>
              <a:gd name="connsiteY75" fmla="*/ 784265 h 877527"/>
              <a:gd name="connsiteX76" fmla="*/ 239817 w 877528"/>
              <a:gd name="connsiteY76" fmla="*/ 791107 h 877527"/>
              <a:gd name="connsiteX77" fmla="*/ 181123 w 877528"/>
              <a:gd name="connsiteY77" fmla="*/ 793627 h 877527"/>
              <a:gd name="connsiteX78" fmla="*/ 165279 w 877528"/>
              <a:gd name="connsiteY78" fmla="*/ 737094 h 877527"/>
              <a:gd name="connsiteX79" fmla="*/ 164559 w 877528"/>
              <a:gd name="connsiteY79" fmla="*/ 712968 h 877527"/>
              <a:gd name="connsiteX80" fmla="*/ 140793 w 877528"/>
              <a:gd name="connsiteY80" fmla="*/ 712248 h 877527"/>
              <a:gd name="connsiteX81" fmla="*/ 83900 w 877528"/>
              <a:gd name="connsiteY81" fmla="*/ 696404 h 877527"/>
              <a:gd name="connsiteX82" fmla="*/ 86420 w 877528"/>
              <a:gd name="connsiteY82" fmla="*/ 637710 h 877527"/>
              <a:gd name="connsiteX83" fmla="*/ 92902 w 877528"/>
              <a:gd name="connsiteY83" fmla="*/ 614665 h 877527"/>
              <a:gd name="connsiteX84" fmla="*/ 70576 w 877528"/>
              <a:gd name="connsiteY84" fmla="*/ 606743 h 877527"/>
              <a:gd name="connsiteX85" fmla="*/ 21605 w 877528"/>
              <a:gd name="connsiteY85" fmla="*/ 573975 h 877527"/>
              <a:gd name="connsiteX86" fmla="*/ 42130 w 877528"/>
              <a:gd name="connsiteY86" fmla="*/ 518882 h 877527"/>
              <a:gd name="connsiteX87" fmla="*/ 55453 w 877528"/>
              <a:gd name="connsiteY87" fmla="*/ 499078 h 877527"/>
              <a:gd name="connsiteX88" fmla="*/ 36728 w 877528"/>
              <a:gd name="connsiteY88" fmla="*/ 484674 h 877527"/>
              <a:gd name="connsiteX89" fmla="*/ 0 w 877528"/>
              <a:gd name="connsiteY89" fmla="*/ 438583 h 877527"/>
              <a:gd name="connsiteX90" fmla="*/ 36728 w 877528"/>
              <a:gd name="connsiteY90" fmla="*/ 392493 h 877527"/>
              <a:gd name="connsiteX91" fmla="*/ 55453 w 877528"/>
              <a:gd name="connsiteY91" fmla="*/ 377729 h 877527"/>
              <a:gd name="connsiteX92" fmla="*/ 42130 w 877528"/>
              <a:gd name="connsiteY92" fmla="*/ 358285 h 877527"/>
              <a:gd name="connsiteX93" fmla="*/ 21605 w 877528"/>
              <a:gd name="connsiteY93" fmla="*/ 302831 h 877527"/>
              <a:gd name="connsiteX94" fmla="*/ 70576 w 877528"/>
              <a:gd name="connsiteY94" fmla="*/ 270424 h 877527"/>
              <a:gd name="connsiteX95" fmla="*/ 92902 w 877528"/>
              <a:gd name="connsiteY95" fmla="*/ 262502 h 877527"/>
              <a:gd name="connsiteX96" fmla="*/ 86420 w 877528"/>
              <a:gd name="connsiteY96" fmla="*/ 239456 h 877527"/>
              <a:gd name="connsiteX97" fmla="*/ 83900 w 877528"/>
              <a:gd name="connsiteY97" fmla="*/ 180763 h 877527"/>
              <a:gd name="connsiteX98" fmla="*/ 140793 w 877528"/>
              <a:gd name="connsiteY98" fmla="*/ 164919 h 877527"/>
              <a:gd name="connsiteX99" fmla="*/ 164559 w 877528"/>
              <a:gd name="connsiteY99" fmla="*/ 164199 h 877527"/>
              <a:gd name="connsiteX100" fmla="*/ 165279 w 877528"/>
              <a:gd name="connsiteY100" fmla="*/ 140433 h 877527"/>
              <a:gd name="connsiteX101" fmla="*/ 181123 w 877528"/>
              <a:gd name="connsiteY101" fmla="*/ 83540 h 877527"/>
              <a:gd name="connsiteX102" fmla="*/ 239817 w 877528"/>
              <a:gd name="connsiteY102" fmla="*/ 86060 h 877527"/>
              <a:gd name="connsiteX103" fmla="*/ 262863 w 877528"/>
              <a:gd name="connsiteY103" fmla="*/ 92902 h 877527"/>
              <a:gd name="connsiteX104" fmla="*/ 270784 w 877528"/>
              <a:gd name="connsiteY104" fmla="*/ 70217 h 877527"/>
              <a:gd name="connsiteX105" fmla="*/ 303192 w 877528"/>
              <a:gd name="connsiteY105" fmla="*/ 21245 h 877527"/>
              <a:gd name="connsiteX106" fmla="*/ 358285 w 877528"/>
              <a:gd name="connsiteY106" fmla="*/ 42130 h 877527"/>
              <a:gd name="connsiteX107" fmla="*/ 378090 w 877528"/>
              <a:gd name="connsiteY107" fmla="*/ 55453 h 877527"/>
              <a:gd name="connsiteX108" fmla="*/ 392853 w 877528"/>
              <a:gd name="connsiteY108" fmla="*/ 36369 h 877527"/>
              <a:gd name="connsiteX109" fmla="*/ 438944 w 877528"/>
              <a:gd name="connsiteY109"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877528" h="877527">
                <a:moveTo>
                  <a:pt x="437863" y="255587"/>
                </a:moveTo>
                <a:lnTo>
                  <a:pt x="455889" y="292618"/>
                </a:lnTo>
                <a:lnTo>
                  <a:pt x="499512" y="383937"/>
                </a:lnTo>
                <a:lnTo>
                  <a:pt x="590365" y="390768"/>
                </a:lnTo>
                <a:lnTo>
                  <a:pt x="631465" y="393644"/>
                </a:lnTo>
                <a:lnTo>
                  <a:pt x="601541" y="422406"/>
                </a:lnTo>
                <a:lnTo>
                  <a:pt x="527633" y="491793"/>
                </a:lnTo>
                <a:lnTo>
                  <a:pt x="549625" y="580236"/>
                </a:lnTo>
                <a:lnTo>
                  <a:pt x="559360" y="620143"/>
                </a:lnTo>
                <a:lnTo>
                  <a:pt x="522947" y="600369"/>
                </a:lnTo>
                <a:lnTo>
                  <a:pt x="433897" y="552193"/>
                </a:lnTo>
                <a:lnTo>
                  <a:pt x="356384" y="600010"/>
                </a:lnTo>
                <a:lnTo>
                  <a:pt x="321052" y="621941"/>
                </a:lnTo>
                <a:lnTo>
                  <a:pt x="328624" y="581314"/>
                </a:lnTo>
                <a:lnTo>
                  <a:pt x="347371" y="481727"/>
                </a:lnTo>
                <a:lnTo>
                  <a:pt x="277429" y="422765"/>
                </a:lnTo>
                <a:lnTo>
                  <a:pt x="246063" y="396160"/>
                </a:lnTo>
                <a:lnTo>
                  <a:pt x="287163" y="391127"/>
                </a:lnTo>
                <a:lnTo>
                  <a:pt x="387750" y="377825"/>
                </a:lnTo>
                <a:lnTo>
                  <a:pt x="422360" y="293696"/>
                </a:lnTo>
                <a:close/>
                <a:moveTo>
                  <a:pt x="438944" y="152316"/>
                </a:moveTo>
                <a:cubicBezTo>
                  <a:pt x="359725" y="152316"/>
                  <a:pt x="288429" y="184363"/>
                  <a:pt x="236576" y="236216"/>
                </a:cubicBezTo>
                <a:cubicBezTo>
                  <a:pt x="184724" y="288068"/>
                  <a:pt x="152676" y="359725"/>
                  <a:pt x="152676" y="438583"/>
                </a:cubicBezTo>
                <a:cubicBezTo>
                  <a:pt x="152676" y="517802"/>
                  <a:pt x="184724" y="589099"/>
                  <a:pt x="236576" y="640951"/>
                </a:cubicBezTo>
                <a:cubicBezTo>
                  <a:pt x="288429" y="692803"/>
                  <a:pt x="359725" y="724851"/>
                  <a:pt x="438944" y="724851"/>
                </a:cubicBezTo>
                <a:cubicBezTo>
                  <a:pt x="517803" y="724851"/>
                  <a:pt x="589460" y="692803"/>
                  <a:pt x="641312" y="640951"/>
                </a:cubicBezTo>
                <a:cubicBezTo>
                  <a:pt x="693164" y="589099"/>
                  <a:pt x="724852" y="517802"/>
                  <a:pt x="724852" y="438583"/>
                </a:cubicBezTo>
                <a:cubicBezTo>
                  <a:pt x="724852" y="359725"/>
                  <a:pt x="693164" y="288068"/>
                  <a:pt x="641312" y="236216"/>
                </a:cubicBezTo>
                <a:cubicBezTo>
                  <a:pt x="589460" y="184363"/>
                  <a:pt x="517803" y="152316"/>
                  <a:pt x="438944" y="152316"/>
                </a:cubicBezTo>
                <a:close/>
                <a:moveTo>
                  <a:pt x="438944" y="0"/>
                </a:moveTo>
                <a:cubicBezTo>
                  <a:pt x="463430" y="0"/>
                  <a:pt x="473873" y="18004"/>
                  <a:pt x="484675" y="36369"/>
                </a:cubicBezTo>
                <a:cubicBezTo>
                  <a:pt x="490076" y="45371"/>
                  <a:pt x="495478" y="54733"/>
                  <a:pt x="499439" y="55453"/>
                </a:cubicBezTo>
                <a:cubicBezTo>
                  <a:pt x="503400" y="55813"/>
                  <a:pt x="511321" y="48972"/>
                  <a:pt x="519243" y="42130"/>
                </a:cubicBezTo>
                <a:cubicBezTo>
                  <a:pt x="535447" y="27727"/>
                  <a:pt x="550931" y="13683"/>
                  <a:pt x="574336" y="21245"/>
                </a:cubicBezTo>
                <a:cubicBezTo>
                  <a:pt x="597742" y="28807"/>
                  <a:pt x="602423" y="49692"/>
                  <a:pt x="607104" y="70217"/>
                </a:cubicBezTo>
                <a:cubicBezTo>
                  <a:pt x="609265" y="80659"/>
                  <a:pt x="611425" y="91102"/>
                  <a:pt x="615026" y="92902"/>
                </a:cubicBezTo>
                <a:cubicBezTo>
                  <a:pt x="618627" y="94702"/>
                  <a:pt x="628349" y="90381"/>
                  <a:pt x="638071" y="86060"/>
                </a:cubicBezTo>
                <a:cubicBezTo>
                  <a:pt x="657516" y="77778"/>
                  <a:pt x="676601" y="69136"/>
                  <a:pt x="696765" y="83540"/>
                </a:cubicBezTo>
                <a:cubicBezTo>
                  <a:pt x="716570" y="97943"/>
                  <a:pt x="714770" y="118828"/>
                  <a:pt x="712609" y="140433"/>
                </a:cubicBezTo>
                <a:cubicBezTo>
                  <a:pt x="711529" y="150515"/>
                  <a:pt x="710449" y="161318"/>
                  <a:pt x="712969" y="164199"/>
                </a:cubicBezTo>
                <a:cubicBezTo>
                  <a:pt x="716210" y="167079"/>
                  <a:pt x="726652" y="165999"/>
                  <a:pt x="737095" y="164919"/>
                </a:cubicBezTo>
                <a:cubicBezTo>
                  <a:pt x="758340" y="163118"/>
                  <a:pt x="779225" y="160958"/>
                  <a:pt x="793628" y="180763"/>
                </a:cubicBezTo>
                <a:cubicBezTo>
                  <a:pt x="808392" y="200567"/>
                  <a:pt x="799750" y="219652"/>
                  <a:pt x="791108" y="239456"/>
                </a:cubicBezTo>
                <a:cubicBezTo>
                  <a:pt x="787147" y="248819"/>
                  <a:pt x="782826" y="258901"/>
                  <a:pt x="784626" y="262502"/>
                </a:cubicBezTo>
                <a:cubicBezTo>
                  <a:pt x="786427" y="266103"/>
                  <a:pt x="796509" y="268263"/>
                  <a:pt x="806951" y="270424"/>
                </a:cubicBezTo>
                <a:cubicBezTo>
                  <a:pt x="827836" y="275105"/>
                  <a:pt x="848361" y="279786"/>
                  <a:pt x="856283" y="302831"/>
                </a:cubicBezTo>
                <a:cubicBezTo>
                  <a:pt x="863845" y="326237"/>
                  <a:pt x="849802" y="342081"/>
                  <a:pt x="835398" y="358285"/>
                </a:cubicBezTo>
                <a:cubicBezTo>
                  <a:pt x="828196" y="365846"/>
                  <a:pt x="821355" y="374128"/>
                  <a:pt x="822075" y="377729"/>
                </a:cubicBezTo>
                <a:cubicBezTo>
                  <a:pt x="822795" y="381690"/>
                  <a:pt x="831797" y="387451"/>
                  <a:pt x="840799" y="392493"/>
                </a:cubicBezTo>
                <a:cubicBezTo>
                  <a:pt x="859524" y="403295"/>
                  <a:pt x="877528" y="414098"/>
                  <a:pt x="877528" y="438583"/>
                </a:cubicBezTo>
                <a:cubicBezTo>
                  <a:pt x="877528" y="463069"/>
                  <a:pt x="859524" y="473872"/>
                  <a:pt x="840799" y="484674"/>
                </a:cubicBezTo>
                <a:cubicBezTo>
                  <a:pt x="831797" y="489716"/>
                  <a:pt x="822795" y="495477"/>
                  <a:pt x="822075" y="499078"/>
                </a:cubicBezTo>
                <a:cubicBezTo>
                  <a:pt x="821355" y="503399"/>
                  <a:pt x="828196" y="510961"/>
                  <a:pt x="835398" y="518882"/>
                </a:cubicBezTo>
                <a:cubicBezTo>
                  <a:pt x="849802" y="535086"/>
                  <a:pt x="863845" y="550930"/>
                  <a:pt x="856283" y="573975"/>
                </a:cubicBezTo>
                <a:cubicBezTo>
                  <a:pt x="848361" y="597741"/>
                  <a:pt x="827836" y="602062"/>
                  <a:pt x="806951" y="606743"/>
                </a:cubicBezTo>
                <a:cubicBezTo>
                  <a:pt x="796509" y="608904"/>
                  <a:pt x="786427" y="611424"/>
                  <a:pt x="784626" y="614665"/>
                </a:cubicBezTo>
                <a:cubicBezTo>
                  <a:pt x="782826" y="618266"/>
                  <a:pt x="787147" y="627988"/>
                  <a:pt x="791108" y="637710"/>
                </a:cubicBezTo>
                <a:cubicBezTo>
                  <a:pt x="799750" y="657515"/>
                  <a:pt x="808392" y="676600"/>
                  <a:pt x="793628" y="696404"/>
                </a:cubicBezTo>
                <a:cubicBezTo>
                  <a:pt x="779225" y="716209"/>
                  <a:pt x="758340" y="714408"/>
                  <a:pt x="737095" y="712248"/>
                </a:cubicBezTo>
                <a:cubicBezTo>
                  <a:pt x="726652" y="711168"/>
                  <a:pt x="716210" y="710087"/>
                  <a:pt x="712969" y="712968"/>
                </a:cubicBezTo>
                <a:cubicBezTo>
                  <a:pt x="710449" y="715849"/>
                  <a:pt x="711529" y="726291"/>
                  <a:pt x="712609" y="737094"/>
                </a:cubicBezTo>
                <a:cubicBezTo>
                  <a:pt x="714770" y="757979"/>
                  <a:pt x="716570" y="778864"/>
                  <a:pt x="696765" y="793627"/>
                </a:cubicBezTo>
                <a:cubicBezTo>
                  <a:pt x="676601" y="808031"/>
                  <a:pt x="657516" y="799389"/>
                  <a:pt x="638071" y="791107"/>
                </a:cubicBezTo>
                <a:cubicBezTo>
                  <a:pt x="628349" y="786786"/>
                  <a:pt x="618627" y="782465"/>
                  <a:pt x="615026" y="784265"/>
                </a:cubicBezTo>
                <a:cubicBezTo>
                  <a:pt x="611425" y="786065"/>
                  <a:pt x="609265" y="796508"/>
                  <a:pt x="607104" y="806590"/>
                </a:cubicBezTo>
                <a:cubicBezTo>
                  <a:pt x="602423" y="827835"/>
                  <a:pt x="597742" y="848000"/>
                  <a:pt x="574336" y="855922"/>
                </a:cubicBezTo>
                <a:cubicBezTo>
                  <a:pt x="550931" y="863484"/>
                  <a:pt x="535447" y="849440"/>
                  <a:pt x="519243" y="835397"/>
                </a:cubicBezTo>
                <a:cubicBezTo>
                  <a:pt x="511321" y="828195"/>
                  <a:pt x="503400" y="820994"/>
                  <a:pt x="499439" y="821714"/>
                </a:cubicBezTo>
                <a:cubicBezTo>
                  <a:pt x="495478" y="822434"/>
                  <a:pt x="490076" y="831796"/>
                  <a:pt x="484675" y="840798"/>
                </a:cubicBezTo>
                <a:cubicBezTo>
                  <a:pt x="473873" y="859163"/>
                  <a:pt x="463430" y="877527"/>
                  <a:pt x="438944" y="877527"/>
                </a:cubicBezTo>
                <a:cubicBezTo>
                  <a:pt x="414458" y="877527"/>
                  <a:pt x="403656" y="859163"/>
                  <a:pt x="392853" y="840798"/>
                </a:cubicBezTo>
                <a:cubicBezTo>
                  <a:pt x="387452" y="831796"/>
                  <a:pt x="382051" y="822434"/>
                  <a:pt x="378090" y="821714"/>
                </a:cubicBezTo>
                <a:cubicBezTo>
                  <a:pt x="374489" y="820994"/>
                  <a:pt x="366207" y="828195"/>
                  <a:pt x="358285" y="835397"/>
                </a:cubicBezTo>
                <a:cubicBezTo>
                  <a:pt x="342441" y="849440"/>
                  <a:pt x="326598" y="863484"/>
                  <a:pt x="303192" y="855922"/>
                </a:cubicBezTo>
                <a:cubicBezTo>
                  <a:pt x="279787" y="848000"/>
                  <a:pt x="275466" y="827835"/>
                  <a:pt x="270784" y="806590"/>
                </a:cubicBezTo>
                <a:cubicBezTo>
                  <a:pt x="268264" y="796508"/>
                  <a:pt x="266463" y="786065"/>
                  <a:pt x="262863" y="784265"/>
                </a:cubicBezTo>
                <a:cubicBezTo>
                  <a:pt x="259262" y="782465"/>
                  <a:pt x="249179" y="786786"/>
                  <a:pt x="239817" y="791107"/>
                </a:cubicBezTo>
                <a:cubicBezTo>
                  <a:pt x="220012" y="799389"/>
                  <a:pt x="200567" y="808031"/>
                  <a:pt x="181123" y="793627"/>
                </a:cubicBezTo>
                <a:cubicBezTo>
                  <a:pt x="160958" y="778864"/>
                  <a:pt x="163118" y="757979"/>
                  <a:pt x="165279" y="737094"/>
                </a:cubicBezTo>
                <a:cubicBezTo>
                  <a:pt x="166359" y="726291"/>
                  <a:pt x="167439" y="715849"/>
                  <a:pt x="164559" y="712968"/>
                </a:cubicBezTo>
                <a:cubicBezTo>
                  <a:pt x="161678" y="710087"/>
                  <a:pt x="150876" y="711168"/>
                  <a:pt x="140793" y="712248"/>
                </a:cubicBezTo>
                <a:cubicBezTo>
                  <a:pt x="119188" y="714408"/>
                  <a:pt x="98303" y="716209"/>
                  <a:pt x="83900" y="696404"/>
                </a:cubicBezTo>
                <a:cubicBezTo>
                  <a:pt x="69496" y="676600"/>
                  <a:pt x="77778" y="657515"/>
                  <a:pt x="86420" y="637710"/>
                </a:cubicBezTo>
                <a:cubicBezTo>
                  <a:pt x="90741" y="627988"/>
                  <a:pt x="95062" y="618266"/>
                  <a:pt x="92902" y="614665"/>
                </a:cubicBezTo>
                <a:cubicBezTo>
                  <a:pt x="91461" y="611424"/>
                  <a:pt x="81019" y="608904"/>
                  <a:pt x="70576" y="606743"/>
                </a:cubicBezTo>
                <a:cubicBezTo>
                  <a:pt x="49692" y="602062"/>
                  <a:pt x="29167" y="597741"/>
                  <a:pt x="21605" y="573975"/>
                </a:cubicBezTo>
                <a:cubicBezTo>
                  <a:pt x="14043" y="550930"/>
                  <a:pt x="28086" y="535086"/>
                  <a:pt x="42130" y="518882"/>
                </a:cubicBezTo>
                <a:cubicBezTo>
                  <a:pt x="48971" y="510961"/>
                  <a:pt x="56173" y="503399"/>
                  <a:pt x="55453" y="499078"/>
                </a:cubicBezTo>
                <a:cubicBezTo>
                  <a:pt x="55093" y="495477"/>
                  <a:pt x="45731" y="489716"/>
                  <a:pt x="36728" y="484674"/>
                </a:cubicBezTo>
                <a:cubicBezTo>
                  <a:pt x="18364" y="473872"/>
                  <a:pt x="0" y="463069"/>
                  <a:pt x="0" y="438583"/>
                </a:cubicBezTo>
                <a:cubicBezTo>
                  <a:pt x="0" y="414098"/>
                  <a:pt x="18364" y="403295"/>
                  <a:pt x="36728" y="392493"/>
                </a:cubicBezTo>
                <a:cubicBezTo>
                  <a:pt x="45731" y="387451"/>
                  <a:pt x="55093" y="381690"/>
                  <a:pt x="55453" y="377729"/>
                </a:cubicBezTo>
                <a:cubicBezTo>
                  <a:pt x="56173" y="374128"/>
                  <a:pt x="48971" y="365846"/>
                  <a:pt x="42130" y="358285"/>
                </a:cubicBezTo>
                <a:cubicBezTo>
                  <a:pt x="28086" y="342081"/>
                  <a:pt x="14043" y="326237"/>
                  <a:pt x="21605" y="302831"/>
                </a:cubicBezTo>
                <a:cubicBezTo>
                  <a:pt x="29167" y="279786"/>
                  <a:pt x="49692" y="275105"/>
                  <a:pt x="70576" y="270424"/>
                </a:cubicBezTo>
                <a:cubicBezTo>
                  <a:pt x="81019" y="268263"/>
                  <a:pt x="91461" y="266103"/>
                  <a:pt x="92902" y="262502"/>
                </a:cubicBezTo>
                <a:cubicBezTo>
                  <a:pt x="95062" y="258901"/>
                  <a:pt x="90741" y="248819"/>
                  <a:pt x="86420" y="239456"/>
                </a:cubicBezTo>
                <a:cubicBezTo>
                  <a:pt x="77778" y="219652"/>
                  <a:pt x="69496" y="200567"/>
                  <a:pt x="83900" y="180763"/>
                </a:cubicBezTo>
                <a:cubicBezTo>
                  <a:pt x="98303" y="160958"/>
                  <a:pt x="119188" y="163118"/>
                  <a:pt x="140793" y="164919"/>
                </a:cubicBezTo>
                <a:cubicBezTo>
                  <a:pt x="150876" y="165999"/>
                  <a:pt x="161678" y="167079"/>
                  <a:pt x="164559" y="164199"/>
                </a:cubicBezTo>
                <a:cubicBezTo>
                  <a:pt x="167439" y="161318"/>
                  <a:pt x="166359" y="150515"/>
                  <a:pt x="165279" y="140433"/>
                </a:cubicBezTo>
                <a:cubicBezTo>
                  <a:pt x="163118" y="118828"/>
                  <a:pt x="160958" y="97943"/>
                  <a:pt x="181123" y="83540"/>
                </a:cubicBezTo>
                <a:cubicBezTo>
                  <a:pt x="200567" y="69136"/>
                  <a:pt x="220012" y="77778"/>
                  <a:pt x="239817" y="86060"/>
                </a:cubicBezTo>
                <a:cubicBezTo>
                  <a:pt x="249179" y="90381"/>
                  <a:pt x="259262" y="94702"/>
                  <a:pt x="262863" y="92902"/>
                </a:cubicBezTo>
                <a:cubicBezTo>
                  <a:pt x="266463" y="91102"/>
                  <a:pt x="268264" y="80659"/>
                  <a:pt x="270784" y="70217"/>
                </a:cubicBezTo>
                <a:cubicBezTo>
                  <a:pt x="275466" y="49692"/>
                  <a:pt x="279787" y="28807"/>
                  <a:pt x="303192" y="21245"/>
                </a:cubicBezTo>
                <a:cubicBezTo>
                  <a:pt x="326598" y="13683"/>
                  <a:pt x="342441" y="27727"/>
                  <a:pt x="358285" y="42130"/>
                </a:cubicBezTo>
                <a:cubicBezTo>
                  <a:pt x="366207" y="48972"/>
                  <a:pt x="374489" y="55813"/>
                  <a:pt x="378090" y="55453"/>
                </a:cubicBezTo>
                <a:cubicBezTo>
                  <a:pt x="382051" y="54733"/>
                  <a:pt x="387452" y="45371"/>
                  <a:pt x="392853" y="36369"/>
                </a:cubicBezTo>
                <a:cubicBezTo>
                  <a:pt x="403656" y="18004"/>
                  <a:pt x="414458" y="0"/>
                  <a:pt x="43894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2" name="Freeform 12">
            <a:extLst>
              <a:ext uri="{FF2B5EF4-FFF2-40B4-BE49-F238E27FC236}">
                <a16:creationId xmlns:a16="http://schemas.microsoft.com/office/drawing/2014/main" id="{5A94DADC-847E-2C43-8E2A-09B513661CCA}"/>
              </a:ext>
            </a:extLst>
          </p:cNvPr>
          <p:cNvSpPr>
            <a:spLocks noChangeArrowheads="1"/>
          </p:cNvSpPr>
          <p:nvPr/>
        </p:nvSpPr>
        <p:spPr bwMode="auto">
          <a:xfrm>
            <a:off x="2568785" y="11029653"/>
            <a:ext cx="928932" cy="1392140"/>
          </a:xfrm>
          <a:custGeom>
            <a:avLst/>
            <a:gdLst>
              <a:gd name="T0" fmla="*/ 1277 w 1626"/>
              <a:gd name="T1" fmla="*/ 632 h 2438"/>
              <a:gd name="T2" fmla="*/ 1236 w 1626"/>
              <a:gd name="T3" fmla="*/ 615 h 2438"/>
              <a:gd name="T4" fmla="*/ 1178 w 1626"/>
              <a:gd name="T5" fmla="*/ 683 h 2438"/>
              <a:gd name="T6" fmla="*/ 1289 w 1626"/>
              <a:gd name="T7" fmla="*/ 761 h 2438"/>
              <a:gd name="T8" fmla="*/ 1240 w 1626"/>
              <a:gd name="T9" fmla="*/ 803 h 2438"/>
              <a:gd name="T10" fmla="*/ 1196 w 1626"/>
              <a:gd name="T11" fmla="*/ 784 h 2438"/>
              <a:gd name="T12" fmla="*/ 1371 w 1626"/>
              <a:gd name="T13" fmla="*/ 730 h 2438"/>
              <a:gd name="T14" fmla="*/ 1232 w 1626"/>
              <a:gd name="T15" fmla="*/ 555 h 2438"/>
              <a:gd name="T16" fmla="*/ 1136 w 1626"/>
              <a:gd name="T17" fmla="*/ 597 h 2438"/>
              <a:gd name="T18" fmla="*/ 1126 w 1626"/>
              <a:gd name="T19" fmla="*/ 811 h 2438"/>
              <a:gd name="T20" fmla="*/ 1239 w 1626"/>
              <a:gd name="T21" fmla="*/ 861 h 2438"/>
              <a:gd name="T22" fmla="*/ 1367 w 1626"/>
              <a:gd name="T23" fmla="*/ 774 h 2438"/>
              <a:gd name="T24" fmla="*/ 1041 w 1626"/>
              <a:gd name="T25" fmla="*/ 854 h 2438"/>
              <a:gd name="T26" fmla="*/ 964 w 1626"/>
              <a:gd name="T27" fmla="*/ 854 h 2438"/>
              <a:gd name="T28" fmla="*/ 765 w 1626"/>
              <a:gd name="T29" fmla="*/ 726 h 2438"/>
              <a:gd name="T30" fmla="*/ 723 w 1626"/>
              <a:gd name="T31" fmla="*/ 739 h 2438"/>
              <a:gd name="T32" fmla="*/ 720 w 1626"/>
              <a:gd name="T33" fmla="*/ 794 h 2438"/>
              <a:gd name="T34" fmla="*/ 750 w 1626"/>
              <a:gd name="T35" fmla="*/ 806 h 2438"/>
              <a:gd name="T36" fmla="*/ 809 w 1626"/>
              <a:gd name="T37" fmla="*/ 767 h 2438"/>
              <a:gd name="T38" fmla="*/ 812 w 1626"/>
              <a:gd name="T39" fmla="*/ 714 h 2438"/>
              <a:gd name="T40" fmla="*/ 727 w 1626"/>
              <a:gd name="T41" fmla="*/ 623 h 2438"/>
              <a:gd name="T42" fmla="*/ 759 w 1626"/>
              <a:gd name="T43" fmla="*/ 615 h 2438"/>
              <a:gd name="T44" fmla="*/ 812 w 1626"/>
              <a:gd name="T45" fmla="*/ 656 h 2438"/>
              <a:gd name="T46" fmla="*/ 737 w 1626"/>
              <a:gd name="T47" fmla="*/ 683 h 2438"/>
              <a:gd name="T48" fmla="*/ 675 w 1626"/>
              <a:gd name="T49" fmla="*/ 700 h 2438"/>
              <a:gd name="T50" fmla="*/ 631 w 1626"/>
              <a:gd name="T51" fmla="*/ 774 h 2438"/>
              <a:gd name="T52" fmla="*/ 657 w 1626"/>
              <a:gd name="T53" fmla="*/ 836 h 2438"/>
              <a:gd name="T54" fmla="*/ 776 w 1626"/>
              <a:gd name="T55" fmla="*/ 851 h 2438"/>
              <a:gd name="T56" fmla="*/ 818 w 1626"/>
              <a:gd name="T57" fmla="*/ 822 h 2438"/>
              <a:gd name="T58" fmla="*/ 828 w 1626"/>
              <a:gd name="T59" fmla="*/ 854 h 2438"/>
              <a:gd name="T60" fmla="*/ 891 w 1626"/>
              <a:gd name="T61" fmla="*/ 815 h 2438"/>
              <a:gd name="T62" fmla="*/ 888 w 1626"/>
              <a:gd name="T63" fmla="*/ 668 h 2438"/>
              <a:gd name="T64" fmla="*/ 877 w 1626"/>
              <a:gd name="T65" fmla="*/ 599 h 2438"/>
              <a:gd name="T66" fmla="*/ 765 w 1626"/>
              <a:gd name="T67" fmla="*/ 555 h 2438"/>
              <a:gd name="T68" fmla="*/ 679 w 1626"/>
              <a:gd name="T69" fmla="*/ 576 h 2438"/>
              <a:gd name="T70" fmla="*/ 255 w 1626"/>
              <a:gd name="T71" fmla="*/ 723 h 2438"/>
              <a:gd name="T72" fmla="*/ 304 w 1626"/>
              <a:gd name="T73" fmla="*/ 826 h 2438"/>
              <a:gd name="T74" fmla="*/ 509 w 1626"/>
              <a:gd name="T75" fmla="*/ 847 h 2438"/>
              <a:gd name="T76" fmla="*/ 564 w 1626"/>
              <a:gd name="T77" fmla="*/ 801 h 2438"/>
              <a:gd name="T78" fmla="*/ 567 w 1626"/>
              <a:gd name="T79" fmla="*/ 673 h 2438"/>
              <a:gd name="T80" fmla="*/ 523 w 1626"/>
              <a:gd name="T81" fmla="*/ 632 h 2438"/>
              <a:gd name="T82" fmla="*/ 360 w 1626"/>
              <a:gd name="T83" fmla="*/ 576 h 2438"/>
              <a:gd name="T84" fmla="*/ 348 w 1626"/>
              <a:gd name="T85" fmla="*/ 551 h 2438"/>
              <a:gd name="T86" fmla="*/ 416 w 1626"/>
              <a:gd name="T87" fmla="*/ 512 h 2438"/>
              <a:gd name="T88" fmla="*/ 467 w 1626"/>
              <a:gd name="T89" fmla="*/ 525 h 2438"/>
              <a:gd name="T90" fmla="*/ 571 w 1626"/>
              <a:gd name="T91" fmla="*/ 567 h 2438"/>
              <a:gd name="T92" fmla="*/ 417 w 1626"/>
              <a:gd name="T93" fmla="*/ 444 h 2438"/>
              <a:gd name="T94" fmla="*/ 338 w 1626"/>
              <a:gd name="T95" fmla="*/ 458 h 2438"/>
              <a:gd name="T96" fmla="*/ 270 w 1626"/>
              <a:gd name="T97" fmla="*/ 557 h 2438"/>
              <a:gd name="T98" fmla="*/ 307 w 1626"/>
              <a:gd name="T99" fmla="*/ 638 h 2438"/>
              <a:gd name="T100" fmla="*/ 464 w 1626"/>
              <a:gd name="T101" fmla="*/ 695 h 2438"/>
              <a:gd name="T102" fmla="*/ 493 w 1626"/>
              <a:gd name="T103" fmla="*/ 713 h 2438"/>
              <a:gd name="T104" fmla="*/ 482 w 1626"/>
              <a:gd name="T105" fmla="*/ 776 h 2438"/>
              <a:gd name="T106" fmla="*/ 422 w 1626"/>
              <a:gd name="T107" fmla="*/ 792 h 2438"/>
              <a:gd name="T108" fmla="*/ 335 w 1626"/>
              <a:gd name="T109" fmla="*/ 715 h 2438"/>
              <a:gd name="T110" fmla="*/ 1575 w 1626"/>
              <a:gd name="T111" fmla="*/ 0 h 2438"/>
              <a:gd name="T112" fmla="*/ 1625 w 1626"/>
              <a:gd name="T113" fmla="*/ 2302 h 2438"/>
              <a:gd name="T114" fmla="*/ 813 w 1626"/>
              <a:gd name="T115" fmla="*/ 1512 h 2438"/>
              <a:gd name="T116" fmla="*/ 0 w 1626"/>
              <a:gd name="T117" fmla="*/ 2302 h 2438"/>
              <a:gd name="T118" fmla="*/ 52 w 1626"/>
              <a:gd name="T119"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26" h="2438">
                <a:moveTo>
                  <a:pt x="1294" y="683"/>
                </a:moveTo>
                <a:lnTo>
                  <a:pt x="1294" y="683"/>
                </a:lnTo>
                <a:cubicBezTo>
                  <a:pt x="1293" y="660"/>
                  <a:pt x="1287" y="644"/>
                  <a:pt x="1277" y="632"/>
                </a:cubicBezTo>
                <a:lnTo>
                  <a:pt x="1277" y="632"/>
                </a:lnTo>
                <a:cubicBezTo>
                  <a:pt x="1266" y="620"/>
                  <a:pt x="1252" y="615"/>
                  <a:pt x="1236" y="615"/>
                </a:cubicBezTo>
                <a:lnTo>
                  <a:pt x="1236" y="615"/>
                </a:lnTo>
                <a:cubicBezTo>
                  <a:pt x="1219" y="615"/>
                  <a:pt x="1206" y="621"/>
                  <a:pt x="1194" y="633"/>
                </a:cubicBezTo>
                <a:lnTo>
                  <a:pt x="1194" y="633"/>
                </a:lnTo>
                <a:cubicBezTo>
                  <a:pt x="1183" y="645"/>
                  <a:pt x="1178" y="662"/>
                  <a:pt x="1178" y="683"/>
                </a:cubicBezTo>
                <a:lnTo>
                  <a:pt x="1294" y="683"/>
                </a:lnTo>
                <a:close/>
                <a:moveTo>
                  <a:pt x="1289" y="761"/>
                </a:moveTo>
                <a:lnTo>
                  <a:pt x="1289" y="761"/>
                </a:lnTo>
                <a:cubicBezTo>
                  <a:pt x="1285" y="776"/>
                  <a:pt x="1279" y="786"/>
                  <a:pt x="1271" y="793"/>
                </a:cubicBezTo>
                <a:lnTo>
                  <a:pt x="1271" y="793"/>
                </a:lnTo>
                <a:cubicBezTo>
                  <a:pt x="1263" y="800"/>
                  <a:pt x="1252" y="803"/>
                  <a:pt x="1240" y="803"/>
                </a:cubicBezTo>
                <a:lnTo>
                  <a:pt x="1240" y="803"/>
                </a:lnTo>
                <a:cubicBezTo>
                  <a:pt x="1223" y="803"/>
                  <a:pt x="1207" y="797"/>
                  <a:pt x="1196" y="784"/>
                </a:cubicBezTo>
                <a:lnTo>
                  <a:pt x="1196" y="784"/>
                </a:lnTo>
                <a:cubicBezTo>
                  <a:pt x="1184" y="771"/>
                  <a:pt x="1177" y="753"/>
                  <a:pt x="1177" y="730"/>
                </a:cubicBezTo>
                <a:lnTo>
                  <a:pt x="1371" y="730"/>
                </a:lnTo>
                <a:lnTo>
                  <a:pt x="1371" y="730"/>
                </a:lnTo>
                <a:cubicBezTo>
                  <a:pt x="1371" y="671"/>
                  <a:pt x="1360" y="628"/>
                  <a:pt x="1334" y="599"/>
                </a:cubicBezTo>
                <a:lnTo>
                  <a:pt x="1334" y="599"/>
                </a:lnTo>
                <a:cubicBezTo>
                  <a:pt x="1309" y="570"/>
                  <a:pt x="1275" y="555"/>
                  <a:pt x="1232" y="555"/>
                </a:cubicBezTo>
                <a:lnTo>
                  <a:pt x="1232" y="555"/>
                </a:lnTo>
                <a:cubicBezTo>
                  <a:pt x="1193" y="555"/>
                  <a:pt x="1161" y="569"/>
                  <a:pt x="1136" y="597"/>
                </a:cubicBezTo>
                <a:lnTo>
                  <a:pt x="1136" y="597"/>
                </a:lnTo>
                <a:cubicBezTo>
                  <a:pt x="1111" y="624"/>
                  <a:pt x="1098" y="661"/>
                  <a:pt x="1098" y="710"/>
                </a:cubicBezTo>
                <a:lnTo>
                  <a:pt x="1098" y="710"/>
                </a:lnTo>
                <a:cubicBezTo>
                  <a:pt x="1098" y="751"/>
                  <a:pt x="1108" y="784"/>
                  <a:pt x="1126" y="811"/>
                </a:cubicBezTo>
                <a:lnTo>
                  <a:pt x="1126" y="811"/>
                </a:lnTo>
                <a:cubicBezTo>
                  <a:pt x="1151" y="844"/>
                  <a:pt x="1189" y="861"/>
                  <a:pt x="1239" y="861"/>
                </a:cubicBezTo>
                <a:lnTo>
                  <a:pt x="1239" y="861"/>
                </a:lnTo>
                <a:cubicBezTo>
                  <a:pt x="1272" y="861"/>
                  <a:pt x="1298" y="853"/>
                  <a:pt x="1320" y="839"/>
                </a:cubicBezTo>
                <a:lnTo>
                  <a:pt x="1320" y="839"/>
                </a:lnTo>
                <a:cubicBezTo>
                  <a:pt x="1341" y="824"/>
                  <a:pt x="1357" y="802"/>
                  <a:pt x="1367" y="774"/>
                </a:cubicBezTo>
                <a:lnTo>
                  <a:pt x="1289" y="761"/>
                </a:lnTo>
                <a:close/>
                <a:moveTo>
                  <a:pt x="964" y="854"/>
                </a:moveTo>
                <a:lnTo>
                  <a:pt x="1041" y="854"/>
                </a:lnTo>
                <a:lnTo>
                  <a:pt x="1041" y="451"/>
                </a:lnTo>
                <a:lnTo>
                  <a:pt x="964" y="451"/>
                </a:lnTo>
                <a:lnTo>
                  <a:pt x="964" y="854"/>
                </a:lnTo>
                <a:close/>
                <a:moveTo>
                  <a:pt x="812" y="714"/>
                </a:moveTo>
                <a:lnTo>
                  <a:pt x="812" y="714"/>
                </a:lnTo>
                <a:cubicBezTo>
                  <a:pt x="802" y="718"/>
                  <a:pt x="786" y="721"/>
                  <a:pt x="765" y="726"/>
                </a:cubicBezTo>
                <a:lnTo>
                  <a:pt x="765" y="726"/>
                </a:lnTo>
                <a:cubicBezTo>
                  <a:pt x="744" y="730"/>
                  <a:pt x="729" y="735"/>
                  <a:pt x="723" y="739"/>
                </a:cubicBezTo>
                <a:lnTo>
                  <a:pt x="723" y="739"/>
                </a:lnTo>
                <a:cubicBezTo>
                  <a:pt x="713" y="746"/>
                  <a:pt x="708" y="756"/>
                  <a:pt x="708" y="766"/>
                </a:cubicBezTo>
                <a:lnTo>
                  <a:pt x="708" y="766"/>
                </a:lnTo>
                <a:cubicBezTo>
                  <a:pt x="708" y="777"/>
                  <a:pt x="712" y="787"/>
                  <a:pt x="720" y="794"/>
                </a:cubicBezTo>
                <a:lnTo>
                  <a:pt x="720" y="794"/>
                </a:lnTo>
                <a:cubicBezTo>
                  <a:pt x="728" y="802"/>
                  <a:pt x="738" y="806"/>
                  <a:pt x="750" y="806"/>
                </a:cubicBezTo>
                <a:lnTo>
                  <a:pt x="750" y="806"/>
                </a:lnTo>
                <a:cubicBezTo>
                  <a:pt x="765" y="806"/>
                  <a:pt x="778" y="801"/>
                  <a:pt x="790" y="792"/>
                </a:cubicBezTo>
                <a:lnTo>
                  <a:pt x="790" y="792"/>
                </a:lnTo>
                <a:cubicBezTo>
                  <a:pt x="800" y="786"/>
                  <a:pt x="806" y="777"/>
                  <a:pt x="809" y="767"/>
                </a:cubicBezTo>
                <a:lnTo>
                  <a:pt x="809" y="767"/>
                </a:lnTo>
                <a:cubicBezTo>
                  <a:pt x="811" y="760"/>
                  <a:pt x="812" y="748"/>
                  <a:pt x="812" y="729"/>
                </a:cubicBezTo>
                <a:lnTo>
                  <a:pt x="812" y="714"/>
                </a:lnTo>
                <a:close/>
                <a:moveTo>
                  <a:pt x="709" y="651"/>
                </a:moveTo>
                <a:lnTo>
                  <a:pt x="709" y="651"/>
                </a:lnTo>
                <a:cubicBezTo>
                  <a:pt x="714" y="638"/>
                  <a:pt x="719" y="628"/>
                  <a:pt x="727" y="623"/>
                </a:cubicBezTo>
                <a:lnTo>
                  <a:pt x="727" y="623"/>
                </a:lnTo>
                <a:cubicBezTo>
                  <a:pt x="735" y="618"/>
                  <a:pt x="746" y="615"/>
                  <a:pt x="759" y="615"/>
                </a:cubicBezTo>
                <a:lnTo>
                  <a:pt x="759" y="615"/>
                </a:lnTo>
                <a:cubicBezTo>
                  <a:pt x="780" y="615"/>
                  <a:pt x="793" y="618"/>
                  <a:pt x="801" y="624"/>
                </a:cubicBezTo>
                <a:lnTo>
                  <a:pt x="801" y="624"/>
                </a:lnTo>
                <a:cubicBezTo>
                  <a:pt x="808" y="630"/>
                  <a:pt x="812" y="641"/>
                  <a:pt x="812" y="656"/>
                </a:cubicBezTo>
                <a:lnTo>
                  <a:pt x="812" y="663"/>
                </a:lnTo>
                <a:lnTo>
                  <a:pt x="812" y="663"/>
                </a:lnTo>
                <a:cubicBezTo>
                  <a:pt x="798" y="669"/>
                  <a:pt x="773" y="676"/>
                  <a:pt x="737" y="683"/>
                </a:cubicBezTo>
                <a:lnTo>
                  <a:pt x="737" y="683"/>
                </a:lnTo>
                <a:cubicBezTo>
                  <a:pt x="710" y="688"/>
                  <a:pt x="689" y="694"/>
                  <a:pt x="675" y="700"/>
                </a:cubicBezTo>
                <a:lnTo>
                  <a:pt x="675" y="700"/>
                </a:lnTo>
                <a:cubicBezTo>
                  <a:pt x="661" y="708"/>
                  <a:pt x="650" y="718"/>
                  <a:pt x="643" y="730"/>
                </a:cubicBezTo>
                <a:lnTo>
                  <a:pt x="643" y="730"/>
                </a:lnTo>
                <a:cubicBezTo>
                  <a:pt x="634" y="743"/>
                  <a:pt x="631" y="758"/>
                  <a:pt x="631" y="774"/>
                </a:cubicBezTo>
                <a:lnTo>
                  <a:pt x="631" y="774"/>
                </a:lnTo>
                <a:cubicBezTo>
                  <a:pt x="631" y="799"/>
                  <a:pt x="639" y="820"/>
                  <a:pt x="657" y="836"/>
                </a:cubicBezTo>
                <a:lnTo>
                  <a:pt x="657" y="836"/>
                </a:lnTo>
                <a:cubicBezTo>
                  <a:pt x="674" y="852"/>
                  <a:pt x="698" y="861"/>
                  <a:pt x="728" y="861"/>
                </a:cubicBezTo>
                <a:lnTo>
                  <a:pt x="728" y="861"/>
                </a:lnTo>
                <a:cubicBezTo>
                  <a:pt x="745" y="861"/>
                  <a:pt x="760" y="857"/>
                  <a:pt x="776" y="851"/>
                </a:cubicBezTo>
                <a:lnTo>
                  <a:pt x="776" y="851"/>
                </a:lnTo>
                <a:cubicBezTo>
                  <a:pt x="790" y="844"/>
                  <a:pt x="805" y="835"/>
                  <a:pt x="818" y="822"/>
                </a:cubicBezTo>
                <a:lnTo>
                  <a:pt x="818" y="822"/>
                </a:lnTo>
                <a:cubicBezTo>
                  <a:pt x="819" y="824"/>
                  <a:pt x="819" y="827"/>
                  <a:pt x="821" y="831"/>
                </a:cubicBezTo>
                <a:lnTo>
                  <a:pt x="821" y="831"/>
                </a:lnTo>
                <a:cubicBezTo>
                  <a:pt x="823" y="841"/>
                  <a:pt x="826" y="849"/>
                  <a:pt x="828" y="854"/>
                </a:cubicBezTo>
                <a:lnTo>
                  <a:pt x="904" y="854"/>
                </a:lnTo>
                <a:lnTo>
                  <a:pt x="904" y="854"/>
                </a:lnTo>
                <a:cubicBezTo>
                  <a:pt x="898" y="840"/>
                  <a:pt x="893" y="827"/>
                  <a:pt x="891" y="815"/>
                </a:cubicBezTo>
                <a:lnTo>
                  <a:pt x="891" y="815"/>
                </a:lnTo>
                <a:cubicBezTo>
                  <a:pt x="888" y="802"/>
                  <a:pt x="887" y="784"/>
                  <a:pt x="887" y="758"/>
                </a:cubicBezTo>
                <a:lnTo>
                  <a:pt x="888" y="668"/>
                </a:lnTo>
                <a:lnTo>
                  <a:pt x="888" y="668"/>
                </a:lnTo>
                <a:cubicBezTo>
                  <a:pt x="888" y="635"/>
                  <a:pt x="884" y="612"/>
                  <a:pt x="877" y="599"/>
                </a:cubicBezTo>
                <a:lnTo>
                  <a:pt x="877" y="599"/>
                </a:lnTo>
                <a:cubicBezTo>
                  <a:pt x="870" y="587"/>
                  <a:pt x="859" y="576"/>
                  <a:pt x="842" y="568"/>
                </a:cubicBezTo>
                <a:lnTo>
                  <a:pt x="842" y="568"/>
                </a:lnTo>
                <a:cubicBezTo>
                  <a:pt x="825" y="559"/>
                  <a:pt x="799" y="555"/>
                  <a:pt x="765" y="555"/>
                </a:cubicBezTo>
                <a:lnTo>
                  <a:pt x="765" y="555"/>
                </a:lnTo>
                <a:cubicBezTo>
                  <a:pt x="727" y="555"/>
                  <a:pt x="698" y="562"/>
                  <a:pt x="679" y="576"/>
                </a:cubicBezTo>
                <a:lnTo>
                  <a:pt x="679" y="576"/>
                </a:lnTo>
                <a:cubicBezTo>
                  <a:pt x="660" y="589"/>
                  <a:pt x="647" y="610"/>
                  <a:pt x="638" y="639"/>
                </a:cubicBezTo>
                <a:lnTo>
                  <a:pt x="709" y="651"/>
                </a:lnTo>
                <a:close/>
                <a:moveTo>
                  <a:pt x="255" y="723"/>
                </a:moveTo>
                <a:lnTo>
                  <a:pt x="255" y="723"/>
                </a:lnTo>
                <a:cubicBezTo>
                  <a:pt x="261" y="768"/>
                  <a:pt x="277" y="802"/>
                  <a:pt x="304" y="826"/>
                </a:cubicBezTo>
                <a:lnTo>
                  <a:pt x="304" y="826"/>
                </a:lnTo>
                <a:cubicBezTo>
                  <a:pt x="332" y="850"/>
                  <a:pt x="371" y="861"/>
                  <a:pt x="422" y="861"/>
                </a:cubicBezTo>
                <a:lnTo>
                  <a:pt x="422" y="861"/>
                </a:lnTo>
                <a:cubicBezTo>
                  <a:pt x="457" y="861"/>
                  <a:pt x="486" y="856"/>
                  <a:pt x="509" y="847"/>
                </a:cubicBezTo>
                <a:lnTo>
                  <a:pt x="509" y="847"/>
                </a:lnTo>
                <a:cubicBezTo>
                  <a:pt x="533" y="837"/>
                  <a:pt x="551" y="822"/>
                  <a:pt x="564" y="801"/>
                </a:cubicBezTo>
                <a:lnTo>
                  <a:pt x="564" y="801"/>
                </a:lnTo>
                <a:cubicBezTo>
                  <a:pt x="577" y="781"/>
                  <a:pt x="583" y="760"/>
                  <a:pt x="583" y="737"/>
                </a:cubicBezTo>
                <a:lnTo>
                  <a:pt x="583" y="737"/>
                </a:lnTo>
                <a:cubicBezTo>
                  <a:pt x="583" y="711"/>
                  <a:pt x="578" y="690"/>
                  <a:pt x="567" y="673"/>
                </a:cubicBezTo>
                <a:lnTo>
                  <a:pt x="567" y="673"/>
                </a:lnTo>
                <a:cubicBezTo>
                  <a:pt x="556" y="655"/>
                  <a:pt x="542" y="641"/>
                  <a:pt x="523" y="632"/>
                </a:cubicBezTo>
                <a:lnTo>
                  <a:pt x="523" y="632"/>
                </a:lnTo>
                <a:cubicBezTo>
                  <a:pt x="503" y="622"/>
                  <a:pt x="474" y="612"/>
                  <a:pt x="435" y="602"/>
                </a:cubicBezTo>
                <a:lnTo>
                  <a:pt x="435" y="602"/>
                </a:lnTo>
                <a:cubicBezTo>
                  <a:pt x="395" y="593"/>
                  <a:pt x="370" y="584"/>
                  <a:pt x="360" y="576"/>
                </a:cubicBezTo>
                <a:lnTo>
                  <a:pt x="360" y="576"/>
                </a:lnTo>
                <a:cubicBezTo>
                  <a:pt x="352" y="569"/>
                  <a:pt x="348" y="560"/>
                  <a:pt x="348" y="551"/>
                </a:cubicBezTo>
                <a:lnTo>
                  <a:pt x="348" y="551"/>
                </a:lnTo>
                <a:cubicBezTo>
                  <a:pt x="348" y="540"/>
                  <a:pt x="352" y="532"/>
                  <a:pt x="361" y="526"/>
                </a:cubicBezTo>
                <a:lnTo>
                  <a:pt x="361" y="526"/>
                </a:lnTo>
                <a:cubicBezTo>
                  <a:pt x="374" y="517"/>
                  <a:pt x="393" y="512"/>
                  <a:pt x="416" y="512"/>
                </a:cubicBezTo>
                <a:lnTo>
                  <a:pt x="416" y="512"/>
                </a:lnTo>
                <a:cubicBezTo>
                  <a:pt x="439" y="512"/>
                  <a:pt x="456" y="516"/>
                  <a:pt x="467" y="525"/>
                </a:cubicBezTo>
                <a:lnTo>
                  <a:pt x="467" y="525"/>
                </a:lnTo>
                <a:cubicBezTo>
                  <a:pt x="479" y="534"/>
                  <a:pt x="487" y="549"/>
                  <a:pt x="490" y="570"/>
                </a:cubicBezTo>
                <a:lnTo>
                  <a:pt x="571" y="567"/>
                </a:lnTo>
                <a:lnTo>
                  <a:pt x="571" y="567"/>
                </a:lnTo>
                <a:cubicBezTo>
                  <a:pt x="570" y="529"/>
                  <a:pt x="557" y="499"/>
                  <a:pt x="532" y="477"/>
                </a:cubicBezTo>
                <a:lnTo>
                  <a:pt x="532" y="477"/>
                </a:lnTo>
                <a:cubicBezTo>
                  <a:pt x="506" y="455"/>
                  <a:pt x="467" y="444"/>
                  <a:pt x="417" y="444"/>
                </a:cubicBezTo>
                <a:lnTo>
                  <a:pt x="417" y="444"/>
                </a:lnTo>
                <a:cubicBezTo>
                  <a:pt x="386" y="444"/>
                  <a:pt x="359" y="449"/>
                  <a:pt x="338" y="458"/>
                </a:cubicBezTo>
                <a:lnTo>
                  <a:pt x="338" y="458"/>
                </a:lnTo>
                <a:cubicBezTo>
                  <a:pt x="316" y="468"/>
                  <a:pt x="299" y="481"/>
                  <a:pt x="287" y="499"/>
                </a:cubicBezTo>
                <a:lnTo>
                  <a:pt x="287" y="499"/>
                </a:lnTo>
                <a:cubicBezTo>
                  <a:pt x="276" y="517"/>
                  <a:pt x="270" y="536"/>
                  <a:pt x="270" y="557"/>
                </a:cubicBezTo>
                <a:lnTo>
                  <a:pt x="270" y="557"/>
                </a:lnTo>
                <a:cubicBezTo>
                  <a:pt x="270" y="589"/>
                  <a:pt x="282" y="616"/>
                  <a:pt x="307" y="638"/>
                </a:cubicBezTo>
                <a:lnTo>
                  <a:pt x="307" y="638"/>
                </a:lnTo>
                <a:cubicBezTo>
                  <a:pt x="325" y="653"/>
                  <a:pt x="355" y="667"/>
                  <a:pt x="399" y="678"/>
                </a:cubicBezTo>
                <a:lnTo>
                  <a:pt x="399" y="678"/>
                </a:lnTo>
                <a:cubicBezTo>
                  <a:pt x="433" y="686"/>
                  <a:pt x="455" y="691"/>
                  <a:pt x="464" y="695"/>
                </a:cubicBezTo>
                <a:lnTo>
                  <a:pt x="464" y="695"/>
                </a:lnTo>
                <a:cubicBezTo>
                  <a:pt x="478" y="700"/>
                  <a:pt x="487" y="706"/>
                  <a:pt x="493" y="713"/>
                </a:cubicBezTo>
                <a:lnTo>
                  <a:pt x="493" y="713"/>
                </a:lnTo>
                <a:cubicBezTo>
                  <a:pt x="499" y="719"/>
                  <a:pt x="502" y="728"/>
                  <a:pt x="502" y="737"/>
                </a:cubicBezTo>
                <a:lnTo>
                  <a:pt x="502" y="737"/>
                </a:lnTo>
                <a:cubicBezTo>
                  <a:pt x="502" y="752"/>
                  <a:pt x="495" y="765"/>
                  <a:pt x="482" y="776"/>
                </a:cubicBezTo>
                <a:lnTo>
                  <a:pt x="482" y="776"/>
                </a:lnTo>
                <a:cubicBezTo>
                  <a:pt x="469" y="787"/>
                  <a:pt x="449" y="792"/>
                  <a:pt x="422" y="792"/>
                </a:cubicBezTo>
                <a:lnTo>
                  <a:pt x="422" y="792"/>
                </a:lnTo>
                <a:cubicBezTo>
                  <a:pt x="398" y="792"/>
                  <a:pt x="378" y="786"/>
                  <a:pt x="363" y="774"/>
                </a:cubicBezTo>
                <a:lnTo>
                  <a:pt x="363" y="774"/>
                </a:lnTo>
                <a:cubicBezTo>
                  <a:pt x="349" y="761"/>
                  <a:pt x="340" y="742"/>
                  <a:pt x="335" y="715"/>
                </a:cubicBezTo>
                <a:lnTo>
                  <a:pt x="255" y="723"/>
                </a:lnTo>
                <a:close/>
                <a:moveTo>
                  <a:pt x="52" y="0"/>
                </a:moveTo>
                <a:lnTo>
                  <a:pt x="1575" y="0"/>
                </a:lnTo>
                <a:lnTo>
                  <a:pt x="1625" y="0"/>
                </a:lnTo>
                <a:lnTo>
                  <a:pt x="1625" y="49"/>
                </a:lnTo>
                <a:lnTo>
                  <a:pt x="1625" y="2302"/>
                </a:lnTo>
                <a:lnTo>
                  <a:pt x="1625" y="2437"/>
                </a:lnTo>
                <a:lnTo>
                  <a:pt x="1536" y="2335"/>
                </a:lnTo>
                <a:lnTo>
                  <a:pt x="813" y="1512"/>
                </a:lnTo>
                <a:lnTo>
                  <a:pt x="90" y="2335"/>
                </a:lnTo>
                <a:lnTo>
                  <a:pt x="0" y="2437"/>
                </a:lnTo>
                <a:lnTo>
                  <a:pt x="0" y="2302"/>
                </a:lnTo>
                <a:lnTo>
                  <a:pt x="0" y="49"/>
                </a:lnTo>
                <a:lnTo>
                  <a:pt x="0" y="0"/>
                </a:lnTo>
                <a:lnTo>
                  <a:pt x="52"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3" name="Freeform 32">
            <a:extLst>
              <a:ext uri="{FF2B5EF4-FFF2-40B4-BE49-F238E27FC236}">
                <a16:creationId xmlns:a16="http://schemas.microsoft.com/office/drawing/2014/main" id="{C238C84B-99E1-4541-A950-2B4EF6A88ACC}"/>
              </a:ext>
            </a:extLst>
          </p:cNvPr>
          <p:cNvSpPr>
            <a:spLocks noChangeArrowheads="1"/>
          </p:cNvSpPr>
          <p:nvPr/>
        </p:nvSpPr>
        <p:spPr bwMode="auto">
          <a:xfrm>
            <a:off x="13006588" y="11046300"/>
            <a:ext cx="1391572" cy="1358844"/>
          </a:xfrm>
          <a:custGeom>
            <a:avLst/>
            <a:gdLst>
              <a:gd name="connsiteX0" fmla="*/ 146844 w 877527"/>
              <a:gd name="connsiteY0" fmla="*/ 223838 h 856890"/>
              <a:gd name="connsiteX1" fmla="*/ 162320 w 877527"/>
              <a:gd name="connsiteY1" fmla="*/ 250485 h 856890"/>
              <a:gd name="connsiteX2" fmla="*/ 220265 w 877527"/>
              <a:gd name="connsiteY2" fmla="*/ 350953 h 856890"/>
              <a:gd name="connsiteX3" fmla="*/ 278211 w 877527"/>
              <a:gd name="connsiteY3" fmla="*/ 451060 h 856890"/>
              <a:gd name="connsiteX4" fmla="*/ 293327 w 877527"/>
              <a:gd name="connsiteY4" fmla="*/ 477707 h 856890"/>
              <a:gd name="connsiteX5" fmla="*/ 262735 w 877527"/>
              <a:gd name="connsiteY5" fmla="*/ 477707 h 856890"/>
              <a:gd name="connsiteX6" fmla="*/ 218106 w 877527"/>
              <a:gd name="connsiteY6" fmla="*/ 477707 h 856890"/>
              <a:gd name="connsiteX7" fmla="*/ 218106 w 877527"/>
              <a:gd name="connsiteY7" fmla="*/ 838885 h 856890"/>
              <a:gd name="connsiteX8" fmla="*/ 218106 w 877527"/>
              <a:gd name="connsiteY8" fmla="*/ 856890 h 856890"/>
              <a:gd name="connsiteX9" fmla="*/ 200110 w 877527"/>
              <a:gd name="connsiteY9" fmla="*/ 856890 h 856890"/>
              <a:gd name="connsiteX10" fmla="*/ 93217 w 877527"/>
              <a:gd name="connsiteY10" fmla="*/ 856890 h 856890"/>
              <a:gd name="connsiteX11" fmla="*/ 75581 w 877527"/>
              <a:gd name="connsiteY11" fmla="*/ 856890 h 856890"/>
              <a:gd name="connsiteX12" fmla="*/ 75581 w 877527"/>
              <a:gd name="connsiteY12" fmla="*/ 838885 h 856890"/>
              <a:gd name="connsiteX13" fmla="*/ 75581 w 877527"/>
              <a:gd name="connsiteY13" fmla="*/ 477707 h 856890"/>
              <a:gd name="connsiteX14" fmla="*/ 30952 w 877527"/>
              <a:gd name="connsiteY14" fmla="*/ 477707 h 856890"/>
              <a:gd name="connsiteX15" fmla="*/ 0 w 877527"/>
              <a:gd name="connsiteY15" fmla="*/ 477707 h 856890"/>
              <a:gd name="connsiteX16" fmla="*/ 15476 w 877527"/>
              <a:gd name="connsiteY16" fmla="*/ 451060 h 856890"/>
              <a:gd name="connsiteX17" fmla="*/ 73422 w 877527"/>
              <a:gd name="connsiteY17" fmla="*/ 350953 h 856890"/>
              <a:gd name="connsiteX18" fmla="*/ 131367 w 877527"/>
              <a:gd name="connsiteY18" fmla="*/ 250485 h 856890"/>
              <a:gd name="connsiteX19" fmla="*/ 445294 w 877527"/>
              <a:gd name="connsiteY19" fmla="*/ 90488 h 856890"/>
              <a:gd name="connsiteX20" fmla="*/ 460410 w 877527"/>
              <a:gd name="connsiteY20" fmla="*/ 117127 h 856890"/>
              <a:gd name="connsiteX21" fmla="*/ 518355 w 877527"/>
              <a:gd name="connsiteY21" fmla="*/ 217202 h 856890"/>
              <a:gd name="connsiteX22" fmla="*/ 576301 w 877527"/>
              <a:gd name="connsiteY22" fmla="*/ 317637 h 856890"/>
              <a:gd name="connsiteX23" fmla="*/ 591777 w 877527"/>
              <a:gd name="connsiteY23" fmla="*/ 344276 h 856890"/>
              <a:gd name="connsiteX24" fmla="*/ 561185 w 877527"/>
              <a:gd name="connsiteY24" fmla="*/ 344276 h 856890"/>
              <a:gd name="connsiteX25" fmla="*/ 516556 w 877527"/>
              <a:gd name="connsiteY25" fmla="*/ 344276 h 856890"/>
              <a:gd name="connsiteX26" fmla="*/ 516556 w 877527"/>
              <a:gd name="connsiteY26" fmla="*/ 838891 h 856890"/>
              <a:gd name="connsiteX27" fmla="*/ 516556 w 877527"/>
              <a:gd name="connsiteY27" fmla="*/ 856890 h 856890"/>
              <a:gd name="connsiteX28" fmla="*/ 498560 w 877527"/>
              <a:gd name="connsiteY28" fmla="*/ 856890 h 856890"/>
              <a:gd name="connsiteX29" fmla="*/ 391667 w 877527"/>
              <a:gd name="connsiteY29" fmla="*/ 856890 h 856890"/>
              <a:gd name="connsiteX30" fmla="*/ 373671 w 877527"/>
              <a:gd name="connsiteY30" fmla="*/ 856890 h 856890"/>
              <a:gd name="connsiteX31" fmla="*/ 373671 w 877527"/>
              <a:gd name="connsiteY31" fmla="*/ 838891 h 856890"/>
              <a:gd name="connsiteX32" fmla="*/ 373671 w 877527"/>
              <a:gd name="connsiteY32" fmla="*/ 344276 h 856890"/>
              <a:gd name="connsiteX33" fmla="*/ 329402 w 877527"/>
              <a:gd name="connsiteY33" fmla="*/ 344276 h 856890"/>
              <a:gd name="connsiteX34" fmla="*/ 298450 w 877527"/>
              <a:gd name="connsiteY34" fmla="*/ 344276 h 856890"/>
              <a:gd name="connsiteX35" fmla="*/ 313926 w 877527"/>
              <a:gd name="connsiteY35" fmla="*/ 317637 h 856890"/>
              <a:gd name="connsiteX36" fmla="*/ 371872 w 877527"/>
              <a:gd name="connsiteY36" fmla="*/ 217202 h 856890"/>
              <a:gd name="connsiteX37" fmla="*/ 429817 w 877527"/>
              <a:gd name="connsiteY37" fmla="*/ 117127 h 856890"/>
              <a:gd name="connsiteX38" fmla="*/ 730684 w 877527"/>
              <a:gd name="connsiteY38" fmla="*/ 0 h 856890"/>
              <a:gd name="connsiteX39" fmla="*/ 746160 w 877527"/>
              <a:gd name="connsiteY39" fmla="*/ 26627 h 856890"/>
              <a:gd name="connsiteX40" fmla="*/ 804106 w 877527"/>
              <a:gd name="connsiteY40" fmla="*/ 127018 h 856890"/>
              <a:gd name="connsiteX41" fmla="*/ 862051 w 877527"/>
              <a:gd name="connsiteY41" fmla="*/ 227409 h 856890"/>
              <a:gd name="connsiteX42" fmla="*/ 877527 w 877527"/>
              <a:gd name="connsiteY42" fmla="*/ 254036 h 856890"/>
              <a:gd name="connsiteX43" fmla="*/ 846575 w 877527"/>
              <a:gd name="connsiteY43" fmla="*/ 254036 h 856890"/>
              <a:gd name="connsiteX44" fmla="*/ 802306 w 877527"/>
              <a:gd name="connsiteY44" fmla="*/ 254036 h 856890"/>
              <a:gd name="connsiteX45" fmla="*/ 802306 w 877527"/>
              <a:gd name="connsiteY45" fmla="*/ 837312 h 856890"/>
              <a:gd name="connsiteX46" fmla="*/ 802306 w 877527"/>
              <a:gd name="connsiteY46" fmla="*/ 855303 h 856890"/>
              <a:gd name="connsiteX47" fmla="*/ 784311 w 877527"/>
              <a:gd name="connsiteY47" fmla="*/ 855303 h 856890"/>
              <a:gd name="connsiteX48" fmla="*/ 677057 w 877527"/>
              <a:gd name="connsiteY48" fmla="*/ 855303 h 856890"/>
              <a:gd name="connsiteX49" fmla="*/ 659422 w 877527"/>
              <a:gd name="connsiteY49" fmla="*/ 855303 h 856890"/>
              <a:gd name="connsiteX50" fmla="*/ 659422 w 877527"/>
              <a:gd name="connsiteY50" fmla="*/ 837312 h 856890"/>
              <a:gd name="connsiteX51" fmla="*/ 659422 w 877527"/>
              <a:gd name="connsiteY51" fmla="*/ 254036 h 856890"/>
              <a:gd name="connsiteX52" fmla="*/ 614793 w 877527"/>
              <a:gd name="connsiteY52" fmla="*/ 254036 h 856890"/>
              <a:gd name="connsiteX53" fmla="*/ 584200 w 877527"/>
              <a:gd name="connsiteY53" fmla="*/ 254036 h 856890"/>
              <a:gd name="connsiteX54" fmla="*/ 599676 w 877527"/>
              <a:gd name="connsiteY54" fmla="*/ 227409 h 856890"/>
              <a:gd name="connsiteX55" fmla="*/ 657622 w 877527"/>
              <a:gd name="connsiteY55" fmla="*/ 127018 h 856890"/>
              <a:gd name="connsiteX56" fmla="*/ 715568 w 877527"/>
              <a:gd name="connsiteY56" fmla="*/ 26627 h 856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77527" h="856890">
                <a:moveTo>
                  <a:pt x="146844" y="223838"/>
                </a:moveTo>
                <a:lnTo>
                  <a:pt x="162320" y="250485"/>
                </a:lnTo>
                <a:lnTo>
                  <a:pt x="220265" y="350953"/>
                </a:lnTo>
                <a:lnTo>
                  <a:pt x="278211" y="451060"/>
                </a:lnTo>
                <a:lnTo>
                  <a:pt x="293327" y="477707"/>
                </a:lnTo>
                <a:lnTo>
                  <a:pt x="262735" y="477707"/>
                </a:lnTo>
                <a:lnTo>
                  <a:pt x="218106" y="477707"/>
                </a:lnTo>
                <a:lnTo>
                  <a:pt x="218106" y="838885"/>
                </a:lnTo>
                <a:lnTo>
                  <a:pt x="218106" y="856890"/>
                </a:lnTo>
                <a:lnTo>
                  <a:pt x="200110" y="856890"/>
                </a:lnTo>
                <a:lnTo>
                  <a:pt x="93217" y="856890"/>
                </a:lnTo>
                <a:lnTo>
                  <a:pt x="75581" y="856890"/>
                </a:lnTo>
                <a:lnTo>
                  <a:pt x="75581" y="838885"/>
                </a:lnTo>
                <a:lnTo>
                  <a:pt x="75581" y="477707"/>
                </a:lnTo>
                <a:lnTo>
                  <a:pt x="30952" y="477707"/>
                </a:lnTo>
                <a:lnTo>
                  <a:pt x="0" y="477707"/>
                </a:lnTo>
                <a:lnTo>
                  <a:pt x="15476" y="451060"/>
                </a:lnTo>
                <a:lnTo>
                  <a:pt x="73422" y="350953"/>
                </a:lnTo>
                <a:lnTo>
                  <a:pt x="131367" y="250485"/>
                </a:lnTo>
                <a:close/>
                <a:moveTo>
                  <a:pt x="445294" y="90488"/>
                </a:moveTo>
                <a:lnTo>
                  <a:pt x="460410" y="117127"/>
                </a:lnTo>
                <a:lnTo>
                  <a:pt x="518355" y="217202"/>
                </a:lnTo>
                <a:lnTo>
                  <a:pt x="576301" y="317637"/>
                </a:lnTo>
                <a:lnTo>
                  <a:pt x="591777" y="344276"/>
                </a:lnTo>
                <a:lnTo>
                  <a:pt x="561185" y="344276"/>
                </a:lnTo>
                <a:lnTo>
                  <a:pt x="516556" y="344276"/>
                </a:lnTo>
                <a:lnTo>
                  <a:pt x="516556" y="838891"/>
                </a:lnTo>
                <a:lnTo>
                  <a:pt x="516556" y="856890"/>
                </a:lnTo>
                <a:lnTo>
                  <a:pt x="498560" y="856890"/>
                </a:lnTo>
                <a:lnTo>
                  <a:pt x="391667" y="856890"/>
                </a:lnTo>
                <a:lnTo>
                  <a:pt x="373671" y="856890"/>
                </a:lnTo>
                <a:lnTo>
                  <a:pt x="373671" y="838891"/>
                </a:lnTo>
                <a:lnTo>
                  <a:pt x="373671" y="344276"/>
                </a:lnTo>
                <a:lnTo>
                  <a:pt x="329402" y="344276"/>
                </a:lnTo>
                <a:lnTo>
                  <a:pt x="298450" y="344276"/>
                </a:lnTo>
                <a:lnTo>
                  <a:pt x="313926" y="317637"/>
                </a:lnTo>
                <a:lnTo>
                  <a:pt x="371872" y="217202"/>
                </a:lnTo>
                <a:lnTo>
                  <a:pt x="429817" y="117127"/>
                </a:lnTo>
                <a:close/>
                <a:moveTo>
                  <a:pt x="730684" y="0"/>
                </a:moveTo>
                <a:lnTo>
                  <a:pt x="746160" y="26627"/>
                </a:lnTo>
                <a:lnTo>
                  <a:pt x="804106" y="127018"/>
                </a:lnTo>
                <a:lnTo>
                  <a:pt x="862051" y="227409"/>
                </a:lnTo>
                <a:lnTo>
                  <a:pt x="877527" y="254036"/>
                </a:lnTo>
                <a:lnTo>
                  <a:pt x="846575" y="254036"/>
                </a:lnTo>
                <a:lnTo>
                  <a:pt x="802306" y="254036"/>
                </a:lnTo>
                <a:lnTo>
                  <a:pt x="802306" y="837312"/>
                </a:lnTo>
                <a:lnTo>
                  <a:pt x="802306" y="855303"/>
                </a:lnTo>
                <a:lnTo>
                  <a:pt x="784311" y="855303"/>
                </a:lnTo>
                <a:lnTo>
                  <a:pt x="677057" y="855303"/>
                </a:lnTo>
                <a:lnTo>
                  <a:pt x="659422" y="855303"/>
                </a:lnTo>
                <a:lnTo>
                  <a:pt x="659422" y="837312"/>
                </a:lnTo>
                <a:lnTo>
                  <a:pt x="659422" y="254036"/>
                </a:lnTo>
                <a:lnTo>
                  <a:pt x="614793" y="254036"/>
                </a:lnTo>
                <a:lnTo>
                  <a:pt x="584200" y="254036"/>
                </a:lnTo>
                <a:lnTo>
                  <a:pt x="599676" y="227409"/>
                </a:lnTo>
                <a:lnTo>
                  <a:pt x="657622" y="127018"/>
                </a:lnTo>
                <a:lnTo>
                  <a:pt x="715568" y="26627"/>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4" name="TextBox 33">
            <a:extLst>
              <a:ext uri="{FF2B5EF4-FFF2-40B4-BE49-F238E27FC236}">
                <a16:creationId xmlns:a16="http://schemas.microsoft.com/office/drawing/2014/main" id="{1BD1AB2C-57C1-AF48-A7C6-BB347F2A2D42}"/>
              </a:ext>
            </a:extLst>
          </p:cNvPr>
          <p:cNvSpPr txBox="1"/>
          <p:nvPr/>
        </p:nvSpPr>
        <p:spPr>
          <a:xfrm>
            <a:off x="4766713" y="107370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5" name="TextBox 34">
            <a:extLst>
              <a:ext uri="{FF2B5EF4-FFF2-40B4-BE49-F238E27FC236}">
                <a16:creationId xmlns:a16="http://schemas.microsoft.com/office/drawing/2014/main" id="{4A0470A0-52E0-7D48-9964-A9B024548B68}"/>
              </a:ext>
            </a:extLst>
          </p:cNvPr>
          <p:cNvSpPr txBox="1"/>
          <p:nvPr/>
        </p:nvSpPr>
        <p:spPr>
          <a:xfrm>
            <a:off x="4766713" y="350208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6" name="TextBox 35">
            <a:extLst>
              <a:ext uri="{FF2B5EF4-FFF2-40B4-BE49-F238E27FC236}">
                <a16:creationId xmlns:a16="http://schemas.microsoft.com/office/drawing/2014/main" id="{DB5CA6C3-3BB1-9545-9E6F-300AF7F34E2E}"/>
              </a:ext>
            </a:extLst>
          </p:cNvPr>
          <p:cNvSpPr txBox="1"/>
          <p:nvPr/>
        </p:nvSpPr>
        <p:spPr>
          <a:xfrm>
            <a:off x="15428506" y="107370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7" name="TextBox 36">
            <a:extLst>
              <a:ext uri="{FF2B5EF4-FFF2-40B4-BE49-F238E27FC236}">
                <a16:creationId xmlns:a16="http://schemas.microsoft.com/office/drawing/2014/main" id="{D611C837-BC12-9741-A31E-A7F68EC219D5}"/>
              </a:ext>
            </a:extLst>
          </p:cNvPr>
          <p:cNvSpPr txBox="1"/>
          <p:nvPr/>
        </p:nvSpPr>
        <p:spPr>
          <a:xfrm>
            <a:off x="15428506" y="350208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8" name="TextBox 37">
            <a:extLst>
              <a:ext uri="{FF2B5EF4-FFF2-40B4-BE49-F238E27FC236}">
                <a16:creationId xmlns:a16="http://schemas.microsoft.com/office/drawing/2014/main" id="{D10F2640-11DB-6548-86C6-E7ED244EED89}"/>
              </a:ext>
            </a:extLst>
          </p:cNvPr>
          <p:cNvSpPr txBox="1"/>
          <p:nvPr/>
        </p:nvSpPr>
        <p:spPr>
          <a:xfrm>
            <a:off x="6109738" y="710413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9" name="TextBox 38">
            <a:extLst>
              <a:ext uri="{FF2B5EF4-FFF2-40B4-BE49-F238E27FC236}">
                <a16:creationId xmlns:a16="http://schemas.microsoft.com/office/drawing/2014/main" id="{5B77569B-21C2-6647-B465-2A98160A026E}"/>
              </a:ext>
            </a:extLst>
          </p:cNvPr>
          <p:cNvSpPr txBox="1"/>
          <p:nvPr/>
        </p:nvSpPr>
        <p:spPr>
          <a:xfrm>
            <a:off x="16771531" y="710413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27752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573D9AD-5E5C-744C-8A83-4FBCB28693CA}"/>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0" name="TextBox 9">
            <a:extLst>
              <a:ext uri="{FF2B5EF4-FFF2-40B4-BE49-F238E27FC236}">
                <a16:creationId xmlns:a16="http://schemas.microsoft.com/office/drawing/2014/main" id="{4FF1DC1E-115F-7148-98F7-FAB2E0FFCA9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4" name="Oval 33">
            <a:extLst>
              <a:ext uri="{FF2B5EF4-FFF2-40B4-BE49-F238E27FC236}">
                <a16:creationId xmlns:a16="http://schemas.microsoft.com/office/drawing/2014/main" id="{DCEA1A84-A9DD-DF4A-86D6-516BA09CA093}"/>
              </a:ext>
            </a:extLst>
          </p:cNvPr>
          <p:cNvSpPr/>
          <p:nvPr/>
        </p:nvSpPr>
        <p:spPr>
          <a:xfrm>
            <a:off x="4536611" y="5606586"/>
            <a:ext cx="4612980" cy="46129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Block Arc 1">
            <a:extLst>
              <a:ext uri="{FF2B5EF4-FFF2-40B4-BE49-F238E27FC236}">
                <a16:creationId xmlns:a16="http://schemas.microsoft.com/office/drawing/2014/main" id="{33930D9F-216A-AF46-8251-15A6E652BC41}"/>
              </a:ext>
            </a:extLst>
          </p:cNvPr>
          <p:cNvSpPr/>
          <p:nvPr/>
        </p:nvSpPr>
        <p:spPr>
          <a:xfrm rot="5400000">
            <a:off x="2549279" y="3619256"/>
            <a:ext cx="8587644" cy="8587642"/>
          </a:xfrm>
          <a:prstGeom prst="blockArc">
            <a:avLst>
              <a:gd name="adj1" fmla="val 10800000"/>
              <a:gd name="adj2" fmla="val 9583993"/>
              <a:gd name="adj3" fmla="val 213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4" name="Block Arc 3">
            <a:extLst>
              <a:ext uri="{FF2B5EF4-FFF2-40B4-BE49-F238E27FC236}">
                <a16:creationId xmlns:a16="http://schemas.microsoft.com/office/drawing/2014/main" id="{0C8CAF75-CB80-FC4D-9E66-E2E5EC28C2F9}"/>
              </a:ext>
            </a:extLst>
          </p:cNvPr>
          <p:cNvSpPr/>
          <p:nvPr/>
        </p:nvSpPr>
        <p:spPr>
          <a:xfrm rot="5400000">
            <a:off x="2947863" y="4017840"/>
            <a:ext cx="7790476" cy="7790474"/>
          </a:xfrm>
          <a:prstGeom prst="blockArc">
            <a:avLst>
              <a:gd name="adj1" fmla="val 10800000"/>
              <a:gd name="adj2" fmla="val 2371958"/>
              <a:gd name="adj3" fmla="val 20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5" name="Block Arc 4">
            <a:extLst>
              <a:ext uri="{FF2B5EF4-FFF2-40B4-BE49-F238E27FC236}">
                <a16:creationId xmlns:a16="http://schemas.microsoft.com/office/drawing/2014/main" id="{3D055666-285B-8143-8E8F-551E97333585}"/>
              </a:ext>
            </a:extLst>
          </p:cNvPr>
          <p:cNvSpPr/>
          <p:nvPr/>
        </p:nvSpPr>
        <p:spPr>
          <a:xfrm rot="5400000">
            <a:off x="3369894" y="4439870"/>
            <a:ext cx="6946414" cy="6946412"/>
          </a:xfrm>
          <a:prstGeom prst="blockArc">
            <a:avLst>
              <a:gd name="adj1" fmla="val 10800000"/>
              <a:gd name="adj2" fmla="val 6100694"/>
              <a:gd name="adj3" fmla="val 204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6" name="Block Arc 5">
            <a:extLst>
              <a:ext uri="{FF2B5EF4-FFF2-40B4-BE49-F238E27FC236}">
                <a16:creationId xmlns:a16="http://schemas.microsoft.com/office/drawing/2014/main" id="{9BA87ED0-B5E4-604F-B237-ACD9342AB1AB}"/>
              </a:ext>
            </a:extLst>
          </p:cNvPr>
          <p:cNvSpPr/>
          <p:nvPr/>
        </p:nvSpPr>
        <p:spPr>
          <a:xfrm rot="5400000">
            <a:off x="3768479" y="4838456"/>
            <a:ext cx="6149244" cy="6149242"/>
          </a:xfrm>
          <a:prstGeom prst="blockArc">
            <a:avLst>
              <a:gd name="adj1" fmla="val 10800000"/>
              <a:gd name="adj2" fmla="val 112673"/>
              <a:gd name="adj3" fmla="val 231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7" name="Block Arc 6">
            <a:extLst>
              <a:ext uri="{FF2B5EF4-FFF2-40B4-BE49-F238E27FC236}">
                <a16:creationId xmlns:a16="http://schemas.microsoft.com/office/drawing/2014/main" id="{E4FE88DF-328D-9944-B493-25D86472453B}"/>
              </a:ext>
            </a:extLst>
          </p:cNvPr>
          <p:cNvSpPr/>
          <p:nvPr/>
        </p:nvSpPr>
        <p:spPr>
          <a:xfrm rot="5400000">
            <a:off x="3768479" y="4838455"/>
            <a:ext cx="6149244" cy="6149242"/>
          </a:xfrm>
          <a:prstGeom prst="blockArc">
            <a:avLst>
              <a:gd name="adj1" fmla="val 10800000"/>
              <a:gd name="adj2" fmla="val 7427840"/>
              <a:gd name="adj3" fmla="val 269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1" name="Rectangle 10">
            <a:extLst>
              <a:ext uri="{FF2B5EF4-FFF2-40B4-BE49-F238E27FC236}">
                <a16:creationId xmlns:a16="http://schemas.microsoft.com/office/drawing/2014/main" id="{05EBEA69-01FF-8F41-B4C6-B02A6638C57B}"/>
              </a:ext>
            </a:extLst>
          </p:cNvPr>
          <p:cNvSpPr/>
          <p:nvPr/>
        </p:nvSpPr>
        <p:spPr>
          <a:xfrm>
            <a:off x="13293970" y="3455132"/>
            <a:ext cx="1664676" cy="16646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52DFF0AE-DE26-D441-BFF6-6C97A9ECFE93}"/>
              </a:ext>
            </a:extLst>
          </p:cNvPr>
          <p:cNvSpPr/>
          <p:nvPr/>
        </p:nvSpPr>
        <p:spPr>
          <a:xfrm>
            <a:off x="13293970" y="5873262"/>
            <a:ext cx="1664676" cy="1664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385A1607-A816-C64F-949A-31625CFBDB14}"/>
              </a:ext>
            </a:extLst>
          </p:cNvPr>
          <p:cNvSpPr/>
          <p:nvPr/>
        </p:nvSpPr>
        <p:spPr>
          <a:xfrm>
            <a:off x="13293970" y="8291392"/>
            <a:ext cx="1664676" cy="16646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Rectangle 13">
            <a:extLst>
              <a:ext uri="{FF2B5EF4-FFF2-40B4-BE49-F238E27FC236}">
                <a16:creationId xmlns:a16="http://schemas.microsoft.com/office/drawing/2014/main" id="{5B6B7D19-8B58-9F46-8E79-79381D84470A}"/>
              </a:ext>
            </a:extLst>
          </p:cNvPr>
          <p:cNvSpPr/>
          <p:nvPr/>
        </p:nvSpPr>
        <p:spPr>
          <a:xfrm>
            <a:off x="13293970" y="10709522"/>
            <a:ext cx="1664676" cy="16646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Freeform 16">
            <a:extLst>
              <a:ext uri="{FF2B5EF4-FFF2-40B4-BE49-F238E27FC236}">
                <a16:creationId xmlns:a16="http://schemas.microsoft.com/office/drawing/2014/main" id="{19DB13B8-E002-334D-A019-EEB03FEA6A09}"/>
              </a:ext>
            </a:extLst>
          </p:cNvPr>
          <p:cNvSpPr>
            <a:spLocks noChangeArrowheads="1"/>
          </p:cNvSpPr>
          <p:nvPr/>
        </p:nvSpPr>
        <p:spPr bwMode="auto">
          <a:xfrm>
            <a:off x="13710563" y="6266043"/>
            <a:ext cx="831490" cy="879113"/>
          </a:xfrm>
          <a:custGeom>
            <a:avLst/>
            <a:gdLst>
              <a:gd name="connsiteX0" fmla="*/ 6122 w 831490"/>
              <a:gd name="connsiteY0" fmla="*/ 782638 h 879113"/>
              <a:gd name="connsiteX1" fmla="*/ 53653 w 831490"/>
              <a:gd name="connsiteY1" fmla="*/ 809439 h 879113"/>
              <a:gd name="connsiteX2" fmla="*/ 182563 w 831490"/>
              <a:gd name="connsiteY2" fmla="*/ 828996 h 879113"/>
              <a:gd name="connsiteX3" fmla="*/ 311113 w 831490"/>
              <a:gd name="connsiteY3" fmla="*/ 809439 h 879113"/>
              <a:gd name="connsiteX4" fmla="*/ 358644 w 831490"/>
              <a:gd name="connsiteY4" fmla="*/ 782638 h 879113"/>
              <a:gd name="connsiteX5" fmla="*/ 364765 w 831490"/>
              <a:gd name="connsiteY5" fmla="*/ 803282 h 879113"/>
              <a:gd name="connsiteX6" fmla="*/ 306071 w 831490"/>
              <a:gd name="connsiteY6" fmla="*/ 859418 h 879113"/>
              <a:gd name="connsiteX7" fmla="*/ 182563 w 831490"/>
              <a:gd name="connsiteY7" fmla="*/ 877526 h 879113"/>
              <a:gd name="connsiteX8" fmla="*/ 58694 w 831490"/>
              <a:gd name="connsiteY8" fmla="*/ 859418 h 879113"/>
              <a:gd name="connsiteX9" fmla="*/ 0 w 831490"/>
              <a:gd name="connsiteY9" fmla="*/ 803282 h 879113"/>
              <a:gd name="connsiteX10" fmla="*/ 6122 w 831490"/>
              <a:gd name="connsiteY10" fmla="*/ 782638 h 879113"/>
              <a:gd name="connsiteX11" fmla="*/ 396133 w 831490"/>
              <a:gd name="connsiteY11" fmla="*/ 763588 h 879113"/>
              <a:gd name="connsiteX12" fmla="*/ 453701 w 831490"/>
              <a:gd name="connsiteY12" fmla="*/ 796543 h 879113"/>
              <a:gd name="connsiteX13" fmla="*/ 609854 w 831490"/>
              <a:gd name="connsiteY13" fmla="*/ 819721 h 879113"/>
              <a:gd name="connsiteX14" fmla="*/ 766007 w 831490"/>
              <a:gd name="connsiteY14" fmla="*/ 796543 h 879113"/>
              <a:gd name="connsiteX15" fmla="*/ 823935 w 831490"/>
              <a:gd name="connsiteY15" fmla="*/ 763588 h 879113"/>
              <a:gd name="connsiteX16" fmla="*/ 831490 w 831490"/>
              <a:gd name="connsiteY16" fmla="*/ 788576 h 879113"/>
              <a:gd name="connsiteX17" fmla="*/ 759890 w 831490"/>
              <a:gd name="connsiteY17" fmla="*/ 857022 h 879113"/>
              <a:gd name="connsiteX18" fmla="*/ 609854 w 831490"/>
              <a:gd name="connsiteY18" fmla="*/ 879113 h 879113"/>
              <a:gd name="connsiteX19" fmla="*/ 459818 w 831490"/>
              <a:gd name="connsiteY19" fmla="*/ 857022 h 879113"/>
              <a:gd name="connsiteX20" fmla="*/ 388937 w 831490"/>
              <a:gd name="connsiteY20" fmla="*/ 788576 h 879113"/>
              <a:gd name="connsiteX21" fmla="*/ 396133 w 831490"/>
              <a:gd name="connsiteY21" fmla="*/ 763588 h 879113"/>
              <a:gd name="connsiteX22" fmla="*/ 6122 w 831490"/>
              <a:gd name="connsiteY22" fmla="*/ 719138 h 879113"/>
              <a:gd name="connsiteX23" fmla="*/ 53653 w 831490"/>
              <a:gd name="connsiteY23" fmla="*/ 746300 h 879113"/>
              <a:gd name="connsiteX24" fmla="*/ 182563 w 831490"/>
              <a:gd name="connsiteY24" fmla="*/ 765495 h 879113"/>
              <a:gd name="connsiteX25" fmla="*/ 311113 w 831490"/>
              <a:gd name="connsiteY25" fmla="*/ 746300 h 879113"/>
              <a:gd name="connsiteX26" fmla="*/ 358644 w 831490"/>
              <a:gd name="connsiteY26" fmla="*/ 719138 h 879113"/>
              <a:gd name="connsiteX27" fmla="*/ 364765 w 831490"/>
              <a:gd name="connsiteY27" fmla="*/ 739781 h 879113"/>
              <a:gd name="connsiteX28" fmla="*/ 306071 w 831490"/>
              <a:gd name="connsiteY28" fmla="*/ 795918 h 879113"/>
              <a:gd name="connsiteX29" fmla="*/ 182563 w 831490"/>
              <a:gd name="connsiteY29" fmla="*/ 814026 h 879113"/>
              <a:gd name="connsiteX30" fmla="*/ 58694 w 831490"/>
              <a:gd name="connsiteY30" fmla="*/ 795918 h 879113"/>
              <a:gd name="connsiteX31" fmla="*/ 0 w 831490"/>
              <a:gd name="connsiteY31" fmla="*/ 739781 h 879113"/>
              <a:gd name="connsiteX32" fmla="*/ 6122 w 831490"/>
              <a:gd name="connsiteY32" fmla="*/ 719138 h 879113"/>
              <a:gd name="connsiteX33" fmla="*/ 396133 w 831490"/>
              <a:gd name="connsiteY33" fmla="*/ 685800 h 879113"/>
              <a:gd name="connsiteX34" fmla="*/ 453701 w 831490"/>
              <a:gd name="connsiteY34" fmla="*/ 718393 h 879113"/>
              <a:gd name="connsiteX35" fmla="*/ 609854 w 831490"/>
              <a:gd name="connsiteY35" fmla="*/ 741933 h 879113"/>
              <a:gd name="connsiteX36" fmla="*/ 766007 w 831490"/>
              <a:gd name="connsiteY36" fmla="*/ 718393 h 879113"/>
              <a:gd name="connsiteX37" fmla="*/ 823935 w 831490"/>
              <a:gd name="connsiteY37" fmla="*/ 685800 h 879113"/>
              <a:gd name="connsiteX38" fmla="*/ 831490 w 831490"/>
              <a:gd name="connsiteY38" fmla="*/ 710788 h 879113"/>
              <a:gd name="connsiteX39" fmla="*/ 759890 w 831490"/>
              <a:gd name="connsiteY39" fmla="*/ 778872 h 879113"/>
              <a:gd name="connsiteX40" fmla="*/ 609854 w 831490"/>
              <a:gd name="connsiteY40" fmla="*/ 801326 h 879113"/>
              <a:gd name="connsiteX41" fmla="*/ 459818 w 831490"/>
              <a:gd name="connsiteY41" fmla="*/ 778872 h 879113"/>
              <a:gd name="connsiteX42" fmla="*/ 388937 w 831490"/>
              <a:gd name="connsiteY42" fmla="*/ 710788 h 879113"/>
              <a:gd name="connsiteX43" fmla="*/ 396133 w 831490"/>
              <a:gd name="connsiteY43" fmla="*/ 685800 h 879113"/>
              <a:gd name="connsiteX44" fmla="*/ 6122 w 831490"/>
              <a:gd name="connsiteY44" fmla="*/ 655638 h 879113"/>
              <a:gd name="connsiteX45" fmla="*/ 53653 w 831490"/>
              <a:gd name="connsiteY45" fmla="*/ 682698 h 879113"/>
              <a:gd name="connsiteX46" fmla="*/ 182563 w 831490"/>
              <a:gd name="connsiteY46" fmla="*/ 701820 h 879113"/>
              <a:gd name="connsiteX47" fmla="*/ 311113 w 831490"/>
              <a:gd name="connsiteY47" fmla="*/ 682698 h 879113"/>
              <a:gd name="connsiteX48" fmla="*/ 358644 w 831490"/>
              <a:gd name="connsiteY48" fmla="*/ 655638 h 879113"/>
              <a:gd name="connsiteX49" fmla="*/ 364765 w 831490"/>
              <a:gd name="connsiteY49" fmla="*/ 676203 h 879113"/>
              <a:gd name="connsiteX50" fmla="*/ 306071 w 831490"/>
              <a:gd name="connsiteY50" fmla="*/ 732127 h 879113"/>
              <a:gd name="connsiteX51" fmla="*/ 182563 w 831490"/>
              <a:gd name="connsiteY51" fmla="*/ 750527 h 879113"/>
              <a:gd name="connsiteX52" fmla="*/ 58694 w 831490"/>
              <a:gd name="connsiteY52" fmla="*/ 732127 h 879113"/>
              <a:gd name="connsiteX53" fmla="*/ 0 w 831490"/>
              <a:gd name="connsiteY53" fmla="*/ 676203 h 879113"/>
              <a:gd name="connsiteX54" fmla="*/ 6122 w 831490"/>
              <a:gd name="connsiteY54" fmla="*/ 655638 h 879113"/>
              <a:gd name="connsiteX55" fmla="*/ 396133 w 831490"/>
              <a:gd name="connsiteY55" fmla="*/ 608013 h 879113"/>
              <a:gd name="connsiteX56" fmla="*/ 453701 w 831490"/>
              <a:gd name="connsiteY56" fmla="*/ 640968 h 879113"/>
              <a:gd name="connsiteX57" fmla="*/ 609854 w 831490"/>
              <a:gd name="connsiteY57" fmla="*/ 664146 h 879113"/>
              <a:gd name="connsiteX58" fmla="*/ 766007 w 831490"/>
              <a:gd name="connsiteY58" fmla="*/ 640968 h 879113"/>
              <a:gd name="connsiteX59" fmla="*/ 823935 w 831490"/>
              <a:gd name="connsiteY59" fmla="*/ 608013 h 879113"/>
              <a:gd name="connsiteX60" fmla="*/ 831490 w 831490"/>
              <a:gd name="connsiteY60" fmla="*/ 633001 h 879113"/>
              <a:gd name="connsiteX61" fmla="*/ 759890 w 831490"/>
              <a:gd name="connsiteY61" fmla="*/ 701085 h 879113"/>
              <a:gd name="connsiteX62" fmla="*/ 609854 w 831490"/>
              <a:gd name="connsiteY62" fmla="*/ 723538 h 879113"/>
              <a:gd name="connsiteX63" fmla="*/ 459818 w 831490"/>
              <a:gd name="connsiteY63" fmla="*/ 701085 h 879113"/>
              <a:gd name="connsiteX64" fmla="*/ 388937 w 831490"/>
              <a:gd name="connsiteY64" fmla="*/ 633001 h 879113"/>
              <a:gd name="connsiteX65" fmla="*/ 396133 w 831490"/>
              <a:gd name="connsiteY65" fmla="*/ 608013 h 879113"/>
              <a:gd name="connsiteX66" fmla="*/ 6122 w 831490"/>
              <a:gd name="connsiteY66" fmla="*/ 592138 h 879113"/>
              <a:gd name="connsiteX67" fmla="*/ 53653 w 831490"/>
              <a:gd name="connsiteY67" fmla="*/ 619198 h 879113"/>
              <a:gd name="connsiteX68" fmla="*/ 182563 w 831490"/>
              <a:gd name="connsiteY68" fmla="*/ 638320 h 879113"/>
              <a:gd name="connsiteX69" fmla="*/ 311113 w 831490"/>
              <a:gd name="connsiteY69" fmla="*/ 619198 h 879113"/>
              <a:gd name="connsiteX70" fmla="*/ 358644 w 831490"/>
              <a:gd name="connsiteY70" fmla="*/ 592138 h 879113"/>
              <a:gd name="connsiteX71" fmla="*/ 364765 w 831490"/>
              <a:gd name="connsiteY71" fmla="*/ 612703 h 879113"/>
              <a:gd name="connsiteX72" fmla="*/ 306071 w 831490"/>
              <a:gd name="connsiteY72" fmla="*/ 668627 h 879113"/>
              <a:gd name="connsiteX73" fmla="*/ 182563 w 831490"/>
              <a:gd name="connsiteY73" fmla="*/ 687027 h 879113"/>
              <a:gd name="connsiteX74" fmla="*/ 58694 w 831490"/>
              <a:gd name="connsiteY74" fmla="*/ 668627 h 879113"/>
              <a:gd name="connsiteX75" fmla="*/ 0 w 831490"/>
              <a:gd name="connsiteY75" fmla="*/ 612703 h 879113"/>
              <a:gd name="connsiteX76" fmla="*/ 6122 w 831490"/>
              <a:gd name="connsiteY76" fmla="*/ 592138 h 879113"/>
              <a:gd name="connsiteX77" fmla="*/ 396133 w 831490"/>
              <a:gd name="connsiteY77" fmla="*/ 530225 h 879113"/>
              <a:gd name="connsiteX78" fmla="*/ 453701 w 831490"/>
              <a:gd name="connsiteY78" fmla="*/ 562717 h 879113"/>
              <a:gd name="connsiteX79" fmla="*/ 609854 w 831490"/>
              <a:gd name="connsiteY79" fmla="*/ 586183 h 879113"/>
              <a:gd name="connsiteX80" fmla="*/ 766007 w 831490"/>
              <a:gd name="connsiteY80" fmla="*/ 562717 h 879113"/>
              <a:gd name="connsiteX81" fmla="*/ 823935 w 831490"/>
              <a:gd name="connsiteY81" fmla="*/ 530225 h 879113"/>
              <a:gd name="connsiteX82" fmla="*/ 831490 w 831490"/>
              <a:gd name="connsiteY82" fmla="*/ 555135 h 879113"/>
              <a:gd name="connsiteX83" fmla="*/ 759890 w 831490"/>
              <a:gd name="connsiteY83" fmla="*/ 623007 h 879113"/>
              <a:gd name="connsiteX84" fmla="*/ 609854 w 831490"/>
              <a:gd name="connsiteY84" fmla="*/ 645752 h 879113"/>
              <a:gd name="connsiteX85" fmla="*/ 459818 w 831490"/>
              <a:gd name="connsiteY85" fmla="*/ 623007 h 879113"/>
              <a:gd name="connsiteX86" fmla="*/ 388937 w 831490"/>
              <a:gd name="connsiteY86" fmla="*/ 555135 h 879113"/>
              <a:gd name="connsiteX87" fmla="*/ 396133 w 831490"/>
              <a:gd name="connsiteY87" fmla="*/ 530225 h 879113"/>
              <a:gd name="connsiteX88" fmla="*/ 6122 w 831490"/>
              <a:gd name="connsiteY88" fmla="*/ 528638 h 879113"/>
              <a:gd name="connsiteX89" fmla="*/ 53653 w 831490"/>
              <a:gd name="connsiteY89" fmla="*/ 555438 h 879113"/>
              <a:gd name="connsiteX90" fmla="*/ 182563 w 831490"/>
              <a:gd name="connsiteY90" fmla="*/ 574995 h 879113"/>
              <a:gd name="connsiteX91" fmla="*/ 311113 w 831490"/>
              <a:gd name="connsiteY91" fmla="*/ 555438 h 879113"/>
              <a:gd name="connsiteX92" fmla="*/ 358644 w 831490"/>
              <a:gd name="connsiteY92" fmla="*/ 528638 h 879113"/>
              <a:gd name="connsiteX93" fmla="*/ 364765 w 831490"/>
              <a:gd name="connsiteY93" fmla="*/ 549281 h 879113"/>
              <a:gd name="connsiteX94" fmla="*/ 306071 w 831490"/>
              <a:gd name="connsiteY94" fmla="*/ 605417 h 879113"/>
              <a:gd name="connsiteX95" fmla="*/ 182563 w 831490"/>
              <a:gd name="connsiteY95" fmla="*/ 623526 h 879113"/>
              <a:gd name="connsiteX96" fmla="*/ 58694 w 831490"/>
              <a:gd name="connsiteY96" fmla="*/ 605417 h 879113"/>
              <a:gd name="connsiteX97" fmla="*/ 0 w 831490"/>
              <a:gd name="connsiteY97" fmla="*/ 549281 h 879113"/>
              <a:gd name="connsiteX98" fmla="*/ 6122 w 831490"/>
              <a:gd name="connsiteY98" fmla="*/ 528638 h 879113"/>
              <a:gd name="connsiteX99" fmla="*/ 6122 w 831490"/>
              <a:gd name="connsiteY99" fmla="*/ 465138 h 879113"/>
              <a:gd name="connsiteX100" fmla="*/ 53653 w 831490"/>
              <a:gd name="connsiteY100" fmla="*/ 492300 h 879113"/>
              <a:gd name="connsiteX101" fmla="*/ 182563 w 831490"/>
              <a:gd name="connsiteY101" fmla="*/ 511495 h 879113"/>
              <a:gd name="connsiteX102" fmla="*/ 311113 w 831490"/>
              <a:gd name="connsiteY102" fmla="*/ 492300 h 879113"/>
              <a:gd name="connsiteX103" fmla="*/ 358644 w 831490"/>
              <a:gd name="connsiteY103" fmla="*/ 465138 h 879113"/>
              <a:gd name="connsiteX104" fmla="*/ 364765 w 831490"/>
              <a:gd name="connsiteY104" fmla="*/ 485781 h 879113"/>
              <a:gd name="connsiteX105" fmla="*/ 306071 w 831490"/>
              <a:gd name="connsiteY105" fmla="*/ 541917 h 879113"/>
              <a:gd name="connsiteX106" fmla="*/ 182563 w 831490"/>
              <a:gd name="connsiteY106" fmla="*/ 560026 h 879113"/>
              <a:gd name="connsiteX107" fmla="*/ 58694 w 831490"/>
              <a:gd name="connsiteY107" fmla="*/ 541917 h 879113"/>
              <a:gd name="connsiteX108" fmla="*/ 0 w 831490"/>
              <a:gd name="connsiteY108" fmla="*/ 485781 h 879113"/>
              <a:gd name="connsiteX109" fmla="*/ 6122 w 831490"/>
              <a:gd name="connsiteY109" fmla="*/ 465138 h 879113"/>
              <a:gd name="connsiteX110" fmla="*/ 396133 w 831490"/>
              <a:gd name="connsiteY110" fmla="*/ 454025 h 879113"/>
              <a:gd name="connsiteX111" fmla="*/ 453701 w 831490"/>
              <a:gd name="connsiteY111" fmla="*/ 486256 h 879113"/>
              <a:gd name="connsiteX112" fmla="*/ 609854 w 831490"/>
              <a:gd name="connsiteY112" fmla="*/ 510158 h 879113"/>
              <a:gd name="connsiteX113" fmla="*/ 766007 w 831490"/>
              <a:gd name="connsiteY113" fmla="*/ 486256 h 879113"/>
              <a:gd name="connsiteX114" fmla="*/ 823935 w 831490"/>
              <a:gd name="connsiteY114" fmla="*/ 454025 h 879113"/>
              <a:gd name="connsiteX115" fmla="*/ 831490 w 831490"/>
              <a:gd name="connsiteY115" fmla="*/ 478651 h 879113"/>
              <a:gd name="connsiteX116" fmla="*/ 759890 w 831490"/>
              <a:gd name="connsiteY116" fmla="*/ 547097 h 879113"/>
              <a:gd name="connsiteX117" fmla="*/ 609854 w 831490"/>
              <a:gd name="connsiteY117" fmla="*/ 569551 h 879113"/>
              <a:gd name="connsiteX118" fmla="*/ 459818 w 831490"/>
              <a:gd name="connsiteY118" fmla="*/ 547097 h 879113"/>
              <a:gd name="connsiteX119" fmla="*/ 388937 w 831490"/>
              <a:gd name="connsiteY119" fmla="*/ 478651 h 879113"/>
              <a:gd name="connsiteX120" fmla="*/ 396133 w 831490"/>
              <a:gd name="connsiteY120" fmla="*/ 454025 h 879113"/>
              <a:gd name="connsiteX121" fmla="*/ 396133 w 831490"/>
              <a:gd name="connsiteY121" fmla="*/ 376238 h 879113"/>
              <a:gd name="connsiteX122" fmla="*/ 453701 w 831490"/>
              <a:gd name="connsiteY122" fmla="*/ 408486 h 879113"/>
              <a:gd name="connsiteX123" fmla="*/ 609854 w 831490"/>
              <a:gd name="connsiteY123" fmla="*/ 431775 h 879113"/>
              <a:gd name="connsiteX124" fmla="*/ 766007 w 831490"/>
              <a:gd name="connsiteY124" fmla="*/ 408486 h 879113"/>
              <a:gd name="connsiteX125" fmla="*/ 823935 w 831490"/>
              <a:gd name="connsiteY125" fmla="*/ 376238 h 879113"/>
              <a:gd name="connsiteX126" fmla="*/ 831490 w 831490"/>
              <a:gd name="connsiteY126" fmla="*/ 400961 h 879113"/>
              <a:gd name="connsiteX127" fmla="*/ 759890 w 831490"/>
              <a:gd name="connsiteY127" fmla="*/ 467965 h 879113"/>
              <a:gd name="connsiteX128" fmla="*/ 609854 w 831490"/>
              <a:gd name="connsiteY128" fmla="*/ 490180 h 879113"/>
              <a:gd name="connsiteX129" fmla="*/ 459818 w 831490"/>
              <a:gd name="connsiteY129" fmla="*/ 467965 h 879113"/>
              <a:gd name="connsiteX130" fmla="*/ 388937 w 831490"/>
              <a:gd name="connsiteY130" fmla="*/ 400961 h 879113"/>
              <a:gd name="connsiteX131" fmla="*/ 396133 w 831490"/>
              <a:gd name="connsiteY131" fmla="*/ 376238 h 879113"/>
              <a:gd name="connsiteX132" fmla="*/ 182563 w 831490"/>
              <a:gd name="connsiteY132" fmla="*/ 347663 h 879113"/>
              <a:gd name="connsiteX133" fmla="*/ 306071 w 831490"/>
              <a:gd name="connsiteY133" fmla="*/ 365938 h 879113"/>
              <a:gd name="connsiteX134" fmla="*/ 364765 w 831490"/>
              <a:gd name="connsiteY134" fmla="*/ 421481 h 879113"/>
              <a:gd name="connsiteX135" fmla="*/ 306071 w 831490"/>
              <a:gd name="connsiteY135" fmla="*/ 476666 h 879113"/>
              <a:gd name="connsiteX136" fmla="*/ 182563 w 831490"/>
              <a:gd name="connsiteY136" fmla="*/ 494942 h 879113"/>
              <a:gd name="connsiteX137" fmla="*/ 58694 w 831490"/>
              <a:gd name="connsiteY137" fmla="*/ 476666 h 879113"/>
              <a:gd name="connsiteX138" fmla="*/ 0 w 831490"/>
              <a:gd name="connsiteY138" fmla="*/ 421481 h 879113"/>
              <a:gd name="connsiteX139" fmla="*/ 58694 w 831490"/>
              <a:gd name="connsiteY139" fmla="*/ 365938 h 879113"/>
              <a:gd name="connsiteX140" fmla="*/ 182563 w 831490"/>
              <a:gd name="connsiteY140" fmla="*/ 347663 h 879113"/>
              <a:gd name="connsiteX141" fmla="*/ 609854 w 831490"/>
              <a:gd name="connsiteY141" fmla="*/ 234950 h 879113"/>
              <a:gd name="connsiteX142" fmla="*/ 759890 w 831490"/>
              <a:gd name="connsiteY142" fmla="*/ 256985 h 879113"/>
              <a:gd name="connsiteX143" fmla="*/ 831490 w 831490"/>
              <a:gd name="connsiteY143" fmla="*/ 325257 h 879113"/>
              <a:gd name="connsiteX144" fmla="*/ 759890 w 831490"/>
              <a:gd name="connsiteY144" fmla="*/ 393168 h 879113"/>
              <a:gd name="connsiteX145" fmla="*/ 609854 w 831490"/>
              <a:gd name="connsiteY145" fmla="*/ 415564 h 879113"/>
              <a:gd name="connsiteX146" fmla="*/ 459818 w 831490"/>
              <a:gd name="connsiteY146" fmla="*/ 393168 h 879113"/>
              <a:gd name="connsiteX147" fmla="*/ 388937 w 831490"/>
              <a:gd name="connsiteY147" fmla="*/ 325257 h 879113"/>
              <a:gd name="connsiteX148" fmla="*/ 459818 w 831490"/>
              <a:gd name="connsiteY148" fmla="*/ 256985 h 879113"/>
              <a:gd name="connsiteX149" fmla="*/ 609854 w 831490"/>
              <a:gd name="connsiteY149" fmla="*/ 234950 h 879113"/>
              <a:gd name="connsiteX150" fmla="*/ 337727 w 831490"/>
              <a:gd name="connsiteY150" fmla="*/ 161091 h 879113"/>
              <a:gd name="connsiteX151" fmla="*/ 349608 w 831490"/>
              <a:gd name="connsiteY151" fmla="*/ 167923 h 879113"/>
              <a:gd name="connsiteX152" fmla="*/ 353208 w 831490"/>
              <a:gd name="connsiteY152" fmla="*/ 178351 h 879113"/>
              <a:gd name="connsiteX153" fmla="*/ 348888 w 831490"/>
              <a:gd name="connsiteY153" fmla="*/ 190576 h 879113"/>
              <a:gd name="connsiteX154" fmla="*/ 337727 w 831490"/>
              <a:gd name="connsiteY154" fmla="*/ 196689 h 879113"/>
              <a:gd name="connsiteX155" fmla="*/ 324407 w 831490"/>
              <a:gd name="connsiteY155" fmla="*/ 99243 h 879113"/>
              <a:gd name="connsiteX156" fmla="*/ 324407 w 831490"/>
              <a:gd name="connsiteY156" fmla="*/ 130886 h 879113"/>
              <a:gd name="connsiteX157" fmla="*/ 315407 w 831490"/>
              <a:gd name="connsiteY157" fmla="*/ 124054 h 879113"/>
              <a:gd name="connsiteX158" fmla="*/ 312527 w 831490"/>
              <a:gd name="connsiteY158" fmla="*/ 115425 h 879113"/>
              <a:gd name="connsiteX159" fmla="*/ 315767 w 831490"/>
              <a:gd name="connsiteY159" fmla="*/ 105356 h 879113"/>
              <a:gd name="connsiteX160" fmla="*/ 324407 w 831490"/>
              <a:gd name="connsiteY160" fmla="*/ 99243 h 879113"/>
              <a:gd name="connsiteX161" fmla="*/ 324407 w 831490"/>
              <a:gd name="connsiteY161" fmla="*/ 70118 h 879113"/>
              <a:gd name="connsiteX162" fmla="*/ 324407 w 831490"/>
              <a:gd name="connsiteY162" fmla="*/ 79107 h 879113"/>
              <a:gd name="connsiteX163" fmla="*/ 299206 w 831490"/>
              <a:gd name="connsiteY163" fmla="*/ 90973 h 879113"/>
              <a:gd name="connsiteX164" fmla="*/ 289486 w 831490"/>
              <a:gd name="connsiteY164" fmla="*/ 116503 h 879113"/>
              <a:gd name="connsiteX165" fmla="*/ 298126 w 831490"/>
              <a:gd name="connsiteY165" fmla="*/ 141314 h 879113"/>
              <a:gd name="connsiteX166" fmla="*/ 324407 w 831490"/>
              <a:gd name="connsiteY166" fmla="*/ 157136 h 879113"/>
              <a:gd name="connsiteX167" fmla="*/ 324407 w 831490"/>
              <a:gd name="connsiteY167" fmla="*/ 195610 h 879113"/>
              <a:gd name="connsiteX168" fmla="*/ 315407 w 831490"/>
              <a:gd name="connsiteY168" fmla="*/ 188059 h 879113"/>
              <a:gd name="connsiteX169" fmla="*/ 310007 w 831490"/>
              <a:gd name="connsiteY169" fmla="*/ 175115 h 879113"/>
              <a:gd name="connsiteX170" fmla="*/ 285886 w 831490"/>
              <a:gd name="connsiteY170" fmla="*/ 177991 h 879113"/>
              <a:gd name="connsiteX171" fmla="*/ 298846 w 831490"/>
              <a:gd name="connsiteY171" fmla="*/ 205679 h 879113"/>
              <a:gd name="connsiteX172" fmla="*/ 324407 w 831490"/>
              <a:gd name="connsiteY172" fmla="*/ 217545 h 879113"/>
              <a:gd name="connsiteX173" fmla="*/ 324407 w 831490"/>
              <a:gd name="connsiteY173" fmla="*/ 234085 h 879113"/>
              <a:gd name="connsiteX174" fmla="*/ 337727 w 831490"/>
              <a:gd name="connsiteY174" fmla="*/ 234085 h 879113"/>
              <a:gd name="connsiteX175" fmla="*/ 337727 w 831490"/>
              <a:gd name="connsiteY175" fmla="*/ 217185 h 879113"/>
              <a:gd name="connsiteX176" fmla="*/ 365808 w 831490"/>
              <a:gd name="connsiteY176" fmla="*/ 203162 h 879113"/>
              <a:gd name="connsiteX177" fmla="*/ 375889 w 831490"/>
              <a:gd name="connsiteY177" fmla="*/ 175115 h 879113"/>
              <a:gd name="connsiteX178" fmla="*/ 367968 w 831490"/>
              <a:gd name="connsiteY178" fmla="*/ 150663 h 879113"/>
              <a:gd name="connsiteX179" fmla="*/ 337727 w 831490"/>
              <a:gd name="connsiteY179" fmla="*/ 135201 h 879113"/>
              <a:gd name="connsiteX180" fmla="*/ 337727 w 831490"/>
              <a:gd name="connsiteY180" fmla="*/ 99243 h 879113"/>
              <a:gd name="connsiteX181" fmla="*/ 348888 w 831490"/>
              <a:gd name="connsiteY181" fmla="*/ 114346 h 879113"/>
              <a:gd name="connsiteX182" fmla="*/ 371929 w 831490"/>
              <a:gd name="connsiteY182" fmla="*/ 111110 h 879113"/>
              <a:gd name="connsiteX183" fmla="*/ 361128 w 831490"/>
              <a:gd name="connsiteY183" fmla="*/ 89175 h 879113"/>
              <a:gd name="connsiteX184" fmla="*/ 337727 w 831490"/>
              <a:gd name="connsiteY184" fmla="*/ 79107 h 879113"/>
              <a:gd name="connsiteX185" fmla="*/ 337727 w 831490"/>
              <a:gd name="connsiteY185" fmla="*/ 70118 h 879113"/>
              <a:gd name="connsiteX186" fmla="*/ 331967 w 831490"/>
              <a:gd name="connsiteY186" fmla="*/ 0 h 879113"/>
              <a:gd name="connsiteX187" fmla="*/ 437091 w 831490"/>
              <a:gd name="connsiteY187" fmla="*/ 43509 h 879113"/>
              <a:gd name="connsiteX188" fmla="*/ 480652 w 831490"/>
              <a:gd name="connsiteY188" fmla="*/ 149225 h 879113"/>
              <a:gd name="connsiteX189" fmla="*/ 437091 w 831490"/>
              <a:gd name="connsiteY189" fmla="*/ 254581 h 879113"/>
              <a:gd name="connsiteX190" fmla="*/ 331967 w 831490"/>
              <a:gd name="connsiteY190" fmla="*/ 298090 h 879113"/>
              <a:gd name="connsiteX191" fmla="*/ 226484 w 831490"/>
              <a:gd name="connsiteY191" fmla="*/ 254581 h 879113"/>
              <a:gd name="connsiteX192" fmla="*/ 182562 w 831490"/>
              <a:gd name="connsiteY192" fmla="*/ 149225 h 879113"/>
              <a:gd name="connsiteX193" fmla="*/ 226484 w 831490"/>
              <a:gd name="connsiteY193" fmla="*/ 43509 h 879113"/>
              <a:gd name="connsiteX194" fmla="*/ 331967 w 831490"/>
              <a:gd name="connsiteY194" fmla="*/ 0 h 87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8" name="Freeform 17">
            <a:extLst>
              <a:ext uri="{FF2B5EF4-FFF2-40B4-BE49-F238E27FC236}">
                <a16:creationId xmlns:a16="http://schemas.microsoft.com/office/drawing/2014/main" id="{0F9948BC-1F17-EA4E-8FE9-9046FEFF55BC}"/>
              </a:ext>
            </a:extLst>
          </p:cNvPr>
          <p:cNvSpPr>
            <a:spLocks noChangeArrowheads="1"/>
          </p:cNvSpPr>
          <p:nvPr/>
        </p:nvSpPr>
        <p:spPr bwMode="auto">
          <a:xfrm>
            <a:off x="13687544" y="8714338"/>
            <a:ext cx="877528" cy="818784"/>
          </a:xfrm>
          <a:custGeom>
            <a:avLst/>
            <a:gdLst>
              <a:gd name="connsiteX0" fmla="*/ 261607 w 877528"/>
              <a:gd name="connsiteY0" fmla="*/ 781050 h 818784"/>
              <a:gd name="connsiteX1" fmla="*/ 858809 w 877528"/>
              <a:gd name="connsiteY1" fmla="*/ 781050 h 818784"/>
              <a:gd name="connsiteX2" fmla="*/ 877528 w 877528"/>
              <a:gd name="connsiteY2" fmla="*/ 799734 h 818784"/>
              <a:gd name="connsiteX3" fmla="*/ 858809 w 877528"/>
              <a:gd name="connsiteY3" fmla="*/ 818784 h 818784"/>
              <a:gd name="connsiteX4" fmla="*/ 261607 w 877528"/>
              <a:gd name="connsiteY4" fmla="*/ 818784 h 818784"/>
              <a:gd name="connsiteX5" fmla="*/ 242888 w 877528"/>
              <a:gd name="connsiteY5" fmla="*/ 799734 h 818784"/>
              <a:gd name="connsiteX6" fmla="*/ 261607 w 877528"/>
              <a:gd name="connsiteY6" fmla="*/ 781050 h 818784"/>
              <a:gd name="connsiteX7" fmla="*/ 314639 w 877528"/>
              <a:gd name="connsiteY7" fmla="*/ 371475 h 818784"/>
              <a:gd name="connsiteX8" fmla="*/ 807364 w 877528"/>
              <a:gd name="connsiteY8" fmla="*/ 371475 h 818784"/>
              <a:gd name="connsiteX9" fmla="*/ 841966 w 877528"/>
              <a:gd name="connsiteY9" fmla="*/ 387304 h 818784"/>
              <a:gd name="connsiteX10" fmla="*/ 855303 w 877528"/>
              <a:gd name="connsiteY10" fmla="*/ 422558 h 818784"/>
              <a:gd name="connsiteX11" fmla="*/ 855303 w 877528"/>
              <a:gd name="connsiteY11" fmla="*/ 711785 h 818784"/>
              <a:gd name="connsiteX12" fmla="*/ 841966 w 877528"/>
              <a:gd name="connsiteY12" fmla="*/ 747399 h 818784"/>
              <a:gd name="connsiteX13" fmla="*/ 807364 w 877528"/>
              <a:gd name="connsiteY13" fmla="*/ 763227 h 818784"/>
              <a:gd name="connsiteX14" fmla="*/ 314639 w 877528"/>
              <a:gd name="connsiteY14" fmla="*/ 763227 h 818784"/>
              <a:gd name="connsiteX15" fmla="*/ 280036 w 877528"/>
              <a:gd name="connsiteY15" fmla="*/ 747399 h 818784"/>
              <a:gd name="connsiteX16" fmla="*/ 266700 w 877528"/>
              <a:gd name="connsiteY16" fmla="*/ 711785 h 818784"/>
              <a:gd name="connsiteX17" fmla="*/ 266700 w 877528"/>
              <a:gd name="connsiteY17" fmla="*/ 422558 h 818784"/>
              <a:gd name="connsiteX18" fmla="*/ 280036 w 877528"/>
              <a:gd name="connsiteY18" fmla="*/ 387304 h 818784"/>
              <a:gd name="connsiteX19" fmla="*/ 314639 w 877528"/>
              <a:gd name="connsiteY19" fmla="*/ 371475 h 818784"/>
              <a:gd name="connsiteX20" fmla="*/ 95948 w 877528"/>
              <a:gd name="connsiteY20" fmla="*/ 349250 h 818784"/>
              <a:gd name="connsiteX21" fmla="*/ 167915 w 877528"/>
              <a:gd name="connsiteY21" fmla="*/ 442555 h 818784"/>
              <a:gd name="connsiteX22" fmla="*/ 108732 w 877528"/>
              <a:gd name="connsiteY22" fmla="*/ 435352 h 818784"/>
              <a:gd name="connsiteX23" fmla="*/ 100000 w 877528"/>
              <a:gd name="connsiteY23" fmla="*/ 473853 h 818784"/>
              <a:gd name="connsiteX24" fmla="*/ 112739 w 877528"/>
              <a:gd name="connsiteY24" fmla="*/ 562632 h 818784"/>
              <a:gd name="connsiteX25" fmla="*/ 229826 w 877528"/>
              <a:gd name="connsiteY25" fmla="*/ 716982 h 818784"/>
              <a:gd name="connsiteX26" fmla="*/ 205975 w 877528"/>
              <a:gd name="connsiteY26" fmla="*/ 745765 h 818784"/>
              <a:gd name="connsiteX27" fmla="*/ 77684 w 877528"/>
              <a:gd name="connsiteY27" fmla="*/ 574865 h 818784"/>
              <a:gd name="connsiteX28" fmla="*/ 62687 w 877528"/>
              <a:gd name="connsiteY28" fmla="*/ 471830 h 818784"/>
              <a:gd name="connsiteX29" fmla="*/ 68565 w 877528"/>
              <a:gd name="connsiteY29" fmla="*/ 430464 h 818784"/>
              <a:gd name="connsiteX30" fmla="*/ 6350 w 877528"/>
              <a:gd name="connsiteY30" fmla="*/ 422893 h 818784"/>
              <a:gd name="connsiteX31" fmla="*/ 435190 w 877528"/>
              <a:gd name="connsiteY31" fmla="*/ 34925 h 818784"/>
              <a:gd name="connsiteX32" fmla="*/ 640249 w 877528"/>
              <a:gd name="connsiteY32" fmla="*/ 94966 h 818784"/>
              <a:gd name="connsiteX33" fmla="*/ 736135 w 877528"/>
              <a:gd name="connsiteY33" fmla="*/ 209584 h 818784"/>
              <a:gd name="connsiteX34" fmla="*/ 736984 w 877528"/>
              <a:gd name="connsiteY34" fmla="*/ 212005 h 818784"/>
              <a:gd name="connsiteX35" fmla="*/ 783867 w 877528"/>
              <a:gd name="connsiteY35" fmla="*/ 184150 h 818784"/>
              <a:gd name="connsiteX36" fmla="*/ 753778 w 877528"/>
              <a:gd name="connsiteY36" fmla="*/ 293326 h 818784"/>
              <a:gd name="connsiteX37" fmla="*/ 736226 w 877528"/>
              <a:gd name="connsiteY37" fmla="*/ 288988 h 818784"/>
              <a:gd name="connsiteX38" fmla="*/ 644525 w 877528"/>
              <a:gd name="connsiteY38" fmla="*/ 266936 h 818784"/>
              <a:gd name="connsiteX39" fmla="*/ 702235 w 877528"/>
              <a:gd name="connsiteY39" fmla="*/ 232649 h 818784"/>
              <a:gd name="connsiteX40" fmla="*/ 682866 w 877528"/>
              <a:gd name="connsiteY40" fmla="*/ 189433 h 818784"/>
              <a:gd name="connsiteX41" fmla="*/ 619347 w 877528"/>
              <a:gd name="connsiteY41" fmla="*/ 125886 h 818784"/>
              <a:gd name="connsiteX42" fmla="*/ 433388 w 877528"/>
              <a:gd name="connsiteY42" fmla="*/ 71956 h 818784"/>
              <a:gd name="connsiteX43" fmla="*/ 215778 w 877528"/>
              <a:gd name="connsiteY43" fmla="*/ 0 h 818784"/>
              <a:gd name="connsiteX44" fmla="*/ 293948 w 877528"/>
              <a:gd name="connsiteY44" fmla="*/ 30575 h 818784"/>
              <a:gd name="connsiteX45" fmla="*/ 328170 w 877528"/>
              <a:gd name="connsiteY45" fmla="*/ 86690 h 818784"/>
              <a:gd name="connsiteX46" fmla="*/ 346902 w 877528"/>
              <a:gd name="connsiteY46" fmla="*/ 85251 h 818784"/>
              <a:gd name="connsiteX47" fmla="*/ 412104 w 877528"/>
              <a:gd name="connsiteY47" fmla="*/ 105755 h 818784"/>
              <a:gd name="connsiteX48" fmla="*/ 453530 w 877528"/>
              <a:gd name="connsiteY48" fmla="*/ 160431 h 818784"/>
              <a:gd name="connsiteX49" fmla="*/ 460015 w 877528"/>
              <a:gd name="connsiteY49" fmla="*/ 198201 h 818784"/>
              <a:gd name="connsiteX50" fmla="*/ 426873 w 877528"/>
              <a:gd name="connsiteY50" fmla="*/ 277697 h 818784"/>
              <a:gd name="connsiteX51" fmla="*/ 347262 w 877528"/>
              <a:gd name="connsiteY51" fmla="*/ 310791 h 818784"/>
              <a:gd name="connsiteX52" fmla="*/ 112752 w 877528"/>
              <a:gd name="connsiteY52" fmla="*/ 310791 h 818784"/>
              <a:gd name="connsiteX53" fmla="*/ 33141 w 877528"/>
              <a:gd name="connsiteY53" fmla="*/ 277697 h 818784"/>
              <a:gd name="connsiteX54" fmla="*/ 0 w 877528"/>
              <a:gd name="connsiteY54" fmla="*/ 198201 h 818784"/>
              <a:gd name="connsiteX55" fmla="*/ 360 w 877528"/>
              <a:gd name="connsiteY55" fmla="*/ 192805 h 818784"/>
              <a:gd name="connsiteX56" fmla="*/ 34942 w 877528"/>
              <a:gd name="connsiteY56" fmla="*/ 116546 h 818784"/>
              <a:gd name="connsiteX57" fmla="*/ 103746 w 877528"/>
              <a:gd name="connsiteY57" fmla="*/ 85611 h 818784"/>
              <a:gd name="connsiteX58" fmla="*/ 139769 w 877528"/>
              <a:gd name="connsiteY58" fmla="*/ 28417 h 818784"/>
              <a:gd name="connsiteX59" fmla="*/ 215778 w 877528"/>
              <a:gd name="connsiteY59" fmla="*/ 0 h 8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77528" h="818784">
                <a:moveTo>
                  <a:pt x="261607" y="781050"/>
                </a:moveTo>
                <a:lnTo>
                  <a:pt x="858809" y="781050"/>
                </a:lnTo>
                <a:cubicBezTo>
                  <a:pt x="868889" y="781050"/>
                  <a:pt x="877528" y="789476"/>
                  <a:pt x="877528" y="799734"/>
                </a:cubicBezTo>
                <a:cubicBezTo>
                  <a:pt x="877528" y="810358"/>
                  <a:pt x="868889" y="818784"/>
                  <a:pt x="858809" y="818784"/>
                </a:cubicBezTo>
                <a:lnTo>
                  <a:pt x="261607" y="818784"/>
                </a:lnTo>
                <a:cubicBezTo>
                  <a:pt x="251167" y="818784"/>
                  <a:pt x="242888" y="810358"/>
                  <a:pt x="242888" y="799734"/>
                </a:cubicBezTo>
                <a:cubicBezTo>
                  <a:pt x="242888" y="789476"/>
                  <a:pt x="251167" y="781050"/>
                  <a:pt x="261607" y="781050"/>
                </a:cubicBezTo>
                <a:close/>
                <a:moveTo>
                  <a:pt x="314639" y="371475"/>
                </a:moveTo>
                <a:lnTo>
                  <a:pt x="807364" y="371475"/>
                </a:lnTo>
                <a:cubicBezTo>
                  <a:pt x="821060" y="371475"/>
                  <a:pt x="833316" y="377231"/>
                  <a:pt x="841966" y="387304"/>
                </a:cubicBezTo>
                <a:cubicBezTo>
                  <a:pt x="850256" y="396297"/>
                  <a:pt x="855303" y="408888"/>
                  <a:pt x="855303" y="422558"/>
                </a:cubicBezTo>
                <a:lnTo>
                  <a:pt x="855303" y="711785"/>
                </a:lnTo>
                <a:cubicBezTo>
                  <a:pt x="855303" y="725455"/>
                  <a:pt x="850256" y="738046"/>
                  <a:pt x="841966" y="747399"/>
                </a:cubicBezTo>
                <a:cubicBezTo>
                  <a:pt x="833316" y="757112"/>
                  <a:pt x="821060" y="763227"/>
                  <a:pt x="807364" y="763227"/>
                </a:cubicBezTo>
                <a:lnTo>
                  <a:pt x="314639" y="763227"/>
                </a:lnTo>
                <a:cubicBezTo>
                  <a:pt x="300942" y="763227"/>
                  <a:pt x="288687" y="757112"/>
                  <a:pt x="280036" y="747399"/>
                </a:cubicBezTo>
                <a:cubicBezTo>
                  <a:pt x="271746" y="738046"/>
                  <a:pt x="266700" y="725455"/>
                  <a:pt x="266700" y="711785"/>
                </a:cubicBezTo>
                <a:lnTo>
                  <a:pt x="266700" y="422558"/>
                </a:lnTo>
                <a:cubicBezTo>
                  <a:pt x="266700" y="408888"/>
                  <a:pt x="271746" y="396297"/>
                  <a:pt x="280036" y="387304"/>
                </a:cubicBezTo>
                <a:cubicBezTo>
                  <a:pt x="288687" y="377231"/>
                  <a:pt x="300942" y="371475"/>
                  <a:pt x="314639" y="371475"/>
                </a:cubicBezTo>
                <a:close/>
                <a:moveTo>
                  <a:pt x="95948" y="349250"/>
                </a:moveTo>
                <a:lnTo>
                  <a:pt x="167915" y="442555"/>
                </a:lnTo>
                <a:lnTo>
                  <a:pt x="108732" y="435352"/>
                </a:lnTo>
                <a:lnTo>
                  <a:pt x="100000" y="473853"/>
                </a:lnTo>
                <a:cubicBezTo>
                  <a:pt x="98464" y="501557"/>
                  <a:pt x="101897" y="531510"/>
                  <a:pt x="112739" y="562632"/>
                </a:cubicBezTo>
                <a:cubicBezTo>
                  <a:pt x="130085" y="612283"/>
                  <a:pt x="165500" y="664812"/>
                  <a:pt x="229826" y="716982"/>
                </a:cubicBezTo>
                <a:lnTo>
                  <a:pt x="205975" y="745765"/>
                </a:lnTo>
                <a:cubicBezTo>
                  <a:pt x="136228" y="688559"/>
                  <a:pt x="96838" y="630272"/>
                  <a:pt x="77684" y="574865"/>
                </a:cubicBezTo>
                <a:cubicBezTo>
                  <a:pt x="65036" y="538706"/>
                  <a:pt x="60971" y="503986"/>
                  <a:pt x="62687" y="471830"/>
                </a:cubicBezTo>
                <a:lnTo>
                  <a:pt x="68565" y="430464"/>
                </a:lnTo>
                <a:lnTo>
                  <a:pt x="6350" y="422893"/>
                </a:lnTo>
                <a:close/>
                <a:moveTo>
                  <a:pt x="435190" y="34925"/>
                </a:moveTo>
                <a:cubicBezTo>
                  <a:pt x="524926" y="38880"/>
                  <a:pt x="591597" y="61889"/>
                  <a:pt x="640249" y="94966"/>
                </a:cubicBezTo>
                <a:cubicBezTo>
                  <a:pt x="687821" y="127054"/>
                  <a:pt x="717958" y="168243"/>
                  <a:pt x="736135" y="209584"/>
                </a:cubicBezTo>
                <a:lnTo>
                  <a:pt x="736984" y="212005"/>
                </a:lnTo>
                <a:lnTo>
                  <a:pt x="783867" y="184150"/>
                </a:lnTo>
                <a:lnTo>
                  <a:pt x="753778" y="293326"/>
                </a:lnTo>
                <a:lnTo>
                  <a:pt x="736226" y="288988"/>
                </a:lnTo>
                <a:lnTo>
                  <a:pt x="644525" y="266936"/>
                </a:lnTo>
                <a:lnTo>
                  <a:pt x="702235" y="232649"/>
                </a:lnTo>
                <a:lnTo>
                  <a:pt x="682866" y="189433"/>
                </a:lnTo>
                <a:cubicBezTo>
                  <a:pt x="667459" y="166333"/>
                  <a:pt x="646737" y="144402"/>
                  <a:pt x="619347" y="125886"/>
                </a:cubicBezTo>
                <a:cubicBezTo>
                  <a:pt x="576101" y="96404"/>
                  <a:pt x="515556" y="75552"/>
                  <a:pt x="433388" y="71956"/>
                </a:cubicBezTo>
                <a:close/>
                <a:moveTo>
                  <a:pt x="215778" y="0"/>
                </a:moveTo>
                <a:cubicBezTo>
                  <a:pt x="245677" y="0"/>
                  <a:pt x="273415" y="11511"/>
                  <a:pt x="293948" y="30575"/>
                </a:cubicBezTo>
                <a:cubicBezTo>
                  <a:pt x="310519" y="45323"/>
                  <a:pt x="322406" y="64748"/>
                  <a:pt x="328170" y="86690"/>
                </a:cubicBezTo>
                <a:cubicBezTo>
                  <a:pt x="334654" y="85971"/>
                  <a:pt x="340778" y="85251"/>
                  <a:pt x="346902" y="85251"/>
                </a:cubicBezTo>
                <a:cubicBezTo>
                  <a:pt x="370677" y="85251"/>
                  <a:pt x="393372" y="92805"/>
                  <a:pt x="412104" y="105755"/>
                </a:cubicBezTo>
                <a:cubicBezTo>
                  <a:pt x="430836" y="119064"/>
                  <a:pt x="445605" y="137769"/>
                  <a:pt x="453530" y="160431"/>
                </a:cubicBezTo>
                <a:cubicBezTo>
                  <a:pt x="457493" y="171942"/>
                  <a:pt x="460015" y="184532"/>
                  <a:pt x="460015" y="198201"/>
                </a:cubicBezTo>
                <a:cubicBezTo>
                  <a:pt x="460015" y="229136"/>
                  <a:pt x="447406" y="257194"/>
                  <a:pt x="426873" y="277697"/>
                </a:cubicBezTo>
                <a:cubicBezTo>
                  <a:pt x="406340" y="297841"/>
                  <a:pt x="378242" y="310791"/>
                  <a:pt x="347262" y="310791"/>
                </a:cubicBezTo>
                <a:lnTo>
                  <a:pt x="112752" y="310791"/>
                </a:lnTo>
                <a:cubicBezTo>
                  <a:pt x="81772" y="310791"/>
                  <a:pt x="53674" y="297841"/>
                  <a:pt x="33141" y="277697"/>
                </a:cubicBezTo>
                <a:cubicBezTo>
                  <a:pt x="12608" y="257194"/>
                  <a:pt x="0" y="229136"/>
                  <a:pt x="0" y="198201"/>
                </a:cubicBezTo>
                <a:cubicBezTo>
                  <a:pt x="0" y="197122"/>
                  <a:pt x="0" y="195323"/>
                  <a:pt x="360" y="192805"/>
                </a:cubicBezTo>
                <a:cubicBezTo>
                  <a:pt x="1441" y="162949"/>
                  <a:pt x="14769" y="135971"/>
                  <a:pt x="34942" y="116546"/>
                </a:cubicBezTo>
                <a:cubicBezTo>
                  <a:pt x="52954" y="99280"/>
                  <a:pt x="77089" y="87769"/>
                  <a:pt x="103746" y="85611"/>
                </a:cubicBezTo>
                <a:cubicBezTo>
                  <a:pt x="109870" y="62949"/>
                  <a:pt x="122838" y="43165"/>
                  <a:pt x="139769" y="28417"/>
                </a:cubicBezTo>
                <a:cubicBezTo>
                  <a:pt x="160302" y="10431"/>
                  <a:pt x="186960" y="0"/>
                  <a:pt x="21577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9" name="Freeform 18">
            <a:extLst>
              <a:ext uri="{FF2B5EF4-FFF2-40B4-BE49-F238E27FC236}">
                <a16:creationId xmlns:a16="http://schemas.microsoft.com/office/drawing/2014/main" id="{2BE05418-0BE8-B643-A4FC-E9A7A3733999}"/>
              </a:ext>
            </a:extLst>
          </p:cNvPr>
          <p:cNvSpPr>
            <a:spLocks noChangeArrowheads="1"/>
          </p:cNvSpPr>
          <p:nvPr/>
        </p:nvSpPr>
        <p:spPr bwMode="auto">
          <a:xfrm>
            <a:off x="13687544" y="11247558"/>
            <a:ext cx="877527" cy="588603"/>
          </a:xfrm>
          <a:custGeom>
            <a:avLst/>
            <a:gdLst>
              <a:gd name="connsiteX0" fmla="*/ 98425 w 877527"/>
              <a:gd name="connsiteY0" fmla="*/ 133426 h 588603"/>
              <a:gd name="connsiteX1" fmla="*/ 169614 w 877527"/>
              <a:gd name="connsiteY1" fmla="*/ 133426 h 588603"/>
              <a:gd name="connsiteX2" fmla="*/ 169614 w 877527"/>
              <a:gd name="connsiteY2" fmla="*/ 355923 h 588603"/>
              <a:gd name="connsiteX3" fmla="*/ 98425 w 877527"/>
              <a:gd name="connsiteY3" fmla="*/ 421915 h 588603"/>
              <a:gd name="connsiteX4" fmla="*/ 671919 w 877527"/>
              <a:gd name="connsiteY4" fmla="*/ 66675 h 588603"/>
              <a:gd name="connsiteX5" fmla="*/ 877527 w 877527"/>
              <a:gd name="connsiteY5" fmla="*/ 66675 h 588603"/>
              <a:gd name="connsiteX6" fmla="*/ 877527 w 877527"/>
              <a:gd name="connsiteY6" fmla="*/ 272851 h 588603"/>
              <a:gd name="connsiteX7" fmla="*/ 799389 w 877527"/>
              <a:gd name="connsiteY7" fmla="*/ 194274 h 588603"/>
              <a:gd name="connsiteX8" fmla="*/ 425260 w 877527"/>
              <a:gd name="connsiteY8" fmla="*/ 578871 h 588603"/>
              <a:gd name="connsiteX9" fmla="*/ 405096 w 877527"/>
              <a:gd name="connsiteY9" fmla="*/ 527327 h 588603"/>
              <a:gd name="connsiteX10" fmla="*/ 328037 w 877527"/>
              <a:gd name="connsiteY10" fmla="*/ 328360 h 588603"/>
              <a:gd name="connsiteX11" fmla="*/ 48251 w 877527"/>
              <a:gd name="connsiteY11" fmla="*/ 588603 h 588603"/>
              <a:gd name="connsiteX12" fmla="*/ 0 w 877527"/>
              <a:gd name="connsiteY12" fmla="*/ 536698 h 588603"/>
              <a:gd name="connsiteX13" fmla="*/ 356484 w 877527"/>
              <a:gd name="connsiteY13" fmla="*/ 205447 h 588603"/>
              <a:gd name="connsiteX14" fmla="*/ 451187 w 877527"/>
              <a:gd name="connsiteY14" fmla="*/ 450191 h 588603"/>
              <a:gd name="connsiteX15" fmla="*/ 748977 w 877527"/>
              <a:gd name="connsiteY15" fmla="*/ 144171 h 588603"/>
              <a:gd name="connsiteX16" fmla="*/ 382104 w 877527"/>
              <a:gd name="connsiteY16" fmla="*/ 44355 h 588603"/>
              <a:gd name="connsiteX17" fmla="*/ 452934 w 877527"/>
              <a:gd name="connsiteY17" fmla="*/ 44355 h 588603"/>
              <a:gd name="connsiteX18" fmla="*/ 452934 w 877527"/>
              <a:gd name="connsiteY18" fmla="*/ 413260 h 588603"/>
              <a:gd name="connsiteX19" fmla="*/ 382104 w 877527"/>
              <a:gd name="connsiteY19" fmla="*/ 229709 h 588603"/>
              <a:gd name="connsiteX20" fmla="*/ 524123 w 877527"/>
              <a:gd name="connsiteY20" fmla="*/ 0 h 588603"/>
              <a:gd name="connsiteX21" fmla="*/ 594953 w 877527"/>
              <a:gd name="connsiteY21" fmla="*/ 0 h 588603"/>
              <a:gd name="connsiteX22" fmla="*/ 594953 w 877527"/>
              <a:gd name="connsiteY22" fmla="*/ 280916 h 588603"/>
              <a:gd name="connsiteX23" fmla="*/ 524123 w 877527"/>
              <a:gd name="connsiteY23" fmla="*/ 354120 h 588603"/>
              <a:gd name="connsiteX24" fmla="*/ 240085 w 877527"/>
              <a:gd name="connsiteY24" fmla="*/ 0 h 588603"/>
              <a:gd name="connsiteX25" fmla="*/ 311274 w 877527"/>
              <a:gd name="connsiteY25" fmla="*/ 0 h 588603"/>
              <a:gd name="connsiteX26" fmla="*/ 311274 w 877527"/>
              <a:gd name="connsiteY26" fmla="*/ 223579 h 588603"/>
              <a:gd name="connsiteX27" fmla="*/ 240085 w 877527"/>
              <a:gd name="connsiteY27" fmla="*/ 289931 h 58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7527" h="588603">
                <a:moveTo>
                  <a:pt x="98425" y="133426"/>
                </a:moveTo>
                <a:lnTo>
                  <a:pt x="169614" y="133426"/>
                </a:lnTo>
                <a:lnTo>
                  <a:pt x="169614" y="355923"/>
                </a:lnTo>
                <a:lnTo>
                  <a:pt x="98425" y="421915"/>
                </a:lnTo>
                <a:close/>
                <a:moveTo>
                  <a:pt x="671919" y="66675"/>
                </a:moveTo>
                <a:lnTo>
                  <a:pt x="877527" y="66675"/>
                </a:lnTo>
                <a:lnTo>
                  <a:pt x="877527" y="272851"/>
                </a:lnTo>
                <a:lnTo>
                  <a:pt x="799389" y="194274"/>
                </a:lnTo>
                <a:lnTo>
                  <a:pt x="425260" y="578871"/>
                </a:lnTo>
                <a:lnTo>
                  <a:pt x="405096" y="527327"/>
                </a:lnTo>
                <a:lnTo>
                  <a:pt x="328037" y="328360"/>
                </a:lnTo>
                <a:lnTo>
                  <a:pt x="48251" y="588603"/>
                </a:lnTo>
                <a:lnTo>
                  <a:pt x="0" y="536698"/>
                </a:lnTo>
                <a:lnTo>
                  <a:pt x="356484" y="205447"/>
                </a:lnTo>
                <a:lnTo>
                  <a:pt x="451187" y="450191"/>
                </a:lnTo>
                <a:lnTo>
                  <a:pt x="748977" y="144171"/>
                </a:lnTo>
                <a:close/>
                <a:moveTo>
                  <a:pt x="382104" y="44355"/>
                </a:moveTo>
                <a:lnTo>
                  <a:pt x="452934" y="44355"/>
                </a:lnTo>
                <a:lnTo>
                  <a:pt x="452934" y="413260"/>
                </a:lnTo>
                <a:lnTo>
                  <a:pt x="382104" y="229709"/>
                </a:lnTo>
                <a:close/>
                <a:moveTo>
                  <a:pt x="524123" y="0"/>
                </a:moveTo>
                <a:lnTo>
                  <a:pt x="594953" y="0"/>
                </a:lnTo>
                <a:lnTo>
                  <a:pt x="594953" y="280916"/>
                </a:lnTo>
                <a:lnTo>
                  <a:pt x="524123" y="354120"/>
                </a:lnTo>
                <a:close/>
                <a:moveTo>
                  <a:pt x="240085" y="0"/>
                </a:moveTo>
                <a:lnTo>
                  <a:pt x="311274" y="0"/>
                </a:lnTo>
                <a:lnTo>
                  <a:pt x="311274" y="223579"/>
                </a:lnTo>
                <a:lnTo>
                  <a:pt x="240085" y="289931"/>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0" name="Freeform 19">
            <a:extLst>
              <a:ext uri="{FF2B5EF4-FFF2-40B4-BE49-F238E27FC236}">
                <a16:creationId xmlns:a16="http://schemas.microsoft.com/office/drawing/2014/main" id="{C2686298-AD6C-904B-82AF-8C0BD36585F7}"/>
              </a:ext>
            </a:extLst>
          </p:cNvPr>
          <p:cNvSpPr>
            <a:spLocks noChangeArrowheads="1"/>
          </p:cNvSpPr>
          <p:nvPr/>
        </p:nvSpPr>
        <p:spPr bwMode="auto">
          <a:xfrm>
            <a:off x="13691513" y="3847831"/>
            <a:ext cx="869590" cy="877527"/>
          </a:xfrm>
          <a:custGeom>
            <a:avLst/>
            <a:gdLst>
              <a:gd name="connsiteX0" fmla="*/ 73456 w 869590"/>
              <a:gd name="connsiteY0" fmla="*/ 117475 h 877527"/>
              <a:gd name="connsiteX1" fmla="*/ 96861 w 869590"/>
              <a:gd name="connsiteY1" fmla="*/ 127192 h 877527"/>
              <a:gd name="connsiteX2" fmla="*/ 277980 w 869590"/>
              <a:gd name="connsiteY2" fmla="*/ 176854 h 877527"/>
              <a:gd name="connsiteX3" fmla="*/ 277980 w 869590"/>
              <a:gd name="connsiteY3" fmla="*/ 327281 h 877527"/>
              <a:gd name="connsiteX4" fmla="*/ 352877 w 869590"/>
              <a:gd name="connsiteY4" fmla="*/ 327281 h 877527"/>
              <a:gd name="connsiteX5" fmla="*/ 352877 w 869590"/>
              <a:gd name="connsiteY5" fmla="*/ 185491 h 877527"/>
              <a:gd name="connsiteX6" fmla="*/ 420212 w 869590"/>
              <a:gd name="connsiteY6" fmla="*/ 188010 h 877527"/>
              <a:gd name="connsiteX7" fmla="*/ 515993 w 869590"/>
              <a:gd name="connsiteY7" fmla="*/ 182972 h 877527"/>
              <a:gd name="connsiteX8" fmla="*/ 515993 w 869590"/>
              <a:gd name="connsiteY8" fmla="*/ 327281 h 877527"/>
              <a:gd name="connsiteX9" fmla="*/ 591609 w 869590"/>
              <a:gd name="connsiteY9" fmla="*/ 327281 h 877527"/>
              <a:gd name="connsiteX10" fmla="*/ 591609 w 869590"/>
              <a:gd name="connsiteY10" fmla="*/ 172536 h 877527"/>
              <a:gd name="connsiteX11" fmla="*/ 773449 w 869590"/>
              <a:gd name="connsiteY11" fmla="*/ 126472 h 877527"/>
              <a:gd name="connsiteX12" fmla="*/ 796134 w 869590"/>
              <a:gd name="connsiteY12" fmla="*/ 118915 h 877527"/>
              <a:gd name="connsiteX13" fmla="*/ 798655 w 869590"/>
              <a:gd name="connsiteY13" fmla="*/ 143026 h 877527"/>
              <a:gd name="connsiteX14" fmla="*/ 867790 w 869590"/>
              <a:gd name="connsiteY14" fmla="*/ 856295 h 877527"/>
              <a:gd name="connsiteX15" fmla="*/ 869590 w 869590"/>
              <a:gd name="connsiteY15" fmla="*/ 877527 h 877527"/>
              <a:gd name="connsiteX16" fmla="*/ 848346 w 869590"/>
              <a:gd name="connsiteY16" fmla="*/ 877527 h 877527"/>
              <a:gd name="connsiteX17" fmla="*/ 20884 w 869590"/>
              <a:gd name="connsiteY17" fmla="*/ 877527 h 877527"/>
              <a:gd name="connsiteX18" fmla="*/ 0 w 869590"/>
              <a:gd name="connsiteY18" fmla="*/ 877527 h 877527"/>
              <a:gd name="connsiteX19" fmla="*/ 1800 w 869590"/>
              <a:gd name="connsiteY19" fmla="*/ 856295 h 877527"/>
              <a:gd name="connsiteX20" fmla="*/ 70575 w 869590"/>
              <a:gd name="connsiteY20" fmla="*/ 143026 h 877527"/>
              <a:gd name="connsiteX21" fmla="*/ 357837 w 869590"/>
              <a:gd name="connsiteY21" fmla="*/ 0 h 877527"/>
              <a:gd name="connsiteX22" fmla="*/ 513340 w 869590"/>
              <a:gd name="connsiteY22" fmla="*/ 0 h 877527"/>
              <a:gd name="connsiteX23" fmla="*/ 556275 w 869590"/>
              <a:gd name="connsiteY23" fmla="*/ 17998 h 877527"/>
              <a:gd name="connsiteX24" fmla="*/ 574314 w 869590"/>
              <a:gd name="connsiteY24" fmla="*/ 60833 h 877527"/>
              <a:gd name="connsiteX25" fmla="*/ 574314 w 869590"/>
              <a:gd name="connsiteY25" fmla="*/ 309202 h 877527"/>
              <a:gd name="connsiteX26" fmla="*/ 535348 w 869590"/>
              <a:gd name="connsiteY26" fmla="*/ 309202 h 877527"/>
              <a:gd name="connsiteX27" fmla="*/ 535348 w 869590"/>
              <a:gd name="connsiteY27" fmla="*/ 60833 h 877527"/>
              <a:gd name="connsiteX28" fmla="*/ 528854 w 869590"/>
              <a:gd name="connsiteY28" fmla="*/ 45355 h 877527"/>
              <a:gd name="connsiteX29" fmla="*/ 513340 w 869590"/>
              <a:gd name="connsiteY29" fmla="*/ 38875 h 877527"/>
              <a:gd name="connsiteX30" fmla="*/ 357837 w 869590"/>
              <a:gd name="connsiteY30" fmla="*/ 38875 h 877527"/>
              <a:gd name="connsiteX31" fmla="*/ 341962 w 869590"/>
              <a:gd name="connsiteY31" fmla="*/ 45355 h 877527"/>
              <a:gd name="connsiteX32" fmla="*/ 335467 w 869590"/>
              <a:gd name="connsiteY32" fmla="*/ 60833 h 877527"/>
              <a:gd name="connsiteX33" fmla="*/ 335467 w 869590"/>
              <a:gd name="connsiteY33" fmla="*/ 309202 h 877527"/>
              <a:gd name="connsiteX34" fmla="*/ 296862 w 869590"/>
              <a:gd name="connsiteY34" fmla="*/ 309202 h 877527"/>
              <a:gd name="connsiteX35" fmla="*/ 296862 w 869590"/>
              <a:gd name="connsiteY35" fmla="*/ 60833 h 877527"/>
              <a:gd name="connsiteX36" fmla="*/ 314902 w 869590"/>
              <a:gd name="connsiteY36" fmla="*/ 17998 h 877527"/>
              <a:gd name="connsiteX37" fmla="*/ 357837 w 869590"/>
              <a:gd name="connsiteY37"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1" name="Subtitle 2">
            <a:extLst>
              <a:ext uri="{FF2B5EF4-FFF2-40B4-BE49-F238E27FC236}">
                <a16:creationId xmlns:a16="http://schemas.microsoft.com/office/drawing/2014/main" id="{6E9B6CCD-DFE5-B743-88EE-C9582BD85ECC}"/>
              </a:ext>
            </a:extLst>
          </p:cNvPr>
          <p:cNvSpPr txBox="1">
            <a:spLocks/>
          </p:cNvSpPr>
          <p:nvPr/>
        </p:nvSpPr>
        <p:spPr>
          <a:xfrm>
            <a:off x="15356188" y="4110032"/>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2" name="TextBox 21">
            <a:extLst>
              <a:ext uri="{FF2B5EF4-FFF2-40B4-BE49-F238E27FC236}">
                <a16:creationId xmlns:a16="http://schemas.microsoft.com/office/drawing/2014/main" id="{8E4FC9ED-D844-0F46-AC44-BB541F1B1AE5}"/>
              </a:ext>
            </a:extLst>
          </p:cNvPr>
          <p:cNvSpPr txBox="1"/>
          <p:nvPr/>
        </p:nvSpPr>
        <p:spPr>
          <a:xfrm>
            <a:off x="15356189" y="351982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8C3DB52D-B4E5-5C42-9880-06956E7B2833}"/>
              </a:ext>
            </a:extLst>
          </p:cNvPr>
          <p:cNvSpPr txBox="1">
            <a:spLocks/>
          </p:cNvSpPr>
          <p:nvPr/>
        </p:nvSpPr>
        <p:spPr>
          <a:xfrm>
            <a:off x="15356188" y="652903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6" name="TextBox 25">
            <a:extLst>
              <a:ext uri="{FF2B5EF4-FFF2-40B4-BE49-F238E27FC236}">
                <a16:creationId xmlns:a16="http://schemas.microsoft.com/office/drawing/2014/main" id="{20B9F73C-8445-2E45-B807-679BF77E1523}"/>
              </a:ext>
            </a:extLst>
          </p:cNvPr>
          <p:cNvSpPr txBox="1"/>
          <p:nvPr/>
        </p:nvSpPr>
        <p:spPr>
          <a:xfrm>
            <a:off x="15356189" y="593882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8" name="Subtitle 2">
            <a:extLst>
              <a:ext uri="{FF2B5EF4-FFF2-40B4-BE49-F238E27FC236}">
                <a16:creationId xmlns:a16="http://schemas.microsoft.com/office/drawing/2014/main" id="{C0C17BDB-F411-A640-A307-9472EDEE284C}"/>
              </a:ext>
            </a:extLst>
          </p:cNvPr>
          <p:cNvSpPr txBox="1">
            <a:spLocks/>
          </p:cNvSpPr>
          <p:nvPr/>
        </p:nvSpPr>
        <p:spPr>
          <a:xfrm>
            <a:off x="15356188" y="8947168"/>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9" name="TextBox 28">
            <a:extLst>
              <a:ext uri="{FF2B5EF4-FFF2-40B4-BE49-F238E27FC236}">
                <a16:creationId xmlns:a16="http://schemas.microsoft.com/office/drawing/2014/main" id="{88E49076-C27D-784C-B1D8-3740EA9D24CA}"/>
              </a:ext>
            </a:extLst>
          </p:cNvPr>
          <p:cNvSpPr txBox="1"/>
          <p:nvPr/>
        </p:nvSpPr>
        <p:spPr>
          <a:xfrm>
            <a:off x="15356189" y="835695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90E5C04A-A2B6-C441-AEFE-B717E27417D7}"/>
              </a:ext>
            </a:extLst>
          </p:cNvPr>
          <p:cNvSpPr txBox="1">
            <a:spLocks/>
          </p:cNvSpPr>
          <p:nvPr/>
        </p:nvSpPr>
        <p:spPr>
          <a:xfrm>
            <a:off x="15356188" y="1136529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2" name="TextBox 31">
            <a:extLst>
              <a:ext uri="{FF2B5EF4-FFF2-40B4-BE49-F238E27FC236}">
                <a16:creationId xmlns:a16="http://schemas.microsoft.com/office/drawing/2014/main" id="{186C1F65-780C-DF4E-BD24-A39F54735B99}"/>
              </a:ext>
            </a:extLst>
          </p:cNvPr>
          <p:cNvSpPr txBox="1"/>
          <p:nvPr/>
        </p:nvSpPr>
        <p:spPr>
          <a:xfrm>
            <a:off x="15356189" y="1077508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grpSp>
        <p:nvGrpSpPr>
          <p:cNvPr id="46" name="Group 45">
            <a:extLst>
              <a:ext uri="{FF2B5EF4-FFF2-40B4-BE49-F238E27FC236}">
                <a16:creationId xmlns:a16="http://schemas.microsoft.com/office/drawing/2014/main" id="{EFF256BB-881C-904E-86DC-2831153B2106}"/>
              </a:ext>
            </a:extLst>
          </p:cNvPr>
          <p:cNvGrpSpPr/>
          <p:nvPr/>
        </p:nvGrpSpPr>
        <p:grpSpPr>
          <a:xfrm>
            <a:off x="5737735" y="6705599"/>
            <a:ext cx="2210732" cy="2336900"/>
            <a:chOff x="10689077" y="6885187"/>
            <a:chExt cx="2999494" cy="3170675"/>
          </a:xfrm>
          <a:solidFill>
            <a:schemeClr val="bg2"/>
          </a:solidFill>
        </p:grpSpPr>
        <p:sp>
          <p:nvSpPr>
            <p:cNvPr id="47" name="Freeform 46">
              <a:extLst>
                <a:ext uri="{FF2B5EF4-FFF2-40B4-BE49-F238E27FC236}">
                  <a16:creationId xmlns:a16="http://schemas.microsoft.com/office/drawing/2014/main" id="{33F10742-9E52-5D48-9787-51EE04D4756A}"/>
                </a:ext>
              </a:extLst>
            </p:cNvPr>
            <p:cNvSpPr>
              <a:spLocks noChangeArrowheads="1"/>
            </p:cNvSpPr>
            <p:nvPr/>
          </p:nvSpPr>
          <p:spPr bwMode="auto">
            <a:xfrm>
              <a:off x="10689077" y="6885187"/>
              <a:ext cx="2999494" cy="2686404"/>
            </a:xfrm>
            <a:custGeom>
              <a:avLst/>
              <a:gdLst>
                <a:gd name="connsiteX0" fmla="*/ 1067711 w 1462540"/>
                <a:gd name="connsiteY0" fmla="*/ 1044625 h 1309880"/>
                <a:gd name="connsiteX1" fmla="*/ 1082050 w 1462540"/>
                <a:gd name="connsiteY1" fmla="*/ 1050491 h 1309880"/>
                <a:gd name="connsiteX2" fmla="*/ 1250217 w 1462540"/>
                <a:gd name="connsiteY2" fmla="*/ 1218658 h 1309880"/>
                <a:gd name="connsiteX3" fmla="*/ 1250217 w 1462540"/>
                <a:gd name="connsiteY3" fmla="*/ 1247338 h 1309880"/>
                <a:gd name="connsiteX4" fmla="*/ 1221538 w 1462540"/>
                <a:gd name="connsiteY4" fmla="*/ 1247338 h 1309880"/>
                <a:gd name="connsiteX5" fmla="*/ 1053371 w 1462540"/>
                <a:gd name="connsiteY5" fmla="*/ 1079171 h 1309880"/>
                <a:gd name="connsiteX6" fmla="*/ 1053371 w 1462540"/>
                <a:gd name="connsiteY6" fmla="*/ 1050491 h 1309880"/>
                <a:gd name="connsiteX7" fmla="*/ 1067711 w 1462540"/>
                <a:gd name="connsiteY7" fmla="*/ 1044625 h 1309880"/>
                <a:gd name="connsiteX8" fmla="*/ 397641 w 1462540"/>
                <a:gd name="connsiteY8" fmla="*/ 1044625 h 1309880"/>
                <a:gd name="connsiteX9" fmla="*/ 412024 w 1462540"/>
                <a:gd name="connsiteY9" fmla="*/ 1050491 h 1309880"/>
                <a:gd name="connsiteX10" fmla="*/ 412024 w 1462540"/>
                <a:gd name="connsiteY10" fmla="*/ 1079171 h 1309880"/>
                <a:gd name="connsiteX11" fmla="*/ 243995 w 1462540"/>
                <a:gd name="connsiteY11" fmla="*/ 1247338 h 1309880"/>
                <a:gd name="connsiteX12" fmla="*/ 215228 w 1462540"/>
                <a:gd name="connsiteY12" fmla="*/ 1247338 h 1309880"/>
                <a:gd name="connsiteX13" fmla="*/ 215228 w 1462540"/>
                <a:gd name="connsiteY13" fmla="*/ 1218658 h 1309880"/>
                <a:gd name="connsiteX14" fmla="*/ 383257 w 1462540"/>
                <a:gd name="connsiteY14" fmla="*/ 1050491 h 1309880"/>
                <a:gd name="connsiteX15" fmla="*/ 397641 w 1462540"/>
                <a:gd name="connsiteY15" fmla="*/ 1044625 h 1309880"/>
                <a:gd name="connsiteX16" fmla="*/ 1204039 w 1462540"/>
                <a:gd name="connsiteY16" fmla="*/ 711433 h 1309880"/>
                <a:gd name="connsiteX17" fmla="*/ 1441651 w 1462540"/>
                <a:gd name="connsiteY17" fmla="*/ 711433 h 1309880"/>
                <a:gd name="connsiteX18" fmla="*/ 1462540 w 1462540"/>
                <a:gd name="connsiteY18" fmla="*/ 731275 h 1309880"/>
                <a:gd name="connsiteX19" fmla="*/ 1441651 w 1462540"/>
                <a:gd name="connsiteY19" fmla="*/ 751117 h 1309880"/>
                <a:gd name="connsiteX20" fmla="*/ 1204039 w 1462540"/>
                <a:gd name="connsiteY20" fmla="*/ 751117 h 1309880"/>
                <a:gd name="connsiteX21" fmla="*/ 1183803 w 1462540"/>
                <a:gd name="connsiteY21" fmla="*/ 731275 h 1309880"/>
                <a:gd name="connsiteX22" fmla="*/ 1204039 w 1462540"/>
                <a:gd name="connsiteY22" fmla="*/ 711433 h 1309880"/>
                <a:gd name="connsiteX23" fmla="*/ 20283 w 1462540"/>
                <a:gd name="connsiteY23" fmla="*/ 711433 h 1309880"/>
                <a:gd name="connsiteX24" fmla="*/ 257796 w 1462540"/>
                <a:gd name="connsiteY24" fmla="*/ 711433 h 1309880"/>
                <a:gd name="connsiteX25" fmla="*/ 278734 w 1462540"/>
                <a:gd name="connsiteY25" fmla="*/ 731275 h 1309880"/>
                <a:gd name="connsiteX26" fmla="*/ 257796 w 1462540"/>
                <a:gd name="connsiteY26" fmla="*/ 751117 h 1309880"/>
                <a:gd name="connsiteX27" fmla="*/ 20283 w 1462540"/>
                <a:gd name="connsiteY27" fmla="*/ 751117 h 1309880"/>
                <a:gd name="connsiteX28" fmla="*/ 0 w 1462540"/>
                <a:gd name="connsiteY28" fmla="*/ 731275 h 1309880"/>
                <a:gd name="connsiteX29" fmla="*/ 20283 w 1462540"/>
                <a:gd name="connsiteY29" fmla="*/ 711433 h 1309880"/>
                <a:gd name="connsiteX30" fmla="*/ 732710 w 1462540"/>
                <a:gd name="connsiteY30" fmla="*/ 377317 h 1309880"/>
                <a:gd name="connsiteX31" fmla="*/ 1108263 w 1462540"/>
                <a:gd name="connsiteY31" fmla="*/ 752870 h 1309880"/>
                <a:gd name="connsiteX32" fmla="*/ 998128 w 1462540"/>
                <a:gd name="connsiteY32" fmla="*/ 1018533 h 1309880"/>
                <a:gd name="connsiteX33" fmla="*/ 972587 w 1462540"/>
                <a:gd name="connsiteY33" fmla="*/ 1039584 h 1309880"/>
                <a:gd name="connsiteX34" fmla="*/ 965852 w 1462540"/>
                <a:gd name="connsiteY34" fmla="*/ 1045759 h 1309880"/>
                <a:gd name="connsiteX35" fmla="*/ 871462 w 1462540"/>
                <a:gd name="connsiteY35" fmla="*/ 1165728 h 1309880"/>
                <a:gd name="connsiteX36" fmla="*/ 823097 w 1462540"/>
                <a:gd name="connsiteY36" fmla="*/ 1309880 h 1309880"/>
                <a:gd name="connsiteX37" fmla="*/ 640095 w 1462540"/>
                <a:gd name="connsiteY37" fmla="*/ 1309880 h 1309880"/>
                <a:gd name="connsiteX38" fmla="*/ 591077 w 1462540"/>
                <a:gd name="connsiteY38" fmla="*/ 1165728 h 1309880"/>
                <a:gd name="connsiteX39" fmla="*/ 483890 w 1462540"/>
                <a:gd name="connsiteY39" fmla="*/ 1034026 h 1309880"/>
                <a:gd name="connsiteX40" fmla="*/ 485832 w 1462540"/>
                <a:gd name="connsiteY40" fmla="*/ 1034026 h 1309880"/>
                <a:gd name="connsiteX41" fmla="*/ 467048 w 1462540"/>
                <a:gd name="connsiteY41" fmla="*/ 1018533 h 1309880"/>
                <a:gd name="connsiteX42" fmla="*/ 357158 w 1462540"/>
                <a:gd name="connsiteY42" fmla="*/ 752870 h 1309880"/>
                <a:gd name="connsiteX43" fmla="*/ 732710 w 1462540"/>
                <a:gd name="connsiteY43" fmla="*/ 377317 h 1309880"/>
                <a:gd name="connsiteX44" fmla="*/ 1235878 w 1462540"/>
                <a:gd name="connsiteY44" fmla="*/ 206612 h 1309880"/>
                <a:gd name="connsiteX45" fmla="*/ 1250217 w 1462540"/>
                <a:gd name="connsiteY45" fmla="*/ 212947 h 1309880"/>
                <a:gd name="connsiteX46" fmla="*/ 1250217 w 1462540"/>
                <a:gd name="connsiteY46" fmla="*/ 241540 h 1309880"/>
                <a:gd name="connsiteX47" fmla="*/ 1082050 w 1462540"/>
                <a:gd name="connsiteY47" fmla="*/ 409194 h 1309880"/>
                <a:gd name="connsiteX48" fmla="*/ 1053371 w 1462540"/>
                <a:gd name="connsiteY48" fmla="*/ 409194 h 1309880"/>
                <a:gd name="connsiteX49" fmla="*/ 1053371 w 1462540"/>
                <a:gd name="connsiteY49" fmla="*/ 380602 h 1309880"/>
                <a:gd name="connsiteX50" fmla="*/ 1221538 w 1462540"/>
                <a:gd name="connsiteY50" fmla="*/ 212947 h 1309880"/>
                <a:gd name="connsiteX51" fmla="*/ 1235878 w 1462540"/>
                <a:gd name="connsiteY51" fmla="*/ 206612 h 1309880"/>
                <a:gd name="connsiteX52" fmla="*/ 229612 w 1462540"/>
                <a:gd name="connsiteY52" fmla="*/ 206612 h 1309880"/>
                <a:gd name="connsiteX53" fmla="*/ 243995 w 1462540"/>
                <a:gd name="connsiteY53" fmla="*/ 212947 h 1309880"/>
                <a:gd name="connsiteX54" fmla="*/ 412024 w 1462540"/>
                <a:gd name="connsiteY54" fmla="*/ 380602 h 1309880"/>
                <a:gd name="connsiteX55" fmla="*/ 412024 w 1462540"/>
                <a:gd name="connsiteY55" fmla="*/ 409194 h 1309880"/>
                <a:gd name="connsiteX56" fmla="*/ 383257 w 1462540"/>
                <a:gd name="connsiteY56" fmla="*/ 409194 h 1309880"/>
                <a:gd name="connsiteX57" fmla="*/ 215228 w 1462540"/>
                <a:gd name="connsiteY57" fmla="*/ 241540 h 1309880"/>
                <a:gd name="connsiteX58" fmla="*/ 215228 w 1462540"/>
                <a:gd name="connsiteY58" fmla="*/ 212947 h 1309880"/>
                <a:gd name="connsiteX59" fmla="*/ 229612 w 1462540"/>
                <a:gd name="connsiteY59" fmla="*/ 206612 h 1309880"/>
                <a:gd name="connsiteX60" fmla="*/ 733037 w 1462540"/>
                <a:gd name="connsiteY60" fmla="*/ 0 h 1309880"/>
                <a:gd name="connsiteX61" fmla="*/ 753964 w 1462540"/>
                <a:gd name="connsiteY61" fmla="*/ 20236 h 1309880"/>
                <a:gd name="connsiteX62" fmla="*/ 753964 w 1462540"/>
                <a:gd name="connsiteY62" fmla="*/ 258499 h 1309880"/>
                <a:gd name="connsiteX63" fmla="*/ 733037 w 1462540"/>
                <a:gd name="connsiteY63" fmla="*/ 278735 h 1309880"/>
                <a:gd name="connsiteX64" fmla="*/ 711434 w 1462540"/>
                <a:gd name="connsiteY64" fmla="*/ 258499 h 1309880"/>
                <a:gd name="connsiteX65" fmla="*/ 711434 w 1462540"/>
                <a:gd name="connsiteY65" fmla="*/ 20236 h 1309880"/>
                <a:gd name="connsiteX66" fmla="*/ 733037 w 1462540"/>
                <a:gd name="connsiteY66" fmla="*/ 0 h 130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462540" h="1309880">
                  <a:moveTo>
                    <a:pt x="1067711" y="1044625"/>
                  </a:moveTo>
                  <a:cubicBezTo>
                    <a:pt x="1072925" y="1044625"/>
                    <a:pt x="1078140" y="1046580"/>
                    <a:pt x="1082050" y="1050491"/>
                  </a:cubicBezTo>
                  <a:lnTo>
                    <a:pt x="1250217" y="1218658"/>
                  </a:lnTo>
                  <a:cubicBezTo>
                    <a:pt x="1258039" y="1226480"/>
                    <a:pt x="1258039" y="1239516"/>
                    <a:pt x="1250217" y="1247338"/>
                  </a:cubicBezTo>
                  <a:cubicBezTo>
                    <a:pt x="1242396" y="1255159"/>
                    <a:pt x="1229360" y="1255159"/>
                    <a:pt x="1221538" y="1247338"/>
                  </a:cubicBezTo>
                  <a:lnTo>
                    <a:pt x="1053371" y="1079171"/>
                  </a:lnTo>
                  <a:cubicBezTo>
                    <a:pt x="1045549" y="1071349"/>
                    <a:pt x="1045549" y="1058313"/>
                    <a:pt x="1053371" y="1050491"/>
                  </a:cubicBezTo>
                  <a:cubicBezTo>
                    <a:pt x="1057281" y="1046580"/>
                    <a:pt x="1062496" y="1044625"/>
                    <a:pt x="1067711" y="1044625"/>
                  </a:cubicBezTo>
                  <a:close/>
                  <a:moveTo>
                    <a:pt x="397641" y="1044625"/>
                  </a:moveTo>
                  <a:cubicBezTo>
                    <a:pt x="402871" y="1044625"/>
                    <a:pt x="408102" y="1046580"/>
                    <a:pt x="412024" y="1050491"/>
                  </a:cubicBezTo>
                  <a:cubicBezTo>
                    <a:pt x="419870" y="1058313"/>
                    <a:pt x="419870" y="1071349"/>
                    <a:pt x="412024" y="1079171"/>
                  </a:cubicBezTo>
                  <a:lnTo>
                    <a:pt x="243995" y="1247338"/>
                  </a:lnTo>
                  <a:cubicBezTo>
                    <a:pt x="236150" y="1255159"/>
                    <a:pt x="223073" y="1255159"/>
                    <a:pt x="215228" y="1247338"/>
                  </a:cubicBezTo>
                  <a:cubicBezTo>
                    <a:pt x="207382" y="1239516"/>
                    <a:pt x="207382" y="1226480"/>
                    <a:pt x="215228" y="1218658"/>
                  </a:cubicBezTo>
                  <a:lnTo>
                    <a:pt x="383257" y="1050491"/>
                  </a:lnTo>
                  <a:cubicBezTo>
                    <a:pt x="387180" y="1046580"/>
                    <a:pt x="392411" y="1044625"/>
                    <a:pt x="397641" y="1044625"/>
                  </a:cubicBezTo>
                  <a:close/>
                  <a:moveTo>
                    <a:pt x="1204039" y="711433"/>
                  </a:moveTo>
                  <a:lnTo>
                    <a:pt x="1441651" y="711433"/>
                  </a:lnTo>
                  <a:cubicBezTo>
                    <a:pt x="1453401" y="711433"/>
                    <a:pt x="1462540" y="720394"/>
                    <a:pt x="1462540" y="731275"/>
                  </a:cubicBezTo>
                  <a:cubicBezTo>
                    <a:pt x="1462540" y="742156"/>
                    <a:pt x="1453401" y="751117"/>
                    <a:pt x="1441651" y="751117"/>
                  </a:cubicBezTo>
                  <a:lnTo>
                    <a:pt x="1204039" y="751117"/>
                  </a:lnTo>
                  <a:cubicBezTo>
                    <a:pt x="1192942" y="751117"/>
                    <a:pt x="1183803" y="742156"/>
                    <a:pt x="1183803" y="731275"/>
                  </a:cubicBezTo>
                  <a:cubicBezTo>
                    <a:pt x="1183803" y="720394"/>
                    <a:pt x="1192942" y="711433"/>
                    <a:pt x="1204039" y="711433"/>
                  </a:cubicBezTo>
                  <a:close/>
                  <a:moveTo>
                    <a:pt x="20283" y="711433"/>
                  </a:moveTo>
                  <a:lnTo>
                    <a:pt x="257796" y="711433"/>
                  </a:lnTo>
                  <a:cubicBezTo>
                    <a:pt x="269573" y="711433"/>
                    <a:pt x="278734" y="720394"/>
                    <a:pt x="278734" y="731275"/>
                  </a:cubicBezTo>
                  <a:cubicBezTo>
                    <a:pt x="278734" y="742156"/>
                    <a:pt x="269573" y="751117"/>
                    <a:pt x="257796" y="751117"/>
                  </a:cubicBezTo>
                  <a:lnTo>
                    <a:pt x="20283" y="751117"/>
                  </a:lnTo>
                  <a:cubicBezTo>
                    <a:pt x="9160" y="751117"/>
                    <a:pt x="0" y="742156"/>
                    <a:pt x="0" y="731275"/>
                  </a:cubicBezTo>
                  <a:cubicBezTo>
                    <a:pt x="0" y="720394"/>
                    <a:pt x="9160" y="711433"/>
                    <a:pt x="20283" y="711433"/>
                  </a:cubicBezTo>
                  <a:close/>
                  <a:moveTo>
                    <a:pt x="732710" y="377317"/>
                  </a:moveTo>
                  <a:cubicBezTo>
                    <a:pt x="939754" y="377317"/>
                    <a:pt x="1108263" y="545826"/>
                    <a:pt x="1108263" y="752870"/>
                  </a:cubicBezTo>
                  <a:cubicBezTo>
                    <a:pt x="1108263" y="856719"/>
                    <a:pt x="1066136" y="950607"/>
                    <a:pt x="998128" y="1018533"/>
                  </a:cubicBezTo>
                  <a:lnTo>
                    <a:pt x="972587" y="1039584"/>
                  </a:lnTo>
                  <a:lnTo>
                    <a:pt x="965852" y="1045759"/>
                  </a:lnTo>
                  <a:cubicBezTo>
                    <a:pt x="942293" y="1068057"/>
                    <a:pt x="892539" y="1118551"/>
                    <a:pt x="871462" y="1165728"/>
                  </a:cubicBezTo>
                  <a:cubicBezTo>
                    <a:pt x="839436" y="1239115"/>
                    <a:pt x="823097" y="1309880"/>
                    <a:pt x="823097" y="1309880"/>
                  </a:cubicBezTo>
                  <a:lnTo>
                    <a:pt x="640095" y="1309880"/>
                  </a:lnTo>
                  <a:cubicBezTo>
                    <a:pt x="640095" y="1309880"/>
                    <a:pt x="623102" y="1239115"/>
                    <a:pt x="591077" y="1165728"/>
                  </a:cubicBezTo>
                  <a:cubicBezTo>
                    <a:pt x="563626" y="1102826"/>
                    <a:pt x="483890" y="1034026"/>
                    <a:pt x="483890" y="1034026"/>
                  </a:cubicBezTo>
                  <a:lnTo>
                    <a:pt x="485832" y="1034026"/>
                  </a:lnTo>
                  <a:lnTo>
                    <a:pt x="467048" y="1018533"/>
                  </a:lnTo>
                  <a:cubicBezTo>
                    <a:pt x="399122" y="950607"/>
                    <a:pt x="357158" y="856719"/>
                    <a:pt x="357158" y="752870"/>
                  </a:cubicBezTo>
                  <a:cubicBezTo>
                    <a:pt x="357158" y="545826"/>
                    <a:pt x="525014" y="377317"/>
                    <a:pt x="732710" y="377317"/>
                  </a:cubicBezTo>
                  <a:close/>
                  <a:moveTo>
                    <a:pt x="1235878" y="206612"/>
                  </a:moveTo>
                  <a:cubicBezTo>
                    <a:pt x="1241092" y="206612"/>
                    <a:pt x="1246306" y="208724"/>
                    <a:pt x="1250217" y="212947"/>
                  </a:cubicBezTo>
                  <a:cubicBezTo>
                    <a:pt x="1258039" y="220745"/>
                    <a:pt x="1258039" y="233742"/>
                    <a:pt x="1250217" y="241540"/>
                  </a:cubicBezTo>
                  <a:lnTo>
                    <a:pt x="1082050" y="409194"/>
                  </a:lnTo>
                  <a:cubicBezTo>
                    <a:pt x="1074229" y="416992"/>
                    <a:pt x="1061192" y="416992"/>
                    <a:pt x="1053371" y="409194"/>
                  </a:cubicBezTo>
                  <a:cubicBezTo>
                    <a:pt x="1045549" y="401396"/>
                    <a:pt x="1045549" y="388400"/>
                    <a:pt x="1053371" y="380602"/>
                  </a:cubicBezTo>
                  <a:lnTo>
                    <a:pt x="1221538" y="212947"/>
                  </a:lnTo>
                  <a:cubicBezTo>
                    <a:pt x="1225449" y="208724"/>
                    <a:pt x="1230663" y="206612"/>
                    <a:pt x="1235878" y="206612"/>
                  </a:cubicBezTo>
                  <a:close/>
                  <a:moveTo>
                    <a:pt x="229612" y="206612"/>
                  </a:moveTo>
                  <a:cubicBezTo>
                    <a:pt x="234842" y="206612"/>
                    <a:pt x="240073" y="208724"/>
                    <a:pt x="243995" y="212947"/>
                  </a:cubicBezTo>
                  <a:lnTo>
                    <a:pt x="412024" y="380602"/>
                  </a:lnTo>
                  <a:cubicBezTo>
                    <a:pt x="419870" y="388400"/>
                    <a:pt x="419870" y="401396"/>
                    <a:pt x="412024" y="409194"/>
                  </a:cubicBezTo>
                  <a:cubicBezTo>
                    <a:pt x="404179" y="416992"/>
                    <a:pt x="391103" y="416992"/>
                    <a:pt x="383257" y="409194"/>
                  </a:cubicBezTo>
                  <a:lnTo>
                    <a:pt x="215228" y="241540"/>
                  </a:lnTo>
                  <a:cubicBezTo>
                    <a:pt x="207382" y="233742"/>
                    <a:pt x="207382" y="220745"/>
                    <a:pt x="215228" y="212947"/>
                  </a:cubicBezTo>
                  <a:cubicBezTo>
                    <a:pt x="219151" y="208724"/>
                    <a:pt x="224381" y="206612"/>
                    <a:pt x="229612" y="206612"/>
                  </a:cubicBezTo>
                  <a:close/>
                  <a:moveTo>
                    <a:pt x="733037" y="0"/>
                  </a:moveTo>
                  <a:cubicBezTo>
                    <a:pt x="744513" y="0"/>
                    <a:pt x="753964" y="9139"/>
                    <a:pt x="753964" y="20236"/>
                  </a:cubicBezTo>
                  <a:lnTo>
                    <a:pt x="753964" y="258499"/>
                  </a:lnTo>
                  <a:cubicBezTo>
                    <a:pt x="753964" y="269596"/>
                    <a:pt x="744513" y="278735"/>
                    <a:pt x="733037" y="278735"/>
                  </a:cubicBezTo>
                  <a:cubicBezTo>
                    <a:pt x="721560" y="278735"/>
                    <a:pt x="711434" y="269596"/>
                    <a:pt x="711434" y="258499"/>
                  </a:cubicBezTo>
                  <a:lnTo>
                    <a:pt x="711434" y="20236"/>
                  </a:lnTo>
                  <a:cubicBezTo>
                    <a:pt x="711434" y="9139"/>
                    <a:pt x="721560" y="0"/>
                    <a:pt x="733037" y="0"/>
                  </a:cubicBezTo>
                  <a:close/>
                </a:path>
              </a:pathLst>
            </a:custGeom>
            <a:grpFill/>
            <a:ln>
              <a:noFill/>
            </a:ln>
            <a:effectLst/>
          </p:spPr>
          <p:txBody>
            <a:bodyPr wrap="square" anchor="ctr">
              <a:noAutofit/>
            </a:bodyPr>
            <a:lstStyle/>
            <a:p>
              <a:endParaRPr lang="en-US" sz="6532"/>
            </a:p>
          </p:txBody>
        </p:sp>
        <p:sp>
          <p:nvSpPr>
            <p:cNvPr id="48" name="Rounded Rectangle 47">
              <a:extLst>
                <a:ext uri="{FF2B5EF4-FFF2-40B4-BE49-F238E27FC236}">
                  <a16:creationId xmlns:a16="http://schemas.microsoft.com/office/drawing/2014/main" id="{401C7117-2603-4D44-A44A-37A3D4C76E22}"/>
                </a:ext>
              </a:extLst>
            </p:cNvPr>
            <p:cNvSpPr/>
            <p:nvPr/>
          </p:nvSpPr>
          <p:spPr>
            <a:xfrm>
              <a:off x="11997779" y="9741795"/>
              <a:ext cx="387026" cy="81391"/>
            </a:xfrm>
            <a:prstGeom prst="roundRect">
              <a:avLst>
                <a:gd name="adj" fmla="val 252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FB0AA3B4-ACB5-5D47-B135-BFB291EB2F6D}"/>
                </a:ext>
              </a:extLst>
            </p:cNvPr>
            <p:cNvSpPr/>
            <p:nvPr/>
          </p:nvSpPr>
          <p:spPr>
            <a:xfrm>
              <a:off x="12063415" y="9859906"/>
              <a:ext cx="250817" cy="195956"/>
            </a:xfrm>
            <a:prstGeom prst="round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C3D1F11A-F2F6-844E-ACD2-0A7314D638AB}"/>
                </a:ext>
              </a:extLst>
            </p:cNvPr>
            <p:cNvSpPr/>
            <p:nvPr/>
          </p:nvSpPr>
          <p:spPr>
            <a:xfrm>
              <a:off x="11997779" y="9625964"/>
              <a:ext cx="387026" cy="81391"/>
            </a:xfrm>
            <a:prstGeom prst="roundRect">
              <a:avLst>
                <a:gd name="adj" fmla="val 252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7575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447EBD03-906C-B842-B3FE-B58F9841489B}"/>
              </a:ext>
            </a:extLst>
          </p:cNvPr>
          <p:cNvSpPr/>
          <p:nvPr/>
        </p:nvSpPr>
        <p:spPr>
          <a:xfrm>
            <a:off x="3823118" y="2869412"/>
            <a:ext cx="11321143" cy="1627914"/>
          </a:xfrm>
          <a:prstGeom prst="roundRect">
            <a:avLst>
              <a:gd name="adj" fmla="val 50000"/>
            </a:avLst>
          </a:prstGeom>
          <a:solidFill>
            <a:schemeClr val="bg2"/>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Freeform 3">
            <a:extLst>
              <a:ext uri="{FF2B5EF4-FFF2-40B4-BE49-F238E27FC236}">
                <a16:creationId xmlns:a16="http://schemas.microsoft.com/office/drawing/2014/main" id="{A422EC60-AD58-9548-AA14-EDD4CA85960D}"/>
              </a:ext>
            </a:extLst>
          </p:cNvPr>
          <p:cNvSpPr/>
          <p:nvPr/>
        </p:nvSpPr>
        <p:spPr>
          <a:xfrm>
            <a:off x="3634275" y="2763999"/>
            <a:ext cx="2971800" cy="1838741"/>
          </a:xfrm>
          <a:custGeom>
            <a:avLst/>
            <a:gdLst>
              <a:gd name="connsiteX0" fmla="*/ 2117035 w 2971800"/>
              <a:gd name="connsiteY0" fmla="*/ 1 h 1838741"/>
              <a:gd name="connsiteX1" fmla="*/ 2971800 w 2971800"/>
              <a:gd name="connsiteY1" fmla="*/ 1838741 h 1838741"/>
              <a:gd name="connsiteX2" fmla="*/ 2117035 w 2971800"/>
              <a:gd name="connsiteY2" fmla="*/ 1838741 h 1838741"/>
              <a:gd name="connsiteX3" fmla="*/ 919370 w 2971800"/>
              <a:gd name="connsiteY3" fmla="*/ 0 h 1838741"/>
              <a:gd name="connsiteX4" fmla="*/ 2117034 w 2971800"/>
              <a:gd name="connsiteY4" fmla="*/ 2 h 1838741"/>
              <a:gd name="connsiteX5" fmla="*/ 2117034 w 2971800"/>
              <a:gd name="connsiteY5" fmla="*/ 1838741 h 1838741"/>
              <a:gd name="connsiteX6" fmla="*/ 919370 w 2971800"/>
              <a:gd name="connsiteY6" fmla="*/ 1838741 h 1838741"/>
              <a:gd name="connsiteX7" fmla="*/ 0 w 2971800"/>
              <a:gd name="connsiteY7" fmla="*/ 919371 h 1838741"/>
              <a:gd name="connsiteX8" fmla="*/ 919370 w 2971800"/>
              <a:gd name="connsiteY8" fmla="*/ 0 h 183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838741">
                <a:moveTo>
                  <a:pt x="2117035" y="1"/>
                </a:moveTo>
                <a:lnTo>
                  <a:pt x="2971800" y="1838741"/>
                </a:lnTo>
                <a:lnTo>
                  <a:pt x="2117035" y="1838741"/>
                </a:lnTo>
                <a:close/>
                <a:moveTo>
                  <a:pt x="919370" y="0"/>
                </a:moveTo>
                <a:cubicBezTo>
                  <a:pt x="1318591" y="0"/>
                  <a:pt x="1717813" y="2"/>
                  <a:pt x="2117034" y="2"/>
                </a:cubicBezTo>
                <a:lnTo>
                  <a:pt x="2117034" y="1838741"/>
                </a:lnTo>
                <a:lnTo>
                  <a:pt x="919370" y="1838741"/>
                </a:lnTo>
                <a:cubicBezTo>
                  <a:pt x="411616" y="1838741"/>
                  <a:pt x="0" y="1427125"/>
                  <a:pt x="0" y="919371"/>
                </a:cubicBezTo>
                <a:cubicBezTo>
                  <a:pt x="0" y="411617"/>
                  <a:pt x="411616" y="0"/>
                  <a:pt x="91937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Oval 5">
            <a:extLst>
              <a:ext uri="{FF2B5EF4-FFF2-40B4-BE49-F238E27FC236}">
                <a16:creationId xmlns:a16="http://schemas.microsoft.com/office/drawing/2014/main" id="{C2CC0120-FED2-3848-9661-A7945088CC3D}"/>
              </a:ext>
            </a:extLst>
          </p:cNvPr>
          <p:cNvSpPr/>
          <p:nvPr/>
        </p:nvSpPr>
        <p:spPr>
          <a:xfrm>
            <a:off x="13636460" y="3006979"/>
            <a:ext cx="1352778" cy="1352778"/>
          </a:xfrm>
          <a:prstGeom prst="ellipse">
            <a:avLst/>
          </a:prstGeom>
          <a:solidFill>
            <a:schemeClr val="bg2"/>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Light" panose="020F0502020204030203" pitchFamily="34" charset="0"/>
            </a:endParaRPr>
          </a:p>
        </p:txBody>
      </p:sp>
      <p:sp>
        <p:nvSpPr>
          <p:cNvPr id="7" name="Freeform 6">
            <a:extLst>
              <a:ext uri="{FF2B5EF4-FFF2-40B4-BE49-F238E27FC236}">
                <a16:creationId xmlns:a16="http://schemas.microsoft.com/office/drawing/2014/main" id="{300E3FF3-AE85-C74D-B1B8-2AA0E1A77BA3}"/>
              </a:ext>
            </a:extLst>
          </p:cNvPr>
          <p:cNvSpPr>
            <a:spLocks noChangeArrowheads="1"/>
          </p:cNvSpPr>
          <p:nvPr/>
        </p:nvSpPr>
        <p:spPr bwMode="auto">
          <a:xfrm>
            <a:off x="13943907" y="3296925"/>
            <a:ext cx="737884" cy="780146"/>
          </a:xfrm>
          <a:custGeom>
            <a:avLst/>
            <a:gdLst>
              <a:gd name="connsiteX0" fmla="*/ 6122 w 831490"/>
              <a:gd name="connsiteY0" fmla="*/ 782638 h 879113"/>
              <a:gd name="connsiteX1" fmla="*/ 53653 w 831490"/>
              <a:gd name="connsiteY1" fmla="*/ 809439 h 879113"/>
              <a:gd name="connsiteX2" fmla="*/ 182563 w 831490"/>
              <a:gd name="connsiteY2" fmla="*/ 828996 h 879113"/>
              <a:gd name="connsiteX3" fmla="*/ 311113 w 831490"/>
              <a:gd name="connsiteY3" fmla="*/ 809439 h 879113"/>
              <a:gd name="connsiteX4" fmla="*/ 358644 w 831490"/>
              <a:gd name="connsiteY4" fmla="*/ 782638 h 879113"/>
              <a:gd name="connsiteX5" fmla="*/ 364765 w 831490"/>
              <a:gd name="connsiteY5" fmla="*/ 803282 h 879113"/>
              <a:gd name="connsiteX6" fmla="*/ 306071 w 831490"/>
              <a:gd name="connsiteY6" fmla="*/ 859418 h 879113"/>
              <a:gd name="connsiteX7" fmla="*/ 182563 w 831490"/>
              <a:gd name="connsiteY7" fmla="*/ 877526 h 879113"/>
              <a:gd name="connsiteX8" fmla="*/ 58694 w 831490"/>
              <a:gd name="connsiteY8" fmla="*/ 859418 h 879113"/>
              <a:gd name="connsiteX9" fmla="*/ 0 w 831490"/>
              <a:gd name="connsiteY9" fmla="*/ 803282 h 879113"/>
              <a:gd name="connsiteX10" fmla="*/ 6122 w 831490"/>
              <a:gd name="connsiteY10" fmla="*/ 782638 h 879113"/>
              <a:gd name="connsiteX11" fmla="*/ 396133 w 831490"/>
              <a:gd name="connsiteY11" fmla="*/ 763588 h 879113"/>
              <a:gd name="connsiteX12" fmla="*/ 453701 w 831490"/>
              <a:gd name="connsiteY12" fmla="*/ 796543 h 879113"/>
              <a:gd name="connsiteX13" fmla="*/ 609854 w 831490"/>
              <a:gd name="connsiteY13" fmla="*/ 819721 h 879113"/>
              <a:gd name="connsiteX14" fmla="*/ 766007 w 831490"/>
              <a:gd name="connsiteY14" fmla="*/ 796543 h 879113"/>
              <a:gd name="connsiteX15" fmla="*/ 823935 w 831490"/>
              <a:gd name="connsiteY15" fmla="*/ 763588 h 879113"/>
              <a:gd name="connsiteX16" fmla="*/ 831490 w 831490"/>
              <a:gd name="connsiteY16" fmla="*/ 788576 h 879113"/>
              <a:gd name="connsiteX17" fmla="*/ 759890 w 831490"/>
              <a:gd name="connsiteY17" fmla="*/ 857022 h 879113"/>
              <a:gd name="connsiteX18" fmla="*/ 609854 w 831490"/>
              <a:gd name="connsiteY18" fmla="*/ 879113 h 879113"/>
              <a:gd name="connsiteX19" fmla="*/ 459818 w 831490"/>
              <a:gd name="connsiteY19" fmla="*/ 857022 h 879113"/>
              <a:gd name="connsiteX20" fmla="*/ 388937 w 831490"/>
              <a:gd name="connsiteY20" fmla="*/ 788576 h 879113"/>
              <a:gd name="connsiteX21" fmla="*/ 396133 w 831490"/>
              <a:gd name="connsiteY21" fmla="*/ 763588 h 879113"/>
              <a:gd name="connsiteX22" fmla="*/ 6122 w 831490"/>
              <a:gd name="connsiteY22" fmla="*/ 719138 h 879113"/>
              <a:gd name="connsiteX23" fmla="*/ 53653 w 831490"/>
              <a:gd name="connsiteY23" fmla="*/ 746300 h 879113"/>
              <a:gd name="connsiteX24" fmla="*/ 182563 w 831490"/>
              <a:gd name="connsiteY24" fmla="*/ 765495 h 879113"/>
              <a:gd name="connsiteX25" fmla="*/ 311113 w 831490"/>
              <a:gd name="connsiteY25" fmla="*/ 746300 h 879113"/>
              <a:gd name="connsiteX26" fmla="*/ 358644 w 831490"/>
              <a:gd name="connsiteY26" fmla="*/ 719138 h 879113"/>
              <a:gd name="connsiteX27" fmla="*/ 364765 w 831490"/>
              <a:gd name="connsiteY27" fmla="*/ 739781 h 879113"/>
              <a:gd name="connsiteX28" fmla="*/ 306071 w 831490"/>
              <a:gd name="connsiteY28" fmla="*/ 795918 h 879113"/>
              <a:gd name="connsiteX29" fmla="*/ 182563 w 831490"/>
              <a:gd name="connsiteY29" fmla="*/ 814026 h 879113"/>
              <a:gd name="connsiteX30" fmla="*/ 58694 w 831490"/>
              <a:gd name="connsiteY30" fmla="*/ 795918 h 879113"/>
              <a:gd name="connsiteX31" fmla="*/ 0 w 831490"/>
              <a:gd name="connsiteY31" fmla="*/ 739781 h 879113"/>
              <a:gd name="connsiteX32" fmla="*/ 6122 w 831490"/>
              <a:gd name="connsiteY32" fmla="*/ 719138 h 879113"/>
              <a:gd name="connsiteX33" fmla="*/ 396133 w 831490"/>
              <a:gd name="connsiteY33" fmla="*/ 685800 h 879113"/>
              <a:gd name="connsiteX34" fmla="*/ 453701 w 831490"/>
              <a:gd name="connsiteY34" fmla="*/ 718393 h 879113"/>
              <a:gd name="connsiteX35" fmla="*/ 609854 w 831490"/>
              <a:gd name="connsiteY35" fmla="*/ 741933 h 879113"/>
              <a:gd name="connsiteX36" fmla="*/ 766007 w 831490"/>
              <a:gd name="connsiteY36" fmla="*/ 718393 h 879113"/>
              <a:gd name="connsiteX37" fmla="*/ 823935 w 831490"/>
              <a:gd name="connsiteY37" fmla="*/ 685800 h 879113"/>
              <a:gd name="connsiteX38" fmla="*/ 831490 w 831490"/>
              <a:gd name="connsiteY38" fmla="*/ 710788 h 879113"/>
              <a:gd name="connsiteX39" fmla="*/ 759890 w 831490"/>
              <a:gd name="connsiteY39" fmla="*/ 778872 h 879113"/>
              <a:gd name="connsiteX40" fmla="*/ 609854 w 831490"/>
              <a:gd name="connsiteY40" fmla="*/ 801326 h 879113"/>
              <a:gd name="connsiteX41" fmla="*/ 459818 w 831490"/>
              <a:gd name="connsiteY41" fmla="*/ 778872 h 879113"/>
              <a:gd name="connsiteX42" fmla="*/ 388937 w 831490"/>
              <a:gd name="connsiteY42" fmla="*/ 710788 h 879113"/>
              <a:gd name="connsiteX43" fmla="*/ 396133 w 831490"/>
              <a:gd name="connsiteY43" fmla="*/ 685800 h 879113"/>
              <a:gd name="connsiteX44" fmla="*/ 6122 w 831490"/>
              <a:gd name="connsiteY44" fmla="*/ 655638 h 879113"/>
              <a:gd name="connsiteX45" fmla="*/ 53653 w 831490"/>
              <a:gd name="connsiteY45" fmla="*/ 682698 h 879113"/>
              <a:gd name="connsiteX46" fmla="*/ 182563 w 831490"/>
              <a:gd name="connsiteY46" fmla="*/ 701820 h 879113"/>
              <a:gd name="connsiteX47" fmla="*/ 311113 w 831490"/>
              <a:gd name="connsiteY47" fmla="*/ 682698 h 879113"/>
              <a:gd name="connsiteX48" fmla="*/ 358644 w 831490"/>
              <a:gd name="connsiteY48" fmla="*/ 655638 h 879113"/>
              <a:gd name="connsiteX49" fmla="*/ 364765 w 831490"/>
              <a:gd name="connsiteY49" fmla="*/ 676203 h 879113"/>
              <a:gd name="connsiteX50" fmla="*/ 306071 w 831490"/>
              <a:gd name="connsiteY50" fmla="*/ 732127 h 879113"/>
              <a:gd name="connsiteX51" fmla="*/ 182563 w 831490"/>
              <a:gd name="connsiteY51" fmla="*/ 750527 h 879113"/>
              <a:gd name="connsiteX52" fmla="*/ 58694 w 831490"/>
              <a:gd name="connsiteY52" fmla="*/ 732127 h 879113"/>
              <a:gd name="connsiteX53" fmla="*/ 0 w 831490"/>
              <a:gd name="connsiteY53" fmla="*/ 676203 h 879113"/>
              <a:gd name="connsiteX54" fmla="*/ 6122 w 831490"/>
              <a:gd name="connsiteY54" fmla="*/ 655638 h 879113"/>
              <a:gd name="connsiteX55" fmla="*/ 396133 w 831490"/>
              <a:gd name="connsiteY55" fmla="*/ 608013 h 879113"/>
              <a:gd name="connsiteX56" fmla="*/ 453701 w 831490"/>
              <a:gd name="connsiteY56" fmla="*/ 640968 h 879113"/>
              <a:gd name="connsiteX57" fmla="*/ 609854 w 831490"/>
              <a:gd name="connsiteY57" fmla="*/ 664146 h 879113"/>
              <a:gd name="connsiteX58" fmla="*/ 766007 w 831490"/>
              <a:gd name="connsiteY58" fmla="*/ 640968 h 879113"/>
              <a:gd name="connsiteX59" fmla="*/ 823935 w 831490"/>
              <a:gd name="connsiteY59" fmla="*/ 608013 h 879113"/>
              <a:gd name="connsiteX60" fmla="*/ 831490 w 831490"/>
              <a:gd name="connsiteY60" fmla="*/ 633001 h 879113"/>
              <a:gd name="connsiteX61" fmla="*/ 759890 w 831490"/>
              <a:gd name="connsiteY61" fmla="*/ 701085 h 879113"/>
              <a:gd name="connsiteX62" fmla="*/ 609854 w 831490"/>
              <a:gd name="connsiteY62" fmla="*/ 723538 h 879113"/>
              <a:gd name="connsiteX63" fmla="*/ 459818 w 831490"/>
              <a:gd name="connsiteY63" fmla="*/ 701085 h 879113"/>
              <a:gd name="connsiteX64" fmla="*/ 388937 w 831490"/>
              <a:gd name="connsiteY64" fmla="*/ 633001 h 879113"/>
              <a:gd name="connsiteX65" fmla="*/ 396133 w 831490"/>
              <a:gd name="connsiteY65" fmla="*/ 608013 h 879113"/>
              <a:gd name="connsiteX66" fmla="*/ 6122 w 831490"/>
              <a:gd name="connsiteY66" fmla="*/ 592138 h 879113"/>
              <a:gd name="connsiteX67" fmla="*/ 53653 w 831490"/>
              <a:gd name="connsiteY67" fmla="*/ 619198 h 879113"/>
              <a:gd name="connsiteX68" fmla="*/ 182563 w 831490"/>
              <a:gd name="connsiteY68" fmla="*/ 638320 h 879113"/>
              <a:gd name="connsiteX69" fmla="*/ 311113 w 831490"/>
              <a:gd name="connsiteY69" fmla="*/ 619198 h 879113"/>
              <a:gd name="connsiteX70" fmla="*/ 358644 w 831490"/>
              <a:gd name="connsiteY70" fmla="*/ 592138 h 879113"/>
              <a:gd name="connsiteX71" fmla="*/ 364765 w 831490"/>
              <a:gd name="connsiteY71" fmla="*/ 612703 h 879113"/>
              <a:gd name="connsiteX72" fmla="*/ 306071 w 831490"/>
              <a:gd name="connsiteY72" fmla="*/ 668627 h 879113"/>
              <a:gd name="connsiteX73" fmla="*/ 182563 w 831490"/>
              <a:gd name="connsiteY73" fmla="*/ 687027 h 879113"/>
              <a:gd name="connsiteX74" fmla="*/ 58694 w 831490"/>
              <a:gd name="connsiteY74" fmla="*/ 668627 h 879113"/>
              <a:gd name="connsiteX75" fmla="*/ 0 w 831490"/>
              <a:gd name="connsiteY75" fmla="*/ 612703 h 879113"/>
              <a:gd name="connsiteX76" fmla="*/ 6122 w 831490"/>
              <a:gd name="connsiteY76" fmla="*/ 592138 h 879113"/>
              <a:gd name="connsiteX77" fmla="*/ 396133 w 831490"/>
              <a:gd name="connsiteY77" fmla="*/ 530225 h 879113"/>
              <a:gd name="connsiteX78" fmla="*/ 453701 w 831490"/>
              <a:gd name="connsiteY78" fmla="*/ 562717 h 879113"/>
              <a:gd name="connsiteX79" fmla="*/ 609854 w 831490"/>
              <a:gd name="connsiteY79" fmla="*/ 586183 h 879113"/>
              <a:gd name="connsiteX80" fmla="*/ 766007 w 831490"/>
              <a:gd name="connsiteY80" fmla="*/ 562717 h 879113"/>
              <a:gd name="connsiteX81" fmla="*/ 823935 w 831490"/>
              <a:gd name="connsiteY81" fmla="*/ 530225 h 879113"/>
              <a:gd name="connsiteX82" fmla="*/ 831490 w 831490"/>
              <a:gd name="connsiteY82" fmla="*/ 555135 h 879113"/>
              <a:gd name="connsiteX83" fmla="*/ 759890 w 831490"/>
              <a:gd name="connsiteY83" fmla="*/ 623007 h 879113"/>
              <a:gd name="connsiteX84" fmla="*/ 609854 w 831490"/>
              <a:gd name="connsiteY84" fmla="*/ 645752 h 879113"/>
              <a:gd name="connsiteX85" fmla="*/ 459818 w 831490"/>
              <a:gd name="connsiteY85" fmla="*/ 623007 h 879113"/>
              <a:gd name="connsiteX86" fmla="*/ 388937 w 831490"/>
              <a:gd name="connsiteY86" fmla="*/ 555135 h 879113"/>
              <a:gd name="connsiteX87" fmla="*/ 396133 w 831490"/>
              <a:gd name="connsiteY87" fmla="*/ 530225 h 879113"/>
              <a:gd name="connsiteX88" fmla="*/ 6122 w 831490"/>
              <a:gd name="connsiteY88" fmla="*/ 528638 h 879113"/>
              <a:gd name="connsiteX89" fmla="*/ 53653 w 831490"/>
              <a:gd name="connsiteY89" fmla="*/ 555438 h 879113"/>
              <a:gd name="connsiteX90" fmla="*/ 182563 w 831490"/>
              <a:gd name="connsiteY90" fmla="*/ 574995 h 879113"/>
              <a:gd name="connsiteX91" fmla="*/ 311113 w 831490"/>
              <a:gd name="connsiteY91" fmla="*/ 555438 h 879113"/>
              <a:gd name="connsiteX92" fmla="*/ 358644 w 831490"/>
              <a:gd name="connsiteY92" fmla="*/ 528638 h 879113"/>
              <a:gd name="connsiteX93" fmla="*/ 364765 w 831490"/>
              <a:gd name="connsiteY93" fmla="*/ 549281 h 879113"/>
              <a:gd name="connsiteX94" fmla="*/ 306071 w 831490"/>
              <a:gd name="connsiteY94" fmla="*/ 605417 h 879113"/>
              <a:gd name="connsiteX95" fmla="*/ 182563 w 831490"/>
              <a:gd name="connsiteY95" fmla="*/ 623526 h 879113"/>
              <a:gd name="connsiteX96" fmla="*/ 58694 w 831490"/>
              <a:gd name="connsiteY96" fmla="*/ 605417 h 879113"/>
              <a:gd name="connsiteX97" fmla="*/ 0 w 831490"/>
              <a:gd name="connsiteY97" fmla="*/ 549281 h 879113"/>
              <a:gd name="connsiteX98" fmla="*/ 6122 w 831490"/>
              <a:gd name="connsiteY98" fmla="*/ 528638 h 879113"/>
              <a:gd name="connsiteX99" fmla="*/ 6122 w 831490"/>
              <a:gd name="connsiteY99" fmla="*/ 465138 h 879113"/>
              <a:gd name="connsiteX100" fmla="*/ 53653 w 831490"/>
              <a:gd name="connsiteY100" fmla="*/ 492300 h 879113"/>
              <a:gd name="connsiteX101" fmla="*/ 182563 w 831490"/>
              <a:gd name="connsiteY101" fmla="*/ 511495 h 879113"/>
              <a:gd name="connsiteX102" fmla="*/ 311113 w 831490"/>
              <a:gd name="connsiteY102" fmla="*/ 492300 h 879113"/>
              <a:gd name="connsiteX103" fmla="*/ 358644 w 831490"/>
              <a:gd name="connsiteY103" fmla="*/ 465138 h 879113"/>
              <a:gd name="connsiteX104" fmla="*/ 364765 w 831490"/>
              <a:gd name="connsiteY104" fmla="*/ 485781 h 879113"/>
              <a:gd name="connsiteX105" fmla="*/ 306071 w 831490"/>
              <a:gd name="connsiteY105" fmla="*/ 541917 h 879113"/>
              <a:gd name="connsiteX106" fmla="*/ 182563 w 831490"/>
              <a:gd name="connsiteY106" fmla="*/ 560026 h 879113"/>
              <a:gd name="connsiteX107" fmla="*/ 58694 w 831490"/>
              <a:gd name="connsiteY107" fmla="*/ 541917 h 879113"/>
              <a:gd name="connsiteX108" fmla="*/ 0 w 831490"/>
              <a:gd name="connsiteY108" fmla="*/ 485781 h 879113"/>
              <a:gd name="connsiteX109" fmla="*/ 6122 w 831490"/>
              <a:gd name="connsiteY109" fmla="*/ 465138 h 879113"/>
              <a:gd name="connsiteX110" fmla="*/ 396133 w 831490"/>
              <a:gd name="connsiteY110" fmla="*/ 454025 h 879113"/>
              <a:gd name="connsiteX111" fmla="*/ 453701 w 831490"/>
              <a:gd name="connsiteY111" fmla="*/ 486256 h 879113"/>
              <a:gd name="connsiteX112" fmla="*/ 609854 w 831490"/>
              <a:gd name="connsiteY112" fmla="*/ 510158 h 879113"/>
              <a:gd name="connsiteX113" fmla="*/ 766007 w 831490"/>
              <a:gd name="connsiteY113" fmla="*/ 486256 h 879113"/>
              <a:gd name="connsiteX114" fmla="*/ 823935 w 831490"/>
              <a:gd name="connsiteY114" fmla="*/ 454025 h 879113"/>
              <a:gd name="connsiteX115" fmla="*/ 831490 w 831490"/>
              <a:gd name="connsiteY115" fmla="*/ 478651 h 879113"/>
              <a:gd name="connsiteX116" fmla="*/ 759890 w 831490"/>
              <a:gd name="connsiteY116" fmla="*/ 547097 h 879113"/>
              <a:gd name="connsiteX117" fmla="*/ 609854 w 831490"/>
              <a:gd name="connsiteY117" fmla="*/ 569551 h 879113"/>
              <a:gd name="connsiteX118" fmla="*/ 459818 w 831490"/>
              <a:gd name="connsiteY118" fmla="*/ 547097 h 879113"/>
              <a:gd name="connsiteX119" fmla="*/ 388937 w 831490"/>
              <a:gd name="connsiteY119" fmla="*/ 478651 h 879113"/>
              <a:gd name="connsiteX120" fmla="*/ 396133 w 831490"/>
              <a:gd name="connsiteY120" fmla="*/ 454025 h 879113"/>
              <a:gd name="connsiteX121" fmla="*/ 396133 w 831490"/>
              <a:gd name="connsiteY121" fmla="*/ 376238 h 879113"/>
              <a:gd name="connsiteX122" fmla="*/ 453701 w 831490"/>
              <a:gd name="connsiteY122" fmla="*/ 408486 h 879113"/>
              <a:gd name="connsiteX123" fmla="*/ 609854 w 831490"/>
              <a:gd name="connsiteY123" fmla="*/ 431775 h 879113"/>
              <a:gd name="connsiteX124" fmla="*/ 766007 w 831490"/>
              <a:gd name="connsiteY124" fmla="*/ 408486 h 879113"/>
              <a:gd name="connsiteX125" fmla="*/ 823935 w 831490"/>
              <a:gd name="connsiteY125" fmla="*/ 376238 h 879113"/>
              <a:gd name="connsiteX126" fmla="*/ 831490 w 831490"/>
              <a:gd name="connsiteY126" fmla="*/ 400961 h 879113"/>
              <a:gd name="connsiteX127" fmla="*/ 759890 w 831490"/>
              <a:gd name="connsiteY127" fmla="*/ 467965 h 879113"/>
              <a:gd name="connsiteX128" fmla="*/ 609854 w 831490"/>
              <a:gd name="connsiteY128" fmla="*/ 490180 h 879113"/>
              <a:gd name="connsiteX129" fmla="*/ 459818 w 831490"/>
              <a:gd name="connsiteY129" fmla="*/ 467965 h 879113"/>
              <a:gd name="connsiteX130" fmla="*/ 388937 w 831490"/>
              <a:gd name="connsiteY130" fmla="*/ 400961 h 879113"/>
              <a:gd name="connsiteX131" fmla="*/ 396133 w 831490"/>
              <a:gd name="connsiteY131" fmla="*/ 376238 h 879113"/>
              <a:gd name="connsiteX132" fmla="*/ 182563 w 831490"/>
              <a:gd name="connsiteY132" fmla="*/ 347663 h 879113"/>
              <a:gd name="connsiteX133" fmla="*/ 306071 w 831490"/>
              <a:gd name="connsiteY133" fmla="*/ 365938 h 879113"/>
              <a:gd name="connsiteX134" fmla="*/ 364765 w 831490"/>
              <a:gd name="connsiteY134" fmla="*/ 421481 h 879113"/>
              <a:gd name="connsiteX135" fmla="*/ 306071 w 831490"/>
              <a:gd name="connsiteY135" fmla="*/ 476666 h 879113"/>
              <a:gd name="connsiteX136" fmla="*/ 182563 w 831490"/>
              <a:gd name="connsiteY136" fmla="*/ 494942 h 879113"/>
              <a:gd name="connsiteX137" fmla="*/ 58694 w 831490"/>
              <a:gd name="connsiteY137" fmla="*/ 476666 h 879113"/>
              <a:gd name="connsiteX138" fmla="*/ 0 w 831490"/>
              <a:gd name="connsiteY138" fmla="*/ 421481 h 879113"/>
              <a:gd name="connsiteX139" fmla="*/ 58694 w 831490"/>
              <a:gd name="connsiteY139" fmla="*/ 365938 h 879113"/>
              <a:gd name="connsiteX140" fmla="*/ 182563 w 831490"/>
              <a:gd name="connsiteY140" fmla="*/ 347663 h 879113"/>
              <a:gd name="connsiteX141" fmla="*/ 609854 w 831490"/>
              <a:gd name="connsiteY141" fmla="*/ 234950 h 879113"/>
              <a:gd name="connsiteX142" fmla="*/ 759890 w 831490"/>
              <a:gd name="connsiteY142" fmla="*/ 256985 h 879113"/>
              <a:gd name="connsiteX143" fmla="*/ 831490 w 831490"/>
              <a:gd name="connsiteY143" fmla="*/ 325257 h 879113"/>
              <a:gd name="connsiteX144" fmla="*/ 759890 w 831490"/>
              <a:gd name="connsiteY144" fmla="*/ 393168 h 879113"/>
              <a:gd name="connsiteX145" fmla="*/ 609854 w 831490"/>
              <a:gd name="connsiteY145" fmla="*/ 415564 h 879113"/>
              <a:gd name="connsiteX146" fmla="*/ 459818 w 831490"/>
              <a:gd name="connsiteY146" fmla="*/ 393168 h 879113"/>
              <a:gd name="connsiteX147" fmla="*/ 388937 w 831490"/>
              <a:gd name="connsiteY147" fmla="*/ 325257 h 879113"/>
              <a:gd name="connsiteX148" fmla="*/ 459818 w 831490"/>
              <a:gd name="connsiteY148" fmla="*/ 256985 h 879113"/>
              <a:gd name="connsiteX149" fmla="*/ 609854 w 831490"/>
              <a:gd name="connsiteY149" fmla="*/ 234950 h 879113"/>
              <a:gd name="connsiteX150" fmla="*/ 337727 w 831490"/>
              <a:gd name="connsiteY150" fmla="*/ 161091 h 879113"/>
              <a:gd name="connsiteX151" fmla="*/ 349608 w 831490"/>
              <a:gd name="connsiteY151" fmla="*/ 167923 h 879113"/>
              <a:gd name="connsiteX152" fmla="*/ 353208 w 831490"/>
              <a:gd name="connsiteY152" fmla="*/ 178351 h 879113"/>
              <a:gd name="connsiteX153" fmla="*/ 348888 w 831490"/>
              <a:gd name="connsiteY153" fmla="*/ 190576 h 879113"/>
              <a:gd name="connsiteX154" fmla="*/ 337727 w 831490"/>
              <a:gd name="connsiteY154" fmla="*/ 196689 h 879113"/>
              <a:gd name="connsiteX155" fmla="*/ 324407 w 831490"/>
              <a:gd name="connsiteY155" fmla="*/ 99243 h 879113"/>
              <a:gd name="connsiteX156" fmla="*/ 324407 w 831490"/>
              <a:gd name="connsiteY156" fmla="*/ 130886 h 879113"/>
              <a:gd name="connsiteX157" fmla="*/ 315407 w 831490"/>
              <a:gd name="connsiteY157" fmla="*/ 124054 h 879113"/>
              <a:gd name="connsiteX158" fmla="*/ 312527 w 831490"/>
              <a:gd name="connsiteY158" fmla="*/ 115425 h 879113"/>
              <a:gd name="connsiteX159" fmla="*/ 315767 w 831490"/>
              <a:gd name="connsiteY159" fmla="*/ 105356 h 879113"/>
              <a:gd name="connsiteX160" fmla="*/ 324407 w 831490"/>
              <a:gd name="connsiteY160" fmla="*/ 99243 h 879113"/>
              <a:gd name="connsiteX161" fmla="*/ 324407 w 831490"/>
              <a:gd name="connsiteY161" fmla="*/ 70118 h 879113"/>
              <a:gd name="connsiteX162" fmla="*/ 324407 w 831490"/>
              <a:gd name="connsiteY162" fmla="*/ 79107 h 879113"/>
              <a:gd name="connsiteX163" fmla="*/ 299206 w 831490"/>
              <a:gd name="connsiteY163" fmla="*/ 90973 h 879113"/>
              <a:gd name="connsiteX164" fmla="*/ 289486 w 831490"/>
              <a:gd name="connsiteY164" fmla="*/ 116503 h 879113"/>
              <a:gd name="connsiteX165" fmla="*/ 298126 w 831490"/>
              <a:gd name="connsiteY165" fmla="*/ 141314 h 879113"/>
              <a:gd name="connsiteX166" fmla="*/ 324407 w 831490"/>
              <a:gd name="connsiteY166" fmla="*/ 157136 h 879113"/>
              <a:gd name="connsiteX167" fmla="*/ 324407 w 831490"/>
              <a:gd name="connsiteY167" fmla="*/ 195610 h 879113"/>
              <a:gd name="connsiteX168" fmla="*/ 315407 w 831490"/>
              <a:gd name="connsiteY168" fmla="*/ 188059 h 879113"/>
              <a:gd name="connsiteX169" fmla="*/ 310007 w 831490"/>
              <a:gd name="connsiteY169" fmla="*/ 175115 h 879113"/>
              <a:gd name="connsiteX170" fmla="*/ 285886 w 831490"/>
              <a:gd name="connsiteY170" fmla="*/ 177991 h 879113"/>
              <a:gd name="connsiteX171" fmla="*/ 298846 w 831490"/>
              <a:gd name="connsiteY171" fmla="*/ 205679 h 879113"/>
              <a:gd name="connsiteX172" fmla="*/ 324407 w 831490"/>
              <a:gd name="connsiteY172" fmla="*/ 217545 h 879113"/>
              <a:gd name="connsiteX173" fmla="*/ 324407 w 831490"/>
              <a:gd name="connsiteY173" fmla="*/ 234085 h 879113"/>
              <a:gd name="connsiteX174" fmla="*/ 337727 w 831490"/>
              <a:gd name="connsiteY174" fmla="*/ 234085 h 879113"/>
              <a:gd name="connsiteX175" fmla="*/ 337727 w 831490"/>
              <a:gd name="connsiteY175" fmla="*/ 217185 h 879113"/>
              <a:gd name="connsiteX176" fmla="*/ 365808 w 831490"/>
              <a:gd name="connsiteY176" fmla="*/ 203162 h 879113"/>
              <a:gd name="connsiteX177" fmla="*/ 375889 w 831490"/>
              <a:gd name="connsiteY177" fmla="*/ 175115 h 879113"/>
              <a:gd name="connsiteX178" fmla="*/ 367968 w 831490"/>
              <a:gd name="connsiteY178" fmla="*/ 150663 h 879113"/>
              <a:gd name="connsiteX179" fmla="*/ 337727 w 831490"/>
              <a:gd name="connsiteY179" fmla="*/ 135201 h 879113"/>
              <a:gd name="connsiteX180" fmla="*/ 337727 w 831490"/>
              <a:gd name="connsiteY180" fmla="*/ 99243 h 879113"/>
              <a:gd name="connsiteX181" fmla="*/ 348888 w 831490"/>
              <a:gd name="connsiteY181" fmla="*/ 114346 h 879113"/>
              <a:gd name="connsiteX182" fmla="*/ 371929 w 831490"/>
              <a:gd name="connsiteY182" fmla="*/ 111110 h 879113"/>
              <a:gd name="connsiteX183" fmla="*/ 361128 w 831490"/>
              <a:gd name="connsiteY183" fmla="*/ 89175 h 879113"/>
              <a:gd name="connsiteX184" fmla="*/ 337727 w 831490"/>
              <a:gd name="connsiteY184" fmla="*/ 79107 h 879113"/>
              <a:gd name="connsiteX185" fmla="*/ 337727 w 831490"/>
              <a:gd name="connsiteY185" fmla="*/ 70118 h 879113"/>
              <a:gd name="connsiteX186" fmla="*/ 331967 w 831490"/>
              <a:gd name="connsiteY186" fmla="*/ 0 h 879113"/>
              <a:gd name="connsiteX187" fmla="*/ 437091 w 831490"/>
              <a:gd name="connsiteY187" fmla="*/ 43509 h 879113"/>
              <a:gd name="connsiteX188" fmla="*/ 480652 w 831490"/>
              <a:gd name="connsiteY188" fmla="*/ 149225 h 879113"/>
              <a:gd name="connsiteX189" fmla="*/ 437091 w 831490"/>
              <a:gd name="connsiteY189" fmla="*/ 254581 h 879113"/>
              <a:gd name="connsiteX190" fmla="*/ 331967 w 831490"/>
              <a:gd name="connsiteY190" fmla="*/ 298090 h 879113"/>
              <a:gd name="connsiteX191" fmla="*/ 226484 w 831490"/>
              <a:gd name="connsiteY191" fmla="*/ 254581 h 879113"/>
              <a:gd name="connsiteX192" fmla="*/ 182562 w 831490"/>
              <a:gd name="connsiteY192" fmla="*/ 149225 h 879113"/>
              <a:gd name="connsiteX193" fmla="*/ 226484 w 831490"/>
              <a:gd name="connsiteY193" fmla="*/ 43509 h 879113"/>
              <a:gd name="connsiteX194" fmla="*/ 331967 w 831490"/>
              <a:gd name="connsiteY194" fmla="*/ 0 h 87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8" name="Subtitle 2">
            <a:extLst>
              <a:ext uri="{FF2B5EF4-FFF2-40B4-BE49-F238E27FC236}">
                <a16:creationId xmlns:a16="http://schemas.microsoft.com/office/drawing/2014/main" id="{16544A8D-7A17-6546-B353-2F241788911B}"/>
              </a:ext>
            </a:extLst>
          </p:cNvPr>
          <p:cNvSpPr txBox="1">
            <a:spLocks/>
          </p:cNvSpPr>
          <p:nvPr/>
        </p:nvSpPr>
        <p:spPr>
          <a:xfrm>
            <a:off x="6684186" y="3211700"/>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10" name="TextBox 9">
            <a:extLst>
              <a:ext uri="{FF2B5EF4-FFF2-40B4-BE49-F238E27FC236}">
                <a16:creationId xmlns:a16="http://schemas.microsoft.com/office/drawing/2014/main" id="{0EE624F0-7491-BD41-B958-5CECAFB8EEB0}"/>
              </a:ext>
            </a:extLst>
          </p:cNvPr>
          <p:cNvSpPr txBox="1"/>
          <p:nvPr/>
        </p:nvSpPr>
        <p:spPr>
          <a:xfrm>
            <a:off x="4226723" y="3021647"/>
            <a:ext cx="1239443" cy="1323439"/>
          </a:xfrm>
          <a:prstGeom prst="rect">
            <a:avLst/>
          </a:prstGeom>
          <a:noFill/>
        </p:spPr>
        <p:txBody>
          <a:bodyPr wrap="none" rtlCol="0" anchor="ctr">
            <a:spAutoFit/>
          </a:bodyPr>
          <a:lstStyle/>
          <a:p>
            <a:r>
              <a:rPr lang="en-US" sz="8000" b="1" dirty="0">
                <a:solidFill>
                  <a:schemeClr val="bg1"/>
                </a:solidFill>
                <a:latin typeface="Poppins" pitchFamily="2" charset="77"/>
                <a:cs typeface="Poppins" pitchFamily="2" charset="77"/>
              </a:rPr>
              <a:t>01</a:t>
            </a:r>
          </a:p>
        </p:txBody>
      </p:sp>
      <p:sp>
        <p:nvSpPr>
          <p:cNvPr id="20" name="Rounded Rectangle 19">
            <a:extLst>
              <a:ext uri="{FF2B5EF4-FFF2-40B4-BE49-F238E27FC236}">
                <a16:creationId xmlns:a16="http://schemas.microsoft.com/office/drawing/2014/main" id="{2A86069E-7064-6D42-968B-F8A957697A67}"/>
              </a:ext>
            </a:extLst>
          </p:cNvPr>
          <p:cNvSpPr/>
          <p:nvPr/>
        </p:nvSpPr>
        <p:spPr>
          <a:xfrm>
            <a:off x="3823118" y="7025953"/>
            <a:ext cx="11321143" cy="1627914"/>
          </a:xfrm>
          <a:prstGeom prst="roundRect">
            <a:avLst>
              <a:gd name="adj" fmla="val 50000"/>
            </a:avLst>
          </a:prstGeom>
          <a:solidFill>
            <a:schemeClr val="bg2"/>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Freeform 20">
            <a:extLst>
              <a:ext uri="{FF2B5EF4-FFF2-40B4-BE49-F238E27FC236}">
                <a16:creationId xmlns:a16="http://schemas.microsoft.com/office/drawing/2014/main" id="{DA377A57-7A4E-5C48-ADC8-8AB0267BFA38}"/>
              </a:ext>
            </a:extLst>
          </p:cNvPr>
          <p:cNvSpPr/>
          <p:nvPr/>
        </p:nvSpPr>
        <p:spPr>
          <a:xfrm>
            <a:off x="3634275" y="6920540"/>
            <a:ext cx="2971800" cy="1838741"/>
          </a:xfrm>
          <a:custGeom>
            <a:avLst/>
            <a:gdLst>
              <a:gd name="connsiteX0" fmla="*/ 2117035 w 2971800"/>
              <a:gd name="connsiteY0" fmla="*/ 1 h 1838741"/>
              <a:gd name="connsiteX1" fmla="*/ 2971800 w 2971800"/>
              <a:gd name="connsiteY1" fmla="*/ 1838741 h 1838741"/>
              <a:gd name="connsiteX2" fmla="*/ 2117035 w 2971800"/>
              <a:gd name="connsiteY2" fmla="*/ 1838741 h 1838741"/>
              <a:gd name="connsiteX3" fmla="*/ 919370 w 2971800"/>
              <a:gd name="connsiteY3" fmla="*/ 0 h 1838741"/>
              <a:gd name="connsiteX4" fmla="*/ 2117034 w 2971800"/>
              <a:gd name="connsiteY4" fmla="*/ 2 h 1838741"/>
              <a:gd name="connsiteX5" fmla="*/ 2117034 w 2971800"/>
              <a:gd name="connsiteY5" fmla="*/ 1838741 h 1838741"/>
              <a:gd name="connsiteX6" fmla="*/ 919370 w 2971800"/>
              <a:gd name="connsiteY6" fmla="*/ 1838741 h 1838741"/>
              <a:gd name="connsiteX7" fmla="*/ 0 w 2971800"/>
              <a:gd name="connsiteY7" fmla="*/ 919371 h 1838741"/>
              <a:gd name="connsiteX8" fmla="*/ 919370 w 2971800"/>
              <a:gd name="connsiteY8" fmla="*/ 0 h 183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838741">
                <a:moveTo>
                  <a:pt x="2117035" y="1"/>
                </a:moveTo>
                <a:lnTo>
                  <a:pt x="2971800" y="1838741"/>
                </a:lnTo>
                <a:lnTo>
                  <a:pt x="2117035" y="1838741"/>
                </a:lnTo>
                <a:close/>
                <a:moveTo>
                  <a:pt x="919370" y="0"/>
                </a:moveTo>
                <a:cubicBezTo>
                  <a:pt x="1318591" y="0"/>
                  <a:pt x="1717813" y="2"/>
                  <a:pt x="2117034" y="2"/>
                </a:cubicBezTo>
                <a:lnTo>
                  <a:pt x="2117034" y="1838741"/>
                </a:lnTo>
                <a:lnTo>
                  <a:pt x="919370" y="1838741"/>
                </a:lnTo>
                <a:cubicBezTo>
                  <a:pt x="411616" y="1838741"/>
                  <a:pt x="0" y="1427125"/>
                  <a:pt x="0" y="919371"/>
                </a:cubicBezTo>
                <a:cubicBezTo>
                  <a:pt x="0" y="411617"/>
                  <a:pt x="411616" y="0"/>
                  <a:pt x="91937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Oval 21">
            <a:extLst>
              <a:ext uri="{FF2B5EF4-FFF2-40B4-BE49-F238E27FC236}">
                <a16:creationId xmlns:a16="http://schemas.microsoft.com/office/drawing/2014/main" id="{26508B9F-A541-0A42-9919-8793B1900A4F}"/>
              </a:ext>
            </a:extLst>
          </p:cNvPr>
          <p:cNvSpPr/>
          <p:nvPr/>
        </p:nvSpPr>
        <p:spPr>
          <a:xfrm>
            <a:off x="13636460" y="7163520"/>
            <a:ext cx="1352778" cy="1352778"/>
          </a:xfrm>
          <a:prstGeom prst="ellipse">
            <a:avLst/>
          </a:prstGeom>
          <a:solidFill>
            <a:schemeClr val="bg2"/>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Light" panose="020F0502020204030203" pitchFamily="34" charset="0"/>
            </a:endParaRPr>
          </a:p>
        </p:txBody>
      </p:sp>
      <p:sp>
        <p:nvSpPr>
          <p:cNvPr id="24" name="Subtitle 2">
            <a:extLst>
              <a:ext uri="{FF2B5EF4-FFF2-40B4-BE49-F238E27FC236}">
                <a16:creationId xmlns:a16="http://schemas.microsoft.com/office/drawing/2014/main" id="{5F7F152B-D53C-F243-879D-EB992216C1B1}"/>
              </a:ext>
            </a:extLst>
          </p:cNvPr>
          <p:cNvSpPr txBox="1">
            <a:spLocks/>
          </p:cNvSpPr>
          <p:nvPr/>
        </p:nvSpPr>
        <p:spPr>
          <a:xfrm>
            <a:off x="6684186" y="7368241"/>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5" name="TextBox 24">
            <a:extLst>
              <a:ext uri="{FF2B5EF4-FFF2-40B4-BE49-F238E27FC236}">
                <a16:creationId xmlns:a16="http://schemas.microsoft.com/office/drawing/2014/main" id="{59F7A8FE-67B7-364F-AE64-C30751684968}"/>
              </a:ext>
            </a:extLst>
          </p:cNvPr>
          <p:cNvSpPr txBox="1"/>
          <p:nvPr/>
        </p:nvSpPr>
        <p:spPr>
          <a:xfrm>
            <a:off x="4226723" y="7178188"/>
            <a:ext cx="1473480" cy="1323439"/>
          </a:xfrm>
          <a:prstGeom prst="rect">
            <a:avLst/>
          </a:prstGeom>
          <a:noFill/>
        </p:spPr>
        <p:txBody>
          <a:bodyPr wrap="none" rtlCol="0" anchor="ctr">
            <a:spAutoFit/>
          </a:bodyPr>
          <a:lstStyle/>
          <a:p>
            <a:r>
              <a:rPr lang="en-US" sz="8000" b="1" dirty="0">
                <a:solidFill>
                  <a:schemeClr val="bg1"/>
                </a:solidFill>
                <a:latin typeface="Poppins" pitchFamily="2" charset="77"/>
                <a:cs typeface="Poppins" pitchFamily="2" charset="77"/>
              </a:rPr>
              <a:t>03</a:t>
            </a:r>
          </a:p>
        </p:txBody>
      </p:sp>
      <p:sp>
        <p:nvSpPr>
          <p:cNvPr id="41" name="Freeform 40">
            <a:extLst>
              <a:ext uri="{FF2B5EF4-FFF2-40B4-BE49-F238E27FC236}">
                <a16:creationId xmlns:a16="http://schemas.microsoft.com/office/drawing/2014/main" id="{D18231F6-641F-2E4C-9AEA-5573713411AD}"/>
              </a:ext>
            </a:extLst>
          </p:cNvPr>
          <p:cNvSpPr>
            <a:spLocks noChangeArrowheads="1"/>
          </p:cNvSpPr>
          <p:nvPr/>
        </p:nvSpPr>
        <p:spPr bwMode="auto">
          <a:xfrm>
            <a:off x="13943907" y="7451403"/>
            <a:ext cx="737884" cy="836781"/>
          </a:xfrm>
          <a:custGeom>
            <a:avLst/>
            <a:gdLst>
              <a:gd name="connsiteX0" fmla="*/ 423863 w 774340"/>
              <a:gd name="connsiteY0" fmla="*/ 587375 h 878123"/>
              <a:gd name="connsiteX1" fmla="*/ 465923 w 774340"/>
              <a:gd name="connsiteY1" fmla="*/ 587375 h 878123"/>
              <a:gd name="connsiteX2" fmla="*/ 617267 w 774340"/>
              <a:gd name="connsiteY2" fmla="*/ 850395 h 878123"/>
              <a:gd name="connsiteX3" fmla="*/ 610437 w 774340"/>
              <a:gd name="connsiteY3" fmla="*/ 875651 h 878123"/>
              <a:gd name="connsiteX4" fmla="*/ 585633 w 774340"/>
              <a:gd name="connsiteY4" fmla="*/ 868796 h 878123"/>
              <a:gd name="connsiteX5" fmla="*/ 307190 w 774340"/>
              <a:gd name="connsiteY5" fmla="*/ 587375 h 878123"/>
              <a:gd name="connsiteX6" fmla="*/ 348891 w 774340"/>
              <a:gd name="connsiteY6" fmla="*/ 587375 h 878123"/>
              <a:gd name="connsiteX7" fmla="*/ 187121 w 774340"/>
              <a:gd name="connsiteY7" fmla="*/ 868796 h 878123"/>
              <a:gd name="connsiteX8" fmla="*/ 162317 w 774340"/>
              <a:gd name="connsiteY8" fmla="*/ 875651 h 878123"/>
              <a:gd name="connsiteX9" fmla="*/ 155846 w 774340"/>
              <a:gd name="connsiteY9" fmla="*/ 850395 h 878123"/>
              <a:gd name="connsiteX10" fmla="*/ 533506 w 774340"/>
              <a:gd name="connsiteY10" fmla="*/ 127168 h 878123"/>
              <a:gd name="connsiteX11" fmla="*/ 591825 w 774340"/>
              <a:gd name="connsiteY11" fmla="*/ 185528 h 878123"/>
              <a:gd name="connsiteX12" fmla="*/ 410390 w 774340"/>
              <a:gd name="connsiteY12" fmla="*/ 366733 h 878123"/>
              <a:gd name="connsiteX13" fmla="*/ 310312 w 774340"/>
              <a:gd name="connsiteY13" fmla="*/ 193454 h 878123"/>
              <a:gd name="connsiteX14" fmla="*/ 296632 w 774340"/>
              <a:gd name="connsiteY14" fmla="*/ 170398 h 878123"/>
              <a:gd name="connsiteX15" fmla="*/ 277913 w 774340"/>
              <a:gd name="connsiteY15" fmla="*/ 189131 h 878123"/>
              <a:gd name="connsiteX16" fmla="*/ 95758 w 774340"/>
              <a:gd name="connsiteY16" fmla="*/ 371416 h 878123"/>
              <a:gd name="connsiteX17" fmla="*/ 124917 w 774340"/>
              <a:gd name="connsiteY17" fmla="*/ 400236 h 878123"/>
              <a:gd name="connsiteX18" fmla="*/ 288353 w 774340"/>
              <a:gd name="connsiteY18" fmla="*/ 237044 h 878123"/>
              <a:gd name="connsiteX19" fmla="*/ 388430 w 774340"/>
              <a:gd name="connsiteY19" fmla="*/ 410323 h 878123"/>
              <a:gd name="connsiteX20" fmla="*/ 401390 w 774340"/>
              <a:gd name="connsiteY20" fmla="*/ 433019 h 878123"/>
              <a:gd name="connsiteX21" fmla="*/ 420469 w 774340"/>
              <a:gd name="connsiteY21" fmla="*/ 414646 h 878123"/>
              <a:gd name="connsiteX22" fmla="*/ 620624 w 774340"/>
              <a:gd name="connsiteY22" fmla="*/ 214348 h 878123"/>
              <a:gd name="connsiteX23" fmla="*/ 680383 w 774340"/>
              <a:gd name="connsiteY23" fmla="*/ 274149 h 878123"/>
              <a:gd name="connsiteX24" fmla="*/ 680383 w 774340"/>
              <a:gd name="connsiteY24" fmla="*/ 148062 h 878123"/>
              <a:gd name="connsiteX25" fmla="*/ 680383 w 774340"/>
              <a:gd name="connsiteY25" fmla="*/ 127168 h 878123"/>
              <a:gd name="connsiteX26" fmla="*/ 659143 w 774340"/>
              <a:gd name="connsiteY26" fmla="*/ 127168 h 878123"/>
              <a:gd name="connsiteX27" fmla="*/ 33479 w 774340"/>
              <a:gd name="connsiteY27" fmla="*/ 0 h 878123"/>
              <a:gd name="connsiteX28" fmla="*/ 741221 w 774340"/>
              <a:gd name="connsiteY28" fmla="*/ 0 h 878123"/>
              <a:gd name="connsiteX29" fmla="*/ 764980 w 774340"/>
              <a:gd name="connsiteY29" fmla="*/ 10447 h 878123"/>
              <a:gd name="connsiteX30" fmla="*/ 774340 w 774340"/>
              <a:gd name="connsiteY30" fmla="*/ 34224 h 878123"/>
              <a:gd name="connsiteX31" fmla="*/ 774340 w 774340"/>
              <a:gd name="connsiteY31" fmla="*/ 535329 h 878123"/>
              <a:gd name="connsiteX32" fmla="*/ 764980 w 774340"/>
              <a:gd name="connsiteY32" fmla="*/ 558745 h 878123"/>
              <a:gd name="connsiteX33" fmla="*/ 741221 w 774340"/>
              <a:gd name="connsiteY33" fmla="*/ 569553 h 878123"/>
              <a:gd name="connsiteX34" fmla="*/ 33479 w 774340"/>
              <a:gd name="connsiteY34" fmla="*/ 569553 h 878123"/>
              <a:gd name="connsiteX35" fmla="*/ 9360 w 774340"/>
              <a:gd name="connsiteY35" fmla="*/ 558745 h 878123"/>
              <a:gd name="connsiteX36" fmla="*/ 9720 w 774340"/>
              <a:gd name="connsiteY36" fmla="*/ 558745 h 878123"/>
              <a:gd name="connsiteX37" fmla="*/ 0 w 774340"/>
              <a:gd name="connsiteY37" fmla="*/ 535329 h 878123"/>
              <a:gd name="connsiteX38" fmla="*/ 0 w 774340"/>
              <a:gd name="connsiteY38" fmla="*/ 34224 h 878123"/>
              <a:gd name="connsiteX39" fmla="*/ 9720 w 774340"/>
              <a:gd name="connsiteY39" fmla="*/ 10447 h 878123"/>
              <a:gd name="connsiteX40" fmla="*/ 9360 w 774340"/>
              <a:gd name="connsiteY40" fmla="*/ 10447 h 878123"/>
              <a:gd name="connsiteX41" fmla="*/ 33479 w 774340"/>
              <a:gd name="connsiteY41" fmla="*/ 0 h 87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close/>
                <a:moveTo>
                  <a:pt x="307190" y="587375"/>
                </a:moveTo>
                <a:lnTo>
                  <a:pt x="348891" y="587375"/>
                </a:lnTo>
                <a:lnTo>
                  <a:pt x="187121" y="868796"/>
                </a:lnTo>
                <a:cubicBezTo>
                  <a:pt x="182089" y="877816"/>
                  <a:pt x="170944" y="880702"/>
                  <a:pt x="162317" y="875651"/>
                </a:cubicBezTo>
                <a:cubicBezTo>
                  <a:pt x="153689" y="870600"/>
                  <a:pt x="150813" y="859415"/>
                  <a:pt x="155846" y="850395"/>
                </a:cubicBez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27" name="Rounded Rectangle 26">
            <a:extLst>
              <a:ext uri="{FF2B5EF4-FFF2-40B4-BE49-F238E27FC236}">
                <a16:creationId xmlns:a16="http://schemas.microsoft.com/office/drawing/2014/main" id="{91924F1E-B6B0-1B4F-B680-7636EA358D40}"/>
              </a:ext>
            </a:extLst>
          </p:cNvPr>
          <p:cNvSpPr/>
          <p:nvPr/>
        </p:nvSpPr>
        <p:spPr>
          <a:xfrm>
            <a:off x="9423088" y="9101568"/>
            <a:ext cx="11321143" cy="1627914"/>
          </a:xfrm>
          <a:prstGeom prst="roundRect">
            <a:avLst>
              <a:gd name="adj" fmla="val 50000"/>
            </a:avLst>
          </a:prstGeom>
          <a:solidFill>
            <a:schemeClr val="bg2"/>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Freeform 27">
            <a:extLst>
              <a:ext uri="{FF2B5EF4-FFF2-40B4-BE49-F238E27FC236}">
                <a16:creationId xmlns:a16="http://schemas.microsoft.com/office/drawing/2014/main" id="{42D02420-E77E-444D-8CBE-06093656F63E}"/>
              </a:ext>
            </a:extLst>
          </p:cNvPr>
          <p:cNvSpPr/>
          <p:nvPr/>
        </p:nvSpPr>
        <p:spPr>
          <a:xfrm>
            <a:off x="9234245" y="8996155"/>
            <a:ext cx="2971800" cy="1838741"/>
          </a:xfrm>
          <a:custGeom>
            <a:avLst/>
            <a:gdLst>
              <a:gd name="connsiteX0" fmla="*/ 2117035 w 2971800"/>
              <a:gd name="connsiteY0" fmla="*/ 1 h 1838741"/>
              <a:gd name="connsiteX1" fmla="*/ 2971800 w 2971800"/>
              <a:gd name="connsiteY1" fmla="*/ 1838741 h 1838741"/>
              <a:gd name="connsiteX2" fmla="*/ 2117035 w 2971800"/>
              <a:gd name="connsiteY2" fmla="*/ 1838741 h 1838741"/>
              <a:gd name="connsiteX3" fmla="*/ 919370 w 2971800"/>
              <a:gd name="connsiteY3" fmla="*/ 0 h 1838741"/>
              <a:gd name="connsiteX4" fmla="*/ 2117034 w 2971800"/>
              <a:gd name="connsiteY4" fmla="*/ 2 h 1838741"/>
              <a:gd name="connsiteX5" fmla="*/ 2117034 w 2971800"/>
              <a:gd name="connsiteY5" fmla="*/ 1838741 h 1838741"/>
              <a:gd name="connsiteX6" fmla="*/ 919370 w 2971800"/>
              <a:gd name="connsiteY6" fmla="*/ 1838741 h 1838741"/>
              <a:gd name="connsiteX7" fmla="*/ 0 w 2971800"/>
              <a:gd name="connsiteY7" fmla="*/ 919371 h 1838741"/>
              <a:gd name="connsiteX8" fmla="*/ 919370 w 2971800"/>
              <a:gd name="connsiteY8" fmla="*/ 0 h 183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838741">
                <a:moveTo>
                  <a:pt x="2117035" y="1"/>
                </a:moveTo>
                <a:lnTo>
                  <a:pt x="2971800" y="1838741"/>
                </a:lnTo>
                <a:lnTo>
                  <a:pt x="2117035" y="1838741"/>
                </a:lnTo>
                <a:close/>
                <a:moveTo>
                  <a:pt x="919370" y="0"/>
                </a:moveTo>
                <a:cubicBezTo>
                  <a:pt x="1318591" y="0"/>
                  <a:pt x="1717813" y="2"/>
                  <a:pt x="2117034" y="2"/>
                </a:cubicBezTo>
                <a:lnTo>
                  <a:pt x="2117034" y="1838741"/>
                </a:lnTo>
                <a:lnTo>
                  <a:pt x="919370" y="1838741"/>
                </a:lnTo>
                <a:cubicBezTo>
                  <a:pt x="411616" y="1838741"/>
                  <a:pt x="0" y="1427125"/>
                  <a:pt x="0" y="919371"/>
                </a:cubicBezTo>
                <a:cubicBezTo>
                  <a:pt x="0" y="411617"/>
                  <a:pt x="411616" y="0"/>
                  <a:pt x="91937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Oval 28">
            <a:extLst>
              <a:ext uri="{FF2B5EF4-FFF2-40B4-BE49-F238E27FC236}">
                <a16:creationId xmlns:a16="http://schemas.microsoft.com/office/drawing/2014/main" id="{C324A0FD-0ED9-044B-8EFB-025D204983D3}"/>
              </a:ext>
            </a:extLst>
          </p:cNvPr>
          <p:cNvSpPr/>
          <p:nvPr/>
        </p:nvSpPr>
        <p:spPr>
          <a:xfrm>
            <a:off x="19236430" y="9239135"/>
            <a:ext cx="1352778" cy="1352778"/>
          </a:xfrm>
          <a:prstGeom prst="ellipse">
            <a:avLst/>
          </a:prstGeom>
          <a:solidFill>
            <a:schemeClr val="bg2"/>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Light" panose="020F0502020204030203" pitchFamily="34" charset="0"/>
            </a:endParaRPr>
          </a:p>
        </p:txBody>
      </p:sp>
      <p:sp>
        <p:nvSpPr>
          <p:cNvPr id="31" name="Subtitle 2">
            <a:extLst>
              <a:ext uri="{FF2B5EF4-FFF2-40B4-BE49-F238E27FC236}">
                <a16:creationId xmlns:a16="http://schemas.microsoft.com/office/drawing/2014/main" id="{2B31617C-C3BC-9C48-85FF-F4285BDC1CB4}"/>
              </a:ext>
            </a:extLst>
          </p:cNvPr>
          <p:cNvSpPr txBox="1">
            <a:spLocks/>
          </p:cNvSpPr>
          <p:nvPr/>
        </p:nvSpPr>
        <p:spPr>
          <a:xfrm>
            <a:off x="12284156" y="9443856"/>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2" name="TextBox 31">
            <a:extLst>
              <a:ext uri="{FF2B5EF4-FFF2-40B4-BE49-F238E27FC236}">
                <a16:creationId xmlns:a16="http://schemas.microsoft.com/office/drawing/2014/main" id="{EBC1ADDD-AD6D-7448-90AF-794FA85AE5AB}"/>
              </a:ext>
            </a:extLst>
          </p:cNvPr>
          <p:cNvSpPr txBox="1"/>
          <p:nvPr/>
        </p:nvSpPr>
        <p:spPr>
          <a:xfrm>
            <a:off x="9826693" y="9253803"/>
            <a:ext cx="1547218" cy="1323439"/>
          </a:xfrm>
          <a:prstGeom prst="rect">
            <a:avLst/>
          </a:prstGeom>
          <a:noFill/>
        </p:spPr>
        <p:txBody>
          <a:bodyPr wrap="none" rtlCol="0" anchor="ctr">
            <a:spAutoFit/>
          </a:bodyPr>
          <a:lstStyle/>
          <a:p>
            <a:r>
              <a:rPr lang="en-US" sz="8000" b="1" dirty="0">
                <a:solidFill>
                  <a:schemeClr val="bg1"/>
                </a:solidFill>
                <a:latin typeface="Poppins" pitchFamily="2" charset="77"/>
                <a:cs typeface="Poppins" pitchFamily="2" charset="77"/>
              </a:rPr>
              <a:t>04</a:t>
            </a:r>
          </a:p>
        </p:txBody>
      </p:sp>
      <p:sp>
        <p:nvSpPr>
          <p:cNvPr id="42" name="Freeform 41">
            <a:extLst>
              <a:ext uri="{FF2B5EF4-FFF2-40B4-BE49-F238E27FC236}">
                <a16:creationId xmlns:a16="http://schemas.microsoft.com/office/drawing/2014/main" id="{66E3BAD1-62CF-FC4D-A41D-65E9DBF12530}"/>
              </a:ext>
            </a:extLst>
          </p:cNvPr>
          <p:cNvSpPr>
            <a:spLocks noChangeArrowheads="1"/>
          </p:cNvSpPr>
          <p:nvPr/>
        </p:nvSpPr>
        <p:spPr bwMode="auto">
          <a:xfrm>
            <a:off x="19543877" y="9571278"/>
            <a:ext cx="737884" cy="688488"/>
          </a:xfrm>
          <a:custGeom>
            <a:avLst/>
            <a:gdLst>
              <a:gd name="connsiteX0" fmla="*/ 261607 w 877528"/>
              <a:gd name="connsiteY0" fmla="*/ 781050 h 818784"/>
              <a:gd name="connsiteX1" fmla="*/ 858809 w 877528"/>
              <a:gd name="connsiteY1" fmla="*/ 781050 h 818784"/>
              <a:gd name="connsiteX2" fmla="*/ 877528 w 877528"/>
              <a:gd name="connsiteY2" fmla="*/ 799734 h 818784"/>
              <a:gd name="connsiteX3" fmla="*/ 858809 w 877528"/>
              <a:gd name="connsiteY3" fmla="*/ 818784 h 818784"/>
              <a:gd name="connsiteX4" fmla="*/ 261607 w 877528"/>
              <a:gd name="connsiteY4" fmla="*/ 818784 h 818784"/>
              <a:gd name="connsiteX5" fmla="*/ 242888 w 877528"/>
              <a:gd name="connsiteY5" fmla="*/ 799734 h 818784"/>
              <a:gd name="connsiteX6" fmla="*/ 261607 w 877528"/>
              <a:gd name="connsiteY6" fmla="*/ 781050 h 818784"/>
              <a:gd name="connsiteX7" fmla="*/ 314639 w 877528"/>
              <a:gd name="connsiteY7" fmla="*/ 371475 h 818784"/>
              <a:gd name="connsiteX8" fmla="*/ 807364 w 877528"/>
              <a:gd name="connsiteY8" fmla="*/ 371475 h 818784"/>
              <a:gd name="connsiteX9" fmla="*/ 841966 w 877528"/>
              <a:gd name="connsiteY9" fmla="*/ 387304 h 818784"/>
              <a:gd name="connsiteX10" fmla="*/ 855303 w 877528"/>
              <a:gd name="connsiteY10" fmla="*/ 422558 h 818784"/>
              <a:gd name="connsiteX11" fmla="*/ 855303 w 877528"/>
              <a:gd name="connsiteY11" fmla="*/ 711785 h 818784"/>
              <a:gd name="connsiteX12" fmla="*/ 841966 w 877528"/>
              <a:gd name="connsiteY12" fmla="*/ 747399 h 818784"/>
              <a:gd name="connsiteX13" fmla="*/ 807364 w 877528"/>
              <a:gd name="connsiteY13" fmla="*/ 763227 h 818784"/>
              <a:gd name="connsiteX14" fmla="*/ 314639 w 877528"/>
              <a:gd name="connsiteY14" fmla="*/ 763227 h 818784"/>
              <a:gd name="connsiteX15" fmla="*/ 280036 w 877528"/>
              <a:gd name="connsiteY15" fmla="*/ 747399 h 818784"/>
              <a:gd name="connsiteX16" fmla="*/ 266700 w 877528"/>
              <a:gd name="connsiteY16" fmla="*/ 711785 h 818784"/>
              <a:gd name="connsiteX17" fmla="*/ 266700 w 877528"/>
              <a:gd name="connsiteY17" fmla="*/ 422558 h 818784"/>
              <a:gd name="connsiteX18" fmla="*/ 280036 w 877528"/>
              <a:gd name="connsiteY18" fmla="*/ 387304 h 818784"/>
              <a:gd name="connsiteX19" fmla="*/ 314639 w 877528"/>
              <a:gd name="connsiteY19" fmla="*/ 371475 h 818784"/>
              <a:gd name="connsiteX20" fmla="*/ 95948 w 877528"/>
              <a:gd name="connsiteY20" fmla="*/ 349250 h 818784"/>
              <a:gd name="connsiteX21" fmla="*/ 167915 w 877528"/>
              <a:gd name="connsiteY21" fmla="*/ 442555 h 818784"/>
              <a:gd name="connsiteX22" fmla="*/ 108732 w 877528"/>
              <a:gd name="connsiteY22" fmla="*/ 435352 h 818784"/>
              <a:gd name="connsiteX23" fmla="*/ 100000 w 877528"/>
              <a:gd name="connsiteY23" fmla="*/ 473853 h 818784"/>
              <a:gd name="connsiteX24" fmla="*/ 112739 w 877528"/>
              <a:gd name="connsiteY24" fmla="*/ 562632 h 818784"/>
              <a:gd name="connsiteX25" fmla="*/ 229826 w 877528"/>
              <a:gd name="connsiteY25" fmla="*/ 716982 h 818784"/>
              <a:gd name="connsiteX26" fmla="*/ 205975 w 877528"/>
              <a:gd name="connsiteY26" fmla="*/ 745765 h 818784"/>
              <a:gd name="connsiteX27" fmla="*/ 77684 w 877528"/>
              <a:gd name="connsiteY27" fmla="*/ 574865 h 818784"/>
              <a:gd name="connsiteX28" fmla="*/ 62687 w 877528"/>
              <a:gd name="connsiteY28" fmla="*/ 471830 h 818784"/>
              <a:gd name="connsiteX29" fmla="*/ 68565 w 877528"/>
              <a:gd name="connsiteY29" fmla="*/ 430464 h 818784"/>
              <a:gd name="connsiteX30" fmla="*/ 6350 w 877528"/>
              <a:gd name="connsiteY30" fmla="*/ 422893 h 818784"/>
              <a:gd name="connsiteX31" fmla="*/ 435190 w 877528"/>
              <a:gd name="connsiteY31" fmla="*/ 34925 h 818784"/>
              <a:gd name="connsiteX32" fmla="*/ 640249 w 877528"/>
              <a:gd name="connsiteY32" fmla="*/ 94966 h 818784"/>
              <a:gd name="connsiteX33" fmla="*/ 736135 w 877528"/>
              <a:gd name="connsiteY33" fmla="*/ 209584 h 818784"/>
              <a:gd name="connsiteX34" fmla="*/ 736984 w 877528"/>
              <a:gd name="connsiteY34" fmla="*/ 212005 h 818784"/>
              <a:gd name="connsiteX35" fmla="*/ 783867 w 877528"/>
              <a:gd name="connsiteY35" fmla="*/ 184150 h 818784"/>
              <a:gd name="connsiteX36" fmla="*/ 753778 w 877528"/>
              <a:gd name="connsiteY36" fmla="*/ 293326 h 818784"/>
              <a:gd name="connsiteX37" fmla="*/ 736226 w 877528"/>
              <a:gd name="connsiteY37" fmla="*/ 288988 h 818784"/>
              <a:gd name="connsiteX38" fmla="*/ 644525 w 877528"/>
              <a:gd name="connsiteY38" fmla="*/ 266936 h 818784"/>
              <a:gd name="connsiteX39" fmla="*/ 702235 w 877528"/>
              <a:gd name="connsiteY39" fmla="*/ 232649 h 818784"/>
              <a:gd name="connsiteX40" fmla="*/ 682866 w 877528"/>
              <a:gd name="connsiteY40" fmla="*/ 189433 h 818784"/>
              <a:gd name="connsiteX41" fmla="*/ 619347 w 877528"/>
              <a:gd name="connsiteY41" fmla="*/ 125886 h 818784"/>
              <a:gd name="connsiteX42" fmla="*/ 433388 w 877528"/>
              <a:gd name="connsiteY42" fmla="*/ 71956 h 818784"/>
              <a:gd name="connsiteX43" fmla="*/ 215778 w 877528"/>
              <a:gd name="connsiteY43" fmla="*/ 0 h 818784"/>
              <a:gd name="connsiteX44" fmla="*/ 293948 w 877528"/>
              <a:gd name="connsiteY44" fmla="*/ 30575 h 818784"/>
              <a:gd name="connsiteX45" fmla="*/ 328170 w 877528"/>
              <a:gd name="connsiteY45" fmla="*/ 86690 h 818784"/>
              <a:gd name="connsiteX46" fmla="*/ 346902 w 877528"/>
              <a:gd name="connsiteY46" fmla="*/ 85251 h 818784"/>
              <a:gd name="connsiteX47" fmla="*/ 412104 w 877528"/>
              <a:gd name="connsiteY47" fmla="*/ 105755 h 818784"/>
              <a:gd name="connsiteX48" fmla="*/ 453530 w 877528"/>
              <a:gd name="connsiteY48" fmla="*/ 160431 h 818784"/>
              <a:gd name="connsiteX49" fmla="*/ 460015 w 877528"/>
              <a:gd name="connsiteY49" fmla="*/ 198201 h 818784"/>
              <a:gd name="connsiteX50" fmla="*/ 426873 w 877528"/>
              <a:gd name="connsiteY50" fmla="*/ 277697 h 818784"/>
              <a:gd name="connsiteX51" fmla="*/ 347262 w 877528"/>
              <a:gd name="connsiteY51" fmla="*/ 310791 h 818784"/>
              <a:gd name="connsiteX52" fmla="*/ 112752 w 877528"/>
              <a:gd name="connsiteY52" fmla="*/ 310791 h 818784"/>
              <a:gd name="connsiteX53" fmla="*/ 33141 w 877528"/>
              <a:gd name="connsiteY53" fmla="*/ 277697 h 818784"/>
              <a:gd name="connsiteX54" fmla="*/ 0 w 877528"/>
              <a:gd name="connsiteY54" fmla="*/ 198201 h 818784"/>
              <a:gd name="connsiteX55" fmla="*/ 360 w 877528"/>
              <a:gd name="connsiteY55" fmla="*/ 192805 h 818784"/>
              <a:gd name="connsiteX56" fmla="*/ 34942 w 877528"/>
              <a:gd name="connsiteY56" fmla="*/ 116546 h 818784"/>
              <a:gd name="connsiteX57" fmla="*/ 103746 w 877528"/>
              <a:gd name="connsiteY57" fmla="*/ 85611 h 818784"/>
              <a:gd name="connsiteX58" fmla="*/ 139769 w 877528"/>
              <a:gd name="connsiteY58" fmla="*/ 28417 h 818784"/>
              <a:gd name="connsiteX59" fmla="*/ 215778 w 877528"/>
              <a:gd name="connsiteY59" fmla="*/ 0 h 8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77528" h="818784">
                <a:moveTo>
                  <a:pt x="261607" y="781050"/>
                </a:moveTo>
                <a:lnTo>
                  <a:pt x="858809" y="781050"/>
                </a:lnTo>
                <a:cubicBezTo>
                  <a:pt x="868889" y="781050"/>
                  <a:pt x="877528" y="789476"/>
                  <a:pt x="877528" y="799734"/>
                </a:cubicBezTo>
                <a:cubicBezTo>
                  <a:pt x="877528" y="810358"/>
                  <a:pt x="868889" y="818784"/>
                  <a:pt x="858809" y="818784"/>
                </a:cubicBezTo>
                <a:lnTo>
                  <a:pt x="261607" y="818784"/>
                </a:lnTo>
                <a:cubicBezTo>
                  <a:pt x="251167" y="818784"/>
                  <a:pt x="242888" y="810358"/>
                  <a:pt x="242888" y="799734"/>
                </a:cubicBezTo>
                <a:cubicBezTo>
                  <a:pt x="242888" y="789476"/>
                  <a:pt x="251167" y="781050"/>
                  <a:pt x="261607" y="781050"/>
                </a:cubicBezTo>
                <a:close/>
                <a:moveTo>
                  <a:pt x="314639" y="371475"/>
                </a:moveTo>
                <a:lnTo>
                  <a:pt x="807364" y="371475"/>
                </a:lnTo>
                <a:cubicBezTo>
                  <a:pt x="821060" y="371475"/>
                  <a:pt x="833316" y="377231"/>
                  <a:pt x="841966" y="387304"/>
                </a:cubicBezTo>
                <a:cubicBezTo>
                  <a:pt x="850256" y="396297"/>
                  <a:pt x="855303" y="408888"/>
                  <a:pt x="855303" y="422558"/>
                </a:cubicBezTo>
                <a:lnTo>
                  <a:pt x="855303" y="711785"/>
                </a:lnTo>
                <a:cubicBezTo>
                  <a:pt x="855303" y="725455"/>
                  <a:pt x="850256" y="738046"/>
                  <a:pt x="841966" y="747399"/>
                </a:cubicBezTo>
                <a:cubicBezTo>
                  <a:pt x="833316" y="757112"/>
                  <a:pt x="821060" y="763227"/>
                  <a:pt x="807364" y="763227"/>
                </a:cubicBezTo>
                <a:lnTo>
                  <a:pt x="314639" y="763227"/>
                </a:lnTo>
                <a:cubicBezTo>
                  <a:pt x="300942" y="763227"/>
                  <a:pt x="288687" y="757112"/>
                  <a:pt x="280036" y="747399"/>
                </a:cubicBezTo>
                <a:cubicBezTo>
                  <a:pt x="271746" y="738046"/>
                  <a:pt x="266700" y="725455"/>
                  <a:pt x="266700" y="711785"/>
                </a:cubicBezTo>
                <a:lnTo>
                  <a:pt x="266700" y="422558"/>
                </a:lnTo>
                <a:cubicBezTo>
                  <a:pt x="266700" y="408888"/>
                  <a:pt x="271746" y="396297"/>
                  <a:pt x="280036" y="387304"/>
                </a:cubicBezTo>
                <a:cubicBezTo>
                  <a:pt x="288687" y="377231"/>
                  <a:pt x="300942" y="371475"/>
                  <a:pt x="314639" y="371475"/>
                </a:cubicBezTo>
                <a:close/>
                <a:moveTo>
                  <a:pt x="95948" y="349250"/>
                </a:moveTo>
                <a:lnTo>
                  <a:pt x="167915" y="442555"/>
                </a:lnTo>
                <a:lnTo>
                  <a:pt x="108732" y="435352"/>
                </a:lnTo>
                <a:lnTo>
                  <a:pt x="100000" y="473853"/>
                </a:lnTo>
                <a:cubicBezTo>
                  <a:pt x="98464" y="501557"/>
                  <a:pt x="101897" y="531510"/>
                  <a:pt x="112739" y="562632"/>
                </a:cubicBezTo>
                <a:cubicBezTo>
                  <a:pt x="130085" y="612283"/>
                  <a:pt x="165500" y="664812"/>
                  <a:pt x="229826" y="716982"/>
                </a:cubicBezTo>
                <a:lnTo>
                  <a:pt x="205975" y="745765"/>
                </a:lnTo>
                <a:cubicBezTo>
                  <a:pt x="136228" y="688559"/>
                  <a:pt x="96838" y="630272"/>
                  <a:pt x="77684" y="574865"/>
                </a:cubicBezTo>
                <a:cubicBezTo>
                  <a:pt x="65036" y="538706"/>
                  <a:pt x="60971" y="503986"/>
                  <a:pt x="62687" y="471830"/>
                </a:cubicBezTo>
                <a:lnTo>
                  <a:pt x="68565" y="430464"/>
                </a:lnTo>
                <a:lnTo>
                  <a:pt x="6350" y="422893"/>
                </a:lnTo>
                <a:close/>
                <a:moveTo>
                  <a:pt x="435190" y="34925"/>
                </a:moveTo>
                <a:cubicBezTo>
                  <a:pt x="524926" y="38880"/>
                  <a:pt x="591597" y="61889"/>
                  <a:pt x="640249" y="94966"/>
                </a:cubicBezTo>
                <a:cubicBezTo>
                  <a:pt x="687821" y="127054"/>
                  <a:pt x="717958" y="168243"/>
                  <a:pt x="736135" y="209584"/>
                </a:cubicBezTo>
                <a:lnTo>
                  <a:pt x="736984" y="212005"/>
                </a:lnTo>
                <a:lnTo>
                  <a:pt x="783867" y="184150"/>
                </a:lnTo>
                <a:lnTo>
                  <a:pt x="753778" y="293326"/>
                </a:lnTo>
                <a:lnTo>
                  <a:pt x="736226" y="288988"/>
                </a:lnTo>
                <a:lnTo>
                  <a:pt x="644525" y="266936"/>
                </a:lnTo>
                <a:lnTo>
                  <a:pt x="702235" y="232649"/>
                </a:lnTo>
                <a:lnTo>
                  <a:pt x="682866" y="189433"/>
                </a:lnTo>
                <a:cubicBezTo>
                  <a:pt x="667459" y="166333"/>
                  <a:pt x="646737" y="144402"/>
                  <a:pt x="619347" y="125886"/>
                </a:cubicBezTo>
                <a:cubicBezTo>
                  <a:pt x="576101" y="96404"/>
                  <a:pt x="515556" y="75552"/>
                  <a:pt x="433388" y="71956"/>
                </a:cubicBezTo>
                <a:close/>
                <a:moveTo>
                  <a:pt x="215778" y="0"/>
                </a:moveTo>
                <a:cubicBezTo>
                  <a:pt x="245677" y="0"/>
                  <a:pt x="273415" y="11511"/>
                  <a:pt x="293948" y="30575"/>
                </a:cubicBezTo>
                <a:cubicBezTo>
                  <a:pt x="310519" y="45323"/>
                  <a:pt x="322406" y="64748"/>
                  <a:pt x="328170" y="86690"/>
                </a:cubicBezTo>
                <a:cubicBezTo>
                  <a:pt x="334654" y="85971"/>
                  <a:pt x="340778" y="85251"/>
                  <a:pt x="346902" y="85251"/>
                </a:cubicBezTo>
                <a:cubicBezTo>
                  <a:pt x="370677" y="85251"/>
                  <a:pt x="393372" y="92805"/>
                  <a:pt x="412104" y="105755"/>
                </a:cubicBezTo>
                <a:cubicBezTo>
                  <a:pt x="430836" y="119064"/>
                  <a:pt x="445605" y="137769"/>
                  <a:pt x="453530" y="160431"/>
                </a:cubicBezTo>
                <a:cubicBezTo>
                  <a:pt x="457493" y="171942"/>
                  <a:pt x="460015" y="184532"/>
                  <a:pt x="460015" y="198201"/>
                </a:cubicBezTo>
                <a:cubicBezTo>
                  <a:pt x="460015" y="229136"/>
                  <a:pt x="447406" y="257194"/>
                  <a:pt x="426873" y="277697"/>
                </a:cubicBezTo>
                <a:cubicBezTo>
                  <a:pt x="406340" y="297841"/>
                  <a:pt x="378242" y="310791"/>
                  <a:pt x="347262" y="310791"/>
                </a:cubicBezTo>
                <a:lnTo>
                  <a:pt x="112752" y="310791"/>
                </a:lnTo>
                <a:cubicBezTo>
                  <a:pt x="81772" y="310791"/>
                  <a:pt x="53674" y="297841"/>
                  <a:pt x="33141" y="277697"/>
                </a:cubicBezTo>
                <a:cubicBezTo>
                  <a:pt x="12608" y="257194"/>
                  <a:pt x="0" y="229136"/>
                  <a:pt x="0" y="198201"/>
                </a:cubicBezTo>
                <a:cubicBezTo>
                  <a:pt x="0" y="197122"/>
                  <a:pt x="0" y="195323"/>
                  <a:pt x="360" y="192805"/>
                </a:cubicBezTo>
                <a:cubicBezTo>
                  <a:pt x="1441" y="162949"/>
                  <a:pt x="14769" y="135971"/>
                  <a:pt x="34942" y="116546"/>
                </a:cubicBezTo>
                <a:cubicBezTo>
                  <a:pt x="52954" y="99280"/>
                  <a:pt x="77089" y="87769"/>
                  <a:pt x="103746" y="85611"/>
                </a:cubicBezTo>
                <a:cubicBezTo>
                  <a:pt x="109870" y="62949"/>
                  <a:pt x="122838" y="43165"/>
                  <a:pt x="139769" y="28417"/>
                </a:cubicBezTo>
                <a:cubicBezTo>
                  <a:pt x="160302" y="10431"/>
                  <a:pt x="186960" y="0"/>
                  <a:pt x="215778" y="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13" name="Rounded Rectangle 12">
            <a:extLst>
              <a:ext uri="{FF2B5EF4-FFF2-40B4-BE49-F238E27FC236}">
                <a16:creationId xmlns:a16="http://schemas.microsoft.com/office/drawing/2014/main" id="{572898AF-6DB6-9A4B-A7B9-404DB1F768C3}"/>
              </a:ext>
            </a:extLst>
          </p:cNvPr>
          <p:cNvSpPr/>
          <p:nvPr/>
        </p:nvSpPr>
        <p:spPr>
          <a:xfrm>
            <a:off x="9423088" y="4945790"/>
            <a:ext cx="11321143" cy="1627914"/>
          </a:xfrm>
          <a:prstGeom prst="roundRect">
            <a:avLst>
              <a:gd name="adj" fmla="val 50000"/>
            </a:avLst>
          </a:prstGeom>
          <a:solidFill>
            <a:schemeClr val="bg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Freeform 13">
            <a:extLst>
              <a:ext uri="{FF2B5EF4-FFF2-40B4-BE49-F238E27FC236}">
                <a16:creationId xmlns:a16="http://schemas.microsoft.com/office/drawing/2014/main" id="{E38BCEE5-A548-2A49-B34C-1378850ABFCB}"/>
              </a:ext>
            </a:extLst>
          </p:cNvPr>
          <p:cNvSpPr/>
          <p:nvPr/>
        </p:nvSpPr>
        <p:spPr>
          <a:xfrm>
            <a:off x="9234245" y="4840377"/>
            <a:ext cx="2971800" cy="1838741"/>
          </a:xfrm>
          <a:custGeom>
            <a:avLst/>
            <a:gdLst>
              <a:gd name="connsiteX0" fmla="*/ 2117035 w 2971800"/>
              <a:gd name="connsiteY0" fmla="*/ 1 h 1838741"/>
              <a:gd name="connsiteX1" fmla="*/ 2971800 w 2971800"/>
              <a:gd name="connsiteY1" fmla="*/ 1838741 h 1838741"/>
              <a:gd name="connsiteX2" fmla="*/ 2117035 w 2971800"/>
              <a:gd name="connsiteY2" fmla="*/ 1838741 h 1838741"/>
              <a:gd name="connsiteX3" fmla="*/ 919370 w 2971800"/>
              <a:gd name="connsiteY3" fmla="*/ 0 h 1838741"/>
              <a:gd name="connsiteX4" fmla="*/ 2117034 w 2971800"/>
              <a:gd name="connsiteY4" fmla="*/ 2 h 1838741"/>
              <a:gd name="connsiteX5" fmla="*/ 2117034 w 2971800"/>
              <a:gd name="connsiteY5" fmla="*/ 1838741 h 1838741"/>
              <a:gd name="connsiteX6" fmla="*/ 919370 w 2971800"/>
              <a:gd name="connsiteY6" fmla="*/ 1838741 h 1838741"/>
              <a:gd name="connsiteX7" fmla="*/ 0 w 2971800"/>
              <a:gd name="connsiteY7" fmla="*/ 919371 h 1838741"/>
              <a:gd name="connsiteX8" fmla="*/ 919370 w 2971800"/>
              <a:gd name="connsiteY8" fmla="*/ 0 h 183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838741">
                <a:moveTo>
                  <a:pt x="2117035" y="1"/>
                </a:moveTo>
                <a:lnTo>
                  <a:pt x="2971800" y="1838741"/>
                </a:lnTo>
                <a:lnTo>
                  <a:pt x="2117035" y="1838741"/>
                </a:lnTo>
                <a:close/>
                <a:moveTo>
                  <a:pt x="919370" y="0"/>
                </a:moveTo>
                <a:cubicBezTo>
                  <a:pt x="1318591" y="0"/>
                  <a:pt x="1717813" y="2"/>
                  <a:pt x="2117034" y="2"/>
                </a:cubicBezTo>
                <a:lnTo>
                  <a:pt x="2117034" y="1838741"/>
                </a:lnTo>
                <a:lnTo>
                  <a:pt x="919370" y="1838741"/>
                </a:lnTo>
                <a:cubicBezTo>
                  <a:pt x="411616" y="1838741"/>
                  <a:pt x="0" y="1427125"/>
                  <a:pt x="0" y="919371"/>
                </a:cubicBezTo>
                <a:cubicBezTo>
                  <a:pt x="0" y="411617"/>
                  <a:pt x="411616" y="0"/>
                  <a:pt x="9193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Oval 14">
            <a:extLst>
              <a:ext uri="{FF2B5EF4-FFF2-40B4-BE49-F238E27FC236}">
                <a16:creationId xmlns:a16="http://schemas.microsoft.com/office/drawing/2014/main" id="{456187F1-61B2-8643-AC75-242B4CD69FC2}"/>
              </a:ext>
            </a:extLst>
          </p:cNvPr>
          <p:cNvSpPr/>
          <p:nvPr/>
        </p:nvSpPr>
        <p:spPr>
          <a:xfrm>
            <a:off x="19236430" y="5083357"/>
            <a:ext cx="1352778" cy="1352778"/>
          </a:xfrm>
          <a:prstGeom prst="ellipse">
            <a:avLst/>
          </a:prstGeom>
          <a:solidFill>
            <a:schemeClr val="bg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Light" panose="020F0502020204030203" pitchFamily="34" charset="0"/>
            </a:endParaRPr>
          </a:p>
        </p:txBody>
      </p:sp>
      <p:sp>
        <p:nvSpPr>
          <p:cNvPr id="17" name="Subtitle 2">
            <a:extLst>
              <a:ext uri="{FF2B5EF4-FFF2-40B4-BE49-F238E27FC236}">
                <a16:creationId xmlns:a16="http://schemas.microsoft.com/office/drawing/2014/main" id="{E37FC14C-3469-7248-A95D-FF8FD41E3795}"/>
              </a:ext>
            </a:extLst>
          </p:cNvPr>
          <p:cNvSpPr txBox="1">
            <a:spLocks/>
          </p:cNvSpPr>
          <p:nvPr/>
        </p:nvSpPr>
        <p:spPr>
          <a:xfrm>
            <a:off x="12284156" y="5288078"/>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18" name="TextBox 17">
            <a:extLst>
              <a:ext uri="{FF2B5EF4-FFF2-40B4-BE49-F238E27FC236}">
                <a16:creationId xmlns:a16="http://schemas.microsoft.com/office/drawing/2014/main" id="{B23D8B60-B754-114C-99F9-DB7DDD32DC46}"/>
              </a:ext>
            </a:extLst>
          </p:cNvPr>
          <p:cNvSpPr txBox="1"/>
          <p:nvPr/>
        </p:nvSpPr>
        <p:spPr>
          <a:xfrm>
            <a:off x="9826693" y="5098025"/>
            <a:ext cx="1438214" cy="1323439"/>
          </a:xfrm>
          <a:prstGeom prst="rect">
            <a:avLst/>
          </a:prstGeom>
          <a:noFill/>
        </p:spPr>
        <p:txBody>
          <a:bodyPr wrap="none" rtlCol="0" anchor="ctr">
            <a:spAutoFit/>
          </a:bodyPr>
          <a:lstStyle/>
          <a:p>
            <a:r>
              <a:rPr lang="en-US" sz="8000" b="1" dirty="0">
                <a:solidFill>
                  <a:schemeClr val="bg1"/>
                </a:solidFill>
                <a:latin typeface="Poppins" pitchFamily="2" charset="77"/>
                <a:cs typeface="Poppins" pitchFamily="2" charset="77"/>
              </a:rPr>
              <a:t>02</a:t>
            </a:r>
          </a:p>
        </p:txBody>
      </p:sp>
      <p:sp>
        <p:nvSpPr>
          <p:cNvPr id="43" name="Freeform 42">
            <a:extLst>
              <a:ext uri="{FF2B5EF4-FFF2-40B4-BE49-F238E27FC236}">
                <a16:creationId xmlns:a16="http://schemas.microsoft.com/office/drawing/2014/main" id="{5DA0E635-60BA-4C48-8BBA-BC1D59552157}"/>
              </a:ext>
            </a:extLst>
          </p:cNvPr>
          <p:cNvSpPr>
            <a:spLocks noChangeArrowheads="1"/>
          </p:cNvSpPr>
          <p:nvPr/>
        </p:nvSpPr>
        <p:spPr bwMode="auto">
          <a:xfrm>
            <a:off x="19543877" y="5383452"/>
            <a:ext cx="740883" cy="747645"/>
          </a:xfrm>
          <a:custGeom>
            <a:avLst/>
            <a:gdLst>
              <a:gd name="connsiteX0" fmla="*/ 73456 w 869590"/>
              <a:gd name="connsiteY0" fmla="*/ 117475 h 877527"/>
              <a:gd name="connsiteX1" fmla="*/ 96861 w 869590"/>
              <a:gd name="connsiteY1" fmla="*/ 127192 h 877527"/>
              <a:gd name="connsiteX2" fmla="*/ 277980 w 869590"/>
              <a:gd name="connsiteY2" fmla="*/ 176854 h 877527"/>
              <a:gd name="connsiteX3" fmla="*/ 277980 w 869590"/>
              <a:gd name="connsiteY3" fmla="*/ 327281 h 877527"/>
              <a:gd name="connsiteX4" fmla="*/ 352877 w 869590"/>
              <a:gd name="connsiteY4" fmla="*/ 327281 h 877527"/>
              <a:gd name="connsiteX5" fmla="*/ 352877 w 869590"/>
              <a:gd name="connsiteY5" fmla="*/ 185491 h 877527"/>
              <a:gd name="connsiteX6" fmla="*/ 420212 w 869590"/>
              <a:gd name="connsiteY6" fmla="*/ 188010 h 877527"/>
              <a:gd name="connsiteX7" fmla="*/ 515993 w 869590"/>
              <a:gd name="connsiteY7" fmla="*/ 182972 h 877527"/>
              <a:gd name="connsiteX8" fmla="*/ 515993 w 869590"/>
              <a:gd name="connsiteY8" fmla="*/ 327281 h 877527"/>
              <a:gd name="connsiteX9" fmla="*/ 591609 w 869590"/>
              <a:gd name="connsiteY9" fmla="*/ 327281 h 877527"/>
              <a:gd name="connsiteX10" fmla="*/ 591609 w 869590"/>
              <a:gd name="connsiteY10" fmla="*/ 172536 h 877527"/>
              <a:gd name="connsiteX11" fmla="*/ 773449 w 869590"/>
              <a:gd name="connsiteY11" fmla="*/ 126472 h 877527"/>
              <a:gd name="connsiteX12" fmla="*/ 796134 w 869590"/>
              <a:gd name="connsiteY12" fmla="*/ 118915 h 877527"/>
              <a:gd name="connsiteX13" fmla="*/ 798655 w 869590"/>
              <a:gd name="connsiteY13" fmla="*/ 143026 h 877527"/>
              <a:gd name="connsiteX14" fmla="*/ 867790 w 869590"/>
              <a:gd name="connsiteY14" fmla="*/ 856295 h 877527"/>
              <a:gd name="connsiteX15" fmla="*/ 869590 w 869590"/>
              <a:gd name="connsiteY15" fmla="*/ 877527 h 877527"/>
              <a:gd name="connsiteX16" fmla="*/ 848346 w 869590"/>
              <a:gd name="connsiteY16" fmla="*/ 877527 h 877527"/>
              <a:gd name="connsiteX17" fmla="*/ 20884 w 869590"/>
              <a:gd name="connsiteY17" fmla="*/ 877527 h 877527"/>
              <a:gd name="connsiteX18" fmla="*/ 0 w 869590"/>
              <a:gd name="connsiteY18" fmla="*/ 877527 h 877527"/>
              <a:gd name="connsiteX19" fmla="*/ 1800 w 869590"/>
              <a:gd name="connsiteY19" fmla="*/ 856295 h 877527"/>
              <a:gd name="connsiteX20" fmla="*/ 70575 w 869590"/>
              <a:gd name="connsiteY20" fmla="*/ 143026 h 877527"/>
              <a:gd name="connsiteX21" fmla="*/ 357837 w 869590"/>
              <a:gd name="connsiteY21" fmla="*/ 0 h 877527"/>
              <a:gd name="connsiteX22" fmla="*/ 513340 w 869590"/>
              <a:gd name="connsiteY22" fmla="*/ 0 h 877527"/>
              <a:gd name="connsiteX23" fmla="*/ 556275 w 869590"/>
              <a:gd name="connsiteY23" fmla="*/ 17998 h 877527"/>
              <a:gd name="connsiteX24" fmla="*/ 574314 w 869590"/>
              <a:gd name="connsiteY24" fmla="*/ 60833 h 877527"/>
              <a:gd name="connsiteX25" fmla="*/ 574314 w 869590"/>
              <a:gd name="connsiteY25" fmla="*/ 309202 h 877527"/>
              <a:gd name="connsiteX26" fmla="*/ 535348 w 869590"/>
              <a:gd name="connsiteY26" fmla="*/ 309202 h 877527"/>
              <a:gd name="connsiteX27" fmla="*/ 535348 w 869590"/>
              <a:gd name="connsiteY27" fmla="*/ 60833 h 877527"/>
              <a:gd name="connsiteX28" fmla="*/ 528854 w 869590"/>
              <a:gd name="connsiteY28" fmla="*/ 45355 h 877527"/>
              <a:gd name="connsiteX29" fmla="*/ 513340 w 869590"/>
              <a:gd name="connsiteY29" fmla="*/ 38875 h 877527"/>
              <a:gd name="connsiteX30" fmla="*/ 357837 w 869590"/>
              <a:gd name="connsiteY30" fmla="*/ 38875 h 877527"/>
              <a:gd name="connsiteX31" fmla="*/ 341962 w 869590"/>
              <a:gd name="connsiteY31" fmla="*/ 45355 h 877527"/>
              <a:gd name="connsiteX32" fmla="*/ 335467 w 869590"/>
              <a:gd name="connsiteY32" fmla="*/ 60833 h 877527"/>
              <a:gd name="connsiteX33" fmla="*/ 335467 w 869590"/>
              <a:gd name="connsiteY33" fmla="*/ 309202 h 877527"/>
              <a:gd name="connsiteX34" fmla="*/ 296862 w 869590"/>
              <a:gd name="connsiteY34" fmla="*/ 309202 h 877527"/>
              <a:gd name="connsiteX35" fmla="*/ 296862 w 869590"/>
              <a:gd name="connsiteY35" fmla="*/ 60833 h 877527"/>
              <a:gd name="connsiteX36" fmla="*/ 314902 w 869590"/>
              <a:gd name="connsiteY36" fmla="*/ 17998 h 877527"/>
              <a:gd name="connsiteX37" fmla="*/ 357837 w 869590"/>
              <a:gd name="connsiteY37"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48" name="Rounded Rectangle 47">
            <a:extLst>
              <a:ext uri="{FF2B5EF4-FFF2-40B4-BE49-F238E27FC236}">
                <a16:creationId xmlns:a16="http://schemas.microsoft.com/office/drawing/2014/main" id="{3F84EB9A-EABC-DB42-AC23-637423B3BDA5}"/>
              </a:ext>
            </a:extLst>
          </p:cNvPr>
          <p:cNvSpPr/>
          <p:nvPr/>
        </p:nvSpPr>
        <p:spPr>
          <a:xfrm>
            <a:off x="3823118" y="11177183"/>
            <a:ext cx="11321143" cy="1627914"/>
          </a:xfrm>
          <a:prstGeom prst="roundRect">
            <a:avLst>
              <a:gd name="adj" fmla="val 50000"/>
            </a:avLst>
          </a:prstGeom>
          <a:solidFill>
            <a:schemeClr val="bg2"/>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Freeform 48">
            <a:extLst>
              <a:ext uri="{FF2B5EF4-FFF2-40B4-BE49-F238E27FC236}">
                <a16:creationId xmlns:a16="http://schemas.microsoft.com/office/drawing/2014/main" id="{07304B3B-A7B0-5142-B358-9298C26F0746}"/>
              </a:ext>
            </a:extLst>
          </p:cNvPr>
          <p:cNvSpPr/>
          <p:nvPr/>
        </p:nvSpPr>
        <p:spPr>
          <a:xfrm>
            <a:off x="3634275" y="11071770"/>
            <a:ext cx="2971800" cy="1838741"/>
          </a:xfrm>
          <a:custGeom>
            <a:avLst/>
            <a:gdLst>
              <a:gd name="connsiteX0" fmla="*/ 2117035 w 2971800"/>
              <a:gd name="connsiteY0" fmla="*/ 1 h 1838741"/>
              <a:gd name="connsiteX1" fmla="*/ 2971800 w 2971800"/>
              <a:gd name="connsiteY1" fmla="*/ 1838741 h 1838741"/>
              <a:gd name="connsiteX2" fmla="*/ 2117035 w 2971800"/>
              <a:gd name="connsiteY2" fmla="*/ 1838741 h 1838741"/>
              <a:gd name="connsiteX3" fmla="*/ 919370 w 2971800"/>
              <a:gd name="connsiteY3" fmla="*/ 0 h 1838741"/>
              <a:gd name="connsiteX4" fmla="*/ 2117034 w 2971800"/>
              <a:gd name="connsiteY4" fmla="*/ 2 h 1838741"/>
              <a:gd name="connsiteX5" fmla="*/ 2117034 w 2971800"/>
              <a:gd name="connsiteY5" fmla="*/ 1838741 h 1838741"/>
              <a:gd name="connsiteX6" fmla="*/ 919370 w 2971800"/>
              <a:gd name="connsiteY6" fmla="*/ 1838741 h 1838741"/>
              <a:gd name="connsiteX7" fmla="*/ 0 w 2971800"/>
              <a:gd name="connsiteY7" fmla="*/ 919371 h 1838741"/>
              <a:gd name="connsiteX8" fmla="*/ 919370 w 2971800"/>
              <a:gd name="connsiteY8" fmla="*/ 0 h 183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1800" h="1838741">
                <a:moveTo>
                  <a:pt x="2117035" y="1"/>
                </a:moveTo>
                <a:lnTo>
                  <a:pt x="2971800" y="1838741"/>
                </a:lnTo>
                <a:lnTo>
                  <a:pt x="2117035" y="1838741"/>
                </a:lnTo>
                <a:close/>
                <a:moveTo>
                  <a:pt x="919370" y="0"/>
                </a:moveTo>
                <a:cubicBezTo>
                  <a:pt x="1318591" y="0"/>
                  <a:pt x="1717813" y="2"/>
                  <a:pt x="2117034" y="2"/>
                </a:cubicBezTo>
                <a:lnTo>
                  <a:pt x="2117034" y="1838741"/>
                </a:lnTo>
                <a:lnTo>
                  <a:pt x="919370" y="1838741"/>
                </a:lnTo>
                <a:cubicBezTo>
                  <a:pt x="411616" y="1838741"/>
                  <a:pt x="0" y="1427125"/>
                  <a:pt x="0" y="919371"/>
                </a:cubicBezTo>
                <a:cubicBezTo>
                  <a:pt x="0" y="411617"/>
                  <a:pt x="411616" y="0"/>
                  <a:pt x="9193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Oval 49">
            <a:extLst>
              <a:ext uri="{FF2B5EF4-FFF2-40B4-BE49-F238E27FC236}">
                <a16:creationId xmlns:a16="http://schemas.microsoft.com/office/drawing/2014/main" id="{73D2CE70-7760-684D-894F-39154AC84FF8}"/>
              </a:ext>
            </a:extLst>
          </p:cNvPr>
          <p:cNvSpPr/>
          <p:nvPr/>
        </p:nvSpPr>
        <p:spPr>
          <a:xfrm>
            <a:off x="13636460" y="11314750"/>
            <a:ext cx="1352778" cy="1352778"/>
          </a:xfrm>
          <a:prstGeom prst="ellipse">
            <a:avLst/>
          </a:prstGeom>
          <a:solidFill>
            <a:schemeClr val="bg2"/>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Lato Light" panose="020F0502020204030203" pitchFamily="34" charset="0"/>
            </a:endParaRPr>
          </a:p>
        </p:txBody>
      </p:sp>
      <p:sp>
        <p:nvSpPr>
          <p:cNvPr id="51" name="Subtitle 2">
            <a:extLst>
              <a:ext uri="{FF2B5EF4-FFF2-40B4-BE49-F238E27FC236}">
                <a16:creationId xmlns:a16="http://schemas.microsoft.com/office/drawing/2014/main" id="{CA8FE2B7-719A-D04E-9639-32588EAA0D3E}"/>
              </a:ext>
            </a:extLst>
          </p:cNvPr>
          <p:cNvSpPr txBox="1">
            <a:spLocks/>
          </p:cNvSpPr>
          <p:nvPr/>
        </p:nvSpPr>
        <p:spPr>
          <a:xfrm>
            <a:off x="6684186" y="11519471"/>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2" name="TextBox 51">
            <a:extLst>
              <a:ext uri="{FF2B5EF4-FFF2-40B4-BE49-F238E27FC236}">
                <a16:creationId xmlns:a16="http://schemas.microsoft.com/office/drawing/2014/main" id="{6728727C-D7E8-8A4D-B52A-02A203C3B27E}"/>
              </a:ext>
            </a:extLst>
          </p:cNvPr>
          <p:cNvSpPr txBox="1"/>
          <p:nvPr/>
        </p:nvSpPr>
        <p:spPr>
          <a:xfrm>
            <a:off x="4226723" y="11329418"/>
            <a:ext cx="1519968" cy="1323439"/>
          </a:xfrm>
          <a:prstGeom prst="rect">
            <a:avLst/>
          </a:prstGeom>
          <a:noFill/>
        </p:spPr>
        <p:txBody>
          <a:bodyPr wrap="none" rtlCol="0" anchor="ctr">
            <a:spAutoFit/>
          </a:bodyPr>
          <a:lstStyle/>
          <a:p>
            <a:r>
              <a:rPr lang="en-US" sz="8000" b="1" dirty="0">
                <a:solidFill>
                  <a:schemeClr val="bg1"/>
                </a:solidFill>
                <a:latin typeface="Poppins" pitchFamily="2" charset="77"/>
                <a:cs typeface="Poppins" pitchFamily="2" charset="77"/>
              </a:rPr>
              <a:t>05</a:t>
            </a:r>
          </a:p>
        </p:txBody>
      </p:sp>
      <p:sp>
        <p:nvSpPr>
          <p:cNvPr id="54" name="Freeform 53">
            <a:extLst>
              <a:ext uri="{FF2B5EF4-FFF2-40B4-BE49-F238E27FC236}">
                <a16:creationId xmlns:a16="http://schemas.microsoft.com/office/drawing/2014/main" id="{F1C756F1-49E5-D841-B993-58A8DB2F6D58}"/>
              </a:ext>
            </a:extLst>
          </p:cNvPr>
          <p:cNvSpPr>
            <a:spLocks noChangeArrowheads="1"/>
          </p:cNvSpPr>
          <p:nvPr/>
        </p:nvSpPr>
        <p:spPr bwMode="auto">
          <a:xfrm>
            <a:off x="13959417" y="11602633"/>
            <a:ext cx="706864" cy="836781"/>
          </a:xfrm>
          <a:custGeom>
            <a:avLst/>
            <a:gdLst>
              <a:gd name="connsiteX0" fmla="*/ 195872 w 741005"/>
              <a:gd name="connsiteY0" fmla="*/ 99605 h 877197"/>
              <a:gd name="connsiteX1" fmla="*/ 232618 w 741005"/>
              <a:gd name="connsiteY1" fmla="*/ 105365 h 877197"/>
              <a:gd name="connsiteX2" fmla="*/ 234059 w 741005"/>
              <a:gd name="connsiteY2" fmla="*/ 177365 h 877197"/>
              <a:gd name="connsiteX3" fmla="*/ 227214 w 741005"/>
              <a:gd name="connsiteY3" fmla="*/ 180605 h 877197"/>
              <a:gd name="connsiteX4" fmla="*/ 205959 w 741005"/>
              <a:gd name="connsiteY4" fmla="*/ 207245 h 877197"/>
              <a:gd name="connsiteX5" fmla="*/ 209562 w 741005"/>
              <a:gd name="connsiteY5" fmla="*/ 241084 h 877197"/>
              <a:gd name="connsiteX6" fmla="*/ 236221 w 741005"/>
              <a:gd name="connsiteY6" fmla="*/ 261964 h 877197"/>
              <a:gd name="connsiteX7" fmla="*/ 269724 w 741005"/>
              <a:gd name="connsiteY7" fmla="*/ 258364 h 877197"/>
              <a:gd name="connsiteX8" fmla="*/ 290979 w 741005"/>
              <a:gd name="connsiteY8" fmla="*/ 231725 h 877197"/>
              <a:gd name="connsiteX9" fmla="*/ 287016 w 741005"/>
              <a:gd name="connsiteY9" fmla="*/ 198245 h 877197"/>
              <a:gd name="connsiteX10" fmla="*/ 274047 w 741005"/>
              <a:gd name="connsiteY10" fmla="*/ 183125 h 877197"/>
              <a:gd name="connsiteX11" fmla="*/ 274047 w 741005"/>
              <a:gd name="connsiteY11" fmla="*/ 111485 h 877197"/>
              <a:gd name="connsiteX12" fmla="*/ 444087 w 741005"/>
              <a:gd name="connsiteY12" fmla="*/ 137405 h 877197"/>
              <a:gd name="connsiteX13" fmla="*/ 456696 w 741005"/>
              <a:gd name="connsiteY13" fmla="*/ 146405 h 877197"/>
              <a:gd name="connsiteX14" fmla="*/ 738775 w 741005"/>
              <a:gd name="connsiteY14" fmla="*/ 658323 h 877197"/>
              <a:gd name="connsiteX15" fmla="*/ 731930 w 741005"/>
              <a:gd name="connsiteY15" fmla="*/ 682443 h 877197"/>
              <a:gd name="connsiteX16" fmla="*/ 381403 w 741005"/>
              <a:gd name="connsiteY16" fmla="*/ 875042 h 877197"/>
              <a:gd name="connsiteX17" fmla="*/ 357626 w 741005"/>
              <a:gd name="connsiteY17" fmla="*/ 868202 h 877197"/>
              <a:gd name="connsiteX18" fmla="*/ 75187 w 741005"/>
              <a:gd name="connsiteY18" fmla="*/ 356284 h 877197"/>
              <a:gd name="connsiteX19" fmla="*/ 75187 w 741005"/>
              <a:gd name="connsiteY19" fmla="*/ 339364 h 877197"/>
              <a:gd name="connsiteX20" fmla="*/ 175698 w 741005"/>
              <a:gd name="connsiteY20" fmla="*/ 109685 h 877197"/>
              <a:gd name="connsiteX21" fmla="*/ 195872 w 741005"/>
              <a:gd name="connsiteY21" fmla="*/ 99605 h 877197"/>
              <a:gd name="connsiteX22" fmla="*/ 118527 w 741005"/>
              <a:gd name="connsiteY22" fmla="*/ 17435 h 877197"/>
              <a:gd name="connsiteX23" fmla="*/ 93064 w 741005"/>
              <a:gd name="connsiteY23" fmla="*/ 35489 h 877197"/>
              <a:gd name="connsiteX24" fmla="*/ 81918 w 741005"/>
              <a:gd name="connsiteY24" fmla="*/ 126125 h 877197"/>
              <a:gd name="connsiteX25" fmla="*/ 86845 w 741005"/>
              <a:gd name="connsiteY25" fmla="*/ 145595 h 877197"/>
              <a:gd name="connsiteX26" fmla="*/ 102539 w 741005"/>
              <a:gd name="connsiteY26" fmla="*/ 109685 h 877197"/>
              <a:gd name="connsiteX27" fmla="*/ 118370 w 741005"/>
              <a:gd name="connsiteY27" fmla="*/ 116525 h 877197"/>
              <a:gd name="connsiteX28" fmla="*/ 102539 w 741005"/>
              <a:gd name="connsiteY28" fmla="*/ 109325 h 877197"/>
              <a:gd name="connsiteX29" fmla="*/ 122328 w 741005"/>
              <a:gd name="connsiteY29" fmla="*/ 99605 h 877197"/>
              <a:gd name="connsiteX30" fmla="*/ 135677 w 741005"/>
              <a:gd name="connsiteY30" fmla="*/ 101533 h 877197"/>
              <a:gd name="connsiteX31" fmla="*/ 139232 w 741005"/>
              <a:gd name="connsiteY31" fmla="*/ 58059 h 877197"/>
              <a:gd name="connsiteX32" fmla="*/ 149972 w 741005"/>
              <a:gd name="connsiteY32" fmla="*/ 31714 h 877197"/>
              <a:gd name="connsiteX33" fmla="*/ 146860 w 741005"/>
              <a:gd name="connsiteY33" fmla="*/ 34045 h 877197"/>
              <a:gd name="connsiteX34" fmla="*/ 118527 w 741005"/>
              <a:gd name="connsiteY34" fmla="*/ 17435 h 877197"/>
              <a:gd name="connsiteX35" fmla="*/ 192034 w 741005"/>
              <a:gd name="connsiteY35" fmla="*/ 101 h 877197"/>
              <a:gd name="connsiteX36" fmla="*/ 235396 w 741005"/>
              <a:gd name="connsiteY36" fmla="*/ 23518 h 877197"/>
              <a:gd name="connsiteX37" fmla="*/ 264868 w 741005"/>
              <a:gd name="connsiteY37" fmla="*/ 159952 h 877197"/>
              <a:gd name="connsiteX38" fmla="*/ 260580 w 741005"/>
              <a:gd name="connsiteY38" fmla="*/ 204088 h 877197"/>
              <a:gd name="connsiteX39" fmla="*/ 268426 w 741005"/>
              <a:gd name="connsiteY39" fmla="*/ 207293 h 877197"/>
              <a:gd name="connsiteX40" fmla="*/ 275140 w 741005"/>
              <a:gd name="connsiteY40" fmla="*/ 223470 h 877197"/>
              <a:gd name="connsiteX41" fmla="*/ 252121 w 741005"/>
              <a:gd name="connsiteY41" fmla="*/ 246308 h 877197"/>
              <a:gd name="connsiteX42" fmla="*/ 229468 w 741005"/>
              <a:gd name="connsiteY42" fmla="*/ 223470 h 877197"/>
              <a:gd name="connsiteX43" fmla="*/ 236136 w 741005"/>
              <a:gd name="connsiteY43" fmla="*/ 207293 h 877197"/>
              <a:gd name="connsiteX44" fmla="*/ 242985 w 741005"/>
              <a:gd name="connsiteY44" fmla="*/ 204439 h 877197"/>
              <a:gd name="connsiteX45" fmla="*/ 247218 w 741005"/>
              <a:gd name="connsiteY45" fmla="*/ 161281 h 877197"/>
              <a:gd name="connsiteX46" fmla="*/ 221303 w 741005"/>
              <a:gd name="connsiteY46" fmla="*/ 33966 h 877197"/>
              <a:gd name="connsiteX47" fmla="*/ 193118 w 741005"/>
              <a:gd name="connsiteY47" fmla="*/ 17394 h 877197"/>
              <a:gd name="connsiteX48" fmla="*/ 167101 w 741005"/>
              <a:gd name="connsiteY48" fmla="*/ 35407 h 877197"/>
              <a:gd name="connsiteX49" fmla="*/ 155899 w 741005"/>
              <a:gd name="connsiteY49" fmla="*/ 64318 h 877197"/>
              <a:gd name="connsiteX50" fmla="*/ 153400 w 741005"/>
              <a:gd name="connsiteY50" fmla="*/ 104092 h 877197"/>
              <a:gd name="connsiteX51" fmla="*/ 157227 w 741005"/>
              <a:gd name="connsiteY51" fmla="*/ 104645 h 877197"/>
              <a:gd name="connsiteX52" fmla="*/ 157227 w 741005"/>
              <a:gd name="connsiteY52" fmla="*/ 105725 h 877197"/>
              <a:gd name="connsiteX53" fmla="*/ 58645 w 741005"/>
              <a:gd name="connsiteY53" fmla="*/ 332164 h 877197"/>
              <a:gd name="connsiteX54" fmla="*/ 59365 w 741005"/>
              <a:gd name="connsiteY54" fmla="*/ 365284 h 877197"/>
              <a:gd name="connsiteX55" fmla="*/ 333883 w 741005"/>
              <a:gd name="connsiteY55" fmla="*/ 864242 h 877197"/>
              <a:gd name="connsiteX56" fmla="*/ 307619 w 741005"/>
              <a:gd name="connsiteY56" fmla="*/ 875042 h 877197"/>
              <a:gd name="connsiteX57" fmla="*/ 283873 w 741005"/>
              <a:gd name="connsiteY57" fmla="*/ 868202 h 877197"/>
              <a:gd name="connsiteX58" fmla="*/ 2158 w 741005"/>
              <a:gd name="connsiteY58" fmla="*/ 356284 h 877197"/>
              <a:gd name="connsiteX59" fmla="*/ 2158 w 741005"/>
              <a:gd name="connsiteY59" fmla="*/ 339364 h 877197"/>
              <a:gd name="connsiteX60" fmla="*/ 75531 w 741005"/>
              <a:gd name="connsiteY60" fmla="*/ 171482 h 877197"/>
              <a:gd name="connsiteX61" fmla="*/ 64440 w 741005"/>
              <a:gd name="connsiteY61" fmla="*/ 127502 h 877197"/>
              <a:gd name="connsiteX62" fmla="*/ 78360 w 741005"/>
              <a:gd name="connsiteY62" fmla="*/ 26101 h 877197"/>
              <a:gd name="connsiteX63" fmla="*/ 117810 w 741005"/>
              <a:gd name="connsiteY63" fmla="*/ 103 h 877197"/>
              <a:gd name="connsiteX64" fmla="*/ 140270 w 741005"/>
              <a:gd name="connsiteY64" fmla="*/ 5068 h 877197"/>
              <a:gd name="connsiteX65" fmla="*/ 157536 w 741005"/>
              <a:gd name="connsiteY65" fmla="*/ 20596 h 877197"/>
              <a:gd name="connsiteX66" fmla="*/ 170398 w 741005"/>
              <a:gd name="connsiteY66" fmla="*/ 7261 h 877197"/>
              <a:gd name="connsiteX67" fmla="*/ 192034 w 741005"/>
              <a:gd name="connsiteY67" fmla="*/ 101 h 8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accent5"/>
          </a:solidFill>
          <a:ln>
            <a:noFill/>
          </a:ln>
          <a:effectLst/>
        </p:spPr>
        <p:txBody>
          <a:bodyPr wrap="square" anchor="ctr">
            <a:noAutofit/>
          </a:bodyPr>
          <a:lstStyle/>
          <a:p>
            <a:endParaRPr lang="en-US" dirty="0">
              <a:latin typeface="Lato Light" panose="020F0502020204030203" pitchFamily="34" charset="0"/>
            </a:endParaRPr>
          </a:p>
        </p:txBody>
      </p:sp>
      <p:sp>
        <p:nvSpPr>
          <p:cNvPr id="55" name="TextBox 54">
            <a:extLst>
              <a:ext uri="{FF2B5EF4-FFF2-40B4-BE49-F238E27FC236}">
                <a16:creationId xmlns:a16="http://schemas.microsoft.com/office/drawing/2014/main" id="{AC87F281-E539-CE4E-B0B0-1BEBA5E7B0D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56" name="TextBox 55">
            <a:extLst>
              <a:ext uri="{FF2B5EF4-FFF2-40B4-BE49-F238E27FC236}">
                <a16:creationId xmlns:a16="http://schemas.microsoft.com/office/drawing/2014/main" id="{AE29F3E5-861D-7F46-8DF0-75D60BFFF40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085683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513F561E-2737-F84D-8021-DBDC36999D82}"/>
              </a:ext>
            </a:extLst>
          </p:cNvPr>
          <p:cNvSpPr/>
          <p:nvPr/>
        </p:nvSpPr>
        <p:spPr>
          <a:xfrm>
            <a:off x="1845076" y="3358111"/>
            <a:ext cx="4529220" cy="8871921"/>
          </a:xfrm>
          <a:prstGeom prst="roundRect">
            <a:avLst>
              <a:gd name="adj" fmla="val 10972"/>
            </a:avLst>
          </a:pr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Rounded Rectangle 1">
            <a:extLst>
              <a:ext uri="{FF2B5EF4-FFF2-40B4-BE49-F238E27FC236}">
                <a16:creationId xmlns:a16="http://schemas.microsoft.com/office/drawing/2014/main" id="{AF48D06F-9FE2-6B4A-A62E-5AF74D522718}"/>
              </a:ext>
            </a:extLst>
          </p:cNvPr>
          <p:cNvSpPr/>
          <p:nvPr/>
        </p:nvSpPr>
        <p:spPr>
          <a:xfrm>
            <a:off x="1845076" y="3358112"/>
            <a:ext cx="4529220" cy="3063240"/>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ounded Rectangle 2">
            <a:extLst>
              <a:ext uri="{FF2B5EF4-FFF2-40B4-BE49-F238E27FC236}">
                <a16:creationId xmlns:a16="http://schemas.microsoft.com/office/drawing/2014/main" id="{778ED3CB-5678-E345-AB55-E0173D08D62F}"/>
              </a:ext>
            </a:extLst>
          </p:cNvPr>
          <p:cNvSpPr/>
          <p:nvPr/>
        </p:nvSpPr>
        <p:spPr>
          <a:xfrm>
            <a:off x="2063716" y="3563852"/>
            <a:ext cx="4091940" cy="2651760"/>
          </a:xfrm>
          <a:prstGeom prst="roundRect">
            <a:avLst>
              <a:gd name="adj" fmla="val 1497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Triangle 3">
            <a:extLst>
              <a:ext uri="{FF2B5EF4-FFF2-40B4-BE49-F238E27FC236}">
                <a16:creationId xmlns:a16="http://schemas.microsoft.com/office/drawing/2014/main" id="{8E79838C-12E8-3E43-9BB2-5E8B18AEF692}"/>
              </a:ext>
            </a:extLst>
          </p:cNvPr>
          <p:cNvSpPr/>
          <p:nvPr/>
        </p:nvSpPr>
        <p:spPr>
          <a:xfrm rot="10800000">
            <a:off x="3730273" y="6421352"/>
            <a:ext cx="758825" cy="434340"/>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Subtitle 2">
            <a:extLst>
              <a:ext uri="{FF2B5EF4-FFF2-40B4-BE49-F238E27FC236}">
                <a16:creationId xmlns:a16="http://schemas.microsoft.com/office/drawing/2014/main" id="{D0C73919-73D4-6847-AF29-74A3606CCE66}"/>
              </a:ext>
            </a:extLst>
          </p:cNvPr>
          <p:cNvSpPr txBox="1">
            <a:spLocks/>
          </p:cNvSpPr>
          <p:nvPr/>
        </p:nvSpPr>
        <p:spPr>
          <a:xfrm>
            <a:off x="2063714" y="7243439"/>
            <a:ext cx="4091942" cy="453406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a:t>
            </a:r>
          </a:p>
        </p:txBody>
      </p:sp>
      <p:sp>
        <p:nvSpPr>
          <p:cNvPr id="7" name="Freeform 6">
            <a:extLst>
              <a:ext uri="{FF2B5EF4-FFF2-40B4-BE49-F238E27FC236}">
                <a16:creationId xmlns:a16="http://schemas.microsoft.com/office/drawing/2014/main" id="{4DF3D632-1C0B-344B-B3EB-D40A6E1FAA80}"/>
              </a:ext>
            </a:extLst>
          </p:cNvPr>
          <p:cNvSpPr>
            <a:spLocks noChangeArrowheads="1"/>
          </p:cNvSpPr>
          <p:nvPr/>
        </p:nvSpPr>
        <p:spPr bwMode="auto">
          <a:xfrm>
            <a:off x="3384810" y="4004275"/>
            <a:ext cx="1449748" cy="997176"/>
          </a:xfrm>
          <a:custGeom>
            <a:avLst/>
            <a:gdLst>
              <a:gd name="connsiteX0" fmla="*/ 566573 w 869590"/>
              <a:gd name="connsiteY0" fmla="*/ 133350 h 598128"/>
              <a:gd name="connsiteX1" fmla="*/ 679024 w 869590"/>
              <a:gd name="connsiteY1" fmla="*/ 179720 h 598128"/>
              <a:gd name="connsiteX2" fmla="*/ 725518 w 869590"/>
              <a:gd name="connsiteY2" fmla="*/ 291511 h 598128"/>
              <a:gd name="connsiteX3" fmla="*/ 679024 w 869590"/>
              <a:gd name="connsiteY3" fmla="*/ 403302 h 598128"/>
              <a:gd name="connsiteX4" fmla="*/ 678303 w 869590"/>
              <a:gd name="connsiteY4" fmla="*/ 404021 h 598128"/>
              <a:gd name="connsiteX5" fmla="*/ 823553 w 869590"/>
              <a:gd name="connsiteY5" fmla="*/ 571168 h 598128"/>
              <a:gd name="connsiteX6" fmla="*/ 792557 w 869590"/>
              <a:gd name="connsiteY6" fmla="*/ 598128 h 598128"/>
              <a:gd name="connsiteX7" fmla="*/ 645505 w 869590"/>
              <a:gd name="connsiteY7" fmla="*/ 428824 h 598128"/>
              <a:gd name="connsiteX8" fmla="*/ 566573 w 869590"/>
              <a:gd name="connsiteY8" fmla="*/ 449672 h 598128"/>
              <a:gd name="connsiteX9" fmla="*/ 454482 w 869590"/>
              <a:gd name="connsiteY9" fmla="*/ 403302 h 598128"/>
              <a:gd name="connsiteX10" fmla="*/ 407988 w 869590"/>
              <a:gd name="connsiteY10" fmla="*/ 291511 h 598128"/>
              <a:gd name="connsiteX11" fmla="*/ 454482 w 869590"/>
              <a:gd name="connsiteY11" fmla="*/ 179720 h 598128"/>
              <a:gd name="connsiteX12" fmla="*/ 566573 w 869590"/>
              <a:gd name="connsiteY12" fmla="*/ 133350 h 598128"/>
              <a:gd name="connsiteX13" fmla="*/ 18364 w 869590"/>
              <a:gd name="connsiteY13" fmla="*/ 0 h 598128"/>
              <a:gd name="connsiteX14" fmla="*/ 851226 w 869590"/>
              <a:gd name="connsiteY14" fmla="*/ 0 h 598128"/>
              <a:gd name="connsiteX15" fmla="*/ 869590 w 869590"/>
              <a:gd name="connsiteY15" fmla="*/ 17968 h 598128"/>
              <a:gd name="connsiteX16" fmla="*/ 869590 w 869590"/>
              <a:gd name="connsiteY16" fmla="*/ 327388 h 598128"/>
              <a:gd name="connsiteX17" fmla="*/ 851226 w 869590"/>
              <a:gd name="connsiteY17" fmla="*/ 345716 h 598128"/>
              <a:gd name="connsiteX18" fmla="*/ 734921 w 869590"/>
              <a:gd name="connsiteY18" fmla="*/ 345716 h 598128"/>
              <a:gd name="connsiteX19" fmla="*/ 743563 w 869590"/>
              <a:gd name="connsiteY19" fmla="*/ 291091 h 598128"/>
              <a:gd name="connsiteX20" fmla="*/ 691711 w 869590"/>
              <a:gd name="connsiteY20" fmla="*/ 166389 h 598128"/>
              <a:gd name="connsiteX21" fmla="*/ 566764 w 869590"/>
              <a:gd name="connsiteY21" fmla="*/ 114639 h 598128"/>
              <a:gd name="connsiteX22" fmla="*/ 441817 w 869590"/>
              <a:gd name="connsiteY22" fmla="*/ 166389 h 598128"/>
              <a:gd name="connsiteX23" fmla="*/ 389965 w 869590"/>
              <a:gd name="connsiteY23" fmla="*/ 291091 h 598128"/>
              <a:gd name="connsiteX24" fmla="*/ 398967 w 869590"/>
              <a:gd name="connsiteY24" fmla="*/ 345716 h 598128"/>
              <a:gd name="connsiteX25" fmla="*/ 18364 w 869590"/>
              <a:gd name="connsiteY25" fmla="*/ 345716 h 598128"/>
              <a:gd name="connsiteX26" fmla="*/ 0 w 869590"/>
              <a:gd name="connsiteY26" fmla="*/ 327388 h 598128"/>
              <a:gd name="connsiteX27" fmla="*/ 0 w 869590"/>
              <a:gd name="connsiteY27" fmla="*/ 17968 h 598128"/>
              <a:gd name="connsiteX28" fmla="*/ 18364 w 869590"/>
              <a:gd name="connsiteY28" fmla="*/ 0 h 59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69590" h="598128">
                <a:moveTo>
                  <a:pt x="566573" y="133350"/>
                </a:moveTo>
                <a:cubicBezTo>
                  <a:pt x="610544" y="133350"/>
                  <a:pt x="650191" y="151323"/>
                  <a:pt x="679024" y="179720"/>
                </a:cubicBezTo>
                <a:cubicBezTo>
                  <a:pt x="707858" y="208477"/>
                  <a:pt x="725518" y="248017"/>
                  <a:pt x="725518" y="291511"/>
                </a:cubicBezTo>
                <a:cubicBezTo>
                  <a:pt x="725518" y="335005"/>
                  <a:pt x="707858" y="374546"/>
                  <a:pt x="679024" y="403302"/>
                </a:cubicBezTo>
                <a:cubicBezTo>
                  <a:pt x="678664" y="403662"/>
                  <a:pt x="678303" y="403662"/>
                  <a:pt x="678303" y="404021"/>
                </a:cubicBezTo>
                <a:lnTo>
                  <a:pt x="823553" y="571168"/>
                </a:lnTo>
                <a:lnTo>
                  <a:pt x="792557" y="598128"/>
                </a:lnTo>
                <a:lnTo>
                  <a:pt x="645505" y="428824"/>
                </a:lnTo>
                <a:cubicBezTo>
                  <a:pt x="622078" y="442123"/>
                  <a:pt x="595407" y="449672"/>
                  <a:pt x="566573" y="449672"/>
                </a:cubicBezTo>
                <a:cubicBezTo>
                  <a:pt x="522962" y="449672"/>
                  <a:pt x="483316" y="431699"/>
                  <a:pt x="454482" y="403302"/>
                </a:cubicBezTo>
                <a:cubicBezTo>
                  <a:pt x="425649" y="374546"/>
                  <a:pt x="407988" y="335005"/>
                  <a:pt x="407988" y="291511"/>
                </a:cubicBezTo>
                <a:cubicBezTo>
                  <a:pt x="407988" y="248017"/>
                  <a:pt x="425649" y="208477"/>
                  <a:pt x="454482" y="179720"/>
                </a:cubicBezTo>
                <a:cubicBezTo>
                  <a:pt x="483316" y="151323"/>
                  <a:pt x="522962" y="133350"/>
                  <a:pt x="566573" y="133350"/>
                </a:cubicBezTo>
                <a:close/>
                <a:moveTo>
                  <a:pt x="18364" y="0"/>
                </a:moveTo>
                <a:lnTo>
                  <a:pt x="851226" y="0"/>
                </a:lnTo>
                <a:cubicBezTo>
                  <a:pt x="861308" y="0"/>
                  <a:pt x="869590" y="8265"/>
                  <a:pt x="869590" y="17968"/>
                </a:cubicBezTo>
                <a:lnTo>
                  <a:pt x="869590" y="327388"/>
                </a:lnTo>
                <a:cubicBezTo>
                  <a:pt x="869590" y="337450"/>
                  <a:pt x="861308" y="345716"/>
                  <a:pt x="851226" y="345716"/>
                </a:cubicBezTo>
                <a:lnTo>
                  <a:pt x="734921" y="345716"/>
                </a:lnTo>
                <a:cubicBezTo>
                  <a:pt x="740682" y="328107"/>
                  <a:pt x="743563" y="309779"/>
                  <a:pt x="743563" y="291091"/>
                </a:cubicBezTo>
                <a:cubicBezTo>
                  <a:pt x="743563" y="244373"/>
                  <a:pt x="725199" y="199451"/>
                  <a:pt x="691711" y="166389"/>
                </a:cubicBezTo>
                <a:cubicBezTo>
                  <a:pt x="658584" y="133327"/>
                  <a:pt x="613934" y="114639"/>
                  <a:pt x="566764" y="114639"/>
                </a:cubicBezTo>
                <a:cubicBezTo>
                  <a:pt x="519954" y="114639"/>
                  <a:pt x="475304" y="133327"/>
                  <a:pt x="441817" y="166389"/>
                </a:cubicBezTo>
                <a:cubicBezTo>
                  <a:pt x="408689" y="199451"/>
                  <a:pt x="389965" y="244373"/>
                  <a:pt x="389965" y="291091"/>
                </a:cubicBezTo>
                <a:cubicBezTo>
                  <a:pt x="389965" y="309779"/>
                  <a:pt x="393206" y="328107"/>
                  <a:pt x="398967" y="345716"/>
                </a:cubicBezTo>
                <a:lnTo>
                  <a:pt x="18364" y="345716"/>
                </a:lnTo>
                <a:cubicBezTo>
                  <a:pt x="8282" y="345716"/>
                  <a:pt x="0" y="337450"/>
                  <a:pt x="0" y="327388"/>
                </a:cubicBezTo>
                <a:lnTo>
                  <a:pt x="0" y="17968"/>
                </a:lnTo>
                <a:cubicBezTo>
                  <a:pt x="0" y="8265"/>
                  <a:pt x="8282" y="0"/>
                  <a:pt x="18364"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11" name="TextBox 10">
            <a:extLst>
              <a:ext uri="{FF2B5EF4-FFF2-40B4-BE49-F238E27FC236}">
                <a16:creationId xmlns:a16="http://schemas.microsoft.com/office/drawing/2014/main" id="{41157811-0B6B-A24C-825A-219AD2A504C8}"/>
              </a:ext>
            </a:extLst>
          </p:cNvPr>
          <p:cNvSpPr txBox="1"/>
          <p:nvPr/>
        </p:nvSpPr>
        <p:spPr>
          <a:xfrm>
            <a:off x="2885631" y="5207191"/>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14" name="Rounded Rectangle 13">
            <a:extLst>
              <a:ext uri="{FF2B5EF4-FFF2-40B4-BE49-F238E27FC236}">
                <a16:creationId xmlns:a16="http://schemas.microsoft.com/office/drawing/2014/main" id="{B0A0A55E-3680-4B47-B321-CCB8F91B1683}"/>
              </a:ext>
            </a:extLst>
          </p:cNvPr>
          <p:cNvSpPr/>
          <p:nvPr/>
        </p:nvSpPr>
        <p:spPr>
          <a:xfrm>
            <a:off x="7235223" y="3358111"/>
            <a:ext cx="4529220" cy="8871921"/>
          </a:xfrm>
          <a:prstGeom prst="roundRect">
            <a:avLst>
              <a:gd name="adj" fmla="val 10972"/>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ounded Rectangle 14">
            <a:extLst>
              <a:ext uri="{FF2B5EF4-FFF2-40B4-BE49-F238E27FC236}">
                <a16:creationId xmlns:a16="http://schemas.microsoft.com/office/drawing/2014/main" id="{5942043A-1326-8849-9F60-3AC379DC4EA0}"/>
              </a:ext>
            </a:extLst>
          </p:cNvPr>
          <p:cNvSpPr/>
          <p:nvPr/>
        </p:nvSpPr>
        <p:spPr>
          <a:xfrm>
            <a:off x="7235223" y="3358112"/>
            <a:ext cx="4529220" cy="306324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ounded Rectangle 15">
            <a:extLst>
              <a:ext uri="{FF2B5EF4-FFF2-40B4-BE49-F238E27FC236}">
                <a16:creationId xmlns:a16="http://schemas.microsoft.com/office/drawing/2014/main" id="{2F09046F-2D86-5E4E-B784-5077EFDEF3F7}"/>
              </a:ext>
            </a:extLst>
          </p:cNvPr>
          <p:cNvSpPr/>
          <p:nvPr/>
        </p:nvSpPr>
        <p:spPr>
          <a:xfrm>
            <a:off x="7453863" y="3563852"/>
            <a:ext cx="4091940" cy="2651760"/>
          </a:xfrm>
          <a:prstGeom prst="roundRect">
            <a:avLst>
              <a:gd name="adj" fmla="val 1497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Triangle 16">
            <a:extLst>
              <a:ext uri="{FF2B5EF4-FFF2-40B4-BE49-F238E27FC236}">
                <a16:creationId xmlns:a16="http://schemas.microsoft.com/office/drawing/2014/main" id="{70934E05-F429-3D42-ACF9-880C36A734D0}"/>
              </a:ext>
            </a:extLst>
          </p:cNvPr>
          <p:cNvSpPr/>
          <p:nvPr/>
        </p:nvSpPr>
        <p:spPr>
          <a:xfrm rot="10800000">
            <a:off x="9120420" y="6421352"/>
            <a:ext cx="758825" cy="434340"/>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Subtitle 2">
            <a:extLst>
              <a:ext uri="{FF2B5EF4-FFF2-40B4-BE49-F238E27FC236}">
                <a16:creationId xmlns:a16="http://schemas.microsoft.com/office/drawing/2014/main" id="{3CCAE690-E4A9-9E4D-A5F3-36E185CC8817}"/>
              </a:ext>
            </a:extLst>
          </p:cNvPr>
          <p:cNvSpPr txBox="1">
            <a:spLocks/>
          </p:cNvSpPr>
          <p:nvPr/>
        </p:nvSpPr>
        <p:spPr>
          <a:xfrm>
            <a:off x="7453861" y="7243439"/>
            <a:ext cx="4091942" cy="453406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a:t>
            </a:r>
          </a:p>
        </p:txBody>
      </p:sp>
      <p:sp>
        <p:nvSpPr>
          <p:cNvPr id="20" name="TextBox 19">
            <a:extLst>
              <a:ext uri="{FF2B5EF4-FFF2-40B4-BE49-F238E27FC236}">
                <a16:creationId xmlns:a16="http://schemas.microsoft.com/office/drawing/2014/main" id="{0E911FC8-1E48-5941-8441-7A19638A0A1B}"/>
              </a:ext>
            </a:extLst>
          </p:cNvPr>
          <p:cNvSpPr txBox="1"/>
          <p:nvPr/>
        </p:nvSpPr>
        <p:spPr>
          <a:xfrm>
            <a:off x="8275778" y="5207191"/>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2" name="Rounded Rectangle 21">
            <a:extLst>
              <a:ext uri="{FF2B5EF4-FFF2-40B4-BE49-F238E27FC236}">
                <a16:creationId xmlns:a16="http://schemas.microsoft.com/office/drawing/2014/main" id="{A3C07295-07A8-CC4A-9088-A8244331FA2B}"/>
              </a:ext>
            </a:extLst>
          </p:cNvPr>
          <p:cNvSpPr/>
          <p:nvPr/>
        </p:nvSpPr>
        <p:spPr>
          <a:xfrm>
            <a:off x="12625370" y="3358111"/>
            <a:ext cx="4529220" cy="8871921"/>
          </a:xfrm>
          <a:prstGeom prst="roundRect">
            <a:avLst>
              <a:gd name="adj" fmla="val 10972"/>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ounded Rectangle 22">
            <a:extLst>
              <a:ext uri="{FF2B5EF4-FFF2-40B4-BE49-F238E27FC236}">
                <a16:creationId xmlns:a16="http://schemas.microsoft.com/office/drawing/2014/main" id="{41208B55-6295-D242-8060-E2DB703F68C5}"/>
              </a:ext>
            </a:extLst>
          </p:cNvPr>
          <p:cNvSpPr/>
          <p:nvPr/>
        </p:nvSpPr>
        <p:spPr>
          <a:xfrm>
            <a:off x="12625370" y="3358112"/>
            <a:ext cx="4529220" cy="3063240"/>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ounded Rectangle 23">
            <a:extLst>
              <a:ext uri="{FF2B5EF4-FFF2-40B4-BE49-F238E27FC236}">
                <a16:creationId xmlns:a16="http://schemas.microsoft.com/office/drawing/2014/main" id="{779C9313-384D-AF45-830D-FE4690D4A257}"/>
              </a:ext>
            </a:extLst>
          </p:cNvPr>
          <p:cNvSpPr/>
          <p:nvPr/>
        </p:nvSpPr>
        <p:spPr>
          <a:xfrm>
            <a:off x="12844010" y="3563852"/>
            <a:ext cx="4091940" cy="2651760"/>
          </a:xfrm>
          <a:prstGeom prst="roundRect">
            <a:avLst>
              <a:gd name="adj" fmla="val 1497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Triangle 24">
            <a:extLst>
              <a:ext uri="{FF2B5EF4-FFF2-40B4-BE49-F238E27FC236}">
                <a16:creationId xmlns:a16="http://schemas.microsoft.com/office/drawing/2014/main" id="{166C4E2A-87A9-2D4F-8532-3F7BF79F12A7}"/>
              </a:ext>
            </a:extLst>
          </p:cNvPr>
          <p:cNvSpPr/>
          <p:nvPr/>
        </p:nvSpPr>
        <p:spPr>
          <a:xfrm rot="10800000">
            <a:off x="14510567" y="6421352"/>
            <a:ext cx="758825" cy="434340"/>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Subtitle 2">
            <a:extLst>
              <a:ext uri="{FF2B5EF4-FFF2-40B4-BE49-F238E27FC236}">
                <a16:creationId xmlns:a16="http://schemas.microsoft.com/office/drawing/2014/main" id="{222B4C2D-7D9A-9A40-B203-04B064B7204C}"/>
              </a:ext>
            </a:extLst>
          </p:cNvPr>
          <p:cNvSpPr txBox="1">
            <a:spLocks/>
          </p:cNvSpPr>
          <p:nvPr/>
        </p:nvSpPr>
        <p:spPr>
          <a:xfrm>
            <a:off x="12844008" y="7243439"/>
            <a:ext cx="4091942" cy="453406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a:t>
            </a:r>
          </a:p>
        </p:txBody>
      </p:sp>
      <p:sp>
        <p:nvSpPr>
          <p:cNvPr id="28" name="TextBox 27">
            <a:extLst>
              <a:ext uri="{FF2B5EF4-FFF2-40B4-BE49-F238E27FC236}">
                <a16:creationId xmlns:a16="http://schemas.microsoft.com/office/drawing/2014/main" id="{5407A387-AFCB-1A45-A9D5-A002A05217BF}"/>
              </a:ext>
            </a:extLst>
          </p:cNvPr>
          <p:cNvSpPr txBox="1"/>
          <p:nvPr/>
        </p:nvSpPr>
        <p:spPr>
          <a:xfrm>
            <a:off x="13665925" y="5207191"/>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30" name="Rounded Rectangle 29">
            <a:extLst>
              <a:ext uri="{FF2B5EF4-FFF2-40B4-BE49-F238E27FC236}">
                <a16:creationId xmlns:a16="http://schemas.microsoft.com/office/drawing/2014/main" id="{D90C4BC8-9F82-3243-9E08-E05BDCB3BC25}"/>
              </a:ext>
            </a:extLst>
          </p:cNvPr>
          <p:cNvSpPr/>
          <p:nvPr/>
        </p:nvSpPr>
        <p:spPr>
          <a:xfrm>
            <a:off x="18015517" y="3358111"/>
            <a:ext cx="4529220" cy="8871921"/>
          </a:xfrm>
          <a:prstGeom prst="roundRect">
            <a:avLst>
              <a:gd name="adj" fmla="val 10972"/>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Rounded Rectangle 30">
            <a:extLst>
              <a:ext uri="{FF2B5EF4-FFF2-40B4-BE49-F238E27FC236}">
                <a16:creationId xmlns:a16="http://schemas.microsoft.com/office/drawing/2014/main" id="{EDEDE0AB-CF42-B943-A9DC-AADFCA87D735}"/>
              </a:ext>
            </a:extLst>
          </p:cNvPr>
          <p:cNvSpPr/>
          <p:nvPr/>
        </p:nvSpPr>
        <p:spPr>
          <a:xfrm>
            <a:off x="18015517" y="3358112"/>
            <a:ext cx="4529220" cy="3063240"/>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Rounded Rectangle 31">
            <a:extLst>
              <a:ext uri="{FF2B5EF4-FFF2-40B4-BE49-F238E27FC236}">
                <a16:creationId xmlns:a16="http://schemas.microsoft.com/office/drawing/2014/main" id="{E21CF9E3-FFF4-424F-9416-9D6AED5956FD}"/>
              </a:ext>
            </a:extLst>
          </p:cNvPr>
          <p:cNvSpPr/>
          <p:nvPr/>
        </p:nvSpPr>
        <p:spPr>
          <a:xfrm>
            <a:off x="18234157" y="3563852"/>
            <a:ext cx="4091940" cy="2651760"/>
          </a:xfrm>
          <a:prstGeom prst="roundRect">
            <a:avLst>
              <a:gd name="adj" fmla="val 14972"/>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Triangle 32">
            <a:extLst>
              <a:ext uri="{FF2B5EF4-FFF2-40B4-BE49-F238E27FC236}">
                <a16:creationId xmlns:a16="http://schemas.microsoft.com/office/drawing/2014/main" id="{AF10D8A1-2FC8-D544-A5AC-D66017B75293}"/>
              </a:ext>
            </a:extLst>
          </p:cNvPr>
          <p:cNvSpPr/>
          <p:nvPr/>
        </p:nvSpPr>
        <p:spPr>
          <a:xfrm rot="10800000">
            <a:off x="19900714" y="6421352"/>
            <a:ext cx="758825" cy="434340"/>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Subtitle 2">
            <a:extLst>
              <a:ext uri="{FF2B5EF4-FFF2-40B4-BE49-F238E27FC236}">
                <a16:creationId xmlns:a16="http://schemas.microsoft.com/office/drawing/2014/main" id="{4B2D885B-07D4-5C4A-93B7-34663B34F604}"/>
              </a:ext>
            </a:extLst>
          </p:cNvPr>
          <p:cNvSpPr txBox="1">
            <a:spLocks/>
          </p:cNvSpPr>
          <p:nvPr/>
        </p:nvSpPr>
        <p:spPr>
          <a:xfrm>
            <a:off x="18234155" y="7243439"/>
            <a:ext cx="4091942" cy="453406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2"/>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a:t>
            </a:r>
          </a:p>
        </p:txBody>
      </p:sp>
      <p:sp>
        <p:nvSpPr>
          <p:cNvPr id="36" name="TextBox 35">
            <a:extLst>
              <a:ext uri="{FF2B5EF4-FFF2-40B4-BE49-F238E27FC236}">
                <a16:creationId xmlns:a16="http://schemas.microsoft.com/office/drawing/2014/main" id="{E06B8517-9E69-6A4F-A767-5C660CC5CF95}"/>
              </a:ext>
            </a:extLst>
          </p:cNvPr>
          <p:cNvSpPr txBox="1"/>
          <p:nvPr/>
        </p:nvSpPr>
        <p:spPr>
          <a:xfrm>
            <a:off x="19056072" y="5207191"/>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8" name="Freeform 7">
            <a:extLst>
              <a:ext uri="{FF2B5EF4-FFF2-40B4-BE49-F238E27FC236}">
                <a16:creationId xmlns:a16="http://schemas.microsoft.com/office/drawing/2014/main" id="{B61FCBC0-CC5D-D746-BCDF-903A2AB06B5B}"/>
              </a:ext>
            </a:extLst>
          </p:cNvPr>
          <p:cNvSpPr>
            <a:spLocks noChangeArrowheads="1"/>
          </p:cNvSpPr>
          <p:nvPr/>
        </p:nvSpPr>
        <p:spPr bwMode="auto">
          <a:xfrm>
            <a:off x="8932246" y="3831285"/>
            <a:ext cx="1135170" cy="1108474"/>
          </a:xfrm>
          <a:custGeom>
            <a:avLst/>
            <a:gdLst>
              <a:gd name="connsiteX0" fmla="*/ 146844 w 877527"/>
              <a:gd name="connsiteY0" fmla="*/ 223838 h 856890"/>
              <a:gd name="connsiteX1" fmla="*/ 162320 w 877527"/>
              <a:gd name="connsiteY1" fmla="*/ 250485 h 856890"/>
              <a:gd name="connsiteX2" fmla="*/ 220265 w 877527"/>
              <a:gd name="connsiteY2" fmla="*/ 350953 h 856890"/>
              <a:gd name="connsiteX3" fmla="*/ 278211 w 877527"/>
              <a:gd name="connsiteY3" fmla="*/ 451060 h 856890"/>
              <a:gd name="connsiteX4" fmla="*/ 293327 w 877527"/>
              <a:gd name="connsiteY4" fmla="*/ 477707 h 856890"/>
              <a:gd name="connsiteX5" fmla="*/ 262735 w 877527"/>
              <a:gd name="connsiteY5" fmla="*/ 477707 h 856890"/>
              <a:gd name="connsiteX6" fmla="*/ 218106 w 877527"/>
              <a:gd name="connsiteY6" fmla="*/ 477707 h 856890"/>
              <a:gd name="connsiteX7" fmla="*/ 218106 w 877527"/>
              <a:gd name="connsiteY7" fmla="*/ 838885 h 856890"/>
              <a:gd name="connsiteX8" fmla="*/ 218106 w 877527"/>
              <a:gd name="connsiteY8" fmla="*/ 856890 h 856890"/>
              <a:gd name="connsiteX9" fmla="*/ 200110 w 877527"/>
              <a:gd name="connsiteY9" fmla="*/ 856890 h 856890"/>
              <a:gd name="connsiteX10" fmla="*/ 93217 w 877527"/>
              <a:gd name="connsiteY10" fmla="*/ 856890 h 856890"/>
              <a:gd name="connsiteX11" fmla="*/ 75581 w 877527"/>
              <a:gd name="connsiteY11" fmla="*/ 856890 h 856890"/>
              <a:gd name="connsiteX12" fmla="*/ 75581 w 877527"/>
              <a:gd name="connsiteY12" fmla="*/ 838885 h 856890"/>
              <a:gd name="connsiteX13" fmla="*/ 75581 w 877527"/>
              <a:gd name="connsiteY13" fmla="*/ 477707 h 856890"/>
              <a:gd name="connsiteX14" fmla="*/ 30952 w 877527"/>
              <a:gd name="connsiteY14" fmla="*/ 477707 h 856890"/>
              <a:gd name="connsiteX15" fmla="*/ 0 w 877527"/>
              <a:gd name="connsiteY15" fmla="*/ 477707 h 856890"/>
              <a:gd name="connsiteX16" fmla="*/ 15476 w 877527"/>
              <a:gd name="connsiteY16" fmla="*/ 451060 h 856890"/>
              <a:gd name="connsiteX17" fmla="*/ 73422 w 877527"/>
              <a:gd name="connsiteY17" fmla="*/ 350953 h 856890"/>
              <a:gd name="connsiteX18" fmla="*/ 131367 w 877527"/>
              <a:gd name="connsiteY18" fmla="*/ 250485 h 856890"/>
              <a:gd name="connsiteX19" fmla="*/ 445294 w 877527"/>
              <a:gd name="connsiteY19" fmla="*/ 90488 h 856890"/>
              <a:gd name="connsiteX20" fmla="*/ 460410 w 877527"/>
              <a:gd name="connsiteY20" fmla="*/ 117127 h 856890"/>
              <a:gd name="connsiteX21" fmla="*/ 518355 w 877527"/>
              <a:gd name="connsiteY21" fmla="*/ 217202 h 856890"/>
              <a:gd name="connsiteX22" fmla="*/ 576301 w 877527"/>
              <a:gd name="connsiteY22" fmla="*/ 317637 h 856890"/>
              <a:gd name="connsiteX23" fmla="*/ 591777 w 877527"/>
              <a:gd name="connsiteY23" fmla="*/ 344276 h 856890"/>
              <a:gd name="connsiteX24" fmla="*/ 561185 w 877527"/>
              <a:gd name="connsiteY24" fmla="*/ 344276 h 856890"/>
              <a:gd name="connsiteX25" fmla="*/ 516556 w 877527"/>
              <a:gd name="connsiteY25" fmla="*/ 344276 h 856890"/>
              <a:gd name="connsiteX26" fmla="*/ 516556 w 877527"/>
              <a:gd name="connsiteY26" fmla="*/ 838891 h 856890"/>
              <a:gd name="connsiteX27" fmla="*/ 516556 w 877527"/>
              <a:gd name="connsiteY27" fmla="*/ 856890 h 856890"/>
              <a:gd name="connsiteX28" fmla="*/ 498560 w 877527"/>
              <a:gd name="connsiteY28" fmla="*/ 856890 h 856890"/>
              <a:gd name="connsiteX29" fmla="*/ 391667 w 877527"/>
              <a:gd name="connsiteY29" fmla="*/ 856890 h 856890"/>
              <a:gd name="connsiteX30" fmla="*/ 373671 w 877527"/>
              <a:gd name="connsiteY30" fmla="*/ 856890 h 856890"/>
              <a:gd name="connsiteX31" fmla="*/ 373671 w 877527"/>
              <a:gd name="connsiteY31" fmla="*/ 838891 h 856890"/>
              <a:gd name="connsiteX32" fmla="*/ 373671 w 877527"/>
              <a:gd name="connsiteY32" fmla="*/ 344276 h 856890"/>
              <a:gd name="connsiteX33" fmla="*/ 329402 w 877527"/>
              <a:gd name="connsiteY33" fmla="*/ 344276 h 856890"/>
              <a:gd name="connsiteX34" fmla="*/ 298450 w 877527"/>
              <a:gd name="connsiteY34" fmla="*/ 344276 h 856890"/>
              <a:gd name="connsiteX35" fmla="*/ 313926 w 877527"/>
              <a:gd name="connsiteY35" fmla="*/ 317637 h 856890"/>
              <a:gd name="connsiteX36" fmla="*/ 371872 w 877527"/>
              <a:gd name="connsiteY36" fmla="*/ 217202 h 856890"/>
              <a:gd name="connsiteX37" fmla="*/ 429817 w 877527"/>
              <a:gd name="connsiteY37" fmla="*/ 117127 h 856890"/>
              <a:gd name="connsiteX38" fmla="*/ 730684 w 877527"/>
              <a:gd name="connsiteY38" fmla="*/ 0 h 856890"/>
              <a:gd name="connsiteX39" fmla="*/ 746160 w 877527"/>
              <a:gd name="connsiteY39" fmla="*/ 26627 h 856890"/>
              <a:gd name="connsiteX40" fmla="*/ 804106 w 877527"/>
              <a:gd name="connsiteY40" fmla="*/ 127018 h 856890"/>
              <a:gd name="connsiteX41" fmla="*/ 862051 w 877527"/>
              <a:gd name="connsiteY41" fmla="*/ 227409 h 856890"/>
              <a:gd name="connsiteX42" fmla="*/ 877527 w 877527"/>
              <a:gd name="connsiteY42" fmla="*/ 254036 h 856890"/>
              <a:gd name="connsiteX43" fmla="*/ 846575 w 877527"/>
              <a:gd name="connsiteY43" fmla="*/ 254036 h 856890"/>
              <a:gd name="connsiteX44" fmla="*/ 802306 w 877527"/>
              <a:gd name="connsiteY44" fmla="*/ 254036 h 856890"/>
              <a:gd name="connsiteX45" fmla="*/ 802306 w 877527"/>
              <a:gd name="connsiteY45" fmla="*/ 837312 h 856890"/>
              <a:gd name="connsiteX46" fmla="*/ 802306 w 877527"/>
              <a:gd name="connsiteY46" fmla="*/ 855303 h 856890"/>
              <a:gd name="connsiteX47" fmla="*/ 784311 w 877527"/>
              <a:gd name="connsiteY47" fmla="*/ 855303 h 856890"/>
              <a:gd name="connsiteX48" fmla="*/ 677057 w 877527"/>
              <a:gd name="connsiteY48" fmla="*/ 855303 h 856890"/>
              <a:gd name="connsiteX49" fmla="*/ 659422 w 877527"/>
              <a:gd name="connsiteY49" fmla="*/ 855303 h 856890"/>
              <a:gd name="connsiteX50" fmla="*/ 659422 w 877527"/>
              <a:gd name="connsiteY50" fmla="*/ 837312 h 856890"/>
              <a:gd name="connsiteX51" fmla="*/ 659422 w 877527"/>
              <a:gd name="connsiteY51" fmla="*/ 254036 h 856890"/>
              <a:gd name="connsiteX52" fmla="*/ 614793 w 877527"/>
              <a:gd name="connsiteY52" fmla="*/ 254036 h 856890"/>
              <a:gd name="connsiteX53" fmla="*/ 584200 w 877527"/>
              <a:gd name="connsiteY53" fmla="*/ 254036 h 856890"/>
              <a:gd name="connsiteX54" fmla="*/ 599676 w 877527"/>
              <a:gd name="connsiteY54" fmla="*/ 227409 h 856890"/>
              <a:gd name="connsiteX55" fmla="*/ 657622 w 877527"/>
              <a:gd name="connsiteY55" fmla="*/ 127018 h 856890"/>
              <a:gd name="connsiteX56" fmla="*/ 715568 w 877527"/>
              <a:gd name="connsiteY56" fmla="*/ 26627 h 856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77527" h="856890">
                <a:moveTo>
                  <a:pt x="146844" y="223838"/>
                </a:moveTo>
                <a:lnTo>
                  <a:pt x="162320" y="250485"/>
                </a:lnTo>
                <a:lnTo>
                  <a:pt x="220265" y="350953"/>
                </a:lnTo>
                <a:lnTo>
                  <a:pt x="278211" y="451060"/>
                </a:lnTo>
                <a:lnTo>
                  <a:pt x="293327" y="477707"/>
                </a:lnTo>
                <a:lnTo>
                  <a:pt x="262735" y="477707"/>
                </a:lnTo>
                <a:lnTo>
                  <a:pt x="218106" y="477707"/>
                </a:lnTo>
                <a:lnTo>
                  <a:pt x="218106" y="838885"/>
                </a:lnTo>
                <a:lnTo>
                  <a:pt x="218106" y="856890"/>
                </a:lnTo>
                <a:lnTo>
                  <a:pt x="200110" y="856890"/>
                </a:lnTo>
                <a:lnTo>
                  <a:pt x="93217" y="856890"/>
                </a:lnTo>
                <a:lnTo>
                  <a:pt x="75581" y="856890"/>
                </a:lnTo>
                <a:lnTo>
                  <a:pt x="75581" y="838885"/>
                </a:lnTo>
                <a:lnTo>
                  <a:pt x="75581" y="477707"/>
                </a:lnTo>
                <a:lnTo>
                  <a:pt x="30952" y="477707"/>
                </a:lnTo>
                <a:lnTo>
                  <a:pt x="0" y="477707"/>
                </a:lnTo>
                <a:lnTo>
                  <a:pt x="15476" y="451060"/>
                </a:lnTo>
                <a:lnTo>
                  <a:pt x="73422" y="350953"/>
                </a:lnTo>
                <a:lnTo>
                  <a:pt x="131367" y="250485"/>
                </a:lnTo>
                <a:close/>
                <a:moveTo>
                  <a:pt x="445294" y="90488"/>
                </a:moveTo>
                <a:lnTo>
                  <a:pt x="460410" y="117127"/>
                </a:lnTo>
                <a:lnTo>
                  <a:pt x="518355" y="217202"/>
                </a:lnTo>
                <a:lnTo>
                  <a:pt x="576301" y="317637"/>
                </a:lnTo>
                <a:lnTo>
                  <a:pt x="591777" y="344276"/>
                </a:lnTo>
                <a:lnTo>
                  <a:pt x="561185" y="344276"/>
                </a:lnTo>
                <a:lnTo>
                  <a:pt x="516556" y="344276"/>
                </a:lnTo>
                <a:lnTo>
                  <a:pt x="516556" y="838891"/>
                </a:lnTo>
                <a:lnTo>
                  <a:pt x="516556" y="856890"/>
                </a:lnTo>
                <a:lnTo>
                  <a:pt x="498560" y="856890"/>
                </a:lnTo>
                <a:lnTo>
                  <a:pt x="391667" y="856890"/>
                </a:lnTo>
                <a:lnTo>
                  <a:pt x="373671" y="856890"/>
                </a:lnTo>
                <a:lnTo>
                  <a:pt x="373671" y="838891"/>
                </a:lnTo>
                <a:lnTo>
                  <a:pt x="373671" y="344276"/>
                </a:lnTo>
                <a:lnTo>
                  <a:pt x="329402" y="344276"/>
                </a:lnTo>
                <a:lnTo>
                  <a:pt x="298450" y="344276"/>
                </a:lnTo>
                <a:lnTo>
                  <a:pt x="313926" y="317637"/>
                </a:lnTo>
                <a:lnTo>
                  <a:pt x="371872" y="217202"/>
                </a:lnTo>
                <a:lnTo>
                  <a:pt x="429817" y="117127"/>
                </a:lnTo>
                <a:close/>
                <a:moveTo>
                  <a:pt x="730684" y="0"/>
                </a:moveTo>
                <a:lnTo>
                  <a:pt x="746160" y="26627"/>
                </a:lnTo>
                <a:lnTo>
                  <a:pt x="804106" y="127018"/>
                </a:lnTo>
                <a:lnTo>
                  <a:pt x="862051" y="227409"/>
                </a:lnTo>
                <a:lnTo>
                  <a:pt x="877527" y="254036"/>
                </a:lnTo>
                <a:lnTo>
                  <a:pt x="846575" y="254036"/>
                </a:lnTo>
                <a:lnTo>
                  <a:pt x="802306" y="254036"/>
                </a:lnTo>
                <a:lnTo>
                  <a:pt x="802306" y="837312"/>
                </a:lnTo>
                <a:lnTo>
                  <a:pt x="802306" y="855303"/>
                </a:lnTo>
                <a:lnTo>
                  <a:pt x="784311" y="855303"/>
                </a:lnTo>
                <a:lnTo>
                  <a:pt x="677057" y="855303"/>
                </a:lnTo>
                <a:lnTo>
                  <a:pt x="659422" y="855303"/>
                </a:lnTo>
                <a:lnTo>
                  <a:pt x="659422" y="837312"/>
                </a:lnTo>
                <a:lnTo>
                  <a:pt x="659422" y="254036"/>
                </a:lnTo>
                <a:lnTo>
                  <a:pt x="614793" y="254036"/>
                </a:lnTo>
                <a:lnTo>
                  <a:pt x="584200" y="254036"/>
                </a:lnTo>
                <a:lnTo>
                  <a:pt x="599676" y="227409"/>
                </a:lnTo>
                <a:lnTo>
                  <a:pt x="657622" y="127018"/>
                </a:lnTo>
                <a:lnTo>
                  <a:pt x="715568" y="26627"/>
                </a:ln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9" name="Freeform 8">
            <a:extLst>
              <a:ext uri="{FF2B5EF4-FFF2-40B4-BE49-F238E27FC236}">
                <a16:creationId xmlns:a16="http://schemas.microsoft.com/office/drawing/2014/main" id="{FDAE789A-A9C2-C94B-B7D4-4D09E0E5429E}"/>
              </a:ext>
            </a:extLst>
          </p:cNvPr>
          <p:cNvSpPr>
            <a:spLocks noChangeArrowheads="1"/>
          </p:cNvSpPr>
          <p:nvPr/>
        </p:nvSpPr>
        <p:spPr bwMode="auto">
          <a:xfrm>
            <a:off x="19712539" y="3817936"/>
            <a:ext cx="1135172" cy="1135171"/>
          </a:xfrm>
          <a:custGeom>
            <a:avLst/>
            <a:gdLst>
              <a:gd name="connsiteX0" fmla="*/ 431199 w 877528"/>
              <a:gd name="connsiteY0" fmla="*/ 731272 h 877527"/>
              <a:gd name="connsiteX1" fmla="*/ 449211 w 877528"/>
              <a:gd name="connsiteY1" fmla="*/ 749644 h 877527"/>
              <a:gd name="connsiteX2" fmla="*/ 449211 w 877528"/>
              <a:gd name="connsiteY2" fmla="*/ 859515 h 877527"/>
              <a:gd name="connsiteX3" fmla="*/ 431199 w 877528"/>
              <a:gd name="connsiteY3" fmla="*/ 877527 h 877527"/>
              <a:gd name="connsiteX4" fmla="*/ 412827 w 877528"/>
              <a:gd name="connsiteY4" fmla="*/ 859515 h 877527"/>
              <a:gd name="connsiteX5" fmla="*/ 412827 w 877528"/>
              <a:gd name="connsiteY5" fmla="*/ 749644 h 877527"/>
              <a:gd name="connsiteX6" fmla="*/ 431199 w 877528"/>
              <a:gd name="connsiteY6" fmla="*/ 731272 h 877527"/>
              <a:gd name="connsiteX7" fmla="*/ 749285 w 877528"/>
              <a:gd name="connsiteY7" fmla="*/ 420752 h 877527"/>
              <a:gd name="connsiteX8" fmla="*/ 859156 w 877528"/>
              <a:gd name="connsiteY8" fmla="*/ 420752 h 877527"/>
              <a:gd name="connsiteX9" fmla="*/ 877528 w 877528"/>
              <a:gd name="connsiteY9" fmla="*/ 438764 h 877527"/>
              <a:gd name="connsiteX10" fmla="*/ 859156 w 877528"/>
              <a:gd name="connsiteY10" fmla="*/ 456775 h 877527"/>
              <a:gd name="connsiteX11" fmla="*/ 749285 w 877528"/>
              <a:gd name="connsiteY11" fmla="*/ 456775 h 877527"/>
              <a:gd name="connsiteX12" fmla="*/ 731273 w 877528"/>
              <a:gd name="connsiteY12" fmla="*/ 438764 h 877527"/>
              <a:gd name="connsiteX13" fmla="*/ 749285 w 877528"/>
              <a:gd name="connsiteY13" fmla="*/ 420752 h 877527"/>
              <a:gd name="connsiteX14" fmla="*/ 18012 w 877528"/>
              <a:gd name="connsiteY14" fmla="*/ 420752 h 877527"/>
              <a:gd name="connsiteX15" fmla="*/ 127883 w 877528"/>
              <a:gd name="connsiteY15" fmla="*/ 420752 h 877527"/>
              <a:gd name="connsiteX16" fmla="*/ 146255 w 877528"/>
              <a:gd name="connsiteY16" fmla="*/ 438764 h 877527"/>
              <a:gd name="connsiteX17" fmla="*/ 127883 w 877528"/>
              <a:gd name="connsiteY17" fmla="*/ 456775 h 877527"/>
              <a:gd name="connsiteX18" fmla="*/ 18012 w 877528"/>
              <a:gd name="connsiteY18" fmla="*/ 456775 h 877527"/>
              <a:gd name="connsiteX19" fmla="*/ 0 w 877528"/>
              <a:gd name="connsiteY19" fmla="*/ 438764 h 877527"/>
              <a:gd name="connsiteX20" fmla="*/ 18012 w 877528"/>
              <a:gd name="connsiteY20" fmla="*/ 420752 h 877527"/>
              <a:gd name="connsiteX21" fmla="*/ 463525 w 877528"/>
              <a:gd name="connsiteY21" fmla="*/ 198857 h 877527"/>
              <a:gd name="connsiteX22" fmla="*/ 422494 w 877528"/>
              <a:gd name="connsiteY22" fmla="*/ 216145 h 877527"/>
              <a:gd name="connsiteX23" fmla="*/ 405218 w 877528"/>
              <a:gd name="connsiteY23" fmla="*/ 257565 h 877527"/>
              <a:gd name="connsiteX24" fmla="*/ 413496 w 877528"/>
              <a:gd name="connsiteY24" fmla="*/ 287819 h 877527"/>
              <a:gd name="connsiteX25" fmla="*/ 339711 w 877528"/>
              <a:gd name="connsiteY25" fmla="*/ 349408 h 877527"/>
              <a:gd name="connsiteX26" fmla="*/ 317756 w 877528"/>
              <a:gd name="connsiteY26" fmla="*/ 345086 h 877527"/>
              <a:gd name="connsiteX27" fmla="*/ 276364 w 877528"/>
              <a:gd name="connsiteY27" fmla="*/ 362374 h 877527"/>
              <a:gd name="connsiteX28" fmla="*/ 259088 w 877528"/>
              <a:gd name="connsiteY28" fmla="*/ 403794 h 877527"/>
              <a:gd name="connsiteX29" fmla="*/ 276364 w 877528"/>
              <a:gd name="connsiteY29" fmla="*/ 445213 h 877527"/>
              <a:gd name="connsiteX30" fmla="*/ 317756 w 877528"/>
              <a:gd name="connsiteY30" fmla="*/ 462501 h 877527"/>
              <a:gd name="connsiteX31" fmla="*/ 348349 w 877528"/>
              <a:gd name="connsiteY31" fmla="*/ 453497 h 877527"/>
              <a:gd name="connsiteX32" fmla="*/ 471444 w 877528"/>
              <a:gd name="connsiteY32" fmla="*/ 528773 h 877527"/>
              <a:gd name="connsiteX33" fmla="*/ 336832 w 877528"/>
              <a:gd name="connsiteY33" fmla="*/ 566590 h 877527"/>
              <a:gd name="connsiteX34" fmla="*/ 324594 w 877528"/>
              <a:gd name="connsiteY34" fmla="*/ 548582 h 877527"/>
              <a:gd name="connsiteX35" fmla="*/ 282843 w 877528"/>
              <a:gd name="connsiteY35" fmla="*/ 531654 h 877527"/>
              <a:gd name="connsiteX36" fmla="*/ 241452 w 877528"/>
              <a:gd name="connsiteY36" fmla="*/ 548582 h 877527"/>
              <a:gd name="connsiteX37" fmla="*/ 224175 w 877528"/>
              <a:gd name="connsiteY37" fmla="*/ 590362 h 877527"/>
              <a:gd name="connsiteX38" fmla="*/ 241452 w 877528"/>
              <a:gd name="connsiteY38" fmla="*/ 631781 h 877527"/>
              <a:gd name="connsiteX39" fmla="*/ 282843 w 877528"/>
              <a:gd name="connsiteY39" fmla="*/ 649069 h 877527"/>
              <a:gd name="connsiteX40" fmla="*/ 324594 w 877528"/>
              <a:gd name="connsiteY40" fmla="*/ 631781 h 877527"/>
              <a:gd name="connsiteX41" fmla="*/ 340431 w 877528"/>
              <a:gd name="connsiteY41" fmla="*/ 603328 h 877527"/>
              <a:gd name="connsiteX42" fmla="*/ 476123 w 877528"/>
              <a:gd name="connsiteY42" fmla="*/ 565150 h 877527"/>
              <a:gd name="connsiteX43" fmla="*/ 488360 w 877528"/>
              <a:gd name="connsiteY43" fmla="*/ 583158 h 877527"/>
              <a:gd name="connsiteX44" fmla="*/ 529752 w 877528"/>
              <a:gd name="connsiteY44" fmla="*/ 600446 h 877527"/>
              <a:gd name="connsiteX45" fmla="*/ 571503 w 877528"/>
              <a:gd name="connsiteY45" fmla="*/ 583158 h 877527"/>
              <a:gd name="connsiteX46" fmla="*/ 588779 w 877528"/>
              <a:gd name="connsiteY46" fmla="*/ 541379 h 877527"/>
              <a:gd name="connsiteX47" fmla="*/ 571503 w 877528"/>
              <a:gd name="connsiteY47" fmla="*/ 499959 h 877527"/>
              <a:gd name="connsiteX48" fmla="*/ 529752 w 877528"/>
              <a:gd name="connsiteY48" fmla="*/ 482671 h 877527"/>
              <a:gd name="connsiteX49" fmla="*/ 490520 w 877528"/>
              <a:gd name="connsiteY49" fmla="*/ 497798 h 877527"/>
              <a:gd name="connsiteX50" fmla="*/ 372104 w 877528"/>
              <a:gd name="connsiteY50" fmla="*/ 425764 h 877527"/>
              <a:gd name="connsiteX51" fmla="*/ 376424 w 877528"/>
              <a:gd name="connsiteY51" fmla="*/ 403794 h 877527"/>
              <a:gd name="connsiteX52" fmla="*/ 367785 w 877528"/>
              <a:gd name="connsiteY52" fmla="*/ 373179 h 877527"/>
              <a:gd name="connsiteX53" fmla="*/ 441210 w 877528"/>
              <a:gd name="connsiteY53" fmla="*/ 311951 h 877527"/>
              <a:gd name="connsiteX54" fmla="*/ 463525 w 877528"/>
              <a:gd name="connsiteY54" fmla="*/ 316273 h 877527"/>
              <a:gd name="connsiteX55" fmla="*/ 505277 w 877528"/>
              <a:gd name="connsiteY55" fmla="*/ 299345 h 877527"/>
              <a:gd name="connsiteX56" fmla="*/ 522193 w 877528"/>
              <a:gd name="connsiteY56" fmla="*/ 257565 h 877527"/>
              <a:gd name="connsiteX57" fmla="*/ 505277 w 877528"/>
              <a:gd name="connsiteY57" fmla="*/ 216145 h 877527"/>
              <a:gd name="connsiteX58" fmla="*/ 463525 w 877528"/>
              <a:gd name="connsiteY58" fmla="*/ 198857 h 877527"/>
              <a:gd name="connsiteX59" fmla="*/ 466765 w 877528"/>
              <a:gd name="connsiteY59" fmla="*/ 66675 h 877527"/>
              <a:gd name="connsiteX60" fmla="*/ 702876 w 877528"/>
              <a:gd name="connsiteY60" fmla="*/ 175446 h 877527"/>
              <a:gd name="connsiteX61" fmla="*/ 810853 w 877528"/>
              <a:gd name="connsiteY61" fmla="*/ 403794 h 877527"/>
              <a:gd name="connsiteX62" fmla="*/ 748226 w 877528"/>
              <a:gd name="connsiteY62" fmla="*/ 403794 h 877527"/>
              <a:gd name="connsiteX63" fmla="*/ 711874 w 877528"/>
              <a:gd name="connsiteY63" fmla="*/ 440171 h 877527"/>
              <a:gd name="connsiteX64" fmla="*/ 748226 w 877528"/>
              <a:gd name="connsiteY64" fmla="*/ 476548 h 877527"/>
              <a:gd name="connsiteX65" fmla="*/ 810853 w 877528"/>
              <a:gd name="connsiteY65" fmla="*/ 476548 h 877527"/>
              <a:gd name="connsiteX66" fmla="*/ 702876 w 877528"/>
              <a:gd name="connsiteY66" fmla="*/ 705256 h 877527"/>
              <a:gd name="connsiteX67" fmla="*/ 466765 w 877528"/>
              <a:gd name="connsiteY67" fmla="*/ 814027 h 877527"/>
              <a:gd name="connsiteX68" fmla="*/ 466765 w 877528"/>
              <a:gd name="connsiteY68" fmla="*/ 750997 h 877527"/>
              <a:gd name="connsiteX69" fmla="*/ 430412 w 877528"/>
              <a:gd name="connsiteY69" fmla="*/ 714260 h 877527"/>
              <a:gd name="connsiteX70" fmla="*/ 394060 w 877528"/>
              <a:gd name="connsiteY70" fmla="*/ 750997 h 877527"/>
              <a:gd name="connsiteX71" fmla="*/ 394060 w 877528"/>
              <a:gd name="connsiteY71" fmla="*/ 812586 h 877527"/>
              <a:gd name="connsiteX72" fmla="*/ 173066 w 877528"/>
              <a:gd name="connsiteY72" fmla="*/ 705256 h 877527"/>
              <a:gd name="connsiteX73" fmla="*/ 65088 w 877528"/>
              <a:gd name="connsiteY73" fmla="*/ 476548 h 877527"/>
              <a:gd name="connsiteX74" fmla="*/ 127355 w 877528"/>
              <a:gd name="connsiteY74" fmla="*/ 476548 h 877527"/>
              <a:gd name="connsiteX75" fmla="*/ 164068 w 877528"/>
              <a:gd name="connsiteY75" fmla="*/ 440171 h 877527"/>
              <a:gd name="connsiteX76" fmla="*/ 127355 w 877528"/>
              <a:gd name="connsiteY76" fmla="*/ 403794 h 877527"/>
              <a:gd name="connsiteX77" fmla="*/ 65088 w 877528"/>
              <a:gd name="connsiteY77" fmla="*/ 403794 h 877527"/>
              <a:gd name="connsiteX78" fmla="*/ 173066 w 877528"/>
              <a:gd name="connsiteY78" fmla="*/ 175446 h 877527"/>
              <a:gd name="connsiteX79" fmla="*/ 394060 w 877528"/>
              <a:gd name="connsiteY79" fmla="*/ 68116 h 877527"/>
              <a:gd name="connsiteX80" fmla="*/ 394060 w 877528"/>
              <a:gd name="connsiteY80" fmla="*/ 129345 h 877527"/>
              <a:gd name="connsiteX81" fmla="*/ 430412 w 877528"/>
              <a:gd name="connsiteY81" fmla="*/ 166082 h 877527"/>
              <a:gd name="connsiteX82" fmla="*/ 466765 w 877528"/>
              <a:gd name="connsiteY82" fmla="*/ 129345 h 877527"/>
              <a:gd name="connsiteX83" fmla="*/ 431199 w 877528"/>
              <a:gd name="connsiteY83" fmla="*/ 0 h 877527"/>
              <a:gd name="connsiteX84" fmla="*/ 449211 w 877528"/>
              <a:gd name="connsiteY84" fmla="*/ 18372 h 877527"/>
              <a:gd name="connsiteX85" fmla="*/ 449211 w 877528"/>
              <a:gd name="connsiteY85" fmla="*/ 127883 h 877527"/>
              <a:gd name="connsiteX86" fmla="*/ 431199 w 877528"/>
              <a:gd name="connsiteY86" fmla="*/ 146615 h 877527"/>
              <a:gd name="connsiteX87" fmla="*/ 412827 w 877528"/>
              <a:gd name="connsiteY87" fmla="*/ 127883 h 877527"/>
              <a:gd name="connsiteX88" fmla="*/ 412827 w 877528"/>
              <a:gd name="connsiteY88" fmla="*/ 18372 h 877527"/>
              <a:gd name="connsiteX89" fmla="*/ 431199 w 877528"/>
              <a:gd name="connsiteY89"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877528" h="877527">
                <a:moveTo>
                  <a:pt x="431199" y="731272"/>
                </a:moveTo>
                <a:cubicBezTo>
                  <a:pt x="441646" y="731272"/>
                  <a:pt x="449211" y="739558"/>
                  <a:pt x="449211" y="749644"/>
                </a:cubicBezTo>
                <a:lnTo>
                  <a:pt x="449211" y="859515"/>
                </a:lnTo>
                <a:cubicBezTo>
                  <a:pt x="449211" y="869602"/>
                  <a:pt x="441646" y="877527"/>
                  <a:pt x="431199" y="877527"/>
                </a:cubicBezTo>
                <a:cubicBezTo>
                  <a:pt x="421113" y="877527"/>
                  <a:pt x="412827" y="869602"/>
                  <a:pt x="412827" y="859515"/>
                </a:cubicBezTo>
                <a:lnTo>
                  <a:pt x="412827" y="749644"/>
                </a:lnTo>
                <a:cubicBezTo>
                  <a:pt x="412827" y="739558"/>
                  <a:pt x="421113" y="731272"/>
                  <a:pt x="431199" y="731272"/>
                </a:cubicBezTo>
                <a:close/>
                <a:moveTo>
                  <a:pt x="749285" y="420752"/>
                </a:moveTo>
                <a:lnTo>
                  <a:pt x="859156" y="420752"/>
                </a:lnTo>
                <a:cubicBezTo>
                  <a:pt x="869243" y="420752"/>
                  <a:pt x="877528" y="429037"/>
                  <a:pt x="877528" y="438764"/>
                </a:cubicBezTo>
                <a:cubicBezTo>
                  <a:pt x="877528" y="448490"/>
                  <a:pt x="869243" y="456775"/>
                  <a:pt x="859156" y="456775"/>
                </a:cubicBezTo>
                <a:lnTo>
                  <a:pt x="749285" y="456775"/>
                </a:lnTo>
                <a:cubicBezTo>
                  <a:pt x="739198" y="456775"/>
                  <a:pt x="731273" y="448490"/>
                  <a:pt x="731273" y="438764"/>
                </a:cubicBezTo>
                <a:cubicBezTo>
                  <a:pt x="731273" y="429037"/>
                  <a:pt x="739198" y="420752"/>
                  <a:pt x="749285" y="420752"/>
                </a:cubicBezTo>
                <a:close/>
                <a:moveTo>
                  <a:pt x="18012" y="420752"/>
                </a:moveTo>
                <a:lnTo>
                  <a:pt x="127883" y="420752"/>
                </a:lnTo>
                <a:cubicBezTo>
                  <a:pt x="137970" y="420752"/>
                  <a:pt x="146255" y="429037"/>
                  <a:pt x="146255" y="438764"/>
                </a:cubicBezTo>
                <a:cubicBezTo>
                  <a:pt x="146255" y="448490"/>
                  <a:pt x="137970" y="456775"/>
                  <a:pt x="127883" y="456775"/>
                </a:cubicBezTo>
                <a:lnTo>
                  <a:pt x="18012" y="456775"/>
                </a:lnTo>
                <a:cubicBezTo>
                  <a:pt x="8286" y="456775"/>
                  <a:pt x="0" y="448490"/>
                  <a:pt x="0" y="438764"/>
                </a:cubicBezTo>
                <a:cubicBezTo>
                  <a:pt x="0" y="429037"/>
                  <a:pt x="8286" y="420752"/>
                  <a:pt x="18012" y="420752"/>
                </a:cubicBezTo>
                <a:close/>
                <a:moveTo>
                  <a:pt x="463525" y="198857"/>
                </a:moveTo>
                <a:cubicBezTo>
                  <a:pt x="447329" y="198857"/>
                  <a:pt x="432932" y="205340"/>
                  <a:pt x="422494" y="216145"/>
                </a:cubicBezTo>
                <a:cubicBezTo>
                  <a:pt x="411696" y="226590"/>
                  <a:pt x="405218" y="241357"/>
                  <a:pt x="405218" y="257565"/>
                </a:cubicBezTo>
                <a:cubicBezTo>
                  <a:pt x="405218" y="268370"/>
                  <a:pt x="408097" y="278815"/>
                  <a:pt x="413496" y="287819"/>
                </a:cubicBezTo>
                <a:lnTo>
                  <a:pt x="339711" y="349408"/>
                </a:lnTo>
                <a:cubicBezTo>
                  <a:pt x="332873" y="346527"/>
                  <a:pt x="325314" y="345086"/>
                  <a:pt x="317756" y="345086"/>
                </a:cubicBezTo>
                <a:cubicBezTo>
                  <a:pt x="301559" y="345086"/>
                  <a:pt x="286802" y="351569"/>
                  <a:pt x="276364" y="362374"/>
                </a:cubicBezTo>
                <a:cubicBezTo>
                  <a:pt x="265567" y="372819"/>
                  <a:pt x="259088" y="387586"/>
                  <a:pt x="259088" y="403794"/>
                </a:cubicBezTo>
                <a:cubicBezTo>
                  <a:pt x="259088" y="420001"/>
                  <a:pt x="265567" y="434768"/>
                  <a:pt x="276364" y="445213"/>
                </a:cubicBezTo>
                <a:cubicBezTo>
                  <a:pt x="286802" y="456018"/>
                  <a:pt x="301559" y="462501"/>
                  <a:pt x="317756" y="462501"/>
                </a:cubicBezTo>
                <a:cubicBezTo>
                  <a:pt x="328913" y="462501"/>
                  <a:pt x="339711" y="459260"/>
                  <a:pt x="348349" y="453497"/>
                </a:cubicBezTo>
                <a:lnTo>
                  <a:pt x="471444" y="528773"/>
                </a:lnTo>
                <a:lnTo>
                  <a:pt x="336832" y="566590"/>
                </a:lnTo>
                <a:cubicBezTo>
                  <a:pt x="333592" y="559747"/>
                  <a:pt x="329633" y="553624"/>
                  <a:pt x="324594" y="548582"/>
                </a:cubicBezTo>
                <a:cubicBezTo>
                  <a:pt x="313797" y="538137"/>
                  <a:pt x="299040" y="531654"/>
                  <a:pt x="282843" y="531654"/>
                </a:cubicBezTo>
                <a:cubicBezTo>
                  <a:pt x="266646" y="531654"/>
                  <a:pt x="251889" y="538137"/>
                  <a:pt x="241452" y="548582"/>
                </a:cubicBezTo>
                <a:cubicBezTo>
                  <a:pt x="230654" y="559387"/>
                  <a:pt x="224175" y="574154"/>
                  <a:pt x="224175" y="590362"/>
                </a:cubicBezTo>
                <a:cubicBezTo>
                  <a:pt x="224175" y="606569"/>
                  <a:pt x="230654" y="621336"/>
                  <a:pt x="241452" y="631781"/>
                </a:cubicBezTo>
                <a:cubicBezTo>
                  <a:pt x="251889" y="642586"/>
                  <a:pt x="266646" y="649069"/>
                  <a:pt x="282843" y="649069"/>
                </a:cubicBezTo>
                <a:cubicBezTo>
                  <a:pt x="299040" y="649069"/>
                  <a:pt x="313797" y="642586"/>
                  <a:pt x="324594" y="631781"/>
                </a:cubicBezTo>
                <a:cubicBezTo>
                  <a:pt x="332153" y="624218"/>
                  <a:pt x="337552" y="614493"/>
                  <a:pt x="340431" y="603328"/>
                </a:cubicBezTo>
                <a:lnTo>
                  <a:pt x="476123" y="565150"/>
                </a:lnTo>
                <a:cubicBezTo>
                  <a:pt x="479362" y="571993"/>
                  <a:pt x="483321" y="577756"/>
                  <a:pt x="488360" y="583158"/>
                </a:cubicBezTo>
                <a:cubicBezTo>
                  <a:pt x="499158" y="593603"/>
                  <a:pt x="513555" y="600446"/>
                  <a:pt x="529752" y="600446"/>
                </a:cubicBezTo>
                <a:cubicBezTo>
                  <a:pt x="546308" y="600446"/>
                  <a:pt x="560705" y="593603"/>
                  <a:pt x="571503" y="583158"/>
                </a:cubicBezTo>
                <a:cubicBezTo>
                  <a:pt x="582301" y="572353"/>
                  <a:pt x="588779" y="557586"/>
                  <a:pt x="588779" y="541379"/>
                </a:cubicBezTo>
                <a:cubicBezTo>
                  <a:pt x="588779" y="525171"/>
                  <a:pt x="582301" y="510404"/>
                  <a:pt x="571503" y="499959"/>
                </a:cubicBezTo>
                <a:cubicBezTo>
                  <a:pt x="560705" y="489154"/>
                  <a:pt x="546308" y="482671"/>
                  <a:pt x="529752" y="482671"/>
                </a:cubicBezTo>
                <a:cubicBezTo>
                  <a:pt x="514995" y="482671"/>
                  <a:pt x="501318" y="488074"/>
                  <a:pt x="490520" y="497798"/>
                </a:cubicBezTo>
                <a:lnTo>
                  <a:pt x="372104" y="425764"/>
                </a:lnTo>
                <a:cubicBezTo>
                  <a:pt x="374984" y="418921"/>
                  <a:pt x="376424" y="411718"/>
                  <a:pt x="376424" y="403794"/>
                </a:cubicBezTo>
                <a:cubicBezTo>
                  <a:pt x="376424" y="392629"/>
                  <a:pt x="373184" y="382184"/>
                  <a:pt x="367785" y="373179"/>
                </a:cubicBezTo>
                <a:lnTo>
                  <a:pt x="441210" y="311951"/>
                </a:lnTo>
                <a:cubicBezTo>
                  <a:pt x="448049" y="314832"/>
                  <a:pt x="455607" y="316273"/>
                  <a:pt x="463525" y="316273"/>
                </a:cubicBezTo>
                <a:cubicBezTo>
                  <a:pt x="479722" y="316273"/>
                  <a:pt x="494479" y="309790"/>
                  <a:pt x="505277" y="299345"/>
                </a:cubicBezTo>
                <a:cubicBezTo>
                  <a:pt x="515715" y="288540"/>
                  <a:pt x="522193" y="273773"/>
                  <a:pt x="522193" y="257565"/>
                </a:cubicBezTo>
                <a:cubicBezTo>
                  <a:pt x="522193" y="241357"/>
                  <a:pt x="515715" y="226590"/>
                  <a:pt x="505277" y="216145"/>
                </a:cubicBezTo>
                <a:cubicBezTo>
                  <a:pt x="494479" y="205340"/>
                  <a:pt x="479722" y="198857"/>
                  <a:pt x="463525" y="198857"/>
                </a:cubicBezTo>
                <a:close/>
                <a:moveTo>
                  <a:pt x="466765" y="66675"/>
                </a:moveTo>
                <a:cubicBezTo>
                  <a:pt x="558546" y="73518"/>
                  <a:pt x="641329" y="113857"/>
                  <a:pt x="702876" y="175446"/>
                </a:cubicBezTo>
                <a:cubicBezTo>
                  <a:pt x="762623" y="234874"/>
                  <a:pt x="802215" y="314832"/>
                  <a:pt x="810853" y="403794"/>
                </a:cubicBezTo>
                <a:lnTo>
                  <a:pt x="748226" y="403794"/>
                </a:lnTo>
                <a:cubicBezTo>
                  <a:pt x="728430" y="403794"/>
                  <a:pt x="711874" y="420362"/>
                  <a:pt x="711874" y="440171"/>
                </a:cubicBezTo>
                <a:cubicBezTo>
                  <a:pt x="711874" y="460340"/>
                  <a:pt x="728430" y="476548"/>
                  <a:pt x="748226" y="476548"/>
                </a:cubicBezTo>
                <a:lnTo>
                  <a:pt x="810853" y="476548"/>
                </a:lnTo>
                <a:cubicBezTo>
                  <a:pt x="802215" y="565510"/>
                  <a:pt x="762623" y="645468"/>
                  <a:pt x="702876" y="705256"/>
                </a:cubicBezTo>
                <a:cubicBezTo>
                  <a:pt x="641329" y="766845"/>
                  <a:pt x="558546" y="806824"/>
                  <a:pt x="466765" y="814027"/>
                </a:cubicBezTo>
                <a:lnTo>
                  <a:pt x="466765" y="750997"/>
                </a:lnTo>
                <a:cubicBezTo>
                  <a:pt x="466765" y="730828"/>
                  <a:pt x="450208" y="714260"/>
                  <a:pt x="430412" y="714260"/>
                </a:cubicBezTo>
                <a:cubicBezTo>
                  <a:pt x="410257" y="714260"/>
                  <a:pt x="394060" y="730828"/>
                  <a:pt x="394060" y="750997"/>
                </a:cubicBezTo>
                <a:lnTo>
                  <a:pt x="394060" y="812586"/>
                </a:lnTo>
                <a:cubicBezTo>
                  <a:pt x="308038" y="802502"/>
                  <a:pt x="231014" y="763243"/>
                  <a:pt x="173066" y="705256"/>
                </a:cubicBezTo>
                <a:cubicBezTo>
                  <a:pt x="113318" y="645468"/>
                  <a:pt x="73726" y="565510"/>
                  <a:pt x="65088" y="476548"/>
                </a:cubicBezTo>
                <a:lnTo>
                  <a:pt x="127355" y="476548"/>
                </a:lnTo>
                <a:cubicBezTo>
                  <a:pt x="147511" y="476548"/>
                  <a:pt x="164068" y="460340"/>
                  <a:pt x="164068" y="440171"/>
                </a:cubicBezTo>
                <a:cubicBezTo>
                  <a:pt x="164068" y="420362"/>
                  <a:pt x="147511" y="403794"/>
                  <a:pt x="127355" y="403794"/>
                </a:cubicBezTo>
                <a:lnTo>
                  <a:pt x="65088" y="403794"/>
                </a:lnTo>
                <a:cubicBezTo>
                  <a:pt x="73726" y="314832"/>
                  <a:pt x="113318" y="234874"/>
                  <a:pt x="173066" y="175446"/>
                </a:cubicBezTo>
                <a:cubicBezTo>
                  <a:pt x="231014" y="117099"/>
                  <a:pt x="308038" y="77840"/>
                  <a:pt x="394060" y="68116"/>
                </a:cubicBezTo>
                <a:lnTo>
                  <a:pt x="394060" y="129345"/>
                </a:lnTo>
                <a:cubicBezTo>
                  <a:pt x="394060" y="149874"/>
                  <a:pt x="410257" y="166082"/>
                  <a:pt x="430412" y="166082"/>
                </a:cubicBezTo>
                <a:cubicBezTo>
                  <a:pt x="450208" y="166082"/>
                  <a:pt x="466765" y="149874"/>
                  <a:pt x="466765" y="129345"/>
                </a:cubicBezTo>
                <a:close/>
                <a:moveTo>
                  <a:pt x="431199" y="0"/>
                </a:moveTo>
                <a:cubicBezTo>
                  <a:pt x="441646" y="0"/>
                  <a:pt x="449211" y="8285"/>
                  <a:pt x="449211" y="18372"/>
                </a:cubicBezTo>
                <a:lnTo>
                  <a:pt x="449211" y="127883"/>
                </a:lnTo>
                <a:cubicBezTo>
                  <a:pt x="449211" y="138329"/>
                  <a:pt x="441646" y="146615"/>
                  <a:pt x="431199" y="146615"/>
                </a:cubicBezTo>
                <a:cubicBezTo>
                  <a:pt x="421113" y="146615"/>
                  <a:pt x="412827" y="138329"/>
                  <a:pt x="412827" y="127883"/>
                </a:cubicBezTo>
                <a:lnTo>
                  <a:pt x="412827" y="18372"/>
                </a:lnTo>
                <a:cubicBezTo>
                  <a:pt x="412827" y="8285"/>
                  <a:pt x="421113" y="0"/>
                  <a:pt x="431199" y="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10" name="Freeform 9">
            <a:extLst>
              <a:ext uri="{FF2B5EF4-FFF2-40B4-BE49-F238E27FC236}">
                <a16:creationId xmlns:a16="http://schemas.microsoft.com/office/drawing/2014/main" id="{58F56A3A-203D-794A-B275-09D9D834C75E}"/>
              </a:ext>
            </a:extLst>
          </p:cNvPr>
          <p:cNvSpPr>
            <a:spLocks noChangeArrowheads="1"/>
          </p:cNvSpPr>
          <p:nvPr/>
        </p:nvSpPr>
        <p:spPr bwMode="auto">
          <a:xfrm>
            <a:off x="14215019" y="3950764"/>
            <a:ext cx="1349918" cy="868680"/>
          </a:xfrm>
          <a:custGeom>
            <a:avLst/>
            <a:gdLst>
              <a:gd name="connsiteX0" fmla="*/ 0 w 850540"/>
              <a:gd name="connsiteY0" fmla="*/ 364945 h 547328"/>
              <a:gd name="connsiteX1" fmla="*/ 255229 w 850540"/>
              <a:gd name="connsiteY1" fmla="*/ 364945 h 547328"/>
              <a:gd name="connsiteX2" fmla="*/ 255229 w 850540"/>
              <a:gd name="connsiteY2" fmla="*/ 401277 h 547328"/>
              <a:gd name="connsiteX3" fmla="*/ 0 w 850540"/>
              <a:gd name="connsiteY3" fmla="*/ 401277 h 547328"/>
              <a:gd name="connsiteX4" fmla="*/ 0 w 850540"/>
              <a:gd name="connsiteY4" fmla="*/ 255587 h 547328"/>
              <a:gd name="connsiteX5" fmla="*/ 255229 w 850540"/>
              <a:gd name="connsiteY5" fmla="*/ 255587 h 547328"/>
              <a:gd name="connsiteX6" fmla="*/ 255229 w 850540"/>
              <a:gd name="connsiteY6" fmla="*/ 291560 h 547328"/>
              <a:gd name="connsiteX7" fmla="*/ 0 w 850540"/>
              <a:gd name="connsiteY7" fmla="*/ 291560 h 547328"/>
              <a:gd name="connsiteX8" fmla="*/ 88900 w 850540"/>
              <a:gd name="connsiteY8" fmla="*/ 32005 h 547328"/>
              <a:gd name="connsiteX9" fmla="*/ 456216 w 850540"/>
              <a:gd name="connsiteY9" fmla="*/ 376153 h 547328"/>
              <a:gd name="connsiteX10" fmla="*/ 469540 w 850540"/>
              <a:gd name="connsiteY10" fmla="*/ 388739 h 547328"/>
              <a:gd name="connsiteX11" fmla="*/ 483224 w 850540"/>
              <a:gd name="connsiteY11" fmla="*/ 376153 h 547328"/>
              <a:gd name="connsiteX12" fmla="*/ 850540 w 850540"/>
              <a:gd name="connsiteY12" fmla="*/ 32005 h 547328"/>
              <a:gd name="connsiteX13" fmla="*/ 850540 w 850540"/>
              <a:gd name="connsiteY13" fmla="*/ 34163 h 547328"/>
              <a:gd name="connsiteX14" fmla="*/ 850540 w 850540"/>
              <a:gd name="connsiteY14" fmla="*/ 513165 h 547328"/>
              <a:gd name="connsiteX15" fmla="*/ 840457 w 850540"/>
              <a:gd name="connsiteY15" fmla="*/ 537618 h 547328"/>
              <a:gd name="connsiteX16" fmla="*/ 816329 w 850540"/>
              <a:gd name="connsiteY16" fmla="*/ 547328 h 547328"/>
              <a:gd name="connsiteX17" fmla="*/ 123111 w 850540"/>
              <a:gd name="connsiteY17" fmla="*/ 547328 h 547328"/>
              <a:gd name="connsiteX18" fmla="*/ 98623 w 850540"/>
              <a:gd name="connsiteY18" fmla="*/ 537618 h 547328"/>
              <a:gd name="connsiteX19" fmla="*/ 88900 w 850540"/>
              <a:gd name="connsiteY19" fmla="*/ 513165 h 547328"/>
              <a:gd name="connsiteX20" fmla="*/ 88900 w 850540"/>
              <a:gd name="connsiteY20" fmla="*/ 419666 h 547328"/>
              <a:gd name="connsiteX21" fmla="*/ 274719 w 850540"/>
              <a:gd name="connsiteY21" fmla="*/ 419666 h 547328"/>
              <a:gd name="connsiteX22" fmla="*/ 274719 w 850540"/>
              <a:gd name="connsiteY22" fmla="*/ 346665 h 547328"/>
              <a:gd name="connsiteX23" fmla="*/ 88900 w 850540"/>
              <a:gd name="connsiteY23" fmla="*/ 346665 h 547328"/>
              <a:gd name="connsiteX24" fmla="*/ 88900 w 850540"/>
              <a:gd name="connsiteY24" fmla="*/ 309985 h 547328"/>
              <a:gd name="connsiteX25" fmla="*/ 274719 w 850540"/>
              <a:gd name="connsiteY25" fmla="*/ 309985 h 547328"/>
              <a:gd name="connsiteX26" fmla="*/ 274719 w 850540"/>
              <a:gd name="connsiteY26" fmla="*/ 237343 h 547328"/>
              <a:gd name="connsiteX27" fmla="*/ 88900 w 850540"/>
              <a:gd name="connsiteY27" fmla="*/ 237343 h 547328"/>
              <a:gd name="connsiteX28" fmla="*/ 88900 w 850540"/>
              <a:gd name="connsiteY28" fmla="*/ 34163 h 547328"/>
              <a:gd name="connsiteX29" fmla="*/ 88900 w 850540"/>
              <a:gd name="connsiteY29" fmla="*/ 32005 h 547328"/>
              <a:gd name="connsiteX30" fmla="*/ 123111 w 850540"/>
              <a:gd name="connsiteY30" fmla="*/ 0 h 547328"/>
              <a:gd name="connsiteX31" fmla="*/ 816329 w 850540"/>
              <a:gd name="connsiteY31" fmla="*/ 0 h 547328"/>
              <a:gd name="connsiteX32" fmla="*/ 825692 w 850540"/>
              <a:gd name="connsiteY32" fmla="*/ 1438 h 547328"/>
              <a:gd name="connsiteX33" fmla="*/ 469540 w 850540"/>
              <a:gd name="connsiteY33" fmla="*/ 334798 h 547328"/>
              <a:gd name="connsiteX34" fmla="*/ 113748 w 850540"/>
              <a:gd name="connsiteY34" fmla="*/ 1438 h 547328"/>
              <a:gd name="connsiteX35" fmla="*/ 123111 w 850540"/>
              <a:gd name="connsiteY35" fmla="*/ 0 h 54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50540" h="547328">
                <a:moveTo>
                  <a:pt x="0" y="364945"/>
                </a:moveTo>
                <a:lnTo>
                  <a:pt x="255229" y="364945"/>
                </a:lnTo>
                <a:lnTo>
                  <a:pt x="255229" y="401277"/>
                </a:lnTo>
                <a:lnTo>
                  <a:pt x="0" y="401277"/>
                </a:lnTo>
                <a:close/>
                <a:moveTo>
                  <a:pt x="0" y="255587"/>
                </a:moveTo>
                <a:lnTo>
                  <a:pt x="255229" y="255587"/>
                </a:lnTo>
                <a:lnTo>
                  <a:pt x="255229" y="291560"/>
                </a:lnTo>
                <a:lnTo>
                  <a:pt x="0" y="291560"/>
                </a:lnTo>
                <a:close/>
                <a:moveTo>
                  <a:pt x="88900" y="32005"/>
                </a:moveTo>
                <a:lnTo>
                  <a:pt x="456216" y="376153"/>
                </a:lnTo>
                <a:lnTo>
                  <a:pt x="469540" y="388739"/>
                </a:lnTo>
                <a:lnTo>
                  <a:pt x="483224" y="376153"/>
                </a:lnTo>
                <a:lnTo>
                  <a:pt x="850540" y="32005"/>
                </a:lnTo>
                <a:cubicBezTo>
                  <a:pt x="850540" y="32724"/>
                  <a:pt x="850540" y="33444"/>
                  <a:pt x="850540" y="34163"/>
                </a:cubicBezTo>
                <a:lnTo>
                  <a:pt x="850540" y="513165"/>
                </a:lnTo>
                <a:cubicBezTo>
                  <a:pt x="850540" y="522514"/>
                  <a:pt x="846939" y="531145"/>
                  <a:pt x="840457" y="537618"/>
                </a:cubicBezTo>
                <a:cubicBezTo>
                  <a:pt x="834335" y="543731"/>
                  <a:pt x="825692" y="547328"/>
                  <a:pt x="816329" y="547328"/>
                </a:cubicBezTo>
                <a:lnTo>
                  <a:pt x="123111" y="547328"/>
                </a:lnTo>
                <a:cubicBezTo>
                  <a:pt x="113748" y="547328"/>
                  <a:pt x="105105" y="543731"/>
                  <a:pt x="98623" y="537618"/>
                </a:cubicBezTo>
                <a:cubicBezTo>
                  <a:pt x="92501" y="531145"/>
                  <a:pt x="88900" y="522514"/>
                  <a:pt x="88900" y="513165"/>
                </a:cubicBezTo>
                <a:lnTo>
                  <a:pt x="88900" y="419666"/>
                </a:lnTo>
                <a:lnTo>
                  <a:pt x="274719" y="419666"/>
                </a:lnTo>
                <a:lnTo>
                  <a:pt x="274719" y="346665"/>
                </a:lnTo>
                <a:lnTo>
                  <a:pt x="88900" y="346665"/>
                </a:lnTo>
                <a:lnTo>
                  <a:pt x="88900" y="309985"/>
                </a:lnTo>
                <a:lnTo>
                  <a:pt x="274719" y="309985"/>
                </a:lnTo>
                <a:lnTo>
                  <a:pt x="274719" y="237343"/>
                </a:lnTo>
                <a:lnTo>
                  <a:pt x="88900" y="237343"/>
                </a:lnTo>
                <a:lnTo>
                  <a:pt x="88900" y="34163"/>
                </a:lnTo>
                <a:cubicBezTo>
                  <a:pt x="88900" y="33444"/>
                  <a:pt x="88900" y="32724"/>
                  <a:pt x="88900" y="32005"/>
                </a:cubicBezTo>
                <a:close/>
                <a:moveTo>
                  <a:pt x="123111" y="0"/>
                </a:moveTo>
                <a:lnTo>
                  <a:pt x="816329" y="0"/>
                </a:lnTo>
                <a:cubicBezTo>
                  <a:pt x="819570" y="0"/>
                  <a:pt x="822811" y="359"/>
                  <a:pt x="825692" y="1438"/>
                </a:cubicBezTo>
                <a:lnTo>
                  <a:pt x="469540" y="334798"/>
                </a:lnTo>
                <a:lnTo>
                  <a:pt x="113748" y="1438"/>
                </a:lnTo>
                <a:cubicBezTo>
                  <a:pt x="116629" y="359"/>
                  <a:pt x="119510" y="0"/>
                  <a:pt x="123111"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37" name="TextBox 36">
            <a:extLst>
              <a:ext uri="{FF2B5EF4-FFF2-40B4-BE49-F238E27FC236}">
                <a16:creationId xmlns:a16="http://schemas.microsoft.com/office/drawing/2014/main" id="{F6557B44-1EBA-C345-9AB4-A07B8741498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8" name="TextBox 37">
            <a:extLst>
              <a:ext uri="{FF2B5EF4-FFF2-40B4-BE49-F238E27FC236}">
                <a16:creationId xmlns:a16="http://schemas.microsoft.com/office/drawing/2014/main" id="{5253B9E8-3428-004D-A00F-3838CEEB87A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1724468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Same Side Corner Rectangle 1">
            <a:extLst>
              <a:ext uri="{FF2B5EF4-FFF2-40B4-BE49-F238E27FC236}">
                <a16:creationId xmlns:a16="http://schemas.microsoft.com/office/drawing/2014/main" id="{5CD669A3-9C00-2449-B1A2-D02ED9530750}"/>
              </a:ext>
            </a:extLst>
          </p:cNvPr>
          <p:cNvSpPr/>
          <p:nvPr/>
        </p:nvSpPr>
        <p:spPr>
          <a:xfrm>
            <a:off x="2029460" y="3977640"/>
            <a:ext cx="4457700" cy="6686550"/>
          </a:xfrm>
          <a:prstGeom prst="round2SameRect">
            <a:avLst>
              <a:gd name="adj1" fmla="val 50000"/>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ight Triangle 2">
            <a:extLst>
              <a:ext uri="{FF2B5EF4-FFF2-40B4-BE49-F238E27FC236}">
                <a16:creationId xmlns:a16="http://schemas.microsoft.com/office/drawing/2014/main" id="{3B0D2BFB-1E2A-4D4F-A289-09B104F30191}"/>
              </a:ext>
            </a:extLst>
          </p:cNvPr>
          <p:cNvSpPr/>
          <p:nvPr/>
        </p:nvSpPr>
        <p:spPr>
          <a:xfrm rot="5400000" flipV="1">
            <a:off x="4696005" y="10924085"/>
            <a:ext cx="1238250" cy="718460"/>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Freeform 16">
            <a:extLst>
              <a:ext uri="{FF2B5EF4-FFF2-40B4-BE49-F238E27FC236}">
                <a16:creationId xmlns:a16="http://schemas.microsoft.com/office/drawing/2014/main" id="{E60F64B4-F685-2D48-AB17-B5AEB57B7EFC}"/>
              </a:ext>
            </a:extLst>
          </p:cNvPr>
          <p:cNvSpPr>
            <a:spLocks noChangeArrowheads="1"/>
          </p:cNvSpPr>
          <p:nvPr/>
        </p:nvSpPr>
        <p:spPr bwMode="auto">
          <a:xfrm>
            <a:off x="3560719" y="4803416"/>
            <a:ext cx="1395181" cy="1407915"/>
          </a:xfrm>
          <a:custGeom>
            <a:avLst/>
            <a:gdLst>
              <a:gd name="connsiteX0" fmla="*/ 73456 w 869590"/>
              <a:gd name="connsiteY0" fmla="*/ 117475 h 877527"/>
              <a:gd name="connsiteX1" fmla="*/ 96861 w 869590"/>
              <a:gd name="connsiteY1" fmla="*/ 127192 h 877527"/>
              <a:gd name="connsiteX2" fmla="*/ 277980 w 869590"/>
              <a:gd name="connsiteY2" fmla="*/ 176854 h 877527"/>
              <a:gd name="connsiteX3" fmla="*/ 277980 w 869590"/>
              <a:gd name="connsiteY3" fmla="*/ 327281 h 877527"/>
              <a:gd name="connsiteX4" fmla="*/ 352877 w 869590"/>
              <a:gd name="connsiteY4" fmla="*/ 327281 h 877527"/>
              <a:gd name="connsiteX5" fmla="*/ 352877 w 869590"/>
              <a:gd name="connsiteY5" fmla="*/ 185491 h 877527"/>
              <a:gd name="connsiteX6" fmla="*/ 420212 w 869590"/>
              <a:gd name="connsiteY6" fmla="*/ 188010 h 877527"/>
              <a:gd name="connsiteX7" fmla="*/ 515993 w 869590"/>
              <a:gd name="connsiteY7" fmla="*/ 182972 h 877527"/>
              <a:gd name="connsiteX8" fmla="*/ 515993 w 869590"/>
              <a:gd name="connsiteY8" fmla="*/ 327281 h 877527"/>
              <a:gd name="connsiteX9" fmla="*/ 591609 w 869590"/>
              <a:gd name="connsiteY9" fmla="*/ 327281 h 877527"/>
              <a:gd name="connsiteX10" fmla="*/ 591609 w 869590"/>
              <a:gd name="connsiteY10" fmla="*/ 172536 h 877527"/>
              <a:gd name="connsiteX11" fmla="*/ 773449 w 869590"/>
              <a:gd name="connsiteY11" fmla="*/ 126472 h 877527"/>
              <a:gd name="connsiteX12" fmla="*/ 796134 w 869590"/>
              <a:gd name="connsiteY12" fmla="*/ 118915 h 877527"/>
              <a:gd name="connsiteX13" fmla="*/ 798655 w 869590"/>
              <a:gd name="connsiteY13" fmla="*/ 143026 h 877527"/>
              <a:gd name="connsiteX14" fmla="*/ 867790 w 869590"/>
              <a:gd name="connsiteY14" fmla="*/ 856295 h 877527"/>
              <a:gd name="connsiteX15" fmla="*/ 869590 w 869590"/>
              <a:gd name="connsiteY15" fmla="*/ 877527 h 877527"/>
              <a:gd name="connsiteX16" fmla="*/ 848346 w 869590"/>
              <a:gd name="connsiteY16" fmla="*/ 877527 h 877527"/>
              <a:gd name="connsiteX17" fmla="*/ 20884 w 869590"/>
              <a:gd name="connsiteY17" fmla="*/ 877527 h 877527"/>
              <a:gd name="connsiteX18" fmla="*/ 0 w 869590"/>
              <a:gd name="connsiteY18" fmla="*/ 877527 h 877527"/>
              <a:gd name="connsiteX19" fmla="*/ 1800 w 869590"/>
              <a:gd name="connsiteY19" fmla="*/ 856295 h 877527"/>
              <a:gd name="connsiteX20" fmla="*/ 70575 w 869590"/>
              <a:gd name="connsiteY20" fmla="*/ 143026 h 877527"/>
              <a:gd name="connsiteX21" fmla="*/ 357837 w 869590"/>
              <a:gd name="connsiteY21" fmla="*/ 0 h 877527"/>
              <a:gd name="connsiteX22" fmla="*/ 513340 w 869590"/>
              <a:gd name="connsiteY22" fmla="*/ 0 h 877527"/>
              <a:gd name="connsiteX23" fmla="*/ 556275 w 869590"/>
              <a:gd name="connsiteY23" fmla="*/ 17998 h 877527"/>
              <a:gd name="connsiteX24" fmla="*/ 574314 w 869590"/>
              <a:gd name="connsiteY24" fmla="*/ 60833 h 877527"/>
              <a:gd name="connsiteX25" fmla="*/ 574314 w 869590"/>
              <a:gd name="connsiteY25" fmla="*/ 309202 h 877527"/>
              <a:gd name="connsiteX26" fmla="*/ 535348 w 869590"/>
              <a:gd name="connsiteY26" fmla="*/ 309202 h 877527"/>
              <a:gd name="connsiteX27" fmla="*/ 535348 w 869590"/>
              <a:gd name="connsiteY27" fmla="*/ 60833 h 877527"/>
              <a:gd name="connsiteX28" fmla="*/ 528854 w 869590"/>
              <a:gd name="connsiteY28" fmla="*/ 45355 h 877527"/>
              <a:gd name="connsiteX29" fmla="*/ 513340 w 869590"/>
              <a:gd name="connsiteY29" fmla="*/ 38875 h 877527"/>
              <a:gd name="connsiteX30" fmla="*/ 357837 w 869590"/>
              <a:gd name="connsiteY30" fmla="*/ 38875 h 877527"/>
              <a:gd name="connsiteX31" fmla="*/ 341962 w 869590"/>
              <a:gd name="connsiteY31" fmla="*/ 45355 h 877527"/>
              <a:gd name="connsiteX32" fmla="*/ 335467 w 869590"/>
              <a:gd name="connsiteY32" fmla="*/ 60833 h 877527"/>
              <a:gd name="connsiteX33" fmla="*/ 335467 w 869590"/>
              <a:gd name="connsiteY33" fmla="*/ 309202 h 877527"/>
              <a:gd name="connsiteX34" fmla="*/ 296862 w 869590"/>
              <a:gd name="connsiteY34" fmla="*/ 309202 h 877527"/>
              <a:gd name="connsiteX35" fmla="*/ 296862 w 869590"/>
              <a:gd name="connsiteY35" fmla="*/ 60833 h 877527"/>
              <a:gd name="connsiteX36" fmla="*/ 314902 w 869590"/>
              <a:gd name="connsiteY36" fmla="*/ 17998 h 877527"/>
              <a:gd name="connsiteX37" fmla="*/ 357837 w 869590"/>
              <a:gd name="connsiteY37"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8" name="Subtitle 2">
            <a:extLst>
              <a:ext uri="{FF2B5EF4-FFF2-40B4-BE49-F238E27FC236}">
                <a16:creationId xmlns:a16="http://schemas.microsoft.com/office/drawing/2014/main" id="{71E3FA99-9576-724F-9566-3271F9F3D067}"/>
              </a:ext>
            </a:extLst>
          </p:cNvPr>
          <p:cNvSpPr txBox="1">
            <a:spLocks/>
          </p:cNvSpPr>
          <p:nvPr/>
        </p:nvSpPr>
        <p:spPr>
          <a:xfrm>
            <a:off x="2253954" y="7367340"/>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19" name="TextBox 18">
            <a:extLst>
              <a:ext uri="{FF2B5EF4-FFF2-40B4-BE49-F238E27FC236}">
                <a16:creationId xmlns:a16="http://schemas.microsoft.com/office/drawing/2014/main" id="{BC2319FA-BD2C-6F4E-AB30-34E8C98403A8}"/>
              </a:ext>
            </a:extLst>
          </p:cNvPr>
          <p:cNvSpPr txBox="1"/>
          <p:nvPr/>
        </p:nvSpPr>
        <p:spPr>
          <a:xfrm>
            <a:off x="3034256" y="6648752"/>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22" name="Round Same Side Corner Rectangle 21">
            <a:extLst>
              <a:ext uri="{FF2B5EF4-FFF2-40B4-BE49-F238E27FC236}">
                <a16:creationId xmlns:a16="http://schemas.microsoft.com/office/drawing/2014/main" id="{213DCAD5-06BD-AE42-A867-A30136A21DF2}"/>
              </a:ext>
            </a:extLst>
          </p:cNvPr>
          <p:cNvSpPr/>
          <p:nvPr/>
        </p:nvSpPr>
        <p:spPr>
          <a:xfrm>
            <a:off x="7325360" y="3977640"/>
            <a:ext cx="4457700" cy="6686550"/>
          </a:xfrm>
          <a:prstGeom prst="round2SameRect">
            <a:avLst>
              <a:gd name="adj1" fmla="val 5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Right Triangle 22">
            <a:extLst>
              <a:ext uri="{FF2B5EF4-FFF2-40B4-BE49-F238E27FC236}">
                <a16:creationId xmlns:a16="http://schemas.microsoft.com/office/drawing/2014/main" id="{11FE1084-2777-F74A-A479-B4AFBB433E51}"/>
              </a:ext>
            </a:extLst>
          </p:cNvPr>
          <p:cNvSpPr/>
          <p:nvPr/>
        </p:nvSpPr>
        <p:spPr>
          <a:xfrm rot="5400000" flipV="1">
            <a:off x="9991905" y="10924085"/>
            <a:ext cx="1238250" cy="71846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Subtitle 2">
            <a:extLst>
              <a:ext uri="{FF2B5EF4-FFF2-40B4-BE49-F238E27FC236}">
                <a16:creationId xmlns:a16="http://schemas.microsoft.com/office/drawing/2014/main" id="{4B6BED14-DB8F-4E43-83E0-8879516D38BD}"/>
              </a:ext>
            </a:extLst>
          </p:cNvPr>
          <p:cNvSpPr txBox="1">
            <a:spLocks/>
          </p:cNvSpPr>
          <p:nvPr/>
        </p:nvSpPr>
        <p:spPr>
          <a:xfrm>
            <a:off x="7549854" y="7367340"/>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6" name="TextBox 25">
            <a:extLst>
              <a:ext uri="{FF2B5EF4-FFF2-40B4-BE49-F238E27FC236}">
                <a16:creationId xmlns:a16="http://schemas.microsoft.com/office/drawing/2014/main" id="{115E72E0-02F1-5F43-8731-A64282BD1275}"/>
              </a:ext>
            </a:extLst>
          </p:cNvPr>
          <p:cNvSpPr txBox="1"/>
          <p:nvPr/>
        </p:nvSpPr>
        <p:spPr>
          <a:xfrm>
            <a:off x="8330156" y="6648752"/>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28" name="Round Same Side Corner Rectangle 27">
            <a:extLst>
              <a:ext uri="{FF2B5EF4-FFF2-40B4-BE49-F238E27FC236}">
                <a16:creationId xmlns:a16="http://schemas.microsoft.com/office/drawing/2014/main" id="{23F889F3-E6D8-5342-83B2-DCB6E9F292A1}"/>
              </a:ext>
            </a:extLst>
          </p:cNvPr>
          <p:cNvSpPr/>
          <p:nvPr/>
        </p:nvSpPr>
        <p:spPr>
          <a:xfrm>
            <a:off x="12621260" y="3977640"/>
            <a:ext cx="4457700" cy="6686550"/>
          </a:xfrm>
          <a:prstGeom prst="round2SameRect">
            <a:avLst>
              <a:gd name="adj1" fmla="val 50000"/>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Right Triangle 28">
            <a:extLst>
              <a:ext uri="{FF2B5EF4-FFF2-40B4-BE49-F238E27FC236}">
                <a16:creationId xmlns:a16="http://schemas.microsoft.com/office/drawing/2014/main" id="{1400FDC3-F5E4-3F48-954C-70B0E4FDB72D}"/>
              </a:ext>
            </a:extLst>
          </p:cNvPr>
          <p:cNvSpPr/>
          <p:nvPr/>
        </p:nvSpPr>
        <p:spPr>
          <a:xfrm rot="5400000" flipV="1">
            <a:off x="15287805" y="10924085"/>
            <a:ext cx="1238250" cy="718460"/>
          </a:xfrm>
          <a:prstGeom prst="r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Subtitle 2">
            <a:extLst>
              <a:ext uri="{FF2B5EF4-FFF2-40B4-BE49-F238E27FC236}">
                <a16:creationId xmlns:a16="http://schemas.microsoft.com/office/drawing/2014/main" id="{35FC1DF7-D690-414D-B017-751EF4066EB9}"/>
              </a:ext>
            </a:extLst>
          </p:cNvPr>
          <p:cNvSpPr txBox="1">
            <a:spLocks/>
          </p:cNvSpPr>
          <p:nvPr/>
        </p:nvSpPr>
        <p:spPr>
          <a:xfrm>
            <a:off x="12845754" y="7367340"/>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2" name="TextBox 31">
            <a:extLst>
              <a:ext uri="{FF2B5EF4-FFF2-40B4-BE49-F238E27FC236}">
                <a16:creationId xmlns:a16="http://schemas.microsoft.com/office/drawing/2014/main" id="{6E65245C-90C3-F64A-A661-D58B24216267}"/>
              </a:ext>
            </a:extLst>
          </p:cNvPr>
          <p:cNvSpPr txBox="1"/>
          <p:nvPr/>
        </p:nvSpPr>
        <p:spPr>
          <a:xfrm>
            <a:off x="13626056" y="6648752"/>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4" name="Round Same Side Corner Rectangle 33">
            <a:extLst>
              <a:ext uri="{FF2B5EF4-FFF2-40B4-BE49-F238E27FC236}">
                <a16:creationId xmlns:a16="http://schemas.microsoft.com/office/drawing/2014/main" id="{9FA6BC02-31BB-BD4B-972A-6E731B0E95D0}"/>
              </a:ext>
            </a:extLst>
          </p:cNvPr>
          <p:cNvSpPr/>
          <p:nvPr/>
        </p:nvSpPr>
        <p:spPr>
          <a:xfrm>
            <a:off x="17917160" y="3977640"/>
            <a:ext cx="4457700" cy="668655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Right Triangle 34">
            <a:extLst>
              <a:ext uri="{FF2B5EF4-FFF2-40B4-BE49-F238E27FC236}">
                <a16:creationId xmlns:a16="http://schemas.microsoft.com/office/drawing/2014/main" id="{2C763F3A-2702-6F49-8AF6-1D85E8B06637}"/>
              </a:ext>
            </a:extLst>
          </p:cNvPr>
          <p:cNvSpPr/>
          <p:nvPr/>
        </p:nvSpPr>
        <p:spPr>
          <a:xfrm rot="5400000" flipV="1">
            <a:off x="20583705" y="10924085"/>
            <a:ext cx="1238250" cy="71846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Subtitle 2">
            <a:extLst>
              <a:ext uri="{FF2B5EF4-FFF2-40B4-BE49-F238E27FC236}">
                <a16:creationId xmlns:a16="http://schemas.microsoft.com/office/drawing/2014/main" id="{BE95B8AD-8495-1D44-99C7-E65F58B32CAE}"/>
              </a:ext>
            </a:extLst>
          </p:cNvPr>
          <p:cNvSpPr txBox="1">
            <a:spLocks/>
          </p:cNvSpPr>
          <p:nvPr/>
        </p:nvSpPr>
        <p:spPr>
          <a:xfrm>
            <a:off x="18141654" y="7367340"/>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8" name="TextBox 37">
            <a:extLst>
              <a:ext uri="{FF2B5EF4-FFF2-40B4-BE49-F238E27FC236}">
                <a16:creationId xmlns:a16="http://schemas.microsoft.com/office/drawing/2014/main" id="{F958B331-792A-394B-AB25-AFA5379A3B92}"/>
              </a:ext>
            </a:extLst>
          </p:cNvPr>
          <p:cNvSpPr txBox="1"/>
          <p:nvPr/>
        </p:nvSpPr>
        <p:spPr>
          <a:xfrm>
            <a:off x="18921956" y="6648752"/>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14" name="Freeform 13">
            <a:extLst>
              <a:ext uri="{FF2B5EF4-FFF2-40B4-BE49-F238E27FC236}">
                <a16:creationId xmlns:a16="http://schemas.microsoft.com/office/drawing/2014/main" id="{F17A623A-2A8B-1646-9FB2-0BF33147F170}"/>
              </a:ext>
            </a:extLst>
          </p:cNvPr>
          <p:cNvSpPr>
            <a:spLocks noChangeArrowheads="1"/>
          </p:cNvSpPr>
          <p:nvPr/>
        </p:nvSpPr>
        <p:spPr bwMode="auto">
          <a:xfrm>
            <a:off x="8850250" y="4803416"/>
            <a:ext cx="1407918" cy="1407918"/>
          </a:xfrm>
          <a:custGeom>
            <a:avLst/>
            <a:gdLst>
              <a:gd name="connsiteX0" fmla="*/ 431007 w 877529"/>
              <a:gd name="connsiteY0" fmla="*/ 343144 h 877529"/>
              <a:gd name="connsiteX1" fmla="*/ 363520 w 877529"/>
              <a:gd name="connsiteY1" fmla="*/ 371183 h 877529"/>
              <a:gd name="connsiteX2" fmla="*/ 335521 w 877529"/>
              <a:gd name="connsiteY2" fmla="*/ 438405 h 877529"/>
              <a:gd name="connsiteX3" fmla="*/ 363520 w 877529"/>
              <a:gd name="connsiteY3" fmla="*/ 506346 h 877529"/>
              <a:gd name="connsiteX4" fmla="*/ 431007 w 877529"/>
              <a:gd name="connsiteY4" fmla="*/ 534385 h 877529"/>
              <a:gd name="connsiteX5" fmla="*/ 498852 w 877529"/>
              <a:gd name="connsiteY5" fmla="*/ 506346 h 877529"/>
              <a:gd name="connsiteX6" fmla="*/ 526852 w 877529"/>
              <a:gd name="connsiteY6" fmla="*/ 438405 h 877529"/>
              <a:gd name="connsiteX7" fmla="*/ 498852 w 877529"/>
              <a:gd name="connsiteY7" fmla="*/ 371183 h 877529"/>
              <a:gd name="connsiteX8" fmla="*/ 431007 w 877529"/>
              <a:gd name="connsiteY8" fmla="*/ 343144 h 877529"/>
              <a:gd name="connsiteX9" fmla="*/ 431007 w 877529"/>
              <a:gd name="connsiteY9" fmla="*/ 311150 h 877529"/>
              <a:gd name="connsiteX10" fmla="*/ 521108 w 877529"/>
              <a:gd name="connsiteY10" fmla="*/ 348536 h 877529"/>
              <a:gd name="connsiteX11" fmla="*/ 558441 w 877529"/>
              <a:gd name="connsiteY11" fmla="*/ 438405 h 877529"/>
              <a:gd name="connsiteX12" fmla="*/ 521108 w 877529"/>
              <a:gd name="connsiteY12" fmla="*/ 528993 h 877529"/>
              <a:gd name="connsiteX13" fmla="*/ 431007 w 877529"/>
              <a:gd name="connsiteY13" fmla="*/ 566379 h 877529"/>
              <a:gd name="connsiteX14" fmla="*/ 340905 w 877529"/>
              <a:gd name="connsiteY14" fmla="*/ 528993 h 877529"/>
              <a:gd name="connsiteX15" fmla="*/ 303213 w 877529"/>
              <a:gd name="connsiteY15" fmla="*/ 438405 h 877529"/>
              <a:gd name="connsiteX16" fmla="*/ 340905 w 877529"/>
              <a:gd name="connsiteY16" fmla="*/ 348536 h 877529"/>
              <a:gd name="connsiteX17" fmla="*/ 431007 w 877529"/>
              <a:gd name="connsiteY17" fmla="*/ 311150 h 877529"/>
              <a:gd name="connsiteX18" fmla="*/ 412750 w 877529"/>
              <a:gd name="connsiteY18" fmla="*/ 120835 h 877529"/>
              <a:gd name="connsiteX19" fmla="*/ 368019 w 877529"/>
              <a:gd name="connsiteY19" fmla="*/ 125265 h 877529"/>
              <a:gd name="connsiteX20" fmla="*/ 204613 w 877529"/>
              <a:gd name="connsiteY20" fmla="*/ 212911 h 877529"/>
              <a:gd name="connsiteX21" fmla="*/ 116967 w 877529"/>
              <a:gd name="connsiteY21" fmla="*/ 376013 h 877529"/>
              <a:gd name="connsiteX22" fmla="*/ 112513 w 877529"/>
              <a:gd name="connsiteY22" fmla="*/ 420688 h 877529"/>
              <a:gd name="connsiteX23" fmla="*/ 127749 w 877529"/>
              <a:gd name="connsiteY23" fmla="*/ 420688 h 877529"/>
              <a:gd name="connsiteX24" fmla="*/ 145691 w 877529"/>
              <a:gd name="connsiteY24" fmla="*/ 438228 h 877529"/>
              <a:gd name="connsiteX25" fmla="*/ 127749 w 877529"/>
              <a:gd name="connsiteY25" fmla="*/ 456842 h 877529"/>
              <a:gd name="connsiteX26" fmla="*/ 112571 w 877529"/>
              <a:gd name="connsiteY26" fmla="*/ 456842 h 877529"/>
              <a:gd name="connsiteX27" fmla="*/ 116967 w 877529"/>
              <a:gd name="connsiteY27" fmla="*/ 501268 h 877529"/>
              <a:gd name="connsiteX28" fmla="*/ 204613 w 877529"/>
              <a:gd name="connsiteY28" fmla="*/ 664977 h 877529"/>
              <a:gd name="connsiteX29" fmla="*/ 368019 w 877529"/>
              <a:gd name="connsiteY29" fmla="*/ 752319 h 877529"/>
              <a:gd name="connsiteX30" fmla="*/ 412750 w 877529"/>
              <a:gd name="connsiteY30" fmla="*/ 756709 h 877529"/>
              <a:gd name="connsiteX31" fmla="*/ 412750 w 877529"/>
              <a:gd name="connsiteY31" fmla="*/ 750139 h 877529"/>
              <a:gd name="connsiteX32" fmla="*/ 430830 w 877529"/>
              <a:gd name="connsiteY32" fmla="*/ 731838 h 877529"/>
              <a:gd name="connsiteX33" fmla="*/ 448909 w 877529"/>
              <a:gd name="connsiteY33" fmla="*/ 750139 h 877529"/>
              <a:gd name="connsiteX34" fmla="*/ 448909 w 877529"/>
              <a:gd name="connsiteY34" fmla="*/ 756709 h 877529"/>
              <a:gd name="connsiteX35" fmla="*/ 493635 w 877529"/>
              <a:gd name="connsiteY35" fmla="*/ 752319 h 877529"/>
              <a:gd name="connsiteX36" fmla="*/ 657040 w 877529"/>
              <a:gd name="connsiteY36" fmla="*/ 664977 h 877529"/>
              <a:gd name="connsiteX37" fmla="*/ 744382 w 877529"/>
              <a:gd name="connsiteY37" fmla="*/ 501268 h 877529"/>
              <a:gd name="connsiteX38" fmla="*/ 748780 w 877529"/>
              <a:gd name="connsiteY38" fmla="*/ 456417 h 877529"/>
              <a:gd name="connsiteX39" fmla="*/ 737041 w 877529"/>
              <a:gd name="connsiteY39" fmla="*/ 451428 h 877529"/>
              <a:gd name="connsiteX40" fmla="*/ 731838 w 877529"/>
              <a:gd name="connsiteY40" fmla="*/ 438228 h 877529"/>
              <a:gd name="connsiteX41" fmla="*/ 737041 w 877529"/>
              <a:gd name="connsiteY41" fmla="*/ 425968 h 877529"/>
              <a:gd name="connsiteX42" fmla="*/ 748835 w 877529"/>
              <a:gd name="connsiteY42" fmla="*/ 421080 h 877529"/>
              <a:gd name="connsiteX43" fmla="*/ 744382 w 877529"/>
              <a:gd name="connsiteY43" fmla="*/ 376013 h 877529"/>
              <a:gd name="connsiteX44" fmla="*/ 657040 w 877529"/>
              <a:gd name="connsiteY44" fmla="*/ 212911 h 877529"/>
              <a:gd name="connsiteX45" fmla="*/ 493635 w 877529"/>
              <a:gd name="connsiteY45" fmla="*/ 125265 h 877529"/>
              <a:gd name="connsiteX46" fmla="*/ 448909 w 877529"/>
              <a:gd name="connsiteY46" fmla="*/ 120836 h 877529"/>
              <a:gd name="connsiteX47" fmla="*/ 448909 w 877529"/>
              <a:gd name="connsiteY47" fmla="*/ 127390 h 877529"/>
              <a:gd name="connsiteX48" fmla="*/ 430830 w 877529"/>
              <a:gd name="connsiteY48" fmla="*/ 145691 h 877529"/>
              <a:gd name="connsiteX49" fmla="*/ 412750 w 877529"/>
              <a:gd name="connsiteY49" fmla="*/ 127390 h 877529"/>
              <a:gd name="connsiteX50" fmla="*/ 430830 w 877529"/>
              <a:gd name="connsiteY50" fmla="*/ 0 h 877529"/>
              <a:gd name="connsiteX51" fmla="*/ 448909 w 877529"/>
              <a:gd name="connsiteY51" fmla="*/ 18301 h 877529"/>
              <a:gd name="connsiteX52" fmla="*/ 448909 w 877529"/>
              <a:gd name="connsiteY52" fmla="*/ 47822 h 877529"/>
              <a:gd name="connsiteX53" fmla="*/ 507998 w 877529"/>
              <a:gd name="connsiteY53" fmla="*/ 53652 h 877529"/>
              <a:gd name="connsiteX54" fmla="*/ 708828 w 877529"/>
              <a:gd name="connsiteY54" fmla="*/ 161122 h 877529"/>
              <a:gd name="connsiteX55" fmla="*/ 815995 w 877529"/>
              <a:gd name="connsiteY55" fmla="*/ 361650 h 877529"/>
              <a:gd name="connsiteX56" fmla="*/ 821808 w 877529"/>
              <a:gd name="connsiteY56" fmla="*/ 420688 h 877529"/>
              <a:gd name="connsiteX57" fmla="*/ 859228 w 877529"/>
              <a:gd name="connsiteY57" fmla="*/ 420688 h 877529"/>
              <a:gd name="connsiteX58" fmla="*/ 877529 w 877529"/>
              <a:gd name="connsiteY58" fmla="*/ 438228 h 877529"/>
              <a:gd name="connsiteX59" fmla="*/ 859228 w 877529"/>
              <a:gd name="connsiteY59" fmla="*/ 456842 h 877529"/>
              <a:gd name="connsiteX60" fmla="*/ 821749 w 877529"/>
              <a:gd name="connsiteY60" fmla="*/ 456842 h 877529"/>
              <a:gd name="connsiteX61" fmla="*/ 815995 w 877529"/>
              <a:gd name="connsiteY61" fmla="*/ 515632 h 877529"/>
              <a:gd name="connsiteX62" fmla="*/ 708828 w 877529"/>
              <a:gd name="connsiteY62" fmla="*/ 716766 h 877529"/>
              <a:gd name="connsiteX63" fmla="*/ 507998 w 877529"/>
              <a:gd name="connsiteY63" fmla="*/ 823933 h 877529"/>
              <a:gd name="connsiteX64" fmla="*/ 448909 w 877529"/>
              <a:gd name="connsiteY64" fmla="*/ 829720 h 877529"/>
              <a:gd name="connsiteX65" fmla="*/ 448909 w 877529"/>
              <a:gd name="connsiteY65" fmla="*/ 859587 h 877529"/>
              <a:gd name="connsiteX66" fmla="*/ 430830 w 877529"/>
              <a:gd name="connsiteY66" fmla="*/ 877529 h 877529"/>
              <a:gd name="connsiteX67" fmla="*/ 412750 w 877529"/>
              <a:gd name="connsiteY67" fmla="*/ 859587 h 877529"/>
              <a:gd name="connsiteX68" fmla="*/ 412750 w 877529"/>
              <a:gd name="connsiteY68" fmla="*/ 829717 h 877529"/>
              <a:gd name="connsiteX69" fmla="*/ 353808 w 877529"/>
              <a:gd name="connsiteY69" fmla="*/ 823933 h 877529"/>
              <a:gd name="connsiteX70" fmla="*/ 152825 w 877529"/>
              <a:gd name="connsiteY70" fmla="*/ 716766 h 877529"/>
              <a:gd name="connsiteX71" fmla="*/ 45658 w 877529"/>
              <a:gd name="connsiteY71" fmla="*/ 515632 h 877529"/>
              <a:gd name="connsiteX72" fmla="*/ 39904 w 877529"/>
              <a:gd name="connsiteY72" fmla="*/ 456842 h 877529"/>
              <a:gd name="connsiteX73" fmla="*/ 18301 w 877529"/>
              <a:gd name="connsiteY73" fmla="*/ 456842 h 877529"/>
              <a:gd name="connsiteX74" fmla="*/ 0 w 877529"/>
              <a:gd name="connsiteY74" fmla="*/ 438228 h 877529"/>
              <a:gd name="connsiteX75" fmla="*/ 18301 w 877529"/>
              <a:gd name="connsiteY75" fmla="*/ 420688 h 877529"/>
              <a:gd name="connsiteX76" fmla="*/ 39844 w 877529"/>
              <a:gd name="connsiteY76" fmla="*/ 420688 h 877529"/>
              <a:gd name="connsiteX77" fmla="*/ 45658 w 877529"/>
              <a:gd name="connsiteY77" fmla="*/ 361650 h 877529"/>
              <a:gd name="connsiteX78" fmla="*/ 152825 w 877529"/>
              <a:gd name="connsiteY78" fmla="*/ 161122 h 877529"/>
              <a:gd name="connsiteX79" fmla="*/ 353808 w 877529"/>
              <a:gd name="connsiteY79" fmla="*/ 53652 h 877529"/>
              <a:gd name="connsiteX80" fmla="*/ 412750 w 877529"/>
              <a:gd name="connsiteY80" fmla="*/ 47825 h 877529"/>
              <a:gd name="connsiteX81" fmla="*/ 412750 w 877529"/>
              <a:gd name="connsiteY81" fmla="*/ 18301 h 877529"/>
              <a:gd name="connsiteX82" fmla="*/ 430830 w 877529"/>
              <a:gd name="connsiteY82" fmla="*/ 0 h 877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877529" h="877529">
                <a:moveTo>
                  <a:pt x="431007" y="343144"/>
                </a:moveTo>
                <a:cubicBezTo>
                  <a:pt x="404443" y="343144"/>
                  <a:pt x="380751" y="353928"/>
                  <a:pt x="363520" y="371183"/>
                </a:cubicBezTo>
                <a:cubicBezTo>
                  <a:pt x="345931" y="388438"/>
                  <a:pt x="335521" y="412523"/>
                  <a:pt x="335521" y="438405"/>
                </a:cubicBezTo>
                <a:cubicBezTo>
                  <a:pt x="335521" y="465366"/>
                  <a:pt x="345931" y="489091"/>
                  <a:pt x="363520" y="506346"/>
                </a:cubicBezTo>
                <a:cubicBezTo>
                  <a:pt x="380751" y="523601"/>
                  <a:pt x="404443" y="534385"/>
                  <a:pt x="431007" y="534385"/>
                </a:cubicBezTo>
                <a:cubicBezTo>
                  <a:pt x="457571" y="534385"/>
                  <a:pt x="481263" y="523601"/>
                  <a:pt x="498852" y="506346"/>
                </a:cubicBezTo>
                <a:cubicBezTo>
                  <a:pt x="516083" y="489091"/>
                  <a:pt x="526852" y="465366"/>
                  <a:pt x="526852" y="438405"/>
                </a:cubicBezTo>
                <a:cubicBezTo>
                  <a:pt x="526852" y="412523"/>
                  <a:pt x="516083" y="388438"/>
                  <a:pt x="498852" y="371183"/>
                </a:cubicBezTo>
                <a:cubicBezTo>
                  <a:pt x="481263" y="353928"/>
                  <a:pt x="457571" y="343144"/>
                  <a:pt x="431007" y="343144"/>
                </a:cubicBezTo>
                <a:close/>
                <a:moveTo>
                  <a:pt x="431007" y="311150"/>
                </a:moveTo>
                <a:cubicBezTo>
                  <a:pt x="465109" y="311150"/>
                  <a:pt x="497416" y="324810"/>
                  <a:pt x="521108" y="348536"/>
                </a:cubicBezTo>
                <a:cubicBezTo>
                  <a:pt x="545159" y="372621"/>
                  <a:pt x="558441" y="404974"/>
                  <a:pt x="558441" y="438405"/>
                </a:cubicBezTo>
                <a:cubicBezTo>
                  <a:pt x="558441" y="472555"/>
                  <a:pt x="545159" y="504908"/>
                  <a:pt x="521108" y="528993"/>
                </a:cubicBezTo>
                <a:cubicBezTo>
                  <a:pt x="497416" y="553078"/>
                  <a:pt x="465109" y="566379"/>
                  <a:pt x="431007" y="566379"/>
                </a:cubicBezTo>
                <a:cubicBezTo>
                  <a:pt x="397264" y="566379"/>
                  <a:pt x="364597" y="553078"/>
                  <a:pt x="340905" y="528993"/>
                </a:cubicBezTo>
                <a:cubicBezTo>
                  <a:pt x="316854" y="504908"/>
                  <a:pt x="303213" y="472555"/>
                  <a:pt x="303213" y="438405"/>
                </a:cubicBezTo>
                <a:cubicBezTo>
                  <a:pt x="303213" y="404974"/>
                  <a:pt x="316854" y="372621"/>
                  <a:pt x="340905" y="348536"/>
                </a:cubicBezTo>
                <a:cubicBezTo>
                  <a:pt x="364597" y="324810"/>
                  <a:pt x="397264" y="311150"/>
                  <a:pt x="431007" y="311150"/>
                </a:cubicBezTo>
                <a:close/>
                <a:moveTo>
                  <a:pt x="412750" y="120835"/>
                </a:moveTo>
                <a:lnTo>
                  <a:pt x="368019" y="125265"/>
                </a:lnTo>
                <a:cubicBezTo>
                  <a:pt x="306571" y="137589"/>
                  <a:pt x="249927" y="167866"/>
                  <a:pt x="204613" y="212911"/>
                </a:cubicBezTo>
                <a:cubicBezTo>
                  <a:pt x="159568" y="258225"/>
                  <a:pt x="129291" y="314869"/>
                  <a:pt x="116967" y="376013"/>
                </a:cubicBezTo>
                <a:lnTo>
                  <a:pt x="112513" y="420688"/>
                </a:lnTo>
                <a:lnTo>
                  <a:pt x="127749" y="420688"/>
                </a:lnTo>
                <a:cubicBezTo>
                  <a:pt x="137796" y="420688"/>
                  <a:pt x="145691" y="428921"/>
                  <a:pt x="145691" y="438228"/>
                </a:cubicBezTo>
                <a:cubicBezTo>
                  <a:pt x="145691" y="448609"/>
                  <a:pt x="137796" y="456842"/>
                  <a:pt x="127749" y="456842"/>
                </a:cubicBezTo>
                <a:lnTo>
                  <a:pt x="112571" y="456842"/>
                </a:lnTo>
                <a:lnTo>
                  <a:pt x="116967" y="501268"/>
                </a:lnTo>
                <a:cubicBezTo>
                  <a:pt x="129291" y="562817"/>
                  <a:pt x="159568" y="619663"/>
                  <a:pt x="204613" y="664977"/>
                </a:cubicBezTo>
                <a:cubicBezTo>
                  <a:pt x="249927" y="710022"/>
                  <a:pt x="306571" y="740097"/>
                  <a:pt x="368019" y="752319"/>
                </a:cubicBezTo>
                <a:lnTo>
                  <a:pt x="412750" y="756709"/>
                </a:lnTo>
                <a:lnTo>
                  <a:pt x="412750" y="750139"/>
                </a:lnTo>
                <a:cubicBezTo>
                  <a:pt x="412750" y="740092"/>
                  <a:pt x="420904" y="731838"/>
                  <a:pt x="430830" y="731838"/>
                </a:cubicBezTo>
                <a:cubicBezTo>
                  <a:pt x="440755" y="731838"/>
                  <a:pt x="448909" y="740092"/>
                  <a:pt x="448909" y="750139"/>
                </a:cubicBezTo>
                <a:lnTo>
                  <a:pt x="448909" y="756709"/>
                </a:lnTo>
                <a:lnTo>
                  <a:pt x="493635" y="752319"/>
                </a:lnTo>
                <a:cubicBezTo>
                  <a:pt x="555083" y="740097"/>
                  <a:pt x="611726" y="710022"/>
                  <a:pt x="657040" y="664977"/>
                </a:cubicBezTo>
                <a:cubicBezTo>
                  <a:pt x="702085" y="619663"/>
                  <a:pt x="732160" y="562817"/>
                  <a:pt x="744382" y="501268"/>
                </a:cubicBezTo>
                <a:lnTo>
                  <a:pt x="748780" y="456417"/>
                </a:lnTo>
                <a:lnTo>
                  <a:pt x="737041" y="451428"/>
                </a:lnTo>
                <a:cubicBezTo>
                  <a:pt x="733812" y="448072"/>
                  <a:pt x="731838" y="443419"/>
                  <a:pt x="731838" y="438228"/>
                </a:cubicBezTo>
                <a:cubicBezTo>
                  <a:pt x="731838" y="433575"/>
                  <a:pt x="733812" y="429190"/>
                  <a:pt x="737041" y="425968"/>
                </a:cubicBezTo>
                <a:lnTo>
                  <a:pt x="748835" y="421080"/>
                </a:lnTo>
                <a:lnTo>
                  <a:pt x="744382" y="376013"/>
                </a:lnTo>
                <a:cubicBezTo>
                  <a:pt x="732160" y="314869"/>
                  <a:pt x="702085" y="258225"/>
                  <a:pt x="657040" y="212911"/>
                </a:cubicBezTo>
                <a:cubicBezTo>
                  <a:pt x="611726" y="167866"/>
                  <a:pt x="555083" y="137589"/>
                  <a:pt x="493635" y="125265"/>
                </a:cubicBezTo>
                <a:lnTo>
                  <a:pt x="448909" y="120836"/>
                </a:lnTo>
                <a:lnTo>
                  <a:pt x="448909" y="127390"/>
                </a:lnTo>
                <a:cubicBezTo>
                  <a:pt x="448909" y="137796"/>
                  <a:pt x="440755" y="145691"/>
                  <a:pt x="430830" y="145691"/>
                </a:cubicBezTo>
                <a:cubicBezTo>
                  <a:pt x="420904" y="145691"/>
                  <a:pt x="412750" y="137796"/>
                  <a:pt x="412750" y="127390"/>
                </a:cubicBezTo>
                <a:close/>
                <a:moveTo>
                  <a:pt x="430830" y="0"/>
                </a:moveTo>
                <a:cubicBezTo>
                  <a:pt x="440755" y="0"/>
                  <a:pt x="448909" y="8253"/>
                  <a:pt x="448909" y="18301"/>
                </a:cubicBezTo>
                <a:lnTo>
                  <a:pt x="448909" y="47822"/>
                </a:lnTo>
                <a:lnTo>
                  <a:pt x="507998" y="53652"/>
                </a:lnTo>
                <a:cubicBezTo>
                  <a:pt x="583539" y="68740"/>
                  <a:pt x="653264" y="105828"/>
                  <a:pt x="708828" y="161122"/>
                </a:cubicBezTo>
                <a:cubicBezTo>
                  <a:pt x="764122" y="216687"/>
                  <a:pt x="801008" y="286412"/>
                  <a:pt x="815995" y="361650"/>
                </a:cubicBezTo>
                <a:lnTo>
                  <a:pt x="821808" y="420688"/>
                </a:lnTo>
                <a:lnTo>
                  <a:pt x="859228" y="420688"/>
                </a:lnTo>
                <a:cubicBezTo>
                  <a:pt x="869276" y="420688"/>
                  <a:pt x="877529" y="428921"/>
                  <a:pt x="877529" y="438228"/>
                </a:cubicBezTo>
                <a:cubicBezTo>
                  <a:pt x="877529" y="448609"/>
                  <a:pt x="869276" y="456842"/>
                  <a:pt x="859228" y="456842"/>
                </a:cubicBezTo>
                <a:lnTo>
                  <a:pt x="821749" y="456842"/>
                </a:lnTo>
                <a:lnTo>
                  <a:pt x="815995" y="515632"/>
                </a:lnTo>
                <a:cubicBezTo>
                  <a:pt x="801008" y="591274"/>
                  <a:pt x="764122" y="661201"/>
                  <a:pt x="708828" y="716766"/>
                </a:cubicBezTo>
                <a:cubicBezTo>
                  <a:pt x="653264" y="772060"/>
                  <a:pt x="583539" y="808946"/>
                  <a:pt x="507998" y="823933"/>
                </a:cubicBezTo>
                <a:lnTo>
                  <a:pt x="448909" y="829720"/>
                </a:lnTo>
                <a:lnTo>
                  <a:pt x="448909" y="859587"/>
                </a:lnTo>
                <a:cubicBezTo>
                  <a:pt x="448909" y="869635"/>
                  <a:pt x="440755" y="877529"/>
                  <a:pt x="430830" y="877529"/>
                </a:cubicBezTo>
                <a:cubicBezTo>
                  <a:pt x="420904" y="877529"/>
                  <a:pt x="412750" y="869635"/>
                  <a:pt x="412750" y="859587"/>
                </a:cubicBezTo>
                <a:lnTo>
                  <a:pt x="412750" y="829717"/>
                </a:lnTo>
                <a:lnTo>
                  <a:pt x="353808" y="823933"/>
                </a:lnTo>
                <a:cubicBezTo>
                  <a:pt x="278317" y="808946"/>
                  <a:pt x="208389" y="772060"/>
                  <a:pt x="152825" y="716766"/>
                </a:cubicBezTo>
                <a:cubicBezTo>
                  <a:pt x="97530" y="661201"/>
                  <a:pt x="60645" y="591274"/>
                  <a:pt x="45658" y="515632"/>
                </a:cubicBezTo>
                <a:lnTo>
                  <a:pt x="39904" y="456842"/>
                </a:lnTo>
                <a:lnTo>
                  <a:pt x="18301" y="456842"/>
                </a:lnTo>
                <a:cubicBezTo>
                  <a:pt x="8253" y="456842"/>
                  <a:pt x="0" y="448609"/>
                  <a:pt x="0" y="438228"/>
                </a:cubicBezTo>
                <a:cubicBezTo>
                  <a:pt x="0" y="428921"/>
                  <a:pt x="8253" y="420688"/>
                  <a:pt x="18301" y="420688"/>
                </a:cubicBezTo>
                <a:lnTo>
                  <a:pt x="39844" y="420688"/>
                </a:lnTo>
                <a:lnTo>
                  <a:pt x="45658" y="361650"/>
                </a:lnTo>
                <a:cubicBezTo>
                  <a:pt x="60645" y="286412"/>
                  <a:pt x="97530" y="216687"/>
                  <a:pt x="152825" y="161122"/>
                </a:cubicBezTo>
                <a:cubicBezTo>
                  <a:pt x="208389" y="105828"/>
                  <a:pt x="278317" y="68740"/>
                  <a:pt x="353808" y="53652"/>
                </a:cubicBezTo>
                <a:lnTo>
                  <a:pt x="412750" y="47825"/>
                </a:lnTo>
                <a:lnTo>
                  <a:pt x="412750" y="18301"/>
                </a:lnTo>
                <a:cubicBezTo>
                  <a:pt x="412750" y="8253"/>
                  <a:pt x="420904" y="0"/>
                  <a:pt x="43083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5" name="Freeform 14">
            <a:extLst>
              <a:ext uri="{FF2B5EF4-FFF2-40B4-BE49-F238E27FC236}">
                <a16:creationId xmlns:a16="http://schemas.microsoft.com/office/drawing/2014/main" id="{837DA353-13A2-E944-83D1-929023BA9DAD}"/>
              </a:ext>
            </a:extLst>
          </p:cNvPr>
          <p:cNvSpPr>
            <a:spLocks noChangeArrowheads="1"/>
          </p:cNvSpPr>
          <p:nvPr/>
        </p:nvSpPr>
        <p:spPr bwMode="auto">
          <a:xfrm>
            <a:off x="14167310" y="4794903"/>
            <a:ext cx="1365597" cy="1424939"/>
          </a:xfrm>
          <a:custGeom>
            <a:avLst/>
            <a:gdLst>
              <a:gd name="connsiteX0" fmla="*/ 401457 w 851151"/>
              <a:gd name="connsiteY0" fmla="*/ 380498 h 888138"/>
              <a:gd name="connsiteX1" fmla="*/ 441185 w 851151"/>
              <a:gd name="connsiteY1" fmla="*/ 388083 h 888138"/>
              <a:gd name="connsiteX2" fmla="*/ 374369 w 851151"/>
              <a:gd name="connsiteY2" fmla="*/ 462121 h 888138"/>
              <a:gd name="connsiteX3" fmla="*/ 376898 w 851151"/>
              <a:gd name="connsiteY3" fmla="*/ 513767 h 888138"/>
              <a:gd name="connsiteX4" fmla="*/ 428544 w 851151"/>
              <a:gd name="connsiteY4" fmla="*/ 511239 h 888138"/>
              <a:gd name="connsiteX5" fmla="*/ 495721 w 851151"/>
              <a:gd name="connsiteY5" fmla="*/ 437201 h 888138"/>
              <a:gd name="connsiteX6" fmla="*/ 507639 w 851151"/>
              <a:gd name="connsiteY6" fmla="*/ 486680 h 888138"/>
              <a:gd name="connsiteX7" fmla="*/ 401457 w 851151"/>
              <a:gd name="connsiteY7" fmla="*/ 592862 h 888138"/>
              <a:gd name="connsiteX8" fmla="*/ 295275 w 851151"/>
              <a:gd name="connsiteY8" fmla="*/ 486680 h 888138"/>
              <a:gd name="connsiteX9" fmla="*/ 401457 w 851151"/>
              <a:gd name="connsiteY9" fmla="*/ 380498 h 888138"/>
              <a:gd name="connsiteX10" fmla="*/ 402251 w 851151"/>
              <a:gd name="connsiteY10" fmla="*/ 213810 h 888138"/>
              <a:gd name="connsiteX11" fmla="*/ 554686 w 851151"/>
              <a:gd name="connsiteY11" fmla="*/ 260552 h 888138"/>
              <a:gd name="connsiteX12" fmla="*/ 556127 w 851151"/>
              <a:gd name="connsiteY12" fmla="*/ 261631 h 888138"/>
              <a:gd name="connsiteX13" fmla="*/ 507117 w 851151"/>
              <a:gd name="connsiteY13" fmla="*/ 315923 h 888138"/>
              <a:gd name="connsiteX14" fmla="*/ 402251 w 851151"/>
              <a:gd name="connsiteY14" fmla="*/ 286080 h 888138"/>
              <a:gd name="connsiteX15" fmla="*/ 260987 w 851151"/>
              <a:gd name="connsiteY15" fmla="*/ 344328 h 888138"/>
              <a:gd name="connsiteX16" fmla="*/ 202608 w 851151"/>
              <a:gd name="connsiteY16" fmla="*/ 485273 h 888138"/>
              <a:gd name="connsiteX17" fmla="*/ 260987 w 851151"/>
              <a:gd name="connsiteY17" fmla="*/ 625858 h 888138"/>
              <a:gd name="connsiteX18" fmla="*/ 402251 w 851151"/>
              <a:gd name="connsiteY18" fmla="*/ 684465 h 888138"/>
              <a:gd name="connsiteX19" fmla="*/ 543514 w 851151"/>
              <a:gd name="connsiteY19" fmla="*/ 625858 h 888138"/>
              <a:gd name="connsiteX20" fmla="*/ 601893 w 851151"/>
              <a:gd name="connsiteY20" fmla="*/ 485273 h 888138"/>
              <a:gd name="connsiteX21" fmla="*/ 561172 w 851151"/>
              <a:gd name="connsiteY21" fmla="*/ 364822 h 888138"/>
              <a:gd name="connsiteX22" fmla="*/ 610542 w 851151"/>
              <a:gd name="connsiteY22" fmla="*/ 310890 h 888138"/>
              <a:gd name="connsiteX23" fmla="*/ 611623 w 851151"/>
              <a:gd name="connsiteY23" fmla="*/ 312328 h 888138"/>
              <a:gd name="connsiteX24" fmla="*/ 674327 w 851151"/>
              <a:gd name="connsiteY24" fmla="*/ 485273 h 888138"/>
              <a:gd name="connsiteX25" fmla="*/ 594686 w 851151"/>
              <a:gd name="connsiteY25" fmla="*/ 676914 h 888138"/>
              <a:gd name="connsiteX26" fmla="*/ 402251 w 851151"/>
              <a:gd name="connsiteY26" fmla="*/ 756376 h 888138"/>
              <a:gd name="connsiteX27" fmla="*/ 209815 w 851151"/>
              <a:gd name="connsiteY27" fmla="*/ 676914 h 888138"/>
              <a:gd name="connsiteX28" fmla="*/ 130175 w 851151"/>
              <a:gd name="connsiteY28" fmla="*/ 485273 h 888138"/>
              <a:gd name="connsiteX29" fmla="*/ 209815 w 851151"/>
              <a:gd name="connsiteY29" fmla="*/ 293271 h 888138"/>
              <a:gd name="connsiteX30" fmla="*/ 402251 w 851151"/>
              <a:gd name="connsiteY30" fmla="*/ 213810 h 888138"/>
              <a:gd name="connsiteX31" fmla="*/ 402251 w 851151"/>
              <a:gd name="connsiteY31" fmla="*/ 83635 h 888138"/>
              <a:gd name="connsiteX32" fmla="*/ 643170 w 851151"/>
              <a:gd name="connsiteY32" fmla="*/ 163906 h 888138"/>
              <a:gd name="connsiteX33" fmla="*/ 644610 w 851151"/>
              <a:gd name="connsiteY33" fmla="*/ 164985 h 888138"/>
              <a:gd name="connsiteX34" fmla="*/ 594914 w 851151"/>
              <a:gd name="connsiteY34" fmla="*/ 219339 h 888138"/>
              <a:gd name="connsiteX35" fmla="*/ 402251 w 851151"/>
              <a:gd name="connsiteY35" fmla="*/ 157066 h 888138"/>
              <a:gd name="connsiteX36" fmla="*/ 169615 w 851151"/>
              <a:gd name="connsiteY36" fmla="*/ 253535 h 888138"/>
              <a:gd name="connsiteX37" fmla="*/ 73104 w 851151"/>
              <a:gd name="connsiteY37" fmla="*/ 486067 h 888138"/>
              <a:gd name="connsiteX38" fmla="*/ 169615 w 851151"/>
              <a:gd name="connsiteY38" fmla="*/ 718599 h 888138"/>
              <a:gd name="connsiteX39" fmla="*/ 402251 w 851151"/>
              <a:gd name="connsiteY39" fmla="*/ 815067 h 888138"/>
              <a:gd name="connsiteX40" fmla="*/ 635247 w 851151"/>
              <a:gd name="connsiteY40" fmla="*/ 718599 h 888138"/>
              <a:gd name="connsiteX41" fmla="*/ 731398 w 851151"/>
              <a:gd name="connsiteY41" fmla="*/ 486067 h 888138"/>
              <a:gd name="connsiteX42" fmla="*/ 649292 w 851151"/>
              <a:gd name="connsiteY42" fmla="*/ 268293 h 888138"/>
              <a:gd name="connsiteX43" fmla="*/ 698628 w 851151"/>
              <a:gd name="connsiteY43" fmla="*/ 213940 h 888138"/>
              <a:gd name="connsiteX44" fmla="*/ 699708 w 851151"/>
              <a:gd name="connsiteY44" fmla="*/ 215379 h 888138"/>
              <a:gd name="connsiteX45" fmla="*/ 804502 w 851151"/>
              <a:gd name="connsiteY45" fmla="*/ 486067 h 888138"/>
              <a:gd name="connsiteX46" fmla="*/ 686744 w 851151"/>
              <a:gd name="connsiteY46" fmla="*/ 770432 h 888138"/>
              <a:gd name="connsiteX47" fmla="*/ 402251 w 851151"/>
              <a:gd name="connsiteY47" fmla="*/ 888138 h 888138"/>
              <a:gd name="connsiteX48" fmla="*/ 117758 w 851151"/>
              <a:gd name="connsiteY48" fmla="*/ 770432 h 888138"/>
              <a:gd name="connsiteX49" fmla="*/ 0 w 851151"/>
              <a:gd name="connsiteY49" fmla="*/ 486067 h 888138"/>
              <a:gd name="connsiteX50" fmla="*/ 117758 w 851151"/>
              <a:gd name="connsiteY50" fmla="*/ 201701 h 888138"/>
              <a:gd name="connsiteX51" fmla="*/ 402251 w 851151"/>
              <a:gd name="connsiteY51" fmla="*/ 83635 h 888138"/>
              <a:gd name="connsiteX52" fmla="*/ 750799 w 851151"/>
              <a:gd name="connsiteY52" fmla="*/ 22 h 888138"/>
              <a:gd name="connsiteX53" fmla="*/ 764016 w 851151"/>
              <a:gd name="connsiteY53" fmla="*/ 4741 h 888138"/>
              <a:gd name="connsiteX54" fmla="*/ 769770 w 851151"/>
              <a:gd name="connsiteY54" fmla="*/ 16246 h 888138"/>
              <a:gd name="connsiteX55" fmla="*/ 778761 w 851151"/>
              <a:gd name="connsiteY55" fmla="*/ 69095 h 888138"/>
              <a:gd name="connsiteX56" fmla="*/ 834505 w 851151"/>
              <a:gd name="connsiteY56" fmla="*/ 73769 h 888138"/>
              <a:gd name="connsiteX57" fmla="*/ 851049 w 851151"/>
              <a:gd name="connsiteY57" fmla="*/ 93542 h 888138"/>
              <a:gd name="connsiteX58" fmla="*/ 845654 w 851151"/>
              <a:gd name="connsiteY58" fmla="*/ 105047 h 888138"/>
              <a:gd name="connsiteX59" fmla="*/ 760420 w 851151"/>
              <a:gd name="connsiteY59" fmla="*/ 198881 h 888138"/>
              <a:gd name="connsiteX60" fmla="*/ 734885 w 851151"/>
              <a:gd name="connsiteY60" fmla="*/ 199960 h 888138"/>
              <a:gd name="connsiteX61" fmla="*/ 733806 w 851151"/>
              <a:gd name="connsiteY61" fmla="*/ 199241 h 888138"/>
              <a:gd name="connsiteX62" fmla="*/ 707553 w 851151"/>
              <a:gd name="connsiteY62" fmla="*/ 175513 h 888138"/>
              <a:gd name="connsiteX63" fmla="*/ 415166 w 851151"/>
              <a:gd name="connsiteY63" fmla="*/ 497641 h 888138"/>
              <a:gd name="connsiteX64" fmla="*/ 389272 w 851151"/>
              <a:gd name="connsiteY64" fmla="*/ 498720 h 888138"/>
              <a:gd name="connsiteX65" fmla="*/ 387833 w 851151"/>
              <a:gd name="connsiteY65" fmla="*/ 472835 h 888138"/>
              <a:gd name="connsiteX66" fmla="*/ 680580 w 851151"/>
              <a:gd name="connsiteY66" fmla="*/ 151065 h 888138"/>
              <a:gd name="connsiteX67" fmla="*/ 653607 w 851151"/>
              <a:gd name="connsiteY67" fmla="*/ 126258 h 888138"/>
              <a:gd name="connsiteX68" fmla="*/ 653247 w 851151"/>
              <a:gd name="connsiteY68" fmla="*/ 126258 h 888138"/>
              <a:gd name="connsiteX69" fmla="*/ 652528 w 851151"/>
              <a:gd name="connsiteY69" fmla="*/ 100733 h 888138"/>
              <a:gd name="connsiteX70" fmla="*/ 652887 w 851151"/>
              <a:gd name="connsiteY70" fmla="*/ 99654 h 888138"/>
              <a:gd name="connsiteX71" fmla="*/ 738482 w 851151"/>
              <a:gd name="connsiteY71" fmla="*/ 5820 h 888138"/>
              <a:gd name="connsiteX72" fmla="*/ 738122 w 851151"/>
              <a:gd name="connsiteY72" fmla="*/ 5820 h 888138"/>
              <a:gd name="connsiteX73" fmla="*/ 750799 w 851151"/>
              <a:gd name="connsiteY73" fmla="*/ 22 h 8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51151" h="888138">
                <a:moveTo>
                  <a:pt x="401457" y="380498"/>
                </a:moveTo>
                <a:cubicBezTo>
                  <a:pt x="415543" y="380498"/>
                  <a:pt x="428906" y="383026"/>
                  <a:pt x="441185" y="388083"/>
                </a:cubicBezTo>
                <a:lnTo>
                  <a:pt x="374369" y="462121"/>
                </a:lnTo>
                <a:cubicBezTo>
                  <a:pt x="360645" y="476929"/>
                  <a:pt x="361729" y="500043"/>
                  <a:pt x="376898" y="513767"/>
                </a:cubicBezTo>
                <a:cubicBezTo>
                  <a:pt x="391706" y="527130"/>
                  <a:pt x="415181" y="526047"/>
                  <a:pt x="428544" y="511239"/>
                </a:cubicBezTo>
                <a:lnTo>
                  <a:pt x="495721" y="437201"/>
                </a:lnTo>
                <a:cubicBezTo>
                  <a:pt x="503305" y="452009"/>
                  <a:pt x="507639" y="468983"/>
                  <a:pt x="507639" y="486680"/>
                </a:cubicBezTo>
                <a:cubicBezTo>
                  <a:pt x="507639" y="545189"/>
                  <a:pt x="459966" y="592862"/>
                  <a:pt x="401457" y="592862"/>
                </a:cubicBezTo>
                <a:cubicBezTo>
                  <a:pt x="342948" y="592862"/>
                  <a:pt x="295275" y="545189"/>
                  <a:pt x="295275" y="486680"/>
                </a:cubicBezTo>
                <a:cubicBezTo>
                  <a:pt x="295275" y="428172"/>
                  <a:pt x="342948" y="380498"/>
                  <a:pt x="401457" y="380498"/>
                </a:cubicBezTo>
                <a:close/>
                <a:moveTo>
                  <a:pt x="402251" y="213810"/>
                </a:moveTo>
                <a:cubicBezTo>
                  <a:pt x="456666" y="213810"/>
                  <a:pt x="509640" y="229990"/>
                  <a:pt x="554686" y="260552"/>
                </a:cubicBezTo>
                <a:lnTo>
                  <a:pt x="556127" y="261631"/>
                </a:lnTo>
                <a:lnTo>
                  <a:pt x="507117" y="315923"/>
                </a:lnTo>
                <a:cubicBezTo>
                  <a:pt x="475766" y="296148"/>
                  <a:pt x="439369" y="286080"/>
                  <a:pt x="402251" y="286080"/>
                </a:cubicBezTo>
                <a:cubicBezTo>
                  <a:pt x="348917" y="286080"/>
                  <a:pt x="298826" y="306934"/>
                  <a:pt x="260987" y="344328"/>
                </a:cubicBezTo>
                <a:cubicBezTo>
                  <a:pt x="223509" y="381721"/>
                  <a:pt x="202608" y="432059"/>
                  <a:pt x="202608" y="485273"/>
                </a:cubicBezTo>
                <a:cubicBezTo>
                  <a:pt x="202608" y="538127"/>
                  <a:pt x="223509" y="588464"/>
                  <a:pt x="260987" y="625858"/>
                </a:cubicBezTo>
                <a:cubicBezTo>
                  <a:pt x="298826" y="663611"/>
                  <a:pt x="348917" y="684465"/>
                  <a:pt x="402251" y="684465"/>
                </a:cubicBezTo>
                <a:cubicBezTo>
                  <a:pt x="455225" y="684465"/>
                  <a:pt x="506036" y="663611"/>
                  <a:pt x="543514" y="625858"/>
                </a:cubicBezTo>
                <a:cubicBezTo>
                  <a:pt x="580992" y="588464"/>
                  <a:pt x="601893" y="538127"/>
                  <a:pt x="601893" y="485273"/>
                </a:cubicBezTo>
                <a:cubicBezTo>
                  <a:pt x="601893" y="441407"/>
                  <a:pt x="587479" y="399340"/>
                  <a:pt x="561172" y="364822"/>
                </a:cubicBezTo>
                <a:lnTo>
                  <a:pt x="610542" y="310890"/>
                </a:lnTo>
                <a:lnTo>
                  <a:pt x="611623" y="312328"/>
                </a:lnTo>
                <a:cubicBezTo>
                  <a:pt x="652345" y="361227"/>
                  <a:pt x="674327" y="421632"/>
                  <a:pt x="674327" y="485273"/>
                </a:cubicBezTo>
                <a:cubicBezTo>
                  <a:pt x="674327" y="557183"/>
                  <a:pt x="645498" y="625858"/>
                  <a:pt x="594686" y="676914"/>
                </a:cubicBezTo>
                <a:cubicBezTo>
                  <a:pt x="543514" y="727971"/>
                  <a:pt x="474684" y="756376"/>
                  <a:pt x="402251" y="756376"/>
                </a:cubicBezTo>
                <a:cubicBezTo>
                  <a:pt x="329817" y="756376"/>
                  <a:pt x="260987" y="727971"/>
                  <a:pt x="209815" y="676914"/>
                </a:cubicBezTo>
                <a:cubicBezTo>
                  <a:pt x="158644" y="625858"/>
                  <a:pt x="130175" y="557183"/>
                  <a:pt x="130175" y="485273"/>
                </a:cubicBezTo>
                <a:cubicBezTo>
                  <a:pt x="130175" y="413003"/>
                  <a:pt x="158644" y="344328"/>
                  <a:pt x="209815" y="293271"/>
                </a:cubicBezTo>
                <a:cubicBezTo>
                  <a:pt x="260987" y="242215"/>
                  <a:pt x="329817" y="213810"/>
                  <a:pt x="402251" y="213810"/>
                </a:cubicBezTo>
                <a:close/>
                <a:moveTo>
                  <a:pt x="402251" y="83635"/>
                </a:moveTo>
                <a:cubicBezTo>
                  <a:pt x="489400" y="83635"/>
                  <a:pt x="573667" y="111712"/>
                  <a:pt x="643170" y="163906"/>
                </a:cubicBezTo>
                <a:lnTo>
                  <a:pt x="644610" y="164985"/>
                </a:lnTo>
                <a:lnTo>
                  <a:pt x="594914" y="219339"/>
                </a:lnTo>
                <a:cubicBezTo>
                  <a:pt x="538736" y="178664"/>
                  <a:pt x="471754" y="157066"/>
                  <a:pt x="402251" y="157066"/>
                </a:cubicBezTo>
                <a:cubicBezTo>
                  <a:pt x="314742" y="157066"/>
                  <a:pt x="231195" y="191622"/>
                  <a:pt x="169615" y="253535"/>
                </a:cubicBezTo>
                <a:cubicBezTo>
                  <a:pt x="107675" y="315447"/>
                  <a:pt x="73104" y="398237"/>
                  <a:pt x="73104" y="486067"/>
                </a:cubicBezTo>
                <a:cubicBezTo>
                  <a:pt x="73104" y="573536"/>
                  <a:pt x="107675" y="656686"/>
                  <a:pt x="169615" y="718599"/>
                </a:cubicBezTo>
                <a:cubicBezTo>
                  <a:pt x="231195" y="780511"/>
                  <a:pt x="314742" y="815067"/>
                  <a:pt x="402251" y="815067"/>
                </a:cubicBezTo>
                <a:cubicBezTo>
                  <a:pt x="489760" y="815067"/>
                  <a:pt x="572947" y="780511"/>
                  <a:pt x="635247" y="718599"/>
                </a:cubicBezTo>
                <a:cubicBezTo>
                  <a:pt x="697187" y="656686"/>
                  <a:pt x="731398" y="573536"/>
                  <a:pt x="731398" y="486067"/>
                </a:cubicBezTo>
                <a:cubicBezTo>
                  <a:pt x="731398" y="405436"/>
                  <a:pt x="702229" y="328766"/>
                  <a:pt x="649292" y="268293"/>
                </a:cubicBezTo>
                <a:lnTo>
                  <a:pt x="698628" y="213940"/>
                </a:lnTo>
                <a:lnTo>
                  <a:pt x="699708" y="215379"/>
                </a:lnTo>
                <a:cubicBezTo>
                  <a:pt x="767410" y="289530"/>
                  <a:pt x="804502" y="385639"/>
                  <a:pt x="804502" y="486067"/>
                </a:cubicBezTo>
                <a:cubicBezTo>
                  <a:pt x="804502" y="592974"/>
                  <a:pt x="762368" y="694842"/>
                  <a:pt x="686744" y="770432"/>
                </a:cubicBezTo>
                <a:cubicBezTo>
                  <a:pt x="610759" y="846023"/>
                  <a:pt x="509206" y="888138"/>
                  <a:pt x="402251" y="888138"/>
                </a:cubicBezTo>
                <a:cubicBezTo>
                  <a:pt x="295296" y="888138"/>
                  <a:pt x="193383" y="846023"/>
                  <a:pt x="117758" y="770432"/>
                </a:cubicBezTo>
                <a:cubicBezTo>
                  <a:pt x="42133" y="694842"/>
                  <a:pt x="0" y="592974"/>
                  <a:pt x="0" y="486067"/>
                </a:cubicBezTo>
                <a:cubicBezTo>
                  <a:pt x="0" y="378800"/>
                  <a:pt x="42133" y="277292"/>
                  <a:pt x="117758" y="201701"/>
                </a:cubicBezTo>
                <a:cubicBezTo>
                  <a:pt x="193383" y="125750"/>
                  <a:pt x="295296" y="83635"/>
                  <a:pt x="402251" y="83635"/>
                </a:cubicBezTo>
                <a:close/>
                <a:moveTo>
                  <a:pt x="750799" y="22"/>
                </a:moveTo>
                <a:cubicBezTo>
                  <a:pt x="755475" y="-202"/>
                  <a:pt x="760240" y="1326"/>
                  <a:pt x="764016" y="4741"/>
                </a:cubicBezTo>
                <a:cubicBezTo>
                  <a:pt x="767612" y="7977"/>
                  <a:pt x="769411" y="11931"/>
                  <a:pt x="769770" y="16246"/>
                </a:cubicBezTo>
                <a:lnTo>
                  <a:pt x="778761" y="69095"/>
                </a:lnTo>
                <a:lnTo>
                  <a:pt x="834505" y="73769"/>
                </a:lnTo>
                <a:cubicBezTo>
                  <a:pt x="844575" y="74488"/>
                  <a:pt x="852128" y="83116"/>
                  <a:pt x="851049" y="93542"/>
                </a:cubicBezTo>
                <a:cubicBezTo>
                  <a:pt x="850689" y="97856"/>
                  <a:pt x="848531" y="101811"/>
                  <a:pt x="845654" y="105047"/>
                </a:cubicBezTo>
                <a:lnTo>
                  <a:pt x="760420" y="198881"/>
                </a:lnTo>
                <a:cubicBezTo>
                  <a:pt x="753946" y="206431"/>
                  <a:pt x="742078" y="206791"/>
                  <a:pt x="734885" y="199960"/>
                </a:cubicBezTo>
                <a:cubicBezTo>
                  <a:pt x="734166" y="199600"/>
                  <a:pt x="734166" y="199600"/>
                  <a:pt x="733806" y="199241"/>
                </a:cubicBezTo>
                <a:lnTo>
                  <a:pt x="707553" y="175513"/>
                </a:lnTo>
                <a:lnTo>
                  <a:pt x="415166" y="497641"/>
                </a:lnTo>
                <a:cubicBezTo>
                  <a:pt x="408333" y="505191"/>
                  <a:pt x="396465" y="505551"/>
                  <a:pt x="389272" y="498720"/>
                </a:cubicBezTo>
                <a:cubicBezTo>
                  <a:pt x="381720" y="491889"/>
                  <a:pt x="381000" y="480384"/>
                  <a:pt x="387833" y="472835"/>
                </a:cubicBezTo>
                <a:lnTo>
                  <a:pt x="680580" y="151065"/>
                </a:lnTo>
                <a:lnTo>
                  <a:pt x="653607" y="126258"/>
                </a:lnTo>
                <a:lnTo>
                  <a:pt x="653247" y="126258"/>
                </a:lnTo>
                <a:cubicBezTo>
                  <a:pt x="646054" y="119428"/>
                  <a:pt x="645335" y="108283"/>
                  <a:pt x="652528" y="100733"/>
                </a:cubicBezTo>
                <a:cubicBezTo>
                  <a:pt x="652528" y="100373"/>
                  <a:pt x="652887" y="100014"/>
                  <a:pt x="652887" y="99654"/>
                </a:cubicBezTo>
                <a:lnTo>
                  <a:pt x="738482" y="5820"/>
                </a:lnTo>
                <a:lnTo>
                  <a:pt x="738122" y="5820"/>
                </a:lnTo>
                <a:cubicBezTo>
                  <a:pt x="741539" y="2225"/>
                  <a:pt x="746124" y="247"/>
                  <a:pt x="750799" y="22"/>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6" name="Freeform 15">
            <a:extLst>
              <a:ext uri="{FF2B5EF4-FFF2-40B4-BE49-F238E27FC236}">
                <a16:creationId xmlns:a16="http://schemas.microsoft.com/office/drawing/2014/main" id="{A422BA50-CBB8-9F4F-9B02-5DBC8B419366}"/>
              </a:ext>
            </a:extLst>
          </p:cNvPr>
          <p:cNvSpPr>
            <a:spLocks noChangeArrowheads="1"/>
          </p:cNvSpPr>
          <p:nvPr/>
        </p:nvSpPr>
        <p:spPr bwMode="auto">
          <a:xfrm>
            <a:off x="19442050" y="4850538"/>
            <a:ext cx="1407917" cy="1313667"/>
          </a:xfrm>
          <a:custGeom>
            <a:avLst/>
            <a:gdLst>
              <a:gd name="connsiteX0" fmla="*/ 261607 w 877528"/>
              <a:gd name="connsiteY0" fmla="*/ 781050 h 818784"/>
              <a:gd name="connsiteX1" fmla="*/ 858809 w 877528"/>
              <a:gd name="connsiteY1" fmla="*/ 781050 h 818784"/>
              <a:gd name="connsiteX2" fmla="*/ 877528 w 877528"/>
              <a:gd name="connsiteY2" fmla="*/ 799734 h 818784"/>
              <a:gd name="connsiteX3" fmla="*/ 858809 w 877528"/>
              <a:gd name="connsiteY3" fmla="*/ 818784 h 818784"/>
              <a:gd name="connsiteX4" fmla="*/ 261607 w 877528"/>
              <a:gd name="connsiteY4" fmla="*/ 818784 h 818784"/>
              <a:gd name="connsiteX5" fmla="*/ 242888 w 877528"/>
              <a:gd name="connsiteY5" fmla="*/ 799734 h 818784"/>
              <a:gd name="connsiteX6" fmla="*/ 261607 w 877528"/>
              <a:gd name="connsiteY6" fmla="*/ 781050 h 818784"/>
              <a:gd name="connsiteX7" fmla="*/ 314639 w 877528"/>
              <a:gd name="connsiteY7" fmla="*/ 371475 h 818784"/>
              <a:gd name="connsiteX8" fmla="*/ 807364 w 877528"/>
              <a:gd name="connsiteY8" fmla="*/ 371475 h 818784"/>
              <a:gd name="connsiteX9" fmla="*/ 841966 w 877528"/>
              <a:gd name="connsiteY9" fmla="*/ 387304 h 818784"/>
              <a:gd name="connsiteX10" fmla="*/ 855303 w 877528"/>
              <a:gd name="connsiteY10" fmla="*/ 422558 h 818784"/>
              <a:gd name="connsiteX11" fmla="*/ 855303 w 877528"/>
              <a:gd name="connsiteY11" fmla="*/ 711785 h 818784"/>
              <a:gd name="connsiteX12" fmla="*/ 841966 w 877528"/>
              <a:gd name="connsiteY12" fmla="*/ 747399 h 818784"/>
              <a:gd name="connsiteX13" fmla="*/ 807364 w 877528"/>
              <a:gd name="connsiteY13" fmla="*/ 763227 h 818784"/>
              <a:gd name="connsiteX14" fmla="*/ 314639 w 877528"/>
              <a:gd name="connsiteY14" fmla="*/ 763227 h 818784"/>
              <a:gd name="connsiteX15" fmla="*/ 280036 w 877528"/>
              <a:gd name="connsiteY15" fmla="*/ 747399 h 818784"/>
              <a:gd name="connsiteX16" fmla="*/ 266700 w 877528"/>
              <a:gd name="connsiteY16" fmla="*/ 711785 h 818784"/>
              <a:gd name="connsiteX17" fmla="*/ 266700 w 877528"/>
              <a:gd name="connsiteY17" fmla="*/ 422558 h 818784"/>
              <a:gd name="connsiteX18" fmla="*/ 280036 w 877528"/>
              <a:gd name="connsiteY18" fmla="*/ 387304 h 818784"/>
              <a:gd name="connsiteX19" fmla="*/ 314639 w 877528"/>
              <a:gd name="connsiteY19" fmla="*/ 371475 h 818784"/>
              <a:gd name="connsiteX20" fmla="*/ 95948 w 877528"/>
              <a:gd name="connsiteY20" fmla="*/ 349250 h 818784"/>
              <a:gd name="connsiteX21" fmla="*/ 167915 w 877528"/>
              <a:gd name="connsiteY21" fmla="*/ 442555 h 818784"/>
              <a:gd name="connsiteX22" fmla="*/ 108732 w 877528"/>
              <a:gd name="connsiteY22" fmla="*/ 435352 h 818784"/>
              <a:gd name="connsiteX23" fmla="*/ 100000 w 877528"/>
              <a:gd name="connsiteY23" fmla="*/ 473853 h 818784"/>
              <a:gd name="connsiteX24" fmla="*/ 112739 w 877528"/>
              <a:gd name="connsiteY24" fmla="*/ 562632 h 818784"/>
              <a:gd name="connsiteX25" fmla="*/ 229826 w 877528"/>
              <a:gd name="connsiteY25" fmla="*/ 716982 h 818784"/>
              <a:gd name="connsiteX26" fmla="*/ 205975 w 877528"/>
              <a:gd name="connsiteY26" fmla="*/ 745765 h 818784"/>
              <a:gd name="connsiteX27" fmla="*/ 77684 w 877528"/>
              <a:gd name="connsiteY27" fmla="*/ 574865 h 818784"/>
              <a:gd name="connsiteX28" fmla="*/ 62687 w 877528"/>
              <a:gd name="connsiteY28" fmla="*/ 471830 h 818784"/>
              <a:gd name="connsiteX29" fmla="*/ 68565 w 877528"/>
              <a:gd name="connsiteY29" fmla="*/ 430464 h 818784"/>
              <a:gd name="connsiteX30" fmla="*/ 6350 w 877528"/>
              <a:gd name="connsiteY30" fmla="*/ 422893 h 818784"/>
              <a:gd name="connsiteX31" fmla="*/ 435190 w 877528"/>
              <a:gd name="connsiteY31" fmla="*/ 34925 h 818784"/>
              <a:gd name="connsiteX32" fmla="*/ 640249 w 877528"/>
              <a:gd name="connsiteY32" fmla="*/ 94966 h 818784"/>
              <a:gd name="connsiteX33" fmla="*/ 736135 w 877528"/>
              <a:gd name="connsiteY33" fmla="*/ 209584 h 818784"/>
              <a:gd name="connsiteX34" fmla="*/ 736984 w 877528"/>
              <a:gd name="connsiteY34" fmla="*/ 212005 h 818784"/>
              <a:gd name="connsiteX35" fmla="*/ 783867 w 877528"/>
              <a:gd name="connsiteY35" fmla="*/ 184150 h 818784"/>
              <a:gd name="connsiteX36" fmla="*/ 753778 w 877528"/>
              <a:gd name="connsiteY36" fmla="*/ 293326 h 818784"/>
              <a:gd name="connsiteX37" fmla="*/ 736226 w 877528"/>
              <a:gd name="connsiteY37" fmla="*/ 288988 h 818784"/>
              <a:gd name="connsiteX38" fmla="*/ 644525 w 877528"/>
              <a:gd name="connsiteY38" fmla="*/ 266936 h 818784"/>
              <a:gd name="connsiteX39" fmla="*/ 702235 w 877528"/>
              <a:gd name="connsiteY39" fmla="*/ 232649 h 818784"/>
              <a:gd name="connsiteX40" fmla="*/ 682866 w 877528"/>
              <a:gd name="connsiteY40" fmla="*/ 189433 h 818784"/>
              <a:gd name="connsiteX41" fmla="*/ 619347 w 877528"/>
              <a:gd name="connsiteY41" fmla="*/ 125886 h 818784"/>
              <a:gd name="connsiteX42" fmla="*/ 433388 w 877528"/>
              <a:gd name="connsiteY42" fmla="*/ 71956 h 818784"/>
              <a:gd name="connsiteX43" fmla="*/ 215778 w 877528"/>
              <a:gd name="connsiteY43" fmla="*/ 0 h 818784"/>
              <a:gd name="connsiteX44" fmla="*/ 293948 w 877528"/>
              <a:gd name="connsiteY44" fmla="*/ 30575 h 818784"/>
              <a:gd name="connsiteX45" fmla="*/ 328170 w 877528"/>
              <a:gd name="connsiteY45" fmla="*/ 86690 h 818784"/>
              <a:gd name="connsiteX46" fmla="*/ 346902 w 877528"/>
              <a:gd name="connsiteY46" fmla="*/ 85251 h 818784"/>
              <a:gd name="connsiteX47" fmla="*/ 412104 w 877528"/>
              <a:gd name="connsiteY47" fmla="*/ 105755 h 818784"/>
              <a:gd name="connsiteX48" fmla="*/ 453530 w 877528"/>
              <a:gd name="connsiteY48" fmla="*/ 160431 h 818784"/>
              <a:gd name="connsiteX49" fmla="*/ 460015 w 877528"/>
              <a:gd name="connsiteY49" fmla="*/ 198201 h 818784"/>
              <a:gd name="connsiteX50" fmla="*/ 426873 w 877528"/>
              <a:gd name="connsiteY50" fmla="*/ 277697 h 818784"/>
              <a:gd name="connsiteX51" fmla="*/ 347262 w 877528"/>
              <a:gd name="connsiteY51" fmla="*/ 310791 h 818784"/>
              <a:gd name="connsiteX52" fmla="*/ 112752 w 877528"/>
              <a:gd name="connsiteY52" fmla="*/ 310791 h 818784"/>
              <a:gd name="connsiteX53" fmla="*/ 33141 w 877528"/>
              <a:gd name="connsiteY53" fmla="*/ 277697 h 818784"/>
              <a:gd name="connsiteX54" fmla="*/ 0 w 877528"/>
              <a:gd name="connsiteY54" fmla="*/ 198201 h 818784"/>
              <a:gd name="connsiteX55" fmla="*/ 360 w 877528"/>
              <a:gd name="connsiteY55" fmla="*/ 192805 h 818784"/>
              <a:gd name="connsiteX56" fmla="*/ 34942 w 877528"/>
              <a:gd name="connsiteY56" fmla="*/ 116546 h 818784"/>
              <a:gd name="connsiteX57" fmla="*/ 103746 w 877528"/>
              <a:gd name="connsiteY57" fmla="*/ 85611 h 818784"/>
              <a:gd name="connsiteX58" fmla="*/ 139769 w 877528"/>
              <a:gd name="connsiteY58" fmla="*/ 28417 h 818784"/>
              <a:gd name="connsiteX59" fmla="*/ 215778 w 877528"/>
              <a:gd name="connsiteY59" fmla="*/ 0 h 8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77528" h="818784">
                <a:moveTo>
                  <a:pt x="261607" y="781050"/>
                </a:moveTo>
                <a:lnTo>
                  <a:pt x="858809" y="781050"/>
                </a:lnTo>
                <a:cubicBezTo>
                  <a:pt x="868889" y="781050"/>
                  <a:pt x="877528" y="789476"/>
                  <a:pt x="877528" y="799734"/>
                </a:cubicBezTo>
                <a:cubicBezTo>
                  <a:pt x="877528" y="810358"/>
                  <a:pt x="868889" y="818784"/>
                  <a:pt x="858809" y="818784"/>
                </a:cubicBezTo>
                <a:lnTo>
                  <a:pt x="261607" y="818784"/>
                </a:lnTo>
                <a:cubicBezTo>
                  <a:pt x="251167" y="818784"/>
                  <a:pt x="242888" y="810358"/>
                  <a:pt x="242888" y="799734"/>
                </a:cubicBezTo>
                <a:cubicBezTo>
                  <a:pt x="242888" y="789476"/>
                  <a:pt x="251167" y="781050"/>
                  <a:pt x="261607" y="781050"/>
                </a:cubicBezTo>
                <a:close/>
                <a:moveTo>
                  <a:pt x="314639" y="371475"/>
                </a:moveTo>
                <a:lnTo>
                  <a:pt x="807364" y="371475"/>
                </a:lnTo>
                <a:cubicBezTo>
                  <a:pt x="821060" y="371475"/>
                  <a:pt x="833316" y="377231"/>
                  <a:pt x="841966" y="387304"/>
                </a:cubicBezTo>
                <a:cubicBezTo>
                  <a:pt x="850256" y="396297"/>
                  <a:pt x="855303" y="408888"/>
                  <a:pt x="855303" y="422558"/>
                </a:cubicBezTo>
                <a:lnTo>
                  <a:pt x="855303" y="711785"/>
                </a:lnTo>
                <a:cubicBezTo>
                  <a:pt x="855303" y="725455"/>
                  <a:pt x="850256" y="738046"/>
                  <a:pt x="841966" y="747399"/>
                </a:cubicBezTo>
                <a:cubicBezTo>
                  <a:pt x="833316" y="757112"/>
                  <a:pt x="821060" y="763227"/>
                  <a:pt x="807364" y="763227"/>
                </a:cubicBezTo>
                <a:lnTo>
                  <a:pt x="314639" y="763227"/>
                </a:lnTo>
                <a:cubicBezTo>
                  <a:pt x="300942" y="763227"/>
                  <a:pt x="288687" y="757112"/>
                  <a:pt x="280036" y="747399"/>
                </a:cubicBezTo>
                <a:cubicBezTo>
                  <a:pt x="271746" y="738046"/>
                  <a:pt x="266700" y="725455"/>
                  <a:pt x="266700" y="711785"/>
                </a:cubicBezTo>
                <a:lnTo>
                  <a:pt x="266700" y="422558"/>
                </a:lnTo>
                <a:cubicBezTo>
                  <a:pt x="266700" y="408888"/>
                  <a:pt x="271746" y="396297"/>
                  <a:pt x="280036" y="387304"/>
                </a:cubicBezTo>
                <a:cubicBezTo>
                  <a:pt x="288687" y="377231"/>
                  <a:pt x="300942" y="371475"/>
                  <a:pt x="314639" y="371475"/>
                </a:cubicBezTo>
                <a:close/>
                <a:moveTo>
                  <a:pt x="95948" y="349250"/>
                </a:moveTo>
                <a:lnTo>
                  <a:pt x="167915" y="442555"/>
                </a:lnTo>
                <a:lnTo>
                  <a:pt x="108732" y="435352"/>
                </a:lnTo>
                <a:lnTo>
                  <a:pt x="100000" y="473853"/>
                </a:lnTo>
                <a:cubicBezTo>
                  <a:pt x="98464" y="501557"/>
                  <a:pt x="101897" y="531510"/>
                  <a:pt x="112739" y="562632"/>
                </a:cubicBezTo>
                <a:cubicBezTo>
                  <a:pt x="130085" y="612283"/>
                  <a:pt x="165500" y="664812"/>
                  <a:pt x="229826" y="716982"/>
                </a:cubicBezTo>
                <a:lnTo>
                  <a:pt x="205975" y="745765"/>
                </a:lnTo>
                <a:cubicBezTo>
                  <a:pt x="136228" y="688559"/>
                  <a:pt x="96838" y="630272"/>
                  <a:pt x="77684" y="574865"/>
                </a:cubicBezTo>
                <a:cubicBezTo>
                  <a:pt x="65036" y="538706"/>
                  <a:pt x="60971" y="503986"/>
                  <a:pt x="62687" y="471830"/>
                </a:cubicBezTo>
                <a:lnTo>
                  <a:pt x="68565" y="430464"/>
                </a:lnTo>
                <a:lnTo>
                  <a:pt x="6350" y="422893"/>
                </a:lnTo>
                <a:close/>
                <a:moveTo>
                  <a:pt x="435190" y="34925"/>
                </a:moveTo>
                <a:cubicBezTo>
                  <a:pt x="524926" y="38880"/>
                  <a:pt x="591597" y="61889"/>
                  <a:pt x="640249" y="94966"/>
                </a:cubicBezTo>
                <a:cubicBezTo>
                  <a:pt x="687821" y="127054"/>
                  <a:pt x="717958" y="168243"/>
                  <a:pt x="736135" y="209584"/>
                </a:cubicBezTo>
                <a:lnTo>
                  <a:pt x="736984" y="212005"/>
                </a:lnTo>
                <a:lnTo>
                  <a:pt x="783867" y="184150"/>
                </a:lnTo>
                <a:lnTo>
                  <a:pt x="753778" y="293326"/>
                </a:lnTo>
                <a:lnTo>
                  <a:pt x="736226" y="288988"/>
                </a:lnTo>
                <a:lnTo>
                  <a:pt x="644525" y="266936"/>
                </a:lnTo>
                <a:lnTo>
                  <a:pt x="702235" y="232649"/>
                </a:lnTo>
                <a:lnTo>
                  <a:pt x="682866" y="189433"/>
                </a:lnTo>
                <a:cubicBezTo>
                  <a:pt x="667459" y="166333"/>
                  <a:pt x="646737" y="144402"/>
                  <a:pt x="619347" y="125886"/>
                </a:cubicBezTo>
                <a:cubicBezTo>
                  <a:pt x="576101" y="96404"/>
                  <a:pt x="515556" y="75552"/>
                  <a:pt x="433388" y="71956"/>
                </a:cubicBezTo>
                <a:close/>
                <a:moveTo>
                  <a:pt x="215778" y="0"/>
                </a:moveTo>
                <a:cubicBezTo>
                  <a:pt x="245677" y="0"/>
                  <a:pt x="273415" y="11511"/>
                  <a:pt x="293948" y="30575"/>
                </a:cubicBezTo>
                <a:cubicBezTo>
                  <a:pt x="310519" y="45323"/>
                  <a:pt x="322406" y="64748"/>
                  <a:pt x="328170" y="86690"/>
                </a:cubicBezTo>
                <a:cubicBezTo>
                  <a:pt x="334654" y="85971"/>
                  <a:pt x="340778" y="85251"/>
                  <a:pt x="346902" y="85251"/>
                </a:cubicBezTo>
                <a:cubicBezTo>
                  <a:pt x="370677" y="85251"/>
                  <a:pt x="393372" y="92805"/>
                  <a:pt x="412104" y="105755"/>
                </a:cubicBezTo>
                <a:cubicBezTo>
                  <a:pt x="430836" y="119064"/>
                  <a:pt x="445605" y="137769"/>
                  <a:pt x="453530" y="160431"/>
                </a:cubicBezTo>
                <a:cubicBezTo>
                  <a:pt x="457493" y="171942"/>
                  <a:pt x="460015" y="184532"/>
                  <a:pt x="460015" y="198201"/>
                </a:cubicBezTo>
                <a:cubicBezTo>
                  <a:pt x="460015" y="229136"/>
                  <a:pt x="447406" y="257194"/>
                  <a:pt x="426873" y="277697"/>
                </a:cubicBezTo>
                <a:cubicBezTo>
                  <a:pt x="406340" y="297841"/>
                  <a:pt x="378242" y="310791"/>
                  <a:pt x="347262" y="310791"/>
                </a:cubicBezTo>
                <a:lnTo>
                  <a:pt x="112752" y="310791"/>
                </a:lnTo>
                <a:cubicBezTo>
                  <a:pt x="81772" y="310791"/>
                  <a:pt x="53674" y="297841"/>
                  <a:pt x="33141" y="277697"/>
                </a:cubicBezTo>
                <a:cubicBezTo>
                  <a:pt x="12608" y="257194"/>
                  <a:pt x="0" y="229136"/>
                  <a:pt x="0" y="198201"/>
                </a:cubicBezTo>
                <a:cubicBezTo>
                  <a:pt x="0" y="197122"/>
                  <a:pt x="0" y="195323"/>
                  <a:pt x="360" y="192805"/>
                </a:cubicBezTo>
                <a:cubicBezTo>
                  <a:pt x="1441" y="162949"/>
                  <a:pt x="14769" y="135971"/>
                  <a:pt x="34942" y="116546"/>
                </a:cubicBezTo>
                <a:cubicBezTo>
                  <a:pt x="52954" y="99280"/>
                  <a:pt x="77089" y="87769"/>
                  <a:pt x="103746" y="85611"/>
                </a:cubicBezTo>
                <a:cubicBezTo>
                  <a:pt x="109870" y="62949"/>
                  <a:pt x="122838" y="43165"/>
                  <a:pt x="139769" y="28417"/>
                </a:cubicBezTo>
                <a:cubicBezTo>
                  <a:pt x="160302" y="10431"/>
                  <a:pt x="186960" y="0"/>
                  <a:pt x="21577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41B84CBF-B557-FB4B-A595-F33BCFFA134B}"/>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0" name="TextBox 39">
            <a:extLst>
              <a:ext uri="{FF2B5EF4-FFF2-40B4-BE49-F238E27FC236}">
                <a16:creationId xmlns:a16="http://schemas.microsoft.com/office/drawing/2014/main" id="{FA57D400-76E6-094D-A94D-25876568D41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425776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ardrop 6">
            <a:extLst>
              <a:ext uri="{FF2B5EF4-FFF2-40B4-BE49-F238E27FC236}">
                <a16:creationId xmlns:a16="http://schemas.microsoft.com/office/drawing/2014/main" id="{03CFFF36-EADC-1340-88F0-6534B54EB369}"/>
              </a:ext>
            </a:extLst>
          </p:cNvPr>
          <p:cNvSpPr/>
          <p:nvPr/>
        </p:nvSpPr>
        <p:spPr>
          <a:xfrm rot="8100000">
            <a:off x="2576340" y="3801575"/>
            <a:ext cx="2860620" cy="286062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Freeform 5">
            <a:extLst>
              <a:ext uri="{FF2B5EF4-FFF2-40B4-BE49-F238E27FC236}">
                <a16:creationId xmlns:a16="http://schemas.microsoft.com/office/drawing/2014/main" id="{282C8A93-AD94-464E-AB32-CE2818122CCD}"/>
              </a:ext>
            </a:extLst>
          </p:cNvPr>
          <p:cNvSpPr/>
          <p:nvPr/>
        </p:nvSpPr>
        <p:spPr>
          <a:xfrm>
            <a:off x="1520825" y="4109454"/>
            <a:ext cx="4971649" cy="7657480"/>
          </a:xfrm>
          <a:custGeom>
            <a:avLst/>
            <a:gdLst>
              <a:gd name="connsiteX0" fmla="*/ 0 w 4971649"/>
              <a:gd name="connsiteY0" fmla="*/ 0 h 7657480"/>
              <a:gd name="connsiteX1" fmla="*/ 4252431 w 4971649"/>
              <a:gd name="connsiteY1" fmla="*/ 1808183 h 7657480"/>
              <a:gd name="connsiteX2" fmla="*/ 4310096 w 4971649"/>
              <a:gd name="connsiteY2" fmla="*/ 1826083 h 7657480"/>
              <a:gd name="connsiteX3" fmla="*/ 4971649 w 4971649"/>
              <a:gd name="connsiteY3" fmla="*/ 2824135 h 7657480"/>
              <a:gd name="connsiteX4" fmla="*/ 4971649 w 4971649"/>
              <a:gd name="connsiteY4" fmla="*/ 6574307 h 7657480"/>
              <a:gd name="connsiteX5" fmla="*/ 3888476 w 4971649"/>
              <a:gd name="connsiteY5" fmla="*/ 7657480 h 7657480"/>
              <a:gd name="connsiteX6" fmla="*/ 1083173 w 4971649"/>
              <a:gd name="connsiteY6" fmla="*/ 7657480 h 7657480"/>
              <a:gd name="connsiteX7" fmla="*/ 0 w 4971649"/>
              <a:gd name="connsiteY7" fmla="*/ 6574307 h 7657480"/>
              <a:gd name="connsiteX8" fmla="*/ 0 w 4971649"/>
              <a:gd name="connsiteY8" fmla="*/ 2824135 h 7657480"/>
              <a:gd name="connsiteX9" fmla="*/ 5821 w 4971649"/>
              <a:gd name="connsiteY9" fmla="*/ 2731867 h 7657480"/>
              <a:gd name="connsiteX10" fmla="*/ 0 w 4971649"/>
              <a:gd name="connsiteY10" fmla="*/ 2731867 h 7657480"/>
              <a:gd name="connsiteX11" fmla="*/ 0 w 4971649"/>
              <a:gd name="connsiteY11" fmla="*/ 1835752 h 7657480"/>
              <a:gd name="connsiteX12" fmla="*/ 0 w 4971649"/>
              <a:gd name="connsiteY12" fmla="*/ 1538067 h 765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1649" h="7657480">
                <a:moveTo>
                  <a:pt x="0" y="0"/>
                </a:moveTo>
                <a:lnTo>
                  <a:pt x="4252431" y="1808183"/>
                </a:lnTo>
                <a:lnTo>
                  <a:pt x="4310096" y="1826083"/>
                </a:lnTo>
                <a:cubicBezTo>
                  <a:pt x="4698863" y="1990518"/>
                  <a:pt x="4971649" y="2375470"/>
                  <a:pt x="4971649" y="2824135"/>
                </a:cubicBezTo>
                <a:lnTo>
                  <a:pt x="4971649" y="6574307"/>
                </a:lnTo>
                <a:cubicBezTo>
                  <a:pt x="4971649" y="7172527"/>
                  <a:pt x="4486696" y="7657480"/>
                  <a:pt x="3888476" y="7657480"/>
                </a:cubicBezTo>
                <a:lnTo>
                  <a:pt x="1083173" y="7657480"/>
                </a:lnTo>
                <a:cubicBezTo>
                  <a:pt x="484953" y="7657480"/>
                  <a:pt x="0" y="7172527"/>
                  <a:pt x="0" y="6574307"/>
                </a:cubicBezTo>
                <a:lnTo>
                  <a:pt x="0" y="2824135"/>
                </a:lnTo>
                <a:lnTo>
                  <a:pt x="5821" y="2731867"/>
                </a:lnTo>
                <a:lnTo>
                  <a:pt x="0" y="2731867"/>
                </a:lnTo>
                <a:lnTo>
                  <a:pt x="0" y="1835752"/>
                </a:lnTo>
                <a:lnTo>
                  <a:pt x="0" y="153806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eardrop 7">
            <a:extLst>
              <a:ext uri="{FF2B5EF4-FFF2-40B4-BE49-F238E27FC236}">
                <a16:creationId xmlns:a16="http://schemas.microsoft.com/office/drawing/2014/main" id="{BBBAF3BF-851A-F444-8D8D-DA9D327F9DE1}"/>
              </a:ext>
            </a:extLst>
          </p:cNvPr>
          <p:cNvSpPr/>
          <p:nvPr/>
        </p:nvSpPr>
        <p:spPr>
          <a:xfrm rot="8100000">
            <a:off x="2793764" y="4019000"/>
            <a:ext cx="2425770" cy="2425770"/>
          </a:xfrm>
          <a:prstGeom prst="teardrop">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Subtitle 2">
            <a:extLst>
              <a:ext uri="{FF2B5EF4-FFF2-40B4-BE49-F238E27FC236}">
                <a16:creationId xmlns:a16="http://schemas.microsoft.com/office/drawing/2014/main" id="{652952CA-0642-7640-8B99-9F46ABF5FEE0}"/>
              </a:ext>
            </a:extLst>
          </p:cNvPr>
          <p:cNvSpPr txBox="1">
            <a:spLocks/>
          </p:cNvSpPr>
          <p:nvPr/>
        </p:nvSpPr>
        <p:spPr>
          <a:xfrm>
            <a:off x="2002294" y="8304639"/>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13" name="TextBox 12">
            <a:extLst>
              <a:ext uri="{FF2B5EF4-FFF2-40B4-BE49-F238E27FC236}">
                <a16:creationId xmlns:a16="http://schemas.microsoft.com/office/drawing/2014/main" id="{9BC1E13B-395D-954D-9F61-C32DFF428077}"/>
              </a:ext>
            </a:extLst>
          </p:cNvPr>
          <p:cNvSpPr txBox="1"/>
          <p:nvPr/>
        </p:nvSpPr>
        <p:spPr>
          <a:xfrm>
            <a:off x="2782596"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14" name="Freeform 13">
            <a:extLst>
              <a:ext uri="{FF2B5EF4-FFF2-40B4-BE49-F238E27FC236}">
                <a16:creationId xmlns:a16="http://schemas.microsoft.com/office/drawing/2014/main" id="{F05DBBE9-66AD-8841-AC8F-DA538FEB0F8F}"/>
              </a:ext>
            </a:extLst>
          </p:cNvPr>
          <p:cNvSpPr>
            <a:spLocks noChangeArrowheads="1"/>
          </p:cNvSpPr>
          <p:nvPr/>
        </p:nvSpPr>
        <p:spPr bwMode="auto">
          <a:xfrm>
            <a:off x="3444139" y="4593983"/>
            <a:ext cx="1125019" cy="1275803"/>
          </a:xfrm>
          <a:custGeom>
            <a:avLst/>
            <a:gdLst>
              <a:gd name="connsiteX0" fmla="*/ 423863 w 774340"/>
              <a:gd name="connsiteY0" fmla="*/ 587375 h 878123"/>
              <a:gd name="connsiteX1" fmla="*/ 465923 w 774340"/>
              <a:gd name="connsiteY1" fmla="*/ 587375 h 878123"/>
              <a:gd name="connsiteX2" fmla="*/ 617267 w 774340"/>
              <a:gd name="connsiteY2" fmla="*/ 850395 h 878123"/>
              <a:gd name="connsiteX3" fmla="*/ 610437 w 774340"/>
              <a:gd name="connsiteY3" fmla="*/ 875651 h 878123"/>
              <a:gd name="connsiteX4" fmla="*/ 585633 w 774340"/>
              <a:gd name="connsiteY4" fmla="*/ 868796 h 878123"/>
              <a:gd name="connsiteX5" fmla="*/ 307190 w 774340"/>
              <a:gd name="connsiteY5" fmla="*/ 587375 h 878123"/>
              <a:gd name="connsiteX6" fmla="*/ 348891 w 774340"/>
              <a:gd name="connsiteY6" fmla="*/ 587375 h 878123"/>
              <a:gd name="connsiteX7" fmla="*/ 187121 w 774340"/>
              <a:gd name="connsiteY7" fmla="*/ 868796 h 878123"/>
              <a:gd name="connsiteX8" fmla="*/ 162317 w 774340"/>
              <a:gd name="connsiteY8" fmla="*/ 875651 h 878123"/>
              <a:gd name="connsiteX9" fmla="*/ 155846 w 774340"/>
              <a:gd name="connsiteY9" fmla="*/ 850395 h 878123"/>
              <a:gd name="connsiteX10" fmla="*/ 533506 w 774340"/>
              <a:gd name="connsiteY10" fmla="*/ 127168 h 878123"/>
              <a:gd name="connsiteX11" fmla="*/ 591825 w 774340"/>
              <a:gd name="connsiteY11" fmla="*/ 185528 h 878123"/>
              <a:gd name="connsiteX12" fmla="*/ 410390 w 774340"/>
              <a:gd name="connsiteY12" fmla="*/ 366733 h 878123"/>
              <a:gd name="connsiteX13" fmla="*/ 310312 w 774340"/>
              <a:gd name="connsiteY13" fmla="*/ 193454 h 878123"/>
              <a:gd name="connsiteX14" fmla="*/ 296632 w 774340"/>
              <a:gd name="connsiteY14" fmla="*/ 170398 h 878123"/>
              <a:gd name="connsiteX15" fmla="*/ 277913 w 774340"/>
              <a:gd name="connsiteY15" fmla="*/ 189131 h 878123"/>
              <a:gd name="connsiteX16" fmla="*/ 95758 w 774340"/>
              <a:gd name="connsiteY16" fmla="*/ 371416 h 878123"/>
              <a:gd name="connsiteX17" fmla="*/ 124917 w 774340"/>
              <a:gd name="connsiteY17" fmla="*/ 400236 h 878123"/>
              <a:gd name="connsiteX18" fmla="*/ 288353 w 774340"/>
              <a:gd name="connsiteY18" fmla="*/ 237044 h 878123"/>
              <a:gd name="connsiteX19" fmla="*/ 388430 w 774340"/>
              <a:gd name="connsiteY19" fmla="*/ 410323 h 878123"/>
              <a:gd name="connsiteX20" fmla="*/ 401390 w 774340"/>
              <a:gd name="connsiteY20" fmla="*/ 433019 h 878123"/>
              <a:gd name="connsiteX21" fmla="*/ 420469 w 774340"/>
              <a:gd name="connsiteY21" fmla="*/ 414646 h 878123"/>
              <a:gd name="connsiteX22" fmla="*/ 620624 w 774340"/>
              <a:gd name="connsiteY22" fmla="*/ 214348 h 878123"/>
              <a:gd name="connsiteX23" fmla="*/ 680383 w 774340"/>
              <a:gd name="connsiteY23" fmla="*/ 274149 h 878123"/>
              <a:gd name="connsiteX24" fmla="*/ 680383 w 774340"/>
              <a:gd name="connsiteY24" fmla="*/ 148062 h 878123"/>
              <a:gd name="connsiteX25" fmla="*/ 680383 w 774340"/>
              <a:gd name="connsiteY25" fmla="*/ 127168 h 878123"/>
              <a:gd name="connsiteX26" fmla="*/ 659143 w 774340"/>
              <a:gd name="connsiteY26" fmla="*/ 127168 h 878123"/>
              <a:gd name="connsiteX27" fmla="*/ 33479 w 774340"/>
              <a:gd name="connsiteY27" fmla="*/ 0 h 878123"/>
              <a:gd name="connsiteX28" fmla="*/ 741221 w 774340"/>
              <a:gd name="connsiteY28" fmla="*/ 0 h 878123"/>
              <a:gd name="connsiteX29" fmla="*/ 764980 w 774340"/>
              <a:gd name="connsiteY29" fmla="*/ 10447 h 878123"/>
              <a:gd name="connsiteX30" fmla="*/ 774340 w 774340"/>
              <a:gd name="connsiteY30" fmla="*/ 34224 h 878123"/>
              <a:gd name="connsiteX31" fmla="*/ 774340 w 774340"/>
              <a:gd name="connsiteY31" fmla="*/ 535329 h 878123"/>
              <a:gd name="connsiteX32" fmla="*/ 764980 w 774340"/>
              <a:gd name="connsiteY32" fmla="*/ 558745 h 878123"/>
              <a:gd name="connsiteX33" fmla="*/ 741221 w 774340"/>
              <a:gd name="connsiteY33" fmla="*/ 569553 h 878123"/>
              <a:gd name="connsiteX34" fmla="*/ 33479 w 774340"/>
              <a:gd name="connsiteY34" fmla="*/ 569553 h 878123"/>
              <a:gd name="connsiteX35" fmla="*/ 9360 w 774340"/>
              <a:gd name="connsiteY35" fmla="*/ 558745 h 878123"/>
              <a:gd name="connsiteX36" fmla="*/ 9720 w 774340"/>
              <a:gd name="connsiteY36" fmla="*/ 558745 h 878123"/>
              <a:gd name="connsiteX37" fmla="*/ 0 w 774340"/>
              <a:gd name="connsiteY37" fmla="*/ 535329 h 878123"/>
              <a:gd name="connsiteX38" fmla="*/ 0 w 774340"/>
              <a:gd name="connsiteY38" fmla="*/ 34224 h 878123"/>
              <a:gd name="connsiteX39" fmla="*/ 9720 w 774340"/>
              <a:gd name="connsiteY39" fmla="*/ 10447 h 878123"/>
              <a:gd name="connsiteX40" fmla="*/ 9360 w 774340"/>
              <a:gd name="connsiteY40" fmla="*/ 10447 h 878123"/>
              <a:gd name="connsiteX41" fmla="*/ 33479 w 774340"/>
              <a:gd name="connsiteY41" fmla="*/ 0 h 87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close/>
                <a:moveTo>
                  <a:pt x="307190" y="587375"/>
                </a:moveTo>
                <a:lnTo>
                  <a:pt x="348891" y="587375"/>
                </a:lnTo>
                <a:lnTo>
                  <a:pt x="187121" y="868796"/>
                </a:lnTo>
                <a:cubicBezTo>
                  <a:pt x="182089" y="877816"/>
                  <a:pt x="170944" y="880702"/>
                  <a:pt x="162317" y="875651"/>
                </a:cubicBezTo>
                <a:cubicBezTo>
                  <a:pt x="153689" y="870600"/>
                  <a:pt x="150813" y="859415"/>
                  <a:pt x="155846" y="850395"/>
                </a:cubicBez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24" name="Teardrop 23">
            <a:extLst>
              <a:ext uri="{FF2B5EF4-FFF2-40B4-BE49-F238E27FC236}">
                <a16:creationId xmlns:a16="http://schemas.microsoft.com/office/drawing/2014/main" id="{45F116D8-B0BB-2C48-8A55-20A1248716F7}"/>
              </a:ext>
            </a:extLst>
          </p:cNvPr>
          <p:cNvSpPr/>
          <p:nvPr/>
        </p:nvSpPr>
        <p:spPr>
          <a:xfrm rot="8100000">
            <a:off x="8029458" y="3801575"/>
            <a:ext cx="2860620" cy="286062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Freeform 24">
            <a:extLst>
              <a:ext uri="{FF2B5EF4-FFF2-40B4-BE49-F238E27FC236}">
                <a16:creationId xmlns:a16="http://schemas.microsoft.com/office/drawing/2014/main" id="{536B9561-6692-014D-B3BB-041626C26708}"/>
              </a:ext>
            </a:extLst>
          </p:cNvPr>
          <p:cNvSpPr/>
          <p:nvPr/>
        </p:nvSpPr>
        <p:spPr>
          <a:xfrm>
            <a:off x="6973943" y="4109454"/>
            <a:ext cx="4971649" cy="7657480"/>
          </a:xfrm>
          <a:custGeom>
            <a:avLst/>
            <a:gdLst>
              <a:gd name="connsiteX0" fmla="*/ 0 w 4971649"/>
              <a:gd name="connsiteY0" fmla="*/ 0 h 7657480"/>
              <a:gd name="connsiteX1" fmla="*/ 4252431 w 4971649"/>
              <a:gd name="connsiteY1" fmla="*/ 1808183 h 7657480"/>
              <a:gd name="connsiteX2" fmla="*/ 4310096 w 4971649"/>
              <a:gd name="connsiteY2" fmla="*/ 1826083 h 7657480"/>
              <a:gd name="connsiteX3" fmla="*/ 4971649 w 4971649"/>
              <a:gd name="connsiteY3" fmla="*/ 2824135 h 7657480"/>
              <a:gd name="connsiteX4" fmla="*/ 4971649 w 4971649"/>
              <a:gd name="connsiteY4" fmla="*/ 6574307 h 7657480"/>
              <a:gd name="connsiteX5" fmla="*/ 3888476 w 4971649"/>
              <a:gd name="connsiteY5" fmla="*/ 7657480 h 7657480"/>
              <a:gd name="connsiteX6" fmla="*/ 1083173 w 4971649"/>
              <a:gd name="connsiteY6" fmla="*/ 7657480 h 7657480"/>
              <a:gd name="connsiteX7" fmla="*/ 0 w 4971649"/>
              <a:gd name="connsiteY7" fmla="*/ 6574307 h 7657480"/>
              <a:gd name="connsiteX8" fmla="*/ 0 w 4971649"/>
              <a:gd name="connsiteY8" fmla="*/ 2824135 h 7657480"/>
              <a:gd name="connsiteX9" fmla="*/ 5821 w 4971649"/>
              <a:gd name="connsiteY9" fmla="*/ 2731867 h 7657480"/>
              <a:gd name="connsiteX10" fmla="*/ 0 w 4971649"/>
              <a:gd name="connsiteY10" fmla="*/ 2731867 h 7657480"/>
              <a:gd name="connsiteX11" fmla="*/ 0 w 4971649"/>
              <a:gd name="connsiteY11" fmla="*/ 1835752 h 7657480"/>
              <a:gd name="connsiteX12" fmla="*/ 0 w 4971649"/>
              <a:gd name="connsiteY12" fmla="*/ 1538067 h 765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1649" h="7657480">
                <a:moveTo>
                  <a:pt x="0" y="0"/>
                </a:moveTo>
                <a:lnTo>
                  <a:pt x="4252431" y="1808183"/>
                </a:lnTo>
                <a:lnTo>
                  <a:pt x="4310096" y="1826083"/>
                </a:lnTo>
                <a:cubicBezTo>
                  <a:pt x="4698863" y="1990518"/>
                  <a:pt x="4971649" y="2375470"/>
                  <a:pt x="4971649" y="2824135"/>
                </a:cubicBezTo>
                <a:lnTo>
                  <a:pt x="4971649" y="6574307"/>
                </a:lnTo>
                <a:cubicBezTo>
                  <a:pt x="4971649" y="7172527"/>
                  <a:pt x="4486696" y="7657480"/>
                  <a:pt x="3888476" y="7657480"/>
                </a:cubicBezTo>
                <a:lnTo>
                  <a:pt x="1083173" y="7657480"/>
                </a:lnTo>
                <a:cubicBezTo>
                  <a:pt x="484953" y="7657480"/>
                  <a:pt x="0" y="7172527"/>
                  <a:pt x="0" y="6574307"/>
                </a:cubicBezTo>
                <a:lnTo>
                  <a:pt x="0" y="2824135"/>
                </a:lnTo>
                <a:lnTo>
                  <a:pt x="5821" y="2731867"/>
                </a:lnTo>
                <a:lnTo>
                  <a:pt x="0" y="2731867"/>
                </a:lnTo>
                <a:lnTo>
                  <a:pt x="0" y="1835752"/>
                </a:lnTo>
                <a:lnTo>
                  <a:pt x="0" y="153806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Teardrop 25">
            <a:extLst>
              <a:ext uri="{FF2B5EF4-FFF2-40B4-BE49-F238E27FC236}">
                <a16:creationId xmlns:a16="http://schemas.microsoft.com/office/drawing/2014/main" id="{2D948DF9-374F-CA42-82AE-FD746F49A99E}"/>
              </a:ext>
            </a:extLst>
          </p:cNvPr>
          <p:cNvSpPr/>
          <p:nvPr/>
        </p:nvSpPr>
        <p:spPr>
          <a:xfrm rot="8100000">
            <a:off x="8246882" y="4019000"/>
            <a:ext cx="2425770" cy="2425770"/>
          </a:xfrm>
          <a:prstGeom prst="teardrop">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Subtitle 2">
            <a:extLst>
              <a:ext uri="{FF2B5EF4-FFF2-40B4-BE49-F238E27FC236}">
                <a16:creationId xmlns:a16="http://schemas.microsoft.com/office/drawing/2014/main" id="{5DE23195-D1E9-7C44-BF33-7BDAE30BC1CB}"/>
              </a:ext>
            </a:extLst>
          </p:cNvPr>
          <p:cNvSpPr txBox="1">
            <a:spLocks/>
          </p:cNvSpPr>
          <p:nvPr/>
        </p:nvSpPr>
        <p:spPr>
          <a:xfrm>
            <a:off x="7455412" y="8304639"/>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2" name="TextBox 21">
            <a:extLst>
              <a:ext uri="{FF2B5EF4-FFF2-40B4-BE49-F238E27FC236}">
                <a16:creationId xmlns:a16="http://schemas.microsoft.com/office/drawing/2014/main" id="{1C7025B4-D7E5-E44E-8628-628308C02022}"/>
              </a:ext>
            </a:extLst>
          </p:cNvPr>
          <p:cNvSpPr txBox="1"/>
          <p:nvPr/>
        </p:nvSpPr>
        <p:spPr>
          <a:xfrm>
            <a:off x="8235714"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2" name="Teardrop 31">
            <a:extLst>
              <a:ext uri="{FF2B5EF4-FFF2-40B4-BE49-F238E27FC236}">
                <a16:creationId xmlns:a16="http://schemas.microsoft.com/office/drawing/2014/main" id="{11DC6458-04A7-6849-9074-82AAD96B0D4B}"/>
              </a:ext>
            </a:extLst>
          </p:cNvPr>
          <p:cNvSpPr/>
          <p:nvPr/>
        </p:nvSpPr>
        <p:spPr>
          <a:xfrm rot="8100000">
            <a:off x="13477806" y="3801575"/>
            <a:ext cx="2860620" cy="286062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Freeform 32">
            <a:extLst>
              <a:ext uri="{FF2B5EF4-FFF2-40B4-BE49-F238E27FC236}">
                <a16:creationId xmlns:a16="http://schemas.microsoft.com/office/drawing/2014/main" id="{9AA5E2F9-191F-0140-A819-5F66180ACAA9}"/>
              </a:ext>
            </a:extLst>
          </p:cNvPr>
          <p:cNvSpPr/>
          <p:nvPr/>
        </p:nvSpPr>
        <p:spPr>
          <a:xfrm>
            <a:off x="12422291" y="4109454"/>
            <a:ext cx="4971649" cy="7657480"/>
          </a:xfrm>
          <a:custGeom>
            <a:avLst/>
            <a:gdLst>
              <a:gd name="connsiteX0" fmla="*/ 0 w 4971649"/>
              <a:gd name="connsiteY0" fmla="*/ 0 h 7657480"/>
              <a:gd name="connsiteX1" fmla="*/ 4252431 w 4971649"/>
              <a:gd name="connsiteY1" fmla="*/ 1808183 h 7657480"/>
              <a:gd name="connsiteX2" fmla="*/ 4310096 w 4971649"/>
              <a:gd name="connsiteY2" fmla="*/ 1826083 h 7657480"/>
              <a:gd name="connsiteX3" fmla="*/ 4971649 w 4971649"/>
              <a:gd name="connsiteY3" fmla="*/ 2824135 h 7657480"/>
              <a:gd name="connsiteX4" fmla="*/ 4971649 w 4971649"/>
              <a:gd name="connsiteY4" fmla="*/ 6574307 h 7657480"/>
              <a:gd name="connsiteX5" fmla="*/ 3888476 w 4971649"/>
              <a:gd name="connsiteY5" fmla="*/ 7657480 h 7657480"/>
              <a:gd name="connsiteX6" fmla="*/ 1083173 w 4971649"/>
              <a:gd name="connsiteY6" fmla="*/ 7657480 h 7657480"/>
              <a:gd name="connsiteX7" fmla="*/ 0 w 4971649"/>
              <a:gd name="connsiteY7" fmla="*/ 6574307 h 7657480"/>
              <a:gd name="connsiteX8" fmla="*/ 0 w 4971649"/>
              <a:gd name="connsiteY8" fmla="*/ 2824135 h 7657480"/>
              <a:gd name="connsiteX9" fmla="*/ 5821 w 4971649"/>
              <a:gd name="connsiteY9" fmla="*/ 2731867 h 7657480"/>
              <a:gd name="connsiteX10" fmla="*/ 0 w 4971649"/>
              <a:gd name="connsiteY10" fmla="*/ 2731867 h 7657480"/>
              <a:gd name="connsiteX11" fmla="*/ 0 w 4971649"/>
              <a:gd name="connsiteY11" fmla="*/ 1835752 h 7657480"/>
              <a:gd name="connsiteX12" fmla="*/ 0 w 4971649"/>
              <a:gd name="connsiteY12" fmla="*/ 1538067 h 765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1649" h="7657480">
                <a:moveTo>
                  <a:pt x="0" y="0"/>
                </a:moveTo>
                <a:lnTo>
                  <a:pt x="4252431" y="1808183"/>
                </a:lnTo>
                <a:lnTo>
                  <a:pt x="4310096" y="1826083"/>
                </a:lnTo>
                <a:cubicBezTo>
                  <a:pt x="4698863" y="1990518"/>
                  <a:pt x="4971649" y="2375470"/>
                  <a:pt x="4971649" y="2824135"/>
                </a:cubicBezTo>
                <a:lnTo>
                  <a:pt x="4971649" y="6574307"/>
                </a:lnTo>
                <a:cubicBezTo>
                  <a:pt x="4971649" y="7172527"/>
                  <a:pt x="4486696" y="7657480"/>
                  <a:pt x="3888476" y="7657480"/>
                </a:cubicBezTo>
                <a:lnTo>
                  <a:pt x="1083173" y="7657480"/>
                </a:lnTo>
                <a:cubicBezTo>
                  <a:pt x="484953" y="7657480"/>
                  <a:pt x="0" y="7172527"/>
                  <a:pt x="0" y="6574307"/>
                </a:cubicBezTo>
                <a:lnTo>
                  <a:pt x="0" y="2824135"/>
                </a:lnTo>
                <a:lnTo>
                  <a:pt x="5821" y="2731867"/>
                </a:lnTo>
                <a:lnTo>
                  <a:pt x="0" y="2731867"/>
                </a:lnTo>
                <a:lnTo>
                  <a:pt x="0" y="1835752"/>
                </a:lnTo>
                <a:lnTo>
                  <a:pt x="0" y="153806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Teardrop 33">
            <a:extLst>
              <a:ext uri="{FF2B5EF4-FFF2-40B4-BE49-F238E27FC236}">
                <a16:creationId xmlns:a16="http://schemas.microsoft.com/office/drawing/2014/main" id="{540539BB-09D7-9F41-ACE5-850B8BEA9967}"/>
              </a:ext>
            </a:extLst>
          </p:cNvPr>
          <p:cNvSpPr/>
          <p:nvPr/>
        </p:nvSpPr>
        <p:spPr>
          <a:xfrm rot="8100000">
            <a:off x="13695230" y="4019000"/>
            <a:ext cx="2425770" cy="2425770"/>
          </a:xfrm>
          <a:prstGeom prst="teardrop">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Subtitle 2">
            <a:extLst>
              <a:ext uri="{FF2B5EF4-FFF2-40B4-BE49-F238E27FC236}">
                <a16:creationId xmlns:a16="http://schemas.microsoft.com/office/drawing/2014/main" id="{E425FD5E-3914-6141-9B9A-25B0A5F0F6C6}"/>
              </a:ext>
            </a:extLst>
          </p:cNvPr>
          <p:cNvSpPr txBox="1">
            <a:spLocks/>
          </p:cNvSpPr>
          <p:nvPr/>
        </p:nvSpPr>
        <p:spPr>
          <a:xfrm>
            <a:off x="12903760" y="8304639"/>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0" name="TextBox 29">
            <a:extLst>
              <a:ext uri="{FF2B5EF4-FFF2-40B4-BE49-F238E27FC236}">
                <a16:creationId xmlns:a16="http://schemas.microsoft.com/office/drawing/2014/main" id="{F7A89624-C8F4-EC47-9B6E-F4D8AA612311}"/>
              </a:ext>
            </a:extLst>
          </p:cNvPr>
          <p:cNvSpPr txBox="1"/>
          <p:nvPr/>
        </p:nvSpPr>
        <p:spPr>
          <a:xfrm>
            <a:off x="13684062"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40" name="Teardrop 39">
            <a:extLst>
              <a:ext uri="{FF2B5EF4-FFF2-40B4-BE49-F238E27FC236}">
                <a16:creationId xmlns:a16="http://schemas.microsoft.com/office/drawing/2014/main" id="{53D40D86-2F0B-1B4B-A660-CC7B6C5FAEEC}"/>
              </a:ext>
            </a:extLst>
          </p:cNvPr>
          <p:cNvSpPr/>
          <p:nvPr/>
        </p:nvSpPr>
        <p:spPr>
          <a:xfrm rot="8100000">
            <a:off x="18912516" y="3801575"/>
            <a:ext cx="2860620" cy="286062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Freeform 40">
            <a:extLst>
              <a:ext uri="{FF2B5EF4-FFF2-40B4-BE49-F238E27FC236}">
                <a16:creationId xmlns:a16="http://schemas.microsoft.com/office/drawing/2014/main" id="{CF59E5F2-C4A8-564F-917D-EA0CB1FAA694}"/>
              </a:ext>
            </a:extLst>
          </p:cNvPr>
          <p:cNvSpPr/>
          <p:nvPr/>
        </p:nvSpPr>
        <p:spPr>
          <a:xfrm>
            <a:off x="17857001" y="4109454"/>
            <a:ext cx="4971649" cy="7657480"/>
          </a:xfrm>
          <a:custGeom>
            <a:avLst/>
            <a:gdLst>
              <a:gd name="connsiteX0" fmla="*/ 0 w 4971649"/>
              <a:gd name="connsiteY0" fmla="*/ 0 h 7657480"/>
              <a:gd name="connsiteX1" fmla="*/ 4252431 w 4971649"/>
              <a:gd name="connsiteY1" fmla="*/ 1808183 h 7657480"/>
              <a:gd name="connsiteX2" fmla="*/ 4310096 w 4971649"/>
              <a:gd name="connsiteY2" fmla="*/ 1826083 h 7657480"/>
              <a:gd name="connsiteX3" fmla="*/ 4971649 w 4971649"/>
              <a:gd name="connsiteY3" fmla="*/ 2824135 h 7657480"/>
              <a:gd name="connsiteX4" fmla="*/ 4971649 w 4971649"/>
              <a:gd name="connsiteY4" fmla="*/ 6574307 h 7657480"/>
              <a:gd name="connsiteX5" fmla="*/ 3888476 w 4971649"/>
              <a:gd name="connsiteY5" fmla="*/ 7657480 h 7657480"/>
              <a:gd name="connsiteX6" fmla="*/ 1083173 w 4971649"/>
              <a:gd name="connsiteY6" fmla="*/ 7657480 h 7657480"/>
              <a:gd name="connsiteX7" fmla="*/ 0 w 4971649"/>
              <a:gd name="connsiteY7" fmla="*/ 6574307 h 7657480"/>
              <a:gd name="connsiteX8" fmla="*/ 0 w 4971649"/>
              <a:gd name="connsiteY8" fmla="*/ 2824135 h 7657480"/>
              <a:gd name="connsiteX9" fmla="*/ 5821 w 4971649"/>
              <a:gd name="connsiteY9" fmla="*/ 2731867 h 7657480"/>
              <a:gd name="connsiteX10" fmla="*/ 0 w 4971649"/>
              <a:gd name="connsiteY10" fmla="*/ 2731867 h 7657480"/>
              <a:gd name="connsiteX11" fmla="*/ 0 w 4971649"/>
              <a:gd name="connsiteY11" fmla="*/ 1835752 h 7657480"/>
              <a:gd name="connsiteX12" fmla="*/ 0 w 4971649"/>
              <a:gd name="connsiteY12" fmla="*/ 1538067 h 765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1649" h="7657480">
                <a:moveTo>
                  <a:pt x="0" y="0"/>
                </a:moveTo>
                <a:lnTo>
                  <a:pt x="4252431" y="1808183"/>
                </a:lnTo>
                <a:lnTo>
                  <a:pt x="4310096" y="1826083"/>
                </a:lnTo>
                <a:cubicBezTo>
                  <a:pt x="4698863" y="1990518"/>
                  <a:pt x="4971649" y="2375470"/>
                  <a:pt x="4971649" y="2824135"/>
                </a:cubicBezTo>
                <a:lnTo>
                  <a:pt x="4971649" y="6574307"/>
                </a:lnTo>
                <a:cubicBezTo>
                  <a:pt x="4971649" y="7172527"/>
                  <a:pt x="4486696" y="7657480"/>
                  <a:pt x="3888476" y="7657480"/>
                </a:cubicBezTo>
                <a:lnTo>
                  <a:pt x="1083173" y="7657480"/>
                </a:lnTo>
                <a:cubicBezTo>
                  <a:pt x="484953" y="7657480"/>
                  <a:pt x="0" y="7172527"/>
                  <a:pt x="0" y="6574307"/>
                </a:cubicBezTo>
                <a:lnTo>
                  <a:pt x="0" y="2824135"/>
                </a:lnTo>
                <a:lnTo>
                  <a:pt x="5821" y="2731867"/>
                </a:lnTo>
                <a:lnTo>
                  <a:pt x="0" y="2731867"/>
                </a:lnTo>
                <a:lnTo>
                  <a:pt x="0" y="1835752"/>
                </a:lnTo>
                <a:lnTo>
                  <a:pt x="0" y="153806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Teardrop 41">
            <a:extLst>
              <a:ext uri="{FF2B5EF4-FFF2-40B4-BE49-F238E27FC236}">
                <a16:creationId xmlns:a16="http://schemas.microsoft.com/office/drawing/2014/main" id="{7E5E04D3-CC8B-5F4B-A449-E7A7FCBC7600}"/>
              </a:ext>
            </a:extLst>
          </p:cNvPr>
          <p:cNvSpPr/>
          <p:nvPr/>
        </p:nvSpPr>
        <p:spPr>
          <a:xfrm rot="8100000">
            <a:off x="19129940" y="4019000"/>
            <a:ext cx="2425770" cy="2425770"/>
          </a:xfrm>
          <a:prstGeom prst="teardrop">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Subtitle 2">
            <a:extLst>
              <a:ext uri="{FF2B5EF4-FFF2-40B4-BE49-F238E27FC236}">
                <a16:creationId xmlns:a16="http://schemas.microsoft.com/office/drawing/2014/main" id="{6C29B222-196E-204D-982B-AC6D5F9719BD}"/>
              </a:ext>
            </a:extLst>
          </p:cNvPr>
          <p:cNvSpPr txBox="1">
            <a:spLocks/>
          </p:cNvSpPr>
          <p:nvPr/>
        </p:nvSpPr>
        <p:spPr>
          <a:xfrm>
            <a:off x="18338470" y="8304639"/>
            <a:ext cx="4008710" cy="273869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8" name="TextBox 37">
            <a:extLst>
              <a:ext uri="{FF2B5EF4-FFF2-40B4-BE49-F238E27FC236}">
                <a16:creationId xmlns:a16="http://schemas.microsoft.com/office/drawing/2014/main" id="{88C7DB04-C857-1944-89EF-2C9BC5ADB654}"/>
              </a:ext>
            </a:extLst>
          </p:cNvPr>
          <p:cNvSpPr txBox="1"/>
          <p:nvPr/>
        </p:nvSpPr>
        <p:spPr>
          <a:xfrm>
            <a:off x="19118772"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15" name="Freeform 14">
            <a:extLst>
              <a:ext uri="{FF2B5EF4-FFF2-40B4-BE49-F238E27FC236}">
                <a16:creationId xmlns:a16="http://schemas.microsoft.com/office/drawing/2014/main" id="{A52B4098-9D52-0248-8515-7007DA5E9CD8}"/>
              </a:ext>
            </a:extLst>
          </p:cNvPr>
          <p:cNvSpPr>
            <a:spLocks noChangeArrowheads="1"/>
          </p:cNvSpPr>
          <p:nvPr/>
        </p:nvSpPr>
        <p:spPr bwMode="auto">
          <a:xfrm>
            <a:off x="14304089" y="4588914"/>
            <a:ext cx="1208051" cy="1277241"/>
          </a:xfrm>
          <a:custGeom>
            <a:avLst/>
            <a:gdLst>
              <a:gd name="connsiteX0" fmla="*/ 6122 w 831490"/>
              <a:gd name="connsiteY0" fmla="*/ 782638 h 879113"/>
              <a:gd name="connsiteX1" fmla="*/ 53653 w 831490"/>
              <a:gd name="connsiteY1" fmla="*/ 809439 h 879113"/>
              <a:gd name="connsiteX2" fmla="*/ 182563 w 831490"/>
              <a:gd name="connsiteY2" fmla="*/ 828996 h 879113"/>
              <a:gd name="connsiteX3" fmla="*/ 311113 w 831490"/>
              <a:gd name="connsiteY3" fmla="*/ 809439 h 879113"/>
              <a:gd name="connsiteX4" fmla="*/ 358644 w 831490"/>
              <a:gd name="connsiteY4" fmla="*/ 782638 h 879113"/>
              <a:gd name="connsiteX5" fmla="*/ 364765 w 831490"/>
              <a:gd name="connsiteY5" fmla="*/ 803282 h 879113"/>
              <a:gd name="connsiteX6" fmla="*/ 306071 w 831490"/>
              <a:gd name="connsiteY6" fmla="*/ 859418 h 879113"/>
              <a:gd name="connsiteX7" fmla="*/ 182563 w 831490"/>
              <a:gd name="connsiteY7" fmla="*/ 877526 h 879113"/>
              <a:gd name="connsiteX8" fmla="*/ 58694 w 831490"/>
              <a:gd name="connsiteY8" fmla="*/ 859418 h 879113"/>
              <a:gd name="connsiteX9" fmla="*/ 0 w 831490"/>
              <a:gd name="connsiteY9" fmla="*/ 803282 h 879113"/>
              <a:gd name="connsiteX10" fmla="*/ 6122 w 831490"/>
              <a:gd name="connsiteY10" fmla="*/ 782638 h 879113"/>
              <a:gd name="connsiteX11" fmla="*/ 396133 w 831490"/>
              <a:gd name="connsiteY11" fmla="*/ 763588 h 879113"/>
              <a:gd name="connsiteX12" fmla="*/ 453701 w 831490"/>
              <a:gd name="connsiteY12" fmla="*/ 796543 h 879113"/>
              <a:gd name="connsiteX13" fmla="*/ 609854 w 831490"/>
              <a:gd name="connsiteY13" fmla="*/ 819721 h 879113"/>
              <a:gd name="connsiteX14" fmla="*/ 766007 w 831490"/>
              <a:gd name="connsiteY14" fmla="*/ 796543 h 879113"/>
              <a:gd name="connsiteX15" fmla="*/ 823935 w 831490"/>
              <a:gd name="connsiteY15" fmla="*/ 763588 h 879113"/>
              <a:gd name="connsiteX16" fmla="*/ 831490 w 831490"/>
              <a:gd name="connsiteY16" fmla="*/ 788576 h 879113"/>
              <a:gd name="connsiteX17" fmla="*/ 759890 w 831490"/>
              <a:gd name="connsiteY17" fmla="*/ 857022 h 879113"/>
              <a:gd name="connsiteX18" fmla="*/ 609854 w 831490"/>
              <a:gd name="connsiteY18" fmla="*/ 879113 h 879113"/>
              <a:gd name="connsiteX19" fmla="*/ 459818 w 831490"/>
              <a:gd name="connsiteY19" fmla="*/ 857022 h 879113"/>
              <a:gd name="connsiteX20" fmla="*/ 388937 w 831490"/>
              <a:gd name="connsiteY20" fmla="*/ 788576 h 879113"/>
              <a:gd name="connsiteX21" fmla="*/ 396133 w 831490"/>
              <a:gd name="connsiteY21" fmla="*/ 763588 h 879113"/>
              <a:gd name="connsiteX22" fmla="*/ 6122 w 831490"/>
              <a:gd name="connsiteY22" fmla="*/ 719138 h 879113"/>
              <a:gd name="connsiteX23" fmla="*/ 53653 w 831490"/>
              <a:gd name="connsiteY23" fmla="*/ 746300 h 879113"/>
              <a:gd name="connsiteX24" fmla="*/ 182563 w 831490"/>
              <a:gd name="connsiteY24" fmla="*/ 765495 h 879113"/>
              <a:gd name="connsiteX25" fmla="*/ 311113 w 831490"/>
              <a:gd name="connsiteY25" fmla="*/ 746300 h 879113"/>
              <a:gd name="connsiteX26" fmla="*/ 358644 w 831490"/>
              <a:gd name="connsiteY26" fmla="*/ 719138 h 879113"/>
              <a:gd name="connsiteX27" fmla="*/ 364765 w 831490"/>
              <a:gd name="connsiteY27" fmla="*/ 739781 h 879113"/>
              <a:gd name="connsiteX28" fmla="*/ 306071 w 831490"/>
              <a:gd name="connsiteY28" fmla="*/ 795918 h 879113"/>
              <a:gd name="connsiteX29" fmla="*/ 182563 w 831490"/>
              <a:gd name="connsiteY29" fmla="*/ 814026 h 879113"/>
              <a:gd name="connsiteX30" fmla="*/ 58694 w 831490"/>
              <a:gd name="connsiteY30" fmla="*/ 795918 h 879113"/>
              <a:gd name="connsiteX31" fmla="*/ 0 w 831490"/>
              <a:gd name="connsiteY31" fmla="*/ 739781 h 879113"/>
              <a:gd name="connsiteX32" fmla="*/ 6122 w 831490"/>
              <a:gd name="connsiteY32" fmla="*/ 719138 h 879113"/>
              <a:gd name="connsiteX33" fmla="*/ 396133 w 831490"/>
              <a:gd name="connsiteY33" fmla="*/ 685800 h 879113"/>
              <a:gd name="connsiteX34" fmla="*/ 453701 w 831490"/>
              <a:gd name="connsiteY34" fmla="*/ 718393 h 879113"/>
              <a:gd name="connsiteX35" fmla="*/ 609854 w 831490"/>
              <a:gd name="connsiteY35" fmla="*/ 741933 h 879113"/>
              <a:gd name="connsiteX36" fmla="*/ 766007 w 831490"/>
              <a:gd name="connsiteY36" fmla="*/ 718393 h 879113"/>
              <a:gd name="connsiteX37" fmla="*/ 823935 w 831490"/>
              <a:gd name="connsiteY37" fmla="*/ 685800 h 879113"/>
              <a:gd name="connsiteX38" fmla="*/ 831490 w 831490"/>
              <a:gd name="connsiteY38" fmla="*/ 710788 h 879113"/>
              <a:gd name="connsiteX39" fmla="*/ 759890 w 831490"/>
              <a:gd name="connsiteY39" fmla="*/ 778872 h 879113"/>
              <a:gd name="connsiteX40" fmla="*/ 609854 w 831490"/>
              <a:gd name="connsiteY40" fmla="*/ 801326 h 879113"/>
              <a:gd name="connsiteX41" fmla="*/ 459818 w 831490"/>
              <a:gd name="connsiteY41" fmla="*/ 778872 h 879113"/>
              <a:gd name="connsiteX42" fmla="*/ 388937 w 831490"/>
              <a:gd name="connsiteY42" fmla="*/ 710788 h 879113"/>
              <a:gd name="connsiteX43" fmla="*/ 396133 w 831490"/>
              <a:gd name="connsiteY43" fmla="*/ 685800 h 879113"/>
              <a:gd name="connsiteX44" fmla="*/ 6122 w 831490"/>
              <a:gd name="connsiteY44" fmla="*/ 655638 h 879113"/>
              <a:gd name="connsiteX45" fmla="*/ 53653 w 831490"/>
              <a:gd name="connsiteY45" fmla="*/ 682698 h 879113"/>
              <a:gd name="connsiteX46" fmla="*/ 182563 w 831490"/>
              <a:gd name="connsiteY46" fmla="*/ 701820 h 879113"/>
              <a:gd name="connsiteX47" fmla="*/ 311113 w 831490"/>
              <a:gd name="connsiteY47" fmla="*/ 682698 h 879113"/>
              <a:gd name="connsiteX48" fmla="*/ 358644 w 831490"/>
              <a:gd name="connsiteY48" fmla="*/ 655638 h 879113"/>
              <a:gd name="connsiteX49" fmla="*/ 364765 w 831490"/>
              <a:gd name="connsiteY49" fmla="*/ 676203 h 879113"/>
              <a:gd name="connsiteX50" fmla="*/ 306071 w 831490"/>
              <a:gd name="connsiteY50" fmla="*/ 732127 h 879113"/>
              <a:gd name="connsiteX51" fmla="*/ 182563 w 831490"/>
              <a:gd name="connsiteY51" fmla="*/ 750527 h 879113"/>
              <a:gd name="connsiteX52" fmla="*/ 58694 w 831490"/>
              <a:gd name="connsiteY52" fmla="*/ 732127 h 879113"/>
              <a:gd name="connsiteX53" fmla="*/ 0 w 831490"/>
              <a:gd name="connsiteY53" fmla="*/ 676203 h 879113"/>
              <a:gd name="connsiteX54" fmla="*/ 6122 w 831490"/>
              <a:gd name="connsiteY54" fmla="*/ 655638 h 879113"/>
              <a:gd name="connsiteX55" fmla="*/ 396133 w 831490"/>
              <a:gd name="connsiteY55" fmla="*/ 608013 h 879113"/>
              <a:gd name="connsiteX56" fmla="*/ 453701 w 831490"/>
              <a:gd name="connsiteY56" fmla="*/ 640968 h 879113"/>
              <a:gd name="connsiteX57" fmla="*/ 609854 w 831490"/>
              <a:gd name="connsiteY57" fmla="*/ 664146 h 879113"/>
              <a:gd name="connsiteX58" fmla="*/ 766007 w 831490"/>
              <a:gd name="connsiteY58" fmla="*/ 640968 h 879113"/>
              <a:gd name="connsiteX59" fmla="*/ 823935 w 831490"/>
              <a:gd name="connsiteY59" fmla="*/ 608013 h 879113"/>
              <a:gd name="connsiteX60" fmla="*/ 831490 w 831490"/>
              <a:gd name="connsiteY60" fmla="*/ 633001 h 879113"/>
              <a:gd name="connsiteX61" fmla="*/ 759890 w 831490"/>
              <a:gd name="connsiteY61" fmla="*/ 701085 h 879113"/>
              <a:gd name="connsiteX62" fmla="*/ 609854 w 831490"/>
              <a:gd name="connsiteY62" fmla="*/ 723538 h 879113"/>
              <a:gd name="connsiteX63" fmla="*/ 459818 w 831490"/>
              <a:gd name="connsiteY63" fmla="*/ 701085 h 879113"/>
              <a:gd name="connsiteX64" fmla="*/ 388937 w 831490"/>
              <a:gd name="connsiteY64" fmla="*/ 633001 h 879113"/>
              <a:gd name="connsiteX65" fmla="*/ 396133 w 831490"/>
              <a:gd name="connsiteY65" fmla="*/ 608013 h 879113"/>
              <a:gd name="connsiteX66" fmla="*/ 6122 w 831490"/>
              <a:gd name="connsiteY66" fmla="*/ 592138 h 879113"/>
              <a:gd name="connsiteX67" fmla="*/ 53653 w 831490"/>
              <a:gd name="connsiteY67" fmla="*/ 619198 h 879113"/>
              <a:gd name="connsiteX68" fmla="*/ 182563 w 831490"/>
              <a:gd name="connsiteY68" fmla="*/ 638320 h 879113"/>
              <a:gd name="connsiteX69" fmla="*/ 311113 w 831490"/>
              <a:gd name="connsiteY69" fmla="*/ 619198 h 879113"/>
              <a:gd name="connsiteX70" fmla="*/ 358644 w 831490"/>
              <a:gd name="connsiteY70" fmla="*/ 592138 h 879113"/>
              <a:gd name="connsiteX71" fmla="*/ 364765 w 831490"/>
              <a:gd name="connsiteY71" fmla="*/ 612703 h 879113"/>
              <a:gd name="connsiteX72" fmla="*/ 306071 w 831490"/>
              <a:gd name="connsiteY72" fmla="*/ 668627 h 879113"/>
              <a:gd name="connsiteX73" fmla="*/ 182563 w 831490"/>
              <a:gd name="connsiteY73" fmla="*/ 687027 h 879113"/>
              <a:gd name="connsiteX74" fmla="*/ 58694 w 831490"/>
              <a:gd name="connsiteY74" fmla="*/ 668627 h 879113"/>
              <a:gd name="connsiteX75" fmla="*/ 0 w 831490"/>
              <a:gd name="connsiteY75" fmla="*/ 612703 h 879113"/>
              <a:gd name="connsiteX76" fmla="*/ 6122 w 831490"/>
              <a:gd name="connsiteY76" fmla="*/ 592138 h 879113"/>
              <a:gd name="connsiteX77" fmla="*/ 396133 w 831490"/>
              <a:gd name="connsiteY77" fmla="*/ 530225 h 879113"/>
              <a:gd name="connsiteX78" fmla="*/ 453701 w 831490"/>
              <a:gd name="connsiteY78" fmla="*/ 562717 h 879113"/>
              <a:gd name="connsiteX79" fmla="*/ 609854 w 831490"/>
              <a:gd name="connsiteY79" fmla="*/ 586183 h 879113"/>
              <a:gd name="connsiteX80" fmla="*/ 766007 w 831490"/>
              <a:gd name="connsiteY80" fmla="*/ 562717 h 879113"/>
              <a:gd name="connsiteX81" fmla="*/ 823935 w 831490"/>
              <a:gd name="connsiteY81" fmla="*/ 530225 h 879113"/>
              <a:gd name="connsiteX82" fmla="*/ 831490 w 831490"/>
              <a:gd name="connsiteY82" fmla="*/ 555135 h 879113"/>
              <a:gd name="connsiteX83" fmla="*/ 759890 w 831490"/>
              <a:gd name="connsiteY83" fmla="*/ 623007 h 879113"/>
              <a:gd name="connsiteX84" fmla="*/ 609854 w 831490"/>
              <a:gd name="connsiteY84" fmla="*/ 645752 h 879113"/>
              <a:gd name="connsiteX85" fmla="*/ 459818 w 831490"/>
              <a:gd name="connsiteY85" fmla="*/ 623007 h 879113"/>
              <a:gd name="connsiteX86" fmla="*/ 388937 w 831490"/>
              <a:gd name="connsiteY86" fmla="*/ 555135 h 879113"/>
              <a:gd name="connsiteX87" fmla="*/ 396133 w 831490"/>
              <a:gd name="connsiteY87" fmla="*/ 530225 h 879113"/>
              <a:gd name="connsiteX88" fmla="*/ 6122 w 831490"/>
              <a:gd name="connsiteY88" fmla="*/ 528638 h 879113"/>
              <a:gd name="connsiteX89" fmla="*/ 53653 w 831490"/>
              <a:gd name="connsiteY89" fmla="*/ 555438 h 879113"/>
              <a:gd name="connsiteX90" fmla="*/ 182563 w 831490"/>
              <a:gd name="connsiteY90" fmla="*/ 574995 h 879113"/>
              <a:gd name="connsiteX91" fmla="*/ 311113 w 831490"/>
              <a:gd name="connsiteY91" fmla="*/ 555438 h 879113"/>
              <a:gd name="connsiteX92" fmla="*/ 358644 w 831490"/>
              <a:gd name="connsiteY92" fmla="*/ 528638 h 879113"/>
              <a:gd name="connsiteX93" fmla="*/ 364765 w 831490"/>
              <a:gd name="connsiteY93" fmla="*/ 549281 h 879113"/>
              <a:gd name="connsiteX94" fmla="*/ 306071 w 831490"/>
              <a:gd name="connsiteY94" fmla="*/ 605417 h 879113"/>
              <a:gd name="connsiteX95" fmla="*/ 182563 w 831490"/>
              <a:gd name="connsiteY95" fmla="*/ 623526 h 879113"/>
              <a:gd name="connsiteX96" fmla="*/ 58694 w 831490"/>
              <a:gd name="connsiteY96" fmla="*/ 605417 h 879113"/>
              <a:gd name="connsiteX97" fmla="*/ 0 w 831490"/>
              <a:gd name="connsiteY97" fmla="*/ 549281 h 879113"/>
              <a:gd name="connsiteX98" fmla="*/ 6122 w 831490"/>
              <a:gd name="connsiteY98" fmla="*/ 528638 h 879113"/>
              <a:gd name="connsiteX99" fmla="*/ 6122 w 831490"/>
              <a:gd name="connsiteY99" fmla="*/ 465138 h 879113"/>
              <a:gd name="connsiteX100" fmla="*/ 53653 w 831490"/>
              <a:gd name="connsiteY100" fmla="*/ 492300 h 879113"/>
              <a:gd name="connsiteX101" fmla="*/ 182563 w 831490"/>
              <a:gd name="connsiteY101" fmla="*/ 511495 h 879113"/>
              <a:gd name="connsiteX102" fmla="*/ 311113 w 831490"/>
              <a:gd name="connsiteY102" fmla="*/ 492300 h 879113"/>
              <a:gd name="connsiteX103" fmla="*/ 358644 w 831490"/>
              <a:gd name="connsiteY103" fmla="*/ 465138 h 879113"/>
              <a:gd name="connsiteX104" fmla="*/ 364765 w 831490"/>
              <a:gd name="connsiteY104" fmla="*/ 485781 h 879113"/>
              <a:gd name="connsiteX105" fmla="*/ 306071 w 831490"/>
              <a:gd name="connsiteY105" fmla="*/ 541917 h 879113"/>
              <a:gd name="connsiteX106" fmla="*/ 182563 w 831490"/>
              <a:gd name="connsiteY106" fmla="*/ 560026 h 879113"/>
              <a:gd name="connsiteX107" fmla="*/ 58694 w 831490"/>
              <a:gd name="connsiteY107" fmla="*/ 541917 h 879113"/>
              <a:gd name="connsiteX108" fmla="*/ 0 w 831490"/>
              <a:gd name="connsiteY108" fmla="*/ 485781 h 879113"/>
              <a:gd name="connsiteX109" fmla="*/ 6122 w 831490"/>
              <a:gd name="connsiteY109" fmla="*/ 465138 h 879113"/>
              <a:gd name="connsiteX110" fmla="*/ 396133 w 831490"/>
              <a:gd name="connsiteY110" fmla="*/ 454025 h 879113"/>
              <a:gd name="connsiteX111" fmla="*/ 453701 w 831490"/>
              <a:gd name="connsiteY111" fmla="*/ 486256 h 879113"/>
              <a:gd name="connsiteX112" fmla="*/ 609854 w 831490"/>
              <a:gd name="connsiteY112" fmla="*/ 510158 h 879113"/>
              <a:gd name="connsiteX113" fmla="*/ 766007 w 831490"/>
              <a:gd name="connsiteY113" fmla="*/ 486256 h 879113"/>
              <a:gd name="connsiteX114" fmla="*/ 823935 w 831490"/>
              <a:gd name="connsiteY114" fmla="*/ 454025 h 879113"/>
              <a:gd name="connsiteX115" fmla="*/ 831490 w 831490"/>
              <a:gd name="connsiteY115" fmla="*/ 478651 h 879113"/>
              <a:gd name="connsiteX116" fmla="*/ 759890 w 831490"/>
              <a:gd name="connsiteY116" fmla="*/ 547097 h 879113"/>
              <a:gd name="connsiteX117" fmla="*/ 609854 w 831490"/>
              <a:gd name="connsiteY117" fmla="*/ 569551 h 879113"/>
              <a:gd name="connsiteX118" fmla="*/ 459818 w 831490"/>
              <a:gd name="connsiteY118" fmla="*/ 547097 h 879113"/>
              <a:gd name="connsiteX119" fmla="*/ 388937 w 831490"/>
              <a:gd name="connsiteY119" fmla="*/ 478651 h 879113"/>
              <a:gd name="connsiteX120" fmla="*/ 396133 w 831490"/>
              <a:gd name="connsiteY120" fmla="*/ 454025 h 879113"/>
              <a:gd name="connsiteX121" fmla="*/ 396133 w 831490"/>
              <a:gd name="connsiteY121" fmla="*/ 376238 h 879113"/>
              <a:gd name="connsiteX122" fmla="*/ 453701 w 831490"/>
              <a:gd name="connsiteY122" fmla="*/ 408486 h 879113"/>
              <a:gd name="connsiteX123" fmla="*/ 609854 w 831490"/>
              <a:gd name="connsiteY123" fmla="*/ 431775 h 879113"/>
              <a:gd name="connsiteX124" fmla="*/ 766007 w 831490"/>
              <a:gd name="connsiteY124" fmla="*/ 408486 h 879113"/>
              <a:gd name="connsiteX125" fmla="*/ 823935 w 831490"/>
              <a:gd name="connsiteY125" fmla="*/ 376238 h 879113"/>
              <a:gd name="connsiteX126" fmla="*/ 831490 w 831490"/>
              <a:gd name="connsiteY126" fmla="*/ 400961 h 879113"/>
              <a:gd name="connsiteX127" fmla="*/ 759890 w 831490"/>
              <a:gd name="connsiteY127" fmla="*/ 467965 h 879113"/>
              <a:gd name="connsiteX128" fmla="*/ 609854 w 831490"/>
              <a:gd name="connsiteY128" fmla="*/ 490180 h 879113"/>
              <a:gd name="connsiteX129" fmla="*/ 459818 w 831490"/>
              <a:gd name="connsiteY129" fmla="*/ 467965 h 879113"/>
              <a:gd name="connsiteX130" fmla="*/ 388937 w 831490"/>
              <a:gd name="connsiteY130" fmla="*/ 400961 h 879113"/>
              <a:gd name="connsiteX131" fmla="*/ 396133 w 831490"/>
              <a:gd name="connsiteY131" fmla="*/ 376238 h 879113"/>
              <a:gd name="connsiteX132" fmla="*/ 182563 w 831490"/>
              <a:gd name="connsiteY132" fmla="*/ 347663 h 879113"/>
              <a:gd name="connsiteX133" fmla="*/ 306071 w 831490"/>
              <a:gd name="connsiteY133" fmla="*/ 365938 h 879113"/>
              <a:gd name="connsiteX134" fmla="*/ 364765 w 831490"/>
              <a:gd name="connsiteY134" fmla="*/ 421481 h 879113"/>
              <a:gd name="connsiteX135" fmla="*/ 306071 w 831490"/>
              <a:gd name="connsiteY135" fmla="*/ 476666 h 879113"/>
              <a:gd name="connsiteX136" fmla="*/ 182563 w 831490"/>
              <a:gd name="connsiteY136" fmla="*/ 494942 h 879113"/>
              <a:gd name="connsiteX137" fmla="*/ 58694 w 831490"/>
              <a:gd name="connsiteY137" fmla="*/ 476666 h 879113"/>
              <a:gd name="connsiteX138" fmla="*/ 0 w 831490"/>
              <a:gd name="connsiteY138" fmla="*/ 421481 h 879113"/>
              <a:gd name="connsiteX139" fmla="*/ 58694 w 831490"/>
              <a:gd name="connsiteY139" fmla="*/ 365938 h 879113"/>
              <a:gd name="connsiteX140" fmla="*/ 182563 w 831490"/>
              <a:gd name="connsiteY140" fmla="*/ 347663 h 879113"/>
              <a:gd name="connsiteX141" fmla="*/ 609854 w 831490"/>
              <a:gd name="connsiteY141" fmla="*/ 234950 h 879113"/>
              <a:gd name="connsiteX142" fmla="*/ 759890 w 831490"/>
              <a:gd name="connsiteY142" fmla="*/ 256985 h 879113"/>
              <a:gd name="connsiteX143" fmla="*/ 831490 w 831490"/>
              <a:gd name="connsiteY143" fmla="*/ 325257 h 879113"/>
              <a:gd name="connsiteX144" fmla="*/ 759890 w 831490"/>
              <a:gd name="connsiteY144" fmla="*/ 393168 h 879113"/>
              <a:gd name="connsiteX145" fmla="*/ 609854 w 831490"/>
              <a:gd name="connsiteY145" fmla="*/ 415564 h 879113"/>
              <a:gd name="connsiteX146" fmla="*/ 459818 w 831490"/>
              <a:gd name="connsiteY146" fmla="*/ 393168 h 879113"/>
              <a:gd name="connsiteX147" fmla="*/ 388937 w 831490"/>
              <a:gd name="connsiteY147" fmla="*/ 325257 h 879113"/>
              <a:gd name="connsiteX148" fmla="*/ 459818 w 831490"/>
              <a:gd name="connsiteY148" fmla="*/ 256985 h 879113"/>
              <a:gd name="connsiteX149" fmla="*/ 609854 w 831490"/>
              <a:gd name="connsiteY149" fmla="*/ 234950 h 879113"/>
              <a:gd name="connsiteX150" fmla="*/ 337727 w 831490"/>
              <a:gd name="connsiteY150" fmla="*/ 161091 h 879113"/>
              <a:gd name="connsiteX151" fmla="*/ 349608 w 831490"/>
              <a:gd name="connsiteY151" fmla="*/ 167923 h 879113"/>
              <a:gd name="connsiteX152" fmla="*/ 353208 w 831490"/>
              <a:gd name="connsiteY152" fmla="*/ 178351 h 879113"/>
              <a:gd name="connsiteX153" fmla="*/ 348888 w 831490"/>
              <a:gd name="connsiteY153" fmla="*/ 190576 h 879113"/>
              <a:gd name="connsiteX154" fmla="*/ 337727 w 831490"/>
              <a:gd name="connsiteY154" fmla="*/ 196689 h 879113"/>
              <a:gd name="connsiteX155" fmla="*/ 324407 w 831490"/>
              <a:gd name="connsiteY155" fmla="*/ 99243 h 879113"/>
              <a:gd name="connsiteX156" fmla="*/ 324407 w 831490"/>
              <a:gd name="connsiteY156" fmla="*/ 130886 h 879113"/>
              <a:gd name="connsiteX157" fmla="*/ 315407 w 831490"/>
              <a:gd name="connsiteY157" fmla="*/ 124054 h 879113"/>
              <a:gd name="connsiteX158" fmla="*/ 312527 w 831490"/>
              <a:gd name="connsiteY158" fmla="*/ 115425 h 879113"/>
              <a:gd name="connsiteX159" fmla="*/ 315767 w 831490"/>
              <a:gd name="connsiteY159" fmla="*/ 105356 h 879113"/>
              <a:gd name="connsiteX160" fmla="*/ 324407 w 831490"/>
              <a:gd name="connsiteY160" fmla="*/ 99243 h 879113"/>
              <a:gd name="connsiteX161" fmla="*/ 324407 w 831490"/>
              <a:gd name="connsiteY161" fmla="*/ 70118 h 879113"/>
              <a:gd name="connsiteX162" fmla="*/ 324407 w 831490"/>
              <a:gd name="connsiteY162" fmla="*/ 79107 h 879113"/>
              <a:gd name="connsiteX163" fmla="*/ 299206 w 831490"/>
              <a:gd name="connsiteY163" fmla="*/ 90973 h 879113"/>
              <a:gd name="connsiteX164" fmla="*/ 289486 w 831490"/>
              <a:gd name="connsiteY164" fmla="*/ 116503 h 879113"/>
              <a:gd name="connsiteX165" fmla="*/ 298126 w 831490"/>
              <a:gd name="connsiteY165" fmla="*/ 141314 h 879113"/>
              <a:gd name="connsiteX166" fmla="*/ 324407 w 831490"/>
              <a:gd name="connsiteY166" fmla="*/ 157136 h 879113"/>
              <a:gd name="connsiteX167" fmla="*/ 324407 w 831490"/>
              <a:gd name="connsiteY167" fmla="*/ 195610 h 879113"/>
              <a:gd name="connsiteX168" fmla="*/ 315407 w 831490"/>
              <a:gd name="connsiteY168" fmla="*/ 188059 h 879113"/>
              <a:gd name="connsiteX169" fmla="*/ 310007 w 831490"/>
              <a:gd name="connsiteY169" fmla="*/ 175115 h 879113"/>
              <a:gd name="connsiteX170" fmla="*/ 285886 w 831490"/>
              <a:gd name="connsiteY170" fmla="*/ 177991 h 879113"/>
              <a:gd name="connsiteX171" fmla="*/ 298846 w 831490"/>
              <a:gd name="connsiteY171" fmla="*/ 205679 h 879113"/>
              <a:gd name="connsiteX172" fmla="*/ 324407 w 831490"/>
              <a:gd name="connsiteY172" fmla="*/ 217545 h 879113"/>
              <a:gd name="connsiteX173" fmla="*/ 324407 w 831490"/>
              <a:gd name="connsiteY173" fmla="*/ 234085 h 879113"/>
              <a:gd name="connsiteX174" fmla="*/ 337727 w 831490"/>
              <a:gd name="connsiteY174" fmla="*/ 234085 h 879113"/>
              <a:gd name="connsiteX175" fmla="*/ 337727 w 831490"/>
              <a:gd name="connsiteY175" fmla="*/ 217185 h 879113"/>
              <a:gd name="connsiteX176" fmla="*/ 365808 w 831490"/>
              <a:gd name="connsiteY176" fmla="*/ 203162 h 879113"/>
              <a:gd name="connsiteX177" fmla="*/ 375889 w 831490"/>
              <a:gd name="connsiteY177" fmla="*/ 175115 h 879113"/>
              <a:gd name="connsiteX178" fmla="*/ 367968 w 831490"/>
              <a:gd name="connsiteY178" fmla="*/ 150663 h 879113"/>
              <a:gd name="connsiteX179" fmla="*/ 337727 w 831490"/>
              <a:gd name="connsiteY179" fmla="*/ 135201 h 879113"/>
              <a:gd name="connsiteX180" fmla="*/ 337727 w 831490"/>
              <a:gd name="connsiteY180" fmla="*/ 99243 h 879113"/>
              <a:gd name="connsiteX181" fmla="*/ 348888 w 831490"/>
              <a:gd name="connsiteY181" fmla="*/ 114346 h 879113"/>
              <a:gd name="connsiteX182" fmla="*/ 371929 w 831490"/>
              <a:gd name="connsiteY182" fmla="*/ 111110 h 879113"/>
              <a:gd name="connsiteX183" fmla="*/ 361128 w 831490"/>
              <a:gd name="connsiteY183" fmla="*/ 89175 h 879113"/>
              <a:gd name="connsiteX184" fmla="*/ 337727 w 831490"/>
              <a:gd name="connsiteY184" fmla="*/ 79107 h 879113"/>
              <a:gd name="connsiteX185" fmla="*/ 337727 w 831490"/>
              <a:gd name="connsiteY185" fmla="*/ 70118 h 879113"/>
              <a:gd name="connsiteX186" fmla="*/ 331967 w 831490"/>
              <a:gd name="connsiteY186" fmla="*/ 0 h 879113"/>
              <a:gd name="connsiteX187" fmla="*/ 437091 w 831490"/>
              <a:gd name="connsiteY187" fmla="*/ 43509 h 879113"/>
              <a:gd name="connsiteX188" fmla="*/ 480652 w 831490"/>
              <a:gd name="connsiteY188" fmla="*/ 149225 h 879113"/>
              <a:gd name="connsiteX189" fmla="*/ 437091 w 831490"/>
              <a:gd name="connsiteY189" fmla="*/ 254581 h 879113"/>
              <a:gd name="connsiteX190" fmla="*/ 331967 w 831490"/>
              <a:gd name="connsiteY190" fmla="*/ 298090 h 879113"/>
              <a:gd name="connsiteX191" fmla="*/ 226484 w 831490"/>
              <a:gd name="connsiteY191" fmla="*/ 254581 h 879113"/>
              <a:gd name="connsiteX192" fmla="*/ 182562 w 831490"/>
              <a:gd name="connsiteY192" fmla="*/ 149225 h 879113"/>
              <a:gd name="connsiteX193" fmla="*/ 226484 w 831490"/>
              <a:gd name="connsiteY193" fmla="*/ 43509 h 879113"/>
              <a:gd name="connsiteX194" fmla="*/ 331967 w 831490"/>
              <a:gd name="connsiteY194" fmla="*/ 0 h 87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16" name="Freeform 61">
            <a:extLst>
              <a:ext uri="{FF2B5EF4-FFF2-40B4-BE49-F238E27FC236}">
                <a16:creationId xmlns:a16="http://schemas.microsoft.com/office/drawing/2014/main" id="{EE97CB05-8B68-0C46-97C5-E0BFCB12DBE5}"/>
              </a:ext>
            </a:extLst>
          </p:cNvPr>
          <p:cNvSpPr>
            <a:spLocks noChangeArrowheads="1"/>
          </p:cNvSpPr>
          <p:nvPr/>
        </p:nvSpPr>
        <p:spPr bwMode="auto">
          <a:xfrm>
            <a:off x="8832415" y="4597613"/>
            <a:ext cx="1254703" cy="1268542"/>
          </a:xfrm>
          <a:custGeom>
            <a:avLst/>
            <a:gdLst>
              <a:gd name="T0" fmla="*/ 2397 w 2400"/>
              <a:gd name="T1" fmla="*/ 544 h 2427"/>
              <a:gd name="T2" fmla="*/ 639 w 2400"/>
              <a:gd name="T3" fmla="*/ 1270 h 2427"/>
              <a:gd name="T4" fmla="*/ 639 w 2400"/>
              <a:gd name="T5" fmla="*/ 1579 h 2427"/>
              <a:gd name="T6" fmla="*/ 752 w 2400"/>
              <a:gd name="T7" fmla="*/ 1113 h 2427"/>
              <a:gd name="T8" fmla="*/ 796 w 2400"/>
              <a:gd name="T9" fmla="*/ 1117 h 2427"/>
              <a:gd name="T10" fmla="*/ 956 w 2400"/>
              <a:gd name="T11" fmla="*/ 1174 h 2427"/>
              <a:gd name="T12" fmla="*/ 939 w 2400"/>
              <a:gd name="T13" fmla="*/ 1284 h 2427"/>
              <a:gd name="T14" fmla="*/ 1013 w 2400"/>
              <a:gd name="T15" fmla="*/ 1333 h 2427"/>
              <a:gd name="T16" fmla="*/ 1015 w 2400"/>
              <a:gd name="T17" fmla="*/ 1517 h 2427"/>
              <a:gd name="T18" fmla="*/ 949 w 2400"/>
              <a:gd name="T19" fmla="*/ 1538 h 2427"/>
              <a:gd name="T20" fmla="*/ 969 w 2400"/>
              <a:gd name="T21" fmla="*/ 1628 h 2427"/>
              <a:gd name="T22" fmla="*/ 888 w 2400"/>
              <a:gd name="T23" fmla="*/ 1742 h 2427"/>
              <a:gd name="T24" fmla="*/ 762 w 2400"/>
              <a:gd name="T25" fmla="*/ 1727 h 2427"/>
              <a:gd name="T26" fmla="*/ 728 w 2400"/>
              <a:gd name="T27" fmla="*/ 1802 h 2427"/>
              <a:gd name="T28" fmla="*/ 615 w 2400"/>
              <a:gd name="T29" fmla="*/ 1828 h 2427"/>
              <a:gd name="T30" fmla="*/ 525 w 2400"/>
              <a:gd name="T31" fmla="*/ 1735 h 2427"/>
              <a:gd name="T32" fmla="*/ 435 w 2400"/>
              <a:gd name="T33" fmla="*/ 1755 h 2427"/>
              <a:gd name="T34" fmla="*/ 322 w 2400"/>
              <a:gd name="T35" fmla="*/ 1675 h 2427"/>
              <a:gd name="T36" fmla="*/ 337 w 2400"/>
              <a:gd name="T37" fmla="*/ 1549 h 2427"/>
              <a:gd name="T38" fmla="*/ 238 w 2400"/>
              <a:gd name="T39" fmla="*/ 1469 h 2427"/>
              <a:gd name="T40" fmla="*/ 235 w 2400"/>
              <a:gd name="T41" fmla="*/ 1423 h 2427"/>
              <a:gd name="T42" fmla="*/ 309 w 2400"/>
              <a:gd name="T43" fmla="*/ 1315 h 2427"/>
              <a:gd name="T44" fmla="*/ 340 w 2400"/>
              <a:gd name="T45" fmla="*/ 1282 h 2427"/>
              <a:gd name="T46" fmla="*/ 324 w 2400"/>
              <a:gd name="T47" fmla="*/ 1172 h 2427"/>
              <a:gd name="T48" fmla="*/ 438 w 2400"/>
              <a:gd name="T49" fmla="*/ 1092 h 2427"/>
              <a:gd name="T50" fmla="*/ 528 w 2400"/>
              <a:gd name="T51" fmla="*/ 1112 h 2427"/>
              <a:gd name="T52" fmla="*/ 616 w 2400"/>
              <a:gd name="T53" fmla="*/ 1021 h 2427"/>
              <a:gd name="T54" fmla="*/ 663 w 2400"/>
              <a:gd name="T55" fmla="*/ 1021 h 2427"/>
              <a:gd name="T56" fmla="*/ 752 w 2400"/>
              <a:gd name="T57" fmla="*/ 1113 h 2427"/>
              <a:gd name="T58" fmla="*/ 1813 w 2400"/>
              <a:gd name="T59" fmla="*/ 1296 h 2427"/>
              <a:gd name="T60" fmla="*/ 1846 w 2400"/>
              <a:gd name="T61" fmla="*/ 1601 h 2427"/>
              <a:gd name="T62" fmla="*/ 1910 w 2400"/>
              <a:gd name="T63" fmla="*/ 1127 h 2427"/>
              <a:gd name="T64" fmla="*/ 1954 w 2400"/>
              <a:gd name="T65" fmla="*/ 1126 h 2427"/>
              <a:gd name="T66" fmla="*/ 2120 w 2400"/>
              <a:gd name="T67" fmla="*/ 1163 h 2427"/>
              <a:gd name="T68" fmla="*/ 2116 w 2400"/>
              <a:gd name="T69" fmla="*/ 1273 h 2427"/>
              <a:gd name="T70" fmla="*/ 2195 w 2400"/>
              <a:gd name="T71" fmla="*/ 1312 h 2427"/>
              <a:gd name="T72" fmla="*/ 2216 w 2400"/>
              <a:gd name="T73" fmla="*/ 1494 h 2427"/>
              <a:gd name="T74" fmla="*/ 2152 w 2400"/>
              <a:gd name="T75" fmla="*/ 1523 h 2427"/>
              <a:gd name="T76" fmla="*/ 2181 w 2400"/>
              <a:gd name="T77" fmla="*/ 1608 h 2427"/>
              <a:gd name="T78" fmla="*/ 2112 w 2400"/>
              <a:gd name="T79" fmla="*/ 1731 h 2427"/>
              <a:gd name="T80" fmla="*/ 1984 w 2400"/>
              <a:gd name="T81" fmla="*/ 1732 h 2427"/>
              <a:gd name="T82" fmla="*/ 1958 w 2400"/>
              <a:gd name="T83" fmla="*/ 1811 h 2427"/>
              <a:gd name="T84" fmla="*/ 1848 w 2400"/>
              <a:gd name="T85" fmla="*/ 1850 h 2427"/>
              <a:gd name="T86" fmla="*/ 1749 w 2400"/>
              <a:gd name="T87" fmla="*/ 1770 h 2427"/>
              <a:gd name="T88" fmla="*/ 1661 w 2400"/>
              <a:gd name="T89" fmla="*/ 1800 h 2427"/>
              <a:gd name="T90" fmla="*/ 1539 w 2400"/>
              <a:gd name="T91" fmla="*/ 1735 h 2427"/>
              <a:gd name="T92" fmla="*/ 1541 w 2400"/>
              <a:gd name="T93" fmla="*/ 1609 h 2427"/>
              <a:gd name="T94" fmla="*/ 1433 w 2400"/>
              <a:gd name="T95" fmla="*/ 1543 h 2427"/>
              <a:gd name="T96" fmla="*/ 1426 w 2400"/>
              <a:gd name="T97" fmla="*/ 1497 h 2427"/>
              <a:gd name="T98" fmla="*/ 1488 w 2400"/>
              <a:gd name="T99" fmla="*/ 1382 h 2427"/>
              <a:gd name="T100" fmla="*/ 1516 w 2400"/>
              <a:gd name="T101" fmla="*/ 1345 h 2427"/>
              <a:gd name="T102" fmla="*/ 1488 w 2400"/>
              <a:gd name="T103" fmla="*/ 1238 h 2427"/>
              <a:gd name="T104" fmla="*/ 1595 w 2400"/>
              <a:gd name="T105" fmla="*/ 1146 h 2427"/>
              <a:gd name="T106" fmla="*/ 1686 w 2400"/>
              <a:gd name="T107" fmla="*/ 1154 h 2427"/>
              <a:gd name="T108" fmla="*/ 1765 w 2400"/>
              <a:gd name="T109" fmla="*/ 1053 h 2427"/>
              <a:gd name="T110" fmla="*/ 1812 w 2400"/>
              <a:gd name="T111" fmla="*/ 1048 h 2427"/>
              <a:gd name="T112" fmla="*/ 1910 w 2400"/>
              <a:gd name="T113" fmla="*/ 1127 h 2427"/>
              <a:gd name="T114" fmla="*/ 2360 w 2400"/>
              <a:gd name="T115" fmla="*/ 451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0" h="2427">
                <a:moveTo>
                  <a:pt x="1150" y="2426"/>
                </a:moveTo>
                <a:lnTo>
                  <a:pt x="1150" y="999"/>
                </a:lnTo>
                <a:lnTo>
                  <a:pt x="0" y="551"/>
                </a:lnTo>
                <a:lnTo>
                  <a:pt x="0" y="1941"/>
                </a:lnTo>
                <a:lnTo>
                  <a:pt x="0" y="1975"/>
                </a:lnTo>
                <a:lnTo>
                  <a:pt x="32" y="1987"/>
                </a:lnTo>
                <a:lnTo>
                  <a:pt x="1150" y="2426"/>
                </a:lnTo>
                <a:close/>
                <a:moveTo>
                  <a:pt x="2397" y="544"/>
                </a:moveTo>
                <a:lnTo>
                  <a:pt x="1249" y="999"/>
                </a:lnTo>
                <a:lnTo>
                  <a:pt x="1249" y="2426"/>
                </a:lnTo>
                <a:lnTo>
                  <a:pt x="2368" y="1987"/>
                </a:lnTo>
                <a:lnTo>
                  <a:pt x="2399" y="1975"/>
                </a:lnTo>
                <a:lnTo>
                  <a:pt x="2399" y="1941"/>
                </a:lnTo>
                <a:lnTo>
                  <a:pt x="2397" y="544"/>
                </a:lnTo>
                <a:close/>
                <a:moveTo>
                  <a:pt x="639" y="1270"/>
                </a:moveTo>
                <a:lnTo>
                  <a:pt x="639" y="1270"/>
                </a:lnTo>
                <a:cubicBezTo>
                  <a:pt x="596" y="1270"/>
                  <a:pt x="558" y="1287"/>
                  <a:pt x="529" y="1315"/>
                </a:cubicBezTo>
                <a:lnTo>
                  <a:pt x="529" y="1315"/>
                </a:lnTo>
                <a:cubicBezTo>
                  <a:pt x="501" y="1343"/>
                  <a:pt x="484" y="1382"/>
                  <a:pt x="484" y="1425"/>
                </a:cubicBezTo>
                <a:lnTo>
                  <a:pt x="484" y="1425"/>
                </a:lnTo>
                <a:cubicBezTo>
                  <a:pt x="484" y="1467"/>
                  <a:pt x="501" y="1506"/>
                  <a:pt x="529" y="1534"/>
                </a:cubicBezTo>
                <a:lnTo>
                  <a:pt x="529" y="1534"/>
                </a:lnTo>
                <a:cubicBezTo>
                  <a:pt x="558" y="1562"/>
                  <a:pt x="596" y="1579"/>
                  <a:pt x="639" y="1579"/>
                </a:cubicBezTo>
                <a:lnTo>
                  <a:pt x="639" y="1579"/>
                </a:lnTo>
                <a:cubicBezTo>
                  <a:pt x="681" y="1579"/>
                  <a:pt x="720" y="1562"/>
                  <a:pt x="748" y="1534"/>
                </a:cubicBezTo>
                <a:lnTo>
                  <a:pt x="748" y="1534"/>
                </a:lnTo>
                <a:cubicBezTo>
                  <a:pt x="776" y="1506"/>
                  <a:pt x="793" y="1467"/>
                  <a:pt x="793" y="1425"/>
                </a:cubicBezTo>
                <a:lnTo>
                  <a:pt x="793" y="1425"/>
                </a:lnTo>
                <a:cubicBezTo>
                  <a:pt x="793" y="1382"/>
                  <a:pt x="776" y="1343"/>
                  <a:pt x="748" y="1315"/>
                </a:cubicBezTo>
                <a:lnTo>
                  <a:pt x="748" y="1315"/>
                </a:lnTo>
                <a:cubicBezTo>
                  <a:pt x="720" y="1287"/>
                  <a:pt x="681" y="1270"/>
                  <a:pt x="639" y="1270"/>
                </a:cubicBezTo>
                <a:close/>
                <a:moveTo>
                  <a:pt x="752" y="1113"/>
                </a:moveTo>
                <a:lnTo>
                  <a:pt x="752" y="1113"/>
                </a:lnTo>
                <a:cubicBezTo>
                  <a:pt x="755" y="1118"/>
                  <a:pt x="759" y="1122"/>
                  <a:pt x="764" y="1124"/>
                </a:cubicBezTo>
                <a:lnTo>
                  <a:pt x="764" y="1124"/>
                </a:lnTo>
                <a:lnTo>
                  <a:pt x="764" y="1124"/>
                </a:lnTo>
                <a:cubicBezTo>
                  <a:pt x="769" y="1126"/>
                  <a:pt x="775" y="1126"/>
                  <a:pt x="781" y="1125"/>
                </a:cubicBezTo>
                <a:lnTo>
                  <a:pt x="781" y="1125"/>
                </a:lnTo>
                <a:cubicBezTo>
                  <a:pt x="787" y="1124"/>
                  <a:pt x="792" y="1121"/>
                  <a:pt x="796" y="1117"/>
                </a:cubicBezTo>
                <a:lnTo>
                  <a:pt x="796" y="1117"/>
                </a:lnTo>
                <a:lnTo>
                  <a:pt x="796" y="1117"/>
                </a:lnTo>
                <a:cubicBezTo>
                  <a:pt x="808" y="1103"/>
                  <a:pt x="825" y="1096"/>
                  <a:pt x="842" y="1094"/>
                </a:cubicBezTo>
                <a:lnTo>
                  <a:pt x="842" y="1094"/>
                </a:lnTo>
                <a:cubicBezTo>
                  <a:pt x="859" y="1093"/>
                  <a:pt x="877" y="1098"/>
                  <a:pt x="892" y="1110"/>
                </a:cubicBezTo>
                <a:lnTo>
                  <a:pt x="892" y="1110"/>
                </a:lnTo>
                <a:cubicBezTo>
                  <a:pt x="903" y="1119"/>
                  <a:pt x="915" y="1129"/>
                  <a:pt x="925" y="1140"/>
                </a:cubicBezTo>
                <a:lnTo>
                  <a:pt x="925" y="1140"/>
                </a:lnTo>
                <a:cubicBezTo>
                  <a:pt x="936" y="1151"/>
                  <a:pt x="946" y="1163"/>
                  <a:pt x="956" y="1174"/>
                </a:cubicBezTo>
                <a:lnTo>
                  <a:pt x="955" y="1174"/>
                </a:lnTo>
                <a:lnTo>
                  <a:pt x="955" y="1174"/>
                </a:lnTo>
                <a:cubicBezTo>
                  <a:pt x="967" y="1189"/>
                  <a:pt x="972" y="1206"/>
                  <a:pt x="971" y="1223"/>
                </a:cubicBezTo>
                <a:lnTo>
                  <a:pt x="971" y="1223"/>
                </a:lnTo>
                <a:cubicBezTo>
                  <a:pt x="969" y="1240"/>
                  <a:pt x="962" y="1257"/>
                  <a:pt x="948" y="1270"/>
                </a:cubicBezTo>
                <a:lnTo>
                  <a:pt x="948" y="1270"/>
                </a:lnTo>
                <a:cubicBezTo>
                  <a:pt x="943" y="1274"/>
                  <a:pt x="941" y="1278"/>
                  <a:pt x="939" y="1284"/>
                </a:cubicBezTo>
                <a:lnTo>
                  <a:pt x="939" y="1284"/>
                </a:lnTo>
                <a:cubicBezTo>
                  <a:pt x="938" y="1290"/>
                  <a:pt x="939" y="1295"/>
                  <a:pt x="941" y="1301"/>
                </a:cubicBezTo>
                <a:lnTo>
                  <a:pt x="941" y="1301"/>
                </a:lnTo>
                <a:lnTo>
                  <a:pt x="941" y="1301"/>
                </a:lnTo>
                <a:cubicBezTo>
                  <a:pt x="943" y="1305"/>
                  <a:pt x="946" y="1309"/>
                  <a:pt x="951" y="1313"/>
                </a:cubicBezTo>
                <a:lnTo>
                  <a:pt x="951" y="1313"/>
                </a:lnTo>
                <a:cubicBezTo>
                  <a:pt x="955" y="1315"/>
                  <a:pt x="961" y="1317"/>
                  <a:pt x="967" y="1317"/>
                </a:cubicBezTo>
                <a:lnTo>
                  <a:pt x="967" y="1317"/>
                </a:lnTo>
                <a:cubicBezTo>
                  <a:pt x="983" y="1317"/>
                  <a:pt x="1000" y="1323"/>
                  <a:pt x="1013" y="1333"/>
                </a:cubicBezTo>
                <a:lnTo>
                  <a:pt x="1013" y="1333"/>
                </a:lnTo>
                <a:cubicBezTo>
                  <a:pt x="1027" y="1344"/>
                  <a:pt x="1038" y="1360"/>
                  <a:pt x="1040" y="1380"/>
                </a:cubicBezTo>
                <a:lnTo>
                  <a:pt x="1040" y="1380"/>
                </a:lnTo>
                <a:cubicBezTo>
                  <a:pt x="1042" y="1394"/>
                  <a:pt x="1043" y="1409"/>
                  <a:pt x="1043" y="1426"/>
                </a:cubicBezTo>
                <a:lnTo>
                  <a:pt x="1043" y="1426"/>
                </a:lnTo>
                <a:cubicBezTo>
                  <a:pt x="1042" y="1442"/>
                  <a:pt x="1042" y="1457"/>
                  <a:pt x="1040" y="1472"/>
                </a:cubicBezTo>
                <a:lnTo>
                  <a:pt x="1040" y="1472"/>
                </a:lnTo>
                <a:cubicBezTo>
                  <a:pt x="1037" y="1490"/>
                  <a:pt x="1028" y="1506"/>
                  <a:pt x="1015" y="1517"/>
                </a:cubicBezTo>
                <a:lnTo>
                  <a:pt x="1015" y="1517"/>
                </a:lnTo>
                <a:cubicBezTo>
                  <a:pt x="1002" y="1529"/>
                  <a:pt x="983" y="1535"/>
                  <a:pt x="965" y="1533"/>
                </a:cubicBezTo>
                <a:lnTo>
                  <a:pt x="965" y="1533"/>
                </a:lnTo>
                <a:lnTo>
                  <a:pt x="965" y="1533"/>
                </a:lnTo>
                <a:lnTo>
                  <a:pt x="965" y="1533"/>
                </a:lnTo>
                <a:lnTo>
                  <a:pt x="965" y="1533"/>
                </a:lnTo>
                <a:cubicBezTo>
                  <a:pt x="959" y="1533"/>
                  <a:pt x="953" y="1535"/>
                  <a:pt x="949" y="1538"/>
                </a:cubicBezTo>
                <a:lnTo>
                  <a:pt x="949" y="1538"/>
                </a:lnTo>
                <a:cubicBezTo>
                  <a:pt x="945" y="1541"/>
                  <a:pt x="941" y="1545"/>
                  <a:pt x="939" y="1550"/>
                </a:cubicBezTo>
                <a:lnTo>
                  <a:pt x="939" y="1550"/>
                </a:lnTo>
                <a:lnTo>
                  <a:pt x="939" y="1550"/>
                </a:lnTo>
                <a:cubicBezTo>
                  <a:pt x="937" y="1556"/>
                  <a:pt x="936" y="1561"/>
                  <a:pt x="938" y="1567"/>
                </a:cubicBezTo>
                <a:lnTo>
                  <a:pt x="938" y="1567"/>
                </a:lnTo>
                <a:cubicBezTo>
                  <a:pt x="939" y="1572"/>
                  <a:pt x="942" y="1577"/>
                  <a:pt x="946" y="1581"/>
                </a:cubicBezTo>
                <a:lnTo>
                  <a:pt x="946" y="1581"/>
                </a:lnTo>
                <a:cubicBezTo>
                  <a:pt x="960" y="1594"/>
                  <a:pt x="968" y="1611"/>
                  <a:pt x="969" y="1628"/>
                </a:cubicBezTo>
                <a:lnTo>
                  <a:pt x="969" y="1628"/>
                </a:lnTo>
                <a:cubicBezTo>
                  <a:pt x="971" y="1645"/>
                  <a:pt x="965" y="1663"/>
                  <a:pt x="953" y="1677"/>
                </a:cubicBezTo>
                <a:lnTo>
                  <a:pt x="953" y="1677"/>
                </a:lnTo>
                <a:cubicBezTo>
                  <a:pt x="944" y="1690"/>
                  <a:pt x="933" y="1701"/>
                  <a:pt x="923" y="1712"/>
                </a:cubicBezTo>
                <a:lnTo>
                  <a:pt x="923" y="1712"/>
                </a:lnTo>
                <a:cubicBezTo>
                  <a:pt x="912" y="1722"/>
                  <a:pt x="901" y="1732"/>
                  <a:pt x="888" y="1742"/>
                </a:cubicBezTo>
                <a:lnTo>
                  <a:pt x="888" y="1742"/>
                </a:lnTo>
                <a:lnTo>
                  <a:pt x="888" y="1742"/>
                </a:lnTo>
                <a:cubicBezTo>
                  <a:pt x="873" y="1753"/>
                  <a:pt x="856" y="1758"/>
                  <a:pt x="839" y="1757"/>
                </a:cubicBezTo>
                <a:lnTo>
                  <a:pt x="839" y="1757"/>
                </a:lnTo>
                <a:cubicBezTo>
                  <a:pt x="822" y="1755"/>
                  <a:pt x="806" y="1748"/>
                  <a:pt x="793" y="1734"/>
                </a:cubicBezTo>
                <a:lnTo>
                  <a:pt x="793" y="1734"/>
                </a:lnTo>
                <a:lnTo>
                  <a:pt x="793" y="1734"/>
                </a:lnTo>
                <a:cubicBezTo>
                  <a:pt x="790" y="1730"/>
                  <a:pt x="784" y="1728"/>
                  <a:pt x="778" y="1726"/>
                </a:cubicBezTo>
                <a:lnTo>
                  <a:pt x="778" y="1726"/>
                </a:lnTo>
                <a:cubicBezTo>
                  <a:pt x="772" y="1725"/>
                  <a:pt x="767" y="1725"/>
                  <a:pt x="762" y="1727"/>
                </a:cubicBezTo>
                <a:lnTo>
                  <a:pt x="762" y="1727"/>
                </a:lnTo>
                <a:cubicBezTo>
                  <a:pt x="757" y="1729"/>
                  <a:pt x="753" y="1732"/>
                  <a:pt x="750" y="1737"/>
                </a:cubicBezTo>
                <a:lnTo>
                  <a:pt x="750" y="1737"/>
                </a:lnTo>
                <a:cubicBezTo>
                  <a:pt x="747" y="1742"/>
                  <a:pt x="745" y="1748"/>
                  <a:pt x="745" y="1753"/>
                </a:cubicBezTo>
                <a:lnTo>
                  <a:pt x="745" y="1753"/>
                </a:lnTo>
                <a:lnTo>
                  <a:pt x="745" y="1753"/>
                </a:lnTo>
                <a:cubicBezTo>
                  <a:pt x="746" y="1772"/>
                  <a:pt x="739" y="1789"/>
                  <a:pt x="728" y="1802"/>
                </a:cubicBezTo>
                <a:lnTo>
                  <a:pt x="728" y="1802"/>
                </a:lnTo>
                <a:cubicBezTo>
                  <a:pt x="717" y="1815"/>
                  <a:pt x="701" y="1824"/>
                  <a:pt x="683" y="1826"/>
                </a:cubicBezTo>
                <a:lnTo>
                  <a:pt x="683" y="1826"/>
                </a:lnTo>
                <a:cubicBezTo>
                  <a:pt x="676" y="1827"/>
                  <a:pt x="668" y="1828"/>
                  <a:pt x="660" y="1828"/>
                </a:cubicBezTo>
                <a:lnTo>
                  <a:pt x="660" y="1828"/>
                </a:lnTo>
                <a:cubicBezTo>
                  <a:pt x="652" y="1828"/>
                  <a:pt x="644" y="1829"/>
                  <a:pt x="638" y="1829"/>
                </a:cubicBezTo>
                <a:lnTo>
                  <a:pt x="638" y="1829"/>
                </a:lnTo>
                <a:cubicBezTo>
                  <a:pt x="632" y="1829"/>
                  <a:pt x="624" y="1828"/>
                  <a:pt x="615" y="1828"/>
                </a:cubicBezTo>
                <a:lnTo>
                  <a:pt x="615" y="1828"/>
                </a:lnTo>
                <a:cubicBezTo>
                  <a:pt x="607" y="1827"/>
                  <a:pt x="599" y="1826"/>
                  <a:pt x="592" y="1826"/>
                </a:cubicBezTo>
                <a:lnTo>
                  <a:pt x="592" y="1826"/>
                </a:lnTo>
                <a:cubicBezTo>
                  <a:pt x="574" y="1823"/>
                  <a:pt x="557" y="1814"/>
                  <a:pt x="546" y="1801"/>
                </a:cubicBezTo>
                <a:lnTo>
                  <a:pt x="546" y="1801"/>
                </a:lnTo>
                <a:cubicBezTo>
                  <a:pt x="535" y="1788"/>
                  <a:pt x="529" y="1771"/>
                  <a:pt x="530" y="1752"/>
                </a:cubicBezTo>
                <a:lnTo>
                  <a:pt x="530" y="1752"/>
                </a:lnTo>
                <a:cubicBezTo>
                  <a:pt x="530" y="1746"/>
                  <a:pt x="528" y="1740"/>
                  <a:pt x="525" y="1735"/>
                </a:cubicBezTo>
                <a:lnTo>
                  <a:pt x="525" y="1735"/>
                </a:lnTo>
                <a:cubicBezTo>
                  <a:pt x="522" y="1731"/>
                  <a:pt x="518" y="1727"/>
                  <a:pt x="513" y="1725"/>
                </a:cubicBezTo>
                <a:lnTo>
                  <a:pt x="513" y="1725"/>
                </a:lnTo>
                <a:lnTo>
                  <a:pt x="513" y="1725"/>
                </a:lnTo>
                <a:cubicBezTo>
                  <a:pt x="508" y="1723"/>
                  <a:pt x="503" y="1722"/>
                  <a:pt x="496" y="1724"/>
                </a:cubicBezTo>
                <a:lnTo>
                  <a:pt x="496" y="1724"/>
                </a:lnTo>
                <a:cubicBezTo>
                  <a:pt x="491" y="1725"/>
                  <a:pt x="485" y="1728"/>
                  <a:pt x="482" y="1732"/>
                </a:cubicBezTo>
                <a:lnTo>
                  <a:pt x="482" y="1732"/>
                </a:lnTo>
                <a:cubicBezTo>
                  <a:pt x="469" y="1746"/>
                  <a:pt x="453" y="1753"/>
                  <a:pt x="435" y="1755"/>
                </a:cubicBezTo>
                <a:lnTo>
                  <a:pt x="435" y="1755"/>
                </a:lnTo>
                <a:cubicBezTo>
                  <a:pt x="418" y="1756"/>
                  <a:pt x="400" y="1751"/>
                  <a:pt x="386" y="1739"/>
                </a:cubicBezTo>
                <a:lnTo>
                  <a:pt x="386" y="1739"/>
                </a:lnTo>
                <a:cubicBezTo>
                  <a:pt x="374" y="1730"/>
                  <a:pt x="363" y="1719"/>
                  <a:pt x="352" y="1709"/>
                </a:cubicBezTo>
                <a:lnTo>
                  <a:pt x="352" y="1709"/>
                </a:lnTo>
                <a:cubicBezTo>
                  <a:pt x="341" y="1698"/>
                  <a:pt x="331" y="1687"/>
                  <a:pt x="322" y="1675"/>
                </a:cubicBezTo>
                <a:lnTo>
                  <a:pt x="322" y="1675"/>
                </a:lnTo>
                <a:lnTo>
                  <a:pt x="322" y="1675"/>
                </a:lnTo>
                <a:cubicBezTo>
                  <a:pt x="310" y="1660"/>
                  <a:pt x="306" y="1642"/>
                  <a:pt x="307" y="1626"/>
                </a:cubicBezTo>
                <a:lnTo>
                  <a:pt x="307" y="1626"/>
                </a:lnTo>
                <a:cubicBezTo>
                  <a:pt x="309" y="1608"/>
                  <a:pt x="316" y="1592"/>
                  <a:pt x="330" y="1580"/>
                </a:cubicBezTo>
                <a:lnTo>
                  <a:pt x="330" y="1580"/>
                </a:lnTo>
                <a:cubicBezTo>
                  <a:pt x="334" y="1576"/>
                  <a:pt x="337" y="1570"/>
                  <a:pt x="338" y="1565"/>
                </a:cubicBezTo>
                <a:lnTo>
                  <a:pt x="338" y="1565"/>
                </a:lnTo>
                <a:cubicBezTo>
                  <a:pt x="339" y="1560"/>
                  <a:pt x="339" y="1554"/>
                  <a:pt x="337" y="1549"/>
                </a:cubicBezTo>
                <a:lnTo>
                  <a:pt x="337" y="1549"/>
                </a:lnTo>
                <a:cubicBezTo>
                  <a:pt x="334" y="1543"/>
                  <a:pt x="331" y="1539"/>
                  <a:pt x="326" y="1536"/>
                </a:cubicBezTo>
                <a:lnTo>
                  <a:pt x="326" y="1536"/>
                </a:lnTo>
                <a:cubicBezTo>
                  <a:pt x="322" y="1533"/>
                  <a:pt x="317" y="1531"/>
                  <a:pt x="312" y="1531"/>
                </a:cubicBezTo>
                <a:lnTo>
                  <a:pt x="311" y="1532"/>
                </a:lnTo>
                <a:lnTo>
                  <a:pt x="311" y="1532"/>
                </a:lnTo>
                <a:cubicBezTo>
                  <a:pt x="295" y="1532"/>
                  <a:pt x="278" y="1526"/>
                  <a:pt x="265" y="1516"/>
                </a:cubicBezTo>
                <a:lnTo>
                  <a:pt x="265" y="1516"/>
                </a:lnTo>
                <a:cubicBezTo>
                  <a:pt x="251" y="1505"/>
                  <a:pt x="240" y="1489"/>
                  <a:pt x="238" y="1469"/>
                </a:cubicBezTo>
                <a:lnTo>
                  <a:pt x="238" y="1469"/>
                </a:lnTo>
                <a:cubicBezTo>
                  <a:pt x="237" y="1462"/>
                  <a:pt x="236" y="1455"/>
                  <a:pt x="236" y="1447"/>
                </a:cubicBezTo>
                <a:lnTo>
                  <a:pt x="236" y="1447"/>
                </a:lnTo>
                <a:cubicBezTo>
                  <a:pt x="235" y="1441"/>
                  <a:pt x="235" y="1434"/>
                  <a:pt x="235" y="1425"/>
                </a:cubicBezTo>
                <a:lnTo>
                  <a:pt x="234" y="1425"/>
                </a:lnTo>
                <a:lnTo>
                  <a:pt x="234" y="1423"/>
                </a:lnTo>
                <a:lnTo>
                  <a:pt x="235" y="1423"/>
                </a:lnTo>
                <a:lnTo>
                  <a:pt x="235" y="1423"/>
                </a:lnTo>
                <a:cubicBezTo>
                  <a:pt x="235" y="1414"/>
                  <a:pt x="235" y="1406"/>
                  <a:pt x="236" y="1400"/>
                </a:cubicBezTo>
                <a:lnTo>
                  <a:pt x="236" y="1400"/>
                </a:lnTo>
                <a:cubicBezTo>
                  <a:pt x="236" y="1392"/>
                  <a:pt x="237" y="1385"/>
                  <a:pt x="238" y="1378"/>
                </a:cubicBezTo>
                <a:lnTo>
                  <a:pt x="238" y="1378"/>
                </a:lnTo>
                <a:lnTo>
                  <a:pt x="238" y="1378"/>
                </a:lnTo>
                <a:cubicBezTo>
                  <a:pt x="240" y="1359"/>
                  <a:pt x="249" y="1344"/>
                  <a:pt x="262" y="1332"/>
                </a:cubicBezTo>
                <a:lnTo>
                  <a:pt x="262" y="1332"/>
                </a:lnTo>
                <a:cubicBezTo>
                  <a:pt x="274" y="1321"/>
                  <a:pt x="290" y="1315"/>
                  <a:pt x="309" y="1315"/>
                </a:cubicBezTo>
                <a:lnTo>
                  <a:pt x="309" y="1315"/>
                </a:lnTo>
                <a:lnTo>
                  <a:pt x="309" y="1315"/>
                </a:lnTo>
                <a:cubicBezTo>
                  <a:pt x="316" y="1315"/>
                  <a:pt x="323" y="1314"/>
                  <a:pt x="329" y="1310"/>
                </a:cubicBezTo>
                <a:lnTo>
                  <a:pt x="329" y="1310"/>
                </a:lnTo>
                <a:cubicBezTo>
                  <a:pt x="333" y="1307"/>
                  <a:pt x="336" y="1303"/>
                  <a:pt x="339" y="1299"/>
                </a:cubicBezTo>
                <a:lnTo>
                  <a:pt x="339" y="1299"/>
                </a:lnTo>
                <a:lnTo>
                  <a:pt x="339" y="1299"/>
                </a:lnTo>
                <a:cubicBezTo>
                  <a:pt x="341" y="1293"/>
                  <a:pt x="341" y="1287"/>
                  <a:pt x="340" y="1282"/>
                </a:cubicBezTo>
                <a:lnTo>
                  <a:pt x="340" y="1282"/>
                </a:lnTo>
                <a:cubicBezTo>
                  <a:pt x="339" y="1277"/>
                  <a:pt x="335" y="1271"/>
                  <a:pt x="332" y="1268"/>
                </a:cubicBezTo>
                <a:lnTo>
                  <a:pt x="332" y="1268"/>
                </a:lnTo>
                <a:lnTo>
                  <a:pt x="332" y="1268"/>
                </a:lnTo>
                <a:cubicBezTo>
                  <a:pt x="317" y="1255"/>
                  <a:pt x="310" y="1238"/>
                  <a:pt x="309" y="1222"/>
                </a:cubicBezTo>
                <a:lnTo>
                  <a:pt x="309" y="1221"/>
                </a:lnTo>
                <a:lnTo>
                  <a:pt x="309" y="1221"/>
                </a:lnTo>
                <a:cubicBezTo>
                  <a:pt x="307" y="1204"/>
                  <a:pt x="312" y="1186"/>
                  <a:pt x="324" y="1172"/>
                </a:cubicBezTo>
                <a:lnTo>
                  <a:pt x="324" y="1172"/>
                </a:lnTo>
                <a:cubicBezTo>
                  <a:pt x="333" y="1160"/>
                  <a:pt x="344" y="1149"/>
                  <a:pt x="355" y="1137"/>
                </a:cubicBezTo>
                <a:lnTo>
                  <a:pt x="355" y="1137"/>
                </a:lnTo>
                <a:cubicBezTo>
                  <a:pt x="366" y="1126"/>
                  <a:pt x="377" y="1116"/>
                  <a:pt x="389" y="1107"/>
                </a:cubicBezTo>
                <a:lnTo>
                  <a:pt x="389" y="1107"/>
                </a:lnTo>
                <a:lnTo>
                  <a:pt x="389" y="1107"/>
                </a:lnTo>
                <a:cubicBezTo>
                  <a:pt x="404" y="1096"/>
                  <a:pt x="421" y="1091"/>
                  <a:pt x="438" y="1092"/>
                </a:cubicBezTo>
                <a:lnTo>
                  <a:pt x="438" y="1092"/>
                </a:lnTo>
                <a:cubicBezTo>
                  <a:pt x="455" y="1093"/>
                  <a:pt x="472" y="1101"/>
                  <a:pt x="485" y="1115"/>
                </a:cubicBezTo>
                <a:lnTo>
                  <a:pt x="485" y="1115"/>
                </a:lnTo>
                <a:cubicBezTo>
                  <a:pt x="488" y="1119"/>
                  <a:pt x="493" y="1122"/>
                  <a:pt x="499" y="1123"/>
                </a:cubicBezTo>
                <a:lnTo>
                  <a:pt x="499" y="1123"/>
                </a:lnTo>
                <a:cubicBezTo>
                  <a:pt x="505" y="1124"/>
                  <a:pt x="511" y="1124"/>
                  <a:pt x="515" y="1122"/>
                </a:cubicBezTo>
                <a:lnTo>
                  <a:pt x="515" y="1122"/>
                </a:lnTo>
                <a:lnTo>
                  <a:pt x="515" y="1122"/>
                </a:lnTo>
                <a:cubicBezTo>
                  <a:pt x="521" y="1120"/>
                  <a:pt x="525" y="1116"/>
                  <a:pt x="528" y="1112"/>
                </a:cubicBezTo>
                <a:lnTo>
                  <a:pt x="528" y="1112"/>
                </a:lnTo>
                <a:cubicBezTo>
                  <a:pt x="531" y="1107"/>
                  <a:pt x="532" y="1101"/>
                  <a:pt x="532" y="1095"/>
                </a:cubicBezTo>
                <a:lnTo>
                  <a:pt x="532" y="1095"/>
                </a:lnTo>
                <a:cubicBezTo>
                  <a:pt x="532" y="1077"/>
                  <a:pt x="538" y="1060"/>
                  <a:pt x="549" y="1047"/>
                </a:cubicBezTo>
                <a:lnTo>
                  <a:pt x="549" y="1047"/>
                </a:lnTo>
                <a:cubicBezTo>
                  <a:pt x="560" y="1034"/>
                  <a:pt x="576" y="1025"/>
                  <a:pt x="595" y="1023"/>
                </a:cubicBezTo>
                <a:lnTo>
                  <a:pt x="595" y="1023"/>
                </a:lnTo>
                <a:cubicBezTo>
                  <a:pt x="602" y="1022"/>
                  <a:pt x="609" y="1022"/>
                  <a:pt x="616" y="1021"/>
                </a:cubicBezTo>
                <a:lnTo>
                  <a:pt x="616" y="1021"/>
                </a:lnTo>
                <a:cubicBezTo>
                  <a:pt x="623" y="1021"/>
                  <a:pt x="630" y="1021"/>
                  <a:pt x="638" y="1021"/>
                </a:cubicBezTo>
                <a:lnTo>
                  <a:pt x="638" y="1021"/>
                </a:lnTo>
                <a:lnTo>
                  <a:pt x="640" y="1021"/>
                </a:lnTo>
                <a:lnTo>
                  <a:pt x="640" y="1021"/>
                </a:lnTo>
                <a:lnTo>
                  <a:pt x="640" y="1021"/>
                </a:lnTo>
                <a:cubicBezTo>
                  <a:pt x="649" y="1021"/>
                  <a:pt x="657" y="1021"/>
                  <a:pt x="663" y="1021"/>
                </a:cubicBezTo>
                <a:lnTo>
                  <a:pt x="663" y="1021"/>
                </a:lnTo>
                <a:cubicBezTo>
                  <a:pt x="671" y="1022"/>
                  <a:pt x="679" y="1022"/>
                  <a:pt x="686" y="1023"/>
                </a:cubicBezTo>
                <a:lnTo>
                  <a:pt x="686" y="1023"/>
                </a:lnTo>
                <a:cubicBezTo>
                  <a:pt x="704" y="1025"/>
                  <a:pt x="720" y="1035"/>
                  <a:pt x="731" y="1048"/>
                </a:cubicBezTo>
                <a:lnTo>
                  <a:pt x="731" y="1048"/>
                </a:lnTo>
                <a:lnTo>
                  <a:pt x="731" y="1048"/>
                </a:lnTo>
                <a:cubicBezTo>
                  <a:pt x="743" y="1062"/>
                  <a:pt x="749" y="1079"/>
                  <a:pt x="748" y="1098"/>
                </a:cubicBezTo>
                <a:lnTo>
                  <a:pt x="748" y="1098"/>
                </a:lnTo>
                <a:cubicBezTo>
                  <a:pt x="747" y="1103"/>
                  <a:pt x="749" y="1109"/>
                  <a:pt x="752" y="1113"/>
                </a:cubicBezTo>
                <a:close/>
                <a:moveTo>
                  <a:pt x="748" y="1098"/>
                </a:moveTo>
                <a:lnTo>
                  <a:pt x="748" y="1098"/>
                </a:lnTo>
                <a:close/>
                <a:moveTo>
                  <a:pt x="948" y="1270"/>
                </a:moveTo>
                <a:lnTo>
                  <a:pt x="948" y="1270"/>
                </a:lnTo>
                <a:close/>
                <a:moveTo>
                  <a:pt x="530" y="1752"/>
                </a:moveTo>
                <a:lnTo>
                  <a:pt x="530" y="1752"/>
                </a:lnTo>
                <a:close/>
                <a:moveTo>
                  <a:pt x="1813" y="1296"/>
                </a:moveTo>
                <a:lnTo>
                  <a:pt x="1813" y="1296"/>
                </a:lnTo>
                <a:cubicBezTo>
                  <a:pt x="1771" y="1301"/>
                  <a:pt x="1734" y="1323"/>
                  <a:pt x="1709" y="1354"/>
                </a:cubicBezTo>
                <a:lnTo>
                  <a:pt x="1709" y="1354"/>
                </a:lnTo>
                <a:cubicBezTo>
                  <a:pt x="1683" y="1385"/>
                  <a:pt x="1671" y="1426"/>
                  <a:pt x="1675" y="1468"/>
                </a:cubicBezTo>
                <a:lnTo>
                  <a:pt x="1675" y="1468"/>
                </a:lnTo>
                <a:cubicBezTo>
                  <a:pt x="1679" y="1510"/>
                  <a:pt x="1700" y="1546"/>
                  <a:pt x="1732" y="1570"/>
                </a:cubicBezTo>
                <a:lnTo>
                  <a:pt x="1732" y="1570"/>
                </a:lnTo>
                <a:cubicBezTo>
                  <a:pt x="1762" y="1594"/>
                  <a:pt x="1803" y="1607"/>
                  <a:pt x="1846" y="1601"/>
                </a:cubicBezTo>
                <a:lnTo>
                  <a:pt x="1846" y="1601"/>
                </a:lnTo>
                <a:cubicBezTo>
                  <a:pt x="1889" y="1596"/>
                  <a:pt x="1925" y="1574"/>
                  <a:pt x="1950" y="1543"/>
                </a:cubicBezTo>
                <a:lnTo>
                  <a:pt x="1950" y="1543"/>
                </a:lnTo>
                <a:cubicBezTo>
                  <a:pt x="1975" y="1512"/>
                  <a:pt x="1989" y="1472"/>
                  <a:pt x="1984" y="1429"/>
                </a:cubicBezTo>
                <a:lnTo>
                  <a:pt x="1984" y="1429"/>
                </a:lnTo>
                <a:cubicBezTo>
                  <a:pt x="1980" y="1388"/>
                  <a:pt x="1958" y="1351"/>
                  <a:pt x="1928" y="1327"/>
                </a:cubicBezTo>
                <a:lnTo>
                  <a:pt x="1928" y="1327"/>
                </a:lnTo>
                <a:cubicBezTo>
                  <a:pt x="1897" y="1303"/>
                  <a:pt x="1856" y="1291"/>
                  <a:pt x="1813" y="1296"/>
                </a:cubicBezTo>
                <a:close/>
                <a:moveTo>
                  <a:pt x="1910" y="1127"/>
                </a:moveTo>
                <a:lnTo>
                  <a:pt x="1910" y="1127"/>
                </a:lnTo>
                <a:cubicBezTo>
                  <a:pt x="1914" y="1132"/>
                  <a:pt x="1918" y="1135"/>
                  <a:pt x="1924" y="1137"/>
                </a:cubicBezTo>
                <a:lnTo>
                  <a:pt x="1924" y="1137"/>
                </a:lnTo>
                <a:lnTo>
                  <a:pt x="1924" y="1137"/>
                </a:lnTo>
                <a:cubicBezTo>
                  <a:pt x="1929" y="1138"/>
                  <a:pt x="1935" y="1137"/>
                  <a:pt x="1941" y="1136"/>
                </a:cubicBezTo>
                <a:lnTo>
                  <a:pt x="1941" y="1136"/>
                </a:lnTo>
                <a:cubicBezTo>
                  <a:pt x="1946" y="1133"/>
                  <a:pt x="1951" y="1130"/>
                  <a:pt x="1954" y="1126"/>
                </a:cubicBezTo>
                <a:lnTo>
                  <a:pt x="1954" y="1126"/>
                </a:lnTo>
                <a:lnTo>
                  <a:pt x="1954" y="1126"/>
                </a:lnTo>
                <a:cubicBezTo>
                  <a:pt x="1965" y="1111"/>
                  <a:pt x="1981" y="1101"/>
                  <a:pt x="1998" y="1098"/>
                </a:cubicBezTo>
                <a:lnTo>
                  <a:pt x="1998" y="1098"/>
                </a:lnTo>
                <a:cubicBezTo>
                  <a:pt x="2015" y="1094"/>
                  <a:pt x="2034" y="1097"/>
                  <a:pt x="2049" y="1106"/>
                </a:cubicBezTo>
                <a:lnTo>
                  <a:pt x="2049" y="1106"/>
                </a:lnTo>
                <a:cubicBezTo>
                  <a:pt x="2062" y="1114"/>
                  <a:pt x="2075" y="1123"/>
                  <a:pt x="2086" y="1132"/>
                </a:cubicBezTo>
                <a:lnTo>
                  <a:pt x="2086" y="1132"/>
                </a:lnTo>
                <a:cubicBezTo>
                  <a:pt x="2099" y="1142"/>
                  <a:pt x="2110" y="1152"/>
                  <a:pt x="2120" y="1163"/>
                </a:cubicBezTo>
                <a:lnTo>
                  <a:pt x="2120" y="1163"/>
                </a:lnTo>
                <a:lnTo>
                  <a:pt x="2120" y="1163"/>
                </a:lnTo>
                <a:cubicBezTo>
                  <a:pt x="2133" y="1175"/>
                  <a:pt x="2140" y="1192"/>
                  <a:pt x="2140" y="1209"/>
                </a:cubicBezTo>
                <a:lnTo>
                  <a:pt x="2140" y="1209"/>
                </a:lnTo>
                <a:cubicBezTo>
                  <a:pt x="2141" y="1226"/>
                  <a:pt x="2135" y="1244"/>
                  <a:pt x="2122" y="1258"/>
                </a:cubicBezTo>
                <a:lnTo>
                  <a:pt x="2122" y="1258"/>
                </a:lnTo>
                <a:cubicBezTo>
                  <a:pt x="2119" y="1262"/>
                  <a:pt x="2116" y="1267"/>
                  <a:pt x="2116" y="1273"/>
                </a:cubicBezTo>
                <a:lnTo>
                  <a:pt x="2116" y="1273"/>
                </a:lnTo>
                <a:cubicBezTo>
                  <a:pt x="2115" y="1278"/>
                  <a:pt x="2116" y="1284"/>
                  <a:pt x="2119" y="1289"/>
                </a:cubicBezTo>
                <a:lnTo>
                  <a:pt x="2119" y="1289"/>
                </a:lnTo>
                <a:lnTo>
                  <a:pt x="2119" y="1289"/>
                </a:lnTo>
                <a:cubicBezTo>
                  <a:pt x="2121" y="1294"/>
                  <a:pt x="2125" y="1297"/>
                  <a:pt x="2130" y="1300"/>
                </a:cubicBezTo>
                <a:lnTo>
                  <a:pt x="2130" y="1300"/>
                </a:lnTo>
                <a:cubicBezTo>
                  <a:pt x="2135" y="1302"/>
                  <a:pt x="2140" y="1303"/>
                  <a:pt x="2147" y="1302"/>
                </a:cubicBezTo>
                <a:lnTo>
                  <a:pt x="2147" y="1302"/>
                </a:lnTo>
                <a:cubicBezTo>
                  <a:pt x="2163" y="1300"/>
                  <a:pt x="2180" y="1304"/>
                  <a:pt x="2195" y="1312"/>
                </a:cubicBezTo>
                <a:lnTo>
                  <a:pt x="2195" y="1312"/>
                </a:lnTo>
                <a:cubicBezTo>
                  <a:pt x="2210" y="1321"/>
                  <a:pt x="2222" y="1336"/>
                  <a:pt x="2226" y="1355"/>
                </a:cubicBezTo>
                <a:lnTo>
                  <a:pt x="2226" y="1355"/>
                </a:lnTo>
                <a:cubicBezTo>
                  <a:pt x="2229" y="1369"/>
                  <a:pt x="2232" y="1384"/>
                  <a:pt x="2233" y="1400"/>
                </a:cubicBezTo>
                <a:lnTo>
                  <a:pt x="2233" y="1400"/>
                </a:lnTo>
                <a:cubicBezTo>
                  <a:pt x="2235" y="1416"/>
                  <a:pt x="2236" y="1431"/>
                  <a:pt x="2236" y="1445"/>
                </a:cubicBezTo>
                <a:lnTo>
                  <a:pt x="2236" y="1445"/>
                </a:lnTo>
                <a:cubicBezTo>
                  <a:pt x="2236" y="1464"/>
                  <a:pt x="2228" y="1481"/>
                  <a:pt x="2216" y="1494"/>
                </a:cubicBezTo>
                <a:lnTo>
                  <a:pt x="2216" y="1494"/>
                </a:lnTo>
                <a:cubicBezTo>
                  <a:pt x="2203" y="1507"/>
                  <a:pt x="2186" y="1515"/>
                  <a:pt x="2167" y="1516"/>
                </a:cubicBezTo>
                <a:lnTo>
                  <a:pt x="2167" y="1516"/>
                </a:lnTo>
                <a:lnTo>
                  <a:pt x="2167" y="1516"/>
                </a:lnTo>
                <a:lnTo>
                  <a:pt x="2167" y="1516"/>
                </a:lnTo>
                <a:lnTo>
                  <a:pt x="2167" y="1516"/>
                </a:lnTo>
                <a:cubicBezTo>
                  <a:pt x="2161" y="1517"/>
                  <a:pt x="2156" y="1519"/>
                  <a:pt x="2152" y="1523"/>
                </a:cubicBezTo>
                <a:lnTo>
                  <a:pt x="2152" y="1523"/>
                </a:lnTo>
                <a:cubicBezTo>
                  <a:pt x="2147" y="1526"/>
                  <a:pt x="2145" y="1530"/>
                  <a:pt x="2143" y="1536"/>
                </a:cubicBezTo>
                <a:lnTo>
                  <a:pt x="2143" y="1536"/>
                </a:lnTo>
                <a:lnTo>
                  <a:pt x="2143" y="1536"/>
                </a:lnTo>
                <a:cubicBezTo>
                  <a:pt x="2141" y="1541"/>
                  <a:pt x="2142" y="1547"/>
                  <a:pt x="2143" y="1552"/>
                </a:cubicBezTo>
                <a:lnTo>
                  <a:pt x="2143" y="1552"/>
                </a:lnTo>
                <a:cubicBezTo>
                  <a:pt x="2145" y="1557"/>
                  <a:pt x="2148" y="1562"/>
                  <a:pt x="2153" y="1566"/>
                </a:cubicBezTo>
                <a:lnTo>
                  <a:pt x="2153" y="1566"/>
                </a:lnTo>
                <a:cubicBezTo>
                  <a:pt x="2168" y="1576"/>
                  <a:pt x="2178" y="1592"/>
                  <a:pt x="2181" y="1608"/>
                </a:cubicBezTo>
                <a:lnTo>
                  <a:pt x="2181" y="1608"/>
                </a:lnTo>
                <a:cubicBezTo>
                  <a:pt x="2184" y="1626"/>
                  <a:pt x="2181" y="1644"/>
                  <a:pt x="2171" y="1660"/>
                </a:cubicBezTo>
                <a:lnTo>
                  <a:pt x="2171" y="1660"/>
                </a:lnTo>
                <a:cubicBezTo>
                  <a:pt x="2162" y="1672"/>
                  <a:pt x="2153" y="1685"/>
                  <a:pt x="2143" y="1697"/>
                </a:cubicBezTo>
                <a:lnTo>
                  <a:pt x="2143" y="1697"/>
                </a:lnTo>
                <a:cubicBezTo>
                  <a:pt x="2134" y="1709"/>
                  <a:pt x="2123" y="1720"/>
                  <a:pt x="2112" y="1731"/>
                </a:cubicBezTo>
                <a:lnTo>
                  <a:pt x="2112" y="1731"/>
                </a:lnTo>
                <a:lnTo>
                  <a:pt x="2112" y="1731"/>
                </a:lnTo>
                <a:cubicBezTo>
                  <a:pt x="2098" y="1744"/>
                  <a:pt x="2082" y="1751"/>
                  <a:pt x="2065" y="1752"/>
                </a:cubicBezTo>
                <a:lnTo>
                  <a:pt x="2065" y="1752"/>
                </a:lnTo>
                <a:cubicBezTo>
                  <a:pt x="2047" y="1752"/>
                  <a:pt x="2030" y="1747"/>
                  <a:pt x="2016" y="1735"/>
                </a:cubicBezTo>
                <a:lnTo>
                  <a:pt x="2016" y="1735"/>
                </a:lnTo>
                <a:lnTo>
                  <a:pt x="2016" y="1735"/>
                </a:lnTo>
                <a:cubicBezTo>
                  <a:pt x="2012" y="1732"/>
                  <a:pt x="2006" y="1730"/>
                  <a:pt x="2001" y="1729"/>
                </a:cubicBezTo>
                <a:lnTo>
                  <a:pt x="2001" y="1729"/>
                </a:lnTo>
                <a:cubicBezTo>
                  <a:pt x="1994" y="1729"/>
                  <a:pt x="1988" y="1729"/>
                  <a:pt x="1984" y="1732"/>
                </a:cubicBezTo>
                <a:lnTo>
                  <a:pt x="1984" y="1732"/>
                </a:lnTo>
                <a:cubicBezTo>
                  <a:pt x="1980" y="1735"/>
                  <a:pt x="1975" y="1739"/>
                  <a:pt x="1973" y="1744"/>
                </a:cubicBezTo>
                <a:lnTo>
                  <a:pt x="1973" y="1744"/>
                </a:lnTo>
                <a:cubicBezTo>
                  <a:pt x="1971" y="1749"/>
                  <a:pt x="1970" y="1755"/>
                  <a:pt x="1970" y="1761"/>
                </a:cubicBezTo>
                <a:lnTo>
                  <a:pt x="1970" y="1761"/>
                </a:lnTo>
                <a:lnTo>
                  <a:pt x="1970" y="1761"/>
                </a:lnTo>
                <a:cubicBezTo>
                  <a:pt x="1972" y="1779"/>
                  <a:pt x="1968" y="1796"/>
                  <a:pt x="1958" y="1811"/>
                </a:cubicBezTo>
                <a:lnTo>
                  <a:pt x="1958" y="1811"/>
                </a:lnTo>
                <a:cubicBezTo>
                  <a:pt x="1948" y="1824"/>
                  <a:pt x="1933" y="1835"/>
                  <a:pt x="1915" y="1839"/>
                </a:cubicBezTo>
                <a:lnTo>
                  <a:pt x="1915" y="1839"/>
                </a:lnTo>
                <a:cubicBezTo>
                  <a:pt x="1908" y="1841"/>
                  <a:pt x="1901" y="1843"/>
                  <a:pt x="1893" y="1844"/>
                </a:cubicBezTo>
                <a:lnTo>
                  <a:pt x="1893" y="1844"/>
                </a:lnTo>
                <a:cubicBezTo>
                  <a:pt x="1884" y="1846"/>
                  <a:pt x="1877" y="1847"/>
                  <a:pt x="1871" y="1848"/>
                </a:cubicBezTo>
                <a:lnTo>
                  <a:pt x="1871" y="1848"/>
                </a:lnTo>
                <a:cubicBezTo>
                  <a:pt x="1865" y="1848"/>
                  <a:pt x="1857" y="1849"/>
                  <a:pt x="1848" y="1850"/>
                </a:cubicBezTo>
                <a:lnTo>
                  <a:pt x="1848" y="1850"/>
                </a:lnTo>
                <a:cubicBezTo>
                  <a:pt x="1839" y="1851"/>
                  <a:pt x="1831" y="1851"/>
                  <a:pt x="1824" y="1851"/>
                </a:cubicBezTo>
                <a:lnTo>
                  <a:pt x="1824" y="1851"/>
                </a:lnTo>
                <a:cubicBezTo>
                  <a:pt x="1806" y="1851"/>
                  <a:pt x="1789" y="1843"/>
                  <a:pt x="1776" y="1832"/>
                </a:cubicBezTo>
                <a:lnTo>
                  <a:pt x="1776" y="1832"/>
                </a:lnTo>
                <a:cubicBezTo>
                  <a:pt x="1763" y="1820"/>
                  <a:pt x="1755" y="1803"/>
                  <a:pt x="1754" y="1785"/>
                </a:cubicBezTo>
                <a:lnTo>
                  <a:pt x="1754" y="1785"/>
                </a:lnTo>
                <a:cubicBezTo>
                  <a:pt x="1754" y="1779"/>
                  <a:pt x="1752" y="1774"/>
                  <a:pt x="1749" y="1770"/>
                </a:cubicBezTo>
                <a:lnTo>
                  <a:pt x="1749" y="1770"/>
                </a:lnTo>
                <a:cubicBezTo>
                  <a:pt x="1745" y="1765"/>
                  <a:pt x="1740" y="1762"/>
                  <a:pt x="1735" y="1761"/>
                </a:cubicBezTo>
                <a:lnTo>
                  <a:pt x="1735" y="1761"/>
                </a:lnTo>
                <a:lnTo>
                  <a:pt x="1735" y="1761"/>
                </a:lnTo>
                <a:cubicBezTo>
                  <a:pt x="1730" y="1759"/>
                  <a:pt x="1724" y="1760"/>
                  <a:pt x="1719" y="1762"/>
                </a:cubicBezTo>
                <a:lnTo>
                  <a:pt x="1719" y="1762"/>
                </a:lnTo>
                <a:cubicBezTo>
                  <a:pt x="1713" y="1764"/>
                  <a:pt x="1708" y="1768"/>
                  <a:pt x="1705" y="1771"/>
                </a:cubicBezTo>
                <a:lnTo>
                  <a:pt x="1705" y="1771"/>
                </a:lnTo>
                <a:cubicBezTo>
                  <a:pt x="1693" y="1787"/>
                  <a:pt x="1678" y="1796"/>
                  <a:pt x="1661" y="1800"/>
                </a:cubicBezTo>
                <a:lnTo>
                  <a:pt x="1661" y="1800"/>
                </a:lnTo>
                <a:cubicBezTo>
                  <a:pt x="1643" y="1803"/>
                  <a:pt x="1625" y="1801"/>
                  <a:pt x="1609" y="1791"/>
                </a:cubicBezTo>
                <a:lnTo>
                  <a:pt x="1609" y="1791"/>
                </a:lnTo>
                <a:cubicBezTo>
                  <a:pt x="1597" y="1783"/>
                  <a:pt x="1584" y="1774"/>
                  <a:pt x="1572" y="1765"/>
                </a:cubicBezTo>
                <a:lnTo>
                  <a:pt x="1572" y="1765"/>
                </a:lnTo>
                <a:cubicBezTo>
                  <a:pt x="1560" y="1755"/>
                  <a:pt x="1549" y="1745"/>
                  <a:pt x="1538" y="1735"/>
                </a:cubicBezTo>
                <a:lnTo>
                  <a:pt x="1539" y="1735"/>
                </a:lnTo>
                <a:lnTo>
                  <a:pt x="1539" y="1735"/>
                </a:lnTo>
                <a:cubicBezTo>
                  <a:pt x="1526" y="1722"/>
                  <a:pt x="1519" y="1705"/>
                  <a:pt x="1518" y="1688"/>
                </a:cubicBezTo>
                <a:lnTo>
                  <a:pt x="1518" y="1688"/>
                </a:lnTo>
                <a:cubicBezTo>
                  <a:pt x="1518" y="1671"/>
                  <a:pt x="1524" y="1654"/>
                  <a:pt x="1537" y="1640"/>
                </a:cubicBezTo>
                <a:lnTo>
                  <a:pt x="1537" y="1640"/>
                </a:lnTo>
                <a:cubicBezTo>
                  <a:pt x="1540" y="1636"/>
                  <a:pt x="1542" y="1630"/>
                  <a:pt x="1544" y="1625"/>
                </a:cubicBezTo>
                <a:lnTo>
                  <a:pt x="1544" y="1625"/>
                </a:lnTo>
                <a:cubicBezTo>
                  <a:pt x="1544" y="1619"/>
                  <a:pt x="1543" y="1614"/>
                  <a:pt x="1541" y="1609"/>
                </a:cubicBezTo>
                <a:lnTo>
                  <a:pt x="1541" y="1609"/>
                </a:lnTo>
                <a:cubicBezTo>
                  <a:pt x="1538" y="1604"/>
                  <a:pt x="1534" y="1600"/>
                  <a:pt x="1529" y="1598"/>
                </a:cubicBezTo>
                <a:lnTo>
                  <a:pt x="1529" y="1598"/>
                </a:lnTo>
                <a:cubicBezTo>
                  <a:pt x="1524" y="1595"/>
                  <a:pt x="1519" y="1594"/>
                  <a:pt x="1514" y="1595"/>
                </a:cubicBezTo>
                <a:lnTo>
                  <a:pt x="1513" y="1596"/>
                </a:lnTo>
                <a:lnTo>
                  <a:pt x="1513" y="1596"/>
                </a:lnTo>
                <a:cubicBezTo>
                  <a:pt x="1497" y="1597"/>
                  <a:pt x="1480" y="1594"/>
                  <a:pt x="1466" y="1586"/>
                </a:cubicBezTo>
                <a:lnTo>
                  <a:pt x="1466" y="1586"/>
                </a:lnTo>
                <a:cubicBezTo>
                  <a:pt x="1450" y="1577"/>
                  <a:pt x="1437" y="1562"/>
                  <a:pt x="1433" y="1543"/>
                </a:cubicBezTo>
                <a:lnTo>
                  <a:pt x="1433" y="1543"/>
                </a:lnTo>
                <a:cubicBezTo>
                  <a:pt x="1432" y="1536"/>
                  <a:pt x="1430" y="1529"/>
                  <a:pt x="1428" y="1521"/>
                </a:cubicBezTo>
                <a:lnTo>
                  <a:pt x="1428" y="1521"/>
                </a:lnTo>
                <a:cubicBezTo>
                  <a:pt x="1428" y="1515"/>
                  <a:pt x="1427" y="1508"/>
                  <a:pt x="1426" y="1499"/>
                </a:cubicBezTo>
                <a:lnTo>
                  <a:pt x="1426" y="1499"/>
                </a:lnTo>
                <a:lnTo>
                  <a:pt x="1426" y="1497"/>
                </a:lnTo>
                <a:lnTo>
                  <a:pt x="1426" y="1497"/>
                </a:lnTo>
                <a:lnTo>
                  <a:pt x="1426" y="1497"/>
                </a:lnTo>
                <a:cubicBezTo>
                  <a:pt x="1425" y="1489"/>
                  <a:pt x="1425" y="1481"/>
                  <a:pt x="1424" y="1475"/>
                </a:cubicBezTo>
                <a:lnTo>
                  <a:pt x="1424" y="1475"/>
                </a:lnTo>
                <a:cubicBezTo>
                  <a:pt x="1423" y="1466"/>
                  <a:pt x="1423" y="1459"/>
                  <a:pt x="1423" y="1452"/>
                </a:cubicBezTo>
                <a:lnTo>
                  <a:pt x="1423" y="1452"/>
                </a:lnTo>
                <a:lnTo>
                  <a:pt x="1423" y="1452"/>
                </a:lnTo>
                <a:cubicBezTo>
                  <a:pt x="1424" y="1434"/>
                  <a:pt x="1431" y="1417"/>
                  <a:pt x="1443" y="1404"/>
                </a:cubicBezTo>
                <a:lnTo>
                  <a:pt x="1443" y="1404"/>
                </a:lnTo>
                <a:cubicBezTo>
                  <a:pt x="1455" y="1392"/>
                  <a:pt x="1470" y="1384"/>
                  <a:pt x="1488" y="1382"/>
                </a:cubicBezTo>
                <a:lnTo>
                  <a:pt x="1488" y="1382"/>
                </a:lnTo>
                <a:lnTo>
                  <a:pt x="1488" y="1382"/>
                </a:lnTo>
                <a:cubicBezTo>
                  <a:pt x="1496" y="1381"/>
                  <a:pt x="1502" y="1378"/>
                  <a:pt x="1507" y="1374"/>
                </a:cubicBezTo>
                <a:lnTo>
                  <a:pt x="1507" y="1374"/>
                </a:lnTo>
                <a:cubicBezTo>
                  <a:pt x="1511" y="1371"/>
                  <a:pt x="1515" y="1366"/>
                  <a:pt x="1516" y="1362"/>
                </a:cubicBezTo>
                <a:lnTo>
                  <a:pt x="1516" y="1362"/>
                </a:lnTo>
                <a:lnTo>
                  <a:pt x="1516" y="1362"/>
                </a:lnTo>
                <a:cubicBezTo>
                  <a:pt x="1518" y="1356"/>
                  <a:pt x="1518" y="1350"/>
                  <a:pt x="1516" y="1345"/>
                </a:cubicBezTo>
                <a:lnTo>
                  <a:pt x="1516" y="1345"/>
                </a:lnTo>
                <a:cubicBezTo>
                  <a:pt x="1514" y="1340"/>
                  <a:pt x="1511" y="1335"/>
                  <a:pt x="1506" y="1332"/>
                </a:cubicBezTo>
                <a:lnTo>
                  <a:pt x="1506" y="1332"/>
                </a:lnTo>
                <a:lnTo>
                  <a:pt x="1506" y="1332"/>
                </a:lnTo>
                <a:cubicBezTo>
                  <a:pt x="1491" y="1321"/>
                  <a:pt x="1481" y="1306"/>
                  <a:pt x="1478" y="1289"/>
                </a:cubicBezTo>
                <a:lnTo>
                  <a:pt x="1478" y="1289"/>
                </a:lnTo>
                <a:lnTo>
                  <a:pt x="1478" y="1289"/>
                </a:lnTo>
                <a:cubicBezTo>
                  <a:pt x="1475" y="1272"/>
                  <a:pt x="1478" y="1254"/>
                  <a:pt x="1488" y="1238"/>
                </a:cubicBezTo>
                <a:lnTo>
                  <a:pt x="1488" y="1238"/>
                </a:lnTo>
                <a:cubicBezTo>
                  <a:pt x="1497" y="1225"/>
                  <a:pt x="1506" y="1213"/>
                  <a:pt x="1516" y="1200"/>
                </a:cubicBezTo>
                <a:lnTo>
                  <a:pt x="1516" y="1200"/>
                </a:lnTo>
                <a:cubicBezTo>
                  <a:pt x="1526" y="1189"/>
                  <a:pt x="1536" y="1177"/>
                  <a:pt x="1547" y="1166"/>
                </a:cubicBezTo>
                <a:lnTo>
                  <a:pt x="1547" y="1166"/>
                </a:lnTo>
                <a:lnTo>
                  <a:pt x="1547" y="1166"/>
                </a:lnTo>
                <a:cubicBezTo>
                  <a:pt x="1561" y="1153"/>
                  <a:pt x="1578" y="1146"/>
                  <a:pt x="1595" y="1146"/>
                </a:cubicBezTo>
                <a:lnTo>
                  <a:pt x="1595" y="1146"/>
                </a:lnTo>
                <a:cubicBezTo>
                  <a:pt x="1612" y="1145"/>
                  <a:pt x="1629" y="1150"/>
                  <a:pt x="1643" y="1162"/>
                </a:cubicBezTo>
                <a:lnTo>
                  <a:pt x="1643" y="1162"/>
                </a:lnTo>
                <a:cubicBezTo>
                  <a:pt x="1647" y="1165"/>
                  <a:pt x="1652" y="1167"/>
                  <a:pt x="1658" y="1168"/>
                </a:cubicBezTo>
                <a:lnTo>
                  <a:pt x="1658" y="1168"/>
                </a:lnTo>
                <a:cubicBezTo>
                  <a:pt x="1665" y="1169"/>
                  <a:pt x="1671" y="1168"/>
                  <a:pt x="1675" y="1165"/>
                </a:cubicBezTo>
                <a:lnTo>
                  <a:pt x="1675" y="1165"/>
                </a:lnTo>
                <a:lnTo>
                  <a:pt x="1675" y="1165"/>
                </a:lnTo>
                <a:cubicBezTo>
                  <a:pt x="1679" y="1163"/>
                  <a:pt x="1683" y="1159"/>
                  <a:pt x="1686" y="1154"/>
                </a:cubicBezTo>
                <a:lnTo>
                  <a:pt x="1686" y="1154"/>
                </a:lnTo>
                <a:cubicBezTo>
                  <a:pt x="1689" y="1149"/>
                  <a:pt x="1690" y="1143"/>
                  <a:pt x="1689" y="1137"/>
                </a:cubicBezTo>
                <a:lnTo>
                  <a:pt x="1689" y="1137"/>
                </a:lnTo>
                <a:cubicBezTo>
                  <a:pt x="1687" y="1119"/>
                  <a:pt x="1691" y="1102"/>
                  <a:pt x="1701" y="1087"/>
                </a:cubicBezTo>
                <a:lnTo>
                  <a:pt x="1701" y="1087"/>
                </a:lnTo>
                <a:cubicBezTo>
                  <a:pt x="1711" y="1073"/>
                  <a:pt x="1726" y="1062"/>
                  <a:pt x="1744" y="1058"/>
                </a:cubicBezTo>
                <a:lnTo>
                  <a:pt x="1744" y="1058"/>
                </a:lnTo>
                <a:cubicBezTo>
                  <a:pt x="1750" y="1056"/>
                  <a:pt x="1758" y="1054"/>
                  <a:pt x="1765" y="1053"/>
                </a:cubicBezTo>
                <a:lnTo>
                  <a:pt x="1765" y="1053"/>
                </a:lnTo>
                <a:cubicBezTo>
                  <a:pt x="1772" y="1052"/>
                  <a:pt x="1779" y="1051"/>
                  <a:pt x="1787" y="1051"/>
                </a:cubicBezTo>
                <a:lnTo>
                  <a:pt x="1787" y="1050"/>
                </a:lnTo>
                <a:lnTo>
                  <a:pt x="1789" y="1050"/>
                </a:lnTo>
                <a:lnTo>
                  <a:pt x="1789" y="1050"/>
                </a:lnTo>
                <a:lnTo>
                  <a:pt x="1789" y="1050"/>
                </a:lnTo>
                <a:cubicBezTo>
                  <a:pt x="1798" y="1049"/>
                  <a:pt x="1806" y="1048"/>
                  <a:pt x="1812" y="1048"/>
                </a:cubicBezTo>
                <a:lnTo>
                  <a:pt x="1812" y="1048"/>
                </a:lnTo>
                <a:cubicBezTo>
                  <a:pt x="1820" y="1048"/>
                  <a:pt x="1828" y="1047"/>
                  <a:pt x="1835" y="1047"/>
                </a:cubicBezTo>
                <a:lnTo>
                  <a:pt x="1835" y="1047"/>
                </a:lnTo>
                <a:cubicBezTo>
                  <a:pt x="1853" y="1047"/>
                  <a:pt x="1871" y="1054"/>
                  <a:pt x="1883" y="1066"/>
                </a:cubicBezTo>
                <a:lnTo>
                  <a:pt x="1883" y="1066"/>
                </a:lnTo>
                <a:lnTo>
                  <a:pt x="1883" y="1066"/>
                </a:lnTo>
                <a:cubicBezTo>
                  <a:pt x="1895" y="1078"/>
                  <a:pt x="1904" y="1094"/>
                  <a:pt x="1904" y="1112"/>
                </a:cubicBezTo>
                <a:lnTo>
                  <a:pt x="1904" y="1112"/>
                </a:lnTo>
                <a:cubicBezTo>
                  <a:pt x="1905" y="1118"/>
                  <a:pt x="1907" y="1123"/>
                  <a:pt x="1910" y="1127"/>
                </a:cubicBezTo>
                <a:lnTo>
                  <a:pt x="1904" y="1112"/>
                </a:lnTo>
                <a:lnTo>
                  <a:pt x="1910" y="1127"/>
                </a:lnTo>
                <a:close/>
                <a:moveTo>
                  <a:pt x="2122" y="1258"/>
                </a:moveTo>
                <a:lnTo>
                  <a:pt x="2122" y="1258"/>
                </a:lnTo>
                <a:close/>
                <a:moveTo>
                  <a:pt x="1754" y="1785"/>
                </a:moveTo>
                <a:lnTo>
                  <a:pt x="1754" y="1785"/>
                </a:lnTo>
                <a:close/>
                <a:moveTo>
                  <a:pt x="1218" y="0"/>
                </a:moveTo>
                <a:lnTo>
                  <a:pt x="2360" y="451"/>
                </a:lnTo>
                <a:lnTo>
                  <a:pt x="1200" y="912"/>
                </a:lnTo>
                <a:lnTo>
                  <a:pt x="31" y="455"/>
                </a:lnTo>
                <a:lnTo>
                  <a:pt x="31" y="455"/>
                </a:lnTo>
                <a:lnTo>
                  <a:pt x="36" y="453"/>
                </a:lnTo>
                <a:lnTo>
                  <a:pt x="1182" y="0"/>
                </a:lnTo>
                <a:lnTo>
                  <a:pt x="1218" y="0"/>
                </a:lnTo>
                <a:close/>
              </a:path>
            </a:pathLst>
          </a:custGeom>
          <a:solidFill>
            <a:schemeClr val="accent2"/>
          </a:solidFill>
          <a:ln>
            <a:noFill/>
          </a:ln>
          <a:effectLst/>
        </p:spPr>
        <p:txBody>
          <a:bodyPr wrap="none" anchor="ctr"/>
          <a:lstStyle/>
          <a:p>
            <a:endParaRPr lang="en-US" dirty="0">
              <a:latin typeface="Lato Light" panose="020F0502020204030203" pitchFamily="34" charset="0"/>
            </a:endParaRPr>
          </a:p>
        </p:txBody>
      </p:sp>
      <p:sp>
        <p:nvSpPr>
          <p:cNvPr id="17" name="Freeform 16">
            <a:extLst>
              <a:ext uri="{FF2B5EF4-FFF2-40B4-BE49-F238E27FC236}">
                <a16:creationId xmlns:a16="http://schemas.microsoft.com/office/drawing/2014/main" id="{39EA5EEF-EBEE-FE45-85C8-908E73B91DC9}"/>
              </a:ext>
            </a:extLst>
          </p:cNvPr>
          <p:cNvSpPr>
            <a:spLocks noChangeArrowheads="1"/>
          </p:cNvSpPr>
          <p:nvPr/>
        </p:nvSpPr>
        <p:spPr bwMode="auto">
          <a:xfrm>
            <a:off x="19844896" y="4597613"/>
            <a:ext cx="995858" cy="1272639"/>
          </a:xfrm>
          <a:custGeom>
            <a:avLst/>
            <a:gdLst>
              <a:gd name="connsiteX0" fmla="*/ 520522 w 685440"/>
              <a:gd name="connsiteY0" fmla="*/ 733425 h 875946"/>
              <a:gd name="connsiteX1" fmla="*/ 542570 w 685440"/>
              <a:gd name="connsiteY1" fmla="*/ 757059 h 875946"/>
              <a:gd name="connsiteX2" fmla="*/ 520522 w 685440"/>
              <a:gd name="connsiteY2" fmla="*/ 780692 h 875946"/>
              <a:gd name="connsiteX3" fmla="*/ 498475 w 685440"/>
              <a:gd name="connsiteY3" fmla="*/ 757059 h 875946"/>
              <a:gd name="connsiteX4" fmla="*/ 520522 w 685440"/>
              <a:gd name="connsiteY4" fmla="*/ 733425 h 875946"/>
              <a:gd name="connsiteX5" fmla="*/ 431622 w 685440"/>
              <a:gd name="connsiteY5" fmla="*/ 733425 h 875946"/>
              <a:gd name="connsiteX6" fmla="*/ 453670 w 685440"/>
              <a:gd name="connsiteY6" fmla="*/ 757059 h 875946"/>
              <a:gd name="connsiteX7" fmla="*/ 431622 w 685440"/>
              <a:gd name="connsiteY7" fmla="*/ 780692 h 875946"/>
              <a:gd name="connsiteX8" fmla="*/ 409575 w 685440"/>
              <a:gd name="connsiteY8" fmla="*/ 757059 h 875946"/>
              <a:gd name="connsiteX9" fmla="*/ 431622 w 685440"/>
              <a:gd name="connsiteY9" fmla="*/ 733425 h 875946"/>
              <a:gd name="connsiteX10" fmla="*/ 342900 w 685440"/>
              <a:gd name="connsiteY10" fmla="*/ 733425 h 875946"/>
              <a:gd name="connsiteX11" fmla="*/ 364767 w 685440"/>
              <a:gd name="connsiteY11" fmla="*/ 757059 h 875946"/>
              <a:gd name="connsiteX12" fmla="*/ 342900 w 685440"/>
              <a:gd name="connsiteY12" fmla="*/ 780692 h 875946"/>
              <a:gd name="connsiteX13" fmla="*/ 320675 w 685440"/>
              <a:gd name="connsiteY13" fmla="*/ 757059 h 875946"/>
              <a:gd name="connsiteX14" fmla="*/ 342900 w 685440"/>
              <a:gd name="connsiteY14" fmla="*/ 733425 h 875946"/>
              <a:gd name="connsiteX15" fmla="*/ 253467 w 685440"/>
              <a:gd name="connsiteY15" fmla="*/ 733425 h 875946"/>
              <a:gd name="connsiteX16" fmla="*/ 275870 w 685440"/>
              <a:gd name="connsiteY16" fmla="*/ 757059 h 875946"/>
              <a:gd name="connsiteX17" fmla="*/ 253467 w 685440"/>
              <a:gd name="connsiteY17" fmla="*/ 780692 h 875946"/>
              <a:gd name="connsiteX18" fmla="*/ 231775 w 685440"/>
              <a:gd name="connsiteY18" fmla="*/ 757059 h 875946"/>
              <a:gd name="connsiteX19" fmla="*/ 253467 w 685440"/>
              <a:gd name="connsiteY19" fmla="*/ 733425 h 875946"/>
              <a:gd name="connsiteX20" fmla="*/ 163690 w 685440"/>
              <a:gd name="connsiteY20" fmla="*/ 733425 h 875946"/>
              <a:gd name="connsiteX21" fmla="*/ 185381 w 685440"/>
              <a:gd name="connsiteY21" fmla="*/ 757059 h 875946"/>
              <a:gd name="connsiteX22" fmla="*/ 163690 w 685440"/>
              <a:gd name="connsiteY22" fmla="*/ 780692 h 875946"/>
              <a:gd name="connsiteX23" fmla="*/ 141287 w 685440"/>
              <a:gd name="connsiteY23" fmla="*/ 757059 h 875946"/>
              <a:gd name="connsiteX24" fmla="*/ 163690 w 685440"/>
              <a:gd name="connsiteY24" fmla="*/ 733425 h 875946"/>
              <a:gd name="connsiteX25" fmla="*/ 476072 w 685440"/>
              <a:gd name="connsiteY25" fmla="*/ 661987 h 875946"/>
              <a:gd name="connsiteX26" fmla="*/ 498120 w 685440"/>
              <a:gd name="connsiteY26" fmla="*/ 685439 h 875946"/>
              <a:gd name="connsiteX27" fmla="*/ 476072 w 685440"/>
              <a:gd name="connsiteY27" fmla="*/ 709251 h 875946"/>
              <a:gd name="connsiteX28" fmla="*/ 454025 w 685440"/>
              <a:gd name="connsiteY28" fmla="*/ 685439 h 875946"/>
              <a:gd name="connsiteX29" fmla="*/ 476072 w 685440"/>
              <a:gd name="connsiteY29" fmla="*/ 661987 h 875946"/>
              <a:gd name="connsiteX30" fmla="*/ 387172 w 685440"/>
              <a:gd name="connsiteY30" fmla="*/ 661987 h 875946"/>
              <a:gd name="connsiteX31" fmla="*/ 409220 w 685440"/>
              <a:gd name="connsiteY31" fmla="*/ 685439 h 875946"/>
              <a:gd name="connsiteX32" fmla="*/ 387172 w 685440"/>
              <a:gd name="connsiteY32" fmla="*/ 709251 h 875946"/>
              <a:gd name="connsiteX33" fmla="*/ 365125 w 685440"/>
              <a:gd name="connsiteY33" fmla="*/ 685439 h 875946"/>
              <a:gd name="connsiteX34" fmla="*/ 387172 w 685440"/>
              <a:gd name="connsiteY34" fmla="*/ 661987 h 875946"/>
              <a:gd name="connsiteX35" fmla="*/ 298272 w 685440"/>
              <a:gd name="connsiteY35" fmla="*/ 661987 h 875946"/>
              <a:gd name="connsiteX36" fmla="*/ 320320 w 685440"/>
              <a:gd name="connsiteY36" fmla="*/ 685439 h 875946"/>
              <a:gd name="connsiteX37" fmla="*/ 298272 w 685440"/>
              <a:gd name="connsiteY37" fmla="*/ 709251 h 875946"/>
              <a:gd name="connsiteX38" fmla="*/ 276225 w 685440"/>
              <a:gd name="connsiteY38" fmla="*/ 685439 h 875946"/>
              <a:gd name="connsiteX39" fmla="*/ 298272 w 685440"/>
              <a:gd name="connsiteY39" fmla="*/ 661987 h 875946"/>
              <a:gd name="connsiteX40" fmla="*/ 209978 w 685440"/>
              <a:gd name="connsiteY40" fmla="*/ 661987 h 875946"/>
              <a:gd name="connsiteX41" fmla="*/ 232997 w 685440"/>
              <a:gd name="connsiteY41" fmla="*/ 685439 h 875946"/>
              <a:gd name="connsiteX42" fmla="*/ 209978 w 685440"/>
              <a:gd name="connsiteY42" fmla="*/ 709251 h 875946"/>
              <a:gd name="connsiteX43" fmla="*/ 187325 w 685440"/>
              <a:gd name="connsiteY43" fmla="*/ 685439 h 875946"/>
              <a:gd name="connsiteX44" fmla="*/ 209978 w 685440"/>
              <a:gd name="connsiteY44" fmla="*/ 661987 h 875946"/>
              <a:gd name="connsiteX45" fmla="*/ 123729 w 685440"/>
              <a:gd name="connsiteY45" fmla="*/ 56704 h 875946"/>
              <a:gd name="connsiteX46" fmla="*/ 123729 w 685440"/>
              <a:gd name="connsiteY46" fmla="*/ 74705 h 875946"/>
              <a:gd name="connsiteX47" fmla="*/ 123729 w 685440"/>
              <a:gd name="connsiteY47" fmla="*/ 257237 h 875946"/>
              <a:gd name="connsiteX48" fmla="*/ 123729 w 685440"/>
              <a:gd name="connsiteY48" fmla="*/ 265518 h 875946"/>
              <a:gd name="connsiteX49" fmla="*/ 129847 w 685440"/>
              <a:gd name="connsiteY49" fmla="*/ 270918 h 875946"/>
              <a:gd name="connsiteX50" fmla="*/ 330664 w 685440"/>
              <a:gd name="connsiteY50" fmla="*/ 451650 h 875946"/>
              <a:gd name="connsiteX51" fmla="*/ 336422 w 685440"/>
              <a:gd name="connsiteY51" fmla="*/ 456690 h 875946"/>
              <a:gd name="connsiteX52" fmla="*/ 330664 w 685440"/>
              <a:gd name="connsiteY52" fmla="*/ 461371 h 875946"/>
              <a:gd name="connsiteX53" fmla="*/ 129847 w 685440"/>
              <a:gd name="connsiteY53" fmla="*/ 625182 h 875946"/>
              <a:gd name="connsiteX54" fmla="*/ 123729 w 685440"/>
              <a:gd name="connsiteY54" fmla="*/ 629862 h 875946"/>
              <a:gd name="connsiteX55" fmla="*/ 123729 w 685440"/>
              <a:gd name="connsiteY55" fmla="*/ 637422 h 875946"/>
              <a:gd name="connsiteX56" fmla="*/ 123729 w 685440"/>
              <a:gd name="connsiteY56" fmla="*/ 803034 h 875946"/>
              <a:gd name="connsiteX57" fmla="*/ 123729 w 685440"/>
              <a:gd name="connsiteY57" fmla="*/ 819595 h 875946"/>
              <a:gd name="connsiteX58" fmla="*/ 142443 w 685440"/>
              <a:gd name="connsiteY58" fmla="*/ 819595 h 875946"/>
              <a:gd name="connsiteX59" fmla="*/ 542997 w 685440"/>
              <a:gd name="connsiteY59" fmla="*/ 819595 h 875946"/>
              <a:gd name="connsiteX60" fmla="*/ 561351 w 685440"/>
              <a:gd name="connsiteY60" fmla="*/ 819595 h 875946"/>
              <a:gd name="connsiteX61" fmla="*/ 561351 w 685440"/>
              <a:gd name="connsiteY61" fmla="*/ 803034 h 875946"/>
              <a:gd name="connsiteX62" fmla="*/ 561351 w 685440"/>
              <a:gd name="connsiteY62" fmla="*/ 638142 h 875946"/>
              <a:gd name="connsiteX63" fmla="*/ 561351 w 685440"/>
              <a:gd name="connsiteY63" fmla="*/ 630942 h 875946"/>
              <a:gd name="connsiteX64" fmla="*/ 555233 w 685440"/>
              <a:gd name="connsiteY64" fmla="*/ 625902 h 875946"/>
              <a:gd name="connsiteX65" fmla="*/ 355136 w 685440"/>
              <a:gd name="connsiteY65" fmla="*/ 461371 h 875946"/>
              <a:gd name="connsiteX66" fmla="*/ 349018 w 685440"/>
              <a:gd name="connsiteY66" fmla="*/ 456690 h 875946"/>
              <a:gd name="connsiteX67" fmla="*/ 355136 w 685440"/>
              <a:gd name="connsiteY67" fmla="*/ 451650 h 875946"/>
              <a:gd name="connsiteX68" fmla="*/ 555233 w 685440"/>
              <a:gd name="connsiteY68" fmla="*/ 269838 h 875946"/>
              <a:gd name="connsiteX69" fmla="*/ 561351 w 685440"/>
              <a:gd name="connsiteY69" fmla="*/ 264438 h 875946"/>
              <a:gd name="connsiteX70" fmla="*/ 561351 w 685440"/>
              <a:gd name="connsiteY70" fmla="*/ 256517 h 875946"/>
              <a:gd name="connsiteX71" fmla="*/ 561351 w 685440"/>
              <a:gd name="connsiteY71" fmla="*/ 74705 h 875946"/>
              <a:gd name="connsiteX72" fmla="*/ 561351 w 685440"/>
              <a:gd name="connsiteY72" fmla="*/ 56704 h 875946"/>
              <a:gd name="connsiteX73" fmla="*/ 542997 w 685440"/>
              <a:gd name="connsiteY73" fmla="*/ 56704 h 875946"/>
              <a:gd name="connsiteX74" fmla="*/ 142443 w 685440"/>
              <a:gd name="connsiteY74" fmla="*/ 56704 h 875946"/>
              <a:gd name="connsiteX75" fmla="*/ 17990 w 685440"/>
              <a:gd name="connsiteY75" fmla="*/ 0 h 875946"/>
              <a:gd name="connsiteX76" fmla="*/ 667090 w 685440"/>
              <a:gd name="connsiteY76" fmla="*/ 0 h 875946"/>
              <a:gd name="connsiteX77" fmla="*/ 685440 w 685440"/>
              <a:gd name="connsiteY77" fmla="*/ 18079 h 875946"/>
              <a:gd name="connsiteX78" fmla="*/ 667090 w 685440"/>
              <a:gd name="connsiteY78" fmla="*/ 36157 h 875946"/>
              <a:gd name="connsiteX79" fmla="*/ 628290 w 685440"/>
              <a:gd name="connsiteY79" fmla="*/ 36157 h 875946"/>
              <a:gd name="connsiteX80" fmla="*/ 628290 w 685440"/>
              <a:gd name="connsiteY80" fmla="*/ 839787 h 875946"/>
              <a:gd name="connsiteX81" fmla="*/ 667090 w 685440"/>
              <a:gd name="connsiteY81" fmla="*/ 839787 h 875946"/>
              <a:gd name="connsiteX82" fmla="*/ 685440 w 685440"/>
              <a:gd name="connsiteY82" fmla="*/ 857867 h 875946"/>
              <a:gd name="connsiteX83" fmla="*/ 667090 w 685440"/>
              <a:gd name="connsiteY83" fmla="*/ 875946 h 875946"/>
              <a:gd name="connsiteX84" fmla="*/ 17990 w 685440"/>
              <a:gd name="connsiteY84" fmla="*/ 875946 h 875946"/>
              <a:gd name="connsiteX85" fmla="*/ 0 w 685440"/>
              <a:gd name="connsiteY85" fmla="*/ 857867 h 875946"/>
              <a:gd name="connsiteX86" fmla="*/ 17990 w 685440"/>
              <a:gd name="connsiteY86" fmla="*/ 839787 h 875946"/>
              <a:gd name="connsiteX87" fmla="*/ 57150 w 685440"/>
              <a:gd name="connsiteY87" fmla="*/ 839787 h 875946"/>
              <a:gd name="connsiteX88" fmla="*/ 57150 w 685440"/>
              <a:gd name="connsiteY88" fmla="*/ 36157 h 875946"/>
              <a:gd name="connsiteX89" fmla="*/ 17990 w 685440"/>
              <a:gd name="connsiteY89" fmla="*/ 36157 h 875946"/>
              <a:gd name="connsiteX90" fmla="*/ 0 w 685440"/>
              <a:gd name="connsiteY90" fmla="*/ 18079 h 875946"/>
              <a:gd name="connsiteX91" fmla="*/ 17990 w 685440"/>
              <a:gd name="connsiteY91" fmla="*/ 0 h 8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85440" h="875946">
                <a:moveTo>
                  <a:pt x="520522" y="733425"/>
                </a:moveTo>
                <a:cubicBezTo>
                  <a:pt x="532968" y="733425"/>
                  <a:pt x="542570" y="743810"/>
                  <a:pt x="542570" y="757059"/>
                </a:cubicBezTo>
                <a:cubicBezTo>
                  <a:pt x="542570" y="769950"/>
                  <a:pt x="532968" y="780692"/>
                  <a:pt x="520522" y="780692"/>
                </a:cubicBezTo>
                <a:cubicBezTo>
                  <a:pt x="508432" y="780692"/>
                  <a:pt x="498475" y="769950"/>
                  <a:pt x="498475" y="757059"/>
                </a:cubicBezTo>
                <a:cubicBezTo>
                  <a:pt x="498475" y="743810"/>
                  <a:pt x="508432" y="733425"/>
                  <a:pt x="520522" y="733425"/>
                </a:cubicBezTo>
                <a:close/>
                <a:moveTo>
                  <a:pt x="431622" y="733425"/>
                </a:moveTo>
                <a:cubicBezTo>
                  <a:pt x="443713" y="733425"/>
                  <a:pt x="453670" y="743810"/>
                  <a:pt x="453670" y="757059"/>
                </a:cubicBezTo>
                <a:cubicBezTo>
                  <a:pt x="453670" y="769950"/>
                  <a:pt x="443713" y="780692"/>
                  <a:pt x="431622" y="780692"/>
                </a:cubicBezTo>
                <a:cubicBezTo>
                  <a:pt x="419532" y="780692"/>
                  <a:pt x="409575" y="769950"/>
                  <a:pt x="409575" y="757059"/>
                </a:cubicBezTo>
                <a:cubicBezTo>
                  <a:pt x="409575" y="743810"/>
                  <a:pt x="419532" y="733425"/>
                  <a:pt x="431622" y="733425"/>
                </a:cubicBezTo>
                <a:close/>
                <a:moveTo>
                  <a:pt x="342900" y="733425"/>
                </a:moveTo>
                <a:cubicBezTo>
                  <a:pt x="355088" y="733425"/>
                  <a:pt x="364767" y="743810"/>
                  <a:pt x="364767" y="757059"/>
                </a:cubicBezTo>
                <a:cubicBezTo>
                  <a:pt x="364767" y="769950"/>
                  <a:pt x="355088" y="780692"/>
                  <a:pt x="342900" y="780692"/>
                </a:cubicBezTo>
                <a:cubicBezTo>
                  <a:pt x="330712" y="780692"/>
                  <a:pt x="320675" y="769950"/>
                  <a:pt x="320675" y="757059"/>
                </a:cubicBezTo>
                <a:cubicBezTo>
                  <a:pt x="320675" y="743810"/>
                  <a:pt x="330712" y="733425"/>
                  <a:pt x="342900" y="733425"/>
                </a:cubicBezTo>
                <a:close/>
                <a:moveTo>
                  <a:pt x="253467" y="733425"/>
                </a:moveTo>
                <a:cubicBezTo>
                  <a:pt x="265913" y="733425"/>
                  <a:pt x="275870" y="743810"/>
                  <a:pt x="275870" y="757059"/>
                </a:cubicBezTo>
                <a:cubicBezTo>
                  <a:pt x="275870" y="769950"/>
                  <a:pt x="265913" y="780692"/>
                  <a:pt x="253467" y="780692"/>
                </a:cubicBezTo>
                <a:cubicBezTo>
                  <a:pt x="241376" y="780692"/>
                  <a:pt x="231775" y="769950"/>
                  <a:pt x="231775" y="757059"/>
                </a:cubicBezTo>
                <a:cubicBezTo>
                  <a:pt x="231775" y="743810"/>
                  <a:pt x="241376" y="733425"/>
                  <a:pt x="253467" y="733425"/>
                </a:cubicBezTo>
                <a:close/>
                <a:moveTo>
                  <a:pt x="163690" y="733425"/>
                </a:moveTo>
                <a:cubicBezTo>
                  <a:pt x="175424" y="733425"/>
                  <a:pt x="185381" y="743810"/>
                  <a:pt x="185381" y="757059"/>
                </a:cubicBezTo>
                <a:cubicBezTo>
                  <a:pt x="185381" y="769950"/>
                  <a:pt x="175424" y="780692"/>
                  <a:pt x="163690" y="780692"/>
                </a:cubicBezTo>
                <a:cubicBezTo>
                  <a:pt x="151244" y="780692"/>
                  <a:pt x="141287" y="769950"/>
                  <a:pt x="141287" y="757059"/>
                </a:cubicBezTo>
                <a:cubicBezTo>
                  <a:pt x="141287" y="743810"/>
                  <a:pt x="151244" y="733425"/>
                  <a:pt x="163690" y="733425"/>
                </a:cubicBezTo>
                <a:close/>
                <a:moveTo>
                  <a:pt x="476072" y="661987"/>
                </a:moveTo>
                <a:cubicBezTo>
                  <a:pt x="488163" y="661987"/>
                  <a:pt x="498120" y="672811"/>
                  <a:pt x="498120" y="685439"/>
                </a:cubicBezTo>
                <a:cubicBezTo>
                  <a:pt x="498120" y="698788"/>
                  <a:pt x="488163" y="709251"/>
                  <a:pt x="476072" y="709251"/>
                </a:cubicBezTo>
                <a:cubicBezTo>
                  <a:pt x="463982" y="709251"/>
                  <a:pt x="454025" y="698788"/>
                  <a:pt x="454025" y="685439"/>
                </a:cubicBezTo>
                <a:cubicBezTo>
                  <a:pt x="454025" y="672811"/>
                  <a:pt x="463982" y="661987"/>
                  <a:pt x="476072" y="661987"/>
                </a:cubicBezTo>
                <a:close/>
                <a:moveTo>
                  <a:pt x="387172" y="661987"/>
                </a:moveTo>
                <a:cubicBezTo>
                  <a:pt x="399263" y="661987"/>
                  <a:pt x="409220" y="672811"/>
                  <a:pt x="409220" y="685439"/>
                </a:cubicBezTo>
                <a:cubicBezTo>
                  <a:pt x="409220" y="698788"/>
                  <a:pt x="399263" y="709251"/>
                  <a:pt x="387172" y="709251"/>
                </a:cubicBezTo>
                <a:cubicBezTo>
                  <a:pt x="375082" y="709251"/>
                  <a:pt x="365125" y="698788"/>
                  <a:pt x="365125" y="685439"/>
                </a:cubicBezTo>
                <a:cubicBezTo>
                  <a:pt x="365125" y="672811"/>
                  <a:pt x="375082" y="661987"/>
                  <a:pt x="387172" y="661987"/>
                </a:cubicBezTo>
                <a:close/>
                <a:moveTo>
                  <a:pt x="298272" y="661987"/>
                </a:moveTo>
                <a:cubicBezTo>
                  <a:pt x="310363" y="661987"/>
                  <a:pt x="320320" y="672811"/>
                  <a:pt x="320320" y="685439"/>
                </a:cubicBezTo>
                <a:cubicBezTo>
                  <a:pt x="320320" y="698788"/>
                  <a:pt x="310363" y="709251"/>
                  <a:pt x="298272" y="709251"/>
                </a:cubicBezTo>
                <a:cubicBezTo>
                  <a:pt x="285826" y="709251"/>
                  <a:pt x="276225" y="698788"/>
                  <a:pt x="276225" y="685439"/>
                </a:cubicBezTo>
                <a:cubicBezTo>
                  <a:pt x="276225" y="672811"/>
                  <a:pt x="285826" y="661987"/>
                  <a:pt x="298272" y="661987"/>
                </a:cubicBezTo>
                <a:close/>
                <a:moveTo>
                  <a:pt x="209978" y="661987"/>
                </a:moveTo>
                <a:cubicBezTo>
                  <a:pt x="222401" y="661987"/>
                  <a:pt x="232997" y="672811"/>
                  <a:pt x="232997" y="685439"/>
                </a:cubicBezTo>
                <a:cubicBezTo>
                  <a:pt x="232997" y="698788"/>
                  <a:pt x="222401" y="709251"/>
                  <a:pt x="209978" y="709251"/>
                </a:cubicBezTo>
                <a:cubicBezTo>
                  <a:pt x="197556" y="709251"/>
                  <a:pt x="187325" y="698788"/>
                  <a:pt x="187325" y="685439"/>
                </a:cubicBezTo>
                <a:cubicBezTo>
                  <a:pt x="187325" y="672811"/>
                  <a:pt x="197556" y="661987"/>
                  <a:pt x="209978" y="661987"/>
                </a:cubicBezTo>
                <a:close/>
                <a:moveTo>
                  <a:pt x="123729" y="56704"/>
                </a:moveTo>
                <a:lnTo>
                  <a:pt x="123729" y="74705"/>
                </a:lnTo>
                <a:lnTo>
                  <a:pt x="123729" y="257237"/>
                </a:lnTo>
                <a:lnTo>
                  <a:pt x="123729" y="265518"/>
                </a:lnTo>
                <a:lnTo>
                  <a:pt x="129847" y="270918"/>
                </a:lnTo>
                <a:lnTo>
                  <a:pt x="330664" y="451650"/>
                </a:lnTo>
                <a:lnTo>
                  <a:pt x="336422" y="456690"/>
                </a:lnTo>
                <a:lnTo>
                  <a:pt x="330664" y="461371"/>
                </a:lnTo>
                <a:lnTo>
                  <a:pt x="129847" y="625182"/>
                </a:lnTo>
                <a:lnTo>
                  <a:pt x="123729" y="629862"/>
                </a:lnTo>
                <a:lnTo>
                  <a:pt x="123729" y="637422"/>
                </a:lnTo>
                <a:lnTo>
                  <a:pt x="123729" y="803034"/>
                </a:lnTo>
                <a:lnTo>
                  <a:pt x="123729" y="819595"/>
                </a:lnTo>
                <a:lnTo>
                  <a:pt x="142443" y="819595"/>
                </a:lnTo>
                <a:lnTo>
                  <a:pt x="542997" y="819595"/>
                </a:lnTo>
                <a:lnTo>
                  <a:pt x="561351" y="819595"/>
                </a:lnTo>
                <a:lnTo>
                  <a:pt x="561351" y="803034"/>
                </a:lnTo>
                <a:lnTo>
                  <a:pt x="561351" y="638142"/>
                </a:lnTo>
                <a:lnTo>
                  <a:pt x="561351" y="630942"/>
                </a:lnTo>
                <a:lnTo>
                  <a:pt x="555233" y="625902"/>
                </a:lnTo>
                <a:lnTo>
                  <a:pt x="355136" y="461371"/>
                </a:lnTo>
                <a:lnTo>
                  <a:pt x="349018" y="456690"/>
                </a:lnTo>
                <a:lnTo>
                  <a:pt x="355136" y="451650"/>
                </a:lnTo>
                <a:lnTo>
                  <a:pt x="555233" y="269838"/>
                </a:lnTo>
                <a:lnTo>
                  <a:pt x="561351" y="264438"/>
                </a:lnTo>
                <a:lnTo>
                  <a:pt x="561351" y="256517"/>
                </a:lnTo>
                <a:lnTo>
                  <a:pt x="561351" y="74705"/>
                </a:lnTo>
                <a:lnTo>
                  <a:pt x="561351" y="56704"/>
                </a:lnTo>
                <a:lnTo>
                  <a:pt x="542997" y="56704"/>
                </a:lnTo>
                <a:lnTo>
                  <a:pt x="142443" y="56704"/>
                </a:lnTo>
                <a:close/>
                <a:moveTo>
                  <a:pt x="17990" y="0"/>
                </a:moveTo>
                <a:lnTo>
                  <a:pt x="667090" y="0"/>
                </a:lnTo>
                <a:cubicBezTo>
                  <a:pt x="677165" y="0"/>
                  <a:pt x="685440" y="8153"/>
                  <a:pt x="685440" y="18079"/>
                </a:cubicBezTo>
                <a:cubicBezTo>
                  <a:pt x="685440" y="28004"/>
                  <a:pt x="677165" y="36157"/>
                  <a:pt x="667090" y="36157"/>
                </a:cubicBezTo>
                <a:lnTo>
                  <a:pt x="628290" y="36157"/>
                </a:lnTo>
                <a:lnTo>
                  <a:pt x="628290" y="839787"/>
                </a:lnTo>
                <a:lnTo>
                  <a:pt x="667090" y="839787"/>
                </a:lnTo>
                <a:cubicBezTo>
                  <a:pt x="677165" y="839787"/>
                  <a:pt x="685440" y="847941"/>
                  <a:pt x="685440" y="857867"/>
                </a:cubicBezTo>
                <a:cubicBezTo>
                  <a:pt x="685440" y="867792"/>
                  <a:pt x="677165" y="875946"/>
                  <a:pt x="667090" y="875946"/>
                </a:cubicBezTo>
                <a:lnTo>
                  <a:pt x="17990" y="875946"/>
                </a:lnTo>
                <a:cubicBezTo>
                  <a:pt x="7916" y="875946"/>
                  <a:pt x="0" y="867792"/>
                  <a:pt x="0" y="857867"/>
                </a:cubicBezTo>
                <a:cubicBezTo>
                  <a:pt x="0" y="847941"/>
                  <a:pt x="7916" y="839787"/>
                  <a:pt x="17990" y="839787"/>
                </a:cubicBezTo>
                <a:lnTo>
                  <a:pt x="57150" y="839787"/>
                </a:lnTo>
                <a:lnTo>
                  <a:pt x="57150" y="36157"/>
                </a:lnTo>
                <a:lnTo>
                  <a:pt x="17990" y="36157"/>
                </a:lnTo>
                <a:cubicBezTo>
                  <a:pt x="7916" y="36157"/>
                  <a:pt x="0" y="28004"/>
                  <a:pt x="0" y="18079"/>
                </a:cubicBezTo>
                <a:cubicBezTo>
                  <a:pt x="0" y="8153"/>
                  <a:pt x="7916" y="0"/>
                  <a:pt x="17990" y="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44" name="TextBox 43">
            <a:extLst>
              <a:ext uri="{FF2B5EF4-FFF2-40B4-BE49-F238E27FC236}">
                <a16:creationId xmlns:a16="http://schemas.microsoft.com/office/drawing/2014/main" id="{D12C7F86-552F-5747-ABC4-24D674DD5297}"/>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5" name="TextBox 44">
            <a:extLst>
              <a:ext uri="{FF2B5EF4-FFF2-40B4-BE49-F238E27FC236}">
                <a16:creationId xmlns:a16="http://schemas.microsoft.com/office/drawing/2014/main" id="{B5A7177D-A723-304F-9862-1387A8FAA8A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93026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E874B3A-EB97-734B-B0B2-230D2F656351}"/>
              </a:ext>
            </a:extLst>
          </p:cNvPr>
          <p:cNvSpPr/>
          <p:nvPr/>
        </p:nvSpPr>
        <p:spPr>
          <a:xfrm>
            <a:off x="2403801" y="3240098"/>
            <a:ext cx="3911307" cy="391130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Oval 3">
            <a:extLst>
              <a:ext uri="{FF2B5EF4-FFF2-40B4-BE49-F238E27FC236}">
                <a16:creationId xmlns:a16="http://schemas.microsoft.com/office/drawing/2014/main" id="{5DB9121B-52C6-B04D-895C-3ED1F2E6C7F5}"/>
              </a:ext>
            </a:extLst>
          </p:cNvPr>
          <p:cNvSpPr/>
          <p:nvPr/>
        </p:nvSpPr>
        <p:spPr>
          <a:xfrm>
            <a:off x="3069266" y="3905563"/>
            <a:ext cx="2580377" cy="258037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ight Arrow 4">
            <a:extLst>
              <a:ext uri="{FF2B5EF4-FFF2-40B4-BE49-F238E27FC236}">
                <a16:creationId xmlns:a16="http://schemas.microsoft.com/office/drawing/2014/main" id="{D030186C-369A-BB4D-AE17-C2FF77CA90D0}"/>
              </a:ext>
            </a:extLst>
          </p:cNvPr>
          <p:cNvSpPr/>
          <p:nvPr/>
        </p:nvSpPr>
        <p:spPr>
          <a:xfrm>
            <a:off x="4289153" y="6229100"/>
            <a:ext cx="3447958" cy="1183938"/>
          </a:xfrm>
          <a:prstGeom prst="rightArrow">
            <a:avLst>
              <a:gd name="adj1" fmla="val 55263"/>
              <a:gd name="adj2" fmla="val 6803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Freeform 10">
            <a:extLst>
              <a:ext uri="{FF2B5EF4-FFF2-40B4-BE49-F238E27FC236}">
                <a16:creationId xmlns:a16="http://schemas.microsoft.com/office/drawing/2014/main" id="{2FB1A3A6-38AE-8745-BC02-A6CFC2568451}"/>
              </a:ext>
            </a:extLst>
          </p:cNvPr>
          <p:cNvSpPr>
            <a:spLocks noChangeArrowheads="1"/>
          </p:cNvSpPr>
          <p:nvPr/>
        </p:nvSpPr>
        <p:spPr bwMode="auto">
          <a:xfrm>
            <a:off x="3841926" y="4608859"/>
            <a:ext cx="1035057" cy="1173784"/>
          </a:xfrm>
          <a:custGeom>
            <a:avLst/>
            <a:gdLst>
              <a:gd name="connsiteX0" fmla="*/ 423863 w 774340"/>
              <a:gd name="connsiteY0" fmla="*/ 587375 h 878123"/>
              <a:gd name="connsiteX1" fmla="*/ 465923 w 774340"/>
              <a:gd name="connsiteY1" fmla="*/ 587375 h 878123"/>
              <a:gd name="connsiteX2" fmla="*/ 617267 w 774340"/>
              <a:gd name="connsiteY2" fmla="*/ 850395 h 878123"/>
              <a:gd name="connsiteX3" fmla="*/ 610437 w 774340"/>
              <a:gd name="connsiteY3" fmla="*/ 875651 h 878123"/>
              <a:gd name="connsiteX4" fmla="*/ 585633 w 774340"/>
              <a:gd name="connsiteY4" fmla="*/ 868796 h 878123"/>
              <a:gd name="connsiteX5" fmla="*/ 307190 w 774340"/>
              <a:gd name="connsiteY5" fmla="*/ 587375 h 878123"/>
              <a:gd name="connsiteX6" fmla="*/ 348891 w 774340"/>
              <a:gd name="connsiteY6" fmla="*/ 587375 h 878123"/>
              <a:gd name="connsiteX7" fmla="*/ 187121 w 774340"/>
              <a:gd name="connsiteY7" fmla="*/ 868796 h 878123"/>
              <a:gd name="connsiteX8" fmla="*/ 162317 w 774340"/>
              <a:gd name="connsiteY8" fmla="*/ 875651 h 878123"/>
              <a:gd name="connsiteX9" fmla="*/ 155846 w 774340"/>
              <a:gd name="connsiteY9" fmla="*/ 850395 h 878123"/>
              <a:gd name="connsiteX10" fmla="*/ 533506 w 774340"/>
              <a:gd name="connsiteY10" fmla="*/ 127168 h 878123"/>
              <a:gd name="connsiteX11" fmla="*/ 591825 w 774340"/>
              <a:gd name="connsiteY11" fmla="*/ 185528 h 878123"/>
              <a:gd name="connsiteX12" fmla="*/ 410390 w 774340"/>
              <a:gd name="connsiteY12" fmla="*/ 366733 h 878123"/>
              <a:gd name="connsiteX13" fmla="*/ 310312 w 774340"/>
              <a:gd name="connsiteY13" fmla="*/ 193454 h 878123"/>
              <a:gd name="connsiteX14" fmla="*/ 296632 w 774340"/>
              <a:gd name="connsiteY14" fmla="*/ 170398 h 878123"/>
              <a:gd name="connsiteX15" fmla="*/ 277913 w 774340"/>
              <a:gd name="connsiteY15" fmla="*/ 189131 h 878123"/>
              <a:gd name="connsiteX16" fmla="*/ 95758 w 774340"/>
              <a:gd name="connsiteY16" fmla="*/ 371416 h 878123"/>
              <a:gd name="connsiteX17" fmla="*/ 124917 w 774340"/>
              <a:gd name="connsiteY17" fmla="*/ 400236 h 878123"/>
              <a:gd name="connsiteX18" fmla="*/ 288353 w 774340"/>
              <a:gd name="connsiteY18" fmla="*/ 237044 h 878123"/>
              <a:gd name="connsiteX19" fmla="*/ 388430 w 774340"/>
              <a:gd name="connsiteY19" fmla="*/ 410323 h 878123"/>
              <a:gd name="connsiteX20" fmla="*/ 401390 w 774340"/>
              <a:gd name="connsiteY20" fmla="*/ 433019 h 878123"/>
              <a:gd name="connsiteX21" fmla="*/ 420469 w 774340"/>
              <a:gd name="connsiteY21" fmla="*/ 414646 h 878123"/>
              <a:gd name="connsiteX22" fmla="*/ 620624 w 774340"/>
              <a:gd name="connsiteY22" fmla="*/ 214348 h 878123"/>
              <a:gd name="connsiteX23" fmla="*/ 680383 w 774340"/>
              <a:gd name="connsiteY23" fmla="*/ 274149 h 878123"/>
              <a:gd name="connsiteX24" fmla="*/ 680383 w 774340"/>
              <a:gd name="connsiteY24" fmla="*/ 148062 h 878123"/>
              <a:gd name="connsiteX25" fmla="*/ 680383 w 774340"/>
              <a:gd name="connsiteY25" fmla="*/ 127168 h 878123"/>
              <a:gd name="connsiteX26" fmla="*/ 659143 w 774340"/>
              <a:gd name="connsiteY26" fmla="*/ 127168 h 878123"/>
              <a:gd name="connsiteX27" fmla="*/ 33479 w 774340"/>
              <a:gd name="connsiteY27" fmla="*/ 0 h 878123"/>
              <a:gd name="connsiteX28" fmla="*/ 741221 w 774340"/>
              <a:gd name="connsiteY28" fmla="*/ 0 h 878123"/>
              <a:gd name="connsiteX29" fmla="*/ 764980 w 774340"/>
              <a:gd name="connsiteY29" fmla="*/ 10447 h 878123"/>
              <a:gd name="connsiteX30" fmla="*/ 774340 w 774340"/>
              <a:gd name="connsiteY30" fmla="*/ 34224 h 878123"/>
              <a:gd name="connsiteX31" fmla="*/ 774340 w 774340"/>
              <a:gd name="connsiteY31" fmla="*/ 535329 h 878123"/>
              <a:gd name="connsiteX32" fmla="*/ 764980 w 774340"/>
              <a:gd name="connsiteY32" fmla="*/ 558745 h 878123"/>
              <a:gd name="connsiteX33" fmla="*/ 741221 w 774340"/>
              <a:gd name="connsiteY33" fmla="*/ 569553 h 878123"/>
              <a:gd name="connsiteX34" fmla="*/ 33479 w 774340"/>
              <a:gd name="connsiteY34" fmla="*/ 569553 h 878123"/>
              <a:gd name="connsiteX35" fmla="*/ 9360 w 774340"/>
              <a:gd name="connsiteY35" fmla="*/ 558745 h 878123"/>
              <a:gd name="connsiteX36" fmla="*/ 9720 w 774340"/>
              <a:gd name="connsiteY36" fmla="*/ 558745 h 878123"/>
              <a:gd name="connsiteX37" fmla="*/ 0 w 774340"/>
              <a:gd name="connsiteY37" fmla="*/ 535329 h 878123"/>
              <a:gd name="connsiteX38" fmla="*/ 0 w 774340"/>
              <a:gd name="connsiteY38" fmla="*/ 34224 h 878123"/>
              <a:gd name="connsiteX39" fmla="*/ 9720 w 774340"/>
              <a:gd name="connsiteY39" fmla="*/ 10447 h 878123"/>
              <a:gd name="connsiteX40" fmla="*/ 9360 w 774340"/>
              <a:gd name="connsiteY40" fmla="*/ 10447 h 878123"/>
              <a:gd name="connsiteX41" fmla="*/ 33479 w 774340"/>
              <a:gd name="connsiteY41" fmla="*/ 0 h 87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close/>
                <a:moveTo>
                  <a:pt x="307190" y="587375"/>
                </a:moveTo>
                <a:lnTo>
                  <a:pt x="348891" y="587375"/>
                </a:lnTo>
                <a:lnTo>
                  <a:pt x="187121" y="868796"/>
                </a:lnTo>
                <a:cubicBezTo>
                  <a:pt x="182089" y="877816"/>
                  <a:pt x="170944" y="880702"/>
                  <a:pt x="162317" y="875651"/>
                </a:cubicBezTo>
                <a:cubicBezTo>
                  <a:pt x="153689" y="870600"/>
                  <a:pt x="150813" y="859415"/>
                  <a:pt x="155846" y="850395"/>
                </a:cubicBez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15" name="Subtitle 2">
            <a:extLst>
              <a:ext uri="{FF2B5EF4-FFF2-40B4-BE49-F238E27FC236}">
                <a16:creationId xmlns:a16="http://schemas.microsoft.com/office/drawing/2014/main" id="{28E72AF7-137B-7040-8D0B-6C4A31CA632A}"/>
              </a:ext>
            </a:extLst>
          </p:cNvPr>
          <p:cNvSpPr txBox="1">
            <a:spLocks/>
          </p:cNvSpPr>
          <p:nvPr/>
        </p:nvSpPr>
        <p:spPr>
          <a:xfrm>
            <a:off x="1617665" y="7500501"/>
            <a:ext cx="690558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2" name="Subtitle 2">
            <a:extLst>
              <a:ext uri="{FF2B5EF4-FFF2-40B4-BE49-F238E27FC236}">
                <a16:creationId xmlns:a16="http://schemas.microsoft.com/office/drawing/2014/main" id="{77DEEB13-1160-8A48-B4A2-7EC94A71DFB4}"/>
              </a:ext>
            </a:extLst>
          </p:cNvPr>
          <p:cNvSpPr txBox="1">
            <a:spLocks/>
          </p:cNvSpPr>
          <p:nvPr/>
        </p:nvSpPr>
        <p:spPr>
          <a:xfrm>
            <a:off x="8753624" y="11340793"/>
            <a:ext cx="690558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18" name="Oval 17">
            <a:extLst>
              <a:ext uri="{FF2B5EF4-FFF2-40B4-BE49-F238E27FC236}">
                <a16:creationId xmlns:a16="http://schemas.microsoft.com/office/drawing/2014/main" id="{AE899477-D140-B54A-B394-AF946DE5DED1}"/>
              </a:ext>
            </a:extLst>
          </p:cNvPr>
          <p:cNvSpPr/>
          <p:nvPr/>
        </p:nvSpPr>
        <p:spPr>
          <a:xfrm>
            <a:off x="10629425" y="7080390"/>
            <a:ext cx="3911307" cy="39113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Oval 18">
            <a:extLst>
              <a:ext uri="{FF2B5EF4-FFF2-40B4-BE49-F238E27FC236}">
                <a16:creationId xmlns:a16="http://schemas.microsoft.com/office/drawing/2014/main" id="{2CDAF303-0E3B-9F4A-94D6-8AA83ADADA5F}"/>
              </a:ext>
            </a:extLst>
          </p:cNvPr>
          <p:cNvSpPr/>
          <p:nvPr/>
        </p:nvSpPr>
        <p:spPr>
          <a:xfrm>
            <a:off x="11294890" y="7745855"/>
            <a:ext cx="2580377" cy="258037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Left Arrow 19">
            <a:extLst>
              <a:ext uri="{FF2B5EF4-FFF2-40B4-BE49-F238E27FC236}">
                <a16:creationId xmlns:a16="http://schemas.microsoft.com/office/drawing/2014/main" id="{D4037E9A-89BE-804F-BEF3-C35C21CDE99E}"/>
              </a:ext>
            </a:extLst>
          </p:cNvPr>
          <p:cNvSpPr/>
          <p:nvPr/>
        </p:nvSpPr>
        <p:spPr>
          <a:xfrm>
            <a:off x="9163047" y="10069392"/>
            <a:ext cx="3447958" cy="1183938"/>
          </a:xfrm>
          <a:prstGeom prst="leftArrow">
            <a:avLst>
              <a:gd name="adj1" fmla="val 56018"/>
              <a:gd name="adj2" fmla="val 6404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Freeform 61">
            <a:extLst>
              <a:ext uri="{FF2B5EF4-FFF2-40B4-BE49-F238E27FC236}">
                <a16:creationId xmlns:a16="http://schemas.microsoft.com/office/drawing/2014/main" id="{FE938590-C18C-304D-8E4C-53EAA09410F6}"/>
              </a:ext>
            </a:extLst>
          </p:cNvPr>
          <p:cNvSpPr>
            <a:spLocks noChangeArrowheads="1"/>
          </p:cNvSpPr>
          <p:nvPr/>
        </p:nvSpPr>
        <p:spPr bwMode="auto">
          <a:xfrm>
            <a:off x="12067550" y="8500275"/>
            <a:ext cx="1022116" cy="1033391"/>
          </a:xfrm>
          <a:custGeom>
            <a:avLst/>
            <a:gdLst>
              <a:gd name="T0" fmla="*/ 2397 w 2400"/>
              <a:gd name="T1" fmla="*/ 544 h 2427"/>
              <a:gd name="T2" fmla="*/ 639 w 2400"/>
              <a:gd name="T3" fmla="*/ 1270 h 2427"/>
              <a:gd name="T4" fmla="*/ 639 w 2400"/>
              <a:gd name="T5" fmla="*/ 1579 h 2427"/>
              <a:gd name="T6" fmla="*/ 752 w 2400"/>
              <a:gd name="T7" fmla="*/ 1113 h 2427"/>
              <a:gd name="T8" fmla="*/ 796 w 2400"/>
              <a:gd name="T9" fmla="*/ 1117 h 2427"/>
              <a:gd name="T10" fmla="*/ 956 w 2400"/>
              <a:gd name="T11" fmla="*/ 1174 h 2427"/>
              <a:gd name="T12" fmla="*/ 939 w 2400"/>
              <a:gd name="T13" fmla="*/ 1284 h 2427"/>
              <a:gd name="T14" fmla="*/ 1013 w 2400"/>
              <a:gd name="T15" fmla="*/ 1333 h 2427"/>
              <a:gd name="T16" fmla="*/ 1015 w 2400"/>
              <a:gd name="T17" fmla="*/ 1517 h 2427"/>
              <a:gd name="T18" fmla="*/ 949 w 2400"/>
              <a:gd name="T19" fmla="*/ 1538 h 2427"/>
              <a:gd name="T20" fmla="*/ 969 w 2400"/>
              <a:gd name="T21" fmla="*/ 1628 h 2427"/>
              <a:gd name="T22" fmla="*/ 888 w 2400"/>
              <a:gd name="T23" fmla="*/ 1742 h 2427"/>
              <a:gd name="T24" fmla="*/ 762 w 2400"/>
              <a:gd name="T25" fmla="*/ 1727 h 2427"/>
              <a:gd name="T26" fmla="*/ 728 w 2400"/>
              <a:gd name="T27" fmla="*/ 1802 h 2427"/>
              <a:gd name="T28" fmla="*/ 615 w 2400"/>
              <a:gd name="T29" fmla="*/ 1828 h 2427"/>
              <a:gd name="T30" fmla="*/ 525 w 2400"/>
              <a:gd name="T31" fmla="*/ 1735 h 2427"/>
              <a:gd name="T32" fmla="*/ 435 w 2400"/>
              <a:gd name="T33" fmla="*/ 1755 h 2427"/>
              <a:gd name="T34" fmla="*/ 322 w 2400"/>
              <a:gd name="T35" fmla="*/ 1675 h 2427"/>
              <a:gd name="T36" fmla="*/ 337 w 2400"/>
              <a:gd name="T37" fmla="*/ 1549 h 2427"/>
              <a:gd name="T38" fmla="*/ 238 w 2400"/>
              <a:gd name="T39" fmla="*/ 1469 h 2427"/>
              <a:gd name="T40" fmla="*/ 235 w 2400"/>
              <a:gd name="T41" fmla="*/ 1423 h 2427"/>
              <a:gd name="T42" fmla="*/ 309 w 2400"/>
              <a:gd name="T43" fmla="*/ 1315 h 2427"/>
              <a:gd name="T44" fmla="*/ 340 w 2400"/>
              <a:gd name="T45" fmla="*/ 1282 h 2427"/>
              <a:gd name="T46" fmla="*/ 324 w 2400"/>
              <a:gd name="T47" fmla="*/ 1172 h 2427"/>
              <a:gd name="T48" fmla="*/ 438 w 2400"/>
              <a:gd name="T49" fmla="*/ 1092 h 2427"/>
              <a:gd name="T50" fmla="*/ 528 w 2400"/>
              <a:gd name="T51" fmla="*/ 1112 h 2427"/>
              <a:gd name="T52" fmla="*/ 616 w 2400"/>
              <a:gd name="T53" fmla="*/ 1021 h 2427"/>
              <a:gd name="T54" fmla="*/ 663 w 2400"/>
              <a:gd name="T55" fmla="*/ 1021 h 2427"/>
              <a:gd name="T56" fmla="*/ 752 w 2400"/>
              <a:gd name="T57" fmla="*/ 1113 h 2427"/>
              <a:gd name="T58" fmla="*/ 1813 w 2400"/>
              <a:gd name="T59" fmla="*/ 1296 h 2427"/>
              <a:gd name="T60" fmla="*/ 1846 w 2400"/>
              <a:gd name="T61" fmla="*/ 1601 h 2427"/>
              <a:gd name="T62" fmla="*/ 1910 w 2400"/>
              <a:gd name="T63" fmla="*/ 1127 h 2427"/>
              <a:gd name="T64" fmla="*/ 1954 w 2400"/>
              <a:gd name="T65" fmla="*/ 1126 h 2427"/>
              <a:gd name="T66" fmla="*/ 2120 w 2400"/>
              <a:gd name="T67" fmla="*/ 1163 h 2427"/>
              <a:gd name="T68" fmla="*/ 2116 w 2400"/>
              <a:gd name="T69" fmla="*/ 1273 h 2427"/>
              <a:gd name="T70" fmla="*/ 2195 w 2400"/>
              <a:gd name="T71" fmla="*/ 1312 h 2427"/>
              <a:gd name="T72" fmla="*/ 2216 w 2400"/>
              <a:gd name="T73" fmla="*/ 1494 h 2427"/>
              <a:gd name="T74" fmla="*/ 2152 w 2400"/>
              <a:gd name="T75" fmla="*/ 1523 h 2427"/>
              <a:gd name="T76" fmla="*/ 2181 w 2400"/>
              <a:gd name="T77" fmla="*/ 1608 h 2427"/>
              <a:gd name="T78" fmla="*/ 2112 w 2400"/>
              <a:gd name="T79" fmla="*/ 1731 h 2427"/>
              <a:gd name="T80" fmla="*/ 1984 w 2400"/>
              <a:gd name="T81" fmla="*/ 1732 h 2427"/>
              <a:gd name="T82" fmla="*/ 1958 w 2400"/>
              <a:gd name="T83" fmla="*/ 1811 h 2427"/>
              <a:gd name="T84" fmla="*/ 1848 w 2400"/>
              <a:gd name="T85" fmla="*/ 1850 h 2427"/>
              <a:gd name="T86" fmla="*/ 1749 w 2400"/>
              <a:gd name="T87" fmla="*/ 1770 h 2427"/>
              <a:gd name="T88" fmla="*/ 1661 w 2400"/>
              <a:gd name="T89" fmla="*/ 1800 h 2427"/>
              <a:gd name="T90" fmla="*/ 1539 w 2400"/>
              <a:gd name="T91" fmla="*/ 1735 h 2427"/>
              <a:gd name="T92" fmla="*/ 1541 w 2400"/>
              <a:gd name="T93" fmla="*/ 1609 h 2427"/>
              <a:gd name="T94" fmla="*/ 1433 w 2400"/>
              <a:gd name="T95" fmla="*/ 1543 h 2427"/>
              <a:gd name="T96" fmla="*/ 1426 w 2400"/>
              <a:gd name="T97" fmla="*/ 1497 h 2427"/>
              <a:gd name="T98" fmla="*/ 1488 w 2400"/>
              <a:gd name="T99" fmla="*/ 1382 h 2427"/>
              <a:gd name="T100" fmla="*/ 1516 w 2400"/>
              <a:gd name="T101" fmla="*/ 1345 h 2427"/>
              <a:gd name="T102" fmla="*/ 1488 w 2400"/>
              <a:gd name="T103" fmla="*/ 1238 h 2427"/>
              <a:gd name="T104" fmla="*/ 1595 w 2400"/>
              <a:gd name="T105" fmla="*/ 1146 h 2427"/>
              <a:gd name="T106" fmla="*/ 1686 w 2400"/>
              <a:gd name="T107" fmla="*/ 1154 h 2427"/>
              <a:gd name="T108" fmla="*/ 1765 w 2400"/>
              <a:gd name="T109" fmla="*/ 1053 h 2427"/>
              <a:gd name="T110" fmla="*/ 1812 w 2400"/>
              <a:gd name="T111" fmla="*/ 1048 h 2427"/>
              <a:gd name="T112" fmla="*/ 1910 w 2400"/>
              <a:gd name="T113" fmla="*/ 1127 h 2427"/>
              <a:gd name="T114" fmla="*/ 2360 w 2400"/>
              <a:gd name="T115" fmla="*/ 451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0" h="2427">
                <a:moveTo>
                  <a:pt x="1150" y="2426"/>
                </a:moveTo>
                <a:lnTo>
                  <a:pt x="1150" y="999"/>
                </a:lnTo>
                <a:lnTo>
                  <a:pt x="0" y="551"/>
                </a:lnTo>
                <a:lnTo>
                  <a:pt x="0" y="1941"/>
                </a:lnTo>
                <a:lnTo>
                  <a:pt x="0" y="1975"/>
                </a:lnTo>
                <a:lnTo>
                  <a:pt x="32" y="1987"/>
                </a:lnTo>
                <a:lnTo>
                  <a:pt x="1150" y="2426"/>
                </a:lnTo>
                <a:close/>
                <a:moveTo>
                  <a:pt x="2397" y="544"/>
                </a:moveTo>
                <a:lnTo>
                  <a:pt x="1249" y="999"/>
                </a:lnTo>
                <a:lnTo>
                  <a:pt x="1249" y="2426"/>
                </a:lnTo>
                <a:lnTo>
                  <a:pt x="2368" y="1987"/>
                </a:lnTo>
                <a:lnTo>
                  <a:pt x="2399" y="1975"/>
                </a:lnTo>
                <a:lnTo>
                  <a:pt x="2399" y="1941"/>
                </a:lnTo>
                <a:lnTo>
                  <a:pt x="2397" y="544"/>
                </a:lnTo>
                <a:close/>
                <a:moveTo>
                  <a:pt x="639" y="1270"/>
                </a:moveTo>
                <a:lnTo>
                  <a:pt x="639" y="1270"/>
                </a:lnTo>
                <a:cubicBezTo>
                  <a:pt x="596" y="1270"/>
                  <a:pt x="558" y="1287"/>
                  <a:pt x="529" y="1315"/>
                </a:cubicBezTo>
                <a:lnTo>
                  <a:pt x="529" y="1315"/>
                </a:lnTo>
                <a:cubicBezTo>
                  <a:pt x="501" y="1343"/>
                  <a:pt x="484" y="1382"/>
                  <a:pt x="484" y="1425"/>
                </a:cubicBezTo>
                <a:lnTo>
                  <a:pt x="484" y="1425"/>
                </a:lnTo>
                <a:cubicBezTo>
                  <a:pt x="484" y="1467"/>
                  <a:pt x="501" y="1506"/>
                  <a:pt x="529" y="1534"/>
                </a:cubicBezTo>
                <a:lnTo>
                  <a:pt x="529" y="1534"/>
                </a:lnTo>
                <a:cubicBezTo>
                  <a:pt x="558" y="1562"/>
                  <a:pt x="596" y="1579"/>
                  <a:pt x="639" y="1579"/>
                </a:cubicBezTo>
                <a:lnTo>
                  <a:pt x="639" y="1579"/>
                </a:lnTo>
                <a:cubicBezTo>
                  <a:pt x="681" y="1579"/>
                  <a:pt x="720" y="1562"/>
                  <a:pt x="748" y="1534"/>
                </a:cubicBezTo>
                <a:lnTo>
                  <a:pt x="748" y="1534"/>
                </a:lnTo>
                <a:cubicBezTo>
                  <a:pt x="776" y="1506"/>
                  <a:pt x="793" y="1467"/>
                  <a:pt x="793" y="1425"/>
                </a:cubicBezTo>
                <a:lnTo>
                  <a:pt x="793" y="1425"/>
                </a:lnTo>
                <a:cubicBezTo>
                  <a:pt x="793" y="1382"/>
                  <a:pt x="776" y="1343"/>
                  <a:pt x="748" y="1315"/>
                </a:cubicBezTo>
                <a:lnTo>
                  <a:pt x="748" y="1315"/>
                </a:lnTo>
                <a:cubicBezTo>
                  <a:pt x="720" y="1287"/>
                  <a:pt x="681" y="1270"/>
                  <a:pt x="639" y="1270"/>
                </a:cubicBezTo>
                <a:close/>
                <a:moveTo>
                  <a:pt x="752" y="1113"/>
                </a:moveTo>
                <a:lnTo>
                  <a:pt x="752" y="1113"/>
                </a:lnTo>
                <a:cubicBezTo>
                  <a:pt x="755" y="1118"/>
                  <a:pt x="759" y="1122"/>
                  <a:pt x="764" y="1124"/>
                </a:cubicBezTo>
                <a:lnTo>
                  <a:pt x="764" y="1124"/>
                </a:lnTo>
                <a:lnTo>
                  <a:pt x="764" y="1124"/>
                </a:lnTo>
                <a:cubicBezTo>
                  <a:pt x="769" y="1126"/>
                  <a:pt x="775" y="1126"/>
                  <a:pt x="781" y="1125"/>
                </a:cubicBezTo>
                <a:lnTo>
                  <a:pt x="781" y="1125"/>
                </a:lnTo>
                <a:cubicBezTo>
                  <a:pt x="787" y="1124"/>
                  <a:pt x="792" y="1121"/>
                  <a:pt x="796" y="1117"/>
                </a:cubicBezTo>
                <a:lnTo>
                  <a:pt x="796" y="1117"/>
                </a:lnTo>
                <a:lnTo>
                  <a:pt x="796" y="1117"/>
                </a:lnTo>
                <a:cubicBezTo>
                  <a:pt x="808" y="1103"/>
                  <a:pt x="825" y="1096"/>
                  <a:pt x="842" y="1094"/>
                </a:cubicBezTo>
                <a:lnTo>
                  <a:pt x="842" y="1094"/>
                </a:lnTo>
                <a:cubicBezTo>
                  <a:pt x="859" y="1093"/>
                  <a:pt x="877" y="1098"/>
                  <a:pt x="892" y="1110"/>
                </a:cubicBezTo>
                <a:lnTo>
                  <a:pt x="892" y="1110"/>
                </a:lnTo>
                <a:cubicBezTo>
                  <a:pt x="903" y="1119"/>
                  <a:pt x="915" y="1129"/>
                  <a:pt x="925" y="1140"/>
                </a:cubicBezTo>
                <a:lnTo>
                  <a:pt x="925" y="1140"/>
                </a:lnTo>
                <a:cubicBezTo>
                  <a:pt x="936" y="1151"/>
                  <a:pt x="946" y="1163"/>
                  <a:pt x="956" y="1174"/>
                </a:cubicBezTo>
                <a:lnTo>
                  <a:pt x="955" y="1174"/>
                </a:lnTo>
                <a:lnTo>
                  <a:pt x="955" y="1174"/>
                </a:lnTo>
                <a:cubicBezTo>
                  <a:pt x="967" y="1189"/>
                  <a:pt x="972" y="1206"/>
                  <a:pt x="971" y="1223"/>
                </a:cubicBezTo>
                <a:lnTo>
                  <a:pt x="971" y="1223"/>
                </a:lnTo>
                <a:cubicBezTo>
                  <a:pt x="969" y="1240"/>
                  <a:pt x="962" y="1257"/>
                  <a:pt x="948" y="1270"/>
                </a:cubicBezTo>
                <a:lnTo>
                  <a:pt x="948" y="1270"/>
                </a:lnTo>
                <a:cubicBezTo>
                  <a:pt x="943" y="1274"/>
                  <a:pt x="941" y="1278"/>
                  <a:pt x="939" y="1284"/>
                </a:cubicBezTo>
                <a:lnTo>
                  <a:pt x="939" y="1284"/>
                </a:lnTo>
                <a:cubicBezTo>
                  <a:pt x="938" y="1290"/>
                  <a:pt x="939" y="1295"/>
                  <a:pt x="941" y="1301"/>
                </a:cubicBezTo>
                <a:lnTo>
                  <a:pt x="941" y="1301"/>
                </a:lnTo>
                <a:lnTo>
                  <a:pt x="941" y="1301"/>
                </a:lnTo>
                <a:cubicBezTo>
                  <a:pt x="943" y="1305"/>
                  <a:pt x="946" y="1309"/>
                  <a:pt x="951" y="1313"/>
                </a:cubicBezTo>
                <a:lnTo>
                  <a:pt x="951" y="1313"/>
                </a:lnTo>
                <a:cubicBezTo>
                  <a:pt x="955" y="1315"/>
                  <a:pt x="961" y="1317"/>
                  <a:pt x="967" y="1317"/>
                </a:cubicBezTo>
                <a:lnTo>
                  <a:pt x="967" y="1317"/>
                </a:lnTo>
                <a:cubicBezTo>
                  <a:pt x="983" y="1317"/>
                  <a:pt x="1000" y="1323"/>
                  <a:pt x="1013" y="1333"/>
                </a:cubicBezTo>
                <a:lnTo>
                  <a:pt x="1013" y="1333"/>
                </a:lnTo>
                <a:cubicBezTo>
                  <a:pt x="1027" y="1344"/>
                  <a:pt x="1038" y="1360"/>
                  <a:pt x="1040" y="1380"/>
                </a:cubicBezTo>
                <a:lnTo>
                  <a:pt x="1040" y="1380"/>
                </a:lnTo>
                <a:cubicBezTo>
                  <a:pt x="1042" y="1394"/>
                  <a:pt x="1043" y="1409"/>
                  <a:pt x="1043" y="1426"/>
                </a:cubicBezTo>
                <a:lnTo>
                  <a:pt x="1043" y="1426"/>
                </a:lnTo>
                <a:cubicBezTo>
                  <a:pt x="1042" y="1442"/>
                  <a:pt x="1042" y="1457"/>
                  <a:pt x="1040" y="1472"/>
                </a:cubicBezTo>
                <a:lnTo>
                  <a:pt x="1040" y="1472"/>
                </a:lnTo>
                <a:cubicBezTo>
                  <a:pt x="1037" y="1490"/>
                  <a:pt x="1028" y="1506"/>
                  <a:pt x="1015" y="1517"/>
                </a:cubicBezTo>
                <a:lnTo>
                  <a:pt x="1015" y="1517"/>
                </a:lnTo>
                <a:cubicBezTo>
                  <a:pt x="1002" y="1529"/>
                  <a:pt x="983" y="1535"/>
                  <a:pt x="965" y="1533"/>
                </a:cubicBezTo>
                <a:lnTo>
                  <a:pt x="965" y="1533"/>
                </a:lnTo>
                <a:lnTo>
                  <a:pt x="965" y="1533"/>
                </a:lnTo>
                <a:lnTo>
                  <a:pt x="965" y="1533"/>
                </a:lnTo>
                <a:lnTo>
                  <a:pt x="965" y="1533"/>
                </a:lnTo>
                <a:cubicBezTo>
                  <a:pt x="959" y="1533"/>
                  <a:pt x="953" y="1535"/>
                  <a:pt x="949" y="1538"/>
                </a:cubicBezTo>
                <a:lnTo>
                  <a:pt x="949" y="1538"/>
                </a:lnTo>
                <a:cubicBezTo>
                  <a:pt x="945" y="1541"/>
                  <a:pt x="941" y="1545"/>
                  <a:pt x="939" y="1550"/>
                </a:cubicBezTo>
                <a:lnTo>
                  <a:pt x="939" y="1550"/>
                </a:lnTo>
                <a:lnTo>
                  <a:pt x="939" y="1550"/>
                </a:lnTo>
                <a:cubicBezTo>
                  <a:pt x="937" y="1556"/>
                  <a:pt x="936" y="1561"/>
                  <a:pt x="938" y="1567"/>
                </a:cubicBezTo>
                <a:lnTo>
                  <a:pt x="938" y="1567"/>
                </a:lnTo>
                <a:cubicBezTo>
                  <a:pt x="939" y="1572"/>
                  <a:pt x="942" y="1577"/>
                  <a:pt x="946" y="1581"/>
                </a:cubicBezTo>
                <a:lnTo>
                  <a:pt x="946" y="1581"/>
                </a:lnTo>
                <a:cubicBezTo>
                  <a:pt x="960" y="1594"/>
                  <a:pt x="968" y="1611"/>
                  <a:pt x="969" y="1628"/>
                </a:cubicBezTo>
                <a:lnTo>
                  <a:pt x="969" y="1628"/>
                </a:lnTo>
                <a:cubicBezTo>
                  <a:pt x="971" y="1645"/>
                  <a:pt x="965" y="1663"/>
                  <a:pt x="953" y="1677"/>
                </a:cubicBezTo>
                <a:lnTo>
                  <a:pt x="953" y="1677"/>
                </a:lnTo>
                <a:cubicBezTo>
                  <a:pt x="944" y="1690"/>
                  <a:pt x="933" y="1701"/>
                  <a:pt x="923" y="1712"/>
                </a:cubicBezTo>
                <a:lnTo>
                  <a:pt x="923" y="1712"/>
                </a:lnTo>
                <a:cubicBezTo>
                  <a:pt x="912" y="1722"/>
                  <a:pt x="901" y="1732"/>
                  <a:pt x="888" y="1742"/>
                </a:cubicBezTo>
                <a:lnTo>
                  <a:pt x="888" y="1742"/>
                </a:lnTo>
                <a:lnTo>
                  <a:pt x="888" y="1742"/>
                </a:lnTo>
                <a:cubicBezTo>
                  <a:pt x="873" y="1753"/>
                  <a:pt x="856" y="1758"/>
                  <a:pt x="839" y="1757"/>
                </a:cubicBezTo>
                <a:lnTo>
                  <a:pt x="839" y="1757"/>
                </a:lnTo>
                <a:cubicBezTo>
                  <a:pt x="822" y="1755"/>
                  <a:pt x="806" y="1748"/>
                  <a:pt x="793" y="1734"/>
                </a:cubicBezTo>
                <a:lnTo>
                  <a:pt x="793" y="1734"/>
                </a:lnTo>
                <a:lnTo>
                  <a:pt x="793" y="1734"/>
                </a:lnTo>
                <a:cubicBezTo>
                  <a:pt x="790" y="1730"/>
                  <a:pt x="784" y="1728"/>
                  <a:pt x="778" y="1726"/>
                </a:cubicBezTo>
                <a:lnTo>
                  <a:pt x="778" y="1726"/>
                </a:lnTo>
                <a:cubicBezTo>
                  <a:pt x="772" y="1725"/>
                  <a:pt x="767" y="1725"/>
                  <a:pt x="762" y="1727"/>
                </a:cubicBezTo>
                <a:lnTo>
                  <a:pt x="762" y="1727"/>
                </a:lnTo>
                <a:cubicBezTo>
                  <a:pt x="757" y="1729"/>
                  <a:pt x="753" y="1732"/>
                  <a:pt x="750" y="1737"/>
                </a:cubicBezTo>
                <a:lnTo>
                  <a:pt x="750" y="1737"/>
                </a:lnTo>
                <a:cubicBezTo>
                  <a:pt x="747" y="1742"/>
                  <a:pt x="745" y="1748"/>
                  <a:pt x="745" y="1753"/>
                </a:cubicBezTo>
                <a:lnTo>
                  <a:pt x="745" y="1753"/>
                </a:lnTo>
                <a:lnTo>
                  <a:pt x="745" y="1753"/>
                </a:lnTo>
                <a:cubicBezTo>
                  <a:pt x="746" y="1772"/>
                  <a:pt x="739" y="1789"/>
                  <a:pt x="728" y="1802"/>
                </a:cubicBezTo>
                <a:lnTo>
                  <a:pt x="728" y="1802"/>
                </a:lnTo>
                <a:cubicBezTo>
                  <a:pt x="717" y="1815"/>
                  <a:pt x="701" y="1824"/>
                  <a:pt x="683" y="1826"/>
                </a:cubicBezTo>
                <a:lnTo>
                  <a:pt x="683" y="1826"/>
                </a:lnTo>
                <a:cubicBezTo>
                  <a:pt x="676" y="1827"/>
                  <a:pt x="668" y="1828"/>
                  <a:pt x="660" y="1828"/>
                </a:cubicBezTo>
                <a:lnTo>
                  <a:pt x="660" y="1828"/>
                </a:lnTo>
                <a:cubicBezTo>
                  <a:pt x="652" y="1828"/>
                  <a:pt x="644" y="1829"/>
                  <a:pt x="638" y="1829"/>
                </a:cubicBezTo>
                <a:lnTo>
                  <a:pt x="638" y="1829"/>
                </a:lnTo>
                <a:cubicBezTo>
                  <a:pt x="632" y="1829"/>
                  <a:pt x="624" y="1828"/>
                  <a:pt x="615" y="1828"/>
                </a:cubicBezTo>
                <a:lnTo>
                  <a:pt x="615" y="1828"/>
                </a:lnTo>
                <a:cubicBezTo>
                  <a:pt x="607" y="1827"/>
                  <a:pt x="599" y="1826"/>
                  <a:pt x="592" y="1826"/>
                </a:cubicBezTo>
                <a:lnTo>
                  <a:pt x="592" y="1826"/>
                </a:lnTo>
                <a:cubicBezTo>
                  <a:pt x="574" y="1823"/>
                  <a:pt x="557" y="1814"/>
                  <a:pt x="546" y="1801"/>
                </a:cubicBezTo>
                <a:lnTo>
                  <a:pt x="546" y="1801"/>
                </a:lnTo>
                <a:cubicBezTo>
                  <a:pt x="535" y="1788"/>
                  <a:pt x="529" y="1771"/>
                  <a:pt x="530" y="1752"/>
                </a:cubicBezTo>
                <a:lnTo>
                  <a:pt x="530" y="1752"/>
                </a:lnTo>
                <a:cubicBezTo>
                  <a:pt x="530" y="1746"/>
                  <a:pt x="528" y="1740"/>
                  <a:pt x="525" y="1735"/>
                </a:cubicBezTo>
                <a:lnTo>
                  <a:pt x="525" y="1735"/>
                </a:lnTo>
                <a:cubicBezTo>
                  <a:pt x="522" y="1731"/>
                  <a:pt x="518" y="1727"/>
                  <a:pt x="513" y="1725"/>
                </a:cubicBezTo>
                <a:lnTo>
                  <a:pt x="513" y="1725"/>
                </a:lnTo>
                <a:lnTo>
                  <a:pt x="513" y="1725"/>
                </a:lnTo>
                <a:cubicBezTo>
                  <a:pt x="508" y="1723"/>
                  <a:pt x="503" y="1722"/>
                  <a:pt x="496" y="1724"/>
                </a:cubicBezTo>
                <a:lnTo>
                  <a:pt x="496" y="1724"/>
                </a:lnTo>
                <a:cubicBezTo>
                  <a:pt x="491" y="1725"/>
                  <a:pt x="485" y="1728"/>
                  <a:pt x="482" y="1732"/>
                </a:cubicBezTo>
                <a:lnTo>
                  <a:pt x="482" y="1732"/>
                </a:lnTo>
                <a:cubicBezTo>
                  <a:pt x="469" y="1746"/>
                  <a:pt x="453" y="1753"/>
                  <a:pt x="435" y="1755"/>
                </a:cubicBezTo>
                <a:lnTo>
                  <a:pt x="435" y="1755"/>
                </a:lnTo>
                <a:cubicBezTo>
                  <a:pt x="418" y="1756"/>
                  <a:pt x="400" y="1751"/>
                  <a:pt x="386" y="1739"/>
                </a:cubicBezTo>
                <a:lnTo>
                  <a:pt x="386" y="1739"/>
                </a:lnTo>
                <a:cubicBezTo>
                  <a:pt x="374" y="1730"/>
                  <a:pt x="363" y="1719"/>
                  <a:pt x="352" y="1709"/>
                </a:cubicBezTo>
                <a:lnTo>
                  <a:pt x="352" y="1709"/>
                </a:lnTo>
                <a:cubicBezTo>
                  <a:pt x="341" y="1698"/>
                  <a:pt x="331" y="1687"/>
                  <a:pt x="322" y="1675"/>
                </a:cubicBezTo>
                <a:lnTo>
                  <a:pt x="322" y="1675"/>
                </a:lnTo>
                <a:lnTo>
                  <a:pt x="322" y="1675"/>
                </a:lnTo>
                <a:cubicBezTo>
                  <a:pt x="310" y="1660"/>
                  <a:pt x="306" y="1642"/>
                  <a:pt x="307" y="1626"/>
                </a:cubicBezTo>
                <a:lnTo>
                  <a:pt x="307" y="1626"/>
                </a:lnTo>
                <a:cubicBezTo>
                  <a:pt x="309" y="1608"/>
                  <a:pt x="316" y="1592"/>
                  <a:pt x="330" y="1580"/>
                </a:cubicBezTo>
                <a:lnTo>
                  <a:pt x="330" y="1580"/>
                </a:lnTo>
                <a:cubicBezTo>
                  <a:pt x="334" y="1576"/>
                  <a:pt x="337" y="1570"/>
                  <a:pt x="338" y="1565"/>
                </a:cubicBezTo>
                <a:lnTo>
                  <a:pt x="338" y="1565"/>
                </a:lnTo>
                <a:cubicBezTo>
                  <a:pt x="339" y="1560"/>
                  <a:pt x="339" y="1554"/>
                  <a:pt x="337" y="1549"/>
                </a:cubicBezTo>
                <a:lnTo>
                  <a:pt x="337" y="1549"/>
                </a:lnTo>
                <a:cubicBezTo>
                  <a:pt x="334" y="1543"/>
                  <a:pt x="331" y="1539"/>
                  <a:pt x="326" y="1536"/>
                </a:cubicBezTo>
                <a:lnTo>
                  <a:pt x="326" y="1536"/>
                </a:lnTo>
                <a:cubicBezTo>
                  <a:pt x="322" y="1533"/>
                  <a:pt x="317" y="1531"/>
                  <a:pt x="312" y="1531"/>
                </a:cubicBezTo>
                <a:lnTo>
                  <a:pt x="311" y="1532"/>
                </a:lnTo>
                <a:lnTo>
                  <a:pt x="311" y="1532"/>
                </a:lnTo>
                <a:cubicBezTo>
                  <a:pt x="295" y="1532"/>
                  <a:pt x="278" y="1526"/>
                  <a:pt x="265" y="1516"/>
                </a:cubicBezTo>
                <a:lnTo>
                  <a:pt x="265" y="1516"/>
                </a:lnTo>
                <a:cubicBezTo>
                  <a:pt x="251" y="1505"/>
                  <a:pt x="240" y="1489"/>
                  <a:pt x="238" y="1469"/>
                </a:cubicBezTo>
                <a:lnTo>
                  <a:pt x="238" y="1469"/>
                </a:lnTo>
                <a:cubicBezTo>
                  <a:pt x="237" y="1462"/>
                  <a:pt x="236" y="1455"/>
                  <a:pt x="236" y="1447"/>
                </a:cubicBezTo>
                <a:lnTo>
                  <a:pt x="236" y="1447"/>
                </a:lnTo>
                <a:cubicBezTo>
                  <a:pt x="235" y="1441"/>
                  <a:pt x="235" y="1434"/>
                  <a:pt x="235" y="1425"/>
                </a:cubicBezTo>
                <a:lnTo>
                  <a:pt x="234" y="1425"/>
                </a:lnTo>
                <a:lnTo>
                  <a:pt x="234" y="1423"/>
                </a:lnTo>
                <a:lnTo>
                  <a:pt x="235" y="1423"/>
                </a:lnTo>
                <a:lnTo>
                  <a:pt x="235" y="1423"/>
                </a:lnTo>
                <a:cubicBezTo>
                  <a:pt x="235" y="1414"/>
                  <a:pt x="235" y="1406"/>
                  <a:pt x="236" y="1400"/>
                </a:cubicBezTo>
                <a:lnTo>
                  <a:pt x="236" y="1400"/>
                </a:lnTo>
                <a:cubicBezTo>
                  <a:pt x="236" y="1392"/>
                  <a:pt x="237" y="1385"/>
                  <a:pt x="238" y="1378"/>
                </a:cubicBezTo>
                <a:lnTo>
                  <a:pt x="238" y="1378"/>
                </a:lnTo>
                <a:lnTo>
                  <a:pt x="238" y="1378"/>
                </a:lnTo>
                <a:cubicBezTo>
                  <a:pt x="240" y="1359"/>
                  <a:pt x="249" y="1344"/>
                  <a:pt x="262" y="1332"/>
                </a:cubicBezTo>
                <a:lnTo>
                  <a:pt x="262" y="1332"/>
                </a:lnTo>
                <a:cubicBezTo>
                  <a:pt x="274" y="1321"/>
                  <a:pt x="290" y="1315"/>
                  <a:pt x="309" y="1315"/>
                </a:cubicBezTo>
                <a:lnTo>
                  <a:pt x="309" y="1315"/>
                </a:lnTo>
                <a:lnTo>
                  <a:pt x="309" y="1315"/>
                </a:lnTo>
                <a:cubicBezTo>
                  <a:pt x="316" y="1315"/>
                  <a:pt x="323" y="1314"/>
                  <a:pt x="329" y="1310"/>
                </a:cubicBezTo>
                <a:lnTo>
                  <a:pt x="329" y="1310"/>
                </a:lnTo>
                <a:cubicBezTo>
                  <a:pt x="333" y="1307"/>
                  <a:pt x="336" y="1303"/>
                  <a:pt x="339" y="1299"/>
                </a:cubicBezTo>
                <a:lnTo>
                  <a:pt x="339" y="1299"/>
                </a:lnTo>
                <a:lnTo>
                  <a:pt x="339" y="1299"/>
                </a:lnTo>
                <a:cubicBezTo>
                  <a:pt x="341" y="1293"/>
                  <a:pt x="341" y="1287"/>
                  <a:pt x="340" y="1282"/>
                </a:cubicBezTo>
                <a:lnTo>
                  <a:pt x="340" y="1282"/>
                </a:lnTo>
                <a:cubicBezTo>
                  <a:pt x="339" y="1277"/>
                  <a:pt x="335" y="1271"/>
                  <a:pt x="332" y="1268"/>
                </a:cubicBezTo>
                <a:lnTo>
                  <a:pt x="332" y="1268"/>
                </a:lnTo>
                <a:lnTo>
                  <a:pt x="332" y="1268"/>
                </a:lnTo>
                <a:cubicBezTo>
                  <a:pt x="317" y="1255"/>
                  <a:pt x="310" y="1238"/>
                  <a:pt x="309" y="1222"/>
                </a:cubicBezTo>
                <a:lnTo>
                  <a:pt x="309" y="1221"/>
                </a:lnTo>
                <a:lnTo>
                  <a:pt x="309" y="1221"/>
                </a:lnTo>
                <a:cubicBezTo>
                  <a:pt x="307" y="1204"/>
                  <a:pt x="312" y="1186"/>
                  <a:pt x="324" y="1172"/>
                </a:cubicBezTo>
                <a:lnTo>
                  <a:pt x="324" y="1172"/>
                </a:lnTo>
                <a:cubicBezTo>
                  <a:pt x="333" y="1160"/>
                  <a:pt x="344" y="1149"/>
                  <a:pt x="355" y="1137"/>
                </a:cubicBezTo>
                <a:lnTo>
                  <a:pt x="355" y="1137"/>
                </a:lnTo>
                <a:cubicBezTo>
                  <a:pt x="366" y="1126"/>
                  <a:pt x="377" y="1116"/>
                  <a:pt x="389" y="1107"/>
                </a:cubicBezTo>
                <a:lnTo>
                  <a:pt x="389" y="1107"/>
                </a:lnTo>
                <a:lnTo>
                  <a:pt x="389" y="1107"/>
                </a:lnTo>
                <a:cubicBezTo>
                  <a:pt x="404" y="1096"/>
                  <a:pt x="421" y="1091"/>
                  <a:pt x="438" y="1092"/>
                </a:cubicBezTo>
                <a:lnTo>
                  <a:pt x="438" y="1092"/>
                </a:lnTo>
                <a:cubicBezTo>
                  <a:pt x="455" y="1093"/>
                  <a:pt x="472" y="1101"/>
                  <a:pt x="485" y="1115"/>
                </a:cubicBezTo>
                <a:lnTo>
                  <a:pt x="485" y="1115"/>
                </a:lnTo>
                <a:cubicBezTo>
                  <a:pt x="488" y="1119"/>
                  <a:pt x="493" y="1122"/>
                  <a:pt x="499" y="1123"/>
                </a:cubicBezTo>
                <a:lnTo>
                  <a:pt x="499" y="1123"/>
                </a:lnTo>
                <a:cubicBezTo>
                  <a:pt x="505" y="1124"/>
                  <a:pt x="511" y="1124"/>
                  <a:pt x="515" y="1122"/>
                </a:cubicBezTo>
                <a:lnTo>
                  <a:pt x="515" y="1122"/>
                </a:lnTo>
                <a:lnTo>
                  <a:pt x="515" y="1122"/>
                </a:lnTo>
                <a:cubicBezTo>
                  <a:pt x="521" y="1120"/>
                  <a:pt x="525" y="1116"/>
                  <a:pt x="528" y="1112"/>
                </a:cubicBezTo>
                <a:lnTo>
                  <a:pt x="528" y="1112"/>
                </a:lnTo>
                <a:cubicBezTo>
                  <a:pt x="531" y="1107"/>
                  <a:pt x="532" y="1101"/>
                  <a:pt x="532" y="1095"/>
                </a:cubicBezTo>
                <a:lnTo>
                  <a:pt x="532" y="1095"/>
                </a:lnTo>
                <a:cubicBezTo>
                  <a:pt x="532" y="1077"/>
                  <a:pt x="538" y="1060"/>
                  <a:pt x="549" y="1047"/>
                </a:cubicBezTo>
                <a:lnTo>
                  <a:pt x="549" y="1047"/>
                </a:lnTo>
                <a:cubicBezTo>
                  <a:pt x="560" y="1034"/>
                  <a:pt x="576" y="1025"/>
                  <a:pt x="595" y="1023"/>
                </a:cubicBezTo>
                <a:lnTo>
                  <a:pt x="595" y="1023"/>
                </a:lnTo>
                <a:cubicBezTo>
                  <a:pt x="602" y="1022"/>
                  <a:pt x="609" y="1022"/>
                  <a:pt x="616" y="1021"/>
                </a:cubicBezTo>
                <a:lnTo>
                  <a:pt x="616" y="1021"/>
                </a:lnTo>
                <a:cubicBezTo>
                  <a:pt x="623" y="1021"/>
                  <a:pt x="630" y="1021"/>
                  <a:pt x="638" y="1021"/>
                </a:cubicBezTo>
                <a:lnTo>
                  <a:pt x="638" y="1021"/>
                </a:lnTo>
                <a:lnTo>
                  <a:pt x="640" y="1021"/>
                </a:lnTo>
                <a:lnTo>
                  <a:pt x="640" y="1021"/>
                </a:lnTo>
                <a:lnTo>
                  <a:pt x="640" y="1021"/>
                </a:lnTo>
                <a:cubicBezTo>
                  <a:pt x="649" y="1021"/>
                  <a:pt x="657" y="1021"/>
                  <a:pt x="663" y="1021"/>
                </a:cubicBezTo>
                <a:lnTo>
                  <a:pt x="663" y="1021"/>
                </a:lnTo>
                <a:cubicBezTo>
                  <a:pt x="671" y="1022"/>
                  <a:pt x="679" y="1022"/>
                  <a:pt x="686" y="1023"/>
                </a:cubicBezTo>
                <a:lnTo>
                  <a:pt x="686" y="1023"/>
                </a:lnTo>
                <a:cubicBezTo>
                  <a:pt x="704" y="1025"/>
                  <a:pt x="720" y="1035"/>
                  <a:pt x="731" y="1048"/>
                </a:cubicBezTo>
                <a:lnTo>
                  <a:pt x="731" y="1048"/>
                </a:lnTo>
                <a:lnTo>
                  <a:pt x="731" y="1048"/>
                </a:lnTo>
                <a:cubicBezTo>
                  <a:pt x="743" y="1062"/>
                  <a:pt x="749" y="1079"/>
                  <a:pt x="748" y="1098"/>
                </a:cubicBezTo>
                <a:lnTo>
                  <a:pt x="748" y="1098"/>
                </a:lnTo>
                <a:cubicBezTo>
                  <a:pt x="747" y="1103"/>
                  <a:pt x="749" y="1109"/>
                  <a:pt x="752" y="1113"/>
                </a:cubicBezTo>
                <a:close/>
                <a:moveTo>
                  <a:pt x="748" y="1098"/>
                </a:moveTo>
                <a:lnTo>
                  <a:pt x="748" y="1098"/>
                </a:lnTo>
                <a:close/>
                <a:moveTo>
                  <a:pt x="948" y="1270"/>
                </a:moveTo>
                <a:lnTo>
                  <a:pt x="948" y="1270"/>
                </a:lnTo>
                <a:close/>
                <a:moveTo>
                  <a:pt x="530" y="1752"/>
                </a:moveTo>
                <a:lnTo>
                  <a:pt x="530" y="1752"/>
                </a:lnTo>
                <a:close/>
                <a:moveTo>
                  <a:pt x="1813" y="1296"/>
                </a:moveTo>
                <a:lnTo>
                  <a:pt x="1813" y="1296"/>
                </a:lnTo>
                <a:cubicBezTo>
                  <a:pt x="1771" y="1301"/>
                  <a:pt x="1734" y="1323"/>
                  <a:pt x="1709" y="1354"/>
                </a:cubicBezTo>
                <a:lnTo>
                  <a:pt x="1709" y="1354"/>
                </a:lnTo>
                <a:cubicBezTo>
                  <a:pt x="1683" y="1385"/>
                  <a:pt x="1671" y="1426"/>
                  <a:pt x="1675" y="1468"/>
                </a:cubicBezTo>
                <a:lnTo>
                  <a:pt x="1675" y="1468"/>
                </a:lnTo>
                <a:cubicBezTo>
                  <a:pt x="1679" y="1510"/>
                  <a:pt x="1700" y="1546"/>
                  <a:pt x="1732" y="1570"/>
                </a:cubicBezTo>
                <a:lnTo>
                  <a:pt x="1732" y="1570"/>
                </a:lnTo>
                <a:cubicBezTo>
                  <a:pt x="1762" y="1594"/>
                  <a:pt x="1803" y="1607"/>
                  <a:pt x="1846" y="1601"/>
                </a:cubicBezTo>
                <a:lnTo>
                  <a:pt x="1846" y="1601"/>
                </a:lnTo>
                <a:cubicBezTo>
                  <a:pt x="1889" y="1596"/>
                  <a:pt x="1925" y="1574"/>
                  <a:pt x="1950" y="1543"/>
                </a:cubicBezTo>
                <a:lnTo>
                  <a:pt x="1950" y="1543"/>
                </a:lnTo>
                <a:cubicBezTo>
                  <a:pt x="1975" y="1512"/>
                  <a:pt x="1989" y="1472"/>
                  <a:pt x="1984" y="1429"/>
                </a:cubicBezTo>
                <a:lnTo>
                  <a:pt x="1984" y="1429"/>
                </a:lnTo>
                <a:cubicBezTo>
                  <a:pt x="1980" y="1388"/>
                  <a:pt x="1958" y="1351"/>
                  <a:pt x="1928" y="1327"/>
                </a:cubicBezTo>
                <a:lnTo>
                  <a:pt x="1928" y="1327"/>
                </a:lnTo>
                <a:cubicBezTo>
                  <a:pt x="1897" y="1303"/>
                  <a:pt x="1856" y="1291"/>
                  <a:pt x="1813" y="1296"/>
                </a:cubicBezTo>
                <a:close/>
                <a:moveTo>
                  <a:pt x="1910" y="1127"/>
                </a:moveTo>
                <a:lnTo>
                  <a:pt x="1910" y="1127"/>
                </a:lnTo>
                <a:cubicBezTo>
                  <a:pt x="1914" y="1132"/>
                  <a:pt x="1918" y="1135"/>
                  <a:pt x="1924" y="1137"/>
                </a:cubicBezTo>
                <a:lnTo>
                  <a:pt x="1924" y="1137"/>
                </a:lnTo>
                <a:lnTo>
                  <a:pt x="1924" y="1137"/>
                </a:lnTo>
                <a:cubicBezTo>
                  <a:pt x="1929" y="1138"/>
                  <a:pt x="1935" y="1137"/>
                  <a:pt x="1941" y="1136"/>
                </a:cubicBezTo>
                <a:lnTo>
                  <a:pt x="1941" y="1136"/>
                </a:lnTo>
                <a:cubicBezTo>
                  <a:pt x="1946" y="1133"/>
                  <a:pt x="1951" y="1130"/>
                  <a:pt x="1954" y="1126"/>
                </a:cubicBezTo>
                <a:lnTo>
                  <a:pt x="1954" y="1126"/>
                </a:lnTo>
                <a:lnTo>
                  <a:pt x="1954" y="1126"/>
                </a:lnTo>
                <a:cubicBezTo>
                  <a:pt x="1965" y="1111"/>
                  <a:pt x="1981" y="1101"/>
                  <a:pt x="1998" y="1098"/>
                </a:cubicBezTo>
                <a:lnTo>
                  <a:pt x="1998" y="1098"/>
                </a:lnTo>
                <a:cubicBezTo>
                  <a:pt x="2015" y="1094"/>
                  <a:pt x="2034" y="1097"/>
                  <a:pt x="2049" y="1106"/>
                </a:cubicBezTo>
                <a:lnTo>
                  <a:pt x="2049" y="1106"/>
                </a:lnTo>
                <a:cubicBezTo>
                  <a:pt x="2062" y="1114"/>
                  <a:pt x="2075" y="1123"/>
                  <a:pt x="2086" y="1132"/>
                </a:cubicBezTo>
                <a:lnTo>
                  <a:pt x="2086" y="1132"/>
                </a:lnTo>
                <a:cubicBezTo>
                  <a:pt x="2099" y="1142"/>
                  <a:pt x="2110" y="1152"/>
                  <a:pt x="2120" y="1163"/>
                </a:cubicBezTo>
                <a:lnTo>
                  <a:pt x="2120" y="1163"/>
                </a:lnTo>
                <a:lnTo>
                  <a:pt x="2120" y="1163"/>
                </a:lnTo>
                <a:cubicBezTo>
                  <a:pt x="2133" y="1175"/>
                  <a:pt x="2140" y="1192"/>
                  <a:pt x="2140" y="1209"/>
                </a:cubicBezTo>
                <a:lnTo>
                  <a:pt x="2140" y="1209"/>
                </a:lnTo>
                <a:cubicBezTo>
                  <a:pt x="2141" y="1226"/>
                  <a:pt x="2135" y="1244"/>
                  <a:pt x="2122" y="1258"/>
                </a:cubicBezTo>
                <a:lnTo>
                  <a:pt x="2122" y="1258"/>
                </a:lnTo>
                <a:cubicBezTo>
                  <a:pt x="2119" y="1262"/>
                  <a:pt x="2116" y="1267"/>
                  <a:pt x="2116" y="1273"/>
                </a:cubicBezTo>
                <a:lnTo>
                  <a:pt x="2116" y="1273"/>
                </a:lnTo>
                <a:cubicBezTo>
                  <a:pt x="2115" y="1278"/>
                  <a:pt x="2116" y="1284"/>
                  <a:pt x="2119" y="1289"/>
                </a:cubicBezTo>
                <a:lnTo>
                  <a:pt x="2119" y="1289"/>
                </a:lnTo>
                <a:lnTo>
                  <a:pt x="2119" y="1289"/>
                </a:lnTo>
                <a:cubicBezTo>
                  <a:pt x="2121" y="1294"/>
                  <a:pt x="2125" y="1297"/>
                  <a:pt x="2130" y="1300"/>
                </a:cubicBezTo>
                <a:lnTo>
                  <a:pt x="2130" y="1300"/>
                </a:lnTo>
                <a:cubicBezTo>
                  <a:pt x="2135" y="1302"/>
                  <a:pt x="2140" y="1303"/>
                  <a:pt x="2147" y="1302"/>
                </a:cubicBezTo>
                <a:lnTo>
                  <a:pt x="2147" y="1302"/>
                </a:lnTo>
                <a:cubicBezTo>
                  <a:pt x="2163" y="1300"/>
                  <a:pt x="2180" y="1304"/>
                  <a:pt x="2195" y="1312"/>
                </a:cubicBezTo>
                <a:lnTo>
                  <a:pt x="2195" y="1312"/>
                </a:lnTo>
                <a:cubicBezTo>
                  <a:pt x="2210" y="1321"/>
                  <a:pt x="2222" y="1336"/>
                  <a:pt x="2226" y="1355"/>
                </a:cubicBezTo>
                <a:lnTo>
                  <a:pt x="2226" y="1355"/>
                </a:lnTo>
                <a:cubicBezTo>
                  <a:pt x="2229" y="1369"/>
                  <a:pt x="2232" y="1384"/>
                  <a:pt x="2233" y="1400"/>
                </a:cubicBezTo>
                <a:lnTo>
                  <a:pt x="2233" y="1400"/>
                </a:lnTo>
                <a:cubicBezTo>
                  <a:pt x="2235" y="1416"/>
                  <a:pt x="2236" y="1431"/>
                  <a:pt x="2236" y="1445"/>
                </a:cubicBezTo>
                <a:lnTo>
                  <a:pt x="2236" y="1445"/>
                </a:lnTo>
                <a:cubicBezTo>
                  <a:pt x="2236" y="1464"/>
                  <a:pt x="2228" y="1481"/>
                  <a:pt x="2216" y="1494"/>
                </a:cubicBezTo>
                <a:lnTo>
                  <a:pt x="2216" y="1494"/>
                </a:lnTo>
                <a:cubicBezTo>
                  <a:pt x="2203" y="1507"/>
                  <a:pt x="2186" y="1515"/>
                  <a:pt x="2167" y="1516"/>
                </a:cubicBezTo>
                <a:lnTo>
                  <a:pt x="2167" y="1516"/>
                </a:lnTo>
                <a:lnTo>
                  <a:pt x="2167" y="1516"/>
                </a:lnTo>
                <a:lnTo>
                  <a:pt x="2167" y="1516"/>
                </a:lnTo>
                <a:lnTo>
                  <a:pt x="2167" y="1516"/>
                </a:lnTo>
                <a:cubicBezTo>
                  <a:pt x="2161" y="1517"/>
                  <a:pt x="2156" y="1519"/>
                  <a:pt x="2152" y="1523"/>
                </a:cubicBezTo>
                <a:lnTo>
                  <a:pt x="2152" y="1523"/>
                </a:lnTo>
                <a:cubicBezTo>
                  <a:pt x="2147" y="1526"/>
                  <a:pt x="2145" y="1530"/>
                  <a:pt x="2143" y="1536"/>
                </a:cubicBezTo>
                <a:lnTo>
                  <a:pt x="2143" y="1536"/>
                </a:lnTo>
                <a:lnTo>
                  <a:pt x="2143" y="1536"/>
                </a:lnTo>
                <a:cubicBezTo>
                  <a:pt x="2141" y="1541"/>
                  <a:pt x="2142" y="1547"/>
                  <a:pt x="2143" y="1552"/>
                </a:cubicBezTo>
                <a:lnTo>
                  <a:pt x="2143" y="1552"/>
                </a:lnTo>
                <a:cubicBezTo>
                  <a:pt x="2145" y="1557"/>
                  <a:pt x="2148" y="1562"/>
                  <a:pt x="2153" y="1566"/>
                </a:cubicBezTo>
                <a:lnTo>
                  <a:pt x="2153" y="1566"/>
                </a:lnTo>
                <a:cubicBezTo>
                  <a:pt x="2168" y="1576"/>
                  <a:pt x="2178" y="1592"/>
                  <a:pt x="2181" y="1608"/>
                </a:cubicBezTo>
                <a:lnTo>
                  <a:pt x="2181" y="1608"/>
                </a:lnTo>
                <a:cubicBezTo>
                  <a:pt x="2184" y="1626"/>
                  <a:pt x="2181" y="1644"/>
                  <a:pt x="2171" y="1660"/>
                </a:cubicBezTo>
                <a:lnTo>
                  <a:pt x="2171" y="1660"/>
                </a:lnTo>
                <a:cubicBezTo>
                  <a:pt x="2162" y="1672"/>
                  <a:pt x="2153" y="1685"/>
                  <a:pt x="2143" y="1697"/>
                </a:cubicBezTo>
                <a:lnTo>
                  <a:pt x="2143" y="1697"/>
                </a:lnTo>
                <a:cubicBezTo>
                  <a:pt x="2134" y="1709"/>
                  <a:pt x="2123" y="1720"/>
                  <a:pt x="2112" y="1731"/>
                </a:cubicBezTo>
                <a:lnTo>
                  <a:pt x="2112" y="1731"/>
                </a:lnTo>
                <a:lnTo>
                  <a:pt x="2112" y="1731"/>
                </a:lnTo>
                <a:cubicBezTo>
                  <a:pt x="2098" y="1744"/>
                  <a:pt x="2082" y="1751"/>
                  <a:pt x="2065" y="1752"/>
                </a:cubicBezTo>
                <a:lnTo>
                  <a:pt x="2065" y="1752"/>
                </a:lnTo>
                <a:cubicBezTo>
                  <a:pt x="2047" y="1752"/>
                  <a:pt x="2030" y="1747"/>
                  <a:pt x="2016" y="1735"/>
                </a:cubicBezTo>
                <a:lnTo>
                  <a:pt x="2016" y="1735"/>
                </a:lnTo>
                <a:lnTo>
                  <a:pt x="2016" y="1735"/>
                </a:lnTo>
                <a:cubicBezTo>
                  <a:pt x="2012" y="1732"/>
                  <a:pt x="2006" y="1730"/>
                  <a:pt x="2001" y="1729"/>
                </a:cubicBezTo>
                <a:lnTo>
                  <a:pt x="2001" y="1729"/>
                </a:lnTo>
                <a:cubicBezTo>
                  <a:pt x="1994" y="1729"/>
                  <a:pt x="1988" y="1729"/>
                  <a:pt x="1984" y="1732"/>
                </a:cubicBezTo>
                <a:lnTo>
                  <a:pt x="1984" y="1732"/>
                </a:lnTo>
                <a:cubicBezTo>
                  <a:pt x="1980" y="1735"/>
                  <a:pt x="1975" y="1739"/>
                  <a:pt x="1973" y="1744"/>
                </a:cubicBezTo>
                <a:lnTo>
                  <a:pt x="1973" y="1744"/>
                </a:lnTo>
                <a:cubicBezTo>
                  <a:pt x="1971" y="1749"/>
                  <a:pt x="1970" y="1755"/>
                  <a:pt x="1970" y="1761"/>
                </a:cubicBezTo>
                <a:lnTo>
                  <a:pt x="1970" y="1761"/>
                </a:lnTo>
                <a:lnTo>
                  <a:pt x="1970" y="1761"/>
                </a:lnTo>
                <a:cubicBezTo>
                  <a:pt x="1972" y="1779"/>
                  <a:pt x="1968" y="1796"/>
                  <a:pt x="1958" y="1811"/>
                </a:cubicBezTo>
                <a:lnTo>
                  <a:pt x="1958" y="1811"/>
                </a:lnTo>
                <a:cubicBezTo>
                  <a:pt x="1948" y="1824"/>
                  <a:pt x="1933" y="1835"/>
                  <a:pt x="1915" y="1839"/>
                </a:cubicBezTo>
                <a:lnTo>
                  <a:pt x="1915" y="1839"/>
                </a:lnTo>
                <a:cubicBezTo>
                  <a:pt x="1908" y="1841"/>
                  <a:pt x="1901" y="1843"/>
                  <a:pt x="1893" y="1844"/>
                </a:cubicBezTo>
                <a:lnTo>
                  <a:pt x="1893" y="1844"/>
                </a:lnTo>
                <a:cubicBezTo>
                  <a:pt x="1884" y="1846"/>
                  <a:pt x="1877" y="1847"/>
                  <a:pt x="1871" y="1848"/>
                </a:cubicBezTo>
                <a:lnTo>
                  <a:pt x="1871" y="1848"/>
                </a:lnTo>
                <a:cubicBezTo>
                  <a:pt x="1865" y="1848"/>
                  <a:pt x="1857" y="1849"/>
                  <a:pt x="1848" y="1850"/>
                </a:cubicBezTo>
                <a:lnTo>
                  <a:pt x="1848" y="1850"/>
                </a:lnTo>
                <a:cubicBezTo>
                  <a:pt x="1839" y="1851"/>
                  <a:pt x="1831" y="1851"/>
                  <a:pt x="1824" y="1851"/>
                </a:cubicBezTo>
                <a:lnTo>
                  <a:pt x="1824" y="1851"/>
                </a:lnTo>
                <a:cubicBezTo>
                  <a:pt x="1806" y="1851"/>
                  <a:pt x="1789" y="1843"/>
                  <a:pt x="1776" y="1832"/>
                </a:cubicBezTo>
                <a:lnTo>
                  <a:pt x="1776" y="1832"/>
                </a:lnTo>
                <a:cubicBezTo>
                  <a:pt x="1763" y="1820"/>
                  <a:pt x="1755" y="1803"/>
                  <a:pt x="1754" y="1785"/>
                </a:cubicBezTo>
                <a:lnTo>
                  <a:pt x="1754" y="1785"/>
                </a:lnTo>
                <a:cubicBezTo>
                  <a:pt x="1754" y="1779"/>
                  <a:pt x="1752" y="1774"/>
                  <a:pt x="1749" y="1770"/>
                </a:cubicBezTo>
                <a:lnTo>
                  <a:pt x="1749" y="1770"/>
                </a:lnTo>
                <a:cubicBezTo>
                  <a:pt x="1745" y="1765"/>
                  <a:pt x="1740" y="1762"/>
                  <a:pt x="1735" y="1761"/>
                </a:cubicBezTo>
                <a:lnTo>
                  <a:pt x="1735" y="1761"/>
                </a:lnTo>
                <a:lnTo>
                  <a:pt x="1735" y="1761"/>
                </a:lnTo>
                <a:cubicBezTo>
                  <a:pt x="1730" y="1759"/>
                  <a:pt x="1724" y="1760"/>
                  <a:pt x="1719" y="1762"/>
                </a:cubicBezTo>
                <a:lnTo>
                  <a:pt x="1719" y="1762"/>
                </a:lnTo>
                <a:cubicBezTo>
                  <a:pt x="1713" y="1764"/>
                  <a:pt x="1708" y="1768"/>
                  <a:pt x="1705" y="1771"/>
                </a:cubicBezTo>
                <a:lnTo>
                  <a:pt x="1705" y="1771"/>
                </a:lnTo>
                <a:cubicBezTo>
                  <a:pt x="1693" y="1787"/>
                  <a:pt x="1678" y="1796"/>
                  <a:pt x="1661" y="1800"/>
                </a:cubicBezTo>
                <a:lnTo>
                  <a:pt x="1661" y="1800"/>
                </a:lnTo>
                <a:cubicBezTo>
                  <a:pt x="1643" y="1803"/>
                  <a:pt x="1625" y="1801"/>
                  <a:pt x="1609" y="1791"/>
                </a:cubicBezTo>
                <a:lnTo>
                  <a:pt x="1609" y="1791"/>
                </a:lnTo>
                <a:cubicBezTo>
                  <a:pt x="1597" y="1783"/>
                  <a:pt x="1584" y="1774"/>
                  <a:pt x="1572" y="1765"/>
                </a:cubicBezTo>
                <a:lnTo>
                  <a:pt x="1572" y="1765"/>
                </a:lnTo>
                <a:cubicBezTo>
                  <a:pt x="1560" y="1755"/>
                  <a:pt x="1549" y="1745"/>
                  <a:pt x="1538" y="1735"/>
                </a:cubicBezTo>
                <a:lnTo>
                  <a:pt x="1539" y="1735"/>
                </a:lnTo>
                <a:lnTo>
                  <a:pt x="1539" y="1735"/>
                </a:lnTo>
                <a:cubicBezTo>
                  <a:pt x="1526" y="1722"/>
                  <a:pt x="1519" y="1705"/>
                  <a:pt x="1518" y="1688"/>
                </a:cubicBezTo>
                <a:lnTo>
                  <a:pt x="1518" y="1688"/>
                </a:lnTo>
                <a:cubicBezTo>
                  <a:pt x="1518" y="1671"/>
                  <a:pt x="1524" y="1654"/>
                  <a:pt x="1537" y="1640"/>
                </a:cubicBezTo>
                <a:lnTo>
                  <a:pt x="1537" y="1640"/>
                </a:lnTo>
                <a:cubicBezTo>
                  <a:pt x="1540" y="1636"/>
                  <a:pt x="1542" y="1630"/>
                  <a:pt x="1544" y="1625"/>
                </a:cubicBezTo>
                <a:lnTo>
                  <a:pt x="1544" y="1625"/>
                </a:lnTo>
                <a:cubicBezTo>
                  <a:pt x="1544" y="1619"/>
                  <a:pt x="1543" y="1614"/>
                  <a:pt x="1541" y="1609"/>
                </a:cubicBezTo>
                <a:lnTo>
                  <a:pt x="1541" y="1609"/>
                </a:lnTo>
                <a:cubicBezTo>
                  <a:pt x="1538" y="1604"/>
                  <a:pt x="1534" y="1600"/>
                  <a:pt x="1529" y="1598"/>
                </a:cubicBezTo>
                <a:lnTo>
                  <a:pt x="1529" y="1598"/>
                </a:lnTo>
                <a:cubicBezTo>
                  <a:pt x="1524" y="1595"/>
                  <a:pt x="1519" y="1594"/>
                  <a:pt x="1514" y="1595"/>
                </a:cubicBezTo>
                <a:lnTo>
                  <a:pt x="1513" y="1596"/>
                </a:lnTo>
                <a:lnTo>
                  <a:pt x="1513" y="1596"/>
                </a:lnTo>
                <a:cubicBezTo>
                  <a:pt x="1497" y="1597"/>
                  <a:pt x="1480" y="1594"/>
                  <a:pt x="1466" y="1586"/>
                </a:cubicBezTo>
                <a:lnTo>
                  <a:pt x="1466" y="1586"/>
                </a:lnTo>
                <a:cubicBezTo>
                  <a:pt x="1450" y="1577"/>
                  <a:pt x="1437" y="1562"/>
                  <a:pt x="1433" y="1543"/>
                </a:cubicBezTo>
                <a:lnTo>
                  <a:pt x="1433" y="1543"/>
                </a:lnTo>
                <a:cubicBezTo>
                  <a:pt x="1432" y="1536"/>
                  <a:pt x="1430" y="1529"/>
                  <a:pt x="1428" y="1521"/>
                </a:cubicBezTo>
                <a:lnTo>
                  <a:pt x="1428" y="1521"/>
                </a:lnTo>
                <a:cubicBezTo>
                  <a:pt x="1428" y="1515"/>
                  <a:pt x="1427" y="1508"/>
                  <a:pt x="1426" y="1499"/>
                </a:cubicBezTo>
                <a:lnTo>
                  <a:pt x="1426" y="1499"/>
                </a:lnTo>
                <a:lnTo>
                  <a:pt x="1426" y="1497"/>
                </a:lnTo>
                <a:lnTo>
                  <a:pt x="1426" y="1497"/>
                </a:lnTo>
                <a:lnTo>
                  <a:pt x="1426" y="1497"/>
                </a:lnTo>
                <a:cubicBezTo>
                  <a:pt x="1425" y="1489"/>
                  <a:pt x="1425" y="1481"/>
                  <a:pt x="1424" y="1475"/>
                </a:cubicBezTo>
                <a:lnTo>
                  <a:pt x="1424" y="1475"/>
                </a:lnTo>
                <a:cubicBezTo>
                  <a:pt x="1423" y="1466"/>
                  <a:pt x="1423" y="1459"/>
                  <a:pt x="1423" y="1452"/>
                </a:cubicBezTo>
                <a:lnTo>
                  <a:pt x="1423" y="1452"/>
                </a:lnTo>
                <a:lnTo>
                  <a:pt x="1423" y="1452"/>
                </a:lnTo>
                <a:cubicBezTo>
                  <a:pt x="1424" y="1434"/>
                  <a:pt x="1431" y="1417"/>
                  <a:pt x="1443" y="1404"/>
                </a:cubicBezTo>
                <a:lnTo>
                  <a:pt x="1443" y="1404"/>
                </a:lnTo>
                <a:cubicBezTo>
                  <a:pt x="1455" y="1392"/>
                  <a:pt x="1470" y="1384"/>
                  <a:pt x="1488" y="1382"/>
                </a:cubicBezTo>
                <a:lnTo>
                  <a:pt x="1488" y="1382"/>
                </a:lnTo>
                <a:lnTo>
                  <a:pt x="1488" y="1382"/>
                </a:lnTo>
                <a:cubicBezTo>
                  <a:pt x="1496" y="1381"/>
                  <a:pt x="1502" y="1378"/>
                  <a:pt x="1507" y="1374"/>
                </a:cubicBezTo>
                <a:lnTo>
                  <a:pt x="1507" y="1374"/>
                </a:lnTo>
                <a:cubicBezTo>
                  <a:pt x="1511" y="1371"/>
                  <a:pt x="1515" y="1366"/>
                  <a:pt x="1516" y="1362"/>
                </a:cubicBezTo>
                <a:lnTo>
                  <a:pt x="1516" y="1362"/>
                </a:lnTo>
                <a:lnTo>
                  <a:pt x="1516" y="1362"/>
                </a:lnTo>
                <a:cubicBezTo>
                  <a:pt x="1518" y="1356"/>
                  <a:pt x="1518" y="1350"/>
                  <a:pt x="1516" y="1345"/>
                </a:cubicBezTo>
                <a:lnTo>
                  <a:pt x="1516" y="1345"/>
                </a:lnTo>
                <a:cubicBezTo>
                  <a:pt x="1514" y="1340"/>
                  <a:pt x="1511" y="1335"/>
                  <a:pt x="1506" y="1332"/>
                </a:cubicBezTo>
                <a:lnTo>
                  <a:pt x="1506" y="1332"/>
                </a:lnTo>
                <a:lnTo>
                  <a:pt x="1506" y="1332"/>
                </a:lnTo>
                <a:cubicBezTo>
                  <a:pt x="1491" y="1321"/>
                  <a:pt x="1481" y="1306"/>
                  <a:pt x="1478" y="1289"/>
                </a:cubicBezTo>
                <a:lnTo>
                  <a:pt x="1478" y="1289"/>
                </a:lnTo>
                <a:lnTo>
                  <a:pt x="1478" y="1289"/>
                </a:lnTo>
                <a:cubicBezTo>
                  <a:pt x="1475" y="1272"/>
                  <a:pt x="1478" y="1254"/>
                  <a:pt x="1488" y="1238"/>
                </a:cubicBezTo>
                <a:lnTo>
                  <a:pt x="1488" y="1238"/>
                </a:lnTo>
                <a:cubicBezTo>
                  <a:pt x="1497" y="1225"/>
                  <a:pt x="1506" y="1213"/>
                  <a:pt x="1516" y="1200"/>
                </a:cubicBezTo>
                <a:lnTo>
                  <a:pt x="1516" y="1200"/>
                </a:lnTo>
                <a:cubicBezTo>
                  <a:pt x="1526" y="1189"/>
                  <a:pt x="1536" y="1177"/>
                  <a:pt x="1547" y="1166"/>
                </a:cubicBezTo>
                <a:lnTo>
                  <a:pt x="1547" y="1166"/>
                </a:lnTo>
                <a:lnTo>
                  <a:pt x="1547" y="1166"/>
                </a:lnTo>
                <a:cubicBezTo>
                  <a:pt x="1561" y="1153"/>
                  <a:pt x="1578" y="1146"/>
                  <a:pt x="1595" y="1146"/>
                </a:cubicBezTo>
                <a:lnTo>
                  <a:pt x="1595" y="1146"/>
                </a:lnTo>
                <a:cubicBezTo>
                  <a:pt x="1612" y="1145"/>
                  <a:pt x="1629" y="1150"/>
                  <a:pt x="1643" y="1162"/>
                </a:cubicBezTo>
                <a:lnTo>
                  <a:pt x="1643" y="1162"/>
                </a:lnTo>
                <a:cubicBezTo>
                  <a:pt x="1647" y="1165"/>
                  <a:pt x="1652" y="1167"/>
                  <a:pt x="1658" y="1168"/>
                </a:cubicBezTo>
                <a:lnTo>
                  <a:pt x="1658" y="1168"/>
                </a:lnTo>
                <a:cubicBezTo>
                  <a:pt x="1665" y="1169"/>
                  <a:pt x="1671" y="1168"/>
                  <a:pt x="1675" y="1165"/>
                </a:cubicBezTo>
                <a:lnTo>
                  <a:pt x="1675" y="1165"/>
                </a:lnTo>
                <a:lnTo>
                  <a:pt x="1675" y="1165"/>
                </a:lnTo>
                <a:cubicBezTo>
                  <a:pt x="1679" y="1163"/>
                  <a:pt x="1683" y="1159"/>
                  <a:pt x="1686" y="1154"/>
                </a:cubicBezTo>
                <a:lnTo>
                  <a:pt x="1686" y="1154"/>
                </a:lnTo>
                <a:cubicBezTo>
                  <a:pt x="1689" y="1149"/>
                  <a:pt x="1690" y="1143"/>
                  <a:pt x="1689" y="1137"/>
                </a:cubicBezTo>
                <a:lnTo>
                  <a:pt x="1689" y="1137"/>
                </a:lnTo>
                <a:cubicBezTo>
                  <a:pt x="1687" y="1119"/>
                  <a:pt x="1691" y="1102"/>
                  <a:pt x="1701" y="1087"/>
                </a:cubicBezTo>
                <a:lnTo>
                  <a:pt x="1701" y="1087"/>
                </a:lnTo>
                <a:cubicBezTo>
                  <a:pt x="1711" y="1073"/>
                  <a:pt x="1726" y="1062"/>
                  <a:pt x="1744" y="1058"/>
                </a:cubicBezTo>
                <a:lnTo>
                  <a:pt x="1744" y="1058"/>
                </a:lnTo>
                <a:cubicBezTo>
                  <a:pt x="1750" y="1056"/>
                  <a:pt x="1758" y="1054"/>
                  <a:pt x="1765" y="1053"/>
                </a:cubicBezTo>
                <a:lnTo>
                  <a:pt x="1765" y="1053"/>
                </a:lnTo>
                <a:cubicBezTo>
                  <a:pt x="1772" y="1052"/>
                  <a:pt x="1779" y="1051"/>
                  <a:pt x="1787" y="1051"/>
                </a:cubicBezTo>
                <a:lnTo>
                  <a:pt x="1787" y="1050"/>
                </a:lnTo>
                <a:lnTo>
                  <a:pt x="1789" y="1050"/>
                </a:lnTo>
                <a:lnTo>
                  <a:pt x="1789" y="1050"/>
                </a:lnTo>
                <a:lnTo>
                  <a:pt x="1789" y="1050"/>
                </a:lnTo>
                <a:cubicBezTo>
                  <a:pt x="1798" y="1049"/>
                  <a:pt x="1806" y="1048"/>
                  <a:pt x="1812" y="1048"/>
                </a:cubicBezTo>
                <a:lnTo>
                  <a:pt x="1812" y="1048"/>
                </a:lnTo>
                <a:cubicBezTo>
                  <a:pt x="1820" y="1048"/>
                  <a:pt x="1828" y="1047"/>
                  <a:pt x="1835" y="1047"/>
                </a:cubicBezTo>
                <a:lnTo>
                  <a:pt x="1835" y="1047"/>
                </a:lnTo>
                <a:cubicBezTo>
                  <a:pt x="1853" y="1047"/>
                  <a:pt x="1871" y="1054"/>
                  <a:pt x="1883" y="1066"/>
                </a:cubicBezTo>
                <a:lnTo>
                  <a:pt x="1883" y="1066"/>
                </a:lnTo>
                <a:lnTo>
                  <a:pt x="1883" y="1066"/>
                </a:lnTo>
                <a:cubicBezTo>
                  <a:pt x="1895" y="1078"/>
                  <a:pt x="1904" y="1094"/>
                  <a:pt x="1904" y="1112"/>
                </a:cubicBezTo>
                <a:lnTo>
                  <a:pt x="1904" y="1112"/>
                </a:lnTo>
                <a:cubicBezTo>
                  <a:pt x="1905" y="1118"/>
                  <a:pt x="1907" y="1123"/>
                  <a:pt x="1910" y="1127"/>
                </a:cubicBezTo>
                <a:lnTo>
                  <a:pt x="1904" y="1112"/>
                </a:lnTo>
                <a:lnTo>
                  <a:pt x="1910" y="1127"/>
                </a:lnTo>
                <a:close/>
                <a:moveTo>
                  <a:pt x="2122" y="1258"/>
                </a:moveTo>
                <a:lnTo>
                  <a:pt x="2122" y="1258"/>
                </a:lnTo>
                <a:close/>
                <a:moveTo>
                  <a:pt x="1754" y="1785"/>
                </a:moveTo>
                <a:lnTo>
                  <a:pt x="1754" y="1785"/>
                </a:lnTo>
                <a:close/>
                <a:moveTo>
                  <a:pt x="1218" y="0"/>
                </a:moveTo>
                <a:lnTo>
                  <a:pt x="2360" y="451"/>
                </a:lnTo>
                <a:lnTo>
                  <a:pt x="1200" y="912"/>
                </a:lnTo>
                <a:lnTo>
                  <a:pt x="31" y="455"/>
                </a:lnTo>
                <a:lnTo>
                  <a:pt x="31" y="455"/>
                </a:lnTo>
                <a:lnTo>
                  <a:pt x="36" y="453"/>
                </a:lnTo>
                <a:lnTo>
                  <a:pt x="1182" y="0"/>
                </a:lnTo>
                <a:lnTo>
                  <a:pt x="1218" y="0"/>
                </a:lnTo>
                <a:close/>
              </a:path>
            </a:pathLst>
          </a:custGeom>
          <a:solidFill>
            <a:schemeClr val="accent2"/>
          </a:solidFill>
          <a:ln>
            <a:noFill/>
          </a:ln>
          <a:effectLst/>
        </p:spPr>
        <p:txBody>
          <a:bodyPr wrap="none" anchor="ctr"/>
          <a:lstStyle/>
          <a:p>
            <a:endParaRPr lang="en-US" dirty="0">
              <a:latin typeface="Lato Light" panose="020F0502020204030203" pitchFamily="34" charset="0"/>
            </a:endParaRPr>
          </a:p>
        </p:txBody>
      </p:sp>
      <p:sp>
        <p:nvSpPr>
          <p:cNvPr id="24" name="Oval 23">
            <a:extLst>
              <a:ext uri="{FF2B5EF4-FFF2-40B4-BE49-F238E27FC236}">
                <a16:creationId xmlns:a16="http://schemas.microsoft.com/office/drawing/2014/main" id="{A552990F-758D-8A4F-9714-5A7720B3692C}"/>
              </a:ext>
            </a:extLst>
          </p:cNvPr>
          <p:cNvSpPr/>
          <p:nvPr/>
        </p:nvSpPr>
        <p:spPr>
          <a:xfrm>
            <a:off x="16748871" y="3240098"/>
            <a:ext cx="3911307" cy="391130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Oval 24">
            <a:extLst>
              <a:ext uri="{FF2B5EF4-FFF2-40B4-BE49-F238E27FC236}">
                <a16:creationId xmlns:a16="http://schemas.microsoft.com/office/drawing/2014/main" id="{DF68B2EB-8654-A943-8336-11DFFA6AB37E}"/>
              </a:ext>
            </a:extLst>
          </p:cNvPr>
          <p:cNvSpPr/>
          <p:nvPr/>
        </p:nvSpPr>
        <p:spPr>
          <a:xfrm>
            <a:off x="17414336" y="3905563"/>
            <a:ext cx="2580377" cy="258037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ight Arrow 25">
            <a:extLst>
              <a:ext uri="{FF2B5EF4-FFF2-40B4-BE49-F238E27FC236}">
                <a16:creationId xmlns:a16="http://schemas.microsoft.com/office/drawing/2014/main" id="{17B5F62C-F666-864C-8D60-1C1933721E40}"/>
              </a:ext>
            </a:extLst>
          </p:cNvPr>
          <p:cNvSpPr/>
          <p:nvPr/>
        </p:nvSpPr>
        <p:spPr>
          <a:xfrm>
            <a:off x="18634223" y="6229100"/>
            <a:ext cx="3447958" cy="1183938"/>
          </a:xfrm>
          <a:prstGeom prst="rightArrow">
            <a:avLst>
              <a:gd name="adj1" fmla="val 55263"/>
              <a:gd name="adj2" fmla="val 6803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Subtitle 2">
            <a:extLst>
              <a:ext uri="{FF2B5EF4-FFF2-40B4-BE49-F238E27FC236}">
                <a16:creationId xmlns:a16="http://schemas.microsoft.com/office/drawing/2014/main" id="{12514A1F-A8E5-A046-B901-FA232BBAC508}"/>
              </a:ext>
            </a:extLst>
          </p:cNvPr>
          <p:cNvSpPr txBox="1">
            <a:spLocks/>
          </p:cNvSpPr>
          <p:nvPr/>
        </p:nvSpPr>
        <p:spPr>
          <a:xfrm>
            <a:off x="15962735" y="7500501"/>
            <a:ext cx="690558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14" name="Freeform 13">
            <a:extLst>
              <a:ext uri="{FF2B5EF4-FFF2-40B4-BE49-F238E27FC236}">
                <a16:creationId xmlns:a16="http://schemas.microsoft.com/office/drawing/2014/main" id="{0A7BE8BF-F626-D54D-B594-0CD4AF7FA6AE}"/>
              </a:ext>
            </a:extLst>
          </p:cNvPr>
          <p:cNvSpPr>
            <a:spLocks noChangeArrowheads="1"/>
          </p:cNvSpPr>
          <p:nvPr/>
        </p:nvSpPr>
        <p:spPr bwMode="auto">
          <a:xfrm>
            <a:off x="18298897" y="4677387"/>
            <a:ext cx="811254" cy="1036728"/>
          </a:xfrm>
          <a:custGeom>
            <a:avLst/>
            <a:gdLst>
              <a:gd name="connsiteX0" fmla="*/ 520522 w 685440"/>
              <a:gd name="connsiteY0" fmla="*/ 733425 h 875946"/>
              <a:gd name="connsiteX1" fmla="*/ 542570 w 685440"/>
              <a:gd name="connsiteY1" fmla="*/ 757059 h 875946"/>
              <a:gd name="connsiteX2" fmla="*/ 520522 w 685440"/>
              <a:gd name="connsiteY2" fmla="*/ 780692 h 875946"/>
              <a:gd name="connsiteX3" fmla="*/ 498475 w 685440"/>
              <a:gd name="connsiteY3" fmla="*/ 757059 h 875946"/>
              <a:gd name="connsiteX4" fmla="*/ 520522 w 685440"/>
              <a:gd name="connsiteY4" fmla="*/ 733425 h 875946"/>
              <a:gd name="connsiteX5" fmla="*/ 431622 w 685440"/>
              <a:gd name="connsiteY5" fmla="*/ 733425 h 875946"/>
              <a:gd name="connsiteX6" fmla="*/ 453670 w 685440"/>
              <a:gd name="connsiteY6" fmla="*/ 757059 h 875946"/>
              <a:gd name="connsiteX7" fmla="*/ 431622 w 685440"/>
              <a:gd name="connsiteY7" fmla="*/ 780692 h 875946"/>
              <a:gd name="connsiteX8" fmla="*/ 409575 w 685440"/>
              <a:gd name="connsiteY8" fmla="*/ 757059 h 875946"/>
              <a:gd name="connsiteX9" fmla="*/ 431622 w 685440"/>
              <a:gd name="connsiteY9" fmla="*/ 733425 h 875946"/>
              <a:gd name="connsiteX10" fmla="*/ 342900 w 685440"/>
              <a:gd name="connsiteY10" fmla="*/ 733425 h 875946"/>
              <a:gd name="connsiteX11" fmla="*/ 364767 w 685440"/>
              <a:gd name="connsiteY11" fmla="*/ 757059 h 875946"/>
              <a:gd name="connsiteX12" fmla="*/ 342900 w 685440"/>
              <a:gd name="connsiteY12" fmla="*/ 780692 h 875946"/>
              <a:gd name="connsiteX13" fmla="*/ 320675 w 685440"/>
              <a:gd name="connsiteY13" fmla="*/ 757059 h 875946"/>
              <a:gd name="connsiteX14" fmla="*/ 342900 w 685440"/>
              <a:gd name="connsiteY14" fmla="*/ 733425 h 875946"/>
              <a:gd name="connsiteX15" fmla="*/ 253467 w 685440"/>
              <a:gd name="connsiteY15" fmla="*/ 733425 h 875946"/>
              <a:gd name="connsiteX16" fmla="*/ 275870 w 685440"/>
              <a:gd name="connsiteY16" fmla="*/ 757059 h 875946"/>
              <a:gd name="connsiteX17" fmla="*/ 253467 w 685440"/>
              <a:gd name="connsiteY17" fmla="*/ 780692 h 875946"/>
              <a:gd name="connsiteX18" fmla="*/ 231775 w 685440"/>
              <a:gd name="connsiteY18" fmla="*/ 757059 h 875946"/>
              <a:gd name="connsiteX19" fmla="*/ 253467 w 685440"/>
              <a:gd name="connsiteY19" fmla="*/ 733425 h 875946"/>
              <a:gd name="connsiteX20" fmla="*/ 163690 w 685440"/>
              <a:gd name="connsiteY20" fmla="*/ 733425 h 875946"/>
              <a:gd name="connsiteX21" fmla="*/ 185381 w 685440"/>
              <a:gd name="connsiteY21" fmla="*/ 757059 h 875946"/>
              <a:gd name="connsiteX22" fmla="*/ 163690 w 685440"/>
              <a:gd name="connsiteY22" fmla="*/ 780692 h 875946"/>
              <a:gd name="connsiteX23" fmla="*/ 141287 w 685440"/>
              <a:gd name="connsiteY23" fmla="*/ 757059 h 875946"/>
              <a:gd name="connsiteX24" fmla="*/ 163690 w 685440"/>
              <a:gd name="connsiteY24" fmla="*/ 733425 h 875946"/>
              <a:gd name="connsiteX25" fmla="*/ 476072 w 685440"/>
              <a:gd name="connsiteY25" fmla="*/ 661987 h 875946"/>
              <a:gd name="connsiteX26" fmla="*/ 498120 w 685440"/>
              <a:gd name="connsiteY26" fmla="*/ 685439 h 875946"/>
              <a:gd name="connsiteX27" fmla="*/ 476072 w 685440"/>
              <a:gd name="connsiteY27" fmla="*/ 709251 h 875946"/>
              <a:gd name="connsiteX28" fmla="*/ 454025 w 685440"/>
              <a:gd name="connsiteY28" fmla="*/ 685439 h 875946"/>
              <a:gd name="connsiteX29" fmla="*/ 476072 w 685440"/>
              <a:gd name="connsiteY29" fmla="*/ 661987 h 875946"/>
              <a:gd name="connsiteX30" fmla="*/ 387172 w 685440"/>
              <a:gd name="connsiteY30" fmla="*/ 661987 h 875946"/>
              <a:gd name="connsiteX31" fmla="*/ 409220 w 685440"/>
              <a:gd name="connsiteY31" fmla="*/ 685439 h 875946"/>
              <a:gd name="connsiteX32" fmla="*/ 387172 w 685440"/>
              <a:gd name="connsiteY32" fmla="*/ 709251 h 875946"/>
              <a:gd name="connsiteX33" fmla="*/ 365125 w 685440"/>
              <a:gd name="connsiteY33" fmla="*/ 685439 h 875946"/>
              <a:gd name="connsiteX34" fmla="*/ 387172 w 685440"/>
              <a:gd name="connsiteY34" fmla="*/ 661987 h 875946"/>
              <a:gd name="connsiteX35" fmla="*/ 298272 w 685440"/>
              <a:gd name="connsiteY35" fmla="*/ 661987 h 875946"/>
              <a:gd name="connsiteX36" fmla="*/ 320320 w 685440"/>
              <a:gd name="connsiteY36" fmla="*/ 685439 h 875946"/>
              <a:gd name="connsiteX37" fmla="*/ 298272 w 685440"/>
              <a:gd name="connsiteY37" fmla="*/ 709251 h 875946"/>
              <a:gd name="connsiteX38" fmla="*/ 276225 w 685440"/>
              <a:gd name="connsiteY38" fmla="*/ 685439 h 875946"/>
              <a:gd name="connsiteX39" fmla="*/ 298272 w 685440"/>
              <a:gd name="connsiteY39" fmla="*/ 661987 h 875946"/>
              <a:gd name="connsiteX40" fmla="*/ 209978 w 685440"/>
              <a:gd name="connsiteY40" fmla="*/ 661987 h 875946"/>
              <a:gd name="connsiteX41" fmla="*/ 232997 w 685440"/>
              <a:gd name="connsiteY41" fmla="*/ 685439 h 875946"/>
              <a:gd name="connsiteX42" fmla="*/ 209978 w 685440"/>
              <a:gd name="connsiteY42" fmla="*/ 709251 h 875946"/>
              <a:gd name="connsiteX43" fmla="*/ 187325 w 685440"/>
              <a:gd name="connsiteY43" fmla="*/ 685439 h 875946"/>
              <a:gd name="connsiteX44" fmla="*/ 209978 w 685440"/>
              <a:gd name="connsiteY44" fmla="*/ 661987 h 875946"/>
              <a:gd name="connsiteX45" fmla="*/ 123729 w 685440"/>
              <a:gd name="connsiteY45" fmla="*/ 56704 h 875946"/>
              <a:gd name="connsiteX46" fmla="*/ 123729 w 685440"/>
              <a:gd name="connsiteY46" fmla="*/ 74705 h 875946"/>
              <a:gd name="connsiteX47" fmla="*/ 123729 w 685440"/>
              <a:gd name="connsiteY47" fmla="*/ 257237 h 875946"/>
              <a:gd name="connsiteX48" fmla="*/ 123729 w 685440"/>
              <a:gd name="connsiteY48" fmla="*/ 265518 h 875946"/>
              <a:gd name="connsiteX49" fmla="*/ 129847 w 685440"/>
              <a:gd name="connsiteY49" fmla="*/ 270918 h 875946"/>
              <a:gd name="connsiteX50" fmla="*/ 330664 w 685440"/>
              <a:gd name="connsiteY50" fmla="*/ 451650 h 875946"/>
              <a:gd name="connsiteX51" fmla="*/ 336422 w 685440"/>
              <a:gd name="connsiteY51" fmla="*/ 456690 h 875946"/>
              <a:gd name="connsiteX52" fmla="*/ 330664 w 685440"/>
              <a:gd name="connsiteY52" fmla="*/ 461371 h 875946"/>
              <a:gd name="connsiteX53" fmla="*/ 129847 w 685440"/>
              <a:gd name="connsiteY53" fmla="*/ 625182 h 875946"/>
              <a:gd name="connsiteX54" fmla="*/ 123729 w 685440"/>
              <a:gd name="connsiteY54" fmla="*/ 629862 h 875946"/>
              <a:gd name="connsiteX55" fmla="*/ 123729 w 685440"/>
              <a:gd name="connsiteY55" fmla="*/ 637422 h 875946"/>
              <a:gd name="connsiteX56" fmla="*/ 123729 w 685440"/>
              <a:gd name="connsiteY56" fmla="*/ 803034 h 875946"/>
              <a:gd name="connsiteX57" fmla="*/ 123729 w 685440"/>
              <a:gd name="connsiteY57" fmla="*/ 819595 h 875946"/>
              <a:gd name="connsiteX58" fmla="*/ 142443 w 685440"/>
              <a:gd name="connsiteY58" fmla="*/ 819595 h 875946"/>
              <a:gd name="connsiteX59" fmla="*/ 542997 w 685440"/>
              <a:gd name="connsiteY59" fmla="*/ 819595 h 875946"/>
              <a:gd name="connsiteX60" fmla="*/ 561351 w 685440"/>
              <a:gd name="connsiteY60" fmla="*/ 819595 h 875946"/>
              <a:gd name="connsiteX61" fmla="*/ 561351 w 685440"/>
              <a:gd name="connsiteY61" fmla="*/ 803034 h 875946"/>
              <a:gd name="connsiteX62" fmla="*/ 561351 w 685440"/>
              <a:gd name="connsiteY62" fmla="*/ 638142 h 875946"/>
              <a:gd name="connsiteX63" fmla="*/ 561351 w 685440"/>
              <a:gd name="connsiteY63" fmla="*/ 630942 h 875946"/>
              <a:gd name="connsiteX64" fmla="*/ 555233 w 685440"/>
              <a:gd name="connsiteY64" fmla="*/ 625902 h 875946"/>
              <a:gd name="connsiteX65" fmla="*/ 355136 w 685440"/>
              <a:gd name="connsiteY65" fmla="*/ 461371 h 875946"/>
              <a:gd name="connsiteX66" fmla="*/ 349018 w 685440"/>
              <a:gd name="connsiteY66" fmla="*/ 456690 h 875946"/>
              <a:gd name="connsiteX67" fmla="*/ 355136 w 685440"/>
              <a:gd name="connsiteY67" fmla="*/ 451650 h 875946"/>
              <a:gd name="connsiteX68" fmla="*/ 555233 w 685440"/>
              <a:gd name="connsiteY68" fmla="*/ 269838 h 875946"/>
              <a:gd name="connsiteX69" fmla="*/ 561351 w 685440"/>
              <a:gd name="connsiteY69" fmla="*/ 264438 h 875946"/>
              <a:gd name="connsiteX70" fmla="*/ 561351 w 685440"/>
              <a:gd name="connsiteY70" fmla="*/ 256517 h 875946"/>
              <a:gd name="connsiteX71" fmla="*/ 561351 w 685440"/>
              <a:gd name="connsiteY71" fmla="*/ 74705 h 875946"/>
              <a:gd name="connsiteX72" fmla="*/ 561351 w 685440"/>
              <a:gd name="connsiteY72" fmla="*/ 56704 h 875946"/>
              <a:gd name="connsiteX73" fmla="*/ 542997 w 685440"/>
              <a:gd name="connsiteY73" fmla="*/ 56704 h 875946"/>
              <a:gd name="connsiteX74" fmla="*/ 142443 w 685440"/>
              <a:gd name="connsiteY74" fmla="*/ 56704 h 875946"/>
              <a:gd name="connsiteX75" fmla="*/ 17990 w 685440"/>
              <a:gd name="connsiteY75" fmla="*/ 0 h 875946"/>
              <a:gd name="connsiteX76" fmla="*/ 667090 w 685440"/>
              <a:gd name="connsiteY76" fmla="*/ 0 h 875946"/>
              <a:gd name="connsiteX77" fmla="*/ 685440 w 685440"/>
              <a:gd name="connsiteY77" fmla="*/ 18079 h 875946"/>
              <a:gd name="connsiteX78" fmla="*/ 667090 w 685440"/>
              <a:gd name="connsiteY78" fmla="*/ 36157 h 875946"/>
              <a:gd name="connsiteX79" fmla="*/ 628290 w 685440"/>
              <a:gd name="connsiteY79" fmla="*/ 36157 h 875946"/>
              <a:gd name="connsiteX80" fmla="*/ 628290 w 685440"/>
              <a:gd name="connsiteY80" fmla="*/ 839787 h 875946"/>
              <a:gd name="connsiteX81" fmla="*/ 667090 w 685440"/>
              <a:gd name="connsiteY81" fmla="*/ 839787 h 875946"/>
              <a:gd name="connsiteX82" fmla="*/ 685440 w 685440"/>
              <a:gd name="connsiteY82" fmla="*/ 857867 h 875946"/>
              <a:gd name="connsiteX83" fmla="*/ 667090 w 685440"/>
              <a:gd name="connsiteY83" fmla="*/ 875946 h 875946"/>
              <a:gd name="connsiteX84" fmla="*/ 17990 w 685440"/>
              <a:gd name="connsiteY84" fmla="*/ 875946 h 875946"/>
              <a:gd name="connsiteX85" fmla="*/ 0 w 685440"/>
              <a:gd name="connsiteY85" fmla="*/ 857867 h 875946"/>
              <a:gd name="connsiteX86" fmla="*/ 17990 w 685440"/>
              <a:gd name="connsiteY86" fmla="*/ 839787 h 875946"/>
              <a:gd name="connsiteX87" fmla="*/ 57150 w 685440"/>
              <a:gd name="connsiteY87" fmla="*/ 839787 h 875946"/>
              <a:gd name="connsiteX88" fmla="*/ 57150 w 685440"/>
              <a:gd name="connsiteY88" fmla="*/ 36157 h 875946"/>
              <a:gd name="connsiteX89" fmla="*/ 17990 w 685440"/>
              <a:gd name="connsiteY89" fmla="*/ 36157 h 875946"/>
              <a:gd name="connsiteX90" fmla="*/ 0 w 685440"/>
              <a:gd name="connsiteY90" fmla="*/ 18079 h 875946"/>
              <a:gd name="connsiteX91" fmla="*/ 17990 w 685440"/>
              <a:gd name="connsiteY91" fmla="*/ 0 h 8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85440" h="875946">
                <a:moveTo>
                  <a:pt x="520522" y="733425"/>
                </a:moveTo>
                <a:cubicBezTo>
                  <a:pt x="532968" y="733425"/>
                  <a:pt x="542570" y="743810"/>
                  <a:pt x="542570" y="757059"/>
                </a:cubicBezTo>
                <a:cubicBezTo>
                  <a:pt x="542570" y="769950"/>
                  <a:pt x="532968" y="780692"/>
                  <a:pt x="520522" y="780692"/>
                </a:cubicBezTo>
                <a:cubicBezTo>
                  <a:pt x="508432" y="780692"/>
                  <a:pt x="498475" y="769950"/>
                  <a:pt x="498475" y="757059"/>
                </a:cubicBezTo>
                <a:cubicBezTo>
                  <a:pt x="498475" y="743810"/>
                  <a:pt x="508432" y="733425"/>
                  <a:pt x="520522" y="733425"/>
                </a:cubicBezTo>
                <a:close/>
                <a:moveTo>
                  <a:pt x="431622" y="733425"/>
                </a:moveTo>
                <a:cubicBezTo>
                  <a:pt x="443713" y="733425"/>
                  <a:pt x="453670" y="743810"/>
                  <a:pt x="453670" y="757059"/>
                </a:cubicBezTo>
                <a:cubicBezTo>
                  <a:pt x="453670" y="769950"/>
                  <a:pt x="443713" y="780692"/>
                  <a:pt x="431622" y="780692"/>
                </a:cubicBezTo>
                <a:cubicBezTo>
                  <a:pt x="419532" y="780692"/>
                  <a:pt x="409575" y="769950"/>
                  <a:pt x="409575" y="757059"/>
                </a:cubicBezTo>
                <a:cubicBezTo>
                  <a:pt x="409575" y="743810"/>
                  <a:pt x="419532" y="733425"/>
                  <a:pt x="431622" y="733425"/>
                </a:cubicBezTo>
                <a:close/>
                <a:moveTo>
                  <a:pt x="342900" y="733425"/>
                </a:moveTo>
                <a:cubicBezTo>
                  <a:pt x="355088" y="733425"/>
                  <a:pt x="364767" y="743810"/>
                  <a:pt x="364767" y="757059"/>
                </a:cubicBezTo>
                <a:cubicBezTo>
                  <a:pt x="364767" y="769950"/>
                  <a:pt x="355088" y="780692"/>
                  <a:pt x="342900" y="780692"/>
                </a:cubicBezTo>
                <a:cubicBezTo>
                  <a:pt x="330712" y="780692"/>
                  <a:pt x="320675" y="769950"/>
                  <a:pt x="320675" y="757059"/>
                </a:cubicBezTo>
                <a:cubicBezTo>
                  <a:pt x="320675" y="743810"/>
                  <a:pt x="330712" y="733425"/>
                  <a:pt x="342900" y="733425"/>
                </a:cubicBezTo>
                <a:close/>
                <a:moveTo>
                  <a:pt x="253467" y="733425"/>
                </a:moveTo>
                <a:cubicBezTo>
                  <a:pt x="265913" y="733425"/>
                  <a:pt x="275870" y="743810"/>
                  <a:pt x="275870" y="757059"/>
                </a:cubicBezTo>
                <a:cubicBezTo>
                  <a:pt x="275870" y="769950"/>
                  <a:pt x="265913" y="780692"/>
                  <a:pt x="253467" y="780692"/>
                </a:cubicBezTo>
                <a:cubicBezTo>
                  <a:pt x="241376" y="780692"/>
                  <a:pt x="231775" y="769950"/>
                  <a:pt x="231775" y="757059"/>
                </a:cubicBezTo>
                <a:cubicBezTo>
                  <a:pt x="231775" y="743810"/>
                  <a:pt x="241376" y="733425"/>
                  <a:pt x="253467" y="733425"/>
                </a:cubicBezTo>
                <a:close/>
                <a:moveTo>
                  <a:pt x="163690" y="733425"/>
                </a:moveTo>
                <a:cubicBezTo>
                  <a:pt x="175424" y="733425"/>
                  <a:pt x="185381" y="743810"/>
                  <a:pt x="185381" y="757059"/>
                </a:cubicBezTo>
                <a:cubicBezTo>
                  <a:pt x="185381" y="769950"/>
                  <a:pt x="175424" y="780692"/>
                  <a:pt x="163690" y="780692"/>
                </a:cubicBezTo>
                <a:cubicBezTo>
                  <a:pt x="151244" y="780692"/>
                  <a:pt x="141287" y="769950"/>
                  <a:pt x="141287" y="757059"/>
                </a:cubicBezTo>
                <a:cubicBezTo>
                  <a:pt x="141287" y="743810"/>
                  <a:pt x="151244" y="733425"/>
                  <a:pt x="163690" y="733425"/>
                </a:cubicBezTo>
                <a:close/>
                <a:moveTo>
                  <a:pt x="476072" y="661987"/>
                </a:moveTo>
                <a:cubicBezTo>
                  <a:pt x="488163" y="661987"/>
                  <a:pt x="498120" y="672811"/>
                  <a:pt x="498120" y="685439"/>
                </a:cubicBezTo>
                <a:cubicBezTo>
                  <a:pt x="498120" y="698788"/>
                  <a:pt x="488163" y="709251"/>
                  <a:pt x="476072" y="709251"/>
                </a:cubicBezTo>
                <a:cubicBezTo>
                  <a:pt x="463982" y="709251"/>
                  <a:pt x="454025" y="698788"/>
                  <a:pt x="454025" y="685439"/>
                </a:cubicBezTo>
                <a:cubicBezTo>
                  <a:pt x="454025" y="672811"/>
                  <a:pt x="463982" y="661987"/>
                  <a:pt x="476072" y="661987"/>
                </a:cubicBezTo>
                <a:close/>
                <a:moveTo>
                  <a:pt x="387172" y="661987"/>
                </a:moveTo>
                <a:cubicBezTo>
                  <a:pt x="399263" y="661987"/>
                  <a:pt x="409220" y="672811"/>
                  <a:pt x="409220" y="685439"/>
                </a:cubicBezTo>
                <a:cubicBezTo>
                  <a:pt x="409220" y="698788"/>
                  <a:pt x="399263" y="709251"/>
                  <a:pt x="387172" y="709251"/>
                </a:cubicBezTo>
                <a:cubicBezTo>
                  <a:pt x="375082" y="709251"/>
                  <a:pt x="365125" y="698788"/>
                  <a:pt x="365125" y="685439"/>
                </a:cubicBezTo>
                <a:cubicBezTo>
                  <a:pt x="365125" y="672811"/>
                  <a:pt x="375082" y="661987"/>
                  <a:pt x="387172" y="661987"/>
                </a:cubicBezTo>
                <a:close/>
                <a:moveTo>
                  <a:pt x="298272" y="661987"/>
                </a:moveTo>
                <a:cubicBezTo>
                  <a:pt x="310363" y="661987"/>
                  <a:pt x="320320" y="672811"/>
                  <a:pt x="320320" y="685439"/>
                </a:cubicBezTo>
                <a:cubicBezTo>
                  <a:pt x="320320" y="698788"/>
                  <a:pt x="310363" y="709251"/>
                  <a:pt x="298272" y="709251"/>
                </a:cubicBezTo>
                <a:cubicBezTo>
                  <a:pt x="285826" y="709251"/>
                  <a:pt x="276225" y="698788"/>
                  <a:pt x="276225" y="685439"/>
                </a:cubicBezTo>
                <a:cubicBezTo>
                  <a:pt x="276225" y="672811"/>
                  <a:pt x="285826" y="661987"/>
                  <a:pt x="298272" y="661987"/>
                </a:cubicBezTo>
                <a:close/>
                <a:moveTo>
                  <a:pt x="209978" y="661987"/>
                </a:moveTo>
                <a:cubicBezTo>
                  <a:pt x="222401" y="661987"/>
                  <a:pt x="232997" y="672811"/>
                  <a:pt x="232997" y="685439"/>
                </a:cubicBezTo>
                <a:cubicBezTo>
                  <a:pt x="232997" y="698788"/>
                  <a:pt x="222401" y="709251"/>
                  <a:pt x="209978" y="709251"/>
                </a:cubicBezTo>
                <a:cubicBezTo>
                  <a:pt x="197556" y="709251"/>
                  <a:pt x="187325" y="698788"/>
                  <a:pt x="187325" y="685439"/>
                </a:cubicBezTo>
                <a:cubicBezTo>
                  <a:pt x="187325" y="672811"/>
                  <a:pt x="197556" y="661987"/>
                  <a:pt x="209978" y="661987"/>
                </a:cubicBezTo>
                <a:close/>
                <a:moveTo>
                  <a:pt x="123729" y="56704"/>
                </a:moveTo>
                <a:lnTo>
                  <a:pt x="123729" y="74705"/>
                </a:lnTo>
                <a:lnTo>
                  <a:pt x="123729" y="257237"/>
                </a:lnTo>
                <a:lnTo>
                  <a:pt x="123729" y="265518"/>
                </a:lnTo>
                <a:lnTo>
                  <a:pt x="129847" y="270918"/>
                </a:lnTo>
                <a:lnTo>
                  <a:pt x="330664" y="451650"/>
                </a:lnTo>
                <a:lnTo>
                  <a:pt x="336422" y="456690"/>
                </a:lnTo>
                <a:lnTo>
                  <a:pt x="330664" y="461371"/>
                </a:lnTo>
                <a:lnTo>
                  <a:pt x="129847" y="625182"/>
                </a:lnTo>
                <a:lnTo>
                  <a:pt x="123729" y="629862"/>
                </a:lnTo>
                <a:lnTo>
                  <a:pt x="123729" y="637422"/>
                </a:lnTo>
                <a:lnTo>
                  <a:pt x="123729" y="803034"/>
                </a:lnTo>
                <a:lnTo>
                  <a:pt x="123729" y="819595"/>
                </a:lnTo>
                <a:lnTo>
                  <a:pt x="142443" y="819595"/>
                </a:lnTo>
                <a:lnTo>
                  <a:pt x="542997" y="819595"/>
                </a:lnTo>
                <a:lnTo>
                  <a:pt x="561351" y="819595"/>
                </a:lnTo>
                <a:lnTo>
                  <a:pt x="561351" y="803034"/>
                </a:lnTo>
                <a:lnTo>
                  <a:pt x="561351" y="638142"/>
                </a:lnTo>
                <a:lnTo>
                  <a:pt x="561351" y="630942"/>
                </a:lnTo>
                <a:lnTo>
                  <a:pt x="555233" y="625902"/>
                </a:lnTo>
                <a:lnTo>
                  <a:pt x="355136" y="461371"/>
                </a:lnTo>
                <a:lnTo>
                  <a:pt x="349018" y="456690"/>
                </a:lnTo>
                <a:lnTo>
                  <a:pt x="355136" y="451650"/>
                </a:lnTo>
                <a:lnTo>
                  <a:pt x="555233" y="269838"/>
                </a:lnTo>
                <a:lnTo>
                  <a:pt x="561351" y="264438"/>
                </a:lnTo>
                <a:lnTo>
                  <a:pt x="561351" y="256517"/>
                </a:lnTo>
                <a:lnTo>
                  <a:pt x="561351" y="74705"/>
                </a:lnTo>
                <a:lnTo>
                  <a:pt x="561351" y="56704"/>
                </a:lnTo>
                <a:lnTo>
                  <a:pt x="542997" y="56704"/>
                </a:lnTo>
                <a:lnTo>
                  <a:pt x="142443" y="56704"/>
                </a:lnTo>
                <a:close/>
                <a:moveTo>
                  <a:pt x="17990" y="0"/>
                </a:moveTo>
                <a:lnTo>
                  <a:pt x="667090" y="0"/>
                </a:lnTo>
                <a:cubicBezTo>
                  <a:pt x="677165" y="0"/>
                  <a:pt x="685440" y="8153"/>
                  <a:pt x="685440" y="18079"/>
                </a:cubicBezTo>
                <a:cubicBezTo>
                  <a:pt x="685440" y="28004"/>
                  <a:pt x="677165" y="36157"/>
                  <a:pt x="667090" y="36157"/>
                </a:cubicBezTo>
                <a:lnTo>
                  <a:pt x="628290" y="36157"/>
                </a:lnTo>
                <a:lnTo>
                  <a:pt x="628290" y="839787"/>
                </a:lnTo>
                <a:lnTo>
                  <a:pt x="667090" y="839787"/>
                </a:lnTo>
                <a:cubicBezTo>
                  <a:pt x="677165" y="839787"/>
                  <a:pt x="685440" y="847941"/>
                  <a:pt x="685440" y="857867"/>
                </a:cubicBezTo>
                <a:cubicBezTo>
                  <a:pt x="685440" y="867792"/>
                  <a:pt x="677165" y="875946"/>
                  <a:pt x="667090" y="875946"/>
                </a:cubicBezTo>
                <a:lnTo>
                  <a:pt x="17990" y="875946"/>
                </a:lnTo>
                <a:cubicBezTo>
                  <a:pt x="7916" y="875946"/>
                  <a:pt x="0" y="867792"/>
                  <a:pt x="0" y="857867"/>
                </a:cubicBezTo>
                <a:cubicBezTo>
                  <a:pt x="0" y="847941"/>
                  <a:pt x="7916" y="839787"/>
                  <a:pt x="17990" y="839787"/>
                </a:cubicBezTo>
                <a:lnTo>
                  <a:pt x="57150" y="839787"/>
                </a:lnTo>
                <a:lnTo>
                  <a:pt x="57150" y="36157"/>
                </a:lnTo>
                <a:lnTo>
                  <a:pt x="17990" y="36157"/>
                </a:lnTo>
                <a:cubicBezTo>
                  <a:pt x="7916" y="36157"/>
                  <a:pt x="0" y="28004"/>
                  <a:pt x="0" y="18079"/>
                </a:cubicBezTo>
                <a:cubicBezTo>
                  <a:pt x="0" y="8153"/>
                  <a:pt x="7916" y="0"/>
                  <a:pt x="17990"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36" name="TextBox 35">
            <a:extLst>
              <a:ext uri="{FF2B5EF4-FFF2-40B4-BE49-F238E27FC236}">
                <a16:creationId xmlns:a16="http://schemas.microsoft.com/office/drawing/2014/main" id="{2610A029-8026-3345-B8BA-CB2E63CCA50F}"/>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7" name="TextBox 36">
            <a:extLst>
              <a:ext uri="{FF2B5EF4-FFF2-40B4-BE49-F238E27FC236}">
                <a16:creationId xmlns:a16="http://schemas.microsoft.com/office/drawing/2014/main" id="{8C97817A-945B-D14C-BC46-197C69C1173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355743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4FC42F-AD3F-3B47-968C-0829E27075DC}"/>
              </a:ext>
            </a:extLst>
          </p:cNvPr>
          <p:cNvGrpSpPr/>
          <p:nvPr/>
        </p:nvGrpSpPr>
        <p:grpSpPr>
          <a:xfrm>
            <a:off x="1560582" y="2690480"/>
            <a:ext cx="5219189" cy="6520195"/>
            <a:chOff x="4639733" y="4669465"/>
            <a:chExt cx="5960532" cy="7446335"/>
          </a:xfrm>
        </p:grpSpPr>
        <p:sp>
          <p:nvSpPr>
            <p:cNvPr id="7" name="Freeform 6">
              <a:extLst>
                <a:ext uri="{FF2B5EF4-FFF2-40B4-BE49-F238E27FC236}">
                  <a16:creationId xmlns:a16="http://schemas.microsoft.com/office/drawing/2014/main" id="{2F28CD9D-2A8C-D247-9314-FECD55CEAF69}"/>
                </a:ext>
              </a:extLst>
            </p:cNvPr>
            <p:cNvSpPr/>
            <p:nvPr/>
          </p:nvSpPr>
          <p:spPr>
            <a:xfrm rot="5400000">
              <a:off x="4566795" y="6082330"/>
              <a:ext cx="6106408" cy="5960532"/>
            </a:xfrm>
            <a:custGeom>
              <a:avLst/>
              <a:gdLst>
                <a:gd name="connsiteX0" fmla="*/ 0 w 6106408"/>
                <a:gd name="connsiteY0" fmla="*/ 4945484 h 5960532"/>
                <a:gd name="connsiteX1" fmla="*/ 1336806 w 6106408"/>
                <a:gd name="connsiteY1" fmla="*/ 2980266 h 5960532"/>
                <a:gd name="connsiteX2" fmla="*/ 1 w 6106408"/>
                <a:gd name="connsiteY2" fmla="*/ 1015048 h 5960532"/>
                <a:gd name="connsiteX3" fmla="*/ 692081 w 6106408"/>
                <a:gd name="connsiteY3" fmla="*/ 0 h 5960532"/>
                <a:gd name="connsiteX4" fmla="*/ 4074402 w 6106408"/>
                <a:gd name="connsiteY4" fmla="*/ 0 h 5960532"/>
                <a:gd name="connsiteX5" fmla="*/ 6106408 w 6106408"/>
                <a:gd name="connsiteY5" fmla="*/ 2980266 h 5960532"/>
                <a:gd name="connsiteX6" fmla="*/ 4074402 w 6106408"/>
                <a:gd name="connsiteY6" fmla="*/ 5960532 h 5960532"/>
                <a:gd name="connsiteX7" fmla="*/ 692081 w 6106408"/>
                <a:gd name="connsiteY7" fmla="*/ 5960532 h 596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6408" h="5960532">
                  <a:moveTo>
                    <a:pt x="0" y="4945484"/>
                  </a:moveTo>
                  <a:lnTo>
                    <a:pt x="1336806" y="2980266"/>
                  </a:lnTo>
                  <a:lnTo>
                    <a:pt x="1" y="1015048"/>
                  </a:lnTo>
                  <a:lnTo>
                    <a:pt x="692081" y="0"/>
                  </a:lnTo>
                  <a:lnTo>
                    <a:pt x="4074402" y="0"/>
                  </a:lnTo>
                  <a:lnTo>
                    <a:pt x="6106408" y="2980266"/>
                  </a:lnTo>
                  <a:lnTo>
                    <a:pt x="4074402" y="5960532"/>
                  </a:lnTo>
                  <a:lnTo>
                    <a:pt x="692081" y="596053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Diamond 1">
              <a:extLst>
                <a:ext uri="{FF2B5EF4-FFF2-40B4-BE49-F238E27FC236}">
                  <a16:creationId xmlns:a16="http://schemas.microsoft.com/office/drawing/2014/main" id="{4870E8DF-E39A-AA47-B175-DFCC7A907659}"/>
                </a:ext>
              </a:extLst>
            </p:cNvPr>
            <p:cNvSpPr/>
            <p:nvPr/>
          </p:nvSpPr>
          <p:spPr>
            <a:xfrm>
              <a:off x="5858933" y="4669465"/>
              <a:ext cx="3522134" cy="2395870"/>
            </a:xfrm>
            <a:prstGeom prst="diamond">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9" name="Group 18">
            <a:extLst>
              <a:ext uri="{FF2B5EF4-FFF2-40B4-BE49-F238E27FC236}">
                <a16:creationId xmlns:a16="http://schemas.microsoft.com/office/drawing/2014/main" id="{64EABC07-4F4C-654F-A47E-26F2BC3A49F8}"/>
              </a:ext>
            </a:extLst>
          </p:cNvPr>
          <p:cNvGrpSpPr/>
          <p:nvPr/>
        </p:nvGrpSpPr>
        <p:grpSpPr>
          <a:xfrm>
            <a:off x="12228582" y="2690480"/>
            <a:ext cx="5219189" cy="6520195"/>
            <a:chOff x="4639733" y="4669465"/>
            <a:chExt cx="5960532" cy="7446335"/>
          </a:xfrm>
        </p:grpSpPr>
        <p:sp>
          <p:nvSpPr>
            <p:cNvPr id="20" name="Freeform 19">
              <a:extLst>
                <a:ext uri="{FF2B5EF4-FFF2-40B4-BE49-F238E27FC236}">
                  <a16:creationId xmlns:a16="http://schemas.microsoft.com/office/drawing/2014/main" id="{EE8933D4-A754-0044-B4C4-9EE51073AC8C}"/>
                </a:ext>
              </a:extLst>
            </p:cNvPr>
            <p:cNvSpPr/>
            <p:nvPr/>
          </p:nvSpPr>
          <p:spPr>
            <a:xfrm rot="5400000">
              <a:off x="4566795" y="6082330"/>
              <a:ext cx="6106408" cy="5960532"/>
            </a:xfrm>
            <a:custGeom>
              <a:avLst/>
              <a:gdLst>
                <a:gd name="connsiteX0" fmla="*/ 0 w 6106408"/>
                <a:gd name="connsiteY0" fmla="*/ 4945484 h 5960532"/>
                <a:gd name="connsiteX1" fmla="*/ 1336806 w 6106408"/>
                <a:gd name="connsiteY1" fmla="*/ 2980266 h 5960532"/>
                <a:gd name="connsiteX2" fmla="*/ 1 w 6106408"/>
                <a:gd name="connsiteY2" fmla="*/ 1015048 h 5960532"/>
                <a:gd name="connsiteX3" fmla="*/ 692081 w 6106408"/>
                <a:gd name="connsiteY3" fmla="*/ 0 h 5960532"/>
                <a:gd name="connsiteX4" fmla="*/ 4074402 w 6106408"/>
                <a:gd name="connsiteY4" fmla="*/ 0 h 5960532"/>
                <a:gd name="connsiteX5" fmla="*/ 6106408 w 6106408"/>
                <a:gd name="connsiteY5" fmla="*/ 2980266 h 5960532"/>
                <a:gd name="connsiteX6" fmla="*/ 4074402 w 6106408"/>
                <a:gd name="connsiteY6" fmla="*/ 5960532 h 5960532"/>
                <a:gd name="connsiteX7" fmla="*/ 692081 w 6106408"/>
                <a:gd name="connsiteY7" fmla="*/ 5960532 h 596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6408" h="5960532">
                  <a:moveTo>
                    <a:pt x="0" y="4945484"/>
                  </a:moveTo>
                  <a:lnTo>
                    <a:pt x="1336806" y="2980266"/>
                  </a:lnTo>
                  <a:lnTo>
                    <a:pt x="1" y="1015048"/>
                  </a:lnTo>
                  <a:lnTo>
                    <a:pt x="692081" y="0"/>
                  </a:lnTo>
                  <a:lnTo>
                    <a:pt x="4074402" y="0"/>
                  </a:lnTo>
                  <a:lnTo>
                    <a:pt x="6106408" y="2980266"/>
                  </a:lnTo>
                  <a:lnTo>
                    <a:pt x="4074402" y="5960532"/>
                  </a:lnTo>
                  <a:lnTo>
                    <a:pt x="692081" y="596053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Diamond 20">
              <a:extLst>
                <a:ext uri="{FF2B5EF4-FFF2-40B4-BE49-F238E27FC236}">
                  <a16:creationId xmlns:a16="http://schemas.microsoft.com/office/drawing/2014/main" id="{12CC99E5-F82B-A34C-B206-3D317DE5600A}"/>
                </a:ext>
              </a:extLst>
            </p:cNvPr>
            <p:cNvSpPr/>
            <p:nvPr/>
          </p:nvSpPr>
          <p:spPr>
            <a:xfrm>
              <a:off x="5858933" y="4669465"/>
              <a:ext cx="3522134" cy="2395870"/>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22" name="Group 21">
            <a:extLst>
              <a:ext uri="{FF2B5EF4-FFF2-40B4-BE49-F238E27FC236}">
                <a16:creationId xmlns:a16="http://schemas.microsoft.com/office/drawing/2014/main" id="{AD07A89C-8026-7742-ACCB-3CD36AAD517F}"/>
              </a:ext>
            </a:extLst>
          </p:cNvPr>
          <p:cNvGrpSpPr/>
          <p:nvPr/>
        </p:nvGrpSpPr>
        <p:grpSpPr>
          <a:xfrm>
            <a:off x="6856482" y="6433805"/>
            <a:ext cx="5219189" cy="6520195"/>
            <a:chOff x="4639733" y="4669465"/>
            <a:chExt cx="5960532" cy="7446335"/>
          </a:xfrm>
        </p:grpSpPr>
        <p:sp>
          <p:nvSpPr>
            <p:cNvPr id="23" name="Freeform 22">
              <a:extLst>
                <a:ext uri="{FF2B5EF4-FFF2-40B4-BE49-F238E27FC236}">
                  <a16:creationId xmlns:a16="http://schemas.microsoft.com/office/drawing/2014/main" id="{E9FD0A30-AFD3-4741-90EA-91DD3FAAF935}"/>
                </a:ext>
              </a:extLst>
            </p:cNvPr>
            <p:cNvSpPr/>
            <p:nvPr/>
          </p:nvSpPr>
          <p:spPr>
            <a:xfrm rot="5400000">
              <a:off x="4566795" y="6082330"/>
              <a:ext cx="6106408" cy="5960532"/>
            </a:xfrm>
            <a:custGeom>
              <a:avLst/>
              <a:gdLst>
                <a:gd name="connsiteX0" fmla="*/ 0 w 6106408"/>
                <a:gd name="connsiteY0" fmla="*/ 4945484 h 5960532"/>
                <a:gd name="connsiteX1" fmla="*/ 1336806 w 6106408"/>
                <a:gd name="connsiteY1" fmla="*/ 2980266 h 5960532"/>
                <a:gd name="connsiteX2" fmla="*/ 1 w 6106408"/>
                <a:gd name="connsiteY2" fmla="*/ 1015048 h 5960532"/>
                <a:gd name="connsiteX3" fmla="*/ 692081 w 6106408"/>
                <a:gd name="connsiteY3" fmla="*/ 0 h 5960532"/>
                <a:gd name="connsiteX4" fmla="*/ 4074402 w 6106408"/>
                <a:gd name="connsiteY4" fmla="*/ 0 h 5960532"/>
                <a:gd name="connsiteX5" fmla="*/ 6106408 w 6106408"/>
                <a:gd name="connsiteY5" fmla="*/ 2980266 h 5960532"/>
                <a:gd name="connsiteX6" fmla="*/ 4074402 w 6106408"/>
                <a:gd name="connsiteY6" fmla="*/ 5960532 h 5960532"/>
                <a:gd name="connsiteX7" fmla="*/ 692081 w 6106408"/>
                <a:gd name="connsiteY7" fmla="*/ 5960532 h 596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6408" h="5960532">
                  <a:moveTo>
                    <a:pt x="0" y="4945484"/>
                  </a:moveTo>
                  <a:lnTo>
                    <a:pt x="1336806" y="2980266"/>
                  </a:lnTo>
                  <a:lnTo>
                    <a:pt x="1" y="1015048"/>
                  </a:lnTo>
                  <a:lnTo>
                    <a:pt x="692081" y="0"/>
                  </a:lnTo>
                  <a:lnTo>
                    <a:pt x="4074402" y="0"/>
                  </a:lnTo>
                  <a:lnTo>
                    <a:pt x="6106408" y="2980266"/>
                  </a:lnTo>
                  <a:lnTo>
                    <a:pt x="4074402" y="5960532"/>
                  </a:lnTo>
                  <a:lnTo>
                    <a:pt x="692081" y="596053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Diamond 23">
              <a:extLst>
                <a:ext uri="{FF2B5EF4-FFF2-40B4-BE49-F238E27FC236}">
                  <a16:creationId xmlns:a16="http://schemas.microsoft.com/office/drawing/2014/main" id="{7F7835A0-B784-CB4B-9E42-DD40011A156B}"/>
                </a:ext>
              </a:extLst>
            </p:cNvPr>
            <p:cNvSpPr/>
            <p:nvPr/>
          </p:nvSpPr>
          <p:spPr>
            <a:xfrm>
              <a:off x="5858933" y="4669465"/>
              <a:ext cx="3522134" cy="2395870"/>
            </a:xfrm>
            <a:prstGeom prst="diamond">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25" name="Group 24">
            <a:extLst>
              <a:ext uri="{FF2B5EF4-FFF2-40B4-BE49-F238E27FC236}">
                <a16:creationId xmlns:a16="http://schemas.microsoft.com/office/drawing/2014/main" id="{9E706481-E794-0540-B21E-D0DCFDE98820}"/>
              </a:ext>
            </a:extLst>
          </p:cNvPr>
          <p:cNvGrpSpPr/>
          <p:nvPr/>
        </p:nvGrpSpPr>
        <p:grpSpPr>
          <a:xfrm>
            <a:off x="17638782" y="6433805"/>
            <a:ext cx="5219189" cy="6520195"/>
            <a:chOff x="4639733" y="4669465"/>
            <a:chExt cx="5960532" cy="7446335"/>
          </a:xfrm>
        </p:grpSpPr>
        <p:sp>
          <p:nvSpPr>
            <p:cNvPr id="26" name="Freeform 25">
              <a:extLst>
                <a:ext uri="{FF2B5EF4-FFF2-40B4-BE49-F238E27FC236}">
                  <a16:creationId xmlns:a16="http://schemas.microsoft.com/office/drawing/2014/main" id="{3A9863DB-A01B-0C4E-A95F-5F22CCEC884F}"/>
                </a:ext>
              </a:extLst>
            </p:cNvPr>
            <p:cNvSpPr/>
            <p:nvPr/>
          </p:nvSpPr>
          <p:spPr>
            <a:xfrm rot="5400000">
              <a:off x="4566795" y="6082330"/>
              <a:ext cx="6106408" cy="5960532"/>
            </a:xfrm>
            <a:custGeom>
              <a:avLst/>
              <a:gdLst>
                <a:gd name="connsiteX0" fmla="*/ 0 w 6106408"/>
                <a:gd name="connsiteY0" fmla="*/ 4945484 h 5960532"/>
                <a:gd name="connsiteX1" fmla="*/ 1336806 w 6106408"/>
                <a:gd name="connsiteY1" fmla="*/ 2980266 h 5960532"/>
                <a:gd name="connsiteX2" fmla="*/ 1 w 6106408"/>
                <a:gd name="connsiteY2" fmla="*/ 1015048 h 5960532"/>
                <a:gd name="connsiteX3" fmla="*/ 692081 w 6106408"/>
                <a:gd name="connsiteY3" fmla="*/ 0 h 5960532"/>
                <a:gd name="connsiteX4" fmla="*/ 4074402 w 6106408"/>
                <a:gd name="connsiteY4" fmla="*/ 0 h 5960532"/>
                <a:gd name="connsiteX5" fmla="*/ 6106408 w 6106408"/>
                <a:gd name="connsiteY5" fmla="*/ 2980266 h 5960532"/>
                <a:gd name="connsiteX6" fmla="*/ 4074402 w 6106408"/>
                <a:gd name="connsiteY6" fmla="*/ 5960532 h 5960532"/>
                <a:gd name="connsiteX7" fmla="*/ 692081 w 6106408"/>
                <a:gd name="connsiteY7" fmla="*/ 5960532 h 596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6408" h="5960532">
                  <a:moveTo>
                    <a:pt x="0" y="4945484"/>
                  </a:moveTo>
                  <a:lnTo>
                    <a:pt x="1336806" y="2980266"/>
                  </a:lnTo>
                  <a:lnTo>
                    <a:pt x="1" y="1015048"/>
                  </a:lnTo>
                  <a:lnTo>
                    <a:pt x="692081" y="0"/>
                  </a:lnTo>
                  <a:lnTo>
                    <a:pt x="4074402" y="0"/>
                  </a:lnTo>
                  <a:lnTo>
                    <a:pt x="6106408" y="2980266"/>
                  </a:lnTo>
                  <a:lnTo>
                    <a:pt x="4074402" y="5960532"/>
                  </a:lnTo>
                  <a:lnTo>
                    <a:pt x="692081" y="596053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Diamond 26">
              <a:extLst>
                <a:ext uri="{FF2B5EF4-FFF2-40B4-BE49-F238E27FC236}">
                  <a16:creationId xmlns:a16="http://schemas.microsoft.com/office/drawing/2014/main" id="{74DAD184-6853-D44A-B65E-D65EB15536F1}"/>
                </a:ext>
              </a:extLst>
            </p:cNvPr>
            <p:cNvSpPr/>
            <p:nvPr/>
          </p:nvSpPr>
          <p:spPr>
            <a:xfrm>
              <a:off x="5858933" y="4669465"/>
              <a:ext cx="3522134" cy="2395870"/>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8" name="TextBox 27">
            <a:extLst>
              <a:ext uri="{FF2B5EF4-FFF2-40B4-BE49-F238E27FC236}">
                <a16:creationId xmlns:a16="http://schemas.microsoft.com/office/drawing/2014/main" id="{0D31CEAA-C7B2-5A48-9307-AE05E519639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9" name="TextBox 28">
            <a:extLst>
              <a:ext uri="{FF2B5EF4-FFF2-40B4-BE49-F238E27FC236}">
                <a16:creationId xmlns:a16="http://schemas.microsoft.com/office/drawing/2014/main" id="{DA4F233D-79FA-F547-8CF2-94E88FC0411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1" name="Freeform 30">
            <a:extLst>
              <a:ext uri="{FF2B5EF4-FFF2-40B4-BE49-F238E27FC236}">
                <a16:creationId xmlns:a16="http://schemas.microsoft.com/office/drawing/2014/main" id="{F3AC16FE-A7F4-8542-BC53-20AF4163A632}"/>
              </a:ext>
            </a:extLst>
          </p:cNvPr>
          <p:cNvSpPr>
            <a:spLocks noChangeArrowheads="1"/>
          </p:cNvSpPr>
          <p:nvPr/>
        </p:nvSpPr>
        <p:spPr bwMode="auto">
          <a:xfrm>
            <a:off x="3740938" y="3370507"/>
            <a:ext cx="858477" cy="737828"/>
          </a:xfrm>
          <a:custGeom>
            <a:avLst/>
            <a:gdLst>
              <a:gd name="connsiteX0" fmla="*/ 648057 w 858477"/>
              <a:gd name="connsiteY0" fmla="*/ 390389 h 737828"/>
              <a:gd name="connsiteX1" fmla="*/ 629681 w 858477"/>
              <a:gd name="connsiteY1" fmla="*/ 408410 h 737828"/>
              <a:gd name="connsiteX2" fmla="*/ 629681 w 858477"/>
              <a:gd name="connsiteY2" fmla="*/ 627181 h 737828"/>
              <a:gd name="connsiteX3" fmla="*/ 648057 w 858477"/>
              <a:gd name="connsiteY3" fmla="*/ 645562 h 737828"/>
              <a:gd name="connsiteX4" fmla="*/ 666073 w 858477"/>
              <a:gd name="connsiteY4" fmla="*/ 627181 h 737828"/>
              <a:gd name="connsiteX5" fmla="*/ 666073 w 858477"/>
              <a:gd name="connsiteY5" fmla="*/ 408410 h 737828"/>
              <a:gd name="connsiteX6" fmla="*/ 648057 w 858477"/>
              <a:gd name="connsiteY6" fmla="*/ 390389 h 737828"/>
              <a:gd name="connsiteX7" fmla="*/ 538161 w 858477"/>
              <a:gd name="connsiteY7" fmla="*/ 390389 h 737828"/>
              <a:gd name="connsiteX8" fmla="*/ 519785 w 858477"/>
              <a:gd name="connsiteY8" fmla="*/ 408410 h 737828"/>
              <a:gd name="connsiteX9" fmla="*/ 519785 w 858477"/>
              <a:gd name="connsiteY9" fmla="*/ 627181 h 737828"/>
              <a:gd name="connsiteX10" fmla="*/ 538161 w 858477"/>
              <a:gd name="connsiteY10" fmla="*/ 645562 h 737828"/>
              <a:gd name="connsiteX11" fmla="*/ 556537 w 858477"/>
              <a:gd name="connsiteY11" fmla="*/ 627181 h 737828"/>
              <a:gd name="connsiteX12" fmla="*/ 556537 w 858477"/>
              <a:gd name="connsiteY12" fmla="*/ 408410 h 737828"/>
              <a:gd name="connsiteX13" fmla="*/ 538161 w 858477"/>
              <a:gd name="connsiteY13" fmla="*/ 390389 h 737828"/>
              <a:gd name="connsiteX14" fmla="*/ 428264 w 858477"/>
              <a:gd name="connsiteY14" fmla="*/ 390389 h 737828"/>
              <a:gd name="connsiteX15" fmla="*/ 410249 w 858477"/>
              <a:gd name="connsiteY15" fmla="*/ 408410 h 737828"/>
              <a:gd name="connsiteX16" fmla="*/ 410249 w 858477"/>
              <a:gd name="connsiteY16" fmla="*/ 627181 h 737828"/>
              <a:gd name="connsiteX17" fmla="*/ 428264 w 858477"/>
              <a:gd name="connsiteY17" fmla="*/ 645562 h 737828"/>
              <a:gd name="connsiteX18" fmla="*/ 446640 w 858477"/>
              <a:gd name="connsiteY18" fmla="*/ 627181 h 737828"/>
              <a:gd name="connsiteX19" fmla="*/ 446640 w 858477"/>
              <a:gd name="connsiteY19" fmla="*/ 408410 h 737828"/>
              <a:gd name="connsiteX20" fmla="*/ 428264 w 858477"/>
              <a:gd name="connsiteY20" fmla="*/ 390389 h 737828"/>
              <a:gd name="connsiteX21" fmla="*/ 318728 w 858477"/>
              <a:gd name="connsiteY21" fmla="*/ 390389 h 737828"/>
              <a:gd name="connsiteX22" fmla="*/ 300352 w 858477"/>
              <a:gd name="connsiteY22" fmla="*/ 408410 h 737828"/>
              <a:gd name="connsiteX23" fmla="*/ 300352 w 858477"/>
              <a:gd name="connsiteY23" fmla="*/ 627181 h 737828"/>
              <a:gd name="connsiteX24" fmla="*/ 318728 w 858477"/>
              <a:gd name="connsiteY24" fmla="*/ 645562 h 737828"/>
              <a:gd name="connsiteX25" fmla="*/ 337104 w 858477"/>
              <a:gd name="connsiteY25" fmla="*/ 627181 h 737828"/>
              <a:gd name="connsiteX26" fmla="*/ 337104 w 858477"/>
              <a:gd name="connsiteY26" fmla="*/ 408410 h 737828"/>
              <a:gd name="connsiteX27" fmla="*/ 318728 w 858477"/>
              <a:gd name="connsiteY27" fmla="*/ 390389 h 737828"/>
              <a:gd name="connsiteX28" fmla="*/ 208832 w 858477"/>
              <a:gd name="connsiteY28" fmla="*/ 390389 h 737828"/>
              <a:gd name="connsiteX29" fmla="*/ 190456 w 858477"/>
              <a:gd name="connsiteY29" fmla="*/ 408410 h 737828"/>
              <a:gd name="connsiteX30" fmla="*/ 190456 w 858477"/>
              <a:gd name="connsiteY30" fmla="*/ 627181 h 737828"/>
              <a:gd name="connsiteX31" fmla="*/ 208832 w 858477"/>
              <a:gd name="connsiteY31" fmla="*/ 645562 h 737828"/>
              <a:gd name="connsiteX32" fmla="*/ 227208 w 858477"/>
              <a:gd name="connsiteY32" fmla="*/ 627181 h 737828"/>
              <a:gd name="connsiteX33" fmla="*/ 227208 w 858477"/>
              <a:gd name="connsiteY33" fmla="*/ 408410 h 737828"/>
              <a:gd name="connsiteX34" fmla="*/ 208832 w 858477"/>
              <a:gd name="connsiteY34" fmla="*/ 390389 h 737828"/>
              <a:gd name="connsiteX35" fmla="*/ 49212 w 858477"/>
              <a:gd name="connsiteY35" fmla="*/ 330200 h 737828"/>
              <a:gd name="connsiteX36" fmla="*/ 807677 w 858477"/>
              <a:gd name="connsiteY36" fmla="*/ 330200 h 737828"/>
              <a:gd name="connsiteX37" fmla="*/ 739937 w 858477"/>
              <a:gd name="connsiteY37" fmla="*/ 722690 h 737828"/>
              <a:gd name="connsiteX38" fmla="*/ 737055 w 858477"/>
              <a:gd name="connsiteY38" fmla="*/ 737828 h 737828"/>
              <a:gd name="connsiteX39" fmla="*/ 721922 w 858477"/>
              <a:gd name="connsiteY39" fmla="*/ 737828 h 737828"/>
              <a:gd name="connsiteX40" fmla="*/ 134967 w 858477"/>
              <a:gd name="connsiteY40" fmla="*/ 737828 h 737828"/>
              <a:gd name="connsiteX41" fmla="*/ 119834 w 858477"/>
              <a:gd name="connsiteY41" fmla="*/ 737828 h 737828"/>
              <a:gd name="connsiteX42" fmla="*/ 116951 w 858477"/>
              <a:gd name="connsiteY42" fmla="*/ 722690 h 737828"/>
              <a:gd name="connsiteX43" fmla="*/ 18357 w 858477"/>
              <a:gd name="connsiteY43" fmla="*/ 217488 h 737828"/>
              <a:gd name="connsiteX44" fmla="*/ 311715 w 858477"/>
              <a:gd name="connsiteY44" fmla="*/ 217488 h 737828"/>
              <a:gd name="connsiteX45" fmla="*/ 324314 w 858477"/>
              <a:gd name="connsiteY45" fmla="*/ 231788 h 737828"/>
              <a:gd name="connsiteX46" fmla="*/ 427619 w 858477"/>
              <a:gd name="connsiteY46" fmla="*/ 274329 h 737828"/>
              <a:gd name="connsiteX47" fmla="*/ 531284 w 858477"/>
              <a:gd name="connsiteY47" fmla="*/ 231788 h 737828"/>
              <a:gd name="connsiteX48" fmla="*/ 543522 w 858477"/>
              <a:gd name="connsiteY48" fmla="*/ 217488 h 737828"/>
              <a:gd name="connsiteX49" fmla="*/ 840120 w 858477"/>
              <a:gd name="connsiteY49" fmla="*/ 217488 h 737828"/>
              <a:gd name="connsiteX50" fmla="*/ 858477 w 858477"/>
              <a:gd name="connsiteY50" fmla="*/ 235720 h 737828"/>
              <a:gd name="connsiteX51" fmla="*/ 858477 w 858477"/>
              <a:gd name="connsiteY51" fmla="*/ 292918 h 737828"/>
              <a:gd name="connsiteX52" fmla="*/ 840120 w 858477"/>
              <a:gd name="connsiteY52" fmla="*/ 310793 h 737828"/>
              <a:gd name="connsiteX53" fmla="*/ 18357 w 858477"/>
              <a:gd name="connsiteY53" fmla="*/ 310793 h 737828"/>
              <a:gd name="connsiteX54" fmla="*/ 0 w 858477"/>
              <a:gd name="connsiteY54" fmla="*/ 292918 h 737828"/>
              <a:gd name="connsiteX55" fmla="*/ 0 w 858477"/>
              <a:gd name="connsiteY55" fmla="*/ 235720 h 737828"/>
              <a:gd name="connsiteX56" fmla="*/ 18357 w 858477"/>
              <a:gd name="connsiteY56" fmla="*/ 217488 h 737828"/>
              <a:gd name="connsiteX57" fmla="*/ 409524 w 858477"/>
              <a:gd name="connsiteY57" fmla="*/ 54564 h 737828"/>
              <a:gd name="connsiteX58" fmla="*/ 409524 w 858477"/>
              <a:gd name="connsiteY58" fmla="*/ 109486 h 737828"/>
              <a:gd name="connsiteX59" fmla="*/ 354960 w 858477"/>
              <a:gd name="connsiteY59" fmla="*/ 109486 h 737828"/>
              <a:gd name="connsiteX60" fmla="*/ 354960 w 858477"/>
              <a:gd name="connsiteY60" fmla="*/ 145743 h 737828"/>
              <a:gd name="connsiteX61" fmla="*/ 409524 w 858477"/>
              <a:gd name="connsiteY61" fmla="*/ 145743 h 737828"/>
              <a:gd name="connsiteX62" fmla="*/ 409524 w 858477"/>
              <a:gd name="connsiteY62" fmla="*/ 200306 h 737828"/>
              <a:gd name="connsiteX63" fmla="*/ 445780 w 858477"/>
              <a:gd name="connsiteY63" fmla="*/ 200306 h 737828"/>
              <a:gd name="connsiteX64" fmla="*/ 445780 w 858477"/>
              <a:gd name="connsiteY64" fmla="*/ 145743 h 737828"/>
              <a:gd name="connsiteX65" fmla="*/ 500343 w 858477"/>
              <a:gd name="connsiteY65" fmla="*/ 145743 h 737828"/>
              <a:gd name="connsiteX66" fmla="*/ 500343 w 858477"/>
              <a:gd name="connsiteY66" fmla="*/ 109486 h 737828"/>
              <a:gd name="connsiteX67" fmla="*/ 445780 w 858477"/>
              <a:gd name="connsiteY67" fmla="*/ 109486 h 737828"/>
              <a:gd name="connsiteX68" fmla="*/ 445780 w 858477"/>
              <a:gd name="connsiteY68" fmla="*/ 54564 h 737828"/>
              <a:gd name="connsiteX69" fmla="*/ 427472 w 858477"/>
              <a:gd name="connsiteY69" fmla="*/ 0 h 737828"/>
              <a:gd name="connsiteX70" fmla="*/ 517933 w 858477"/>
              <a:gd name="connsiteY70" fmla="*/ 37333 h 737828"/>
              <a:gd name="connsiteX71" fmla="*/ 555266 w 858477"/>
              <a:gd name="connsiteY71" fmla="*/ 127435 h 737828"/>
              <a:gd name="connsiteX72" fmla="*/ 517933 w 858477"/>
              <a:gd name="connsiteY72" fmla="*/ 217896 h 737828"/>
              <a:gd name="connsiteX73" fmla="*/ 427472 w 858477"/>
              <a:gd name="connsiteY73" fmla="*/ 255229 h 737828"/>
              <a:gd name="connsiteX74" fmla="*/ 337370 w 858477"/>
              <a:gd name="connsiteY74" fmla="*/ 217896 h 737828"/>
              <a:gd name="connsiteX75" fmla="*/ 300037 w 858477"/>
              <a:gd name="connsiteY75" fmla="*/ 127435 h 737828"/>
              <a:gd name="connsiteX76" fmla="*/ 337370 w 858477"/>
              <a:gd name="connsiteY76" fmla="*/ 37333 h 737828"/>
              <a:gd name="connsiteX77" fmla="*/ 427472 w 858477"/>
              <a:gd name="connsiteY77" fmla="*/ 0 h 73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858477" h="737828">
                <a:moveTo>
                  <a:pt x="648057" y="390389"/>
                </a:moveTo>
                <a:cubicBezTo>
                  <a:pt x="637608" y="390389"/>
                  <a:pt x="629681" y="398318"/>
                  <a:pt x="629681" y="408410"/>
                </a:cubicBezTo>
                <a:lnTo>
                  <a:pt x="629681" y="627181"/>
                </a:lnTo>
                <a:cubicBezTo>
                  <a:pt x="629681" y="637272"/>
                  <a:pt x="637608" y="645562"/>
                  <a:pt x="648057" y="645562"/>
                </a:cubicBezTo>
                <a:cubicBezTo>
                  <a:pt x="658146" y="645562"/>
                  <a:pt x="666073" y="637272"/>
                  <a:pt x="666073" y="627181"/>
                </a:cubicBezTo>
                <a:lnTo>
                  <a:pt x="666073" y="408410"/>
                </a:lnTo>
                <a:cubicBezTo>
                  <a:pt x="666073" y="398318"/>
                  <a:pt x="658146" y="390389"/>
                  <a:pt x="648057" y="390389"/>
                </a:cubicBezTo>
                <a:close/>
                <a:moveTo>
                  <a:pt x="538161" y="390389"/>
                </a:moveTo>
                <a:cubicBezTo>
                  <a:pt x="528072" y="390389"/>
                  <a:pt x="519785" y="398318"/>
                  <a:pt x="519785" y="408410"/>
                </a:cubicBezTo>
                <a:lnTo>
                  <a:pt x="519785" y="627181"/>
                </a:lnTo>
                <a:cubicBezTo>
                  <a:pt x="519785" y="637272"/>
                  <a:pt x="528072" y="645562"/>
                  <a:pt x="538161" y="645562"/>
                </a:cubicBezTo>
                <a:cubicBezTo>
                  <a:pt x="548249" y="645562"/>
                  <a:pt x="556537" y="637272"/>
                  <a:pt x="556537" y="627181"/>
                </a:cubicBezTo>
                <a:lnTo>
                  <a:pt x="556537" y="408410"/>
                </a:lnTo>
                <a:cubicBezTo>
                  <a:pt x="556537" y="398318"/>
                  <a:pt x="548249" y="390389"/>
                  <a:pt x="538161" y="390389"/>
                </a:cubicBezTo>
                <a:close/>
                <a:moveTo>
                  <a:pt x="428264" y="390389"/>
                </a:moveTo>
                <a:cubicBezTo>
                  <a:pt x="418175" y="390389"/>
                  <a:pt x="410249" y="398318"/>
                  <a:pt x="410249" y="408410"/>
                </a:cubicBezTo>
                <a:lnTo>
                  <a:pt x="410249" y="627181"/>
                </a:lnTo>
                <a:cubicBezTo>
                  <a:pt x="410249" y="637272"/>
                  <a:pt x="418175" y="645562"/>
                  <a:pt x="428264" y="645562"/>
                </a:cubicBezTo>
                <a:cubicBezTo>
                  <a:pt x="438353" y="645562"/>
                  <a:pt x="446640" y="637272"/>
                  <a:pt x="446640" y="627181"/>
                </a:cubicBezTo>
                <a:lnTo>
                  <a:pt x="446640" y="408410"/>
                </a:lnTo>
                <a:cubicBezTo>
                  <a:pt x="446640" y="398318"/>
                  <a:pt x="438353" y="390389"/>
                  <a:pt x="428264" y="390389"/>
                </a:cubicBezTo>
                <a:close/>
                <a:moveTo>
                  <a:pt x="318728" y="390389"/>
                </a:moveTo>
                <a:cubicBezTo>
                  <a:pt x="308639" y="390389"/>
                  <a:pt x="300352" y="398318"/>
                  <a:pt x="300352" y="408410"/>
                </a:cubicBezTo>
                <a:lnTo>
                  <a:pt x="300352" y="627181"/>
                </a:lnTo>
                <a:cubicBezTo>
                  <a:pt x="300352" y="637272"/>
                  <a:pt x="308639" y="645562"/>
                  <a:pt x="318728" y="645562"/>
                </a:cubicBezTo>
                <a:cubicBezTo>
                  <a:pt x="328817" y="645562"/>
                  <a:pt x="337104" y="637272"/>
                  <a:pt x="337104" y="627181"/>
                </a:cubicBezTo>
                <a:lnTo>
                  <a:pt x="337104" y="408410"/>
                </a:lnTo>
                <a:cubicBezTo>
                  <a:pt x="337104" y="398318"/>
                  <a:pt x="328817" y="390389"/>
                  <a:pt x="318728" y="390389"/>
                </a:cubicBezTo>
                <a:close/>
                <a:moveTo>
                  <a:pt x="208832" y="390389"/>
                </a:moveTo>
                <a:cubicBezTo>
                  <a:pt x="198743" y="390389"/>
                  <a:pt x="190456" y="398318"/>
                  <a:pt x="190456" y="408410"/>
                </a:cubicBezTo>
                <a:lnTo>
                  <a:pt x="190456" y="627181"/>
                </a:lnTo>
                <a:cubicBezTo>
                  <a:pt x="190456" y="637272"/>
                  <a:pt x="198743" y="645562"/>
                  <a:pt x="208832" y="645562"/>
                </a:cubicBezTo>
                <a:cubicBezTo>
                  <a:pt x="218921" y="645562"/>
                  <a:pt x="227208" y="637272"/>
                  <a:pt x="227208" y="627181"/>
                </a:cubicBezTo>
                <a:lnTo>
                  <a:pt x="227208" y="408410"/>
                </a:lnTo>
                <a:cubicBezTo>
                  <a:pt x="227208" y="398318"/>
                  <a:pt x="218921" y="390389"/>
                  <a:pt x="208832" y="390389"/>
                </a:cubicBezTo>
                <a:close/>
                <a:moveTo>
                  <a:pt x="49212" y="330200"/>
                </a:moveTo>
                <a:lnTo>
                  <a:pt x="807677" y="330200"/>
                </a:lnTo>
                <a:lnTo>
                  <a:pt x="739937" y="722690"/>
                </a:lnTo>
                <a:lnTo>
                  <a:pt x="737055" y="737828"/>
                </a:lnTo>
                <a:lnTo>
                  <a:pt x="721922" y="737828"/>
                </a:lnTo>
                <a:lnTo>
                  <a:pt x="134967" y="737828"/>
                </a:lnTo>
                <a:lnTo>
                  <a:pt x="119834" y="737828"/>
                </a:lnTo>
                <a:lnTo>
                  <a:pt x="116951" y="722690"/>
                </a:lnTo>
                <a:close/>
                <a:moveTo>
                  <a:pt x="18357" y="217488"/>
                </a:moveTo>
                <a:lnTo>
                  <a:pt x="311715" y="217488"/>
                </a:lnTo>
                <a:cubicBezTo>
                  <a:pt x="315675" y="222493"/>
                  <a:pt x="319634" y="227140"/>
                  <a:pt x="324314" y="231788"/>
                </a:cubicBezTo>
                <a:cubicBezTo>
                  <a:pt x="351670" y="258957"/>
                  <a:pt x="388744" y="274329"/>
                  <a:pt x="427619" y="274329"/>
                </a:cubicBezTo>
                <a:cubicBezTo>
                  <a:pt x="466493" y="274329"/>
                  <a:pt x="503568" y="258957"/>
                  <a:pt x="531284" y="231788"/>
                </a:cubicBezTo>
                <a:cubicBezTo>
                  <a:pt x="535603" y="227140"/>
                  <a:pt x="539923" y="222493"/>
                  <a:pt x="543522" y="217488"/>
                </a:cubicBezTo>
                <a:lnTo>
                  <a:pt x="840120" y="217488"/>
                </a:lnTo>
                <a:cubicBezTo>
                  <a:pt x="850198" y="217488"/>
                  <a:pt x="858477" y="225710"/>
                  <a:pt x="858477" y="235720"/>
                </a:cubicBezTo>
                <a:lnTo>
                  <a:pt x="858477" y="292918"/>
                </a:lnTo>
                <a:cubicBezTo>
                  <a:pt x="858477" y="302928"/>
                  <a:pt x="850198" y="310793"/>
                  <a:pt x="840120" y="310793"/>
                </a:cubicBezTo>
                <a:lnTo>
                  <a:pt x="18357" y="310793"/>
                </a:lnTo>
                <a:cubicBezTo>
                  <a:pt x="8279" y="310793"/>
                  <a:pt x="0" y="302928"/>
                  <a:pt x="0" y="292918"/>
                </a:cubicBezTo>
                <a:lnTo>
                  <a:pt x="0" y="235720"/>
                </a:lnTo>
                <a:cubicBezTo>
                  <a:pt x="0" y="225710"/>
                  <a:pt x="8279" y="217488"/>
                  <a:pt x="18357" y="217488"/>
                </a:cubicBezTo>
                <a:close/>
                <a:moveTo>
                  <a:pt x="409524" y="54564"/>
                </a:moveTo>
                <a:lnTo>
                  <a:pt x="409524" y="109486"/>
                </a:lnTo>
                <a:lnTo>
                  <a:pt x="354960" y="109486"/>
                </a:lnTo>
                <a:lnTo>
                  <a:pt x="354960" y="145743"/>
                </a:lnTo>
                <a:lnTo>
                  <a:pt x="409524" y="145743"/>
                </a:lnTo>
                <a:lnTo>
                  <a:pt x="409524" y="200306"/>
                </a:lnTo>
                <a:lnTo>
                  <a:pt x="445780" y="200306"/>
                </a:lnTo>
                <a:lnTo>
                  <a:pt x="445780" y="145743"/>
                </a:lnTo>
                <a:lnTo>
                  <a:pt x="500343" y="145743"/>
                </a:lnTo>
                <a:lnTo>
                  <a:pt x="500343" y="109486"/>
                </a:lnTo>
                <a:lnTo>
                  <a:pt x="445780" y="109486"/>
                </a:lnTo>
                <a:lnTo>
                  <a:pt x="445780" y="54564"/>
                </a:lnTo>
                <a:close/>
                <a:moveTo>
                  <a:pt x="427472" y="0"/>
                </a:moveTo>
                <a:cubicBezTo>
                  <a:pt x="463010" y="0"/>
                  <a:pt x="494600" y="14359"/>
                  <a:pt x="517933" y="37333"/>
                </a:cubicBezTo>
                <a:cubicBezTo>
                  <a:pt x="540907" y="60666"/>
                  <a:pt x="555266" y="92256"/>
                  <a:pt x="555266" y="127435"/>
                </a:cubicBezTo>
                <a:cubicBezTo>
                  <a:pt x="555266" y="162973"/>
                  <a:pt x="540907" y="194922"/>
                  <a:pt x="517933" y="217896"/>
                </a:cubicBezTo>
                <a:cubicBezTo>
                  <a:pt x="494600" y="240870"/>
                  <a:pt x="463010" y="255229"/>
                  <a:pt x="427472" y="255229"/>
                </a:cubicBezTo>
                <a:cubicBezTo>
                  <a:pt x="392293" y="255229"/>
                  <a:pt x="360344" y="240870"/>
                  <a:pt x="337370" y="217896"/>
                </a:cubicBezTo>
                <a:cubicBezTo>
                  <a:pt x="314396" y="194922"/>
                  <a:pt x="300037" y="162973"/>
                  <a:pt x="300037" y="127435"/>
                </a:cubicBezTo>
                <a:cubicBezTo>
                  <a:pt x="300037" y="92256"/>
                  <a:pt x="314396" y="60666"/>
                  <a:pt x="337370" y="37333"/>
                </a:cubicBezTo>
                <a:cubicBezTo>
                  <a:pt x="360344" y="14359"/>
                  <a:pt x="392293" y="0"/>
                  <a:pt x="427472"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2" name="Freeform 31">
            <a:extLst>
              <a:ext uri="{FF2B5EF4-FFF2-40B4-BE49-F238E27FC236}">
                <a16:creationId xmlns:a16="http://schemas.microsoft.com/office/drawing/2014/main" id="{31F21649-6370-7C44-8B54-13594E1C4254}"/>
              </a:ext>
            </a:extLst>
          </p:cNvPr>
          <p:cNvSpPr>
            <a:spLocks noChangeArrowheads="1"/>
          </p:cNvSpPr>
          <p:nvPr/>
        </p:nvSpPr>
        <p:spPr bwMode="auto">
          <a:xfrm>
            <a:off x="14399413" y="3370507"/>
            <a:ext cx="877528" cy="748940"/>
          </a:xfrm>
          <a:custGeom>
            <a:avLst/>
            <a:gdLst>
              <a:gd name="connsiteX0" fmla="*/ 429424 w 877528"/>
              <a:gd name="connsiteY0" fmla="*/ 331787 h 748940"/>
              <a:gd name="connsiteX1" fmla="*/ 444150 w 877528"/>
              <a:gd name="connsiteY1" fmla="*/ 346858 h 748940"/>
              <a:gd name="connsiteX2" fmla="*/ 444150 w 877528"/>
              <a:gd name="connsiteY2" fmla="*/ 459527 h 748940"/>
              <a:gd name="connsiteX3" fmla="*/ 528917 w 877528"/>
              <a:gd name="connsiteY3" fmla="*/ 459527 h 748940"/>
              <a:gd name="connsiteX4" fmla="*/ 542566 w 877528"/>
              <a:gd name="connsiteY4" fmla="*/ 473162 h 748940"/>
              <a:gd name="connsiteX5" fmla="*/ 528917 w 877528"/>
              <a:gd name="connsiteY5" fmla="*/ 486438 h 748940"/>
              <a:gd name="connsiteX6" fmla="*/ 436608 w 877528"/>
              <a:gd name="connsiteY6" fmla="*/ 486438 h 748940"/>
              <a:gd name="connsiteX7" fmla="*/ 429424 w 877528"/>
              <a:gd name="connsiteY7" fmla="*/ 488591 h 748940"/>
              <a:gd name="connsiteX8" fmla="*/ 414338 w 877528"/>
              <a:gd name="connsiteY8" fmla="*/ 473880 h 748940"/>
              <a:gd name="connsiteX9" fmla="*/ 414338 w 877528"/>
              <a:gd name="connsiteY9" fmla="*/ 346858 h 748940"/>
              <a:gd name="connsiteX10" fmla="*/ 429424 w 877528"/>
              <a:gd name="connsiteY10" fmla="*/ 331787 h 748940"/>
              <a:gd name="connsiteX11" fmla="*/ 438764 w 877528"/>
              <a:gd name="connsiteY11" fmla="*/ 273741 h 748940"/>
              <a:gd name="connsiteX12" fmla="*/ 303068 w 877528"/>
              <a:gd name="connsiteY12" fmla="*/ 329944 h 748940"/>
              <a:gd name="connsiteX13" fmla="*/ 246917 w 877528"/>
              <a:gd name="connsiteY13" fmla="*/ 465406 h 748940"/>
              <a:gd name="connsiteX14" fmla="*/ 303068 w 877528"/>
              <a:gd name="connsiteY14" fmla="*/ 601228 h 748940"/>
              <a:gd name="connsiteX15" fmla="*/ 438764 w 877528"/>
              <a:gd name="connsiteY15" fmla="*/ 657431 h 748940"/>
              <a:gd name="connsiteX16" fmla="*/ 574461 w 877528"/>
              <a:gd name="connsiteY16" fmla="*/ 601228 h 748940"/>
              <a:gd name="connsiteX17" fmla="*/ 630611 w 877528"/>
              <a:gd name="connsiteY17" fmla="*/ 465406 h 748940"/>
              <a:gd name="connsiteX18" fmla="*/ 574461 w 877528"/>
              <a:gd name="connsiteY18" fmla="*/ 329944 h 748940"/>
              <a:gd name="connsiteX19" fmla="*/ 438764 w 877528"/>
              <a:gd name="connsiteY19" fmla="*/ 273741 h 748940"/>
              <a:gd name="connsiteX20" fmla="*/ 0 w 877528"/>
              <a:gd name="connsiteY20" fmla="*/ 200606 h 748940"/>
              <a:gd name="connsiteX21" fmla="*/ 877528 w 877528"/>
              <a:gd name="connsiteY21" fmla="*/ 200606 h 748940"/>
              <a:gd name="connsiteX22" fmla="*/ 877528 w 877528"/>
              <a:gd name="connsiteY22" fmla="*/ 701024 h 748940"/>
              <a:gd name="connsiteX23" fmla="*/ 863131 w 877528"/>
              <a:gd name="connsiteY23" fmla="*/ 734529 h 748940"/>
              <a:gd name="connsiteX24" fmla="*/ 829297 w 877528"/>
              <a:gd name="connsiteY24" fmla="*/ 748940 h 748940"/>
              <a:gd name="connsiteX25" fmla="*/ 48231 w 877528"/>
              <a:gd name="connsiteY25" fmla="*/ 748940 h 748940"/>
              <a:gd name="connsiteX26" fmla="*/ 14037 w 877528"/>
              <a:gd name="connsiteY26" fmla="*/ 734529 h 748940"/>
              <a:gd name="connsiteX27" fmla="*/ 0 w 877528"/>
              <a:gd name="connsiteY27" fmla="*/ 701024 h 748940"/>
              <a:gd name="connsiteX28" fmla="*/ 48231 w 877528"/>
              <a:gd name="connsiteY28" fmla="*/ 53975 h 748940"/>
              <a:gd name="connsiteX29" fmla="*/ 73067 w 877528"/>
              <a:gd name="connsiteY29" fmla="*/ 53975 h 748940"/>
              <a:gd name="connsiteX30" fmla="*/ 73067 w 877528"/>
              <a:gd name="connsiteY30" fmla="*/ 145484 h 748940"/>
              <a:gd name="connsiteX31" fmla="*/ 146135 w 877528"/>
              <a:gd name="connsiteY31" fmla="*/ 145484 h 748940"/>
              <a:gd name="connsiteX32" fmla="*/ 146135 w 877528"/>
              <a:gd name="connsiteY32" fmla="*/ 53975 h 748940"/>
              <a:gd name="connsiteX33" fmla="*/ 182849 w 877528"/>
              <a:gd name="connsiteY33" fmla="*/ 53975 h 748940"/>
              <a:gd name="connsiteX34" fmla="*/ 182849 w 877528"/>
              <a:gd name="connsiteY34" fmla="*/ 145484 h 748940"/>
              <a:gd name="connsiteX35" fmla="*/ 255916 w 877528"/>
              <a:gd name="connsiteY35" fmla="*/ 145484 h 748940"/>
              <a:gd name="connsiteX36" fmla="*/ 255916 w 877528"/>
              <a:gd name="connsiteY36" fmla="*/ 53975 h 748940"/>
              <a:gd name="connsiteX37" fmla="*/ 292630 w 877528"/>
              <a:gd name="connsiteY37" fmla="*/ 53975 h 748940"/>
              <a:gd name="connsiteX38" fmla="*/ 292630 w 877528"/>
              <a:gd name="connsiteY38" fmla="*/ 145484 h 748940"/>
              <a:gd name="connsiteX39" fmla="*/ 365697 w 877528"/>
              <a:gd name="connsiteY39" fmla="*/ 145484 h 748940"/>
              <a:gd name="connsiteX40" fmla="*/ 365697 w 877528"/>
              <a:gd name="connsiteY40" fmla="*/ 53975 h 748940"/>
              <a:gd name="connsiteX41" fmla="*/ 402051 w 877528"/>
              <a:gd name="connsiteY41" fmla="*/ 53975 h 748940"/>
              <a:gd name="connsiteX42" fmla="*/ 402051 w 877528"/>
              <a:gd name="connsiteY42" fmla="*/ 145484 h 748940"/>
              <a:gd name="connsiteX43" fmla="*/ 475478 w 877528"/>
              <a:gd name="connsiteY43" fmla="*/ 145484 h 748940"/>
              <a:gd name="connsiteX44" fmla="*/ 475478 w 877528"/>
              <a:gd name="connsiteY44" fmla="*/ 53975 h 748940"/>
              <a:gd name="connsiteX45" fmla="*/ 511832 w 877528"/>
              <a:gd name="connsiteY45" fmla="*/ 53975 h 748940"/>
              <a:gd name="connsiteX46" fmla="*/ 511832 w 877528"/>
              <a:gd name="connsiteY46" fmla="*/ 145484 h 748940"/>
              <a:gd name="connsiteX47" fmla="*/ 584899 w 877528"/>
              <a:gd name="connsiteY47" fmla="*/ 145484 h 748940"/>
              <a:gd name="connsiteX48" fmla="*/ 584899 w 877528"/>
              <a:gd name="connsiteY48" fmla="*/ 53975 h 748940"/>
              <a:gd name="connsiteX49" fmla="*/ 621253 w 877528"/>
              <a:gd name="connsiteY49" fmla="*/ 53975 h 748940"/>
              <a:gd name="connsiteX50" fmla="*/ 621253 w 877528"/>
              <a:gd name="connsiteY50" fmla="*/ 145484 h 748940"/>
              <a:gd name="connsiteX51" fmla="*/ 694680 w 877528"/>
              <a:gd name="connsiteY51" fmla="*/ 145484 h 748940"/>
              <a:gd name="connsiteX52" fmla="*/ 694680 w 877528"/>
              <a:gd name="connsiteY52" fmla="*/ 53975 h 748940"/>
              <a:gd name="connsiteX53" fmla="*/ 731034 w 877528"/>
              <a:gd name="connsiteY53" fmla="*/ 53975 h 748940"/>
              <a:gd name="connsiteX54" fmla="*/ 731034 w 877528"/>
              <a:gd name="connsiteY54" fmla="*/ 145484 h 748940"/>
              <a:gd name="connsiteX55" fmla="*/ 804101 w 877528"/>
              <a:gd name="connsiteY55" fmla="*/ 145484 h 748940"/>
              <a:gd name="connsiteX56" fmla="*/ 804101 w 877528"/>
              <a:gd name="connsiteY56" fmla="*/ 53975 h 748940"/>
              <a:gd name="connsiteX57" fmla="*/ 829297 w 877528"/>
              <a:gd name="connsiteY57" fmla="*/ 53975 h 748940"/>
              <a:gd name="connsiteX58" fmla="*/ 863131 w 877528"/>
              <a:gd name="connsiteY58" fmla="*/ 68026 h 748940"/>
              <a:gd name="connsiteX59" fmla="*/ 877528 w 877528"/>
              <a:gd name="connsiteY59" fmla="*/ 101891 h 748940"/>
              <a:gd name="connsiteX60" fmla="*/ 877528 w 877528"/>
              <a:gd name="connsiteY60" fmla="*/ 163858 h 748940"/>
              <a:gd name="connsiteX61" fmla="*/ 0 w 877528"/>
              <a:gd name="connsiteY61" fmla="*/ 163858 h 748940"/>
              <a:gd name="connsiteX62" fmla="*/ 0 w 877528"/>
              <a:gd name="connsiteY62" fmla="*/ 101891 h 748940"/>
              <a:gd name="connsiteX63" fmla="*/ 14037 w 877528"/>
              <a:gd name="connsiteY63" fmla="*/ 68026 h 748940"/>
              <a:gd name="connsiteX64" fmla="*/ 48231 w 877528"/>
              <a:gd name="connsiteY64" fmla="*/ 53975 h 748940"/>
              <a:gd name="connsiteX65" fmla="*/ 750311 w 877528"/>
              <a:gd name="connsiteY65" fmla="*/ 0 h 748940"/>
              <a:gd name="connsiteX66" fmla="*/ 787040 w 877528"/>
              <a:gd name="connsiteY66" fmla="*/ 0 h 748940"/>
              <a:gd name="connsiteX67" fmla="*/ 787040 w 877528"/>
              <a:gd name="connsiteY67" fmla="*/ 128226 h 748940"/>
              <a:gd name="connsiteX68" fmla="*/ 750311 w 877528"/>
              <a:gd name="connsiteY68" fmla="*/ 128226 h 748940"/>
              <a:gd name="connsiteX69" fmla="*/ 640485 w 877528"/>
              <a:gd name="connsiteY69" fmla="*/ 0 h 748940"/>
              <a:gd name="connsiteX70" fmla="*/ 677214 w 877528"/>
              <a:gd name="connsiteY70" fmla="*/ 0 h 748940"/>
              <a:gd name="connsiteX71" fmla="*/ 677214 w 877528"/>
              <a:gd name="connsiteY71" fmla="*/ 128226 h 748940"/>
              <a:gd name="connsiteX72" fmla="*/ 640485 w 877528"/>
              <a:gd name="connsiteY72" fmla="*/ 128226 h 748940"/>
              <a:gd name="connsiteX73" fmla="*/ 531019 w 877528"/>
              <a:gd name="connsiteY73" fmla="*/ 0 h 748940"/>
              <a:gd name="connsiteX74" fmla="*/ 567388 w 877528"/>
              <a:gd name="connsiteY74" fmla="*/ 0 h 748940"/>
              <a:gd name="connsiteX75" fmla="*/ 567388 w 877528"/>
              <a:gd name="connsiteY75" fmla="*/ 128226 h 748940"/>
              <a:gd name="connsiteX76" fmla="*/ 531019 w 877528"/>
              <a:gd name="connsiteY76" fmla="*/ 128226 h 748940"/>
              <a:gd name="connsiteX77" fmla="*/ 421193 w 877528"/>
              <a:gd name="connsiteY77" fmla="*/ 0 h 748940"/>
              <a:gd name="connsiteX78" fmla="*/ 457562 w 877528"/>
              <a:gd name="connsiteY78" fmla="*/ 0 h 748940"/>
              <a:gd name="connsiteX79" fmla="*/ 457562 w 877528"/>
              <a:gd name="connsiteY79" fmla="*/ 128226 h 748940"/>
              <a:gd name="connsiteX80" fmla="*/ 421193 w 877528"/>
              <a:gd name="connsiteY80" fmla="*/ 128226 h 748940"/>
              <a:gd name="connsiteX81" fmla="*/ 311367 w 877528"/>
              <a:gd name="connsiteY81" fmla="*/ 0 h 748940"/>
              <a:gd name="connsiteX82" fmla="*/ 348096 w 877528"/>
              <a:gd name="connsiteY82" fmla="*/ 0 h 748940"/>
              <a:gd name="connsiteX83" fmla="*/ 348096 w 877528"/>
              <a:gd name="connsiteY83" fmla="*/ 128226 h 748940"/>
              <a:gd name="connsiteX84" fmla="*/ 311367 w 877528"/>
              <a:gd name="connsiteY84" fmla="*/ 128226 h 748940"/>
              <a:gd name="connsiteX85" fmla="*/ 201901 w 877528"/>
              <a:gd name="connsiteY85" fmla="*/ 0 h 748940"/>
              <a:gd name="connsiteX86" fmla="*/ 238630 w 877528"/>
              <a:gd name="connsiteY86" fmla="*/ 0 h 748940"/>
              <a:gd name="connsiteX87" fmla="*/ 238630 w 877528"/>
              <a:gd name="connsiteY87" fmla="*/ 128226 h 748940"/>
              <a:gd name="connsiteX88" fmla="*/ 201901 w 877528"/>
              <a:gd name="connsiteY88" fmla="*/ 128226 h 748940"/>
              <a:gd name="connsiteX89" fmla="*/ 92075 w 877528"/>
              <a:gd name="connsiteY89" fmla="*/ 0 h 748940"/>
              <a:gd name="connsiteX90" fmla="*/ 128804 w 877528"/>
              <a:gd name="connsiteY90" fmla="*/ 0 h 748940"/>
              <a:gd name="connsiteX91" fmla="*/ 128804 w 877528"/>
              <a:gd name="connsiteY91" fmla="*/ 128226 h 748940"/>
              <a:gd name="connsiteX92" fmla="*/ 92075 w 877528"/>
              <a:gd name="connsiteY92" fmla="*/ 128226 h 74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877528" h="748940">
                <a:moveTo>
                  <a:pt x="429424" y="331787"/>
                </a:moveTo>
                <a:cubicBezTo>
                  <a:pt x="437326" y="331787"/>
                  <a:pt x="444150" y="338605"/>
                  <a:pt x="444150" y="346858"/>
                </a:cubicBezTo>
                <a:lnTo>
                  <a:pt x="444150" y="459527"/>
                </a:lnTo>
                <a:lnTo>
                  <a:pt x="528917" y="459527"/>
                </a:lnTo>
                <a:cubicBezTo>
                  <a:pt x="536460" y="459527"/>
                  <a:pt x="542566" y="465627"/>
                  <a:pt x="542566" y="473162"/>
                </a:cubicBezTo>
                <a:cubicBezTo>
                  <a:pt x="542566" y="480338"/>
                  <a:pt x="536460" y="486438"/>
                  <a:pt x="528917" y="486438"/>
                </a:cubicBezTo>
                <a:lnTo>
                  <a:pt x="436608" y="486438"/>
                </a:lnTo>
                <a:cubicBezTo>
                  <a:pt x="434812" y="487874"/>
                  <a:pt x="431938" y="488591"/>
                  <a:pt x="429424" y="488591"/>
                </a:cubicBezTo>
                <a:cubicBezTo>
                  <a:pt x="421163" y="488591"/>
                  <a:pt x="414338" y="482133"/>
                  <a:pt x="414338" y="473880"/>
                </a:cubicBezTo>
                <a:lnTo>
                  <a:pt x="414338" y="346858"/>
                </a:lnTo>
                <a:cubicBezTo>
                  <a:pt x="414338" y="338605"/>
                  <a:pt x="421163" y="331787"/>
                  <a:pt x="429424" y="331787"/>
                </a:cubicBezTo>
                <a:close/>
                <a:moveTo>
                  <a:pt x="438764" y="273741"/>
                </a:moveTo>
                <a:cubicBezTo>
                  <a:pt x="385853" y="273741"/>
                  <a:pt x="337622" y="294997"/>
                  <a:pt x="303068" y="329944"/>
                </a:cubicBezTo>
                <a:cubicBezTo>
                  <a:pt x="268154" y="364530"/>
                  <a:pt x="246917" y="412446"/>
                  <a:pt x="246917" y="465406"/>
                </a:cubicBezTo>
                <a:cubicBezTo>
                  <a:pt x="246917" y="518366"/>
                  <a:pt x="268154" y="566282"/>
                  <a:pt x="303068" y="601228"/>
                </a:cubicBezTo>
                <a:cubicBezTo>
                  <a:pt x="337622" y="635814"/>
                  <a:pt x="385853" y="657431"/>
                  <a:pt x="438764" y="657431"/>
                </a:cubicBezTo>
                <a:cubicBezTo>
                  <a:pt x="491675" y="657431"/>
                  <a:pt x="539547" y="635814"/>
                  <a:pt x="574461" y="601228"/>
                </a:cubicBezTo>
                <a:cubicBezTo>
                  <a:pt x="609015" y="566282"/>
                  <a:pt x="630611" y="518366"/>
                  <a:pt x="630611" y="465406"/>
                </a:cubicBezTo>
                <a:cubicBezTo>
                  <a:pt x="630611" y="412446"/>
                  <a:pt x="609015" y="364530"/>
                  <a:pt x="574461" y="329944"/>
                </a:cubicBezTo>
                <a:cubicBezTo>
                  <a:pt x="539547" y="294997"/>
                  <a:pt x="491675" y="273741"/>
                  <a:pt x="438764" y="273741"/>
                </a:cubicBezTo>
                <a:close/>
                <a:moveTo>
                  <a:pt x="0" y="200606"/>
                </a:moveTo>
                <a:lnTo>
                  <a:pt x="877528" y="200606"/>
                </a:lnTo>
                <a:lnTo>
                  <a:pt x="877528" y="701024"/>
                </a:lnTo>
                <a:cubicBezTo>
                  <a:pt x="877528" y="713993"/>
                  <a:pt x="871769" y="726243"/>
                  <a:pt x="863131" y="734529"/>
                </a:cubicBezTo>
                <a:cubicBezTo>
                  <a:pt x="854492" y="743536"/>
                  <a:pt x="842614" y="748940"/>
                  <a:pt x="829297" y="748940"/>
                </a:cubicBezTo>
                <a:lnTo>
                  <a:pt x="48231" y="748940"/>
                </a:lnTo>
                <a:cubicBezTo>
                  <a:pt x="34914" y="748940"/>
                  <a:pt x="22676" y="743536"/>
                  <a:pt x="14037" y="734529"/>
                </a:cubicBezTo>
                <a:cubicBezTo>
                  <a:pt x="5399" y="726243"/>
                  <a:pt x="0" y="713993"/>
                  <a:pt x="0" y="701024"/>
                </a:cubicBezTo>
                <a:close/>
                <a:moveTo>
                  <a:pt x="48231" y="53975"/>
                </a:moveTo>
                <a:lnTo>
                  <a:pt x="73067" y="53975"/>
                </a:lnTo>
                <a:lnTo>
                  <a:pt x="73067" y="145484"/>
                </a:lnTo>
                <a:lnTo>
                  <a:pt x="146135" y="145484"/>
                </a:lnTo>
                <a:lnTo>
                  <a:pt x="146135" y="53975"/>
                </a:lnTo>
                <a:lnTo>
                  <a:pt x="182849" y="53975"/>
                </a:lnTo>
                <a:lnTo>
                  <a:pt x="182849" y="145484"/>
                </a:lnTo>
                <a:lnTo>
                  <a:pt x="255916" y="145484"/>
                </a:lnTo>
                <a:lnTo>
                  <a:pt x="255916" y="53975"/>
                </a:lnTo>
                <a:lnTo>
                  <a:pt x="292630" y="53975"/>
                </a:lnTo>
                <a:lnTo>
                  <a:pt x="292630" y="145484"/>
                </a:lnTo>
                <a:lnTo>
                  <a:pt x="365697" y="145484"/>
                </a:lnTo>
                <a:lnTo>
                  <a:pt x="365697" y="53975"/>
                </a:lnTo>
                <a:lnTo>
                  <a:pt x="402051" y="53975"/>
                </a:lnTo>
                <a:lnTo>
                  <a:pt x="402051" y="145484"/>
                </a:lnTo>
                <a:lnTo>
                  <a:pt x="475478" y="145484"/>
                </a:lnTo>
                <a:lnTo>
                  <a:pt x="475478" y="53975"/>
                </a:lnTo>
                <a:lnTo>
                  <a:pt x="511832" y="53975"/>
                </a:lnTo>
                <a:lnTo>
                  <a:pt x="511832" y="145484"/>
                </a:lnTo>
                <a:lnTo>
                  <a:pt x="584899" y="145484"/>
                </a:lnTo>
                <a:lnTo>
                  <a:pt x="584899" y="53975"/>
                </a:lnTo>
                <a:lnTo>
                  <a:pt x="621253" y="53975"/>
                </a:lnTo>
                <a:lnTo>
                  <a:pt x="621253" y="145484"/>
                </a:lnTo>
                <a:lnTo>
                  <a:pt x="694680" y="145484"/>
                </a:lnTo>
                <a:lnTo>
                  <a:pt x="694680" y="53975"/>
                </a:lnTo>
                <a:lnTo>
                  <a:pt x="731034" y="53975"/>
                </a:lnTo>
                <a:lnTo>
                  <a:pt x="731034" y="145484"/>
                </a:lnTo>
                <a:lnTo>
                  <a:pt x="804101" y="145484"/>
                </a:lnTo>
                <a:lnTo>
                  <a:pt x="804101" y="53975"/>
                </a:lnTo>
                <a:lnTo>
                  <a:pt x="829297" y="53975"/>
                </a:lnTo>
                <a:cubicBezTo>
                  <a:pt x="842614" y="53975"/>
                  <a:pt x="854492" y="59379"/>
                  <a:pt x="863131" y="68026"/>
                </a:cubicBezTo>
                <a:cubicBezTo>
                  <a:pt x="871769" y="76672"/>
                  <a:pt x="877528" y="88922"/>
                  <a:pt x="877528" y="101891"/>
                </a:cubicBezTo>
                <a:lnTo>
                  <a:pt x="877528" y="163858"/>
                </a:lnTo>
                <a:lnTo>
                  <a:pt x="0" y="163858"/>
                </a:lnTo>
                <a:lnTo>
                  <a:pt x="0" y="101891"/>
                </a:lnTo>
                <a:cubicBezTo>
                  <a:pt x="0" y="88922"/>
                  <a:pt x="5399" y="76672"/>
                  <a:pt x="14037" y="68026"/>
                </a:cubicBezTo>
                <a:cubicBezTo>
                  <a:pt x="22676" y="59379"/>
                  <a:pt x="34914" y="53975"/>
                  <a:pt x="48231" y="53975"/>
                </a:cubicBezTo>
                <a:close/>
                <a:moveTo>
                  <a:pt x="750311" y="0"/>
                </a:moveTo>
                <a:lnTo>
                  <a:pt x="787040" y="0"/>
                </a:lnTo>
                <a:lnTo>
                  <a:pt x="787040" y="128226"/>
                </a:lnTo>
                <a:lnTo>
                  <a:pt x="750311" y="128226"/>
                </a:lnTo>
                <a:close/>
                <a:moveTo>
                  <a:pt x="640485" y="0"/>
                </a:moveTo>
                <a:lnTo>
                  <a:pt x="677214" y="0"/>
                </a:lnTo>
                <a:lnTo>
                  <a:pt x="677214" y="128226"/>
                </a:lnTo>
                <a:lnTo>
                  <a:pt x="640485" y="128226"/>
                </a:lnTo>
                <a:close/>
                <a:moveTo>
                  <a:pt x="531019" y="0"/>
                </a:moveTo>
                <a:lnTo>
                  <a:pt x="567388" y="0"/>
                </a:lnTo>
                <a:lnTo>
                  <a:pt x="567388" y="128226"/>
                </a:lnTo>
                <a:lnTo>
                  <a:pt x="531019" y="128226"/>
                </a:lnTo>
                <a:close/>
                <a:moveTo>
                  <a:pt x="421193" y="0"/>
                </a:moveTo>
                <a:lnTo>
                  <a:pt x="457562" y="0"/>
                </a:lnTo>
                <a:lnTo>
                  <a:pt x="457562" y="128226"/>
                </a:lnTo>
                <a:lnTo>
                  <a:pt x="421193" y="128226"/>
                </a:lnTo>
                <a:close/>
                <a:moveTo>
                  <a:pt x="311367" y="0"/>
                </a:moveTo>
                <a:lnTo>
                  <a:pt x="348096" y="0"/>
                </a:lnTo>
                <a:lnTo>
                  <a:pt x="348096" y="128226"/>
                </a:lnTo>
                <a:lnTo>
                  <a:pt x="311367" y="128226"/>
                </a:lnTo>
                <a:close/>
                <a:moveTo>
                  <a:pt x="201901" y="0"/>
                </a:moveTo>
                <a:lnTo>
                  <a:pt x="238630" y="0"/>
                </a:lnTo>
                <a:lnTo>
                  <a:pt x="238630" y="128226"/>
                </a:lnTo>
                <a:lnTo>
                  <a:pt x="201901" y="128226"/>
                </a:lnTo>
                <a:close/>
                <a:moveTo>
                  <a:pt x="92075" y="0"/>
                </a:moveTo>
                <a:lnTo>
                  <a:pt x="128804" y="0"/>
                </a:lnTo>
                <a:lnTo>
                  <a:pt x="128804" y="128226"/>
                </a:lnTo>
                <a:lnTo>
                  <a:pt x="92075" y="128226"/>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3" name="Freeform 32">
            <a:extLst>
              <a:ext uri="{FF2B5EF4-FFF2-40B4-BE49-F238E27FC236}">
                <a16:creationId xmlns:a16="http://schemas.microsoft.com/office/drawing/2014/main" id="{D1F21BE6-D2E8-D442-8F16-B380365C8DE7}"/>
              </a:ext>
            </a:extLst>
          </p:cNvPr>
          <p:cNvSpPr>
            <a:spLocks noChangeArrowheads="1"/>
          </p:cNvSpPr>
          <p:nvPr/>
        </p:nvSpPr>
        <p:spPr bwMode="auto">
          <a:xfrm>
            <a:off x="9027313" y="7132088"/>
            <a:ext cx="877527" cy="701315"/>
          </a:xfrm>
          <a:custGeom>
            <a:avLst/>
            <a:gdLst>
              <a:gd name="connsiteX0" fmla="*/ 313223 w 877527"/>
              <a:gd name="connsiteY0" fmla="*/ 569913 h 701315"/>
              <a:gd name="connsiteX1" fmla="*/ 567478 w 877527"/>
              <a:gd name="connsiteY1" fmla="*/ 569913 h 701315"/>
              <a:gd name="connsiteX2" fmla="*/ 603543 w 877527"/>
              <a:gd name="connsiteY2" fmla="*/ 671435 h 701315"/>
              <a:gd name="connsiteX3" fmla="*/ 614001 w 877527"/>
              <a:gd name="connsiteY3" fmla="*/ 701315 h 701315"/>
              <a:gd name="connsiteX4" fmla="*/ 586592 w 877527"/>
              <a:gd name="connsiteY4" fmla="*/ 701315 h 701315"/>
              <a:gd name="connsiteX5" fmla="*/ 294109 w 877527"/>
              <a:gd name="connsiteY5" fmla="*/ 701315 h 701315"/>
              <a:gd name="connsiteX6" fmla="*/ 266700 w 877527"/>
              <a:gd name="connsiteY6" fmla="*/ 701315 h 701315"/>
              <a:gd name="connsiteX7" fmla="*/ 277519 w 877527"/>
              <a:gd name="connsiteY7" fmla="*/ 671435 h 701315"/>
              <a:gd name="connsiteX8" fmla="*/ 622692 w 877527"/>
              <a:gd name="connsiteY8" fmla="*/ 171248 h 701315"/>
              <a:gd name="connsiteX9" fmla="*/ 674883 w 877527"/>
              <a:gd name="connsiteY9" fmla="*/ 223774 h 701315"/>
              <a:gd name="connsiteX10" fmla="*/ 590297 w 877527"/>
              <a:gd name="connsiteY10" fmla="*/ 307959 h 701315"/>
              <a:gd name="connsiteX11" fmla="*/ 503192 w 877527"/>
              <a:gd name="connsiteY11" fmla="*/ 220896 h 701315"/>
              <a:gd name="connsiteX12" fmla="*/ 490235 w 877527"/>
              <a:gd name="connsiteY12" fmla="*/ 207944 h 701315"/>
              <a:gd name="connsiteX13" fmla="*/ 477277 w 877527"/>
              <a:gd name="connsiteY13" fmla="*/ 220896 h 701315"/>
              <a:gd name="connsiteX14" fmla="*/ 368576 w 877527"/>
              <a:gd name="connsiteY14" fmla="*/ 329545 h 701315"/>
              <a:gd name="connsiteX15" fmla="*/ 281111 w 877527"/>
              <a:gd name="connsiteY15" fmla="*/ 242122 h 701315"/>
              <a:gd name="connsiteX16" fmla="*/ 268513 w 877527"/>
              <a:gd name="connsiteY16" fmla="*/ 229171 h 701315"/>
              <a:gd name="connsiteX17" fmla="*/ 255556 w 877527"/>
              <a:gd name="connsiteY17" fmla="*/ 242122 h 701315"/>
              <a:gd name="connsiteX18" fmla="*/ 126698 w 877527"/>
              <a:gd name="connsiteY18" fmla="*/ 370918 h 701315"/>
              <a:gd name="connsiteX19" fmla="*/ 152614 w 877527"/>
              <a:gd name="connsiteY19" fmla="*/ 396821 h 701315"/>
              <a:gd name="connsiteX20" fmla="*/ 268513 w 877527"/>
              <a:gd name="connsiteY20" fmla="*/ 280977 h 701315"/>
              <a:gd name="connsiteX21" fmla="*/ 355618 w 877527"/>
              <a:gd name="connsiteY21" fmla="*/ 368040 h 701315"/>
              <a:gd name="connsiteX22" fmla="*/ 368576 w 877527"/>
              <a:gd name="connsiteY22" fmla="*/ 381351 h 701315"/>
              <a:gd name="connsiteX23" fmla="*/ 381534 w 877527"/>
              <a:gd name="connsiteY23" fmla="*/ 368040 h 701315"/>
              <a:gd name="connsiteX24" fmla="*/ 490235 w 877527"/>
              <a:gd name="connsiteY24" fmla="*/ 259391 h 701315"/>
              <a:gd name="connsiteX25" fmla="*/ 577340 w 877527"/>
              <a:gd name="connsiteY25" fmla="*/ 346814 h 701315"/>
              <a:gd name="connsiteX26" fmla="*/ 590297 w 877527"/>
              <a:gd name="connsiteY26" fmla="*/ 359765 h 701315"/>
              <a:gd name="connsiteX27" fmla="*/ 603255 w 877527"/>
              <a:gd name="connsiteY27" fmla="*/ 346814 h 701315"/>
              <a:gd name="connsiteX28" fmla="*/ 700438 w 877527"/>
              <a:gd name="connsiteY28" fmla="*/ 249317 h 701315"/>
              <a:gd name="connsiteX29" fmla="*/ 750469 w 877527"/>
              <a:gd name="connsiteY29" fmla="*/ 299325 h 701315"/>
              <a:gd name="connsiteX30" fmla="*/ 750469 w 877527"/>
              <a:gd name="connsiteY30" fmla="*/ 171248 h 701315"/>
              <a:gd name="connsiteX31" fmla="*/ 35634 w 877527"/>
              <a:gd name="connsiteY31" fmla="*/ 0 h 701315"/>
              <a:gd name="connsiteX32" fmla="*/ 841533 w 877527"/>
              <a:gd name="connsiteY32" fmla="*/ 0 h 701315"/>
              <a:gd name="connsiteX33" fmla="*/ 866729 w 877527"/>
              <a:gd name="connsiteY33" fmla="*/ 10433 h 701315"/>
              <a:gd name="connsiteX34" fmla="*/ 877527 w 877527"/>
              <a:gd name="connsiteY34" fmla="*/ 35617 h 701315"/>
              <a:gd name="connsiteX35" fmla="*/ 877527 w 877527"/>
              <a:gd name="connsiteY35" fmla="*/ 518062 h 701315"/>
              <a:gd name="connsiteX36" fmla="*/ 866729 w 877527"/>
              <a:gd name="connsiteY36" fmla="*/ 543245 h 701315"/>
              <a:gd name="connsiteX37" fmla="*/ 841533 w 877527"/>
              <a:gd name="connsiteY37" fmla="*/ 553678 h 701315"/>
              <a:gd name="connsiteX38" fmla="*/ 35634 w 877527"/>
              <a:gd name="connsiteY38" fmla="*/ 553678 h 701315"/>
              <a:gd name="connsiteX39" fmla="*/ 10438 w 877527"/>
              <a:gd name="connsiteY39" fmla="*/ 543245 h 701315"/>
              <a:gd name="connsiteX40" fmla="*/ 0 w 877527"/>
              <a:gd name="connsiteY40" fmla="*/ 518062 h 701315"/>
              <a:gd name="connsiteX41" fmla="*/ 0 w 877527"/>
              <a:gd name="connsiteY41" fmla="*/ 35617 h 701315"/>
              <a:gd name="connsiteX42" fmla="*/ 10438 w 877527"/>
              <a:gd name="connsiteY42" fmla="*/ 10433 h 701315"/>
              <a:gd name="connsiteX43" fmla="*/ 35634 w 877527"/>
              <a:gd name="connsiteY43" fmla="*/ 0 h 70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7527" h="701315">
                <a:moveTo>
                  <a:pt x="313223" y="569913"/>
                </a:moveTo>
                <a:lnTo>
                  <a:pt x="567478" y="569913"/>
                </a:lnTo>
                <a:lnTo>
                  <a:pt x="603543" y="671435"/>
                </a:lnTo>
                <a:lnTo>
                  <a:pt x="614001" y="701315"/>
                </a:lnTo>
                <a:lnTo>
                  <a:pt x="586592" y="701315"/>
                </a:lnTo>
                <a:lnTo>
                  <a:pt x="294109" y="701315"/>
                </a:lnTo>
                <a:lnTo>
                  <a:pt x="266700" y="701315"/>
                </a:lnTo>
                <a:lnTo>
                  <a:pt x="277519" y="671435"/>
                </a:lnTo>
                <a:close/>
                <a:moveTo>
                  <a:pt x="622692" y="171248"/>
                </a:moveTo>
                <a:lnTo>
                  <a:pt x="674883" y="223774"/>
                </a:lnTo>
                <a:lnTo>
                  <a:pt x="590297" y="307959"/>
                </a:lnTo>
                <a:lnTo>
                  <a:pt x="503192" y="220896"/>
                </a:lnTo>
                <a:lnTo>
                  <a:pt x="490235" y="207944"/>
                </a:lnTo>
                <a:lnTo>
                  <a:pt x="477277" y="220896"/>
                </a:lnTo>
                <a:lnTo>
                  <a:pt x="368576" y="329545"/>
                </a:lnTo>
                <a:lnTo>
                  <a:pt x="281111" y="242122"/>
                </a:lnTo>
                <a:lnTo>
                  <a:pt x="268513" y="229171"/>
                </a:lnTo>
                <a:lnTo>
                  <a:pt x="255556" y="242122"/>
                </a:lnTo>
                <a:lnTo>
                  <a:pt x="126698" y="370918"/>
                </a:lnTo>
                <a:lnTo>
                  <a:pt x="152614" y="396821"/>
                </a:lnTo>
                <a:lnTo>
                  <a:pt x="268513" y="280977"/>
                </a:lnTo>
                <a:lnTo>
                  <a:pt x="355618" y="368040"/>
                </a:lnTo>
                <a:lnTo>
                  <a:pt x="368576" y="381351"/>
                </a:lnTo>
                <a:lnTo>
                  <a:pt x="381534" y="368040"/>
                </a:lnTo>
                <a:lnTo>
                  <a:pt x="490235" y="259391"/>
                </a:lnTo>
                <a:lnTo>
                  <a:pt x="577340" y="346814"/>
                </a:lnTo>
                <a:lnTo>
                  <a:pt x="590297" y="359765"/>
                </a:lnTo>
                <a:lnTo>
                  <a:pt x="603255" y="346814"/>
                </a:lnTo>
                <a:lnTo>
                  <a:pt x="700438" y="249317"/>
                </a:lnTo>
                <a:lnTo>
                  <a:pt x="750469" y="299325"/>
                </a:lnTo>
                <a:lnTo>
                  <a:pt x="750469" y="171248"/>
                </a:lnTo>
                <a:close/>
                <a:moveTo>
                  <a:pt x="35634" y="0"/>
                </a:moveTo>
                <a:lnTo>
                  <a:pt x="841533" y="0"/>
                </a:lnTo>
                <a:cubicBezTo>
                  <a:pt x="851612" y="0"/>
                  <a:pt x="860610" y="3958"/>
                  <a:pt x="866729" y="10433"/>
                </a:cubicBezTo>
                <a:cubicBezTo>
                  <a:pt x="873208" y="16909"/>
                  <a:pt x="877527" y="25903"/>
                  <a:pt x="877527" y="35617"/>
                </a:cubicBezTo>
                <a:lnTo>
                  <a:pt x="877527" y="518062"/>
                </a:lnTo>
                <a:cubicBezTo>
                  <a:pt x="877527" y="528135"/>
                  <a:pt x="873208" y="537129"/>
                  <a:pt x="866729" y="543245"/>
                </a:cubicBezTo>
                <a:cubicBezTo>
                  <a:pt x="860610" y="549721"/>
                  <a:pt x="851612" y="553678"/>
                  <a:pt x="841533" y="553678"/>
                </a:cubicBezTo>
                <a:lnTo>
                  <a:pt x="35634" y="553678"/>
                </a:lnTo>
                <a:cubicBezTo>
                  <a:pt x="25916" y="553678"/>
                  <a:pt x="16917" y="549721"/>
                  <a:pt x="10438" y="543245"/>
                </a:cubicBezTo>
                <a:cubicBezTo>
                  <a:pt x="3959" y="537129"/>
                  <a:pt x="0" y="528135"/>
                  <a:pt x="0" y="518062"/>
                </a:cubicBezTo>
                <a:lnTo>
                  <a:pt x="0" y="35617"/>
                </a:lnTo>
                <a:cubicBezTo>
                  <a:pt x="0" y="25903"/>
                  <a:pt x="3959" y="16909"/>
                  <a:pt x="10438" y="10433"/>
                </a:cubicBezTo>
                <a:cubicBezTo>
                  <a:pt x="16917" y="3958"/>
                  <a:pt x="25556" y="0"/>
                  <a:pt x="3563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4" name="Freeform 33">
            <a:extLst>
              <a:ext uri="{FF2B5EF4-FFF2-40B4-BE49-F238E27FC236}">
                <a16:creationId xmlns:a16="http://schemas.microsoft.com/office/drawing/2014/main" id="{64735D9A-C726-844B-9D98-3E57B639F553}"/>
              </a:ext>
            </a:extLst>
          </p:cNvPr>
          <p:cNvSpPr>
            <a:spLocks noChangeArrowheads="1"/>
          </p:cNvSpPr>
          <p:nvPr/>
        </p:nvSpPr>
        <p:spPr bwMode="auto">
          <a:xfrm>
            <a:off x="19809613" y="7043981"/>
            <a:ext cx="877528" cy="877527"/>
          </a:xfrm>
          <a:custGeom>
            <a:avLst/>
            <a:gdLst>
              <a:gd name="connsiteX0" fmla="*/ 538379 w 877528"/>
              <a:gd name="connsiteY0" fmla="*/ 468528 h 877527"/>
              <a:gd name="connsiteX1" fmla="*/ 525422 w 877528"/>
              <a:gd name="connsiteY1" fmla="*/ 475366 h 877527"/>
              <a:gd name="connsiteX2" fmla="*/ 519303 w 877528"/>
              <a:gd name="connsiteY2" fmla="*/ 510635 h 877527"/>
              <a:gd name="connsiteX3" fmla="*/ 525422 w 877528"/>
              <a:gd name="connsiteY3" fmla="*/ 545544 h 877527"/>
              <a:gd name="connsiteX4" fmla="*/ 538379 w 877528"/>
              <a:gd name="connsiteY4" fmla="*/ 552742 h 877527"/>
              <a:gd name="connsiteX5" fmla="*/ 550977 w 877528"/>
              <a:gd name="connsiteY5" fmla="*/ 545904 h 877527"/>
              <a:gd name="connsiteX6" fmla="*/ 557096 w 877528"/>
              <a:gd name="connsiteY6" fmla="*/ 510635 h 877527"/>
              <a:gd name="connsiteX7" fmla="*/ 550977 w 877528"/>
              <a:gd name="connsiteY7" fmla="*/ 475366 h 877527"/>
              <a:gd name="connsiteX8" fmla="*/ 538379 w 877528"/>
              <a:gd name="connsiteY8" fmla="*/ 468528 h 877527"/>
              <a:gd name="connsiteX9" fmla="*/ 538739 w 877528"/>
              <a:gd name="connsiteY9" fmla="*/ 439377 h 877527"/>
              <a:gd name="connsiteX10" fmla="*/ 582291 w 877528"/>
              <a:gd name="connsiteY10" fmla="*/ 457012 h 877527"/>
              <a:gd name="connsiteX11" fmla="*/ 598128 w 877528"/>
              <a:gd name="connsiteY11" fmla="*/ 510635 h 877527"/>
              <a:gd name="connsiteX12" fmla="*/ 582291 w 877528"/>
              <a:gd name="connsiteY12" fmla="*/ 564618 h 877527"/>
              <a:gd name="connsiteX13" fmla="*/ 539099 w 877528"/>
              <a:gd name="connsiteY13" fmla="*/ 582252 h 877527"/>
              <a:gd name="connsiteX14" fmla="*/ 495187 w 877528"/>
              <a:gd name="connsiteY14" fmla="*/ 564618 h 877527"/>
              <a:gd name="connsiteX15" fmla="*/ 478990 w 877528"/>
              <a:gd name="connsiteY15" fmla="*/ 510635 h 877527"/>
              <a:gd name="connsiteX16" fmla="*/ 495187 w 877528"/>
              <a:gd name="connsiteY16" fmla="*/ 457012 h 877527"/>
              <a:gd name="connsiteX17" fmla="*/ 538739 w 877528"/>
              <a:gd name="connsiteY17" fmla="*/ 439377 h 877527"/>
              <a:gd name="connsiteX18" fmla="*/ 355892 w 877528"/>
              <a:gd name="connsiteY18" fmla="*/ 325653 h 877527"/>
              <a:gd name="connsiteX19" fmla="*/ 343295 w 877528"/>
              <a:gd name="connsiteY19" fmla="*/ 332131 h 877527"/>
              <a:gd name="connsiteX20" fmla="*/ 337176 w 877528"/>
              <a:gd name="connsiteY20" fmla="*/ 367760 h 877527"/>
              <a:gd name="connsiteX21" fmla="*/ 343295 w 877528"/>
              <a:gd name="connsiteY21" fmla="*/ 403029 h 877527"/>
              <a:gd name="connsiteX22" fmla="*/ 355892 w 877528"/>
              <a:gd name="connsiteY22" fmla="*/ 409507 h 877527"/>
              <a:gd name="connsiteX23" fmla="*/ 368850 w 877528"/>
              <a:gd name="connsiteY23" fmla="*/ 403029 h 877527"/>
              <a:gd name="connsiteX24" fmla="*/ 374969 w 877528"/>
              <a:gd name="connsiteY24" fmla="*/ 367760 h 877527"/>
              <a:gd name="connsiteX25" fmla="*/ 368850 w 877528"/>
              <a:gd name="connsiteY25" fmla="*/ 332491 h 877527"/>
              <a:gd name="connsiteX26" fmla="*/ 355892 w 877528"/>
              <a:gd name="connsiteY26" fmla="*/ 325653 h 877527"/>
              <a:gd name="connsiteX27" fmla="*/ 500946 w 877528"/>
              <a:gd name="connsiteY27" fmla="*/ 296862 h 877527"/>
              <a:gd name="connsiteX28" fmla="*/ 538379 w 877528"/>
              <a:gd name="connsiteY28" fmla="*/ 296862 h 877527"/>
              <a:gd name="connsiteX29" fmla="*/ 395125 w 877528"/>
              <a:gd name="connsiteY29" fmla="*/ 581533 h 877527"/>
              <a:gd name="connsiteX30" fmla="*/ 356972 w 877528"/>
              <a:gd name="connsiteY30" fmla="*/ 581533 h 877527"/>
              <a:gd name="connsiteX31" fmla="*/ 355892 w 877528"/>
              <a:gd name="connsiteY31" fmla="*/ 296862 h 877527"/>
              <a:gd name="connsiteX32" fmla="*/ 400164 w 877528"/>
              <a:gd name="connsiteY32" fmla="*/ 314137 h 877527"/>
              <a:gd name="connsiteX33" fmla="*/ 416002 w 877528"/>
              <a:gd name="connsiteY33" fmla="*/ 367760 h 877527"/>
              <a:gd name="connsiteX34" fmla="*/ 400164 w 877528"/>
              <a:gd name="connsiteY34" fmla="*/ 421743 h 877527"/>
              <a:gd name="connsiteX35" fmla="*/ 356972 w 877528"/>
              <a:gd name="connsiteY35" fmla="*/ 439017 h 877527"/>
              <a:gd name="connsiteX36" fmla="*/ 313060 w 877528"/>
              <a:gd name="connsiteY36" fmla="*/ 421743 h 877527"/>
              <a:gd name="connsiteX37" fmla="*/ 296863 w 877528"/>
              <a:gd name="connsiteY37" fmla="*/ 367760 h 877527"/>
              <a:gd name="connsiteX38" fmla="*/ 313060 w 877528"/>
              <a:gd name="connsiteY38" fmla="*/ 314137 h 877527"/>
              <a:gd name="connsiteX39" fmla="*/ 355892 w 877528"/>
              <a:gd name="connsiteY39" fmla="*/ 296862 h 877527"/>
              <a:gd name="connsiteX40" fmla="*/ 438764 w 877528"/>
              <a:gd name="connsiteY40" fmla="*/ 152614 h 877527"/>
              <a:gd name="connsiteX41" fmla="*/ 236479 w 877528"/>
              <a:gd name="connsiteY41" fmla="*/ 236479 h 877527"/>
              <a:gd name="connsiteX42" fmla="*/ 152614 w 877528"/>
              <a:gd name="connsiteY42" fmla="*/ 439124 h 877527"/>
              <a:gd name="connsiteX43" fmla="*/ 236479 w 877528"/>
              <a:gd name="connsiteY43" fmla="*/ 641048 h 877527"/>
              <a:gd name="connsiteX44" fmla="*/ 438764 w 877528"/>
              <a:gd name="connsiteY44" fmla="*/ 724914 h 877527"/>
              <a:gd name="connsiteX45" fmla="*/ 641049 w 877528"/>
              <a:gd name="connsiteY45" fmla="*/ 641048 h 877527"/>
              <a:gd name="connsiteX46" fmla="*/ 724915 w 877528"/>
              <a:gd name="connsiteY46" fmla="*/ 439124 h 877527"/>
              <a:gd name="connsiteX47" fmla="*/ 641049 w 877528"/>
              <a:gd name="connsiteY47" fmla="*/ 236479 h 877527"/>
              <a:gd name="connsiteX48" fmla="*/ 438764 w 877528"/>
              <a:gd name="connsiteY48" fmla="*/ 152614 h 877527"/>
              <a:gd name="connsiteX49" fmla="*/ 438764 w 877528"/>
              <a:gd name="connsiteY49" fmla="*/ 0 h 877527"/>
              <a:gd name="connsiteX50" fmla="*/ 484836 w 877528"/>
              <a:gd name="connsiteY50" fmla="*/ 36714 h 877527"/>
              <a:gd name="connsiteX51" fmla="*/ 499234 w 877528"/>
              <a:gd name="connsiteY51" fmla="*/ 55791 h 877527"/>
              <a:gd name="connsiteX52" fmla="*/ 519030 w 877528"/>
              <a:gd name="connsiteY52" fmla="*/ 42113 h 877527"/>
              <a:gd name="connsiteX53" fmla="*/ 574461 w 877528"/>
              <a:gd name="connsiteY53" fmla="*/ 21596 h 877527"/>
              <a:gd name="connsiteX54" fmla="*/ 606855 w 877528"/>
              <a:gd name="connsiteY54" fmla="*/ 70548 h 877527"/>
              <a:gd name="connsiteX55" fmla="*/ 614774 w 877528"/>
              <a:gd name="connsiteY55" fmla="*/ 93224 h 877527"/>
              <a:gd name="connsiteX56" fmla="*/ 637810 w 877528"/>
              <a:gd name="connsiteY56" fmla="*/ 86385 h 877527"/>
              <a:gd name="connsiteX57" fmla="*/ 696480 w 877528"/>
              <a:gd name="connsiteY57" fmla="*/ 83866 h 877527"/>
              <a:gd name="connsiteX58" fmla="*/ 712317 w 877528"/>
              <a:gd name="connsiteY58" fmla="*/ 140736 h 877527"/>
              <a:gd name="connsiteX59" fmla="*/ 713037 w 877528"/>
              <a:gd name="connsiteY59" fmla="*/ 164492 h 877527"/>
              <a:gd name="connsiteX60" fmla="*/ 736793 w 877528"/>
              <a:gd name="connsiteY60" fmla="*/ 165571 h 877527"/>
              <a:gd name="connsiteX61" fmla="*/ 793663 w 877528"/>
              <a:gd name="connsiteY61" fmla="*/ 181049 h 877527"/>
              <a:gd name="connsiteX62" fmla="*/ 791143 w 877528"/>
              <a:gd name="connsiteY62" fmla="*/ 239718 h 877527"/>
              <a:gd name="connsiteX63" fmla="*/ 784304 w 877528"/>
              <a:gd name="connsiteY63" fmla="*/ 262754 h 877527"/>
              <a:gd name="connsiteX64" fmla="*/ 806980 w 877528"/>
              <a:gd name="connsiteY64" fmla="*/ 271033 h 877527"/>
              <a:gd name="connsiteX65" fmla="*/ 855932 w 877528"/>
              <a:gd name="connsiteY65" fmla="*/ 303427 h 877527"/>
              <a:gd name="connsiteX66" fmla="*/ 835415 w 877528"/>
              <a:gd name="connsiteY66" fmla="*/ 358498 h 877527"/>
              <a:gd name="connsiteX67" fmla="*/ 822098 w 877528"/>
              <a:gd name="connsiteY67" fmla="*/ 377934 h 877527"/>
              <a:gd name="connsiteX68" fmla="*/ 840814 w 877528"/>
              <a:gd name="connsiteY68" fmla="*/ 392692 h 877527"/>
              <a:gd name="connsiteX69" fmla="*/ 877528 w 877528"/>
              <a:gd name="connsiteY69" fmla="*/ 439124 h 877527"/>
              <a:gd name="connsiteX70" fmla="*/ 840814 w 877528"/>
              <a:gd name="connsiteY70" fmla="*/ 484836 h 877527"/>
              <a:gd name="connsiteX71" fmla="*/ 822098 w 877528"/>
              <a:gd name="connsiteY71" fmla="*/ 499593 h 877527"/>
              <a:gd name="connsiteX72" fmla="*/ 835415 w 877528"/>
              <a:gd name="connsiteY72" fmla="*/ 519390 h 877527"/>
              <a:gd name="connsiteX73" fmla="*/ 855932 w 877528"/>
              <a:gd name="connsiteY73" fmla="*/ 574460 h 877527"/>
              <a:gd name="connsiteX74" fmla="*/ 806980 w 877528"/>
              <a:gd name="connsiteY74" fmla="*/ 606854 h 877527"/>
              <a:gd name="connsiteX75" fmla="*/ 784304 w 877528"/>
              <a:gd name="connsiteY75" fmla="*/ 615133 h 877527"/>
              <a:gd name="connsiteX76" fmla="*/ 791143 w 877528"/>
              <a:gd name="connsiteY76" fmla="*/ 637809 h 877527"/>
              <a:gd name="connsiteX77" fmla="*/ 793663 w 877528"/>
              <a:gd name="connsiteY77" fmla="*/ 696479 h 877527"/>
              <a:gd name="connsiteX78" fmla="*/ 736793 w 877528"/>
              <a:gd name="connsiteY78" fmla="*/ 712676 h 877527"/>
              <a:gd name="connsiteX79" fmla="*/ 713037 w 877528"/>
              <a:gd name="connsiteY79" fmla="*/ 713036 h 877527"/>
              <a:gd name="connsiteX80" fmla="*/ 712317 w 877528"/>
              <a:gd name="connsiteY80" fmla="*/ 737152 h 877527"/>
              <a:gd name="connsiteX81" fmla="*/ 696480 w 877528"/>
              <a:gd name="connsiteY81" fmla="*/ 793662 h 877527"/>
              <a:gd name="connsiteX82" fmla="*/ 637810 w 877528"/>
              <a:gd name="connsiteY82" fmla="*/ 791142 h 877527"/>
              <a:gd name="connsiteX83" fmla="*/ 614774 w 877528"/>
              <a:gd name="connsiteY83" fmla="*/ 784663 h 877527"/>
              <a:gd name="connsiteX84" fmla="*/ 606855 w 877528"/>
              <a:gd name="connsiteY84" fmla="*/ 806980 h 877527"/>
              <a:gd name="connsiteX85" fmla="*/ 574461 w 877528"/>
              <a:gd name="connsiteY85" fmla="*/ 855931 h 877527"/>
              <a:gd name="connsiteX86" fmla="*/ 519030 w 877528"/>
              <a:gd name="connsiteY86" fmla="*/ 835415 h 877527"/>
              <a:gd name="connsiteX87" fmla="*/ 499234 w 877528"/>
              <a:gd name="connsiteY87" fmla="*/ 822097 h 877527"/>
              <a:gd name="connsiteX88" fmla="*/ 484836 w 877528"/>
              <a:gd name="connsiteY88" fmla="*/ 840814 h 877527"/>
              <a:gd name="connsiteX89" fmla="*/ 438764 w 877528"/>
              <a:gd name="connsiteY89" fmla="*/ 877527 h 877527"/>
              <a:gd name="connsiteX90" fmla="*/ 392692 w 877528"/>
              <a:gd name="connsiteY90" fmla="*/ 840814 h 877527"/>
              <a:gd name="connsiteX91" fmla="*/ 377935 w 877528"/>
              <a:gd name="connsiteY91" fmla="*/ 822097 h 877527"/>
              <a:gd name="connsiteX92" fmla="*/ 358138 w 877528"/>
              <a:gd name="connsiteY92" fmla="*/ 835415 h 877527"/>
              <a:gd name="connsiteX93" fmla="*/ 303068 w 877528"/>
              <a:gd name="connsiteY93" fmla="*/ 855931 h 877527"/>
              <a:gd name="connsiteX94" fmla="*/ 270673 w 877528"/>
              <a:gd name="connsiteY94" fmla="*/ 806980 h 877527"/>
              <a:gd name="connsiteX95" fmla="*/ 262395 w 877528"/>
              <a:gd name="connsiteY95" fmla="*/ 784663 h 877527"/>
              <a:gd name="connsiteX96" fmla="*/ 239719 w 877528"/>
              <a:gd name="connsiteY96" fmla="*/ 791142 h 877527"/>
              <a:gd name="connsiteX97" fmla="*/ 181049 w 877528"/>
              <a:gd name="connsiteY97" fmla="*/ 793662 h 877527"/>
              <a:gd name="connsiteX98" fmla="*/ 165212 w 877528"/>
              <a:gd name="connsiteY98" fmla="*/ 737152 h 877527"/>
              <a:gd name="connsiteX99" fmla="*/ 164492 w 877528"/>
              <a:gd name="connsiteY99" fmla="*/ 713036 h 877527"/>
              <a:gd name="connsiteX100" fmla="*/ 140736 w 877528"/>
              <a:gd name="connsiteY100" fmla="*/ 712676 h 877527"/>
              <a:gd name="connsiteX101" fmla="*/ 83866 w 877528"/>
              <a:gd name="connsiteY101" fmla="*/ 696479 h 877527"/>
              <a:gd name="connsiteX102" fmla="*/ 86385 w 877528"/>
              <a:gd name="connsiteY102" fmla="*/ 637809 h 877527"/>
              <a:gd name="connsiteX103" fmla="*/ 92864 w 877528"/>
              <a:gd name="connsiteY103" fmla="*/ 615133 h 877527"/>
              <a:gd name="connsiteX104" fmla="*/ 70548 w 877528"/>
              <a:gd name="connsiteY104" fmla="*/ 606854 h 877527"/>
              <a:gd name="connsiteX105" fmla="*/ 21597 w 877528"/>
              <a:gd name="connsiteY105" fmla="*/ 574460 h 877527"/>
              <a:gd name="connsiteX106" fmla="*/ 42113 w 877528"/>
              <a:gd name="connsiteY106" fmla="*/ 519390 h 877527"/>
              <a:gd name="connsiteX107" fmla="*/ 55431 w 877528"/>
              <a:gd name="connsiteY107" fmla="*/ 499593 h 877527"/>
              <a:gd name="connsiteX108" fmla="*/ 36714 w 877528"/>
              <a:gd name="connsiteY108" fmla="*/ 484836 h 877527"/>
              <a:gd name="connsiteX109" fmla="*/ 0 w 877528"/>
              <a:gd name="connsiteY109" fmla="*/ 439124 h 877527"/>
              <a:gd name="connsiteX110" fmla="*/ 36714 w 877528"/>
              <a:gd name="connsiteY110" fmla="*/ 392692 h 877527"/>
              <a:gd name="connsiteX111" fmla="*/ 55431 w 877528"/>
              <a:gd name="connsiteY111" fmla="*/ 377934 h 877527"/>
              <a:gd name="connsiteX112" fmla="*/ 42113 w 877528"/>
              <a:gd name="connsiteY112" fmla="*/ 358498 h 877527"/>
              <a:gd name="connsiteX113" fmla="*/ 21597 w 877528"/>
              <a:gd name="connsiteY113" fmla="*/ 303427 h 877527"/>
              <a:gd name="connsiteX114" fmla="*/ 70548 w 877528"/>
              <a:gd name="connsiteY114" fmla="*/ 271033 h 877527"/>
              <a:gd name="connsiteX115" fmla="*/ 92864 w 877528"/>
              <a:gd name="connsiteY115" fmla="*/ 262754 h 877527"/>
              <a:gd name="connsiteX116" fmla="*/ 86385 w 877528"/>
              <a:gd name="connsiteY116" fmla="*/ 239718 h 877527"/>
              <a:gd name="connsiteX117" fmla="*/ 83866 w 877528"/>
              <a:gd name="connsiteY117" fmla="*/ 181049 h 877527"/>
              <a:gd name="connsiteX118" fmla="*/ 140736 w 877528"/>
              <a:gd name="connsiteY118" fmla="*/ 165571 h 877527"/>
              <a:gd name="connsiteX119" fmla="*/ 164492 w 877528"/>
              <a:gd name="connsiteY119" fmla="*/ 164492 h 877527"/>
              <a:gd name="connsiteX120" fmla="*/ 165212 w 877528"/>
              <a:gd name="connsiteY120" fmla="*/ 140736 h 877527"/>
              <a:gd name="connsiteX121" fmla="*/ 181049 w 877528"/>
              <a:gd name="connsiteY121" fmla="*/ 83866 h 877527"/>
              <a:gd name="connsiteX122" fmla="*/ 239719 w 877528"/>
              <a:gd name="connsiteY122" fmla="*/ 86385 h 877527"/>
              <a:gd name="connsiteX123" fmla="*/ 262395 w 877528"/>
              <a:gd name="connsiteY123" fmla="*/ 93224 h 877527"/>
              <a:gd name="connsiteX124" fmla="*/ 270673 w 877528"/>
              <a:gd name="connsiteY124" fmla="*/ 70548 h 877527"/>
              <a:gd name="connsiteX125" fmla="*/ 303068 w 877528"/>
              <a:gd name="connsiteY125" fmla="*/ 21596 h 877527"/>
              <a:gd name="connsiteX126" fmla="*/ 358138 w 877528"/>
              <a:gd name="connsiteY126" fmla="*/ 42113 h 877527"/>
              <a:gd name="connsiteX127" fmla="*/ 377935 w 877528"/>
              <a:gd name="connsiteY127" fmla="*/ 55791 h 877527"/>
              <a:gd name="connsiteX128" fmla="*/ 392692 w 877528"/>
              <a:gd name="connsiteY128" fmla="*/ 36714 h 877527"/>
              <a:gd name="connsiteX129" fmla="*/ 438764 w 877528"/>
              <a:gd name="connsiteY129"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877528" h="877527">
                <a:moveTo>
                  <a:pt x="538379" y="468528"/>
                </a:moveTo>
                <a:cubicBezTo>
                  <a:pt x="532620" y="468528"/>
                  <a:pt x="528661" y="470687"/>
                  <a:pt x="525422" y="475366"/>
                </a:cubicBezTo>
                <a:cubicBezTo>
                  <a:pt x="521462" y="481124"/>
                  <a:pt x="519303" y="493000"/>
                  <a:pt x="519303" y="510635"/>
                </a:cubicBezTo>
                <a:cubicBezTo>
                  <a:pt x="519303" y="528269"/>
                  <a:pt x="521462" y="539786"/>
                  <a:pt x="525422" y="545544"/>
                </a:cubicBezTo>
                <a:cubicBezTo>
                  <a:pt x="528661" y="550222"/>
                  <a:pt x="532980" y="552742"/>
                  <a:pt x="538379" y="552742"/>
                </a:cubicBezTo>
                <a:cubicBezTo>
                  <a:pt x="543778" y="552742"/>
                  <a:pt x="547737" y="550222"/>
                  <a:pt x="550977" y="545904"/>
                </a:cubicBezTo>
                <a:cubicBezTo>
                  <a:pt x="554936" y="539786"/>
                  <a:pt x="557096" y="528269"/>
                  <a:pt x="557096" y="510635"/>
                </a:cubicBezTo>
                <a:cubicBezTo>
                  <a:pt x="557096" y="493000"/>
                  <a:pt x="554936" y="481124"/>
                  <a:pt x="550977" y="475366"/>
                </a:cubicBezTo>
                <a:cubicBezTo>
                  <a:pt x="547737" y="470687"/>
                  <a:pt x="543778" y="468528"/>
                  <a:pt x="538379" y="468528"/>
                </a:cubicBezTo>
                <a:close/>
                <a:moveTo>
                  <a:pt x="538739" y="439377"/>
                </a:moveTo>
                <a:cubicBezTo>
                  <a:pt x="557096" y="439377"/>
                  <a:pt x="571493" y="445136"/>
                  <a:pt x="582291" y="457012"/>
                </a:cubicBezTo>
                <a:cubicBezTo>
                  <a:pt x="593089" y="468528"/>
                  <a:pt x="598128" y="486523"/>
                  <a:pt x="598128" y="510635"/>
                </a:cubicBezTo>
                <a:cubicBezTo>
                  <a:pt x="598128" y="535107"/>
                  <a:pt x="593089" y="553102"/>
                  <a:pt x="582291" y="564618"/>
                </a:cubicBezTo>
                <a:cubicBezTo>
                  <a:pt x="571493" y="576134"/>
                  <a:pt x="557456" y="582252"/>
                  <a:pt x="539099" y="582252"/>
                </a:cubicBezTo>
                <a:cubicBezTo>
                  <a:pt x="520382" y="582252"/>
                  <a:pt x="505625" y="576134"/>
                  <a:pt x="495187" y="564618"/>
                </a:cubicBezTo>
                <a:cubicBezTo>
                  <a:pt x="484389" y="553102"/>
                  <a:pt x="478990" y="535107"/>
                  <a:pt x="478990" y="510635"/>
                </a:cubicBezTo>
                <a:cubicBezTo>
                  <a:pt x="478990" y="486523"/>
                  <a:pt x="484389" y="468528"/>
                  <a:pt x="495187" y="457012"/>
                </a:cubicBezTo>
                <a:cubicBezTo>
                  <a:pt x="505625" y="445136"/>
                  <a:pt x="520382" y="439377"/>
                  <a:pt x="538739" y="439377"/>
                </a:cubicBezTo>
                <a:close/>
                <a:moveTo>
                  <a:pt x="355892" y="325653"/>
                </a:moveTo>
                <a:cubicBezTo>
                  <a:pt x="350493" y="325653"/>
                  <a:pt x="346174" y="327813"/>
                  <a:pt x="343295" y="332131"/>
                </a:cubicBezTo>
                <a:cubicBezTo>
                  <a:pt x="339336" y="338249"/>
                  <a:pt x="337176" y="349766"/>
                  <a:pt x="337176" y="367760"/>
                </a:cubicBezTo>
                <a:cubicBezTo>
                  <a:pt x="337176" y="385394"/>
                  <a:pt x="339336" y="396911"/>
                  <a:pt x="343295" y="403029"/>
                </a:cubicBezTo>
                <a:cubicBezTo>
                  <a:pt x="346174" y="407347"/>
                  <a:pt x="350493" y="409507"/>
                  <a:pt x="355892" y="409507"/>
                </a:cubicBezTo>
                <a:cubicBezTo>
                  <a:pt x="361651" y="409507"/>
                  <a:pt x="365611" y="407347"/>
                  <a:pt x="368850" y="403029"/>
                </a:cubicBezTo>
                <a:cubicBezTo>
                  <a:pt x="372809" y="396911"/>
                  <a:pt x="374969" y="385394"/>
                  <a:pt x="374969" y="367760"/>
                </a:cubicBezTo>
                <a:cubicBezTo>
                  <a:pt x="374969" y="349766"/>
                  <a:pt x="372809" y="338249"/>
                  <a:pt x="368850" y="332491"/>
                </a:cubicBezTo>
                <a:cubicBezTo>
                  <a:pt x="365611" y="327813"/>
                  <a:pt x="361651" y="325653"/>
                  <a:pt x="355892" y="325653"/>
                </a:cubicBezTo>
                <a:close/>
                <a:moveTo>
                  <a:pt x="500946" y="296862"/>
                </a:moveTo>
                <a:lnTo>
                  <a:pt x="538379" y="296862"/>
                </a:lnTo>
                <a:lnTo>
                  <a:pt x="395125" y="581533"/>
                </a:lnTo>
                <a:lnTo>
                  <a:pt x="356972" y="581533"/>
                </a:lnTo>
                <a:close/>
                <a:moveTo>
                  <a:pt x="355892" y="296862"/>
                </a:moveTo>
                <a:cubicBezTo>
                  <a:pt x="374969" y="296862"/>
                  <a:pt x="389366" y="302261"/>
                  <a:pt x="400164" y="314137"/>
                </a:cubicBezTo>
                <a:cubicBezTo>
                  <a:pt x="410603" y="325653"/>
                  <a:pt x="416002" y="343648"/>
                  <a:pt x="416002" y="367760"/>
                </a:cubicBezTo>
                <a:cubicBezTo>
                  <a:pt x="416002" y="392232"/>
                  <a:pt x="410603" y="410227"/>
                  <a:pt x="400164" y="421743"/>
                </a:cubicBezTo>
                <a:cubicBezTo>
                  <a:pt x="389366" y="433259"/>
                  <a:pt x="374969" y="439017"/>
                  <a:pt x="356972" y="439017"/>
                </a:cubicBezTo>
                <a:cubicBezTo>
                  <a:pt x="337896" y="439017"/>
                  <a:pt x="323498" y="433259"/>
                  <a:pt x="313060" y="421743"/>
                </a:cubicBezTo>
                <a:cubicBezTo>
                  <a:pt x="302262" y="410227"/>
                  <a:pt x="296863" y="392232"/>
                  <a:pt x="296863" y="367760"/>
                </a:cubicBezTo>
                <a:cubicBezTo>
                  <a:pt x="296863" y="343648"/>
                  <a:pt x="302262" y="326013"/>
                  <a:pt x="313060" y="314137"/>
                </a:cubicBezTo>
                <a:cubicBezTo>
                  <a:pt x="323498" y="302620"/>
                  <a:pt x="337896" y="296862"/>
                  <a:pt x="355892" y="296862"/>
                </a:cubicBezTo>
                <a:close/>
                <a:moveTo>
                  <a:pt x="438764" y="152614"/>
                </a:moveTo>
                <a:cubicBezTo>
                  <a:pt x="359938" y="152614"/>
                  <a:pt x="287950" y="184648"/>
                  <a:pt x="236479" y="236479"/>
                </a:cubicBezTo>
                <a:cubicBezTo>
                  <a:pt x="184648" y="288310"/>
                  <a:pt x="152614" y="359938"/>
                  <a:pt x="152614" y="439124"/>
                </a:cubicBezTo>
                <a:cubicBezTo>
                  <a:pt x="152614" y="517950"/>
                  <a:pt x="184648" y="589577"/>
                  <a:pt x="236479" y="641048"/>
                </a:cubicBezTo>
                <a:cubicBezTo>
                  <a:pt x="287950" y="692879"/>
                  <a:pt x="359938" y="724914"/>
                  <a:pt x="438764" y="724914"/>
                </a:cubicBezTo>
                <a:cubicBezTo>
                  <a:pt x="517591" y="724914"/>
                  <a:pt x="589578" y="692879"/>
                  <a:pt x="641049" y="641048"/>
                </a:cubicBezTo>
                <a:cubicBezTo>
                  <a:pt x="692880" y="589577"/>
                  <a:pt x="724915" y="517950"/>
                  <a:pt x="724915" y="439124"/>
                </a:cubicBezTo>
                <a:cubicBezTo>
                  <a:pt x="724915" y="359938"/>
                  <a:pt x="692880" y="288310"/>
                  <a:pt x="641049" y="236479"/>
                </a:cubicBezTo>
                <a:cubicBezTo>
                  <a:pt x="589578" y="184648"/>
                  <a:pt x="517591" y="152614"/>
                  <a:pt x="438764" y="152614"/>
                </a:cubicBezTo>
                <a:close/>
                <a:moveTo>
                  <a:pt x="438764" y="0"/>
                </a:moveTo>
                <a:cubicBezTo>
                  <a:pt x="463240" y="0"/>
                  <a:pt x="474038" y="18357"/>
                  <a:pt x="484836" y="36714"/>
                </a:cubicBezTo>
                <a:cubicBezTo>
                  <a:pt x="489875" y="46072"/>
                  <a:pt x="495634" y="55071"/>
                  <a:pt x="499234" y="55791"/>
                </a:cubicBezTo>
                <a:cubicBezTo>
                  <a:pt x="503193" y="56510"/>
                  <a:pt x="511472" y="49312"/>
                  <a:pt x="519030" y="42113"/>
                </a:cubicBezTo>
                <a:cubicBezTo>
                  <a:pt x="535228" y="28075"/>
                  <a:pt x="550705" y="14038"/>
                  <a:pt x="574461" y="21596"/>
                </a:cubicBezTo>
                <a:cubicBezTo>
                  <a:pt x="597497" y="29155"/>
                  <a:pt x="602176" y="49672"/>
                  <a:pt x="606855" y="70548"/>
                </a:cubicBezTo>
                <a:cubicBezTo>
                  <a:pt x="609015" y="80986"/>
                  <a:pt x="611534" y="91424"/>
                  <a:pt x="614774" y="93224"/>
                </a:cubicBezTo>
                <a:cubicBezTo>
                  <a:pt x="618373" y="95024"/>
                  <a:pt x="628091" y="90704"/>
                  <a:pt x="637810" y="86385"/>
                </a:cubicBezTo>
                <a:cubicBezTo>
                  <a:pt x="657606" y="77747"/>
                  <a:pt x="676683" y="69468"/>
                  <a:pt x="696480" y="83866"/>
                </a:cubicBezTo>
                <a:cubicBezTo>
                  <a:pt x="716636" y="98263"/>
                  <a:pt x="714477" y="119139"/>
                  <a:pt x="712317" y="140736"/>
                </a:cubicBezTo>
                <a:cubicBezTo>
                  <a:pt x="711237" y="151174"/>
                  <a:pt x="710157" y="161972"/>
                  <a:pt x="713037" y="164492"/>
                </a:cubicBezTo>
                <a:cubicBezTo>
                  <a:pt x="715916" y="167371"/>
                  <a:pt x="726714" y="166291"/>
                  <a:pt x="736793" y="165571"/>
                </a:cubicBezTo>
                <a:cubicBezTo>
                  <a:pt x="758389" y="163412"/>
                  <a:pt x="779265" y="161252"/>
                  <a:pt x="793663" y="181049"/>
                </a:cubicBezTo>
                <a:cubicBezTo>
                  <a:pt x="808060" y="200845"/>
                  <a:pt x="799782" y="220282"/>
                  <a:pt x="791143" y="239718"/>
                </a:cubicBezTo>
                <a:cubicBezTo>
                  <a:pt x="786824" y="249437"/>
                  <a:pt x="782504" y="259155"/>
                  <a:pt x="784304" y="262754"/>
                </a:cubicBezTo>
                <a:cubicBezTo>
                  <a:pt x="786104" y="266354"/>
                  <a:pt x="796542" y="268513"/>
                  <a:pt x="806980" y="271033"/>
                </a:cubicBezTo>
                <a:cubicBezTo>
                  <a:pt x="827497" y="275352"/>
                  <a:pt x="848373" y="280031"/>
                  <a:pt x="855932" y="303427"/>
                </a:cubicBezTo>
                <a:cubicBezTo>
                  <a:pt x="863490" y="326823"/>
                  <a:pt x="849453" y="342661"/>
                  <a:pt x="835415" y="358498"/>
                </a:cubicBezTo>
                <a:cubicBezTo>
                  <a:pt x="828217" y="366416"/>
                  <a:pt x="821378" y="374335"/>
                  <a:pt x="822098" y="377934"/>
                </a:cubicBezTo>
                <a:cubicBezTo>
                  <a:pt x="822458" y="381894"/>
                  <a:pt x="831456" y="387653"/>
                  <a:pt x="840814" y="392692"/>
                </a:cubicBezTo>
                <a:cubicBezTo>
                  <a:pt x="859531" y="403490"/>
                  <a:pt x="877528" y="414288"/>
                  <a:pt x="877528" y="439124"/>
                </a:cubicBezTo>
                <a:cubicBezTo>
                  <a:pt x="877528" y="463599"/>
                  <a:pt x="859531" y="474038"/>
                  <a:pt x="840814" y="484836"/>
                </a:cubicBezTo>
                <a:cubicBezTo>
                  <a:pt x="831456" y="490235"/>
                  <a:pt x="822458" y="495634"/>
                  <a:pt x="822098" y="499593"/>
                </a:cubicBezTo>
                <a:cubicBezTo>
                  <a:pt x="821378" y="503552"/>
                  <a:pt x="828217" y="511471"/>
                  <a:pt x="835415" y="519390"/>
                </a:cubicBezTo>
                <a:cubicBezTo>
                  <a:pt x="849453" y="535227"/>
                  <a:pt x="863490" y="551064"/>
                  <a:pt x="855932" y="574460"/>
                </a:cubicBezTo>
                <a:cubicBezTo>
                  <a:pt x="848373" y="597856"/>
                  <a:pt x="827497" y="602535"/>
                  <a:pt x="806980" y="606854"/>
                </a:cubicBezTo>
                <a:cubicBezTo>
                  <a:pt x="796542" y="609014"/>
                  <a:pt x="786104" y="611534"/>
                  <a:pt x="784304" y="615133"/>
                </a:cubicBezTo>
                <a:cubicBezTo>
                  <a:pt x="782504" y="618372"/>
                  <a:pt x="786824" y="628451"/>
                  <a:pt x="791143" y="637809"/>
                </a:cubicBezTo>
                <a:cubicBezTo>
                  <a:pt x="799782" y="657606"/>
                  <a:pt x="808060" y="676682"/>
                  <a:pt x="793663" y="696479"/>
                </a:cubicBezTo>
                <a:cubicBezTo>
                  <a:pt x="779265" y="716635"/>
                  <a:pt x="758389" y="714476"/>
                  <a:pt x="736793" y="712676"/>
                </a:cubicBezTo>
                <a:cubicBezTo>
                  <a:pt x="726714" y="711596"/>
                  <a:pt x="715916" y="710516"/>
                  <a:pt x="713037" y="713036"/>
                </a:cubicBezTo>
                <a:cubicBezTo>
                  <a:pt x="710157" y="716275"/>
                  <a:pt x="711237" y="726714"/>
                  <a:pt x="712317" y="737152"/>
                </a:cubicBezTo>
                <a:cubicBezTo>
                  <a:pt x="714477" y="758388"/>
                  <a:pt x="716636" y="779264"/>
                  <a:pt x="696480" y="793662"/>
                </a:cubicBezTo>
                <a:cubicBezTo>
                  <a:pt x="676683" y="808419"/>
                  <a:pt x="657606" y="799781"/>
                  <a:pt x="637810" y="791142"/>
                </a:cubicBezTo>
                <a:cubicBezTo>
                  <a:pt x="628091" y="786823"/>
                  <a:pt x="618373" y="782504"/>
                  <a:pt x="614774" y="784663"/>
                </a:cubicBezTo>
                <a:cubicBezTo>
                  <a:pt x="611534" y="786103"/>
                  <a:pt x="609015" y="796541"/>
                  <a:pt x="606855" y="806980"/>
                </a:cubicBezTo>
                <a:cubicBezTo>
                  <a:pt x="602176" y="827856"/>
                  <a:pt x="597497" y="848372"/>
                  <a:pt x="574461" y="855931"/>
                </a:cubicBezTo>
                <a:cubicBezTo>
                  <a:pt x="550705" y="863490"/>
                  <a:pt x="535228" y="849812"/>
                  <a:pt x="519030" y="835415"/>
                </a:cubicBezTo>
                <a:cubicBezTo>
                  <a:pt x="511472" y="828216"/>
                  <a:pt x="503193" y="821377"/>
                  <a:pt x="499234" y="822097"/>
                </a:cubicBezTo>
                <a:cubicBezTo>
                  <a:pt x="495634" y="822817"/>
                  <a:pt x="489875" y="831815"/>
                  <a:pt x="484836" y="840814"/>
                </a:cubicBezTo>
                <a:cubicBezTo>
                  <a:pt x="474038" y="859530"/>
                  <a:pt x="463240" y="877527"/>
                  <a:pt x="438764" y="877527"/>
                </a:cubicBezTo>
                <a:cubicBezTo>
                  <a:pt x="414289" y="877527"/>
                  <a:pt x="403490" y="859530"/>
                  <a:pt x="392692" y="840814"/>
                </a:cubicBezTo>
                <a:cubicBezTo>
                  <a:pt x="387293" y="831815"/>
                  <a:pt x="381894" y="822817"/>
                  <a:pt x="377935" y="822097"/>
                </a:cubicBezTo>
                <a:cubicBezTo>
                  <a:pt x="374335" y="821377"/>
                  <a:pt x="366057" y="828216"/>
                  <a:pt x="358138" y="835415"/>
                </a:cubicBezTo>
                <a:cubicBezTo>
                  <a:pt x="342301" y="849812"/>
                  <a:pt x="326824" y="863490"/>
                  <a:pt x="303068" y="855931"/>
                </a:cubicBezTo>
                <a:cubicBezTo>
                  <a:pt x="279672" y="848372"/>
                  <a:pt x="275353" y="827856"/>
                  <a:pt x="270673" y="806980"/>
                </a:cubicBezTo>
                <a:cubicBezTo>
                  <a:pt x="268514" y="796541"/>
                  <a:pt x="265994" y="786103"/>
                  <a:pt x="262395" y="784663"/>
                </a:cubicBezTo>
                <a:cubicBezTo>
                  <a:pt x="258795" y="782504"/>
                  <a:pt x="249077" y="786823"/>
                  <a:pt x="239719" y="791142"/>
                </a:cubicBezTo>
                <a:cubicBezTo>
                  <a:pt x="219922" y="799781"/>
                  <a:pt x="200845" y="808419"/>
                  <a:pt x="181049" y="793662"/>
                </a:cubicBezTo>
                <a:cubicBezTo>
                  <a:pt x="160892" y="779264"/>
                  <a:pt x="163052" y="758388"/>
                  <a:pt x="165212" y="737152"/>
                </a:cubicBezTo>
                <a:cubicBezTo>
                  <a:pt x="166291" y="726714"/>
                  <a:pt x="167371" y="716275"/>
                  <a:pt x="164492" y="713036"/>
                </a:cubicBezTo>
                <a:cubicBezTo>
                  <a:pt x="161612" y="710516"/>
                  <a:pt x="150814" y="711596"/>
                  <a:pt x="140736" y="712676"/>
                </a:cubicBezTo>
                <a:cubicBezTo>
                  <a:pt x="119140" y="714476"/>
                  <a:pt x="98263" y="716635"/>
                  <a:pt x="83866" y="696479"/>
                </a:cubicBezTo>
                <a:cubicBezTo>
                  <a:pt x="69468" y="676682"/>
                  <a:pt x="77747" y="657606"/>
                  <a:pt x="86385" y="637809"/>
                </a:cubicBezTo>
                <a:cubicBezTo>
                  <a:pt x="90705" y="628451"/>
                  <a:pt x="95024" y="618372"/>
                  <a:pt x="92864" y="615133"/>
                </a:cubicBezTo>
                <a:cubicBezTo>
                  <a:pt x="91424" y="611534"/>
                  <a:pt x="80986" y="609014"/>
                  <a:pt x="70548" y="606854"/>
                </a:cubicBezTo>
                <a:cubicBezTo>
                  <a:pt x="49672" y="602535"/>
                  <a:pt x="29155" y="597856"/>
                  <a:pt x="21597" y="574460"/>
                </a:cubicBezTo>
                <a:cubicBezTo>
                  <a:pt x="14038" y="551064"/>
                  <a:pt x="28075" y="535227"/>
                  <a:pt x="42113" y="519390"/>
                </a:cubicBezTo>
                <a:cubicBezTo>
                  <a:pt x="48952" y="511471"/>
                  <a:pt x="56151" y="503552"/>
                  <a:pt x="55431" y="499593"/>
                </a:cubicBezTo>
                <a:cubicBezTo>
                  <a:pt x="55071" y="495634"/>
                  <a:pt x="46072" y="490235"/>
                  <a:pt x="36714" y="484836"/>
                </a:cubicBezTo>
                <a:cubicBezTo>
                  <a:pt x="18357" y="474038"/>
                  <a:pt x="0" y="463599"/>
                  <a:pt x="0" y="439124"/>
                </a:cubicBezTo>
                <a:cubicBezTo>
                  <a:pt x="0" y="414288"/>
                  <a:pt x="18357" y="403490"/>
                  <a:pt x="36714" y="392692"/>
                </a:cubicBezTo>
                <a:cubicBezTo>
                  <a:pt x="46072" y="387653"/>
                  <a:pt x="55071" y="381894"/>
                  <a:pt x="55431" y="377934"/>
                </a:cubicBezTo>
                <a:cubicBezTo>
                  <a:pt x="56151" y="374335"/>
                  <a:pt x="48952" y="366416"/>
                  <a:pt x="42113" y="358498"/>
                </a:cubicBezTo>
                <a:cubicBezTo>
                  <a:pt x="28075" y="342661"/>
                  <a:pt x="14038" y="326823"/>
                  <a:pt x="21597" y="303427"/>
                </a:cubicBezTo>
                <a:cubicBezTo>
                  <a:pt x="29155" y="280031"/>
                  <a:pt x="49672" y="275352"/>
                  <a:pt x="70548" y="271033"/>
                </a:cubicBezTo>
                <a:cubicBezTo>
                  <a:pt x="80986" y="268513"/>
                  <a:pt x="91424" y="266354"/>
                  <a:pt x="92864" y="262754"/>
                </a:cubicBezTo>
                <a:cubicBezTo>
                  <a:pt x="95024" y="259155"/>
                  <a:pt x="90705" y="249437"/>
                  <a:pt x="86385" y="239718"/>
                </a:cubicBezTo>
                <a:cubicBezTo>
                  <a:pt x="77747" y="220282"/>
                  <a:pt x="69468" y="200845"/>
                  <a:pt x="83866" y="181049"/>
                </a:cubicBezTo>
                <a:cubicBezTo>
                  <a:pt x="98263" y="161252"/>
                  <a:pt x="119140" y="163412"/>
                  <a:pt x="140736" y="165571"/>
                </a:cubicBezTo>
                <a:cubicBezTo>
                  <a:pt x="150814" y="166291"/>
                  <a:pt x="161612" y="167371"/>
                  <a:pt x="164492" y="164492"/>
                </a:cubicBezTo>
                <a:cubicBezTo>
                  <a:pt x="167371" y="161972"/>
                  <a:pt x="166291" y="151174"/>
                  <a:pt x="165212" y="140736"/>
                </a:cubicBezTo>
                <a:cubicBezTo>
                  <a:pt x="163052" y="119139"/>
                  <a:pt x="160892" y="98263"/>
                  <a:pt x="181049" y="83866"/>
                </a:cubicBezTo>
                <a:cubicBezTo>
                  <a:pt x="200845" y="69468"/>
                  <a:pt x="219922" y="77747"/>
                  <a:pt x="239719" y="86385"/>
                </a:cubicBezTo>
                <a:cubicBezTo>
                  <a:pt x="249077" y="90704"/>
                  <a:pt x="258795" y="95024"/>
                  <a:pt x="262395" y="93224"/>
                </a:cubicBezTo>
                <a:cubicBezTo>
                  <a:pt x="265994" y="91424"/>
                  <a:pt x="268514" y="80986"/>
                  <a:pt x="270673" y="70548"/>
                </a:cubicBezTo>
                <a:cubicBezTo>
                  <a:pt x="275353" y="49672"/>
                  <a:pt x="279672" y="29155"/>
                  <a:pt x="303068" y="21596"/>
                </a:cubicBezTo>
                <a:cubicBezTo>
                  <a:pt x="326824" y="14038"/>
                  <a:pt x="342301" y="28075"/>
                  <a:pt x="358138" y="42113"/>
                </a:cubicBezTo>
                <a:cubicBezTo>
                  <a:pt x="366057" y="49312"/>
                  <a:pt x="374335" y="56510"/>
                  <a:pt x="377935" y="55791"/>
                </a:cubicBezTo>
                <a:cubicBezTo>
                  <a:pt x="381894" y="55071"/>
                  <a:pt x="387293" y="46072"/>
                  <a:pt x="392692" y="36714"/>
                </a:cubicBezTo>
                <a:cubicBezTo>
                  <a:pt x="403490" y="18357"/>
                  <a:pt x="414289" y="0"/>
                  <a:pt x="43876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grpSp>
        <p:nvGrpSpPr>
          <p:cNvPr id="37" name="Group 36">
            <a:extLst>
              <a:ext uri="{FF2B5EF4-FFF2-40B4-BE49-F238E27FC236}">
                <a16:creationId xmlns:a16="http://schemas.microsoft.com/office/drawing/2014/main" id="{F579A236-B725-E445-8ECB-C5C99AB55F40}"/>
              </a:ext>
            </a:extLst>
          </p:cNvPr>
          <p:cNvGrpSpPr/>
          <p:nvPr/>
        </p:nvGrpSpPr>
        <p:grpSpPr>
          <a:xfrm>
            <a:off x="1925697" y="5353430"/>
            <a:ext cx="4488958" cy="2483420"/>
            <a:chOff x="1978362" y="7662236"/>
            <a:chExt cx="4488958" cy="2483420"/>
          </a:xfrm>
        </p:grpSpPr>
        <p:sp>
          <p:nvSpPr>
            <p:cNvPr id="35" name="Subtitle 2">
              <a:extLst>
                <a:ext uri="{FF2B5EF4-FFF2-40B4-BE49-F238E27FC236}">
                  <a16:creationId xmlns:a16="http://schemas.microsoft.com/office/drawing/2014/main" id="{F2AE6DCF-F23D-0F4F-A68B-7DD3B4096553}"/>
                </a:ext>
              </a:extLst>
            </p:cNvPr>
            <p:cNvSpPr txBox="1">
              <a:spLocks/>
            </p:cNvSpPr>
            <p:nvPr/>
          </p:nvSpPr>
          <p:spPr>
            <a:xfrm>
              <a:off x="1978362" y="8304639"/>
              <a:ext cx="448895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36" name="TextBox 35">
              <a:extLst>
                <a:ext uri="{FF2B5EF4-FFF2-40B4-BE49-F238E27FC236}">
                  <a16:creationId xmlns:a16="http://schemas.microsoft.com/office/drawing/2014/main" id="{C5A03483-73D7-7B49-A182-0395312B14AF}"/>
                </a:ext>
              </a:extLst>
            </p:cNvPr>
            <p:cNvSpPr txBox="1"/>
            <p:nvPr/>
          </p:nvSpPr>
          <p:spPr>
            <a:xfrm>
              <a:off x="2998788"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grpSp>
      <p:grpSp>
        <p:nvGrpSpPr>
          <p:cNvPr id="38" name="Group 37">
            <a:extLst>
              <a:ext uri="{FF2B5EF4-FFF2-40B4-BE49-F238E27FC236}">
                <a16:creationId xmlns:a16="http://schemas.microsoft.com/office/drawing/2014/main" id="{B88EC479-2B1A-B544-B120-FAA90368283F}"/>
              </a:ext>
            </a:extLst>
          </p:cNvPr>
          <p:cNvGrpSpPr/>
          <p:nvPr/>
        </p:nvGrpSpPr>
        <p:grpSpPr>
          <a:xfrm>
            <a:off x="7221597" y="9098116"/>
            <a:ext cx="4488958" cy="2483420"/>
            <a:chOff x="1978362" y="7662236"/>
            <a:chExt cx="4488958" cy="2483420"/>
          </a:xfrm>
        </p:grpSpPr>
        <p:sp>
          <p:nvSpPr>
            <p:cNvPr id="39" name="Subtitle 2">
              <a:extLst>
                <a:ext uri="{FF2B5EF4-FFF2-40B4-BE49-F238E27FC236}">
                  <a16:creationId xmlns:a16="http://schemas.microsoft.com/office/drawing/2014/main" id="{A7F632D8-8F8B-D842-9D02-74EBC64DEF27}"/>
                </a:ext>
              </a:extLst>
            </p:cNvPr>
            <p:cNvSpPr txBox="1">
              <a:spLocks/>
            </p:cNvSpPr>
            <p:nvPr/>
          </p:nvSpPr>
          <p:spPr>
            <a:xfrm>
              <a:off x="1978362" y="8304639"/>
              <a:ext cx="448895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40" name="TextBox 39">
              <a:extLst>
                <a:ext uri="{FF2B5EF4-FFF2-40B4-BE49-F238E27FC236}">
                  <a16:creationId xmlns:a16="http://schemas.microsoft.com/office/drawing/2014/main" id="{A71D820C-42CA-AD40-8AA0-7E79ACADCCAB}"/>
                </a:ext>
              </a:extLst>
            </p:cNvPr>
            <p:cNvSpPr txBox="1"/>
            <p:nvPr/>
          </p:nvSpPr>
          <p:spPr>
            <a:xfrm>
              <a:off x="2998788"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grpSp>
      <p:grpSp>
        <p:nvGrpSpPr>
          <p:cNvPr id="47" name="Group 46">
            <a:extLst>
              <a:ext uri="{FF2B5EF4-FFF2-40B4-BE49-F238E27FC236}">
                <a16:creationId xmlns:a16="http://schemas.microsoft.com/office/drawing/2014/main" id="{256F78CF-43B8-024E-8CA8-5B2F2E2F72A5}"/>
              </a:ext>
            </a:extLst>
          </p:cNvPr>
          <p:cNvGrpSpPr/>
          <p:nvPr/>
        </p:nvGrpSpPr>
        <p:grpSpPr>
          <a:xfrm>
            <a:off x="18003898" y="9098116"/>
            <a:ext cx="4488958" cy="2483420"/>
            <a:chOff x="1978362" y="7662236"/>
            <a:chExt cx="4488958" cy="2483420"/>
          </a:xfrm>
        </p:grpSpPr>
        <p:sp>
          <p:nvSpPr>
            <p:cNvPr id="48" name="Subtitle 2">
              <a:extLst>
                <a:ext uri="{FF2B5EF4-FFF2-40B4-BE49-F238E27FC236}">
                  <a16:creationId xmlns:a16="http://schemas.microsoft.com/office/drawing/2014/main" id="{898A2321-8956-E64B-9AB9-D9B57115107D}"/>
                </a:ext>
              </a:extLst>
            </p:cNvPr>
            <p:cNvSpPr txBox="1">
              <a:spLocks/>
            </p:cNvSpPr>
            <p:nvPr/>
          </p:nvSpPr>
          <p:spPr>
            <a:xfrm>
              <a:off x="1978362" y="8304639"/>
              <a:ext cx="448895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49" name="TextBox 48">
              <a:extLst>
                <a:ext uri="{FF2B5EF4-FFF2-40B4-BE49-F238E27FC236}">
                  <a16:creationId xmlns:a16="http://schemas.microsoft.com/office/drawing/2014/main" id="{4F78DD38-D3FD-304B-B41C-3A232D0AE07E}"/>
                </a:ext>
              </a:extLst>
            </p:cNvPr>
            <p:cNvSpPr txBox="1"/>
            <p:nvPr/>
          </p:nvSpPr>
          <p:spPr>
            <a:xfrm>
              <a:off x="2998788"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grpSp>
      <p:grpSp>
        <p:nvGrpSpPr>
          <p:cNvPr id="50" name="Group 49">
            <a:extLst>
              <a:ext uri="{FF2B5EF4-FFF2-40B4-BE49-F238E27FC236}">
                <a16:creationId xmlns:a16="http://schemas.microsoft.com/office/drawing/2014/main" id="{744969A8-A5C5-DF4B-BECE-D2DF86A61DE1}"/>
              </a:ext>
            </a:extLst>
          </p:cNvPr>
          <p:cNvGrpSpPr/>
          <p:nvPr/>
        </p:nvGrpSpPr>
        <p:grpSpPr>
          <a:xfrm>
            <a:off x="12593698" y="5353430"/>
            <a:ext cx="4488958" cy="2483420"/>
            <a:chOff x="1978362" y="7662236"/>
            <a:chExt cx="4488958" cy="2483420"/>
          </a:xfrm>
        </p:grpSpPr>
        <p:sp>
          <p:nvSpPr>
            <p:cNvPr id="51" name="Subtitle 2">
              <a:extLst>
                <a:ext uri="{FF2B5EF4-FFF2-40B4-BE49-F238E27FC236}">
                  <a16:creationId xmlns:a16="http://schemas.microsoft.com/office/drawing/2014/main" id="{6D6706C6-3258-1340-B88D-048C5C3EE2CC}"/>
                </a:ext>
              </a:extLst>
            </p:cNvPr>
            <p:cNvSpPr txBox="1">
              <a:spLocks/>
            </p:cNvSpPr>
            <p:nvPr/>
          </p:nvSpPr>
          <p:spPr>
            <a:xfrm>
              <a:off x="1978362" y="8304639"/>
              <a:ext cx="4488958"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a:t>
              </a:r>
            </a:p>
          </p:txBody>
        </p:sp>
        <p:sp>
          <p:nvSpPr>
            <p:cNvPr id="52" name="TextBox 51">
              <a:extLst>
                <a:ext uri="{FF2B5EF4-FFF2-40B4-BE49-F238E27FC236}">
                  <a16:creationId xmlns:a16="http://schemas.microsoft.com/office/drawing/2014/main" id="{E1E56BF7-3A30-D84F-AC4B-03D98BCE3666}"/>
                </a:ext>
              </a:extLst>
            </p:cNvPr>
            <p:cNvSpPr txBox="1"/>
            <p:nvPr/>
          </p:nvSpPr>
          <p:spPr>
            <a:xfrm>
              <a:off x="2998788" y="7662236"/>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grpSp>
    </p:spTree>
    <p:extLst>
      <p:ext uri="{BB962C8B-B14F-4D97-AF65-F5344CB8AC3E}">
        <p14:creationId xmlns:p14="http://schemas.microsoft.com/office/powerpoint/2010/main" val="2473842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6ADC7A02-E2D5-0840-A113-DA3AC1E8ED6B}"/>
              </a:ext>
            </a:extLst>
          </p:cNvPr>
          <p:cNvGrpSpPr/>
          <p:nvPr/>
        </p:nvGrpSpPr>
        <p:grpSpPr>
          <a:xfrm>
            <a:off x="1582966" y="4145102"/>
            <a:ext cx="21315386" cy="4030134"/>
            <a:chOff x="1582966" y="4842933"/>
            <a:chExt cx="21315386" cy="4030134"/>
          </a:xfrm>
        </p:grpSpPr>
        <p:grpSp>
          <p:nvGrpSpPr>
            <p:cNvPr id="5" name="Group 4">
              <a:extLst>
                <a:ext uri="{FF2B5EF4-FFF2-40B4-BE49-F238E27FC236}">
                  <a16:creationId xmlns:a16="http://schemas.microsoft.com/office/drawing/2014/main" id="{A5579114-182C-5748-B381-4ADBFB21405C}"/>
                </a:ext>
              </a:extLst>
            </p:cNvPr>
            <p:cNvGrpSpPr/>
            <p:nvPr/>
          </p:nvGrpSpPr>
          <p:grpSpPr>
            <a:xfrm>
              <a:off x="1582966" y="5404141"/>
              <a:ext cx="21315386" cy="2907719"/>
              <a:chOff x="4253948" y="5516880"/>
              <a:chExt cx="19662494" cy="2682240"/>
            </a:xfrm>
          </p:grpSpPr>
          <p:sp>
            <p:nvSpPr>
              <p:cNvPr id="2" name="Diamond 1">
                <a:extLst>
                  <a:ext uri="{FF2B5EF4-FFF2-40B4-BE49-F238E27FC236}">
                    <a16:creationId xmlns:a16="http://schemas.microsoft.com/office/drawing/2014/main" id="{56DDDA13-A7B6-C345-9324-B61AF1E17C31}"/>
                  </a:ext>
                </a:extLst>
              </p:cNvPr>
              <p:cNvSpPr/>
              <p:nvPr/>
            </p:nvSpPr>
            <p:spPr>
              <a:xfrm>
                <a:off x="21782842" y="5516880"/>
                <a:ext cx="2133600" cy="2682240"/>
              </a:xfrm>
              <a:prstGeom prst="diamond">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Parallelogram 2">
                <a:extLst>
                  <a:ext uri="{FF2B5EF4-FFF2-40B4-BE49-F238E27FC236}">
                    <a16:creationId xmlns:a16="http://schemas.microsoft.com/office/drawing/2014/main" id="{56CC2AEC-D1F7-7D48-A022-640D2186E342}"/>
                  </a:ext>
                </a:extLst>
              </p:cNvPr>
              <p:cNvSpPr/>
              <p:nvPr/>
            </p:nvSpPr>
            <p:spPr>
              <a:xfrm>
                <a:off x="4253948" y="5516880"/>
                <a:ext cx="18572751" cy="1341120"/>
              </a:xfrm>
              <a:prstGeom prst="parallelogram">
                <a:avLst>
                  <a:gd name="adj" fmla="val 7911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Parallelogram 3">
                <a:extLst>
                  <a:ext uri="{FF2B5EF4-FFF2-40B4-BE49-F238E27FC236}">
                    <a16:creationId xmlns:a16="http://schemas.microsoft.com/office/drawing/2014/main" id="{F31B931D-E37F-6747-877D-F99B5369C391}"/>
                  </a:ext>
                </a:extLst>
              </p:cNvPr>
              <p:cNvSpPr/>
              <p:nvPr/>
            </p:nvSpPr>
            <p:spPr>
              <a:xfrm flipV="1">
                <a:off x="4253948" y="6857999"/>
                <a:ext cx="18572751" cy="1341121"/>
              </a:xfrm>
              <a:prstGeom prst="parallelogram">
                <a:avLst>
                  <a:gd name="adj" fmla="val 79112"/>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6" name="Parallelogram 5">
              <a:extLst>
                <a:ext uri="{FF2B5EF4-FFF2-40B4-BE49-F238E27FC236}">
                  <a16:creationId xmlns:a16="http://schemas.microsoft.com/office/drawing/2014/main" id="{49BA7572-A27E-0D4F-94CE-E44168D143AA}"/>
                </a:ext>
              </a:extLst>
            </p:cNvPr>
            <p:cNvSpPr/>
            <p:nvPr/>
          </p:nvSpPr>
          <p:spPr>
            <a:xfrm>
              <a:off x="2268763" y="4842933"/>
              <a:ext cx="4321176" cy="2015067"/>
            </a:xfrm>
            <a:prstGeom prst="parallelogram">
              <a:avLst>
                <a:gd name="adj" fmla="val 7881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Parallelogram 6">
              <a:extLst>
                <a:ext uri="{FF2B5EF4-FFF2-40B4-BE49-F238E27FC236}">
                  <a16:creationId xmlns:a16="http://schemas.microsoft.com/office/drawing/2014/main" id="{7F6480F4-A304-ED49-A166-C63D761F36C5}"/>
                </a:ext>
              </a:extLst>
            </p:cNvPr>
            <p:cNvSpPr/>
            <p:nvPr/>
          </p:nvSpPr>
          <p:spPr>
            <a:xfrm flipV="1">
              <a:off x="2268763" y="6857999"/>
              <a:ext cx="4321176" cy="2015067"/>
            </a:xfrm>
            <a:prstGeom prst="parallelogram">
              <a:avLst>
                <a:gd name="adj" fmla="val 78815"/>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riangle 7">
              <a:extLst>
                <a:ext uri="{FF2B5EF4-FFF2-40B4-BE49-F238E27FC236}">
                  <a16:creationId xmlns:a16="http://schemas.microsoft.com/office/drawing/2014/main" id="{A7D26CD2-7CD1-7448-A65B-85E8ABBB4022}"/>
                </a:ext>
              </a:extLst>
            </p:cNvPr>
            <p:cNvSpPr/>
            <p:nvPr/>
          </p:nvSpPr>
          <p:spPr>
            <a:xfrm>
              <a:off x="6132738" y="4842933"/>
              <a:ext cx="914402" cy="561208"/>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Triangle 8">
              <a:extLst>
                <a:ext uri="{FF2B5EF4-FFF2-40B4-BE49-F238E27FC236}">
                  <a16:creationId xmlns:a16="http://schemas.microsoft.com/office/drawing/2014/main" id="{3E586586-F2B3-8C4F-85FA-BFD13294CAEB}"/>
                </a:ext>
              </a:extLst>
            </p:cNvPr>
            <p:cNvSpPr/>
            <p:nvPr/>
          </p:nvSpPr>
          <p:spPr>
            <a:xfrm rot="10800000">
              <a:off x="6132738" y="8311859"/>
              <a:ext cx="914402" cy="561208"/>
            </a:xfrm>
            <a:prstGeom prs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Parallelogram 26">
              <a:extLst>
                <a:ext uri="{FF2B5EF4-FFF2-40B4-BE49-F238E27FC236}">
                  <a16:creationId xmlns:a16="http://schemas.microsoft.com/office/drawing/2014/main" id="{424D8E31-DD9F-6B4E-BC4F-9E4EC6567F93}"/>
                </a:ext>
              </a:extLst>
            </p:cNvPr>
            <p:cNvSpPr/>
            <p:nvPr/>
          </p:nvSpPr>
          <p:spPr>
            <a:xfrm>
              <a:off x="7049213" y="4842933"/>
              <a:ext cx="4321176" cy="2015067"/>
            </a:xfrm>
            <a:prstGeom prst="parallelogram">
              <a:avLst>
                <a:gd name="adj" fmla="val 7881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Parallelogram 27">
              <a:extLst>
                <a:ext uri="{FF2B5EF4-FFF2-40B4-BE49-F238E27FC236}">
                  <a16:creationId xmlns:a16="http://schemas.microsoft.com/office/drawing/2014/main" id="{8C5C5CF2-5248-5640-8E9B-DA49D15D8291}"/>
                </a:ext>
              </a:extLst>
            </p:cNvPr>
            <p:cNvSpPr/>
            <p:nvPr/>
          </p:nvSpPr>
          <p:spPr>
            <a:xfrm flipV="1">
              <a:off x="7049213" y="6857999"/>
              <a:ext cx="4321176" cy="2015067"/>
            </a:xfrm>
            <a:prstGeom prst="parallelogram">
              <a:avLst>
                <a:gd name="adj" fmla="val 78815"/>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Triangle 28">
              <a:extLst>
                <a:ext uri="{FF2B5EF4-FFF2-40B4-BE49-F238E27FC236}">
                  <a16:creationId xmlns:a16="http://schemas.microsoft.com/office/drawing/2014/main" id="{4E6C26DF-76C0-F34A-AF9B-85096BE30115}"/>
                </a:ext>
              </a:extLst>
            </p:cNvPr>
            <p:cNvSpPr/>
            <p:nvPr/>
          </p:nvSpPr>
          <p:spPr>
            <a:xfrm>
              <a:off x="10913188" y="4842933"/>
              <a:ext cx="914402" cy="561208"/>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Triangle 29">
              <a:extLst>
                <a:ext uri="{FF2B5EF4-FFF2-40B4-BE49-F238E27FC236}">
                  <a16:creationId xmlns:a16="http://schemas.microsoft.com/office/drawing/2014/main" id="{5898667A-A133-6846-82A7-F3D8A91F1D6A}"/>
                </a:ext>
              </a:extLst>
            </p:cNvPr>
            <p:cNvSpPr/>
            <p:nvPr/>
          </p:nvSpPr>
          <p:spPr>
            <a:xfrm rot="10800000">
              <a:off x="10913188" y="8311859"/>
              <a:ext cx="914402" cy="561208"/>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Parallelogram 31">
              <a:extLst>
                <a:ext uri="{FF2B5EF4-FFF2-40B4-BE49-F238E27FC236}">
                  <a16:creationId xmlns:a16="http://schemas.microsoft.com/office/drawing/2014/main" id="{ECAE4483-5104-5B4B-AEE7-7D6DBCD5BFC7}"/>
                </a:ext>
              </a:extLst>
            </p:cNvPr>
            <p:cNvSpPr/>
            <p:nvPr/>
          </p:nvSpPr>
          <p:spPr>
            <a:xfrm>
              <a:off x="11827590" y="4842933"/>
              <a:ext cx="4321176" cy="2015067"/>
            </a:xfrm>
            <a:prstGeom prst="parallelogram">
              <a:avLst>
                <a:gd name="adj" fmla="val 788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Parallelogram 32">
              <a:extLst>
                <a:ext uri="{FF2B5EF4-FFF2-40B4-BE49-F238E27FC236}">
                  <a16:creationId xmlns:a16="http://schemas.microsoft.com/office/drawing/2014/main" id="{D8574B67-B505-2243-B141-4FDBB5E8D76E}"/>
                </a:ext>
              </a:extLst>
            </p:cNvPr>
            <p:cNvSpPr/>
            <p:nvPr/>
          </p:nvSpPr>
          <p:spPr>
            <a:xfrm flipV="1">
              <a:off x="11827590" y="6857999"/>
              <a:ext cx="4321176" cy="2015067"/>
            </a:xfrm>
            <a:prstGeom prst="parallelogram">
              <a:avLst>
                <a:gd name="adj" fmla="val 7881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4" name="Triangle 33">
              <a:extLst>
                <a:ext uri="{FF2B5EF4-FFF2-40B4-BE49-F238E27FC236}">
                  <a16:creationId xmlns:a16="http://schemas.microsoft.com/office/drawing/2014/main" id="{8E92570C-5F58-D647-B598-2E655B1D7613}"/>
                </a:ext>
              </a:extLst>
            </p:cNvPr>
            <p:cNvSpPr/>
            <p:nvPr/>
          </p:nvSpPr>
          <p:spPr>
            <a:xfrm>
              <a:off x="15691565" y="4842933"/>
              <a:ext cx="914402" cy="561208"/>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Triangle 34">
              <a:extLst>
                <a:ext uri="{FF2B5EF4-FFF2-40B4-BE49-F238E27FC236}">
                  <a16:creationId xmlns:a16="http://schemas.microsoft.com/office/drawing/2014/main" id="{322BDBDB-311C-1B45-930C-C999BC651654}"/>
                </a:ext>
              </a:extLst>
            </p:cNvPr>
            <p:cNvSpPr/>
            <p:nvPr/>
          </p:nvSpPr>
          <p:spPr>
            <a:xfrm rot="10800000">
              <a:off x="15691565" y="8311859"/>
              <a:ext cx="914402" cy="561208"/>
            </a:xfrm>
            <a:prstGeom prst="triangl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Parallelogram 36">
              <a:extLst>
                <a:ext uri="{FF2B5EF4-FFF2-40B4-BE49-F238E27FC236}">
                  <a16:creationId xmlns:a16="http://schemas.microsoft.com/office/drawing/2014/main" id="{478B3DF3-A179-394A-92AD-8C5DB0C934C2}"/>
                </a:ext>
              </a:extLst>
            </p:cNvPr>
            <p:cNvSpPr/>
            <p:nvPr/>
          </p:nvSpPr>
          <p:spPr>
            <a:xfrm>
              <a:off x="16605967" y="4842933"/>
              <a:ext cx="4321176" cy="2015067"/>
            </a:xfrm>
            <a:prstGeom prst="parallelogram">
              <a:avLst>
                <a:gd name="adj" fmla="val 7881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Parallelogram 37">
              <a:extLst>
                <a:ext uri="{FF2B5EF4-FFF2-40B4-BE49-F238E27FC236}">
                  <a16:creationId xmlns:a16="http://schemas.microsoft.com/office/drawing/2014/main" id="{E8202B9B-E3CB-B748-9E35-2418ACB45C9D}"/>
                </a:ext>
              </a:extLst>
            </p:cNvPr>
            <p:cNvSpPr/>
            <p:nvPr/>
          </p:nvSpPr>
          <p:spPr>
            <a:xfrm flipV="1">
              <a:off x="16605967" y="6857999"/>
              <a:ext cx="4321176" cy="2015067"/>
            </a:xfrm>
            <a:prstGeom prst="parallelogram">
              <a:avLst>
                <a:gd name="adj" fmla="val 78815"/>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9" name="Triangle 38">
              <a:extLst>
                <a:ext uri="{FF2B5EF4-FFF2-40B4-BE49-F238E27FC236}">
                  <a16:creationId xmlns:a16="http://schemas.microsoft.com/office/drawing/2014/main" id="{F14CF116-A599-6042-9921-6B643183951D}"/>
                </a:ext>
              </a:extLst>
            </p:cNvPr>
            <p:cNvSpPr/>
            <p:nvPr/>
          </p:nvSpPr>
          <p:spPr>
            <a:xfrm>
              <a:off x="20469942" y="4842933"/>
              <a:ext cx="914402" cy="56120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Triangle 39">
              <a:extLst>
                <a:ext uri="{FF2B5EF4-FFF2-40B4-BE49-F238E27FC236}">
                  <a16:creationId xmlns:a16="http://schemas.microsoft.com/office/drawing/2014/main" id="{165EF7BC-CEE7-AA43-A8BC-3910A6CB5AB6}"/>
                </a:ext>
              </a:extLst>
            </p:cNvPr>
            <p:cNvSpPr/>
            <p:nvPr/>
          </p:nvSpPr>
          <p:spPr>
            <a:xfrm rot="10800000">
              <a:off x="20469942" y="8311859"/>
              <a:ext cx="914402" cy="56120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41" name="TextBox 40">
            <a:extLst>
              <a:ext uri="{FF2B5EF4-FFF2-40B4-BE49-F238E27FC236}">
                <a16:creationId xmlns:a16="http://schemas.microsoft.com/office/drawing/2014/main" id="{22CEE111-5D2B-A843-BB5B-B0C3A82EF54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2" name="TextBox 41">
            <a:extLst>
              <a:ext uri="{FF2B5EF4-FFF2-40B4-BE49-F238E27FC236}">
                <a16:creationId xmlns:a16="http://schemas.microsoft.com/office/drawing/2014/main" id="{5188C53E-9F57-5449-9511-4C2E69722A7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5" name="Subtitle 2">
            <a:extLst>
              <a:ext uri="{FF2B5EF4-FFF2-40B4-BE49-F238E27FC236}">
                <a16:creationId xmlns:a16="http://schemas.microsoft.com/office/drawing/2014/main" id="{A55767E1-0787-3C44-AC24-B0BC1F021AC9}"/>
              </a:ext>
            </a:extLst>
          </p:cNvPr>
          <p:cNvSpPr txBox="1">
            <a:spLocks/>
          </p:cNvSpPr>
          <p:nvPr/>
        </p:nvSpPr>
        <p:spPr>
          <a:xfrm>
            <a:off x="2840720" y="9512023"/>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7" name="TextBox 46">
            <a:extLst>
              <a:ext uri="{FF2B5EF4-FFF2-40B4-BE49-F238E27FC236}">
                <a16:creationId xmlns:a16="http://schemas.microsoft.com/office/drawing/2014/main" id="{C33BFC84-BCBA-464B-BE0D-1129264CC91E}"/>
              </a:ext>
            </a:extLst>
          </p:cNvPr>
          <p:cNvSpPr txBox="1"/>
          <p:nvPr/>
        </p:nvSpPr>
        <p:spPr>
          <a:xfrm>
            <a:off x="3650027" y="890032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0" name="Subtitle 2">
            <a:extLst>
              <a:ext uri="{FF2B5EF4-FFF2-40B4-BE49-F238E27FC236}">
                <a16:creationId xmlns:a16="http://schemas.microsoft.com/office/drawing/2014/main" id="{61D1F3B7-A45A-D64C-9CFF-4239E5C23CD1}"/>
              </a:ext>
            </a:extLst>
          </p:cNvPr>
          <p:cNvSpPr txBox="1">
            <a:spLocks/>
          </p:cNvSpPr>
          <p:nvPr/>
        </p:nvSpPr>
        <p:spPr>
          <a:xfrm>
            <a:off x="7689983" y="9512023"/>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1" name="TextBox 50">
            <a:extLst>
              <a:ext uri="{FF2B5EF4-FFF2-40B4-BE49-F238E27FC236}">
                <a16:creationId xmlns:a16="http://schemas.microsoft.com/office/drawing/2014/main" id="{A1FA4133-1A0E-4F48-B602-8B4132B62870}"/>
              </a:ext>
            </a:extLst>
          </p:cNvPr>
          <p:cNvSpPr txBox="1"/>
          <p:nvPr/>
        </p:nvSpPr>
        <p:spPr>
          <a:xfrm>
            <a:off x="8499290" y="890032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3" name="Subtitle 2">
            <a:extLst>
              <a:ext uri="{FF2B5EF4-FFF2-40B4-BE49-F238E27FC236}">
                <a16:creationId xmlns:a16="http://schemas.microsoft.com/office/drawing/2014/main" id="{C8D85A8B-33F7-0542-8A6B-914431DA9694}"/>
              </a:ext>
            </a:extLst>
          </p:cNvPr>
          <p:cNvSpPr txBox="1">
            <a:spLocks/>
          </p:cNvSpPr>
          <p:nvPr/>
        </p:nvSpPr>
        <p:spPr>
          <a:xfrm>
            <a:off x="12539247" y="9512023"/>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4" name="TextBox 53">
            <a:extLst>
              <a:ext uri="{FF2B5EF4-FFF2-40B4-BE49-F238E27FC236}">
                <a16:creationId xmlns:a16="http://schemas.microsoft.com/office/drawing/2014/main" id="{3268DEA8-B2FF-764B-982A-6A00FB36E66F}"/>
              </a:ext>
            </a:extLst>
          </p:cNvPr>
          <p:cNvSpPr txBox="1"/>
          <p:nvPr/>
        </p:nvSpPr>
        <p:spPr>
          <a:xfrm>
            <a:off x="13348554" y="890032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6" name="Subtitle 2">
            <a:extLst>
              <a:ext uri="{FF2B5EF4-FFF2-40B4-BE49-F238E27FC236}">
                <a16:creationId xmlns:a16="http://schemas.microsoft.com/office/drawing/2014/main" id="{08A8ED94-FC51-E441-89E2-F41E3F5083BA}"/>
              </a:ext>
            </a:extLst>
          </p:cNvPr>
          <p:cNvSpPr txBox="1">
            <a:spLocks/>
          </p:cNvSpPr>
          <p:nvPr/>
        </p:nvSpPr>
        <p:spPr>
          <a:xfrm>
            <a:off x="17388511" y="9512023"/>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7" name="TextBox 56">
            <a:extLst>
              <a:ext uri="{FF2B5EF4-FFF2-40B4-BE49-F238E27FC236}">
                <a16:creationId xmlns:a16="http://schemas.microsoft.com/office/drawing/2014/main" id="{529F4B14-A6C2-F442-936A-E7C904C7D40D}"/>
              </a:ext>
            </a:extLst>
          </p:cNvPr>
          <p:cNvSpPr txBox="1"/>
          <p:nvPr/>
        </p:nvSpPr>
        <p:spPr>
          <a:xfrm>
            <a:off x="18197818" y="890032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8" name="Freeform 23">
            <a:extLst>
              <a:ext uri="{FF2B5EF4-FFF2-40B4-BE49-F238E27FC236}">
                <a16:creationId xmlns:a16="http://schemas.microsoft.com/office/drawing/2014/main" id="{1BD93B48-43FE-0141-9D6A-7B0402CC54E5}"/>
              </a:ext>
            </a:extLst>
          </p:cNvPr>
          <p:cNvSpPr>
            <a:spLocks noChangeArrowheads="1"/>
          </p:cNvSpPr>
          <p:nvPr/>
        </p:nvSpPr>
        <p:spPr bwMode="auto">
          <a:xfrm>
            <a:off x="8857376" y="4713691"/>
            <a:ext cx="704850" cy="877888"/>
          </a:xfrm>
          <a:custGeom>
            <a:avLst/>
            <a:gdLst>
              <a:gd name="T0" fmla="*/ 55 w 1960"/>
              <a:gd name="T1" fmla="*/ 2031 h 2438"/>
              <a:gd name="T2" fmla="*/ 1903 w 1960"/>
              <a:gd name="T3" fmla="*/ 2031 h 2438"/>
              <a:gd name="T4" fmla="*/ 1903 w 1960"/>
              <a:gd name="T5" fmla="*/ 1929 h 2438"/>
              <a:gd name="T6" fmla="*/ 55 w 1960"/>
              <a:gd name="T7" fmla="*/ 1929 h 2438"/>
              <a:gd name="T8" fmla="*/ 55 w 1960"/>
              <a:gd name="T9" fmla="*/ 2031 h 2438"/>
              <a:gd name="T10" fmla="*/ 1021 w 1960"/>
              <a:gd name="T11" fmla="*/ 469 h 2438"/>
              <a:gd name="T12" fmla="*/ 979 w 1960"/>
              <a:gd name="T13" fmla="*/ 355 h 2438"/>
              <a:gd name="T14" fmla="*/ 939 w 1960"/>
              <a:gd name="T15" fmla="*/ 469 h 2438"/>
              <a:gd name="T16" fmla="*/ 834 w 1960"/>
              <a:gd name="T17" fmla="*/ 773 h 2438"/>
              <a:gd name="T18" fmla="*/ 504 w 1960"/>
              <a:gd name="T19" fmla="*/ 785 h 2438"/>
              <a:gd name="T20" fmla="*/ 383 w 1960"/>
              <a:gd name="T21" fmla="*/ 790 h 2438"/>
              <a:gd name="T22" fmla="*/ 479 w 1960"/>
              <a:gd name="T23" fmla="*/ 863 h 2438"/>
              <a:gd name="T24" fmla="*/ 736 w 1960"/>
              <a:gd name="T25" fmla="*/ 1057 h 2438"/>
              <a:gd name="T26" fmla="*/ 645 w 1960"/>
              <a:gd name="T27" fmla="*/ 1375 h 2438"/>
              <a:gd name="T28" fmla="*/ 612 w 1960"/>
              <a:gd name="T29" fmla="*/ 1492 h 2438"/>
              <a:gd name="T30" fmla="*/ 711 w 1960"/>
              <a:gd name="T31" fmla="*/ 1422 h 2438"/>
              <a:gd name="T32" fmla="*/ 976 w 1960"/>
              <a:gd name="T33" fmla="*/ 1238 h 2438"/>
              <a:gd name="T34" fmla="*/ 1249 w 1960"/>
              <a:gd name="T35" fmla="*/ 1422 h 2438"/>
              <a:gd name="T36" fmla="*/ 1349 w 1960"/>
              <a:gd name="T37" fmla="*/ 1490 h 2438"/>
              <a:gd name="T38" fmla="*/ 1314 w 1960"/>
              <a:gd name="T39" fmla="*/ 1374 h 2438"/>
              <a:gd name="T40" fmla="*/ 1221 w 1960"/>
              <a:gd name="T41" fmla="*/ 1067 h 2438"/>
              <a:gd name="T42" fmla="*/ 1481 w 1960"/>
              <a:gd name="T43" fmla="*/ 862 h 2438"/>
              <a:gd name="T44" fmla="*/ 1576 w 1960"/>
              <a:gd name="T45" fmla="*/ 788 h 2438"/>
              <a:gd name="T46" fmla="*/ 1455 w 1960"/>
              <a:gd name="T47" fmla="*/ 785 h 2438"/>
              <a:gd name="T48" fmla="*/ 1133 w 1960"/>
              <a:gd name="T49" fmla="*/ 780 h 2438"/>
              <a:gd name="T50" fmla="*/ 1021 w 1960"/>
              <a:gd name="T51" fmla="*/ 469 h 2438"/>
              <a:gd name="T52" fmla="*/ 980 w 1960"/>
              <a:gd name="T53" fmla="*/ 2113 h 2438"/>
              <a:gd name="T54" fmla="*/ 980 w 1960"/>
              <a:gd name="T55" fmla="*/ 2113 h 2438"/>
              <a:gd name="T56" fmla="*/ 878 w 1960"/>
              <a:gd name="T57" fmla="*/ 2214 h 2438"/>
              <a:gd name="T58" fmla="*/ 878 w 1960"/>
              <a:gd name="T59" fmla="*/ 2214 h 2438"/>
              <a:gd name="T60" fmla="*/ 980 w 1960"/>
              <a:gd name="T61" fmla="*/ 2316 h 2438"/>
              <a:gd name="T62" fmla="*/ 980 w 1960"/>
              <a:gd name="T63" fmla="*/ 2316 h 2438"/>
              <a:gd name="T64" fmla="*/ 1080 w 1960"/>
              <a:gd name="T65" fmla="*/ 2214 h 2438"/>
              <a:gd name="T66" fmla="*/ 1080 w 1960"/>
              <a:gd name="T67" fmla="*/ 2214 h 2438"/>
              <a:gd name="T68" fmla="*/ 980 w 1960"/>
              <a:gd name="T69" fmla="*/ 2113 h 2438"/>
              <a:gd name="T70" fmla="*/ 96 w 1960"/>
              <a:gd name="T71" fmla="*/ 0 h 2438"/>
              <a:gd name="T72" fmla="*/ 1863 w 1960"/>
              <a:gd name="T73" fmla="*/ 0 h 2438"/>
              <a:gd name="T74" fmla="*/ 1863 w 1960"/>
              <a:gd name="T75" fmla="*/ 0 h 2438"/>
              <a:gd name="T76" fmla="*/ 1930 w 1960"/>
              <a:gd name="T77" fmla="*/ 28 h 2438"/>
              <a:gd name="T78" fmla="*/ 1930 w 1960"/>
              <a:gd name="T79" fmla="*/ 28 h 2438"/>
              <a:gd name="T80" fmla="*/ 1930 w 1960"/>
              <a:gd name="T81" fmla="*/ 28 h 2438"/>
              <a:gd name="T82" fmla="*/ 1959 w 1960"/>
              <a:gd name="T83" fmla="*/ 95 h 2438"/>
              <a:gd name="T84" fmla="*/ 1959 w 1960"/>
              <a:gd name="T85" fmla="*/ 2342 h 2438"/>
              <a:gd name="T86" fmla="*/ 1959 w 1960"/>
              <a:gd name="T87" fmla="*/ 2342 h 2438"/>
              <a:gd name="T88" fmla="*/ 1930 w 1960"/>
              <a:gd name="T89" fmla="*/ 2409 h 2438"/>
              <a:gd name="T90" fmla="*/ 1930 w 1960"/>
              <a:gd name="T91" fmla="*/ 2409 h 2438"/>
              <a:gd name="T92" fmla="*/ 1930 w 1960"/>
              <a:gd name="T93" fmla="*/ 2409 h 2438"/>
              <a:gd name="T94" fmla="*/ 1863 w 1960"/>
              <a:gd name="T95" fmla="*/ 2437 h 2438"/>
              <a:gd name="T96" fmla="*/ 96 w 1960"/>
              <a:gd name="T97" fmla="*/ 2437 h 2438"/>
              <a:gd name="T98" fmla="*/ 96 w 1960"/>
              <a:gd name="T99" fmla="*/ 2437 h 2438"/>
              <a:gd name="T100" fmla="*/ 28 w 1960"/>
              <a:gd name="T101" fmla="*/ 2409 h 2438"/>
              <a:gd name="T102" fmla="*/ 28 w 1960"/>
              <a:gd name="T103" fmla="*/ 2409 h 2438"/>
              <a:gd name="T104" fmla="*/ 0 w 1960"/>
              <a:gd name="T105" fmla="*/ 2342 h 2438"/>
              <a:gd name="T106" fmla="*/ 0 w 1960"/>
              <a:gd name="T107" fmla="*/ 95 h 2438"/>
              <a:gd name="T108" fmla="*/ 0 w 1960"/>
              <a:gd name="T109" fmla="*/ 95 h 2438"/>
              <a:gd name="T110" fmla="*/ 28 w 1960"/>
              <a:gd name="T111" fmla="*/ 28 h 2438"/>
              <a:gd name="T112" fmla="*/ 28 w 1960"/>
              <a:gd name="T113" fmla="*/ 28 h 2438"/>
              <a:gd name="T114" fmla="*/ 28 w 1960"/>
              <a:gd name="T115" fmla="*/ 28 h 2438"/>
              <a:gd name="T116" fmla="*/ 96 w 1960"/>
              <a:gd name="T117"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60" h="2438">
                <a:moveTo>
                  <a:pt x="55" y="2031"/>
                </a:moveTo>
                <a:lnTo>
                  <a:pt x="1903" y="2031"/>
                </a:lnTo>
                <a:lnTo>
                  <a:pt x="1903" y="1929"/>
                </a:lnTo>
                <a:lnTo>
                  <a:pt x="55" y="1929"/>
                </a:lnTo>
                <a:lnTo>
                  <a:pt x="55" y="2031"/>
                </a:lnTo>
                <a:close/>
                <a:moveTo>
                  <a:pt x="1021" y="469"/>
                </a:moveTo>
                <a:lnTo>
                  <a:pt x="979" y="355"/>
                </a:lnTo>
                <a:lnTo>
                  <a:pt x="939" y="469"/>
                </a:lnTo>
                <a:lnTo>
                  <a:pt x="834" y="773"/>
                </a:lnTo>
                <a:lnTo>
                  <a:pt x="504" y="785"/>
                </a:lnTo>
                <a:lnTo>
                  <a:pt x="383" y="790"/>
                </a:lnTo>
                <a:lnTo>
                  <a:pt x="479" y="863"/>
                </a:lnTo>
                <a:lnTo>
                  <a:pt x="736" y="1057"/>
                </a:lnTo>
                <a:lnTo>
                  <a:pt x="645" y="1375"/>
                </a:lnTo>
                <a:lnTo>
                  <a:pt x="612" y="1492"/>
                </a:lnTo>
                <a:lnTo>
                  <a:pt x="711" y="1422"/>
                </a:lnTo>
                <a:lnTo>
                  <a:pt x="976" y="1238"/>
                </a:lnTo>
                <a:lnTo>
                  <a:pt x="1249" y="1422"/>
                </a:lnTo>
                <a:lnTo>
                  <a:pt x="1349" y="1490"/>
                </a:lnTo>
                <a:lnTo>
                  <a:pt x="1314" y="1374"/>
                </a:lnTo>
                <a:lnTo>
                  <a:pt x="1221" y="1067"/>
                </a:lnTo>
                <a:lnTo>
                  <a:pt x="1481" y="862"/>
                </a:lnTo>
                <a:lnTo>
                  <a:pt x="1576" y="788"/>
                </a:lnTo>
                <a:lnTo>
                  <a:pt x="1455" y="785"/>
                </a:lnTo>
                <a:lnTo>
                  <a:pt x="1133" y="780"/>
                </a:lnTo>
                <a:lnTo>
                  <a:pt x="1021" y="469"/>
                </a:lnTo>
                <a:close/>
                <a:moveTo>
                  <a:pt x="980" y="2113"/>
                </a:moveTo>
                <a:lnTo>
                  <a:pt x="980" y="2113"/>
                </a:lnTo>
                <a:cubicBezTo>
                  <a:pt x="923" y="2113"/>
                  <a:pt x="878" y="2158"/>
                  <a:pt x="878" y="2214"/>
                </a:cubicBezTo>
                <a:lnTo>
                  <a:pt x="878" y="2214"/>
                </a:lnTo>
                <a:cubicBezTo>
                  <a:pt x="878" y="2270"/>
                  <a:pt x="923" y="2316"/>
                  <a:pt x="980" y="2316"/>
                </a:cubicBezTo>
                <a:lnTo>
                  <a:pt x="980" y="2316"/>
                </a:lnTo>
                <a:cubicBezTo>
                  <a:pt x="1034" y="2316"/>
                  <a:pt x="1080" y="2270"/>
                  <a:pt x="1080" y="2214"/>
                </a:cubicBezTo>
                <a:lnTo>
                  <a:pt x="1080" y="2214"/>
                </a:lnTo>
                <a:cubicBezTo>
                  <a:pt x="1080" y="2158"/>
                  <a:pt x="1034" y="2113"/>
                  <a:pt x="980" y="2113"/>
                </a:cubicBezTo>
                <a:close/>
                <a:moveTo>
                  <a:pt x="96" y="0"/>
                </a:moveTo>
                <a:lnTo>
                  <a:pt x="1863" y="0"/>
                </a:lnTo>
                <a:lnTo>
                  <a:pt x="1863" y="0"/>
                </a:lnTo>
                <a:cubicBezTo>
                  <a:pt x="1889" y="0"/>
                  <a:pt x="1913" y="11"/>
                  <a:pt x="1930" y="28"/>
                </a:cubicBezTo>
                <a:lnTo>
                  <a:pt x="1930" y="28"/>
                </a:lnTo>
                <a:lnTo>
                  <a:pt x="1930" y="28"/>
                </a:lnTo>
                <a:cubicBezTo>
                  <a:pt x="1948" y="45"/>
                  <a:pt x="1959" y="69"/>
                  <a:pt x="1959" y="95"/>
                </a:cubicBezTo>
                <a:lnTo>
                  <a:pt x="1959" y="2342"/>
                </a:lnTo>
                <a:lnTo>
                  <a:pt x="1959" y="2342"/>
                </a:lnTo>
                <a:cubicBezTo>
                  <a:pt x="1959" y="2368"/>
                  <a:pt x="1948" y="2392"/>
                  <a:pt x="1930" y="2409"/>
                </a:cubicBezTo>
                <a:lnTo>
                  <a:pt x="1930" y="2409"/>
                </a:lnTo>
                <a:lnTo>
                  <a:pt x="1930" y="2409"/>
                </a:lnTo>
                <a:cubicBezTo>
                  <a:pt x="1913" y="2427"/>
                  <a:pt x="1889" y="2437"/>
                  <a:pt x="1863" y="2437"/>
                </a:cubicBezTo>
                <a:lnTo>
                  <a:pt x="96" y="2437"/>
                </a:lnTo>
                <a:lnTo>
                  <a:pt x="96" y="2437"/>
                </a:lnTo>
                <a:cubicBezTo>
                  <a:pt x="69" y="2437"/>
                  <a:pt x="45" y="2427"/>
                  <a:pt x="28" y="2409"/>
                </a:cubicBezTo>
                <a:lnTo>
                  <a:pt x="28" y="2409"/>
                </a:lnTo>
                <a:cubicBezTo>
                  <a:pt x="11" y="2392"/>
                  <a:pt x="0" y="2368"/>
                  <a:pt x="0" y="2342"/>
                </a:cubicBezTo>
                <a:lnTo>
                  <a:pt x="0" y="95"/>
                </a:lnTo>
                <a:lnTo>
                  <a:pt x="0" y="95"/>
                </a:lnTo>
                <a:cubicBezTo>
                  <a:pt x="0" y="69"/>
                  <a:pt x="11" y="45"/>
                  <a:pt x="28" y="28"/>
                </a:cubicBezTo>
                <a:lnTo>
                  <a:pt x="28" y="28"/>
                </a:lnTo>
                <a:lnTo>
                  <a:pt x="28" y="28"/>
                </a:lnTo>
                <a:cubicBezTo>
                  <a:pt x="45" y="11"/>
                  <a:pt x="69" y="0"/>
                  <a:pt x="96" y="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59" name="Freeform 58">
            <a:extLst>
              <a:ext uri="{FF2B5EF4-FFF2-40B4-BE49-F238E27FC236}">
                <a16:creationId xmlns:a16="http://schemas.microsoft.com/office/drawing/2014/main" id="{60109138-002B-6D4D-B16D-AC9C8A77FF7D}"/>
              </a:ext>
            </a:extLst>
          </p:cNvPr>
          <p:cNvSpPr>
            <a:spLocks noChangeArrowheads="1"/>
          </p:cNvSpPr>
          <p:nvPr/>
        </p:nvSpPr>
        <p:spPr bwMode="auto">
          <a:xfrm>
            <a:off x="4013606" y="4719847"/>
            <a:ext cx="831490" cy="879113"/>
          </a:xfrm>
          <a:custGeom>
            <a:avLst/>
            <a:gdLst>
              <a:gd name="connsiteX0" fmla="*/ 6122 w 831490"/>
              <a:gd name="connsiteY0" fmla="*/ 782638 h 879113"/>
              <a:gd name="connsiteX1" fmla="*/ 53653 w 831490"/>
              <a:gd name="connsiteY1" fmla="*/ 809439 h 879113"/>
              <a:gd name="connsiteX2" fmla="*/ 182563 w 831490"/>
              <a:gd name="connsiteY2" fmla="*/ 828996 h 879113"/>
              <a:gd name="connsiteX3" fmla="*/ 311113 w 831490"/>
              <a:gd name="connsiteY3" fmla="*/ 809439 h 879113"/>
              <a:gd name="connsiteX4" fmla="*/ 358644 w 831490"/>
              <a:gd name="connsiteY4" fmla="*/ 782638 h 879113"/>
              <a:gd name="connsiteX5" fmla="*/ 364765 w 831490"/>
              <a:gd name="connsiteY5" fmla="*/ 803282 h 879113"/>
              <a:gd name="connsiteX6" fmla="*/ 306071 w 831490"/>
              <a:gd name="connsiteY6" fmla="*/ 859418 h 879113"/>
              <a:gd name="connsiteX7" fmla="*/ 182563 w 831490"/>
              <a:gd name="connsiteY7" fmla="*/ 877526 h 879113"/>
              <a:gd name="connsiteX8" fmla="*/ 58694 w 831490"/>
              <a:gd name="connsiteY8" fmla="*/ 859418 h 879113"/>
              <a:gd name="connsiteX9" fmla="*/ 0 w 831490"/>
              <a:gd name="connsiteY9" fmla="*/ 803282 h 879113"/>
              <a:gd name="connsiteX10" fmla="*/ 6122 w 831490"/>
              <a:gd name="connsiteY10" fmla="*/ 782638 h 879113"/>
              <a:gd name="connsiteX11" fmla="*/ 396133 w 831490"/>
              <a:gd name="connsiteY11" fmla="*/ 763588 h 879113"/>
              <a:gd name="connsiteX12" fmla="*/ 453701 w 831490"/>
              <a:gd name="connsiteY12" fmla="*/ 796543 h 879113"/>
              <a:gd name="connsiteX13" fmla="*/ 609854 w 831490"/>
              <a:gd name="connsiteY13" fmla="*/ 819721 h 879113"/>
              <a:gd name="connsiteX14" fmla="*/ 766007 w 831490"/>
              <a:gd name="connsiteY14" fmla="*/ 796543 h 879113"/>
              <a:gd name="connsiteX15" fmla="*/ 823935 w 831490"/>
              <a:gd name="connsiteY15" fmla="*/ 763588 h 879113"/>
              <a:gd name="connsiteX16" fmla="*/ 831490 w 831490"/>
              <a:gd name="connsiteY16" fmla="*/ 788576 h 879113"/>
              <a:gd name="connsiteX17" fmla="*/ 759890 w 831490"/>
              <a:gd name="connsiteY17" fmla="*/ 857022 h 879113"/>
              <a:gd name="connsiteX18" fmla="*/ 609854 w 831490"/>
              <a:gd name="connsiteY18" fmla="*/ 879113 h 879113"/>
              <a:gd name="connsiteX19" fmla="*/ 459818 w 831490"/>
              <a:gd name="connsiteY19" fmla="*/ 857022 h 879113"/>
              <a:gd name="connsiteX20" fmla="*/ 388937 w 831490"/>
              <a:gd name="connsiteY20" fmla="*/ 788576 h 879113"/>
              <a:gd name="connsiteX21" fmla="*/ 396133 w 831490"/>
              <a:gd name="connsiteY21" fmla="*/ 763588 h 879113"/>
              <a:gd name="connsiteX22" fmla="*/ 6122 w 831490"/>
              <a:gd name="connsiteY22" fmla="*/ 719138 h 879113"/>
              <a:gd name="connsiteX23" fmla="*/ 53653 w 831490"/>
              <a:gd name="connsiteY23" fmla="*/ 746300 h 879113"/>
              <a:gd name="connsiteX24" fmla="*/ 182563 w 831490"/>
              <a:gd name="connsiteY24" fmla="*/ 765495 h 879113"/>
              <a:gd name="connsiteX25" fmla="*/ 311113 w 831490"/>
              <a:gd name="connsiteY25" fmla="*/ 746300 h 879113"/>
              <a:gd name="connsiteX26" fmla="*/ 358644 w 831490"/>
              <a:gd name="connsiteY26" fmla="*/ 719138 h 879113"/>
              <a:gd name="connsiteX27" fmla="*/ 364765 w 831490"/>
              <a:gd name="connsiteY27" fmla="*/ 739781 h 879113"/>
              <a:gd name="connsiteX28" fmla="*/ 306071 w 831490"/>
              <a:gd name="connsiteY28" fmla="*/ 795918 h 879113"/>
              <a:gd name="connsiteX29" fmla="*/ 182563 w 831490"/>
              <a:gd name="connsiteY29" fmla="*/ 814026 h 879113"/>
              <a:gd name="connsiteX30" fmla="*/ 58694 w 831490"/>
              <a:gd name="connsiteY30" fmla="*/ 795918 h 879113"/>
              <a:gd name="connsiteX31" fmla="*/ 0 w 831490"/>
              <a:gd name="connsiteY31" fmla="*/ 739781 h 879113"/>
              <a:gd name="connsiteX32" fmla="*/ 6122 w 831490"/>
              <a:gd name="connsiteY32" fmla="*/ 719138 h 879113"/>
              <a:gd name="connsiteX33" fmla="*/ 396133 w 831490"/>
              <a:gd name="connsiteY33" fmla="*/ 685800 h 879113"/>
              <a:gd name="connsiteX34" fmla="*/ 453701 w 831490"/>
              <a:gd name="connsiteY34" fmla="*/ 718393 h 879113"/>
              <a:gd name="connsiteX35" fmla="*/ 609854 w 831490"/>
              <a:gd name="connsiteY35" fmla="*/ 741933 h 879113"/>
              <a:gd name="connsiteX36" fmla="*/ 766007 w 831490"/>
              <a:gd name="connsiteY36" fmla="*/ 718393 h 879113"/>
              <a:gd name="connsiteX37" fmla="*/ 823935 w 831490"/>
              <a:gd name="connsiteY37" fmla="*/ 685800 h 879113"/>
              <a:gd name="connsiteX38" fmla="*/ 831490 w 831490"/>
              <a:gd name="connsiteY38" fmla="*/ 710788 h 879113"/>
              <a:gd name="connsiteX39" fmla="*/ 759890 w 831490"/>
              <a:gd name="connsiteY39" fmla="*/ 778872 h 879113"/>
              <a:gd name="connsiteX40" fmla="*/ 609854 w 831490"/>
              <a:gd name="connsiteY40" fmla="*/ 801326 h 879113"/>
              <a:gd name="connsiteX41" fmla="*/ 459818 w 831490"/>
              <a:gd name="connsiteY41" fmla="*/ 778872 h 879113"/>
              <a:gd name="connsiteX42" fmla="*/ 388937 w 831490"/>
              <a:gd name="connsiteY42" fmla="*/ 710788 h 879113"/>
              <a:gd name="connsiteX43" fmla="*/ 396133 w 831490"/>
              <a:gd name="connsiteY43" fmla="*/ 685800 h 879113"/>
              <a:gd name="connsiteX44" fmla="*/ 6122 w 831490"/>
              <a:gd name="connsiteY44" fmla="*/ 655638 h 879113"/>
              <a:gd name="connsiteX45" fmla="*/ 53653 w 831490"/>
              <a:gd name="connsiteY45" fmla="*/ 682698 h 879113"/>
              <a:gd name="connsiteX46" fmla="*/ 182563 w 831490"/>
              <a:gd name="connsiteY46" fmla="*/ 701820 h 879113"/>
              <a:gd name="connsiteX47" fmla="*/ 311113 w 831490"/>
              <a:gd name="connsiteY47" fmla="*/ 682698 h 879113"/>
              <a:gd name="connsiteX48" fmla="*/ 358644 w 831490"/>
              <a:gd name="connsiteY48" fmla="*/ 655638 h 879113"/>
              <a:gd name="connsiteX49" fmla="*/ 364765 w 831490"/>
              <a:gd name="connsiteY49" fmla="*/ 676203 h 879113"/>
              <a:gd name="connsiteX50" fmla="*/ 306071 w 831490"/>
              <a:gd name="connsiteY50" fmla="*/ 732127 h 879113"/>
              <a:gd name="connsiteX51" fmla="*/ 182563 w 831490"/>
              <a:gd name="connsiteY51" fmla="*/ 750527 h 879113"/>
              <a:gd name="connsiteX52" fmla="*/ 58694 w 831490"/>
              <a:gd name="connsiteY52" fmla="*/ 732127 h 879113"/>
              <a:gd name="connsiteX53" fmla="*/ 0 w 831490"/>
              <a:gd name="connsiteY53" fmla="*/ 676203 h 879113"/>
              <a:gd name="connsiteX54" fmla="*/ 6122 w 831490"/>
              <a:gd name="connsiteY54" fmla="*/ 655638 h 879113"/>
              <a:gd name="connsiteX55" fmla="*/ 396133 w 831490"/>
              <a:gd name="connsiteY55" fmla="*/ 608013 h 879113"/>
              <a:gd name="connsiteX56" fmla="*/ 453701 w 831490"/>
              <a:gd name="connsiteY56" fmla="*/ 640968 h 879113"/>
              <a:gd name="connsiteX57" fmla="*/ 609854 w 831490"/>
              <a:gd name="connsiteY57" fmla="*/ 664146 h 879113"/>
              <a:gd name="connsiteX58" fmla="*/ 766007 w 831490"/>
              <a:gd name="connsiteY58" fmla="*/ 640968 h 879113"/>
              <a:gd name="connsiteX59" fmla="*/ 823935 w 831490"/>
              <a:gd name="connsiteY59" fmla="*/ 608013 h 879113"/>
              <a:gd name="connsiteX60" fmla="*/ 831490 w 831490"/>
              <a:gd name="connsiteY60" fmla="*/ 633001 h 879113"/>
              <a:gd name="connsiteX61" fmla="*/ 759890 w 831490"/>
              <a:gd name="connsiteY61" fmla="*/ 701085 h 879113"/>
              <a:gd name="connsiteX62" fmla="*/ 609854 w 831490"/>
              <a:gd name="connsiteY62" fmla="*/ 723538 h 879113"/>
              <a:gd name="connsiteX63" fmla="*/ 459818 w 831490"/>
              <a:gd name="connsiteY63" fmla="*/ 701085 h 879113"/>
              <a:gd name="connsiteX64" fmla="*/ 388937 w 831490"/>
              <a:gd name="connsiteY64" fmla="*/ 633001 h 879113"/>
              <a:gd name="connsiteX65" fmla="*/ 396133 w 831490"/>
              <a:gd name="connsiteY65" fmla="*/ 608013 h 879113"/>
              <a:gd name="connsiteX66" fmla="*/ 6122 w 831490"/>
              <a:gd name="connsiteY66" fmla="*/ 592138 h 879113"/>
              <a:gd name="connsiteX67" fmla="*/ 53653 w 831490"/>
              <a:gd name="connsiteY67" fmla="*/ 619198 h 879113"/>
              <a:gd name="connsiteX68" fmla="*/ 182563 w 831490"/>
              <a:gd name="connsiteY68" fmla="*/ 638320 h 879113"/>
              <a:gd name="connsiteX69" fmla="*/ 311113 w 831490"/>
              <a:gd name="connsiteY69" fmla="*/ 619198 h 879113"/>
              <a:gd name="connsiteX70" fmla="*/ 358644 w 831490"/>
              <a:gd name="connsiteY70" fmla="*/ 592138 h 879113"/>
              <a:gd name="connsiteX71" fmla="*/ 364765 w 831490"/>
              <a:gd name="connsiteY71" fmla="*/ 612703 h 879113"/>
              <a:gd name="connsiteX72" fmla="*/ 306071 w 831490"/>
              <a:gd name="connsiteY72" fmla="*/ 668627 h 879113"/>
              <a:gd name="connsiteX73" fmla="*/ 182563 w 831490"/>
              <a:gd name="connsiteY73" fmla="*/ 687027 h 879113"/>
              <a:gd name="connsiteX74" fmla="*/ 58694 w 831490"/>
              <a:gd name="connsiteY74" fmla="*/ 668627 h 879113"/>
              <a:gd name="connsiteX75" fmla="*/ 0 w 831490"/>
              <a:gd name="connsiteY75" fmla="*/ 612703 h 879113"/>
              <a:gd name="connsiteX76" fmla="*/ 6122 w 831490"/>
              <a:gd name="connsiteY76" fmla="*/ 592138 h 879113"/>
              <a:gd name="connsiteX77" fmla="*/ 396133 w 831490"/>
              <a:gd name="connsiteY77" fmla="*/ 530225 h 879113"/>
              <a:gd name="connsiteX78" fmla="*/ 453701 w 831490"/>
              <a:gd name="connsiteY78" fmla="*/ 562717 h 879113"/>
              <a:gd name="connsiteX79" fmla="*/ 609854 w 831490"/>
              <a:gd name="connsiteY79" fmla="*/ 586183 h 879113"/>
              <a:gd name="connsiteX80" fmla="*/ 766007 w 831490"/>
              <a:gd name="connsiteY80" fmla="*/ 562717 h 879113"/>
              <a:gd name="connsiteX81" fmla="*/ 823935 w 831490"/>
              <a:gd name="connsiteY81" fmla="*/ 530225 h 879113"/>
              <a:gd name="connsiteX82" fmla="*/ 831490 w 831490"/>
              <a:gd name="connsiteY82" fmla="*/ 555135 h 879113"/>
              <a:gd name="connsiteX83" fmla="*/ 759890 w 831490"/>
              <a:gd name="connsiteY83" fmla="*/ 623007 h 879113"/>
              <a:gd name="connsiteX84" fmla="*/ 609854 w 831490"/>
              <a:gd name="connsiteY84" fmla="*/ 645752 h 879113"/>
              <a:gd name="connsiteX85" fmla="*/ 459818 w 831490"/>
              <a:gd name="connsiteY85" fmla="*/ 623007 h 879113"/>
              <a:gd name="connsiteX86" fmla="*/ 388937 w 831490"/>
              <a:gd name="connsiteY86" fmla="*/ 555135 h 879113"/>
              <a:gd name="connsiteX87" fmla="*/ 396133 w 831490"/>
              <a:gd name="connsiteY87" fmla="*/ 530225 h 879113"/>
              <a:gd name="connsiteX88" fmla="*/ 6122 w 831490"/>
              <a:gd name="connsiteY88" fmla="*/ 528638 h 879113"/>
              <a:gd name="connsiteX89" fmla="*/ 53653 w 831490"/>
              <a:gd name="connsiteY89" fmla="*/ 555438 h 879113"/>
              <a:gd name="connsiteX90" fmla="*/ 182563 w 831490"/>
              <a:gd name="connsiteY90" fmla="*/ 574995 h 879113"/>
              <a:gd name="connsiteX91" fmla="*/ 311113 w 831490"/>
              <a:gd name="connsiteY91" fmla="*/ 555438 h 879113"/>
              <a:gd name="connsiteX92" fmla="*/ 358644 w 831490"/>
              <a:gd name="connsiteY92" fmla="*/ 528638 h 879113"/>
              <a:gd name="connsiteX93" fmla="*/ 364765 w 831490"/>
              <a:gd name="connsiteY93" fmla="*/ 549281 h 879113"/>
              <a:gd name="connsiteX94" fmla="*/ 306071 w 831490"/>
              <a:gd name="connsiteY94" fmla="*/ 605417 h 879113"/>
              <a:gd name="connsiteX95" fmla="*/ 182563 w 831490"/>
              <a:gd name="connsiteY95" fmla="*/ 623526 h 879113"/>
              <a:gd name="connsiteX96" fmla="*/ 58694 w 831490"/>
              <a:gd name="connsiteY96" fmla="*/ 605417 h 879113"/>
              <a:gd name="connsiteX97" fmla="*/ 0 w 831490"/>
              <a:gd name="connsiteY97" fmla="*/ 549281 h 879113"/>
              <a:gd name="connsiteX98" fmla="*/ 6122 w 831490"/>
              <a:gd name="connsiteY98" fmla="*/ 528638 h 879113"/>
              <a:gd name="connsiteX99" fmla="*/ 6122 w 831490"/>
              <a:gd name="connsiteY99" fmla="*/ 465138 h 879113"/>
              <a:gd name="connsiteX100" fmla="*/ 53653 w 831490"/>
              <a:gd name="connsiteY100" fmla="*/ 492300 h 879113"/>
              <a:gd name="connsiteX101" fmla="*/ 182563 w 831490"/>
              <a:gd name="connsiteY101" fmla="*/ 511495 h 879113"/>
              <a:gd name="connsiteX102" fmla="*/ 311113 w 831490"/>
              <a:gd name="connsiteY102" fmla="*/ 492300 h 879113"/>
              <a:gd name="connsiteX103" fmla="*/ 358644 w 831490"/>
              <a:gd name="connsiteY103" fmla="*/ 465138 h 879113"/>
              <a:gd name="connsiteX104" fmla="*/ 364765 w 831490"/>
              <a:gd name="connsiteY104" fmla="*/ 485781 h 879113"/>
              <a:gd name="connsiteX105" fmla="*/ 306071 w 831490"/>
              <a:gd name="connsiteY105" fmla="*/ 541917 h 879113"/>
              <a:gd name="connsiteX106" fmla="*/ 182563 w 831490"/>
              <a:gd name="connsiteY106" fmla="*/ 560026 h 879113"/>
              <a:gd name="connsiteX107" fmla="*/ 58694 w 831490"/>
              <a:gd name="connsiteY107" fmla="*/ 541917 h 879113"/>
              <a:gd name="connsiteX108" fmla="*/ 0 w 831490"/>
              <a:gd name="connsiteY108" fmla="*/ 485781 h 879113"/>
              <a:gd name="connsiteX109" fmla="*/ 6122 w 831490"/>
              <a:gd name="connsiteY109" fmla="*/ 465138 h 879113"/>
              <a:gd name="connsiteX110" fmla="*/ 396133 w 831490"/>
              <a:gd name="connsiteY110" fmla="*/ 454025 h 879113"/>
              <a:gd name="connsiteX111" fmla="*/ 453701 w 831490"/>
              <a:gd name="connsiteY111" fmla="*/ 486256 h 879113"/>
              <a:gd name="connsiteX112" fmla="*/ 609854 w 831490"/>
              <a:gd name="connsiteY112" fmla="*/ 510158 h 879113"/>
              <a:gd name="connsiteX113" fmla="*/ 766007 w 831490"/>
              <a:gd name="connsiteY113" fmla="*/ 486256 h 879113"/>
              <a:gd name="connsiteX114" fmla="*/ 823935 w 831490"/>
              <a:gd name="connsiteY114" fmla="*/ 454025 h 879113"/>
              <a:gd name="connsiteX115" fmla="*/ 831490 w 831490"/>
              <a:gd name="connsiteY115" fmla="*/ 478651 h 879113"/>
              <a:gd name="connsiteX116" fmla="*/ 759890 w 831490"/>
              <a:gd name="connsiteY116" fmla="*/ 547097 h 879113"/>
              <a:gd name="connsiteX117" fmla="*/ 609854 w 831490"/>
              <a:gd name="connsiteY117" fmla="*/ 569551 h 879113"/>
              <a:gd name="connsiteX118" fmla="*/ 459818 w 831490"/>
              <a:gd name="connsiteY118" fmla="*/ 547097 h 879113"/>
              <a:gd name="connsiteX119" fmla="*/ 388937 w 831490"/>
              <a:gd name="connsiteY119" fmla="*/ 478651 h 879113"/>
              <a:gd name="connsiteX120" fmla="*/ 396133 w 831490"/>
              <a:gd name="connsiteY120" fmla="*/ 454025 h 879113"/>
              <a:gd name="connsiteX121" fmla="*/ 396133 w 831490"/>
              <a:gd name="connsiteY121" fmla="*/ 376238 h 879113"/>
              <a:gd name="connsiteX122" fmla="*/ 453701 w 831490"/>
              <a:gd name="connsiteY122" fmla="*/ 408486 h 879113"/>
              <a:gd name="connsiteX123" fmla="*/ 609854 w 831490"/>
              <a:gd name="connsiteY123" fmla="*/ 431775 h 879113"/>
              <a:gd name="connsiteX124" fmla="*/ 766007 w 831490"/>
              <a:gd name="connsiteY124" fmla="*/ 408486 h 879113"/>
              <a:gd name="connsiteX125" fmla="*/ 823935 w 831490"/>
              <a:gd name="connsiteY125" fmla="*/ 376238 h 879113"/>
              <a:gd name="connsiteX126" fmla="*/ 831490 w 831490"/>
              <a:gd name="connsiteY126" fmla="*/ 400961 h 879113"/>
              <a:gd name="connsiteX127" fmla="*/ 759890 w 831490"/>
              <a:gd name="connsiteY127" fmla="*/ 467965 h 879113"/>
              <a:gd name="connsiteX128" fmla="*/ 609854 w 831490"/>
              <a:gd name="connsiteY128" fmla="*/ 490180 h 879113"/>
              <a:gd name="connsiteX129" fmla="*/ 459818 w 831490"/>
              <a:gd name="connsiteY129" fmla="*/ 467965 h 879113"/>
              <a:gd name="connsiteX130" fmla="*/ 388937 w 831490"/>
              <a:gd name="connsiteY130" fmla="*/ 400961 h 879113"/>
              <a:gd name="connsiteX131" fmla="*/ 396133 w 831490"/>
              <a:gd name="connsiteY131" fmla="*/ 376238 h 879113"/>
              <a:gd name="connsiteX132" fmla="*/ 182563 w 831490"/>
              <a:gd name="connsiteY132" fmla="*/ 347663 h 879113"/>
              <a:gd name="connsiteX133" fmla="*/ 306071 w 831490"/>
              <a:gd name="connsiteY133" fmla="*/ 365938 h 879113"/>
              <a:gd name="connsiteX134" fmla="*/ 364765 w 831490"/>
              <a:gd name="connsiteY134" fmla="*/ 421481 h 879113"/>
              <a:gd name="connsiteX135" fmla="*/ 306071 w 831490"/>
              <a:gd name="connsiteY135" fmla="*/ 476666 h 879113"/>
              <a:gd name="connsiteX136" fmla="*/ 182563 w 831490"/>
              <a:gd name="connsiteY136" fmla="*/ 494942 h 879113"/>
              <a:gd name="connsiteX137" fmla="*/ 58694 w 831490"/>
              <a:gd name="connsiteY137" fmla="*/ 476666 h 879113"/>
              <a:gd name="connsiteX138" fmla="*/ 0 w 831490"/>
              <a:gd name="connsiteY138" fmla="*/ 421481 h 879113"/>
              <a:gd name="connsiteX139" fmla="*/ 58694 w 831490"/>
              <a:gd name="connsiteY139" fmla="*/ 365938 h 879113"/>
              <a:gd name="connsiteX140" fmla="*/ 182563 w 831490"/>
              <a:gd name="connsiteY140" fmla="*/ 347663 h 879113"/>
              <a:gd name="connsiteX141" fmla="*/ 609854 w 831490"/>
              <a:gd name="connsiteY141" fmla="*/ 234950 h 879113"/>
              <a:gd name="connsiteX142" fmla="*/ 759890 w 831490"/>
              <a:gd name="connsiteY142" fmla="*/ 256985 h 879113"/>
              <a:gd name="connsiteX143" fmla="*/ 831490 w 831490"/>
              <a:gd name="connsiteY143" fmla="*/ 325257 h 879113"/>
              <a:gd name="connsiteX144" fmla="*/ 759890 w 831490"/>
              <a:gd name="connsiteY144" fmla="*/ 393168 h 879113"/>
              <a:gd name="connsiteX145" fmla="*/ 609854 w 831490"/>
              <a:gd name="connsiteY145" fmla="*/ 415564 h 879113"/>
              <a:gd name="connsiteX146" fmla="*/ 459818 w 831490"/>
              <a:gd name="connsiteY146" fmla="*/ 393168 h 879113"/>
              <a:gd name="connsiteX147" fmla="*/ 388937 w 831490"/>
              <a:gd name="connsiteY147" fmla="*/ 325257 h 879113"/>
              <a:gd name="connsiteX148" fmla="*/ 459818 w 831490"/>
              <a:gd name="connsiteY148" fmla="*/ 256985 h 879113"/>
              <a:gd name="connsiteX149" fmla="*/ 609854 w 831490"/>
              <a:gd name="connsiteY149" fmla="*/ 234950 h 879113"/>
              <a:gd name="connsiteX150" fmla="*/ 337727 w 831490"/>
              <a:gd name="connsiteY150" fmla="*/ 161091 h 879113"/>
              <a:gd name="connsiteX151" fmla="*/ 349608 w 831490"/>
              <a:gd name="connsiteY151" fmla="*/ 167923 h 879113"/>
              <a:gd name="connsiteX152" fmla="*/ 353208 w 831490"/>
              <a:gd name="connsiteY152" fmla="*/ 178351 h 879113"/>
              <a:gd name="connsiteX153" fmla="*/ 348888 w 831490"/>
              <a:gd name="connsiteY153" fmla="*/ 190576 h 879113"/>
              <a:gd name="connsiteX154" fmla="*/ 337727 w 831490"/>
              <a:gd name="connsiteY154" fmla="*/ 196689 h 879113"/>
              <a:gd name="connsiteX155" fmla="*/ 324407 w 831490"/>
              <a:gd name="connsiteY155" fmla="*/ 99243 h 879113"/>
              <a:gd name="connsiteX156" fmla="*/ 324407 w 831490"/>
              <a:gd name="connsiteY156" fmla="*/ 130886 h 879113"/>
              <a:gd name="connsiteX157" fmla="*/ 315407 w 831490"/>
              <a:gd name="connsiteY157" fmla="*/ 124054 h 879113"/>
              <a:gd name="connsiteX158" fmla="*/ 312527 w 831490"/>
              <a:gd name="connsiteY158" fmla="*/ 115425 h 879113"/>
              <a:gd name="connsiteX159" fmla="*/ 315767 w 831490"/>
              <a:gd name="connsiteY159" fmla="*/ 105356 h 879113"/>
              <a:gd name="connsiteX160" fmla="*/ 324407 w 831490"/>
              <a:gd name="connsiteY160" fmla="*/ 99243 h 879113"/>
              <a:gd name="connsiteX161" fmla="*/ 324407 w 831490"/>
              <a:gd name="connsiteY161" fmla="*/ 70118 h 879113"/>
              <a:gd name="connsiteX162" fmla="*/ 324407 w 831490"/>
              <a:gd name="connsiteY162" fmla="*/ 79107 h 879113"/>
              <a:gd name="connsiteX163" fmla="*/ 299206 w 831490"/>
              <a:gd name="connsiteY163" fmla="*/ 90973 h 879113"/>
              <a:gd name="connsiteX164" fmla="*/ 289486 w 831490"/>
              <a:gd name="connsiteY164" fmla="*/ 116503 h 879113"/>
              <a:gd name="connsiteX165" fmla="*/ 298126 w 831490"/>
              <a:gd name="connsiteY165" fmla="*/ 141314 h 879113"/>
              <a:gd name="connsiteX166" fmla="*/ 324407 w 831490"/>
              <a:gd name="connsiteY166" fmla="*/ 157136 h 879113"/>
              <a:gd name="connsiteX167" fmla="*/ 324407 w 831490"/>
              <a:gd name="connsiteY167" fmla="*/ 195610 h 879113"/>
              <a:gd name="connsiteX168" fmla="*/ 315407 w 831490"/>
              <a:gd name="connsiteY168" fmla="*/ 188059 h 879113"/>
              <a:gd name="connsiteX169" fmla="*/ 310007 w 831490"/>
              <a:gd name="connsiteY169" fmla="*/ 175115 h 879113"/>
              <a:gd name="connsiteX170" fmla="*/ 285886 w 831490"/>
              <a:gd name="connsiteY170" fmla="*/ 177991 h 879113"/>
              <a:gd name="connsiteX171" fmla="*/ 298846 w 831490"/>
              <a:gd name="connsiteY171" fmla="*/ 205679 h 879113"/>
              <a:gd name="connsiteX172" fmla="*/ 324407 w 831490"/>
              <a:gd name="connsiteY172" fmla="*/ 217545 h 879113"/>
              <a:gd name="connsiteX173" fmla="*/ 324407 w 831490"/>
              <a:gd name="connsiteY173" fmla="*/ 234085 h 879113"/>
              <a:gd name="connsiteX174" fmla="*/ 337727 w 831490"/>
              <a:gd name="connsiteY174" fmla="*/ 234085 h 879113"/>
              <a:gd name="connsiteX175" fmla="*/ 337727 w 831490"/>
              <a:gd name="connsiteY175" fmla="*/ 217185 h 879113"/>
              <a:gd name="connsiteX176" fmla="*/ 365808 w 831490"/>
              <a:gd name="connsiteY176" fmla="*/ 203162 h 879113"/>
              <a:gd name="connsiteX177" fmla="*/ 375889 w 831490"/>
              <a:gd name="connsiteY177" fmla="*/ 175115 h 879113"/>
              <a:gd name="connsiteX178" fmla="*/ 367968 w 831490"/>
              <a:gd name="connsiteY178" fmla="*/ 150663 h 879113"/>
              <a:gd name="connsiteX179" fmla="*/ 337727 w 831490"/>
              <a:gd name="connsiteY179" fmla="*/ 135201 h 879113"/>
              <a:gd name="connsiteX180" fmla="*/ 337727 w 831490"/>
              <a:gd name="connsiteY180" fmla="*/ 99243 h 879113"/>
              <a:gd name="connsiteX181" fmla="*/ 348888 w 831490"/>
              <a:gd name="connsiteY181" fmla="*/ 114346 h 879113"/>
              <a:gd name="connsiteX182" fmla="*/ 371929 w 831490"/>
              <a:gd name="connsiteY182" fmla="*/ 111110 h 879113"/>
              <a:gd name="connsiteX183" fmla="*/ 361128 w 831490"/>
              <a:gd name="connsiteY183" fmla="*/ 89175 h 879113"/>
              <a:gd name="connsiteX184" fmla="*/ 337727 w 831490"/>
              <a:gd name="connsiteY184" fmla="*/ 79107 h 879113"/>
              <a:gd name="connsiteX185" fmla="*/ 337727 w 831490"/>
              <a:gd name="connsiteY185" fmla="*/ 70118 h 879113"/>
              <a:gd name="connsiteX186" fmla="*/ 331967 w 831490"/>
              <a:gd name="connsiteY186" fmla="*/ 0 h 879113"/>
              <a:gd name="connsiteX187" fmla="*/ 437091 w 831490"/>
              <a:gd name="connsiteY187" fmla="*/ 43509 h 879113"/>
              <a:gd name="connsiteX188" fmla="*/ 480652 w 831490"/>
              <a:gd name="connsiteY188" fmla="*/ 149225 h 879113"/>
              <a:gd name="connsiteX189" fmla="*/ 437091 w 831490"/>
              <a:gd name="connsiteY189" fmla="*/ 254581 h 879113"/>
              <a:gd name="connsiteX190" fmla="*/ 331967 w 831490"/>
              <a:gd name="connsiteY190" fmla="*/ 298090 h 879113"/>
              <a:gd name="connsiteX191" fmla="*/ 226484 w 831490"/>
              <a:gd name="connsiteY191" fmla="*/ 254581 h 879113"/>
              <a:gd name="connsiteX192" fmla="*/ 182562 w 831490"/>
              <a:gd name="connsiteY192" fmla="*/ 149225 h 879113"/>
              <a:gd name="connsiteX193" fmla="*/ 226484 w 831490"/>
              <a:gd name="connsiteY193" fmla="*/ 43509 h 879113"/>
              <a:gd name="connsiteX194" fmla="*/ 331967 w 831490"/>
              <a:gd name="connsiteY194" fmla="*/ 0 h 87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0" name="Freeform 59">
            <a:extLst>
              <a:ext uri="{FF2B5EF4-FFF2-40B4-BE49-F238E27FC236}">
                <a16:creationId xmlns:a16="http://schemas.microsoft.com/office/drawing/2014/main" id="{C695EB89-E78D-9D42-AF14-F0F12E57A8EA}"/>
              </a:ext>
            </a:extLst>
          </p:cNvPr>
          <p:cNvSpPr>
            <a:spLocks noChangeArrowheads="1"/>
          </p:cNvSpPr>
          <p:nvPr/>
        </p:nvSpPr>
        <p:spPr bwMode="auto">
          <a:xfrm>
            <a:off x="13645458" y="4726133"/>
            <a:ext cx="685440" cy="875946"/>
          </a:xfrm>
          <a:custGeom>
            <a:avLst/>
            <a:gdLst>
              <a:gd name="connsiteX0" fmla="*/ 520522 w 685440"/>
              <a:gd name="connsiteY0" fmla="*/ 733425 h 875946"/>
              <a:gd name="connsiteX1" fmla="*/ 542570 w 685440"/>
              <a:gd name="connsiteY1" fmla="*/ 757059 h 875946"/>
              <a:gd name="connsiteX2" fmla="*/ 520522 w 685440"/>
              <a:gd name="connsiteY2" fmla="*/ 780692 h 875946"/>
              <a:gd name="connsiteX3" fmla="*/ 498475 w 685440"/>
              <a:gd name="connsiteY3" fmla="*/ 757059 h 875946"/>
              <a:gd name="connsiteX4" fmla="*/ 520522 w 685440"/>
              <a:gd name="connsiteY4" fmla="*/ 733425 h 875946"/>
              <a:gd name="connsiteX5" fmla="*/ 431622 w 685440"/>
              <a:gd name="connsiteY5" fmla="*/ 733425 h 875946"/>
              <a:gd name="connsiteX6" fmla="*/ 453670 w 685440"/>
              <a:gd name="connsiteY6" fmla="*/ 757059 h 875946"/>
              <a:gd name="connsiteX7" fmla="*/ 431622 w 685440"/>
              <a:gd name="connsiteY7" fmla="*/ 780692 h 875946"/>
              <a:gd name="connsiteX8" fmla="*/ 409575 w 685440"/>
              <a:gd name="connsiteY8" fmla="*/ 757059 h 875946"/>
              <a:gd name="connsiteX9" fmla="*/ 431622 w 685440"/>
              <a:gd name="connsiteY9" fmla="*/ 733425 h 875946"/>
              <a:gd name="connsiteX10" fmla="*/ 342900 w 685440"/>
              <a:gd name="connsiteY10" fmla="*/ 733425 h 875946"/>
              <a:gd name="connsiteX11" fmla="*/ 364767 w 685440"/>
              <a:gd name="connsiteY11" fmla="*/ 757059 h 875946"/>
              <a:gd name="connsiteX12" fmla="*/ 342900 w 685440"/>
              <a:gd name="connsiteY12" fmla="*/ 780692 h 875946"/>
              <a:gd name="connsiteX13" fmla="*/ 320675 w 685440"/>
              <a:gd name="connsiteY13" fmla="*/ 757059 h 875946"/>
              <a:gd name="connsiteX14" fmla="*/ 342900 w 685440"/>
              <a:gd name="connsiteY14" fmla="*/ 733425 h 875946"/>
              <a:gd name="connsiteX15" fmla="*/ 253467 w 685440"/>
              <a:gd name="connsiteY15" fmla="*/ 733425 h 875946"/>
              <a:gd name="connsiteX16" fmla="*/ 275870 w 685440"/>
              <a:gd name="connsiteY16" fmla="*/ 757059 h 875946"/>
              <a:gd name="connsiteX17" fmla="*/ 253467 w 685440"/>
              <a:gd name="connsiteY17" fmla="*/ 780692 h 875946"/>
              <a:gd name="connsiteX18" fmla="*/ 231775 w 685440"/>
              <a:gd name="connsiteY18" fmla="*/ 757059 h 875946"/>
              <a:gd name="connsiteX19" fmla="*/ 253467 w 685440"/>
              <a:gd name="connsiteY19" fmla="*/ 733425 h 875946"/>
              <a:gd name="connsiteX20" fmla="*/ 163690 w 685440"/>
              <a:gd name="connsiteY20" fmla="*/ 733425 h 875946"/>
              <a:gd name="connsiteX21" fmla="*/ 185381 w 685440"/>
              <a:gd name="connsiteY21" fmla="*/ 757059 h 875946"/>
              <a:gd name="connsiteX22" fmla="*/ 163690 w 685440"/>
              <a:gd name="connsiteY22" fmla="*/ 780692 h 875946"/>
              <a:gd name="connsiteX23" fmla="*/ 141287 w 685440"/>
              <a:gd name="connsiteY23" fmla="*/ 757059 h 875946"/>
              <a:gd name="connsiteX24" fmla="*/ 163690 w 685440"/>
              <a:gd name="connsiteY24" fmla="*/ 733425 h 875946"/>
              <a:gd name="connsiteX25" fmla="*/ 476072 w 685440"/>
              <a:gd name="connsiteY25" fmla="*/ 661987 h 875946"/>
              <a:gd name="connsiteX26" fmla="*/ 498120 w 685440"/>
              <a:gd name="connsiteY26" fmla="*/ 685439 h 875946"/>
              <a:gd name="connsiteX27" fmla="*/ 476072 w 685440"/>
              <a:gd name="connsiteY27" fmla="*/ 709251 h 875946"/>
              <a:gd name="connsiteX28" fmla="*/ 454025 w 685440"/>
              <a:gd name="connsiteY28" fmla="*/ 685439 h 875946"/>
              <a:gd name="connsiteX29" fmla="*/ 476072 w 685440"/>
              <a:gd name="connsiteY29" fmla="*/ 661987 h 875946"/>
              <a:gd name="connsiteX30" fmla="*/ 387172 w 685440"/>
              <a:gd name="connsiteY30" fmla="*/ 661987 h 875946"/>
              <a:gd name="connsiteX31" fmla="*/ 409220 w 685440"/>
              <a:gd name="connsiteY31" fmla="*/ 685439 h 875946"/>
              <a:gd name="connsiteX32" fmla="*/ 387172 w 685440"/>
              <a:gd name="connsiteY32" fmla="*/ 709251 h 875946"/>
              <a:gd name="connsiteX33" fmla="*/ 365125 w 685440"/>
              <a:gd name="connsiteY33" fmla="*/ 685439 h 875946"/>
              <a:gd name="connsiteX34" fmla="*/ 387172 w 685440"/>
              <a:gd name="connsiteY34" fmla="*/ 661987 h 875946"/>
              <a:gd name="connsiteX35" fmla="*/ 298272 w 685440"/>
              <a:gd name="connsiteY35" fmla="*/ 661987 h 875946"/>
              <a:gd name="connsiteX36" fmla="*/ 320320 w 685440"/>
              <a:gd name="connsiteY36" fmla="*/ 685439 h 875946"/>
              <a:gd name="connsiteX37" fmla="*/ 298272 w 685440"/>
              <a:gd name="connsiteY37" fmla="*/ 709251 h 875946"/>
              <a:gd name="connsiteX38" fmla="*/ 276225 w 685440"/>
              <a:gd name="connsiteY38" fmla="*/ 685439 h 875946"/>
              <a:gd name="connsiteX39" fmla="*/ 298272 w 685440"/>
              <a:gd name="connsiteY39" fmla="*/ 661987 h 875946"/>
              <a:gd name="connsiteX40" fmla="*/ 209978 w 685440"/>
              <a:gd name="connsiteY40" fmla="*/ 661987 h 875946"/>
              <a:gd name="connsiteX41" fmla="*/ 232997 w 685440"/>
              <a:gd name="connsiteY41" fmla="*/ 685439 h 875946"/>
              <a:gd name="connsiteX42" fmla="*/ 209978 w 685440"/>
              <a:gd name="connsiteY42" fmla="*/ 709251 h 875946"/>
              <a:gd name="connsiteX43" fmla="*/ 187325 w 685440"/>
              <a:gd name="connsiteY43" fmla="*/ 685439 h 875946"/>
              <a:gd name="connsiteX44" fmla="*/ 209978 w 685440"/>
              <a:gd name="connsiteY44" fmla="*/ 661987 h 875946"/>
              <a:gd name="connsiteX45" fmla="*/ 123729 w 685440"/>
              <a:gd name="connsiteY45" fmla="*/ 56704 h 875946"/>
              <a:gd name="connsiteX46" fmla="*/ 123729 w 685440"/>
              <a:gd name="connsiteY46" fmla="*/ 74705 h 875946"/>
              <a:gd name="connsiteX47" fmla="*/ 123729 w 685440"/>
              <a:gd name="connsiteY47" fmla="*/ 257237 h 875946"/>
              <a:gd name="connsiteX48" fmla="*/ 123729 w 685440"/>
              <a:gd name="connsiteY48" fmla="*/ 265518 h 875946"/>
              <a:gd name="connsiteX49" fmla="*/ 129847 w 685440"/>
              <a:gd name="connsiteY49" fmla="*/ 270918 h 875946"/>
              <a:gd name="connsiteX50" fmla="*/ 330664 w 685440"/>
              <a:gd name="connsiteY50" fmla="*/ 451650 h 875946"/>
              <a:gd name="connsiteX51" fmla="*/ 336422 w 685440"/>
              <a:gd name="connsiteY51" fmla="*/ 456690 h 875946"/>
              <a:gd name="connsiteX52" fmla="*/ 330664 w 685440"/>
              <a:gd name="connsiteY52" fmla="*/ 461371 h 875946"/>
              <a:gd name="connsiteX53" fmla="*/ 129847 w 685440"/>
              <a:gd name="connsiteY53" fmla="*/ 625182 h 875946"/>
              <a:gd name="connsiteX54" fmla="*/ 123729 w 685440"/>
              <a:gd name="connsiteY54" fmla="*/ 629862 h 875946"/>
              <a:gd name="connsiteX55" fmla="*/ 123729 w 685440"/>
              <a:gd name="connsiteY55" fmla="*/ 637422 h 875946"/>
              <a:gd name="connsiteX56" fmla="*/ 123729 w 685440"/>
              <a:gd name="connsiteY56" fmla="*/ 803034 h 875946"/>
              <a:gd name="connsiteX57" fmla="*/ 123729 w 685440"/>
              <a:gd name="connsiteY57" fmla="*/ 819595 h 875946"/>
              <a:gd name="connsiteX58" fmla="*/ 142443 w 685440"/>
              <a:gd name="connsiteY58" fmla="*/ 819595 h 875946"/>
              <a:gd name="connsiteX59" fmla="*/ 542997 w 685440"/>
              <a:gd name="connsiteY59" fmla="*/ 819595 h 875946"/>
              <a:gd name="connsiteX60" fmla="*/ 561351 w 685440"/>
              <a:gd name="connsiteY60" fmla="*/ 819595 h 875946"/>
              <a:gd name="connsiteX61" fmla="*/ 561351 w 685440"/>
              <a:gd name="connsiteY61" fmla="*/ 803034 h 875946"/>
              <a:gd name="connsiteX62" fmla="*/ 561351 w 685440"/>
              <a:gd name="connsiteY62" fmla="*/ 638142 h 875946"/>
              <a:gd name="connsiteX63" fmla="*/ 561351 w 685440"/>
              <a:gd name="connsiteY63" fmla="*/ 630942 h 875946"/>
              <a:gd name="connsiteX64" fmla="*/ 555233 w 685440"/>
              <a:gd name="connsiteY64" fmla="*/ 625902 h 875946"/>
              <a:gd name="connsiteX65" fmla="*/ 355136 w 685440"/>
              <a:gd name="connsiteY65" fmla="*/ 461371 h 875946"/>
              <a:gd name="connsiteX66" fmla="*/ 349018 w 685440"/>
              <a:gd name="connsiteY66" fmla="*/ 456690 h 875946"/>
              <a:gd name="connsiteX67" fmla="*/ 355136 w 685440"/>
              <a:gd name="connsiteY67" fmla="*/ 451650 h 875946"/>
              <a:gd name="connsiteX68" fmla="*/ 555233 w 685440"/>
              <a:gd name="connsiteY68" fmla="*/ 269838 h 875946"/>
              <a:gd name="connsiteX69" fmla="*/ 561351 w 685440"/>
              <a:gd name="connsiteY69" fmla="*/ 264438 h 875946"/>
              <a:gd name="connsiteX70" fmla="*/ 561351 w 685440"/>
              <a:gd name="connsiteY70" fmla="*/ 256517 h 875946"/>
              <a:gd name="connsiteX71" fmla="*/ 561351 w 685440"/>
              <a:gd name="connsiteY71" fmla="*/ 74705 h 875946"/>
              <a:gd name="connsiteX72" fmla="*/ 561351 w 685440"/>
              <a:gd name="connsiteY72" fmla="*/ 56704 h 875946"/>
              <a:gd name="connsiteX73" fmla="*/ 542997 w 685440"/>
              <a:gd name="connsiteY73" fmla="*/ 56704 h 875946"/>
              <a:gd name="connsiteX74" fmla="*/ 142443 w 685440"/>
              <a:gd name="connsiteY74" fmla="*/ 56704 h 875946"/>
              <a:gd name="connsiteX75" fmla="*/ 17990 w 685440"/>
              <a:gd name="connsiteY75" fmla="*/ 0 h 875946"/>
              <a:gd name="connsiteX76" fmla="*/ 667090 w 685440"/>
              <a:gd name="connsiteY76" fmla="*/ 0 h 875946"/>
              <a:gd name="connsiteX77" fmla="*/ 685440 w 685440"/>
              <a:gd name="connsiteY77" fmla="*/ 18079 h 875946"/>
              <a:gd name="connsiteX78" fmla="*/ 667090 w 685440"/>
              <a:gd name="connsiteY78" fmla="*/ 36157 h 875946"/>
              <a:gd name="connsiteX79" fmla="*/ 628290 w 685440"/>
              <a:gd name="connsiteY79" fmla="*/ 36157 h 875946"/>
              <a:gd name="connsiteX80" fmla="*/ 628290 w 685440"/>
              <a:gd name="connsiteY80" fmla="*/ 839787 h 875946"/>
              <a:gd name="connsiteX81" fmla="*/ 667090 w 685440"/>
              <a:gd name="connsiteY81" fmla="*/ 839787 h 875946"/>
              <a:gd name="connsiteX82" fmla="*/ 685440 w 685440"/>
              <a:gd name="connsiteY82" fmla="*/ 857867 h 875946"/>
              <a:gd name="connsiteX83" fmla="*/ 667090 w 685440"/>
              <a:gd name="connsiteY83" fmla="*/ 875946 h 875946"/>
              <a:gd name="connsiteX84" fmla="*/ 17990 w 685440"/>
              <a:gd name="connsiteY84" fmla="*/ 875946 h 875946"/>
              <a:gd name="connsiteX85" fmla="*/ 0 w 685440"/>
              <a:gd name="connsiteY85" fmla="*/ 857867 h 875946"/>
              <a:gd name="connsiteX86" fmla="*/ 17990 w 685440"/>
              <a:gd name="connsiteY86" fmla="*/ 839787 h 875946"/>
              <a:gd name="connsiteX87" fmla="*/ 57150 w 685440"/>
              <a:gd name="connsiteY87" fmla="*/ 839787 h 875946"/>
              <a:gd name="connsiteX88" fmla="*/ 57150 w 685440"/>
              <a:gd name="connsiteY88" fmla="*/ 36157 h 875946"/>
              <a:gd name="connsiteX89" fmla="*/ 17990 w 685440"/>
              <a:gd name="connsiteY89" fmla="*/ 36157 h 875946"/>
              <a:gd name="connsiteX90" fmla="*/ 0 w 685440"/>
              <a:gd name="connsiteY90" fmla="*/ 18079 h 875946"/>
              <a:gd name="connsiteX91" fmla="*/ 17990 w 685440"/>
              <a:gd name="connsiteY91" fmla="*/ 0 h 8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85440" h="875946">
                <a:moveTo>
                  <a:pt x="520522" y="733425"/>
                </a:moveTo>
                <a:cubicBezTo>
                  <a:pt x="532968" y="733425"/>
                  <a:pt x="542570" y="743810"/>
                  <a:pt x="542570" y="757059"/>
                </a:cubicBezTo>
                <a:cubicBezTo>
                  <a:pt x="542570" y="769950"/>
                  <a:pt x="532968" y="780692"/>
                  <a:pt x="520522" y="780692"/>
                </a:cubicBezTo>
                <a:cubicBezTo>
                  <a:pt x="508432" y="780692"/>
                  <a:pt x="498475" y="769950"/>
                  <a:pt x="498475" y="757059"/>
                </a:cubicBezTo>
                <a:cubicBezTo>
                  <a:pt x="498475" y="743810"/>
                  <a:pt x="508432" y="733425"/>
                  <a:pt x="520522" y="733425"/>
                </a:cubicBezTo>
                <a:close/>
                <a:moveTo>
                  <a:pt x="431622" y="733425"/>
                </a:moveTo>
                <a:cubicBezTo>
                  <a:pt x="443713" y="733425"/>
                  <a:pt x="453670" y="743810"/>
                  <a:pt x="453670" y="757059"/>
                </a:cubicBezTo>
                <a:cubicBezTo>
                  <a:pt x="453670" y="769950"/>
                  <a:pt x="443713" y="780692"/>
                  <a:pt x="431622" y="780692"/>
                </a:cubicBezTo>
                <a:cubicBezTo>
                  <a:pt x="419532" y="780692"/>
                  <a:pt x="409575" y="769950"/>
                  <a:pt x="409575" y="757059"/>
                </a:cubicBezTo>
                <a:cubicBezTo>
                  <a:pt x="409575" y="743810"/>
                  <a:pt x="419532" y="733425"/>
                  <a:pt x="431622" y="733425"/>
                </a:cubicBezTo>
                <a:close/>
                <a:moveTo>
                  <a:pt x="342900" y="733425"/>
                </a:moveTo>
                <a:cubicBezTo>
                  <a:pt x="355088" y="733425"/>
                  <a:pt x="364767" y="743810"/>
                  <a:pt x="364767" y="757059"/>
                </a:cubicBezTo>
                <a:cubicBezTo>
                  <a:pt x="364767" y="769950"/>
                  <a:pt x="355088" y="780692"/>
                  <a:pt x="342900" y="780692"/>
                </a:cubicBezTo>
                <a:cubicBezTo>
                  <a:pt x="330712" y="780692"/>
                  <a:pt x="320675" y="769950"/>
                  <a:pt x="320675" y="757059"/>
                </a:cubicBezTo>
                <a:cubicBezTo>
                  <a:pt x="320675" y="743810"/>
                  <a:pt x="330712" y="733425"/>
                  <a:pt x="342900" y="733425"/>
                </a:cubicBezTo>
                <a:close/>
                <a:moveTo>
                  <a:pt x="253467" y="733425"/>
                </a:moveTo>
                <a:cubicBezTo>
                  <a:pt x="265913" y="733425"/>
                  <a:pt x="275870" y="743810"/>
                  <a:pt x="275870" y="757059"/>
                </a:cubicBezTo>
                <a:cubicBezTo>
                  <a:pt x="275870" y="769950"/>
                  <a:pt x="265913" y="780692"/>
                  <a:pt x="253467" y="780692"/>
                </a:cubicBezTo>
                <a:cubicBezTo>
                  <a:pt x="241376" y="780692"/>
                  <a:pt x="231775" y="769950"/>
                  <a:pt x="231775" y="757059"/>
                </a:cubicBezTo>
                <a:cubicBezTo>
                  <a:pt x="231775" y="743810"/>
                  <a:pt x="241376" y="733425"/>
                  <a:pt x="253467" y="733425"/>
                </a:cubicBezTo>
                <a:close/>
                <a:moveTo>
                  <a:pt x="163690" y="733425"/>
                </a:moveTo>
                <a:cubicBezTo>
                  <a:pt x="175424" y="733425"/>
                  <a:pt x="185381" y="743810"/>
                  <a:pt x="185381" y="757059"/>
                </a:cubicBezTo>
                <a:cubicBezTo>
                  <a:pt x="185381" y="769950"/>
                  <a:pt x="175424" y="780692"/>
                  <a:pt x="163690" y="780692"/>
                </a:cubicBezTo>
                <a:cubicBezTo>
                  <a:pt x="151244" y="780692"/>
                  <a:pt x="141287" y="769950"/>
                  <a:pt x="141287" y="757059"/>
                </a:cubicBezTo>
                <a:cubicBezTo>
                  <a:pt x="141287" y="743810"/>
                  <a:pt x="151244" y="733425"/>
                  <a:pt x="163690" y="733425"/>
                </a:cubicBezTo>
                <a:close/>
                <a:moveTo>
                  <a:pt x="476072" y="661987"/>
                </a:moveTo>
                <a:cubicBezTo>
                  <a:pt x="488163" y="661987"/>
                  <a:pt x="498120" y="672811"/>
                  <a:pt x="498120" y="685439"/>
                </a:cubicBezTo>
                <a:cubicBezTo>
                  <a:pt x="498120" y="698788"/>
                  <a:pt x="488163" y="709251"/>
                  <a:pt x="476072" y="709251"/>
                </a:cubicBezTo>
                <a:cubicBezTo>
                  <a:pt x="463982" y="709251"/>
                  <a:pt x="454025" y="698788"/>
                  <a:pt x="454025" y="685439"/>
                </a:cubicBezTo>
                <a:cubicBezTo>
                  <a:pt x="454025" y="672811"/>
                  <a:pt x="463982" y="661987"/>
                  <a:pt x="476072" y="661987"/>
                </a:cubicBezTo>
                <a:close/>
                <a:moveTo>
                  <a:pt x="387172" y="661987"/>
                </a:moveTo>
                <a:cubicBezTo>
                  <a:pt x="399263" y="661987"/>
                  <a:pt x="409220" y="672811"/>
                  <a:pt x="409220" y="685439"/>
                </a:cubicBezTo>
                <a:cubicBezTo>
                  <a:pt x="409220" y="698788"/>
                  <a:pt x="399263" y="709251"/>
                  <a:pt x="387172" y="709251"/>
                </a:cubicBezTo>
                <a:cubicBezTo>
                  <a:pt x="375082" y="709251"/>
                  <a:pt x="365125" y="698788"/>
                  <a:pt x="365125" y="685439"/>
                </a:cubicBezTo>
                <a:cubicBezTo>
                  <a:pt x="365125" y="672811"/>
                  <a:pt x="375082" y="661987"/>
                  <a:pt x="387172" y="661987"/>
                </a:cubicBezTo>
                <a:close/>
                <a:moveTo>
                  <a:pt x="298272" y="661987"/>
                </a:moveTo>
                <a:cubicBezTo>
                  <a:pt x="310363" y="661987"/>
                  <a:pt x="320320" y="672811"/>
                  <a:pt x="320320" y="685439"/>
                </a:cubicBezTo>
                <a:cubicBezTo>
                  <a:pt x="320320" y="698788"/>
                  <a:pt x="310363" y="709251"/>
                  <a:pt x="298272" y="709251"/>
                </a:cubicBezTo>
                <a:cubicBezTo>
                  <a:pt x="285826" y="709251"/>
                  <a:pt x="276225" y="698788"/>
                  <a:pt x="276225" y="685439"/>
                </a:cubicBezTo>
                <a:cubicBezTo>
                  <a:pt x="276225" y="672811"/>
                  <a:pt x="285826" y="661987"/>
                  <a:pt x="298272" y="661987"/>
                </a:cubicBezTo>
                <a:close/>
                <a:moveTo>
                  <a:pt x="209978" y="661987"/>
                </a:moveTo>
                <a:cubicBezTo>
                  <a:pt x="222401" y="661987"/>
                  <a:pt x="232997" y="672811"/>
                  <a:pt x="232997" y="685439"/>
                </a:cubicBezTo>
                <a:cubicBezTo>
                  <a:pt x="232997" y="698788"/>
                  <a:pt x="222401" y="709251"/>
                  <a:pt x="209978" y="709251"/>
                </a:cubicBezTo>
                <a:cubicBezTo>
                  <a:pt x="197556" y="709251"/>
                  <a:pt x="187325" y="698788"/>
                  <a:pt x="187325" y="685439"/>
                </a:cubicBezTo>
                <a:cubicBezTo>
                  <a:pt x="187325" y="672811"/>
                  <a:pt x="197556" y="661987"/>
                  <a:pt x="209978" y="661987"/>
                </a:cubicBezTo>
                <a:close/>
                <a:moveTo>
                  <a:pt x="123729" y="56704"/>
                </a:moveTo>
                <a:lnTo>
                  <a:pt x="123729" y="74705"/>
                </a:lnTo>
                <a:lnTo>
                  <a:pt x="123729" y="257237"/>
                </a:lnTo>
                <a:lnTo>
                  <a:pt x="123729" y="265518"/>
                </a:lnTo>
                <a:lnTo>
                  <a:pt x="129847" y="270918"/>
                </a:lnTo>
                <a:lnTo>
                  <a:pt x="330664" y="451650"/>
                </a:lnTo>
                <a:lnTo>
                  <a:pt x="336422" y="456690"/>
                </a:lnTo>
                <a:lnTo>
                  <a:pt x="330664" y="461371"/>
                </a:lnTo>
                <a:lnTo>
                  <a:pt x="129847" y="625182"/>
                </a:lnTo>
                <a:lnTo>
                  <a:pt x="123729" y="629862"/>
                </a:lnTo>
                <a:lnTo>
                  <a:pt x="123729" y="637422"/>
                </a:lnTo>
                <a:lnTo>
                  <a:pt x="123729" y="803034"/>
                </a:lnTo>
                <a:lnTo>
                  <a:pt x="123729" y="819595"/>
                </a:lnTo>
                <a:lnTo>
                  <a:pt x="142443" y="819595"/>
                </a:lnTo>
                <a:lnTo>
                  <a:pt x="542997" y="819595"/>
                </a:lnTo>
                <a:lnTo>
                  <a:pt x="561351" y="819595"/>
                </a:lnTo>
                <a:lnTo>
                  <a:pt x="561351" y="803034"/>
                </a:lnTo>
                <a:lnTo>
                  <a:pt x="561351" y="638142"/>
                </a:lnTo>
                <a:lnTo>
                  <a:pt x="561351" y="630942"/>
                </a:lnTo>
                <a:lnTo>
                  <a:pt x="555233" y="625902"/>
                </a:lnTo>
                <a:lnTo>
                  <a:pt x="355136" y="461371"/>
                </a:lnTo>
                <a:lnTo>
                  <a:pt x="349018" y="456690"/>
                </a:lnTo>
                <a:lnTo>
                  <a:pt x="355136" y="451650"/>
                </a:lnTo>
                <a:lnTo>
                  <a:pt x="555233" y="269838"/>
                </a:lnTo>
                <a:lnTo>
                  <a:pt x="561351" y="264438"/>
                </a:lnTo>
                <a:lnTo>
                  <a:pt x="561351" y="256517"/>
                </a:lnTo>
                <a:lnTo>
                  <a:pt x="561351" y="74705"/>
                </a:lnTo>
                <a:lnTo>
                  <a:pt x="561351" y="56704"/>
                </a:lnTo>
                <a:lnTo>
                  <a:pt x="542997" y="56704"/>
                </a:lnTo>
                <a:lnTo>
                  <a:pt x="142443" y="56704"/>
                </a:lnTo>
                <a:close/>
                <a:moveTo>
                  <a:pt x="17990" y="0"/>
                </a:moveTo>
                <a:lnTo>
                  <a:pt x="667090" y="0"/>
                </a:lnTo>
                <a:cubicBezTo>
                  <a:pt x="677165" y="0"/>
                  <a:pt x="685440" y="8153"/>
                  <a:pt x="685440" y="18079"/>
                </a:cubicBezTo>
                <a:cubicBezTo>
                  <a:pt x="685440" y="28004"/>
                  <a:pt x="677165" y="36157"/>
                  <a:pt x="667090" y="36157"/>
                </a:cubicBezTo>
                <a:lnTo>
                  <a:pt x="628290" y="36157"/>
                </a:lnTo>
                <a:lnTo>
                  <a:pt x="628290" y="839787"/>
                </a:lnTo>
                <a:lnTo>
                  <a:pt x="667090" y="839787"/>
                </a:lnTo>
                <a:cubicBezTo>
                  <a:pt x="677165" y="839787"/>
                  <a:pt x="685440" y="847941"/>
                  <a:pt x="685440" y="857867"/>
                </a:cubicBezTo>
                <a:cubicBezTo>
                  <a:pt x="685440" y="867792"/>
                  <a:pt x="677165" y="875946"/>
                  <a:pt x="667090" y="875946"/>
                </a:cubicBezTo>
                <a:lnTo>
                  <a:pt x="17990" y="875946"/>
                </a:lnTo>
                <a:cubicBezTo>
                  <a:pt x="7916" y="875946"/>
                  <a:pt x="0" y="867792"/>
                  <a:pt x="0" y="857867"/>
                </a:cubicBezTo>
                <a:cubicBezTo>
                  <a:pt x="0" y="847941"/>
                  <a:pt x="7916" y="839787"/>
                  <a:pt x="17990" y="839787"/>
                </a:cubicBezTo>
                <a:lnTo>
                  <a:pt x="57150" y="839787"/>
                </a:lnTo>
                <a:lnTo>
                  <a:pt x="57150" y="36157"/>
                </a:lnTo>
                <a:lnTo>
                  <a:pt x="17990" y="36157"/>
                </a:lnTo>
                <a:cubicBezTo>
                  <a:pt x="7916" y="36157"/>
                  <a:pt x="0" y="28004"/>
                  <a:pt x="0" y="18079"/>
                </a:cubicBezTo>
                <a:cubicBezTo>
                  <a:pt x="0" y="8153"/>
                  <a:pt x="7916" y="0"/>
                  <a:pt x="1799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1" name="Freeform 60">
            <a:extLst>
              <a:ext uri="{FF2B5EF4-FFF2-40B4-BE49-F238E27FC236}">
                <a16:creationId xmlns:a16="http://schemas.microsoft.com/office/drawing/2014/main" id="{56006A86-99E0-524C-A1AB-5EEB1E9D0530}"/>
              </a:ext>
            </a:extLst>
          </p:cNvPr>
          <p:cNvSpPr>
            <a:spLocks noChangeArrowheads="1"/>
          </p:cNvSpPr>
          <p:nvPr/>
        </p:nvSpPr>
        <p:spPr bwMode="auto">
          <a:xfrm>
            <a:off x="18331760" y="4704536"/>
            <a:ext cx="869590" cy="877527"/>
          </a:xfrm>
          <a:custGeom>
            <a:avLst/>
            <a:gdLst>
              <a:gd name="connsiteX0" fmla="*/ 73456 w 869590"/>
              <a:gd name="connsiteY0" fmla="*/ 117475 h 877527"/>
              <a:gd name="connsiteX1" fmla="*/ 96861 w 869590"/>
              <a:gd name="connsiteY1" fmla="*/ 127192 h 877527"/>
              <a:gd name="connsiteX2" fmla="*/ 277980 w 869590"/>
              <a:gd name="connsiteY2" fmla="*/ 176854 h 877527"/>
              <a:gd name="connsiteX3" fmla="*/ 277980 w 869590"/>
              <a:gd name="connsiteY3" fmla="*/ 327281 h 877527"/>
              <a:gd name="connsiteX4" fmla="*/ 352877 w 869590"/>
              <a:gd name="connsiteY4" fmla="*/ 327281 h 877527"/>
              <a:gd name="connsiteX5" fmla="*/ 352877 w 869590"/>
              <a:gd name="connsiteY5" fmla="*/ 185491 h 877527"/>
              <a:gd name="connsiteX6" fmla="*/ 420212 w 869590"/>
              <a:gd name="connsiteY6" fmla="*/ 188010 h 877527"/>
              <a:gd name="connsiteX7" fmla="*/ 515993 w 869590"/>
              <a:gd name="connsiteY7" fmla="*/ 182972 h 877527"/>
              <a:gd name="connsiteX8" fmla="*/ 515993 w 869590"/>
              <a:gd name="connsiteY8" fmla="*/ 327281 h 877527"/>
              <a:gd name="connsiteX9" fmla="*/ 591609 w 869590"/>
              <a:gd name="connsiteY9" fmla="*/ 327281 h 877527"/>
              <a:gd name="connsiteX10" fmla="*/ 591609 w 869590"/>
              <a:gd name="connsiteY10" fmla="*/ 172536 h 877527"/>
              <a:gd name="connsiteX11" fmla="*/ 773449 w 869590"/>
              <a:gd name="connsiteY11" fmla="*/ 126472 h 877527"/>
              <a:gd name="connsiteX12" fmla="*/ 796134 w 869590"/>
              <a:gd name="connsiteY12" fmla="*/ 118915 h 877527"/>
              <a:gd name="connsiteX13" fmla="*/ 798655 w 869590"/>
              <a:gd name="connsiteY13" fmla="*/ 143026 h 877527"/>
              <a:gd name="connsiteX14" fmla="*/ 867790 w 869590"/>
              <a:gd name="connsiteY14" fmla="*/ 856295 h 877527"/>
              <a:gd name="connsiteX15" fmla="*/ 869590 w 869590"/>
              <a:gd name="connsiteY15" fmla="*/ 877527 h 877527"/>
              <a:gd name="connsiteX16" fmla="*/ 848346 w 869590"/>
              <a:gd name="connsiteY16" fmla="*/ 877527 h 877527"/>
              <a:gd name="connsiteX17" fmla="*/ 20884 w 869590"/>
              <a:gd name="connsiteY17" fmla="*/ 877527 h 877527"/>
              <a:gd name="connsiteX18" fmla="*/ 0 w 869590"/>
              <a:gd name="connsiteY18" fmla="*/ 877527 h 877527"/>
              <a:gd name="connsiteX19" fmla="*/ 1800 w 869590"/>
              <a:gd name="connsiteY19" fmla="*/ 856295 h 877527"/>
              <a:gd name="connsiteX20" fmla="*/ 70575 w 869590"/>
              <a:gd name="connsiteY20" fmla="*/ 143026 h 877527"/>
              <a:gd name="connsiteX21" fmla="*/ 357837 w 869590"/>
              <a:gd name="connsiteY21" fmla="*/ 0 h 877527"/>
              <a:gd name="connsiteX22" fmla="*/ 513340 w 869590"/>
              <a:gd name="connsiteY22" fmla="*/ 0 h 877527"/>
              <a:gd name="connsiteX23" fmla="*/ 556275 w 869590"/>
              <a:gd name="connsiteY23" fmla="*/ 17998 h 877527"/>
              <a:gd name="connsiteX24" fmla="*/ 574314 w 869590"/>
              <a:gd name="connsiteY24" fmla="*/ 60833 h 877527"/>
              <a:gd name="connsiteX25" fmla="*/ 574314 w 869590"/>
              <a:gd name="connsiteY25" fmla="*/ 309202 h 877527"/>
              <a:gd name="connsiteX26" fmla="*/ 535348 w 869590"/>
              <a:gd name="connsiteY26" fmla="*/ 309202 h 877527"/>
              <a:gd name="connsiteX27" fmla="*/ 535348 w 869590"/>
              <a:gd name="connsiteY27" fmla="*/ 60833 h 877527"/>
              <a:gd name="connsiteX28" fmla="*/ 528854 w 869590"/>
              <a:gd name="connsiteY28" fmla="*/ 45355 h 877527"/>
              <a:gd name="connsiteX29" fmla="*/ 513340 w 869590"/>
              <a:gd name="connsiteY29" fmla="*/ 38875 h 877527"/>
              <a:gd name="connsiteX30" fmla="*/ 357837 w 869590"/>
              <a:gd name="connsiteY30" fmla="*/ 38875 h 877527"/>
              <a:gd name="connsiteX31" fmla="*/ 341962 w 869590"/>
              <a:gd name="connsiteY31" fmla="*/ 45355 h 877527"/>
              <a:gd name="connsiteX32" fmla="*/ 335467 w 869590"/>
              <a:gd name="connsiteY32" fmla="*/ 60833 h 877527"/>
              <a:gd name="connsiteX33" fmla="*/ 335467 w 869590"/>
              <a:gd name="connsiteY33" fmla="*/ 309202 h 877527"/>
              <a:gd name="connsiteX34" fmla="*/ 296862 w 869590"/>
              <a:gd name="connsiteY34" fmla="*/ 309202 h 877527"/>
              <a:gd name="connsiteX35" fmla="*/ 296862 w 869590"/>
              <a:gd name="connsiteY35" fmla="*/ 60833 h 877527"/>
              <a:gd name="connsiteX36" fmla="*/ 314902 w 869590"/>
              <a:gd name="connsiteY36" fmla="*/ 17998 h 877527"/>
              <a:gd name="connsiteX37" fmla="*/ 357837 w 869590"/>
              <a:gd name="connsiteY37"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2" name="TextBox 61">
            <a:extLst>
              <a:ext uri="{FF2B5EF4-FFF2-40B4-BE49-F238E27FC236}">
                <a16:creationId xmlns:a16="http://schemas.microsoft.com/office/drawing/2014/main" id="{B597D50B-AF91-164A-AF39-B9BC9B8A95ED}"/>
              </a:ext>
            </a:extLst>
          </p:cNvPr>
          <p:cNvSpPr txBox="1"/>
          <p:nvPr/>
        </p:nvSpPr>
        <p:spPr>
          <a:xfrm>
            <a:off x="3941877" y="6665204"/>
            <a:ext cx="97494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01</a:t>
            </a:r>
          </a:p>
        </p:txBody>
      </p:sp>
      <p:sp>
        <p:nvSpPr>
          <p:cNvPr id="63" name="TextBox 62">
            <a:extLst>
              <a:ext uri="{FF2B5EF4-FFF2-40B4-BE49-F238E27FC236}">
                <a16:creationId xmlns:a16="http://schemas.microsoft.com/office/drawing/2014/main" id="{B4FD16EB-BCB4-9547-B3C3-639DEA5EC224}"/>
              </a:ext>
            </a:extLst>
          </p:cNvPr>
          <p:cNvSpPr txBox="1"/>
          <p:nvPr/>
        </p:nvSpPr>
        <p:spPr>
          <a:xfrm>
            <a:off x="8644913" y="6665204"/>
            <a:ext cx="11256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02</a:t>
            </a:r>
          </a:p>
        </p:txBody>
      </p:sp>
      <p:sp>
        <p:nvSpPr>
          <p:cNvPr id="64" name="TextBox 63">
            <a:extLst>
              <a:ext uri="{FF2B5EF4-FFF2-40B4-BE49-F238E27FC236}">
                <a16:creationId xmlns:a16="http://schemas.microsoft.com/office/drawing/2014/main" id="{929A1662-F742-2C4C-BC2C-C9D07EA65E30}"/>
              </a:ext>
            </a:extLst>
          </p:cNvPr>
          <p:cNvSpPr txBox="1"/>
          <p:nvPr/>
        </p:nvSpPr>
        <p:spPr>
          <a:xfrm>
            <a:off x="13412539" y="6665204"/>
            <a:ext cx="115127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03</a:t>
            </a:r>
          </a:p>
        </p:txBody>
      </p:sp>
      <p:sp>
        <p:nvSpPr>
          <p:cNvPr id="65" name="TextBox 64">
            <a:extLst>
              <a:ext uri="{FF2B5EF4-FFF2-40B4-BE49-F238E27FC236}">
                <a16:creationId xmlns:a16="http://schemas.microsoft.com/office/drawing/2014/main" id="{88713766-2965-514D-84D4-D6CA8E446905}"/>
              </a:ext>
            </a:extLst>
          </p:cNvPr>
          <p:cNvSpPr txBox="1"/>
          <p:nvPr/>
        </p:nvSpPr>
        <p:spPr>
          <a:xfrm>
            <a:off x="18162863" y="6665204"/>
            <a:ext cx="120738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04</a:t>
            </a:r>
          </a:p>
        </p:txBody>
      </p:sp>
    </p:spTree>
    <p:extLst>
      <p:ext uri="{BB962C8B-B14F-4D97-AF65-F5344CB8AC3E}">
        <p14:creationId xmlns:p14="http://schemas.microsoft.com/office/powerpoint/2010/main" val="1590070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D9023267-9BEE-0845-B6AF-1455AF07F9D3}"/>
              </a:ext>
            </a:extLst>
          </p:cNvPr>
          <p:cNvSpPr/>
          <p:nvPr/>
        </p:nvSpPr>
        <p:spPr>
          <a:xfrm>
            <a:off x="4545381" y="2672511"/>
            <a:ext cx="11316676" cy="2053236"/>
          </a:xfrm>
          <a:custGeom>
            <a:avLst/>
            <a:gdLst>
              <a:gd name="connsiteX0" fmla="*/ 0 w 12039600"/>
              <a:gd name="connsiteY0" fmla="*/ 0 h 2184400"/>
              <a:gd name="connsiteX1" fmla="*/ 11886910 w 12039600"/>
              <a:gd name="connsiteY1" fmla="*/ 0 h 2184400"/>
              <a:gd name="connsiteX2" fmla="*/ 12039600 w 12039600"/>
              <a:gd name="connsiteY2" fmla="*/ 152690 h 2184400"/>
              <a:gd name="connsiteX3" fmla="*/ 12039600 w 12039600"/>
              <a:gd name="connsiteY3" fmla="*/ 2031710 h 2184400"/>
              <a:gd name="connsiteX4" fmla="*/ 11886910 w 12039600"/>
              <a:gd name="connsiteY4" fmla="*/ 2184400 h 2184400"/>
              <a:gd name="connsiteX5" fmla="*/ 0 w 12039600"/>
              <a:gd name="connsiteY5" fmla="*/ 2184400 h 2184400"/>
              <a:gd name="connsiteX6" fmla="*/ 934579 w 12039600"/>
              <a:gd name="connsiteY6" fmla="*/ 1249821 h 2184400"/>
              <a:gd name="connsiteX7" fmla="*/ 934579 w 12039600"/>
              <a:gd name="connsiteY7" fmla="*/ 93458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39600" h="2184400">
                <a:moveTo>
                  <a:pt x="0" y="0"/>
                </a:moveTo>
                <a:lnTo>
                  <a:pt x="11886910" y="0"/>
                </a:lnTo>
                <a:cubicBezTo>
                  <a:pt x="11971238" y="0"/>
                  <a:pt x="12039600" y="68362"/>
                  <a:pt x="12039600" y="152690"/>
                </a:cubicBezTo>
                <a:lnTo>
                  <a:pt x="12039600" y="2031710"/>
                </a:lnTo>
                <a:cubicBezTo>
                  <a:pt x="12039600" y="2116038"/>
                  <a:pt x="11971238" y="2184400"/>
                  <a:pt x="11886910" y="2184400"/>
                </a:cubicBezTo>
                <a:lnTo>
                  <a:pt x="0" y="2184400"/>
                </a:lnTo>
                <a:lnTo>
                  <a:pt x="934579" y="1249821"/>
                </a:lnTo>
                <a:cubicBezTo>
                  <a:pt x="1021631" y="1162770"/>
                  <a:pt x="1021631" y="1021631"/>
                  <a:pt x="934579" y="93458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ounded Rectangle 3">
            <a:extLst>
              <a:ext uri="{FF2B5EF4-FFF2-40B4-BE49-F238E27FC236}">
                <a16:creationId xmlns:a16="http://schemas.microsoft.com/office/drawing/2014/main" id="{9D7DDAD3-4958-6044-AA32-C6CB9567B047}"/>
              </a:ext>
            </a:extLst>
          </p:cNvPr>
          <p:cNvSpPr/>
          <p:nvPr/>
        </p:nvSpPr>
        <p:spPr>
          <a:xfrm rot="18900000">
            <a:off x="2888536" y="2805357"/>
            <a:ext cx="1787544" cy="1787544"/>
          </a:xfrm>
          <a:prstGeom prst="roundRect">
            <a:avLst>
              <a:gd name="adj" fmla="val 1017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Rounded Rectangle 4">
            <a:extLst>
              <a:ext uri="{FF2B5EF4-FFF2-40B4-BE49-F238E27FC236}">
                <a16:creationId xmlns:a16="http://schemas.microsoft.com/office/drawing/2014/main" id="{551EAF90-A6CC-B04B-8C26-FEFCC9157B5F}"/>
              </a:ext>
            </a:extLst>
          </p:cNvPr>
          <p:cNvSpPr/>
          <p:nvPr/>
        </p:nvSpPr>
        <p:spPr>
          <a:xfrm rot="18900000">
            <a:off x="8546874" y="5505112"/>
            <a:ext cx="1787544" cy="1787544"/>
          </a:xfrm>
          <a:prstGeom prst="roundRect">
            <a:avLst>
              <a:gd name="adj" fmla="val 10173"/>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ounded Rectangle 7">
            <a:extLst>
              <a:ext uri="{FF2B5EF4-FFF2-40B4-BE49-F238E27FC236}">
                <a16:creationId xmlns:a16="http://schemas.microsoft.com/office/drawing/2014/main" id="{63AEA55E-9A6E-334D-A023-C9E259E3BAD4}"/>
              </a:ext>
            </a:extLst>
          </p:cNvPr>
          <p:cNvSpPr/>
          <p:nvPr/>
        </p:nvSpPr>
        <p:spPr>
          <a:xfrm rot="18900000">
            <a:off x="2888534" y="8204866"/>
            <a:ext cx="1787544" cy="1787544"/>
          </a:xfrm>
          <a:prstGeom prst="roundRect">
            <a:avLst>
              <a:gd name="adj" fmla="val 10173"/>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ounded Rectangle 8">
            <a:extLst>
              <a:ext uri="{FF2B5EF4-FFF2-40B4-BE49-F238E27FC236}">
                <a16:creationId xmlns:a16="http://schemas.microsoft.com/office/drawing/2014/main" id="{8E9D3B4A-1E7A-0D4A-8FC0-5F771C357139}"/>
              </a:ext>
            </a:extLst>
          </p:cNvPr>
          <p:cNvSpPr/>
          <p:nvPr/>
        </p:nvSpPr>
        <p:spPr>
          <a:xfrm rot="18900000">
            <a:off x="8546873" y="10904619"/>
            <a:ext cx="1787544" cy="1787544"/>
          </a:xfrm>
          <a:prstGeom prst="roundRect">
            <a:avLst>
              <a:gd name="adj" fmla="val 10173"/>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Freeform 9">
            <a:extLst>
              <a:ext uri="{FF2B5EF4-FFF2-40B4-BE49-F238E27FC236}">
                <a16:creationId xmlns:a16="http://schemas.microsoft.com/office/drawing/2014/main" id="{1516A1EB-8723-E645-8F7D-33A5B9CF04CE}"/>
              </a:ext>
            </a:extLst>
          </p:cNvPr>
          <p:cNvSpPr/>
          <p:nvPr/>
        </p:nvSpPr>
        <p:spPr>
          <a:xfrm>
            <a:off x="10203719" y="5372266"/>
            <a:ext cx="11316676" cy="2053236"/>
          </a:xfrm>
          <a:custGeom>
            <a:avLst/>
            <a:gdLst>
              <a:gd name="connsiteX0" fmla="*/ 0 w 12039600"/>
              <a:gd name="connsiteY0" fmla="*/ 0 h 2184400"/>
              <a:gd name="connsiteX1" fmla="*/ 11886910 w 12039600"/>
              <a:gd name="connsiteY1" fmla="*/ 0 h 2184400"/>
              <a:gd name="connsiteX2" fmla="*/ 12039600 w 12039600"/>
              <a:gd name="connsiteY2" fmla="*/ 152690 h 2184400"/>
              <a:gd name="connsiteX3" fmla="*/ 12039600 w 12039600"/>
              <a:gd name="connsiteY3" fmla="*/ 2031710 h 2184400"/>
              <a:gd name="connsiteX4" fmla="*/ 11886910 w 12039600"/>
              <a:gd name="connsiteY4" fmla="*/ 2184400 h 2184400"/>
              <a:gd name="connsiteX5" fmla="*/ 0 w 12039600"/>
              <a:gd name="connsiteY5" fmla="*/ 2184400 h 2184400"/>
              <a:gd name="connsiteX6" fmla="*/ 934579 w 12039600"/>
              <a:gd name="connsiteY6" fmla="*/ 1249821 h 2184400"/>
              <a:gd name="connsiteX7" fmla="*/ 934579 w 12039600"/>
              <a:gd name="connsiteY7" fmla="*/ 93458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39600" h="2184400">
                <a:moveTo>
                  <a:pt x="0" y="0"/>
                </a:moveTo>
                <a:lnTo>
                  <a:pt x="11886910" y="0"/>
                </a:lnTo>
                <a:cubicBezTo>
                  <a:pt x="11971238" y="0"/>
                  <a:pt x="12039600" y="68362"/>
                  <a:pt x="12039600" y="152690"/>
                </a:cubicBezTo>
                <a:lnTo>
                  <a:pt x="12039600" y="2031710"/>
                </a:lnTo>
                <a:cubicBezTo>
                  <a:pt x="12039600" y="2116038"/>
                  <a:pt x="11971238" y="2184400"/>
                  <a:pt x="11886910" y="2184400"/>
                </a:cubicBezTo>
                <a:lnTo>
                  <a:pt x="0" y="2184400"/>
                </a:lnTo>
                <a:lnTo>
                  <a:pt x="934579" y="1249821"/>
                </a:lnTo>
                <a:cubicBezTo>
                  <a:pt x="1021631" y="1162770"/>
                  <a:pt x="1021631" y="1021631"/>
                  <a:pt x="934579" y="93458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Freeform 10">
            <a:extLst>
              <a:ext uri="{FF2B5EF4-FFF2-40B4-BE49-F238E27FC236}">
                <a16:creationId xmlns:a16="http://schemas.microsoft.com/office/drawing/2014/main" id="{1DD7B837-1069-A742-832E-BDEC069E136F}"/>
              </a:ext>
            </a:extLst>
          </p:cNvPr>
          <p:cNvSpPr/>
          <p:nvPr/>
        </p:nvSpPr>
        <p:spPr>
          <a:xfrm>
            <a:off x="4545381" y="8072096"/>
            <a:ext cx="11316676" cy="2053236"/>
          </a:xfrm>
          <a:custGeom>
            <a:avLst/>
            <a:gdLst>
              <a:gd name="connsiteX0" fmla="*/ 0 w 12039600"/>
              <a:gd name="connsiteY0" fmla="*/ 0 h 2184400"/>
              <a:gd name="connsiteX1" fmla="*/ 11886910 w 12039600"/>
              <a:gd name="connsiteY1" fmla="*/ 0 h 2184400"/>
              <a:gd name="connsiteX2" fmla="*/ 12039600 w 12039600"/>
              <a:gd name="connsiteY2" fmla="*/ 152690 h 2184400"/>
              <a:gd name="connsiteX3" fmla="*/ 12039600 w 12039600"/>
              <a:gd name="connsiteY3" fmla="*/ 2031710 h 2184400"/>
              <a:gd name="connsiteX4" fmla="*/ 11886910 w 12039600"/>
              <a:gd name="connsiteY4" fmla="*/ 2184400 h 2184400"/>
              <a:gd name="connsiteX5" fmla="*/ 0 w 12039600"/>
              <a:gd name="connsiteY5" fmla="*/ 2184400 h 2184400"/>
              <a:gd name="connsiteX6" fmla="*/ 934579 w 12039600"/>
              <a:gd name="connsiteY6" fmla="*/ 1249821 h 2184400"/>
              <a:gd name="connsiteX7" fmla="*/ 934579 w 12039600"/>
              <a:gd name="connsiteY7" fmla="*/ 93458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39600" h="2184400">
                <a:moveTo>
                  <a:pt x="0" y="0"/>
                </a:moveTo>
                <a:lnTo>
                  <a:pt x="11886910" y="0"/>
                </a:lnTo>
                <a:cubicBezTo>
                  <a:pt x="11971238" y="0"/>
                  <a:pt x="12039600" y="68362"/>
                  <a:pt x="12039600" y="152690"/>
                </a:cubicBezTo>
                <a:lnTo>
                  <a:pt x="12039600" y="2031710"/>
                </a:lnTo>
                <a:cubicBezTo>
                  <a:pt x="12039600" y="2116038"/>
                  <a:pt x="11971238" y="2184400"/>
                  <a:pt x="11886910" y="2184400"/>
                </a:cubicBezTo>
                <a:lnTo>
                  <a:pt x="0" y="2184400"/>
                </a:lnTo>
                <a:lnTo>
                  <a:pt x="934579" y="1249821"/>
                </a:lnTo>
                <a:cubicBezTo>
                  <a:pt x="1021631" y="1162770"/>
                  <a:pt x="1021631" y="1021631"/>
                  <a:pt x="934579" y="93458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Freeform 11">
            <a:extLst>
              <a:ext uri="{FF2B5EF4-FFF2-40B4-BE49-F238E27FC236}">
                <a16:creationId xmlns:a16="http://schemas.microsoft.com/office/drawing/2014/main" id="{5E620C2E-298B-D44F-9D4E-E7EE5C5172DD}"/>
              </a:ext>
            </a:extLst>
          </p:cNvPr>
          <p:cNvSpPr/>
          <p:nvPr/>
        </p:nvSpPr>
        <p:spPr>
          <a:xfrm>
            <a:off x="10203719" y="10771773"/>
            <a:ext cx="11316676" cy="2053236"/>
          </a:xfrm>
          <a:custGeom>
            <a:avLst/>
            <a:gdLst>
              <a:gd name="connsiteX0" fmla="*/ 0 w 12039600"/>
              <a:gd name="connsiteY0" fmla="*/ 0 h 2184400"/>
              <a:gd name="connsiteX1" fmla="*/ 11886910 w 12039600"/>
              <a:gd name="connsiteY1" fmla="*/ 0 h 2184400"/>
              <a:gd name="connsiteX2" fmla="*/ 12039600 w 12039600"/>
              <a:gd name="connsiteY2" fmla="*/ 152690 h 2184400"/>
              <a:gd name="connsiteX3" fmla="*/ 12039600 w 12039600"/>
              <a:gd name="connsiteY3" fmla="*/ 2031710 h 2184400"/>
              <a:gd name="connsiteX4" fmla="*/ 11886910 w 12039600"/>
              <a:gd name="connsiteY4" fmla="*/ 2184400 h 2184400"/>
              <a:gd name="connsiteX5" fmla="*/ 0 w 12039600"/>
              <a:gd name="connsiteY5" fmla="*/ 2184400 h 2184400"/>
              <a:gd name="connsiteX6" fmla="*/ 934579 w 12039600"/>
              <a:gd name="connsiteY6" fmla="*/ 1249821 h 2184400"/>
              <a:gd name="connsiteX7" fmla="*/ 934579 w 12039600"/>
              <a:gd name="connsiteY7" fmla="*/ 934580 h 218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39600" h="2184400">
                <a:moveTo>
                  <a:pt x="0" y="0"/>
                </a:moveTo>
                <a:lnTo>
                  <a:pt x="11886910" y="0"/>
                </a:lnTo>
                <a:cubicBezTo>
                  <a:pt x="11971238" y="0"/>
                  <a:pt x="12039600" y="68362"/>
                  <a:pt x="12039600" y="152690"/>
                </a:cubicBezTo>
                <a:lnTo>
                  <a:pt x="12039600" y="2031710"/>
                </a:lnTo>
                <a:cubicBezTo>
                  <a:pt x="12039600" y="2116038"/>
                  <a:pt x="11971238" y="2184400"/>
                  <a:pt x="11886910" y="2184400"/>
                </a:cubicBezTo>
                <a:lnTo>
                  <a:pt x="0" y="2184400"/>
                </a:lnTo>
                <a:lnTo>
                  <a:pt x="934579" y="1249821"/>
                </a:lnTo>
                <a:cubicBezTo>
                  <a:pt x="1021631" y="1162770"/>
                  <a:pt x="1021631" y="1021631"/>
                  <a:pt x="934579" y="93458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Freeform 14">
            <a:extLst>
              <a:ext uri="{FF2B5EF4-FFF2-40B4-BE49-F238E27FC236}">
                <a16:creationId xmlns:a16="http://schemas.microsoft.com/office/drawing/2014/main" id="{FC19E0D2-E001-F043-9B43-7B2D44A870A2}"/>
              </a:ext>
            </a:extLst>
          </p:cNvPr>
          <p:cNvSpPr>
            <a:spLocks noChangeArrowheads="1"/>
          </p:cNvSpPr>
          <p:nvPr/>
        </p:nvSpPr>
        <p:spPr bwMode="auto">
          <a:xfrm>
            <a:off x="3243089" y="3235693"/>
            <a:ext cx="1078434" cy="926872"/>
          </a:xfrm>
          <a:custGeom>
            <a:avLst/>
            <a:gdLst>
              <a:gd name="connsiteX0" fmla="*/ 648057 w 858477"/>
              <a:gd name="connsiteY0" fmla="*/ 390389 h 737828"/>
              <a:gd name="connsiteX1" fmla="*/ 629681 w 858477"/>
              <a:gd name="connsiteY1" fmla="*/ 408410 h 737828"/>
              <a:gd name="connsiteX2" fmla="*/ 629681 w 858477"/>
              <a:gd name="connsiteY2" fmla="*/ 627181 h 737828"/>
              <a:gd name="connsiteX3" fmla="*/ 648057 w 858477"/>
              <a:gd name="connsiteY3" fmla="*/ 645562 h 737828"/>
              <a:gd name="connsiteX4" fmla="*/ 666073 w 858477"/>
              <a:gd name="connsiteY4" fmla="*/ 627181 h 737828"/>
              <a:gd name="connsiteX5" fmla="*/ 666073 w 858477"/>
              <a:gd name="connsiteY5" fmla="*/ 408410 h 737828"/>
              <a:gd name="connsiteX6" fmla="*/ 648057 w 858477"/>
              <a:gd name="connsiteY6" fmla="*/ 390389 h 737828"/>
              <a:gd name="connsiteX7" fmla="*/ 538161 w 858477"/>
              <a:gd name="connsiteY7" fmla="*/ 390389 h 737828"/>
              <a:gd name="connsiteX8" fmla="*/ 519785 w 858477"/>
              <a:gd name="connsiteY8" fmla="*/ 408410 h 737828"/>
              <a:gd name="connsiteX9" fmla="*/ 519785 w 858477"/>
              <a:gd name="connsiteY9" fmla="*/ 627181 h 737828"/>
              <a:gd name="connsiteX10" fmla="*/ 538161 w 858477"/>
              <a:gd name="connsiteY10" fmla="*/ 645562 h 737828"/>
              <a:gd name="connsiteX11" fmla="*/ 556537 w 858477"/>
              <a:gd name="connsiteY11" fmla="*/ 627181 h 737828"/>
              <a:gd name="connsiteX12" fmla="*/ 556537 w 858477"/>
              <a:gd name="connsiteY12" fmla="*/ 408410 h 737828"/>
              <a:gd name="connsiteX13" fmla="*/ 538161 w 858477"/>
              <a:gd name="connsiteY13" fmla="*/ 390389 h 737828"/>
              <a:gd name="connsiteX14" fmla="*/ 428264 w 858477"/>
              <a:gd name="connsiteY14" fmla="*/ 390389 h 737828"/>
              <a:gd name="connsiteX15" fmla="*/ 410249 w 858477"/>
              <a:gd name="connsiteY15" fmla="*/ 408410 h 737828"/>
              <a:gd name="connsiteX16" fmla="*/ 410249 w 858477"/>
              <a:gd name="connsiteY16" fmla="*/ 627181 h 737828"/>
              <a:gd name="connsiteX17" fmla="*/ 428264 w 858477"/>
              <a:gd name="connsiteY17" fmla="*/ 645562 h 737828"/>
              <a:gd name="connsiteX18" fmla="*/ 446640 w 858477"/>
              <a:gd name="connsiteY18" fmla="*/ 627181 h 737828"/>
              <a:gd name="connsiteX19" fmla="*/ 446640 w 858477"/>
              <a:gd name="connsiteY19" fmla="*/ 408410 h 737828"/>
              <a:gd name="connsiteX20" fmla="*/ 428264 w 858477"/>
              <a:gd name="connsiteY20" fmla="*/ 390389 h 737828"/>
              <a:gd name="connsiteX21" fmla="*/ 318728 w 858477"/>
              <a:gd name="connsiteY21" fmla="*/ 390389 h 737828"/>
              <a:gd name="connsiteX22" fmla="*/ 300352 w 858477"/>
              <a:gd name="connsiteY22" fmla="*/ 408410 h 737828"/>
              <a:gd name="connsiteX23" fmla="*/ 300352 w 858477"/>
              <a:gd name="connsiteY23" fmla="*/ 627181 h 737828"/>
              <a:gd name="connsiteX24" fmla="*/ 318728 w 858477"/>
              <a:gd name="connsiteY24" fmla="*/ 645562 h 737828"/>
              <a:gd name="connsiteX25" fmla="*/ 337104 w 858477"/>
              <a:gd name="connsiteY25" fmla="*/ 627181 h 737828"/>
              <a:gd name="connsiteX26" fmla="*/ 337104 w 858477"/>
              <a:gd name="connsiteY26" fmla="*/ 408410 h 737828"/>
              <a:gd name="connsiteX27" fmla="*/ 318728 w 858477"/>
              <a:gd name="connsiteY27" fmla="*/ 390389 h 737828"/>
              <a:gd name="connsiteX28" fmla="*/ 208832 w 858477"/>
              <a:gd name="connsiteY28" fmla="*/ 390389 h 737828"/>
              <a:gd name="connsiteX29" fmla="*/ 190456 w 858477"/>
              <a:gd name="connsiteY29" fmla="*/ 408410 h 737828"/>
              <a:gd name="connsiteX30" fmla="*/ 190456 w 858477"/>
              <a:gd name="connsiteY30" fmla="*/ 627181 h 737828"/>
              <a:gd name="connsiteX31" fmla="*/ 208832 w 858477"/>
              <a:gd name="connsiteY31" fmla="*/ 645562 h 737828"/>
              <a:gd name="connsiteX32" fmla="*/ 227208 w 858477"/>
              <a:gd name="connsiteY32" fmla="*/ 627181 h 737828"/>
              <a:gd name="connsiteX33" fmla="*/ 227208 w 858477"/>
              <a:gd name="connsiteY33" fmla="*/ 408410 h 737828"/>
              <a:gd name="connsiteX34" fmla="*/ 208832 w 858477"/>
              <a:gd name="connsiteY34" fmla="*/ 390389 h 737828"/>
              <a:gd name="connsiteX35" fmla="*/ 49212 w 858477"/>
              <a:gd name="connsiteY35" fmla="*/ 330200 h 737828"/>
              <a:gd name="connsiteX36" fmla="*/ 807677 w 858477"/>
              <a:gd name="connsiteY36" fmla="*/ 330200 h 737828"/>
              <a:gd name="connsiteX37" fmla="*/ 739937 w 858477"/>
              <a:gd name="connsiteY37" fmla="*/ 722690 h 737828"/>
              <a:gd name="connsiteX38" fmla="*/ 737055 w 858477"/>
              <a:gd name="connsiteY38" fmla="*/ 737828 h 737828"/>
              <a:gd name="connsiteX39" fmla="*/ 721922 w 858477"/>
              <a:gd name="connsiteY39" fmla="*/ 737828 h 737828"/>
              <a:gd name="connsiteX40" fmla="*/ 134967 w 858477"/>
              <a:gd name="connsiteY40" fmla="*/ 737828 h 737828"/>
              <a:gd name="connsiteX41" fmla="*/ 119834 w 858477"/>
              <a:gd name="connsiteY41" fmla="*/ 737828 h 737828"/>
              <a:gd name="connsiteX42" fmla="*/ 116951 w 858477"/>
              <a:gd name="connsiteY42" fmla="*/ 722690 h 737828"/>
              <a:gd name="connsiteX43" fmla="*/ 18357 w 858477"/>
              <a:gd name="connsiteY43" fmla="*/ 217488 h 737828"/>
              <a:gd name="connsiteX44" fmla="*/ 311715 w 858477"/>
              <a:gd name="connsiteY44" fmla="*/ 217488 h 737828"/>
              <a:gd name="connsiteX45" fmla="*/ 324314 w 858477"/>
              <a:gd name="connsiteY45" fmla="*/ 231788 h 737828"/>
              <a:gd name="connsiteX46" fmla="*/ 427619 w 858477"/>
              <a:gd name="connsiteY46" fmla="*/ 274329 h 737828"/>
              <a:gd name="connsiteX47" fmla="*/ 531284 w 858477"/>
              <a:gd name="connsiteY47" fmla="*/ 231788 h 737828"/>
              <a:gd name="connsiteX48" fmla="*/ 543522 w 858477"/>
              <a:gd name="connsiteY48" fmla="*/ 217488 h 737828"/>
              <a:gd name="connsiteX49" fmla="*/ 840120 w 858477"/>
              <a:gd name="connsiteY49" fmla="*/ 217488 h 737828"/>
              <a:gd name="connsiteX50" fmla="*/ 858477 w 858477"/>
              <a:gd name="connsiteY50" fmla="*/ 235720 h 737828"/>
              <a:gd name="connsiteX51" fmla="*/ 858477 w 858477"/>
              <a:gd name="connsiteY51" fmla="*/ 292918 h 737828"/>
              <a:gd name="connsiteX52" fmla="*/ 840120 w 858477"/>
              <a:gd name="connsiteY52" fmla="*/ 310793 h 737828"/>
              <a:gd name="connsiteX53" fmla="*/ 18357 w 858477"/>
              <a:gd name="connsiteY53" fmla="*/ 310793 h 737828"/>
              <a:gd name="connsiteX54" fmla="*/ 0 w 858477"/>
              <a:gd name="connsiteY54" fmla="*/ 292918 h 737828"/>
              <a:gd name="connsiteX55" fmla="*/ 0 w 858477"/>
              <a:gd name="connsiteY55" fmla="*/ 235720 h 737828"/>
              <a:gd name="connsiteX56" fmla="*/ 18357 w 858477"/>
              <a:gd name="connsiteY56" fmla="*/ 217488 h 737828"/>
              <a:gd name="connsiteX57" fmla="*/ 409524 w 858477"/>
              <a:gd name="connsiteY57" fmla="*/ 54564 h 737828"/>
              <a:gd name="connsiteX58" fmla="*/ 409524 w 858477"/>
              <a:gd name="connsiteY58" fmla="*/ 109486 h 737828"/>
              <a:gd name="connsiteX59" fmla="*/ 354960 w 858477"/>
              <a:gd name="connsiteY59" fmla="*/ 109486 h 737828"/>
              <a:gd name="connsiteX60" fmla="*/ 354960 w 858477"/>
              <a:gd name="connsiteY60" fmla="*/ 145743 h 737828"/>
              <a:gd name="connsiteX61" fmla="*/ 409524 w 858477"/>
              <a:gd name="connsiteY61" fmla="*/ 145743 h 737828"/>
              <a:gd name="connsiteX62" fmla="*/ 409524 w 858477"/>
              <a:gd name="connsiteY62" fmla="*/ 200306 h 737828"/>
              <a:gd name="connsiteX63" fmla="*/ 445780 w 858477"/>
              <a:gd name="connsiteY63" fmla="*/ 200306 h 737828"/>
              <a:gd name="connsiteX64" fmla="*/ 445780 w 858477"/>
              <a:gd name="connsiteY64" fmla="*/ 145743 h 737828"/>
              <a:gd name="connsiteX65" fmla="*/ 500343 w 858477"/>
              <a:gd name="connsiteY65" fmla="*/ 145743 h 737828"/>
              <a:gd name="connsiteX66" fmla="*/ 500343 w 858477"/>
              <a:gd name="connsiteY66" fmla="*/ 109486 h 737828"/>
              <a:gd name="connsiteX67" fmla="*/ 445780 w 858477"/>
              <a:gd name="connsiteY67" fmla="*/ 109486 h 737828"/>
              <a:gd name="connsiteX68" fmla="*/ 445780 w 858477"/>
              <a:gd name="connsiteY68" fmla="*/ 54564 h 737828"/>
              <a:gd name="connsiteX69" fmla="*/ 427472 w 858477"/>
              <a:gd name="connsiteY69" fmla="*/ 0 h 737828"/>
              <a:gd name="connsiteX70" fmla="*/ 517933 w 858477"/>
              <a:gd name="connsiteY70" fmla="*/ 37333 h 737828"/>
              <a:gd name="connsiteX71" fmla="*/ 555266 w 858477"/>
              <a:gd name="connsiteY71" fmla="*/ 127435 h 737828"/>
              <a:gd name="connsiteX72" fmla="*/ 517933 w 858477"/>
              <a:gd name="connsiteY72" fmla="*/ 217896 h 737828"/>
              <a:gd name="connsiteX73" fmla="*/ 427472 w 858477"/>
              <a:gd name="connsiteY73" fmla="*/ 255229 h 737828"/>
              <a:gd name="connsiteX74" fmla="*/ 337370 w 858477"/>
              <a:gd name="connsiteY74" fmla="*/ 217896 h 737828"/>
              <a:gd name="connsiteX75" fmla="*/ 300037 w 858477"/>
              <a:gd name="connsiteY75" fmla="*/ 127435 h 737828"/>
              <a:gd name="connsiteX76" fmla="*/ 337370 w 858477"/>
              <a:gd name="connsiteY76" fmla="*/ 37333 h 737828"/>
              <a:gd name="connsiteX77" fmla="*/ 427472 w 858477"/>
              <a:gd name="connsiteY77" fmla="*/ 0 h 737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858477" h="737828">
                <a:moveTo>
                  <a:pt x="648057" y="390389"/>
                </a:moveTo>
                <a:cubicBezTo>
                  <a:pt x="637608" y="390389"/>
                  <a:pt x="629681" y="398318"/>
                  <a:pt x="629681" y="408410"/>
                </a:cubicBezTo>
                <a:lnTo>
                  <a:pt x="629681" y="627181"/>
                </a:lnTo>
                <a:cubicBezTo>
                  <a:pt x="629681" y="637272"/>
                  <a:pt x="637608" y="645562"/>
                  <a:pt x="648057" y="645562"/>
                </a:cubicBezTo>
                <a:cubicBezTo>
                  <a:pt x="658146" y="645562"/>
                  <a:pt x="666073" y="637272"/>
                  <a:pt x="666073" y="627181"/>
                </a:cubicBezTo>
                <a:lnTo>
                  <a:pt x="666073" y="408410"/>
                </a:lnTo>
                <a:cubicBezTo>
                  <a:pt x="666073" y="398318"/>
                  <a:pt x="658146" y="390389"/>
                  <a:pt x="648057" y="390389"/>
                </a:cubicBezTo>
                <a:close/>
                <a:moveTo>
                  <a:pt x="538161" y="390389"/>
                </a:moveTo>
                <a:cubicBezTo>
                  <a:pt x="528072" y="390389"/>
                  <a:pt x="519785" y="398318"/>
                  <a:pt x="519785" y="408410"/>
                </a:cubicBezTo>
                <a:lnTo>
                  <a:pt x="519785" y="627181"/>
                </a:lnTo>
                <a:cubicBezTo>
                  <a:pt x="519785" y="637272"/>
                  <a:pt x="528072" y="645562"/>
                  <a:pt x="538161" y="645562"/>
                </a:cubicBezTo>
                <a:cubicBezTo>
                  <a:pt x="548249" y="645562"/>
                  <a:pt x="556537" y="637272"/>
                  <a:pt x="556537" y="627181"/>
                </a:cubicBezTo>
                <a:lnTo>
                  <a:pt x="556537" y="408410"/>
                </a:lnTo>
                <a:cubicBezTo>
                  <a:pt x="556537" y="398318"/>
                  <a:pt x="548249" y="390389"/>
                  <a:pt x="538161" y="390389"/>
                </a:cubicBezTo>
                <a:close/>
                <a:moveTo>
                  <a:pt x="428264" y="390389"/>
                </a:moveTo>
                <a:cubicBezTo>
                  <a:pt x="418175" y="390389"/>
                  <a:pt x="410249" y="398318"/>
                  <a:pt x="410249" y="408410"/>
                </a:cubicBezTo>
                <a:lnTo>
                  <a:pt x="410249" y="627181"/>
                </a:lnTo>
                <a:cubicBezTo>
                  <a:pt x="410249" y="637272"/>
                  <a:pt x="418175" y="645562"/>
                  <a:pt x="428264" y="645562"/>
                </a:cubicBezTo>
                <a:cubicBezTo>
                  <a:pt x="438353" y="645562"/>
                  <a:pt x="446640" y="637272"/>
                  <a:pt x="446640" y="627181"/>
                </a:cubicBezTo>
                <a:lnTo>
                  <a:pt x="446640" y="408410"/>
                </a:lnTo>
                <a:cubicBezTo>
                  <a:pt x="446640" y="398318"/>
                  <a:pt x="438353" y="390389"/>
                  <a:pt x="428264" y="390389"/>
                </a:cubicBezTo>
                <a:close/>
                <a:moveTo>
                  <a:pt x="318728" y="390389"/>
                </a:moveTo>
                <a:cubicBezTo>
                  <a:pt x="308639" y="390389"/>
                  <a:pt x="300352" y="398318"/>
                  <a:pt x="300352" y="408410"/>
                </a:cubicBezTo>
                <a:lnTo>
                  <a:pt x="300352" y="627181"/>
                </a:lnTo>
                <a:cubicBezTo>
                  <a:pt x="300352" y="637272"/>
                  <a:pt x="308639" y="645562"/>
                  <a:pt x="318728" y="645562"/>
                </a:cubicBezTo>
                <a:cubicBezTo>
                  <a:pt x="328817" y="645562"/>
                  <a:pt x="337104" y="637272"/>
                  <a:pt x="337104" y="627181"/>
                </a:cubicBezTo>
                <a:lnTo>
                  <a:pt x="337104" y="408410"/>
                </a:lnTo>
                <a:cubicBezTo>
                  <a:pt x="337104" y="398318"/>
                  <a:pt x="328817" y="390389"/>
                  <a:pt x="318728" y="390389"/>
                </a:cubicBezTo>
                <a:close/>
                <a:moveTo>
                  <a:pt x="208832" y="390389"/>
                </a:moveTo>
                <a:cubicBezTo>
                  <a:pt x="198743" y="390389"/>
                  <a:pt x="190456" y="398318"/>
                  <a:pt x="190456" y="408410"/>
                </a:cubicBezTo>
                <a:lnTo>
                  <a:pt x="190456" y="627181"/>
                </a:lnTo>
                <a:cubicBezTo>
                  <a:pt x="190456" y="637272"/>
                  <a:pt x="198743" y="645562"/>
                  <a:pt x="208832" y="645562"/>
                </a:cubicBezTo>
                <a:cubicBezTo>
                  <a:pt x="218921" y="645562"/>
                  <a:pt x="227208" y="637272"/>
                  <a:pt x="227208" y="627181"/>
                </a:cubicBezTo>
                <a:lnTo>
                  <a:pt x="227208" y="408410"/>
                </a:lnTo>
                <a:cubicBezTo>
                  <a:pt x="227208" y="398318"/>
                  <a:pt x="218921" y="390389"/>
                  <a:pt x="208832" y="390389"/>
                </a:cubicBezTo>
                <a:close/>
                <a:moveTo>
                  <a:pt x="49212" y="330200"/>
                </a:moveTo>
                <a:lnTo>
                  <a:pt x="807677" y="330200"/>
                </a:lnTo>
                <a:lnTo>
                  <a:pt x="739937" y="722690"/>
                </a:lnTo>
                <a:lnTo>
                  <a:pt x="737055" y="737828"/>
                </a:lnTo>
                <a:lnTo>
                  <a:pt x="721922" y="737828"/>
                </a:lnTo>
                <a:lnTo>
                  <a:pt x="134967" y="737828"/>
                </a:lnTo>
                <a:lnTo>
                  <a:pt x="119834" y="737828"/>
                </a:lnTo>
                <a:lnTo>
                  <a:pt x="116951" y="722690"/>
                </a:lnTo>
                <a:close/>
                <a:moveTo>
                  <a:pt x="18357" y="217488"/>
                </a:moveTo>
                <a:lnTo>
                  <a:pt x="311715" y="217488"/>
                </a:lnTo>
                <a:cubicBezTo>
                  <a:pt x="315675" y="222493"/>
                  <a:pt x="319634" y="227140"/>
                  <a:pt x="324314" y="231788"/>
                </a:cubicBezTo>
                <a:cubicBezTo>
                  <a:pt x="351670" y="258957"/>
                  <a:pt x="388744" y="274329"/>
                  <a:pt x="427619" y="274329"/>
                </a:cubicBezTo>
                <a:cubicBezTo>
                  <a:pt x="466493" y="274329"/>
                  <a:pt x="503568" y="258957"/>
                  <a:pt x="531284" y="231788"/>
                </a:cubicBezTo>
                <a:cubicBezTo>
                  <a:pt x="535603" y="227140"/>
                  <a:pt x="539923" y="222493"/>
                  <a:pt x="543522" y="217488"/>
                </a:cubicBezTo>
                <a:lnTo>
                  <a:pt x="840120" y="217488"/>
                </a:lnTo>
                <a:cubicBezTo>
                  <a:pt x="850198" y="217488"/>
                  <a:pt x="858477" y="225710"/>
                  <a:pt x="858477" y="235720"/>
                </a:cubicBezTo>
                <a:lnTo>
                  <a:pt x="858477" y="292918"/>
                </a:lnTo>
                <a:cubicBezTo>
                  <a:pt x="858477" y="302928"/>
                  <a:pt x="850198" y="310793"/>
                  <a:pt x="840120" y="310793"/>
                </a:cubicBezTo>
                <a:lnTo>
                  <a:pt x="18357" y="310793"/>
                </a:lnTo>
                <a:cubicBezTo>
                  <a:pt x="8279" y="310793"/>
                  <a:pt x="0" y="302928"/>
                  <a:pt x="0" y="292918"/>
                </a:cubicBezTo>
                <a:lnTo>
                  <a:pt x="0" y="235720"/>
                </a:lnTo>
                <a:cubicBezTo>
                  <a:pt x="0" y="225710"/>
                  <a:pt x="8279" y="217488"/>
                  <a:pt x="18357" y="217488"/>
                </a:cubicBezTo>
                <a:close/>
                <a:moveTo>
                  <a:pt x="409524" y="54564"/>
                </a:moveTo>
                <a:lnTo>
                  <a:pt x="409524" y="109486"/>
                </a:lnTo>
                <a:lnTo>
                  <a:pt x="354960" y="109486"/>
                </a:lnTo>
                <a:lnTo>
                  <a:pt x="354960" y="145743"/>
                </a:lnTo>
                <a:lnTo>
                  <a:pt x="409524" y="145743"/>
                </a:lnTo>
                <a:lnTo>
                  <a:pt x="409524" y="200306"/>
                </a:lnTo>
                <a:lnTo>
                  <a:pt x="445780" y="200306"/>
                </a:lnTo>
                <a:lnTo>
                  <a:pt x="445780" y="145743"/>
                </a:lnTo>
                <a:lnTo>
                  <a:pt x="500343" y="145743"/>
                </a:lnTo>
                <a:lnTo>
                  <a:pt x="500343" y="109486"/>
                </a:lnTo>
                <a:lnTo>
                  <a:pt x="445780" y="109486"/>
                </a:lnTo>
                <a:lnTo>
                  <a:pt x="445780" y="54564"/>
                </a:lnTo>
                <a:close/>
                <a:moveTo>
                  <a:pt x="427472" y="0"/>
                </a:moveTo>
                <a:cubicBezTo>
                  <a:pt x="463010" y="0"/>
                  <a:pt x="494600" y="14359"/>
                  <a:pt x="517933" y="37333"/>
                </a:cubicBezTo>
                <a:cubicBezTo>
                  <a:pt x="540907" y="60666"/>
                  <a:pt x="555266" y="92256"/>
                  <a:pt x="555266" y="127435"/>
                </a:cubicBezTo>
                <a:cubicBezTo>
                  <a:pt x="555266" y="162973"/>
                  <a:pt x="540907" y="194922"/>
                  <a:pt x="517933" y="217896"/>
                </a:cubicBezTo>
                <a:cubicBezTo>
                  <a:pt x="494600" y="240870"/>
                  <a:pt x="463010" y="255229"/>
                  <a:pt x="427472" y="255229"/>
                </a:cubicBezTo>
                <a:cubicBezTo>
                  <a:pt x="392293" y="255229"/>
                  <a:pt x="360344" y="240870"/>
                  <a:pt x="337370" y="217896"/>
                </a:cubicBezTo>
                <a:cubicBezTo>
                  <a:pt x="314396" y="194922"/>
                  <a:pt x="300037" y="162973"/>
                  <a:pt x="300037" y="127435"/>
                </a:cubicBezTo>
                <a:cubicBezTo>
                  <a:pt x="300037" y="92256"/>
                  <a:pt x="314396" y="60666"/>
                  <a:pt x="337370" y="37333"/>
                </a:cubicBezTo>
                <a:cubicBezTo>
                  <a:pt x="360344" y="14359"/>
                  <a:pt x="392293" y="0"/>
                  <a:pt x="427472"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6" name="Freeform 15">
            <a:extLst>
              <a:ext uri="{FF2B5EF4-FFF2-40B4-BE49-F238E27FC236}">
                <a16:creationId xmlns:a16="http://schemas.microsoft.com/office/drawing/2014/main" id="{7D5D6486-89F8-0E4E-9785-25BC1500CE76}"/>
              </a:ext>
            </a:extLst>
          </p:cNvPr>
          <p:cNvSpPr>
            <a:spLocks noChangeArrowheads="1"/>
          </p:cNvSpPr>
          <p:nvPr/>
        </p:nvSpPr>
        <p:spPr bwMode="auto">
          <a:xfrm>
            <a:off x="8889463" y="5928469"/>
            <a:ext cx="1102364" cy="940830"/>
          </a:xfrm>
          <a:custGeom>
            <a:avLst/>
            <a:gdLst>
              <a:gd name="connsiteX0" fmla="*/ 429424 w 877528"/>
              <a:gd name="connsiteY0" fmla="*/ 331787 h 748940"/>
              <a:gd name="connsiteX1" fmla="*/ 444150 w 877528"/>
              <a:gd name="connsiteY1" fmla="*/ 346858 h 748940"/>
              <a:gd name="connsiteX2" fmla="*/ 444150 w 877528"/>
              <a:gd name="connsiteY2" fmla="*/ 459527 h 748940"/>
              <a:gd name="connsiteX3" fmla="*/ 528917 w 877528"/>
              <a:gd name="connsiteY3" fmla="*/ 459527 h 748940"/>
              <a:gd name="connsiteX4" fmla="*/ 542566 w 877528"/>
              <a:gd name="connsiteY4" fmla="*/ 473162 h 748940"/>
              <a:gd name="connsiteX5" fmla="*/ 528917 w 877528"/>
              <a:gd name="connsiteY5" fmla="*/ 486438 h 748940"/>
              <a:gd name="connsiteX6" fmla="*/ 436608 w 877528"/>
              <a:gd name="connsiteY6" fmla="*/ 486438 h 748940"/>
              <a:gd name="connsiteX7" fmla="*/ 429424 w 877528"/>
              <a:gd name="connsiteY7" fmla="*/ 488591 h 748940"/>
              <a:gd name="connsiteX8" fmla="*/ 414338 w 877528"/>
              <a:gd name="connsiteY8" fmla="*/ 473880 h 748940"/>
              <a:gd name="connsiteX9" fmla="*/ 414338 w 877528"/>
              <a:gd name="connsiteY9" fmla="*/ 346858 h 748940"/>
              <a:gd name="connsiteX10" fmla="*/ 429424 w 877528"/>
              <a:gd name="connsiteY10" fmla="*/ 331787 h 748940"/>
              <a:gd name="connsiteX11" fmla="*/ 438764 w 877528"/>
              <a:gd name="connsiteY11" fmla="*/ 273741 h 748940"/>
              <a:gd name="connsiteX12" fmla="*/ 303068 w 877528"/>
              <a:gd name="connsiteY12" fmla="*/ 329944 h 748940"/>
              <a:gd name="connsiteX13" fmla="*/ 246917 w 877528"/>
              <a:gd name="connsiteY13" fmla="*/ 465406 h 748940"/>
              <a:gd name="connsiteX14" fmla="*/ 303068 w 877528"/>
              <a:gd name="connsiteY14" fmla="*/ 601228 h 748940"/>
              <a:gd name="connsiteX15" fmla="*/ 438764 w 877528"/>
              <a:gd name="connsiteY15" fmla="*/ 657431 h 748940"/>
              <a:gd name="connsiteX16" fmla="*/ 574461 w 877528"/>
              <a:gd name="connsiteY16" fmla="*/ 601228 h 748940"/>
              <a:gd name="connsiteX17" fmla="*/ 630611 w 877528"/>
              <a:gd name="connsiteY17" fmla="*/ 465406 h 748940"/>
              <a:gd name="connsiteX18" fmla="*/ 574461 w 877528"/>
              <a:gd name="connsiteY18" fmla="*/ 329944 h 748940"/>
              <a:gd name="connsiteX19" fmla="*/ 438764 w 877528"/>
              <a:gd name="connsiteY19" fmla="*/ 273741 h 748940"/>
              <a:gd name="connsiteX20" fmla="*/ 0 w 877528"/>
              <a:gd name="connsiteY20" fmla="*/ 200606 h 748940"/>
              <a:gd name="connsiteX21" fmla="*/ 877528 w 877528"/>
              <a:gd name="connsiteY21" fmla="*/ 200606 h 748940"/>
              <a:gd name="connsiteX22" fmla="*/ 877528 w 877528"/>
              <a:gd name="connsiteY22" fmla="*/ 701024 h 748940"/>
              <a:gd name="connsiteX23" fmla="*/ 863131 w 877528"/>
              <a:gd name="connsiteY23" fmla="*/ 734529 h 748940"/>
              <a:gd name="connsiteX24" fmla="*/ 829297 w 877528"/>
              <a:gd name="connsiteY24" fmla="*/ 748940 h 748940"/>
              <a:gd name="connsiteX25" fmla="*/ 48231 w 877528"/>
              <a:gd name="connsiteY25" fmla="*/ 748940 h 748940"/>
              <a:gd name="connsiteX26" fmla="*/ 14037 w 877528"/>
              <a:gd name="connsiteY26" fmla="*/ 734529 h 748940"/>
              <a:gd name="connsiteX27" fmla="*/ 0 w 877528"/>
              <a:gd name="connsiteY27" fmla="*/ 701024 h 748940"/>
              <a:gd name="connsiteX28" fmla="*/ 48231 w 877528"/>
              <a:gd name="connsiteY28" fmla="*/ 53975 h 748940"/>
              <a:gd name="connsiteX29" fmla="*/ 73067 w 877528"/>
              <a:gd name="connsiteY29" fmla="*/ 53975 h 748940"/>
              <a:gd name="connsiteX30" fmla="*/ 73067 w 877528"/>
              <a:gd name="connsiteY30" fmla="*/ 145484 h 748940"/>
              <a:gd name="connsiteX31" fmla="*/ 146135 w 877528"/>
              <a:gd name="connsiteY31" fmla="*/ 145484 h 748940"/>
              <a:gd name="connsiteX32" fmla="*/ 146135 w 877528"/>
              <a:gd name="connsiteY32" fmla="*/ 53975 h 748940"/>
              <a:gd name="connsiteX33" fmla="*/ 182849 w 877528"/>
              <a:gd name="connsiteY33" fmla="*/ 53975 h 748940"/>
              <a:gd name="connsiteX34" fmla="*/ 182849 w 877528"/>
              <a:gd name="connsiteY34" fmla="*/ 145484 h 748940"/>
              <a:gd name="connsiteX35" fmla="*/ 255916 w 877528"/>
              <a:gd name="connsiteY35" fmla="*/ 145484 h 748940"/>
              <a:gd name="connsiteX36" fmla="*/ 255916 w 877528"/>
              <a:gd name="connsiteY36" fmla="*/ 53975 h 748940"/>
              <a:gd name="connsiteX37" fmla="*/ 292630 w 877528"/>
              <a:gd name="connsiteY37" fmla="*/ 53975 h 748940"/>
              <a:gd name="connsiteX38" fmla="*/ 292630 w 877528"/>
              <a:gd name="connsiteY38" fmla="*/ 145484 h 748940"/>
              <a:gd name="connsiteX39" fmla="*/ 365697 w 877528"/>
              <a:gd name="connsiteY39" fmla="*/ 145484 h 748940"/>
              <a:gd name="connsiteX40" fmla="*/ 365697 w 877528"/>
              <a:gd name="connsiteY40" fmla="*/ 53975 h 748940"/>
              <a:gd name="connsiteX41" fmla="*/ 402051 w 877528"/>
              <a:gd name="connsiteY41" fmla="*/ 53975 h 748940"/>
              <a:gd name="connsiteX42" fmla="*/ 402051 w 877528"/>
              <a:gd name="connsiteY42" fmla="*/ 145484 h 748940"/>
              <a:gd name="connsiteX43" fmla="*/ 475478 w 877528"/>
              <a:gd name="connsiteY43" fmla="*/ 145484 h 748940"/>
              <a:gd name="connsiteX44" fmla="*/ 475478 w 877528"/>
              <a:gd name="connsiteY44" fmla="*/ 53975 h 748940"/>
              <a:gd name="connsiteX45" fmla="*/ 511832 w 877528"/>
              <a:gd name="connsiteY45" fmla="*/ 53975 h 748940"/>
              <a:gd name="connsiteX46" fmla="*/ 511832 w 877528"/>
              <a:gd name="connsiteY46" fmla="*/ 145484 h 748940"/>
              <a:gd name="connsiteX47" fmla="*/ 584899 w 877528"/>
              <a:gd name="connsiteY47" fmla="*/ 145484 h 748940"/>
              <a:gd name="connsiteX48" fmla="*/ 584899 w 877528"/>
              <a:gd name="connsiteY48" fmla="*/ 53975 h 748940"/>
              <a:gd name="connsiteX49" fmla="*/ 621253 w 877528"/>
              <a:gd name="connsiteY49" fmla="*/ 53975 h 748940"/>
              <a:gd name="connsiteX50" fmla="*/ 621253 w 877528"/>
              <a:gd name="connsiteY50" fmla="*/ 145484 h 748940"/>
              <a:gd name="connsiteX51" fmla="*/ 694680 w 877528"/>
              <a:gd name="connsiteY51" fmla="*/ 145484 h 748940"/>
              <a:gd name="connsiteX52" fmla="*/ 694680 w 877528"/>
              <a:gd name="connsiteY52" fmla="*/ 53975 h 748940"/>
              <a:gd name="connsiteX53" fmla="*/ 731034 w 877528"/>
              <a:gd name="connsiteY53" fmla="*/ 53975 h 748940"/>
              <a:gd name="connsiteX54" fmla="*/ 731034 w 877528"/>
              <a:gd name="connsiteY54" fmla="*/ 145484 h 748940"/>
              <a:gd name="connsiteX55" fmla="*/ 804101 w 877528"/>
              <a:gd name="connsiteY55" fmla="*/ 145484 h 748940"/>
              <a:gd name="connsiteX56" fmla="*/ 804101 w 877528"/>
              <a:gd name="connsiteY56" fmla="*/ 53975 h 748940"/>
              <a:gd name="connsiteX57" fmla="*/ 829297 w 877528"/>
              <a:gd name="connsiteY57" fmla="*/ 53975 h 748940"/>
              <a:gd name="connsiteX58" fmla="*/ 863131 w 877528"/>
              <a:gd name="connsiteY58" fmla="*/ 68026 h 748940"/>
              <a:gd name="connsiteX59" fmla="*/ 877528 w 877528"/>
              <a:gd name="connsiteY59" fmla="*/ 101891 h 748940"/>
              <a:gd name="connsiteX60" fmla="*/ 877528 w 877528"/>
              <a:gd name="connsiteY60" fmla="*/ 163858 h 748940"/>
              <a:gd name="connsiteX61" fmla="*/ 0 w 877528"/>
              <a:gd name="connsiteY61" fmla="*/ 163858 h 748940"/>
              <a:gd name="connsiteX62" fmla="*/ 0 w 877528"/>
              <a:gd name="connsiteY62" fmla="*/ 101891 h 748940"/>
              <a:gd name="connsiteX63" fmla="*/ 14037 w 877528"/>
              <a:gd name="connsiteY63" fmla="*/ 68026 h 748940"/>
              <a:gd name="connsiteX64" fmla="*/ 48231 w 877528"/>
              <a:gd name="connsiteY64" fmla="*/ 53975 h 748940"/>
              <a:gd name="connsiteX65" fmla="*/ 750311 w 877528"/>
              <a:gd name="connsiteY65" fmla="*/ 0 h 748940"/>
              <a:gd name="connsiteX66" fmla="*/ 787040 w 877528"/>
              <a:gd name="connsiteY66" fmla="*/ 0 h 748940"/>
              <a:gd name="connsiteX67" fmla="*/ 787040 w 877528"/>
              <a:gd name="connsiteY67" fmla="*/ 128226 h 748940"/>
              <a:gd name="connsiteX68" fmla="*/ 750311 w 877528"/>
              <a:gd name="connsiteY68" fmla="*/ 128226 h 748940"/>
              <a:gd name="connsiteX69" fmla="*/ 640485 w 877528"/>
              <a:gd name="connsiteY69" fmla="*/ 0 h 748940"/>
              <a:gd name="connsiteX70" fmla="*/ 677214 w 877528"/>
              <a:gd name="connsiteY70" fmla="*/ 0 h 748940"/>
              <a:gd name="connsiteX71" fmla="*/ 677214 w 877528"/>
              <a:gd name="connsiteY71" fmla="*/ 128226 h 748940"/>
              <a:gd name="connsiteX72" fmla="*/ 640485 w 877528"/>
              <a:gd name="connsiteY72" fmla="*/ 128226 h 748940"/>
              <a:gd name="connsiteX73" fmla="*/ 531019 w 877528"/>
              <a:gd name="connsiteY73" fmla="*/ 0 h 748940"/>
              <a:gd name="connsiteX74" fmla="*/ 567388 w 877528"/>
              <a:gd name="connsiteY74" fmla="*/ 0 h 748940"/>
              <a:gd name="connsiteX75" fmla="*/ 567388 w 877528"/>
              <a:gd name="connsiteY75" fmla="*/ 128226 h 748940"/>
              <a:gd name="connsiteX76" fmla="*/ 531019 w 877528"/>
              <a:gd name="connsiteY76" fmla="*/ 128226 h 748940"/>
              <a:gd name="connsiteX77" fmla="*/ 421193 w 877528"/>
              <a:gd name="connsiteY77" fmla="*/ 0 h 748940"/>
              <a:gd name="connsiteX78" fmla="*/ 457562 w 877528"/>
              <a:gd name="connsiteY78" fmla="*/ 0 h 748940"/>
              <a:gd name="connsiteX79" fmla="*/ 457562 w 877528"/>
              <a:gd name="connsiteY79" fmla="*/ 128226 h 748940"/>
              <a:gd name="connsiteX80" fmla="*/ 421193 w 877528"/>
              <a:gd name="connsiteY80" fmla="*/ 128226 h 748940"/>
              <a:gd name="connsiteX81" fmla="*/ 311367 w 877528"/>
              <a:gd name="connsiteY81" fmla="*/ 0 h 748940"/>
              <a:gd name="connsiteX82" fmla="*/ 348096 w 877528"/>
              <a:gd name="connsiteY82" fmla="*/ 0 h 748940"/>
              <a:gd name="connsiteX83" fmla="*/ 348096 w 877528"/>
              <a:gd name="connsiteY83" fmla="*/ 128226 h 748940"/>
              <a:gd name="connsiteX84" fmla="*/ 311367 w 877528"/>
              <a:gd name="connsiteY84" fmla="*/ 128226 h 748940"/>
              <a:gd name="connsiteX85" fmla="*/ 201901 w 877528"/>
              <a:gd name="connsiteY85" fmla="*/ 0 h 748940"/>
              <a:gd name="connsiteX86" fmla="*/ 238630 w 877528"/>
              <a:gd name="connsiteY86" fmla="*/ 0 h 748940"/>
              <a:gd name="connsiteX87" fmla="*/ 238630 w 877528"/>
              <a:gd name="connsiteY87" fmla="*/ 128226 h 748940"/>
              <a:gd name="connsiteX88" fmla="*/ 201901 w 877528"/>
              <a:gd name="connsiteY88" fmla="*/ 128226 h 748940"/>
              <a:gd name="connsiteX89" fmla="*/ 92075 w 877528"/>
              <a:gd name="connsiteY89" fmla="*/ 0 h 748940"/>
              <a:gd name="connsiteX90" fmla="*/ 128804 w 877528"/>
              <a:gd name="connsiteY90" fmla="*/ 0 h 748940"/>
              <a:gd name="connsiteX91" fmla="*/ 128804 w 877528"/>
              <a:gd name="connsiteY91" fmla="*/ 128226 h 748940"/>
              <a:gd name="connsiteX92" fmla="*/ 92075 w 877528"/>
              <a:gd name="connsiteY92" fmla="*/ 128226 h 74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877528" h="748940">
                <a:moveTo>
                  <a:pt x="429424" y="331787"/>
                </a:moveTo>
                <a:cubicBezTo>
                  <a:pt x="437326" y="331787"/>
                  <a:pt x="444150" y="338605"/>
                  <a:pt x="444150" y="346858"/>
                </a:cubicBezTo>
                <a:lnTo>
                  <a:pt x="444150" y="459527"/>
                </a:lnTo>
                <a:lnTo>
                  <a:pt x="528917" y="459527"/>
                </a:lnTo>
                <a:cubicBezTo>
                  <a:pt x="536460" y="459527"/>
                  <a:pt x="542566" y="465627"/>
                  <a:pt x="542566" y="473162"/>
                </a:cubicBezTo>
                <a:cubicBezTo>
                  <a:pt x="542566" y="480338"/>
                  <a:pt x="536460" y="486438"/>
                  <a:pt x="528917" y="486438"/>
                </a:cubicBezTo>
                <a:lnTo>
                  <a:pt x="436608" y="486438"/>
                </a:lnTo>
                <a:cubicBezTo>
                  <a:pt x="434812" y="487874"/>
                  <a:pt x="431938" y="488591"/>
                  <a:pt x="429424" y="488591"/>
                </a:cubicBezTo>
                <a:cubicBezTo>
                  <a:pt x="421163" y="488591"/>
                  <a:pt x="414338" y="482133"/>
                  <a:pt x="414338" y="473880"/>
                </a:cubicBezTo>
                <a:lnTo>
                  <a:pt x="414338" y="346858"/>
                </a:lnTo>
                <a:cubicBezTo>
                  <a:pt x="414338" y="338605"/>
                  <a:pt x="421163" y="331787"/>
                  <a:pt x="429424" y="331787"/>
                </a:cubicBezTo>
                <a:close/>
                <a:moveTo>
                  <a:pt x="438764" y="273741"/>
                </a:moveTo>
                <a:cubicBezTo>
                  <a:pt x="385853" y="273741"/>
                  <a:pt x="337622" y="294997"/>
                  <a:pt x="303068" y="329944"/>
                </a:cubicBezTo>
                <a:cubicBezTo>
                  <a:pt x="268154" y="364530"/>
                  <a:pt x="246917" y="412446"/>
                  <a:pt x="246917" y="465406"/>
                </a:cubicBezTo>
                <a:cubicBezTo>
                  <a:pt x="246917" y="518366"/>
                  <a:pt x="268154" y="566282"/>
                  <a:pt x="303068" y="601228"/>
                </a:cubicBezTo>
                <a:cubicBezTo>
                  <a:pt x="337622" y="635814"/>
                  <a:pt x="385853" y="657431"/>
                  <a:pt x="438764" y="657431"/>
                </a:cubicBezTo>
                <a:cubicBezTo>
                  <a:pt x="491675" y="657431"/>
                  <a:pt x="539547" y="635814"/>
                  <a:pt x="574461" y="601228"/>
                </a:cubicBezTo>
                <a:cubicBezTo>
                  <a:pt x="609015" y="566282"/>
                  <a:pt x="630611" y="518366"/>
                  <a:pt x="630611" y="465406"/>
                </a:cubicBezTo>
                <a:cubicBezTo>
                  <a:pt x="630611" y="412446"/>
                  <a:pt x="609015" y="364530"/>
                  <a:pt x="574461" y="329944"/>
                </a:cubicBezTo>
                <a:cubicBezTo>
                  <a:pt x="539547" y="294997"/>
                  <a:pt x="491675" y="273741"/>
                  <a:pt x="438764" y="273741"/>
                </a:cubicBezTo>
                <a:close/>
                <a:moveTo>
                  <a:pt x="0" y="200606"/>
                </a:moveTo>
                <a:lnTo>
                  <a:pt x="877528" y="200606"/>
                </a:lnTo>
                <a:lnTo>
                  <a:pt x="877528" y="701024"/>
                </a:lnTo>
                <a:cubicBezTo>
                  <a:pt x="877528" y="713993"/>
                  <a:pt x="871769" y="726243"/>
                  <a:pt x="863131" y="734529"/>
                </a:cubicBezTo>
                <a:cubicBezTo>
                  <a:pt x="854492" y="743536"/>
                  <a:pt x="842614" y="748940"/>
                  <a:pt x="829297" y="748940"/>
                </a:cubicBezTo>
                <a:lnTo>
                  <a:pt x="48231" y="748940"/>
                </a:lnTo>
                <a:cubicBezTo>
                  <a:pt x="34914" y="748940"/>
                  <a:pt x="22676" y="743536"/>
                  <a:pt x="14037" y="734529"/>
                </a:cubicBezTo>
                <a:cubicBezTo>
                  <a:pt x="5399" y="726243"/>
                  <a:pt x="0" y="713993"/>
                  <a:pt x="0" y="701024"/>
                </a:cubicBezTo>
                <a:close/>
                <a:moveTo>
                  <a:pt x="48231" y="53975"/>
                </a:moveTo>
                <a:lnTo>
                  <a:pt x="73067" y="53975"/>
                </a:lnTo>
                <a:lnTo>
                  <a:pt x="73067" y="145484"/>
                </a:lnTo>
                <a:lnTo>
                  <a:pt x="146135" y="145484"/>
                </a:lnTo>
                <a:lnTo>
                  <a:pt x="146135" y="53975"/>
                </a:lnTo>
                <a:lnTo>
                  <a:pt x="182849" y="53975"/>
                </a:lnTo>
                <a:lnTo>
                  <a:pt x="182849" y="145484"/>
                </a:lnTo>
                <a:lnTo>
                  <a:pt x="255916" y="145484"/>
                </a:lnTo>
                <a:lnTo>
                  <a:pt x="255916" y="53975"/>
                </a:lnTo>
                <a:lnTo>
                  <a:pt x="292630" y="53975"/>
                </a:lnTo>
                <a:lnTo>
                  <a:pt x="292630" y="145484"/>
                </a:lnTo>
                <a:lnTo>
                  <a:pt x="365697" y="145484"/>
                </a:lnTo>
                <a:lnTo>
                  <a:pt x="365697" y="53975"/>
                </a:lnTo>
                <a:lnTo>
                  <a:pt x="402051" y="53975"/>
                </a:lnTo>
                <a:lnTo>
                  <a:pt x="402051" y="145484"/>
                </a:lnTo>
                <a:lnTo>
                  <a:pt x="475478" y="145484"/>
                </a:lnTo>
                <a:lnTo>
                  <a:pt x="475478" y="53975"/>
                </a:lnTo>
                <a:lnTo>
                  <a:pt x="511832" y="53975"/>
                </a:lnTo>
                <a:lnTo>
                  <a:pt x="511832" y="145484"/>
                </a:lnTo>
                <a:lnTo>
                  <a:pt x="584899" y="145484"/>
                </a:lnTo>
                <a:lnTo>
                  <a:pt x="584899" y="53975"/>
                </a:lnTo>
                <a:lnTo>
                  <a:pt x="621253" y="53975"/>
                </a:lnTo>
                <a:lnTo>
                  <a:pt x="621253" y="145484"/>
                </a:lnTo>
                <a:lnTo>
                  <a:pt x="694680" y="145484"/>
                </a:lnTo>
                <a:lnTo>
                  <a:pt x="694680" y="53975"/>
                </a:lnTo>
                <a:lnTo>
                  <a:pt x="731034" y="53975"/>
                </a:lnTo>
                <a:lnTo>
                  <a:pt x="731034" y="145484"/>
                </a:lnTo>
                <a:lnTo>
                  <a:pt x="804101" y="145484"/>
                </a:lnTo>
                <a:lnTo>
                  <a:pt x="804101" y="53975"/>
                </a:lnTo>
                <a:lnTo>
                  <a:pt x="829297" y="53975"/>
                </a:lnTo>
                <a:cubicBezTo>
                  <a:pt x="842614" y="53975"/>
                  <a:pt x="854492" y="59379"/>
                  <a:pt x="863131" y="68026"/>
                </a:cubicBezTo>
                <a:cubicBezTo>
                  <a:pt x="871769" y="76672"/>
                  <a:pt x="877528" y="88922"/>
                  <a:pt x="877528" y="101891"/>
                </a:cubicBezTo>
                <a:lnTo>
                  <a:pt x="877528" y="163858"/>
                </a:lnTo>
                <a:lnTo>
                  <a:pt x="0" y="163858"/>
                </a:lnTo>
                <a:lnTo>
                  <a:pt x="0" y="101891"/>
                </a:lnTo>
                <a:cubicBezTo>
                  <a:pt x="0" y="88922"/>
                  <a:pt x="5399" y="76672"/>
                  <a:pt x="14037" y="68026"/>
                </a:cubicBezTo>
                <a:cubicBezTo>
                  <a:pt x="22676" y="59379"/>
                  <a:pt x="34914" y="53975"/>
                  <a:pt x="48231" y="53975"/>
                </a:cubicBezTo>
                <a:close/>
                <a:moveTo>
                  <a:pt x="750311" y="0"/>
                </a:moveTo>
                <a:lnTo>
                  <a:pt x="787040" y="0"/>
                </a:lnTo>
                <a:lnTo>
                  <a:pt x="787040" y="128226"/>
                </a:lnTo>
                <a:lnTo>
                  <a:pt x="750311" y="128226"/>
                </a:lnTo>
                <a:close/>
                <a:moveTo>
                  <a:pt x="640485" y="0"/>
                </a:moveTo>
                <a:lnTo>
                  <a:pt x="677214" y="0"/>
                </a:lnTo>
                <a:lnTo>
                  <a:pt x="677214" y="128226"/>
                </a:lnTo>
                <a:lnTo>
                  <a:pt x="640485" y="128226"/>
                </a:lnTo>
                <a:close/>
                <a:moveTo>
                  <a:pt x="531019" y="0"/>
                </a:moveTo>
                <a:lnTo>
                  <a:pt x="567388" y="0"/>
                </a:lnTo>
                <a:lnTo>
                  <a:pt x="567388" y="128226"/>
                </a:lnTo>
                <a:lnTo>
                  <a:pt x="531019" y="128226"/>
                </a:lnTo>
                <a:close/>
                <a:moveTo>
                  <a:pt x="421193" y="0"/>
                </a:moveTo>
                <a:lnTo>
                  <a:pt x="457562" y="0"/>
                </a:lnTo>
                <a:lnTo>
                  <a:pt x="457562" y="128226"/>
                </a:lnTo>
                <a:lnTo>
                  <a:pt x="421193" y="128226"/>
                </a:lnTo>
                <a:close/>
                <a:moveTo>
                  <a:pt x="311367" y="0"/>
                </a:moveTo>
                <a:lnTo>
                  <a:pt x="348096" y="0"/>
                </a:lnTo>
                <a:lnTo>
                  <a:pt x="348096" y="128226"/>
                </a:lnTo>
                <a:lnTo>
                  <a:pt x="311367" y="128226"/>
                </a:lnTo>
                <a:close/>
                <a:moveTo>
                  <a:pt x="201901" y="0"/>
                </a:moveTo>
                <a:lnTo>
                  <a:pt x="238630" y="0"/>
                </a:lnTo>
                <a:lnTo>
                  <a:pt x="238630" y="128226"/>
                </a:lnTo>
                <a:lnTo>
                  <a:pt x="201901" y="128226"/>
                </a:lnTo>
                <a:close/>
                <a:moveTo>
                  <a:pt x="92075" y="0"/>
                </a:moveTo>
                <a:lnTo>
                  <a:pt x="128804" y="0"/>
                </a:lnTo>
                <a:lnTo>
                  <a:pt x="128804" y="128226"/>
                </a:lnTo>
                <a:lnTo>
                  <a:pt x="92075" y="128226"/>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7" name="Freeform 16">
            <a:extLst>
              <a:ext uri="{FF2B5EF4-FFF2-40B4-BE49-F238E27FC236}">
                <a16:creationId xmlns:a16="http://schemas.microsoft.com/office/drawing/2014/main" id="{B37651EA-E32B-6C41-8A32-9399ABF05155}"/>
              </a:ext>
            </a:extLst>
          </p:cNvPr>
          <p:cNvSpPr>
            <a:spLocks noChangeArrowheads="1"/>
          </p:cNvSpPr>
          <p:nvPr/>
        </p:nvSpPr>
        <p:spPr bwMode="auto">
          <a:xfrm>
            <a:off x="8889463" y="11357889"/>
            <a:ext cx="1102364" cy="881004"/>
          </a:xfrm>
          <a:custGeom>
            <a:avLst/>
            <a:gdLst>
              <a:gd name="connsiteX0" fmla="*/ 313223 w 877527"/>
              <a:gd name="connsiteY0" fmla="*/ 569913 h 701315"/>
              <a:gd name="connsiteX1" fmla="*/ 567478 w 877527"/>
              <a:gd name="connsiteY1" fmla="*/ 569913 h 701315"/>
              <a:gd name="connsiteX2" fmla="*/ 603543 w 877527"/>
              <a:gd name="connsiteY2" fmla="*/ 671435 h 701315"/>
              <a:gd name="connsiteX3" fmla="*/ 614001 w 877527"/>
              <a:gd name="connsiteY3" fmla="*/ 701315 h 701315"/>
              <a:gd name="connsiteX4" fmla="*/ 586592 w 877527"/>
              <a:gd name="connsiteY4" fmla="*/ 701315 h 701315"/>
              <a:gd name="connsiteX5" fmla="*/ 294109 w 877527"/>
              <a:gd name="connsiteY5" fmla="*/ 701315 h 701315"/>
              <a:gd name="connsiteX6" fmla="*/ 266700 w 877527"/>
              <a:gd name="connsiteY6" fmla="*/ 701315 h 701315"/>
              <a:gd name="connsiteX7" fmla="*/ 277519 w 877527"/>
              <a:gd name="connsiteY7" fmla="*/ 671435 h 701315"/>
              <a:gd name="connsiteX8" fmla="*/ 622692 w 877527"/>
              <a:gd name="connsiteY8" fmla="*/ 171248 h 701315"/>
              <a:gd name="connsiteX9" fmla="*/ 674883 w 877527"/>
              <a:gd name="connsiteY9" fmla="*/ 223774 h 701315"/>
              <a:gd name="connsiteX10" fmla="*/ 590297 w 877527"/>
              <a:gd name="connsiteY10" fmla="*/ 307959 h 701315"/>
              <a:gd name="connsiteX11" fmla="*/ 503192 w 877527"/>
              <a:gd name="connsiteY11" fmla="*/ 220896 h 701315"/>
              <a:gd name="connsiteX12" fmla="*/ 490235 w 877527"/>
              <a:gd name="connsiteY12" fmla="*/ 207944 h 701315"/>
              <a:gd name="connsiteX13" fmla="*/ 477277 w 877527"/>
              <a:gd name="connsiteY13" fmla="*/ 220896 h 701315"/>
              <a:gd name="connsiteX14" fmla="*/ 368576 w 877527"/>
              <a:gd name="connsiteY14" fmla="*/ 329545 h 701315"/>
              <a:gd name="connsiteX15" fmla="*/ 281111 w 877527"/>
              <a:gd name="connsiteY15" fmla="*/ 242122 h 701315"/>
              <a:gd name="connsiteX16" fmla="*/ 268513 w 877527"/>
              <a:gd name="connsiteY16" fmla="*/ 229171 h 701315"/>
              <a:gd name="connsiteX17" fmla="*/ 255556 w 877527"/>
              <a:gd name="connsiteY17" fmla="*/ 242122 h 701315"/>
              <a:gd name="connsiteX18" fmla="*/ 126698 w 877527"/>
              <a:gd name="connsiteY18" fmla="*/ 370918 h 701315"/>
              <a:gd name="connsiteX19" fmla="*/ 152614 w 877527"/>
              <a:gd name="connsiteY19" fmla="*/ 396821 h 701315"/>
              <a:gd name="connsiteX20" fmla="*/ 268513 w 877527"/>
              <a:gd name="connsiteY20" fmla="*/ 280977 h 701315"/>
              <a:gd name="connsiteX21" fmla="*/ 355618 w 877527"/>
              <a:gd name="connsiteY21" fmla="*/ 368040 h 701315"/>
              <a:gd name="connsiteX22" fmla="*/ 368576 w 877527"/>
              <a:gd name="connsiteY22" fmla="*/ 381351 h 701315"/>
              <a:gd name="connsiteX23" fmla="*/ 381534 w 877527"/>
              <a:gd name="connsiteY23" fmla="*/ 368040 h 701315"/>
              <a:gd name="connsiteX24" fmla="*/ 490235 w 877527"/>
              <a:gd name="connsiteY24" fmla="*/ 259391 h 701315"/>
              <a:gd name="connsiteX25" fmla="*/ 577340 w 877527"/>
              <a:gd name="connsiteY25" fmla="*/ 346814 h 701315"/>
              <a:gd name="connsiteX26" fmla="*/ 590297 w 877527"/>
              <a:gd name="connsiteY26" fmla="*/ 359765 h 701315"/>
              <a:gd name="connsiteX27" fmla="*/ 603255 w 877527"/>
              <a:gd name="connsiteY27" fmla="*/ 346814 h 701315"/>
              <a:gd name="connsiteX28" fmla="*/ 700438 w 877527"/>
              <a:gd name="connsiteY28" fmla="*/ 249317 h 701315"/>
              <a:gd name="connsiteX29" fmla="*/ 750469 w 877527"/>
              <a:gd name="connsiteY29" fmla="*/ 299325 h 701315"/>
              <a:gd name="connsiteX30" fmla="*/ 750469 w 877527"/>
              <a:gd name="connsiteY30" fmla="*/ 171248 h 701315"/>
              <a:gd name="connsiteX31" fmla="*/ 35634 w 877527"/>
              <a:gd name="connsiteY31" fmla="*/ 0 h 701315"/>
              <a:gd name="connsiteX32" fmla="*/ 841533 w 877527"/>
              <a:gd name="connsiteY32" fmla="*/ 0 h 701315"/>
              <a:gd name="connsiteX33" fmla="*/ 866729 w 877527"/>
              <a:gd name="connsiteY33" fmla="*/ 10433 h 701315"/>
              <a:gd name="connsiteX34" fmla="*/ 877527 w 877527"/>
              <a:gd name="connsiteY34" fmla="*/ 35617 h 701315"/>
              <a:gd name="connsiteX35" fmla="*/ 877527 w 877527"/>
              <a:gd name="connsiteY35" fmla="*/ 518062 h 701315"/>
              <a:gd name="connsiteX36" fmla="*/ 866729 w 877527"/>
              <a:gd name="connsiteY36" fmla="*/ 543245 h 701315"/>
              <a:gd name="connsiteX37" fmla="*/ 841533 w 877527"/>
              <a:gd name="connsiteY37" fmla="*/ 553678 h 701315"/>
              <a:gd name="connsiteX38" fmla="*/ 35634 w 877527"/>
              <a:gd name="connsiteY38" fmla="*/ 553678 h 701315"/>
              <a:gd name="connsiteX39" fmla="*/ 10438 w 877527"/>
              <a:gd name="connsiteY39" fmla="*/ 543245 h 701315"/>
              <a:gd name="connsiteX40" fmla="*/ 0 w 877527"/>
              <a:gd name="connsiteY40" fmla="*/ 518062 h 701315"/>
              <a:gd name="connsiteX41" fmla="*/ 0 w 877527"/>
              <a:gd name="connsiteY41" fmla="*/ 35617 h 701315"/>
              <a:gd name="connsiteX42" fmla="*/ 10438 w 877527"/>
              <a:gd name="connsiteY42" fmla="*/ 10433 h 701315"/>
              <a:gd name="connsiteX43" fmla="*/ 35634 w 877527"/>
              <a:gd name="connsiteY43" fmla="*/ 0 h 70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77527" h="701315">
                <a:moveTo>
                  <a:pt x="313223" y="569913"/>
                </a:moveTo>
                <a:lnTo>
                  <a:pt x="567478" y="569913"/>
                </a:lnTo>
                <a:lnTo>
                  <a:pt x="603543" y="671435"/>
                </a:lnTo>
                <a:lnTo>
                  <a:pt x="614001" y="701315"/>
                </a:lnTo>
                <a:lnTo>
                  <a:pt x="586592" y="701315"/>
                </a:lnTo>
                <a:lnTo>
                  <a:pt x="294109" y="701315"/>
                </a:lnTo>
                <a:lnTo>
                  <a:pt x="266700" y="701315"/>
                </a:lnTo>
                <a:lnTo>
                  <a:pt x="277519" y="671435"/>
                </a:lnTo>
                <a:close/>
                <a:moveTo>
                  <a:pt x="622692" y="171248"/>
                </a:moveTo>
                <a:lnTo>
                  <a:pt x="674883" y="223774"/>
                </a:lnTo>
                <a:lnTo>
                  <a:pt x="590297" y="307959"/>
                </a:lnTo>
                <a:lnTo>
                  <a:pt x="503192" y="220896"/>
                </a:lnTo>
                <a:lnTo>
                  <a:pt x="490235" y="207944"/>
                </a:lnTo>
                <a:lnTo>
                  <a:pt x="477277" y="220896"/>
                </a:lnTo>
                <a:lnTo>
                  <a:pt x="368576" y="329545"/>
                </a:lnTo>
                <a:lnTo>
                  <a:pt x="281111" y="242122"/>
                </a:lnTo>
                <a:lnTo>
                  <a:pt x="268513" y="229171"/>
                </a:lnTo>
                <a:lnTo>
                  <a:pt x="255556" y="242122"/>
                </a:lnTo>
                <a:lnTo>
                  <a:pt x="126698" y="370918"/>
                </a:lnTo>
                <a:lnTo>
                  <a:pt x="152614" y="396821"/>
                </a:lnTo>
                <a:lnTo>
                  <a:pt x="268513" y="280977"/>
                </a:lnTo>
                <a:lnTo>
                  <a:pt x="355618" y="368040"/>
                </a:lnTo>
                <a:lnTo>
                  <a:pt x="368576" y="381351"/>
                </a:lnTo>
                <a:lnTo>
                  <a:pt x="381534" y="368040"/>
                </a:lnTo>
                <a:lnTo>
                  <a:pt x="490235" y="259391"/>
                </a:lnTo>
                <a:lnTo>
                  <a:pt x="577340" y="346814"/>
                </a:lnTo>
                <a:lnTo>
                  <a:pt x="590297" y="359765"/>
                </a:lnTo>
                <a:lnTo>
                  <a:pt x="603255" y="346814"/>
                </a:lnTo>
                <a:lnTo>
                  <a:pt x="700438" y="249317"/>
                </a:lnTo>
                <a:lnTo>
                  <a:pt x="750469" y="299325"/>
                </a:lnTo>
                <a:lnTo>
                  <a:pt x="750469" y="171248"/>
                </a:lnTo>
                <a:close/>
                <a:moveTo>
                  <a:pt x="35634" y="0"/>
                </a:moveTo>
                <a:lnTo>
                  <a:pt x="841533" y="0"/>
                </a:lnTo>
                <a:cubicBezTo>
                  <a:pt x="851612" y="0"/>
                  <a:pt x="860610" y="3958"/>
                  <a:pt x="866729" y="10433"/>
                </a:cubicBezTo>
                <a:cubicBezTo>
                  <a:pt x="873208" y="16909"/>
                  <a:pt x="877527" y="25903"/>
                  <a:pt x="877527" y="35617"/>
                </a:cubicBezTo>
                <a:lnTo>
                  <a:pt x="877527" y="518062"/>
                </a:lnTo>
                <a:cubicBezTo>
                  <a:pt x="877527" y="528135"/>
                  <a:pt x="873208" y="537129"/>
                  <a:pt x="866729" y="543245"/>
                </a:cubicBezTo>
                <a:cubicBezTo>
                  <a:pt x="860610" y="549721"/>
                  <a:pt x="851612" y="553678"/>
                  <a:pt x="841533" y="553678"/>
                </a:cubicBezTo>
                <a:lnTo>
                  <a:pt x="35634" y="553678"/>
                </a:lnTo>
                <a:cubicBezTo>
                  <a:pt x="25916" y="553678"/>
                  <a:pt x="16917" y="549721"/>
                  <a:pt x="10438" y="543245"/>
                </a:cubicBezTo>
                <a:cubicBezTo>
                  <a:pt x="3959" y="537129"/>
                  <a:pt x="0" y="528135"/>
                  <a:pt x="0" y="518062"/>
                </a:cubicBezTo>
                <a:lnTo>
                  <a:pt x="0" y="35617"/>
                </a:lnTo>
                <a:cubicBezTo>
                  <a:pt x="0" y="25903"/>
                  <a:pt x="3959" y="16909"/>
                  <a:pt x="10438" y="10433"/>
                </a:cubicBezTo>
                <a:cubicBezTo>
                  <a:pt x="16917" y="3958"/>
                  <a:pt x="25556" y="0"/>
                  <a:pt x="3563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8" name="Freeform 17">
            <a:extLst>
              <a:ext uri="{FF2B5EF4-FFF2-40B4-BE49-F238E27FC236}">
                <a16:creationId xmlns:a16="http://schemas.microsoft.com/office/drawing/2014/main" id="{D030005B-D05E-D44C-B2EC-7AECECB037D5}"/>
              </a:ext>
            </a:extLst>
          </p:cNvPr>
          <p:cNvSpPr>
            <a:spLocks noChangeArrowheads="1"/>
          </p:cNvSpPr>
          <p:nvPr/>
        </p:nvSpPr>
        <p:spPr bwMode="auto">
          <a:xfrm>
            <a:off x="3231124" y="8547456"/>
            <a:ext cx="1102364" cy="1102364"/>
          </a:xfrm>
          <a:custGeom>
            <a:avLst/>
            <a:gdLst>
              <a:gd name="connsiteX0" fmla="*/ 538379 w 877528"/>
              <a:gd name="connsiteY0" fmla="*/ 468528 h 877527"/>
              <a:gd name="connsiteX1" fmla="*/ 525422 w 877528"/>
              <a:gd name="connsiteY1" fmla="*/ 475366 h 877527"/>
              <a:gd name="connsiteX2" fmla="*/ 519303 w 877528"/>
              <a:gd name="connsiteY2" fmla="*/ 510635 h 877527"/>
              <a:gd name="connsiteX3" fmla="*/ 525422 w 877528"/>
              <a:gd name="connsiteY3" fmla="*/ 545544 h 877527"/>
              <a:gd name="connsiteX4" fmla="*/ 538379 w 877528"/>
              <a:gd name="connsiteY4" fmla="*/ 552742 h 877527"/>
              <a:gd name="connsiteX5" fmla="*/ 550977 w 877528"/>
              <a:gd name="connsiteY5" fmla="*/ 545904 h 877527"/>
              <a:gd name="connsiteX6" fmla="*/ 557096 w 877528"/>
              <a:gd name="connsiteY6" fmla="*/ 510635 h 877527"/>
              <a:gd name="connsiteX7" fmla="*/ 550977 w 877528"/>
              <a:gd name="connsiteY7" fmla="*/ 475366 h 877527"/>
              <a:gd name="connsiteX8" fmla="*/ 538379 w 877528"/>
              <a:gd name="connsiteY8" fmla="*/ 468528 h 877527"/>
              <a:gd name="connsiteX9" fmla="*/ 538739 w 877528"/>
              <a:gd name="connsiteY9" fmla="*/ 439377 h 877527"/>
              <a:gd name="connsiteX10" fmla="*/ 582291 w 877528"/>
              <a:gd name="connsiteY10" fmla="*/ 457012 h 877527"/>
              <a:gd name="connsiteX11" fmla="*/ 598128 w 877528"/>
              <a:gd name="connsiteY11" fmla="*/ 510635 h 877527"/>
              <a:gd name="connsiteX12" fmla="*/ 582291 w 877528"/>
              <a:gd name="connsiteY12" fmla="*/ 564618 h 877527"/>
              <a:gd name="connsiteX13" fmla="*/ 539099 w 877528"/>
              <a:gd name="connsiteY13" fmla="*/ 582252 h 877527"/>
              <a:gd name="connsiteX14" fmla="*/ 495187 w 877528"/>
              <a:gd name="connsiteY14" fmla="*/ 564618 h 877527"/>
              <a:gd name="connsiteX15" fmla="*/ 478990 w 877528"/>
              <a:gd name="connsiteY15" fmla="*/ 510635 h 877527"/>
              <a:gd name="connsiteX16" fmla="*/ 495187 w 877528"/>
              <a:gd name="connsiteY16" fmla="*/ 457012 h 877527"/>
              <a:gd name="connsiteX17" fmla="*/ 538739 w 877528"/>
              <a:gd name="connsiteY17" fmla="*/ 439377 h 877527"/>
              <a:gd name="connsiteX18" fmla="*/ 355892 w 877528"/>
              <a:gd name="connsiteY18" fmla="*/ 325653 h 877527"/>
              <a:gd name="connsiteX19" fmla="*/ 343295 w 877528"/>
              <a:gd name="connsiteY19" fmla="*/ 332131 h 877527"/>
              <a:gd name="connsiteX20" fmla="*/ 337176 w 877528"/>
              <a:gd name="connsiteY20" fmla="*/ 367760 h 877527"/>
              <a:gd name="connsiteX21" fmla="*/ 343295 w 877528"/>
              <a:gd name="connsiteY21" fmla="*/ 403029 h 877527"/>
              <a:gd name="connsiteX22" fmla="*/ 355892 w 877528"/>
              <a:gd name="connsiteY22" fmla="*/ 409507 h 877527"/>
              <a:gd name="connsiteX23" fmla="*/ 368850 w 877528"/>
              <a:gd name="connsiteY23" fmla="*/ 403029 h 877527"/>
              <a:gd name="connsiteX24" fmla="*/ 374969 w 877528"/>
              <a:gd name="connsiteY24" fmla="*/ 367760 h 877527"/>
              <a:gd name="connsiteX25" fmla="*/ 368850 w 877528"/>
              <a:gd name="connsiteY25" fmla="*/ 332491 h 877527"/>
              <a:gd name="connsiteX26" fmla="*/ 355892 w 877528"/>
              <a:gd name="connsiteY26" fmla="*/ 325653 h 877527"/>
              <a:gd name="connsiteX27" fmla="*/ 500946 w 877528"/>
              <a:gd name="connsiteY27" fmla="*/ 296862 h 877527"/>
              <a:gd name="connsiteX28" fmla="*/ 538379 w 877528"/>
              <a:gd name="connsiteY28" fmla="*/ 296862 h 877527"/>
              <a:gd name="connsiteX29" fmla="*/ 395125 w 877528"/>
              <a:gd name="connsiteY29" fmla="*/ 581533 h 877527"/>
              <a:gd name="connsiteX30" fmla="*/ 356972 w 877528"/>
              <a:gd name="connsiteY30" fmla="*/ 581533 h 877527"/>
              <a:gd name="connsiteX31" fmla="*/ 355892 w 877528"/>
              <a:gd name="connsiteY31" fmla="*/ 296862 h 877527"/>
              <a:gd name="connsiteX32" fmla="*/ 400164 w 877528"/>
              <a:gd name="connsiteY32" fmla="*/ 314137 h 877527"/>
              <a:gd name="connsiteX33" fmla="*/ 416002 w 877528"/>
              <a:gd name="connsiteY33" fmla="*/ 367760 h 877527"/>
              <a:gd name="connsiteX34" fmla="*/ 400164 w 877528"/>
              <a:gd name="connsiteY34" fmla="*/ 421743 h 877527"/>
              <a:gd name="connsiteX35" fmla="*/ 356972 w 877528"/>
              <a:gd name="connsiteY35" fmla="*/ 439017 h 877527"/>
              <a:gd name="connsiteX36" fmla="*/ 313060 w 877528"/>
              <a:gd name="connsiteY36" fmla="*/ 421743 h 877527"/>
              <a:gd name="connsiteX37" fmla="*/ 296863 w 877528"/>
              <a:gd name="connsiteY37" fmla="*/ 367760 h 877527"/>
              <a:gd name="connsiteX38" fmla="*/ 313060 w 877528"/>
              <a:gd name="connsiteY38" fmla="*/ 314137 h 877527"/>
              <a:gd name="connsiteX39" fmla="*/ 355892 w 877528"/>
              <a:gd name="connsiteY39" fmla="*/ 296862 h 877527"/>
              <a:gd name="connsiteX40" fmla="*/ 438764 w 877528"/>
              <a:gd name="connsiteY40" fmla="*/ 152614 h 877527"/>
              <a:gd name="connsiteX41" fmla="*/ 236479 w 877528"/>
              <a:gd name="connsiteY41" fmla="*/ 236479 h 877527"/>
              <a:gd name="connsiteX42" fmla="*/ 152614 w 877528"/>
              <a:gd name="connsiteY42" fmla="*/ 439124 h 877527"/>
              <a:gd name="connsiteX43" fmla="*/ 236479 w 877528"/>
              <a:gd name="connsiteY43" fmla="*/ 641048 h 877527"/>
              <a:gd name="connsiteX44" fmla="*/ 438764 w 877528"/>
              <a:gd name="connsiteY44" fmla="*/ 724914 h 877527"/>
              <a:gd name="connsiteX45" fmla="*/ 641049 w 877528"/>
              <a:gd name="connsiteY45" fmla="*/ 641048 h 877527"/>
              <a:gd name="connsiteX46" fmla="*/ 724915 w 877528"/>
              <a:gd name="connsiteY46" fmla="*/ 439124 h 877527"/>
              <a:gd name="connsiteX47" fmla="*/ 641049 w 877528"/>
              <a:gd name="connsiteY47" fmla="*/ 236479 h 877527"/>
              <a:gd name="connsiteX48" fmla="*/ 438764 w 877528"/>
              <a:gd name="connsiteY48" fmla="*/ 152614 h 877527"/>
              <a:gd name="connsiteX49" fmla="*/ 438764 w 877528"/>
              <a:gd name="connsiteY49" fmla="*/ 0 h 877527"/>
              <a:gd name="connsiteX50" fmla="*/ 484836 w 877528"/>
              <a:gd name="connsiteY50" fmla="*/ 36714 h 877527"/>
              <a:gd name="connsiteX51" fmla="*/ 499234 w 877528"/>
              <a:gd name="connsiteY51" fmla="*/ 55791 h 877527"/>
              <a:gd name="connsiteX52" fmla="*/ 519030 w 877528"/>
              <a:gd name="connsiteY52" fmla="*/ 42113 h 877527"/>
              <a:gd name="connsiteX53" fmla="*/ 574461 w 877528"/>
              <a:gd name="connsiteY53" fmla="*/ 21596 h 877527"/>
              <a:gd name="connsiteX54" fmla="*/ 606855 w 877528"/>
              <a:gd name="connsiteY54" fmla="*/ 70548 h 877527"/>
              <a:gd name="connsiteX55" fmla="*/ 614774 w 877528"/>
              <a:gd name="connsiteY55" fmla="*/ 93224 h 877527"/>
              <a:gd name="connsiteX56" fmla="*/ 637810 w 877528"/>
              <a:gd name="connsiteY56" fmla="*/ 86385 h 877527"/>
              <a:gd name="connsiteX57" fmla="*/ 696480 w 877528"/>
              <a:gd name="connsiteY57" fmla="*/ 83866 h 877527"/>
              <a:gd name="connsiteX58" fmla="*/ 712317 w 877528"/>
              <a:gd name="connsiteY58" fmla="*/ 140736 h 877527"/>
              <a:gd name="connsiteX59" fmla="*/ 713037 w 877528"/>
              <a:gd name="connsiteY59" fmla="*/ 164492 h 877527"/>
              <a:gd name="connsiteX60" fmla="*/ 736793 w 877528"/>
              <a:gd name="connsiteY60" fmla="*/ 165571 h 877527"/>
              <a:gd name="connsiteX61" fmla="*/ 793663 w 877528"/>
              <a:gd name="connsiteY61" fmla="*/ 181049 h 877527"/>
              <a:gd name="connsiteX62" fmla="*/ 791143 w 877528"/>
              <a:gd name="connsiteY62" fmla="*/ 239718 h 877527"/>
              <a:gd name="connsiteX63" fmla="*/ 784304 w 877528"/>
              <a:gd name="connsiteY63" fmla="*/ 262754 h 877527"/>
              <a:gd name="connsiteX64" fmla="*/ 806980 w 877528"/>
              <a:gd name="connsiteY64" fmla="*/ 271033 h 877527"/>
              <a:gd name="connsiteX65" fmla="*/ 855932 w 877528"/>
              <a:gd name="connsiteY65" fmla="*/ 303427 h 877527"/>
              <a:gd name="connsiteX66" fmla="*/ 835415 w 877528"/>
              <a:gd name="connsiteY66" fmla="*/ 358498 h 877527"/>
              <a:gd name="connsiteX67" fmla="*/ 822098 w 877528"/>
              <a:gd name="connsiteY67" fmla="*/ 377934 h 877527"/>
              <a:gd name="connsiteX68" fmla="*/ 840814 w 877528"/>
              <a:gd name="connsiteY68" fmla="*/ 392692 h 877527"/>
              <a:gd name="connsiteX69" fmla="*/ 877528 w 877528"/>
              <a:gd name="connsiteY69" fmla="*/ 439124 h 877527"/>
              <a:gd name="connsiteX70" fmla="*/ 840814 w 877528"/>
              <a:gd name="connsiteY70" fmla="*/ 484836 h 877527"/>
              <a:gd name="connsiteX71" fmla="*/ 822098 w 877528"/>
              <a:gd name="connsiteY71" fmla="*/ 499593 h 877527"/>
              <a:gd name="connsiteX72" fmla="*/ 835415 w 877528"/>
              <a:gd name="connsiteY72" fmla="*/ 519390 h 877527"/>
              <a:gd name="connsiteX73" fmla="*/ 855932 w 877528"/>
              <a:gd name="connsiteY73" fmla="*/ 574460 h 877527"/>
              <a:gd name="connsiteX74" fmla="*/ 806980 w 877528"/>
              <a:gd name="connsiteY74" fmla="*/ 606854 h 877527"/>
              <a:gd name="connsiteX75" fmla="*/ 784304 w 877528"/>
              <a:gd name="connsiteY75" fmla="*/ 615133 h 877527"/>
              <a:gd name="connsiteX76" fmla="*/ 791143 w 877528"/>
              <a:gd name="connsiteY76" fmla="*/ 637809 h 877527"/>
              <a:gd name="connsiteX77" fmla="*/ 793663 w 877528"/>
              <a:gd name="connsiteY77" fmla="*/ 696479 h 877527"/>
              <a:gd name="connsiteX78" fmla="*/ 736793 w 877528"/>
              <a:gd name="connsiteY78" fmla="*/ 712676 h 877527"/>
              <a:gd name="connsiteX79" fmla="*/ 713037 w 877528"/>
              <a:gd name="connsiteY79" fmla="*/ 713036 h 877527"/>
              <a:gd name="connsiteX80" fmla="*/ 712317 w 877528"/>
              <a:gd name="connsiteY80" fmla="*/ 737152 h 877527"/>
              <a:gd name="connsiteX81" fmla="*/ 696480 w 877528"/>
              <a:gd name="connsiteY81" fmla="*/ 793662 h 877527"/>
              <a:gd name="connsiteX82" fmla="*/ 637810 w 877528"/>
              <a:gd name="connsiteY82" fmla="*/ 791142 h 877527"/>
              <a:gd name="connsiteX83" fmla="*/ 614774 w 877528"/>
              <a:gd name="connsiteY83" fmla="*/ 784663 h 877527"/>
              <a:gd name="connsiteX84" fmla="*/ 606855 w 877528"/>
              <a:gd name="connsiteY84" fmla="*/ 806980 h 877527"/>
              <a:gd name="connsiteX85" fmla="*/ 574461 w 877528"/>
              <a:gd name="connsiteY85" fmla="*/ 855931 h 877527"/>
              <a:gd name="connsiteX86" fmla="*/ 519030 w 877528"/>
              <a:gd name="connsiteY86" fmla="*/ 835415 h 877527"/>
              <a:gd name="connsiteX87" fmla="*/ 499234 w 877528"/>
              <a:gd name="connsiteY87" fmla="*/ 822097 h 877527"/>
              <a:gd name="connsiteX88" fmla="*/ 484836 w 877528"/>
              <a:gd name="connsiteY88" fmla="*/ 840814 h 877527"/>
              <a:gd name="connsiteX89" fmla="*/ 438764 w 877528"/>
              <a:gd name="connsiteY89" fmla="*/ 877527 h 877527"/>
              <a:gd name="connsiteX90" fmla="*/ 392692 w 877528"/>
              <a:gd name="connsiteY90" fmla="*/ 840814 h 877527"/>
              <a:gd name="connsiteX91" fmla="*/ 377935 w 877528"/>
              <a:gd name="connsiteY91" fmla="*/ 822097 h 877527"/>
              <a:gd name="connsiteX92" fmla="*/ 358138 w 877528"/>
              <a:gd name="connsiteY92" fmla="*/ 835415 h 877527"/>
              <a:gd name="connsiteX93" fmla="*/ 303068 w 877528"/>
              <a:gd name="connsiteY93" fmla="*/ 855931 h 877527"/>
              <a:gd name="connsiteX94" fmla="*/ 270673 w 877528"/>
              <a:gd name="connsiteY94" fmla="*/ 806980 h 877527"/>
              <a:gd name="connsiteX95" fmla="*/ 262395 w 877528"/>
              <a:gd name="connsiteY95" fmla="*/ 784663 h 877527"/>
              <a:gd name="connsiteX96" fmla="*/ 239719 w 877528"/>
              <a:gd name="connsiteY96" fmla="*/ 791142 h 877527"/>
              <a:gd name="connsiteX97" fmla="*/ 181049 w 877528"/>
              <a:gd name="connsiteY97" fmla="*/ 793662 h 877527"/>
              <a:gd name="connsiteX98" fmla="*/ 165212 w 877528"/>
              <a:gd name="connsiteY98" fmla="*/ 737152 h 877527"/>
              <a:gd name="connsiteX99" fmla="*/ 164492 w 877528"/>
              <a:gd name="connsiteY99" fmla="*/ 713036 h 877527"/>
              <a:gd name="connsiteX100" fmla="*/ 140736 w 877528"/>
              <a:gd name="connsiteY100" fmla="*/ 712676 h 877527"/>
              <a:gd name="connsiteX101" fmla="*/ 83866 w 877528"/>
              <a:gd name="connsiteY101" fmla="*/ 696479 h 877527"/>
              <a:gd name="connsiteX102" fmla="*/ 86385 w 877528"/>
              <a:gd name="connsiteY102" fmla="*/ 637809 h 877527"/>
              <a:gd name="connsiteX103" fmla="*/ 92864 w 877528"/>
              <a:gd name="connsiteY103" fmla="*/ 615133 h 877527"/>
              <a:gd name="connsiteX104" fmla="*/ 70548 w 877528"/>
              <a:gd name="connsiteY104" fmla="*/ 606854 h 877527"/>
              <a:gd name="connsiteX105" fmla="*/ 21597 w 877528"/>
              <a:gd name="connsiteY105" fmla="*/ 574460 h 877527"/>
              <a:gd name="connsiteX106" fmla="*/ 42113 w 877528"/>
              <a:gd name="connsiteY106" fmla="*/ 519390 h 877527"/>
              <a:gd name="connsiteX107" fmla="*/ 55431 w 877528"/>
              <a:gd name="connsiteY107" fmla="*/ 499593 h 877527"/>
              <a:gd name="connsiteX108" fmla="*/ 36714 w 877528"/>
              <a:gd name="connsiteY108" fmla="*/ 484836 h 877527"/>
              <a:gd name="connsiteX109" fmla="*/ 0 w 877528"/>
              <a:gd name="connsiteY109" fmla="*/ 439124 h 877527"/>
              <a:gd name="connsiteX110" fmla="*/ 36714 w 877528"/>
              <a:gd name="connsiteY110" fmla="*/ 392692 h 877527"/>
              <a:gd name="connsiteX111" fmla="*/ 55431 w 877528"/>
              <a:gd name="connsiteY111" fmla="*/ 377934 h 877527"/>
              <a:gd name="connsiteX112" fmla="*/ 42113 w 877528"/>
              <a:gd name="connsiteY112" fmla="*/ 358498 h 877527"/>
              <a:gd name="connsiteX113" fmla="*/ 21597 w 877528"/>
              <a:gd name="connsiteY113" fmla="*/ 303427 h 877527"/>
              <a:gd name="connsiteX114" fmla="*/ 70548 w 877528"/>
              <a:gd name="connsiteY114" fmla="*/ 271033 h 877527"/>
              <a:gd name="connsiteX115" fmla="*/ 92864 w 877528"/>
              <a:gd name="connsiteY115" fmla="*/ 262754 h 877527"/>
              <a:gd name="connsiteX116" fmla="*/ 86385 w 877528"/>
              <a:gd name="connsiteY116" fmla="*/ 239718 h 877527"/>
              <a:gd name="connsiteX117" fmla="*/ 83866 w 877528"/>
              <a:gd name="connsiteY117" fmla="*/ 181049 h 877527"/>
              <a:gd name="connsiteX118" fmla="*/ 140736 w 877528"/>
              <a:gd name="connsiteY118" fmla="*/ 165571 h 877527"/>
              <a:gd name="connsiteX119" fmla="*/ 164492 w 877528"/>
              <a:gd name="connsiteY119" fmla="*/ 164492 h 877527"/>
              <a:gd name="connsiteX120" fmla="*/ 165212 w 877528"/>
              <a:gd name="connsiteY120" fmla="*/ 140736 h 877527"/>
              <a:gd name="connsiteX121" fmla="*/ 181049 w 877528"/>
              <a:gd name="connsiteY121" fmla="*/ 83866 h 877527"/>
              <a:gd name="connsiteX122" fmla="*/ 239719 w 877528"/>
              <a:gd name="connsiteY122" fmla="*/ 86385 h 877527"/>
              <a:gd name="connsiteX123" fmla="*/ 262395 w 877528"/>
              <a:gd name="connsiteY123" fmla="*/ 93224 h 877527"/>
              <a:gd name="connsiteX124" fmla="*/ 270673 w 877528"/>
              <a:gd name="connsiteY124" fmla="*/ 70548 h 877527"/>
              <a:gd name="connsiteX125" fmla="*/ 303068 w 877528"/>
              <a:gd name="connsiteY125" fmla="*/ 21596 h 877527"/>
              <a:gd name="connsiteX126" fmla="*/ 358138 w 877528"/>
              <a:gd name="connsiteY126" fmla="*/ 42113 h 877527"/>
              <a:gd name="connsiteX127" fmla="*/ 377935 w 877528"/>
              <a:gd name="connsiteY127" fmla="*/ 55791 h 877527"/>
              <a:gd name="connsiteX128" fmla="*/ 392692 w 877528"/>
              <a:gd name="connsiteY128" fmla="*/ 36714 h 877527"/>
              <a:gd name="connsiteX129" fmla="*/ 438764 w 877528"/>
              <a:gd name="connsiteY129"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877528" h="877527">
                <a:moveTo>
                  <a:pt x="538379" y="468528"/>
                </a:moveTo>
                <a:cubicBezTo>
                  <a:pt x="532620" y="468528"/>
                  <a:pt x="528661" y="470687"/>
                  <a:pt x="525422" y="475366"/>
                </a:cubicBezTo>
                <a:cubicBezTo>
                  <a:pt x="521462" y="481124"/>
                  <a:pt x="519303" y="493000"/>
                  <a:pt x="519303" y="510635"/>
                </a:cubicBezTo>
                <a:cubicBezTo>
                  <a:pt x="519303" y="528269"/>
                  <a:pt x="521462" y="539786"/>
                  <a:pt x="525422" y="545544"/>
                </a:cubicBezTo>
                <a:cubicBezTo>
                  <a:pt x="528661" y="550222"/>
                  <a:pt x="532980" y="552742"/>
                  <a:pt x="538379" y="552742"/>
                </a:cubicBezTo>
                <a:cubicBezTo>
                  <a:pt x="543778" y="552742"/>
                  <a:pt x="547737" y="550222"/>
                  <a:pt x="550977" y="545904"/>
                </a:cubicBezTo>
                <a:cubicBezTo>
                  <a:pt x="554936" y="539786"/>
                  <a:pt x="557096" y="528269"/>
                  <a:pt x="557096" y="510635"/>
                </a:cubicBezTo>
                <a:cubicBezTo>
                  <a:pt x="557096" y="493000"/>
                  <a:pt x="554936" y="481124"/>
                  <a:pt x="550977" y="475366"/>
                </a:cubicBezTo>
                <a:cubicBezTo>
                  <a:pt x="547737" y="470687"/>
                  <a:pt x="543778" y="468528"/>
                  <a:pt x="538379" y="468528"/>
                </a:cubicBezTo>
                <a:close/>
                <a:moveTo>
                  <a:pt x="538739" y="439377"/>
                </a:moveTo>
                <a:cubicBezTo>
                  <a:pt x="557096" y="439377"/>
                  <a:pt x="571493" y="445136"/>
                  <a:pt x="582291" y="457012"/>
                </a:cubicBezTo>
                <a:cubicBezTo>
                  <a:pt x="593089" y="468528"/>
                  <a:pt x="598128" y="486523"/>
                  <a:pt x="598128" y="510635"/>
                </a:cubicBezTo>
                <a:cubicBezTo>
                  <a:pt x="598128" y="535107"/>
                  <a:pt x="593089" y="553102"/>
                  <a:pt x="582291" y="564618"/>
                </a:cubicBezTo>
                <a:cubicBezTo>
                  <a:pt x="571493" y="576134"/>
                  <a:pt x="557456" y="582252"/>
                  <a:pt x="539099" y="582252"/>
                </a:cubicBezTo>
                <a:cubicBezTo>
                  <a:pt x="520382" y="582252"/>
                  <a:pt x="505625" y="576134"/>
                  <a:pt x="495187" y="564618"/>
                </a:cubicBezTo>
                <a:cubicBezTo>
                  <a:pt x="484389" y="553102"/>
                  <a:pt x="478990" y="535107"/>
                  <a:pt x="478990" y="510635"/>
                </a:cubicBezTo>
                <a:cubicBezTo>
                  <a:pt x="478990" y="486523"/>
                  <a:pt x="484389" y="468528"/>
                  <a:pt x="495187" y="457012"/>
                </a:cubicBezTo>
                <a:cubicBezTo>
                  <a:pt x="505625" y="445136"/>
                  <a:pt x="520382" y="439377"/>
                  <a:pt x="538739" y="439377"/>
                </a:cubicBezTo>
                <a:close/>
                <a:moveTo>
                  <a:pt x="355892" y="325653"/>
                </a:moveTo>
                <a:cubicBezTo>
                  <a:pt x="350493" y="325653"/>
                  <a:pt x="346174" y="327813"/>
                  <a:pt x="343295" y="332131"/>
                </a:cubicBezTo>
                <a:cubicBezTo>
                  <a:pt x="339336" y="338249"/>
                  <a:pt x="337176" y="349766"/>
                  <a:pt x="337176" y="367760"/>
                </a:cubicBezTo>
                <a:cubicBezTo>
                  <a:pt x="337176" y="385394"/>
                  <a:pt x="339336" y="396911"/>
                  <a:pt x="343295" y="403029"/>
                </a:cubicBezTo>
                <a:cubicBezTo>
                  <a:pt x="346174" y="407347"/>
                  <a:pt x="350493" y="409507"/>
                  <a:pt x="355892" y="409507"/>
                </a:cubicBezTo>
                <a:cubicBezTo>
                  <a:pt x="361651" y="409507"/>
                  <a:pt x="365611" y="407347"/>
                  <a:pt x="368850" y="403029"/>
                </a:cubicBezTo>
                <a:cubicBezTo>
                  <a:pt x="372809" y="396911"/>
                  <a:pt x="374969" y="385394"/>
                  <a:pt x="374969" y="367760"/>
                </a:cubicBezTo>
                <a:cubicBezTo>
                  <a:pt x="374969" y="349766"/>
                  <a:pt x="372809" y="338249"/>
                  <a:pt x="368850" y="332491"/>
                </a:cubicBezTo>
                <a:cubicBezTo>
                  <a:pt x="365611" y="327813"/>
                  <a:pt x="361651" y="325653"/>
                  <a:pt x="355892" y="325653"/>
                </a:cubicBezTo>
                <a:close/>
                <a:moveTo>
                  <a:pt x="500946" y="296862"/>
                </a:moveTo>
                <a:lnTo>
                  <a:pt x="538379" y="296862"/>
                </a:lnTo>
                <a:lnTo>
                  <a:pt x="395125" y="581533"/>
                </a:lnTo>
                <a:lnTo>
                  <a:pt x="356972" y="581533"/>
                </a:lnTo>
                <a:close/>
                <a:moveTo>
                  <a:pt x="355892" y="296862"/>
                </a:moveTo>
                <a:cubicBezTo>
                  <a:pt x="374969" y="296862"/>
                  <a:pt x="389366" y="302261"/>
                  <a:pt x="400164" y="314137"/>
                </a:cubicBezTo>
                <a:cubicBezTo>
                  <a:pt x="410603" y="325653"/>
                  <a:pt x="416002" y="343648"/>
                  <a:pt x="416002" y="367760"/>
                </a:cubicBezTo>
                <a:cubicBezTo>
                  <a:pt x="416002" y="392232"/>
                  <a:pt x="410603" y="410227"/>
                  <a:pt x="400164" y="421743"/>
                </a:cubicBezTo>
                <a:cubicBezTo>
                  <a:pt x="389366" y="433259"/>
                  <a:pt x="374969" y="439017"/>
                  <a:pt x="356972" y="439017"/>
                </a:cubicBezTo>
                <a:cubicBezTo>
                  <a:pt x="337896" y="439017"/>
                  <a:pt x="323498" y="433259"/>
                  <a:pt x="313060" y="421743"/>
                </a:cubicBezTo>
                <a:cubicBezTo>
                  <a:pt x="302262" y="410227"/>
                  <a:pt x="296863" y="392232"/>
                  <a:pt x="296863" y="367760"/>
                </a:cubicBezTo>
                <a:cubicBezTo>
                  <a:pt x="296863" y="343648"/>
                  <a:pt x="302262" y="326013"/>
                  <a:pt x="313060" y="314137"/>
                </a:cubicBezTo>
                <a:cubicBezTo>
                  <a:pt x="323498" y="302620"/>
                  <a:pt x="337896" y="296862"/>
                  <a:pt x="355892" y="296862"/>
                </a:cubicBezTo>
                <a:close/>
                <a:moveTo>
                  <a:pt x="438764" y="152614"/>
                </a:moveTo>
                <a:cubicBezTo>
                  <a:pt x="359938" y="152614"/>
                  <a:pt x="287950" y="184648"/>
                  <a:pt x="236479" y="236479"/>
                </a:cubicBezTo>
                <a:cubicBezTo>
                  <a:pt x="184648" y="288310"/>
                  <a:pt x="152614" y="359938"/>
                  <a:pt x="152614" y="439124"/>
                </a:cubicBezTo>
                <a:cubicBezTo>
                  <a:pt x="152614" y="517950"/>
                  <a:pt x="184648" y="589577"/>
                  <a:pt x="236479" y="641048"/>
                </a:cubicBezTo>
                <a:cubicBezTo>
                  <a:pt x="287950" y="692879"/>
                  <a:pt x="359938" y="724914"/>
                  <a:pt x="438764" y="724914"/>
                </a:cubicBezTo>
                <a:cubicBezTo>
                  <a:pt x="517591" y="724914"/>
                  <a:pt x="589578" y="692879"/>
                  <a:pt x="641049" y="641048"/>
                </a:cubicBezTo>
                <a:cubicBezTo>
                  <a:pt x="692880" y="589577"/>
                  <a:pt x="724915" y="517950"/>
                  <a:pt x="724915" y="439124"/>
                </a:cubicBezTo>
                <a:cubicBezTo>
                  <a:pt x="724915" y="359938"/>
                  <a:pt x="692880" y="288310"/>
                  <a:pt x="641049" y="236479"/>
                </a:cubicBezTo>
                <a:cubicBezTo>
                  <a:pt x="589578" y="184648"/>
                  <a:pt x="517591" y="152614"/>
                  <a:pt x="438764" y="152614"/>
                </a:cubicBezTo>
                <a:close/>
                <a:moveTo>
                  <a:pt x="438764" y="0"/>
                </a:moveTo>
                <a:cubicBezTo>
                  <a:pt x="463240" y="0"/>
                  <a:pt x="474038" y="18357"/>
                  <a:pt x="484836" y="36714"/>
                </a:cubicBezTo>
                <a:cubicBezTo>
                  <a:pt x="489875" y="46072"/>
                  <a:pt x="495634" y="55071"/>
                  <a:pt x="499234" y="55791"/>
                </a:cubicBezTo>
                <a:cubicBezTo>
                  <a:pt x="503193" y="56510"/>
                  <a:pt x="511472" y="49312"/>
                  <a:pt x="519030" y="42113"/>
                </a:cubicBezTo>
                <a:cubicBezTo>
                  <a:pt x="535228" y="28075"/>
                  <a:pt x="550705" y="14038"/>
                  <a:pt x="574461" y="21596"/>
                </a:cubicBezTo>
                <a:cubicBezTo>
                  <a:pt x="597497" y="29155"/>
                  <a:pt x="602176" y="49672"/>
                  <a:pt x="606855" y="70548"/>
                </a:cubicBezTo>
                <a:cubicBezTo>
                  <a:pt x="609015" y="80986"/>
                  <a:pt x="611534" y="91424"/>
                  <a:pt x="614774" y="93224"/>
                </a:cubicBezTo>
                <a:cubicBezTo>
                  <a:pt x="618373" y="95024"/>
                  <a:pt x="628091" y="90704"/>
                  <a:pt x="637810" y="86385"/>
                </a:cubicBezTo>
                <a:cubicBezTo>
                  <a:pt x="657606" y="77747"/>
                  <a:pt x="676683" y="69468"/>
                  <a:pt x="696480" y="83866"/>
                </a:cubicBezTo>
                <a:cubicBezTo>
                  <a:pt x="716636" y="98263"/>
                  <a:pt x="714477" y="119139"/>
                  <a:pt x="712317" y="140736"/>
                </a:cubicBezTo>
                <a:cubicBezTo>
                  <a:pt x="711237" y="151174"/>
                  <a:pt x="710157" y="161972"/>
                  <a:pt x="713037" y="164492"/>
                </a:cubicBezTo>
                <a:cubicBezTo>
                  <a:pt x="715916" y="167371"/>
                  <a:pt x="726714" y="166291"/>
                  <a:pt x="736793" y="165571"/>
                </a:cubicBezTo>
                <a:cubicBezTo>
                  <a:pt x="758389" y="163412"/>
                  <a:pt x="779265" y="161252"/>
                  <a:pt x="793663" y="181049"/>
                </a:cubicBezTo>
                <a:cubicBezTo>
                  <a:pt x="808060" y="200845"/>
                  <a:pt x="799782" y="220282"/>
                  <a:pt x="791143" y="239718"/>
                </a:cubicBezTo>
                <a:cubicBezTo>
                  <a:pt x="786824" y="249437"/>
                  <a:pt x="782504" y="259155"/>
                  <a:pt x="784304" y="262754"/>
                </a:cubicBezTo>
                <a:cubicBezTo>
                  <a:pt x="786104" y="266354"/>
                  <a:pt x="796542" y="268513"/>
                  <a:pt x="806980" y="271033"/>
                </a:cubicBezTo>
                <a:cubicBezTo>
                  <a:pt x="827497" y="275352"/>
                  <a:pt x="848373" y="280031"/>
                  <a:pt x="855932" y="303427"/>
                </a:cubicBezTo>
                <a:cubicBezTo>
                  <a:pt x="863490" y="326823"/>
                  <a:pt x="849453" y="342661"/>
                  <a:pt x="835415" y="358498"/>
                </a:cubicBezTo>
                <a:cubicBezTo>
                  <a:pt x="828217" y="366416"/>
                  <a:pt x="821378" y="374335"/>
                  <a:pt x="822098" y="377934"/>
                </a:cubicBezTo>
                <a:cubicBezTo>
                  <a:pt x="822458" y="381894"/>
                  <a:pt x="831456" y="387653"/>
                  <a:pt x="840814" y="392692"/>
                </a:cubicBezTo>
                <a:cubicBezTo>
                  <a:pt x="859531" y="403490"/>
                  <a:pt x="877528" y="414288"/>
                  <a:pt x="877528" y="439124"/>
                </a:cubicBezTo>
                <a:cubicBezTo>
                  <a:pt x="877528" y="463599"/>
                  <a:pt x="859531" y="474038"/>
                  <a:pt x="840814" y="484836"/>
                </a:cubicBezTo>
                <a:cubicBezTo>
                  <a:pt x="831456" y="490235"/>
                  <a:pt x="822458" y="495634"/>
                  <a:pt x="822098" y="499593"/>
                </a:cubicBezTo>
                <a:cubicBezTo>
                  <a:pt x="821378" y="503552"/>
                  <a:pt x="828217" y="511471"/>
                  <a:pt x="835415" y="519390"/>
                </a:cubicBezTo>
                <a:cubicBezTo>
                  <a:pt x="849453" y="535227"/>
                  <a:pt x="863490" y="551064"/>
                  <a:pt x="855932" y="574460"/>
                </a:cubicBezTo>
                <a:cubicBezTo>
                  <a:pt x="848373" y="597856"/>
                  <a:pt x="827497" y="602535"/>
                  <a:pt x="806980" y="606854"/>
                </a:cubicBezTo>
                <a:cubicBezTo>
                  <a:pt x="796542" y="609014"/>
                  <a:pt x="786104" y="611534"/>
                  <a:pt x="784304" y="615133"/>
                </a:cubicBezTo>
                <a:cubicBezTo>
                  <a:pt x="782504" y="618372"/>
                  <a:pt x="786824" y="628451"/>
                  <a:pt x="791143" y="637809"/>
                </a:cubicBezTo>
                <a:cubicBezTo>
                  <a:pt x="799782" y="657606"/>
                  <a:pt x="808060" y="676682"/>
                  <a:pt x="793663" y="696479"/>
                </a:cubicBezTo>
                <a:cubicBezTo>
                  <a:pt x="779265" y="716635"/>
                  <a:pt x="758389" y="714476"/>
                  <a:pt x="736793" y="712676"/>
                </a:cubicBezTo>
                <a:cubicBezTo>
                  <a:pt x="726714" y="711596"/>
                  <a:pt x="715916" y="710516"/>
                  <a:pt x="713037" y="713036"/>
                </a:cubicBezTo>
                <a:cubicBezTo>
                  <a:pt x="710157" y="716275"/>
                  <a:pt x="711237" y="726714"/>
                  <a:pt x="712317" y="737152"/>
                </a:cubicBezTo>
                <a:cubicBezTo>
                  <a:pt x="714477" y="758388"/>
                  <a:pt x="716636" y="779264"/>
                  <a:pt x="696480" y="793662"/>
                </a:cubicBezTo>
                <a:cubicBezTo>
                  <a:pt x="676683" y="808419"/>
                  <a:pt x="657606" y="799781"/>
                  <a:pt x="637810" y="791142"/>
                </a:cubicBezTo>
                <a:cubicBezTo>
                  <a:pt x="628091" y="786823"/>
                  <a:pt x="618373" y="782504"/>
                  <a:pt x="614774" y="784663"/>
                </a:cubicBezTo>
                <a:cubicBezTo>
                  <a:pt x="611534" y="786103"/>
                  <a:pt x="609015" y="796541"/>
                  <a:pt x="606855" y="806980"/>
                </a:cubicBezTo>
                <a:cubicBezTo>
                  <a:pt x="602176" y="827856"/>
                  <a:pt x="597497" y="848372"/>
                  <a:pt x="574461" y="855931"/>
                </a:cubicBezTo>
                <a:cubicBezTo>
                  <a:pt x="550705" y="863490"/>
                  <a:pt x="535228" y="849812"/>
                  <a:pt x="519030" y="835415"/>
                </a:cubicBezTo>
                <a:cubicBezTo>
                  <a:pt x="511472" y="828216"/>
                  <a:pt x="503193" y="821377"/>
                  <a:pt x="499234" y="822097"/>
                </a:cubicBezTo>
                <a:cubicBezTo>
                  <a:pt x="495634" y="822817"/>
                  <a:pt x="489875" y="831815"/>
                  <a:pt x="484836" y="840814"/>
                </a:cubicBezTo>
                <a:cubicBezTo>
                  <a:pt x="474038" y="859530"/>
                  <a:pt x="463240" y="877527"/>
                  <a:pt x="438764" y="877527"/>
                </a:cubicBezTo>
                <a:cubicBezTo>
                  <a:pt x="414289" y="877527"/>
                  <a:pt x="403490" y="859530"/>
                  <a:pt x="392692" y="840814"/>
                </a:cubicBezTo>
                <a:cubicBezTo>
                  <a:pt x="387293" y="831815"/>
                  <a:pt x="381894" y="822817"/>
                  <a:pt x="377935" y="822097"/>
                </a:cubicBezTo>
                <a:cubicBezTo>
                  <a:pt x="374335" y="821377"/>
                  <a:pt x="366057" y="828216"/>
                  <a:pt x="358138" y="835415"/>
                </a:cubicBezTo>
                <a:cubicBezTo>
                  <a:pt x="342301" y="849812"/>
                  <a:pt x="326824" y="863490"/>
                  <a:pt x="303068" y="855931"/>
                </a:cubicBezTo>
                <a:cubicBezTo>
                  <a:pt x="279672" y="848372"/>
                  <a:pt x="275353" y="827856"/>
                  <a:pt x="270673" y="806980"/>
                </a:cubicBezTo>
                <a:cubicBezTo>
                  <a:pt x="268514" y="796541"/>
                  <a:pt x="265994" y="786103"/>
                  <a:pt x="262395" y="784663"/>
                </a:cubicBezTo>
                <a:cubicBezTo>
                  <a:pt x="258795" y="782504"/>
                  <a:pt x="249077" y="786823"/>
                  <a:pt x="239719" y="791142"/>
                </a:cubicBezTo>
                <a:cubicBezTo>
                  <a:pt x="219922" y="799781"/>
                  <a:pt x="200845" y="808419"/>
                  <a:pt x="181049" y="793662"/>
                </a:cubicBezTo>
                <a:cubicBezTo>
                  <a:pt x="160892" y="779264"/>
                  <a:pt x="163052" y="758388"/>
                  <a:pt x="165212" y="737152"/>
                </a:cubicBezTo>
                <a:cubicBezTo>
                  <a:pt x="166291" y="726714"/>
                  <a:pt x="167371" y="716275"/>
                  <a:pt x="164492" y="713036"/>
                </a:cubicBezTo>
                <a:cubicBezTo>
                  <a:pt x="161612" y="710516"/>
                  <a:pt x="150814" y="711596"/>
                  <a:pt x="140736" y="712676"/>
                </a:cubicBezTo>
                <a:cubicBezTo>
                  <a:pt x="119140" y="714476"/>
                  <a:pt x="98263" y="716635"/>
                  <a:pt x="83866" y="696479"/>
                </a:cubicBezTo>
                <a:cubicBezTo>
                  <a:pt x="69468" y="676682"/>
                  <a:pt x="77747" y="657606"/>
                  <a:pt x="86385" y="637809"/>
                </a:cubicBezTo>
                <a:cubicBezTo>
                  <a:pt x="90705" y="628451"/>
                  <a:pt x="95024" y="618372"/>
                  <a:pt x="92864" y="615133"/>
                </a:cubicBezTo>
                <a:cubicBezTo>
                  <a:pt x="91424" y="611534"/>
                  <a:pt x="80986" y="609014"/>
                  <a:pt x="70548" y="606854"/>
                </a:cubicBezTo>
                <a:cubicBezTo>
                  <a:pt x="49672" y="602535"/>
                  <a:pt x="29155" y="597856"/>
                  <a:pt x="21597" y="574460"/>
                </a:cubicBezTo>
                <a:cubicBezTo>
                  <a:pt x="14038" y="551064"/>
                  <a:pt x="28075" y="535227"/>
                  <a:pt x="42113" y="519390"/>
                </a:cubicBezTo>
                <a:cubicBezTo>
                  <a:pt x="48952" y="511471"/>
                  <a:pt x="56151" y="503552"/>
                  <a:pt x="55431" y="499593"/>
                </a:cubicBezTo>
                <a:cubicBezTo>
                  <a:pt x="55071" y="495634"/>
                  <a:pt x="46072" y="490235"/>
                  <a:pt x="36714" y="484836"/>
                </a:cubicBezTo>
                <a:cubicBezTo>
                  <a:pt x="18357" y="474038"/>
                  <a:pt x="0" y="463599"/>
                  <a:pt x="0" y="439124"/>
                </a:cubicBezTo>
                <a:cubicBezTo>
                  <a:pt x="0" y="414288"/>
                  <a:pt x="18357" y="403490"/>
                  <a:pt x="36714" y="392692"/>
                </a:cubicBezTo>
                <a:cubicBezTo>
                  <a:pt x="46072" y="387653"/>
                  <a:pt x="55071" y="381894"/>
                  <a:pt x="55431" y="377934"/>
                </a:cubicBezTo>
                <a:cubicBezTo>
                  <a:pt x="56151" y="374335"/>
                  <a:pt x="48952" y="366416"/>
                  <a:pt x="42113" y="358498"/>
                </a:cubicBezTo>
                <a:cubicBezTo>
                  <a:pt x="28075" y="342661"/>
                  <a:pt x="14038" y="326823"/>
                  <a:pt x="21597" y="303427"/>
                </a:cubicBezTo>
                <a:cubicBezTo>
                  <a:pt x="29155" y="280031"/>
                  <a:pt x="49672" y="275352"/>
                  <a:pt x="70548" y="271033"/>
                </a:cubicBezTo>
                <a:cubicBezTo>
                  <a:pt x="80986" y="268513"/>
                  <a:pt x="91424" y="266354"/>
                  <a:pt x="92864" y="262754"/>
                </a:cubicBezTo>
                <a:cubicBezTo>
                  <a:pt x="95024" y="259155"/>
                  <a:pt x="90705" y="249437"/>
                  <a:pt x="86385" y="239718"/>
                </a:cubicBezTo>
                <a:cubicBezTo>
                  <a:pt x="77747" y="220282"/>
                  <a:pt x="69468" y="200845"/>
                  <a:pt x="83866" y="181049"/>
                </a:cubicBezTo>
                <a:cubicBezTo>
                  <a:pt x="98263" y="161252"/>
                  <a:pt x="119140" y="163412"/>
                  <a:pt x="140736" y="165571"/>
                </a:cubicBezTo>
                <a:cubicBezTo>
                  <a:pt x="150814" y="166291"/>
                  <a:pt x="161612" y="167371"/>
                  <a:pt x="164492" y="164492"/>
                </a:cubicBezTo>
                <a:cubicBezTo>
                  <a:pt x="167371" y="161972"/>
                  <a:pt x="166291" y="151174"/>
                  <a:pt x="165212" y="140736"/>
                </a:cubicBezTo>
                <a:cubicBezTo>
                  <a:pt x="163052" y="119139"/>
                  <a:pt x="160892" y="98263"/>
                  <a:pt x="181049" y="83866"/>
                </a:cubicBezTo>
                <a:cubicBezTo>
                  <a:pt x="200845" y="69468"/>
                  <a:pt x="219922" y="77747"/>
                  <a:pt x="239719" y="86385"/>
                </a:cubicBezTo>
                <a:cubicBezTo>
                  <a:pt x="249077" y="90704"/>
                  <a:pt x="258795" y="95024"/>
                  <a:pt x="262395" y="93224"/>
                </a:cubicBezTo>
                <a:cubicBezTo>
                  <a:pt x="265994" y="91424"/>
                  <a:pt x="268514" y="80986"/>
                  <a:pt x="270673" y="70548"/>
                </a:cubicBezTo>
                <a:cubicBezTo>
                  <a:pt x="275353" y="49672"/>
                  <a:pt x="279672" y="29155"/>
                  <a:pt x="303068" y="21596"/>
                </a:cubicBezTo>
                <a:cubicBezTo>
                  <a:pt x="326824" y="14038"/>
                  <a:pt x="342301" y="28075"/>
                  <a:pt x="358138" y="42113"/>
                </a:cubicBezTo>
                <a:cubicBezTo>
                  <a:pt x="366057" y="49312"/>
                  <a:pt x="374335" y="56510"/>
                  <a:pt x="377935" y="55791"/>
                </a:cubicBezTo>
                <a:cubicBezTo>
                  <a:pt x="381894" y="55071"/>
                  <a:pt x="387293" y="46072"/>
                  <a:pt x="392692" y="36714"/>
                </a:cubicBezTo>
                <a:cubicBezTo>
                  <a:pt x="403490" y="18357"/>
                  <a:pt x="414289" y="0"/>
                  <a:pt x="43876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9" name="TextBox 18">
            <a:extLst>
              <a:ext uri="{FF2B5EF4-FFF2-40B4-BE49-F238E27FC236}">
                <a16:creationId xmlns:a16="http://schemas.microsoft.com/office/drawing/2014/main" id="{9197E093-DB8A-EA45-9E66-31BAE45D3272}"/>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0" name="TextBox 19">
            <a:extLst>
              <a:ext uri="{FF2B5EF4-FFF2-40B4-BE49-F238E27FC236}">
                <a16:creationId xmlns:a16="http://schemas.microsoft.com/office/drawing/2014/main" id="{5B414481-9AB2-7C4F-9090-009C0253F8B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1" name="Subtitle 2">
            <a:extLst>
              <a:ext uri="{FF2B5EF4-FFF2-40B4-BE49-F238E27FC236}">
                <a16:creationId xmlns:a16="http://schemas.microsoft.com/office/drawing/2014/main" id="{325B6258-1E97-0244-BC33-D35CA0DE1F2D}"/>
              </a:ext>
            </a:extLst>
          </p:cNvPr>
          <p:cNvSpPr txBox="1">
            <a:spLocks/>
          </p:cNvSpPr>
          <p:nvPr/>
        </p:nvSpPr>
        <p:spPr>
          <a:xfrm>
            <a:off x="6070629" y="3533312"/>
            <a:ext cx="926800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a:t>
            </a:r>
          </a:p>
        </p:txBody>
      </p:sp>
      <p:sp>
        <p:nvSpPr>
          <p:cNvPr id="22" name="TextBox 21">
            <a:extLst>
              <a:ext uri="{FF2B5EF4-FFF2-40B4-BE49-F238E27FC236}">
                <a16:creationId xmlns:a16="http://schemas.microsoft.com/office/drawing/2014/main" id="{D00738A8-4EBD-BC40-BE4E-38DF3309B530}"/>
              </a:ext>
            </a:extLst>
          </p:cNvPr>
          <p:cNvSpPr txBox="1"/>
          <p:nvPr/>
        </p:nvSpPr>
        <p:spPr>
          <a:xfrm>
            <a:off x="6070630" y="2921611"/>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6" name="Subtitle 2">
            <a:extLst>
              <a:ext uri="{FF2B5EF4-FFF2-40B4-BE49-F238E27FC236}">
                <a16:creationId xmlns:a16="http://schemas.microsoft.com/office/drawing/2014/main" id="{2D255FDF-512E-5140-BE3B-C5D950CC8777}"/>
              </a:ext>
            </a:extLst>
          </p:cNvPr>
          <p:cNvSpPr txBox="1">
            <a:spLocks/>
          </p:cNvSpPr>
          <p:nvPr/>
        </p:nvSpPr>
        <p:spPr>
          <a:xfrm>
            <a:off x="6070629" y="8936997"/>
            <a:ext cx="926800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a:t>
            </a:r>
          </a:p>
        </p:txBody>
      </p:sp>
      <p:sp>
        <p:nvSpPr>
          <p:cNvPr id="27" name="TextBox 26">
            <a:extLst>
              <a:ext uri="{FF2B5EF4-FFF2-40B4-BE49-F238E27FC236}">
                <a16:creationId xmlns:a16="http://schemas.microsoft.com/office/drawing/2014/main" id="{6A37602D-E547-C642-8E47-976302079BAA}"/>
              </a:ext>
            </a:extLst>
          </p:cNvPr>
          <p:cNvSpPr txBox="1"/>
          <p:nvPr/>
        </p:nvSpPr>
        <p:spPr>
          <a:xfrm>
            <a:off x="6070630" y="8325296"/>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48CE6B6A-6728-CD4D-B285-55057BD03B4B}"/>
              </a:ext>
            </a:extLst>
          </p:cNvPr>
          <p:cNvSpPr txBox="1">
            <a:spLocks/>
          </p:cNvSpPr>
          <p:nvPr/>
        </p:nvSpPr>
        <p:spPr>
          <a:xfrm>
            <a:off x="11705521" y="6233067"/>
            <a:ext cx="926800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a:t>
            </a:r>
          </a:p>
        </p:txBody>
      </p:sp>
      <p:sp>
        <p:nvSpPr>
          <p:cNvPr id="30" name="TextBox 29">
            <a:extLst>
              <a:ext uri="{FF2B5EF4-FFF2-40B4-BE49-F238E27FC236}">
                <a16:creationId xmlns:a16="http://schemas.microsoft.com/office/drawing/2014/main" id="{957730C2-5F60-2942-8CF2-1BFAC5D5209B}"/>
              </a:ext>
            </a:extLst>
          </p:cNvPr>
          <p:cNvSpPr txBox="1"/>
          <p:nvPr/>
        </p:nvSpPr>
        <p:spPr>
          <a:xfrm>
            <a:off x="11705522" y="5621366"/>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32" name="Subtitle 2">
            <a:extLst>
              <a:ext uri="{FF2B5EF4-FFF2-40B4-BE49-F238E27FC236}">
                <a16:creationId xmlns:a16="http://schemas.microsoft.com/office/drawing/2014/main" id="{82820F50-F306-7D41-A234-5AD74B404E58}"/>
              </a:ext>
            </a:extLst>
          </p:cNvPr>
          <p:cNvSpPr txBox="1">
            <a:spLocks/>
          </p:cNvSpPr>
          <p:nvPr/>
        </p:nvSpPr>
        <p:spPr>
          <a:xfrm>
            <a:off x="11705521" y="11632574"/>
            <a:ext cx="9268001"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a:t>
            </a:r>
          </a:p>
        </p:txBody>
      </p:sp>
      <p:sp>
        <p:nvSpPr>
          <p:cNvPr id="33" name="TextBox 32">
            <a:extLst>
              <a:ext uri="{FF2B5EF4-FFF2-40B4-BE49-F238E27FC236}">
                <a16:creationId xmlns:a16="http://schemas.microsoft.com/office/drawing/2014/main" id="{F768FC38-2B5D-0E44-820A-2EDF65F17FB8}"/>
              </a:ext>
            </a:extLst>
          </p:cNvPr>
          <p:cNvSpPr txBox="1"/>
          <p:nvPr/>
        </p:nvSpPr>
        <p:spPr>
          <a:xfrm>
            <a:off x="11705522" y="11020873"/>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661348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E8D2AFA5-3B2D-6840-9404-DE86DB95F091}"/>
              </a:ext>
            </a:extLst>
          </p:cNvPr>
          <p:cNvSpPr/>
          <p:nvPr/>
        </p:nvSpPr>
        <p:spPr>
          <a:xfrm>
            <a:off x="2790089" y="3212127"/>
            <a:ext cx="4243754" cy="3658409"/>
          </a:xfrm>
          <a:prstGeom prst="hexagon">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Hexagon 2">
            <a:extLst>
              <a:ext uri="{FF2B5EF4-FFF2-40B4-BE49-F238E27FC236}">
                <a16:creationId xmlns:a16="http://schemas.microsoft.com/office/drawing/2014/main" id="{A0758513-515E-164A-BE0D-8B152E48EA4F}"/>
              </a:ext>
            </a:extLst>
          </p:cNvPr>
          <p:cNvSpPr/>
          <p:nvPr/>
        </p:nvSpPr>
        <p:spPr>
          <a:xfrm>
            <a:off x="3259012" y="3212127"/>
            <a:ext cx="4243754" cy="3658409"/>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Freeform 24">
            <a:extLst>
              <a:ext uri="{FF2B5EF4-FFF2-40B4-BE49-F238E27FC236}">
                <a16:creationId xmlns:a16="http://schemas.microsoft.com/office/drawing/2014/main" id="{918CD924-2F85-7041-A6A2-7423F90D76B0}"/>
              </a:ext>
            </a:extLst>
          </p:cNvPr>
          <p:cNvSpPr>
            <a:spLocks noChangeArrowheads="1"/>
          </p:cNvSpPr>
          <p:nvPr/>
        </p:nvSpPr>
        <p:spPr bwMode="auto">
          <a:xfrm>
            <a:off x="4597765" y="4413983"/>
            <a:ext cx="1566248" cy="1254696"/>
          </a:xfrm>
          <a:custGeom>
            <a:avLst/>
            <a:gdLst>
              <a:gd name="T0" fmla="*/ 74 w 2439"/>
              <a:gd name="T1" fmla="*/ 427 h 1952"/>
              <a:gd name="T2" fmla="*/ 2364 w 2439"/>
              <a:gd name="T3" fmla="*/ 427 h 1952"/>
              <a:gd name="T4" fmla="*/ 2364 w 2439"/>
              <a:gd name="T5" fmla="*/ 326 h 1952"/>
              <a:gd name="T6" fmla="*/ 74 w 2439"/>
              <a:gd name="T7" fmla="*/ 326 h 1952"/>
              <a:gd name="T8" fmla="*/ 74 w 2439"/>
              <a:gd name="T9" fmla="*/ 427 h 1952"/>
              <a:gd name="T10" fmla="*/ 2155 w 2439"/>
              <a:gd name="T11" fmla="*/ 112 h 1952"/>
              <a:gd name="T12" fmla="*/ 2155 w 2439"/>
              <a:gd name="T13" fmla="*/ 112 h 1952"/>
              <a:gd name="T14" fmla="*/ 2082 w 2439"/>
              <a:gd name="T15" fmla="*/ 185 h 1952"/>
              <a:gd name="T16" fmla="*/ 2082 w 2439"/>
              <a:gd name="T17" fmla="*/ 185 h 1952"/>
              <a:gd name="T18" fmla="*/ 2155 w 2439"/>
              <a:gd name="T19" fmla="*/ 258 h 1952"/>
              <a:gd name="T20" fmla="*/ 2155 w 2439"/>
              <a:gd name="T21" fmla="*/ 258 h 1952"/>
              <a:gd name="T22" fmla="*/ 2229 w 2439"/>
              <a:gd name="T23" fmla="*/ 185 h 1952"/>
              <a:gd name="T24" fmla="*/ 2229 w 2439"/>
              <a:gd name="T25" fmla="*/ 185 h 1952"/>
              <a:gd name="T26" fmla="*/ 2155 w 2439"/>
              <a:gd name="T27" fmla="*/ 112 h 1952"/>
              <a:gd name="T28" fmla="*/ 1016 w 2439"/>
              <a:gd name="T29" fmla="*/ 1119 h 1952"/>
              <a:gd name="T30" fmla="*/ 914 w 2439"/>
              <a:gd name="T31" fmla="*/ 1119 h 1952"/>
              <a:gd name="T32" fmla="*/ 914 w 2439"/>
              <a:gd name="T33" fmla="*/ 1636 h 1952"/>
              <a:gd name="T34" fmla="*/ 1016 w 2439"/>
              <a:gd name="T35" fmla="*/ 1636 h 1952"/>
              <a:gd name="T36" fmla="*/ 1016 w 2439"/>
              <a:gd name="T37" fmla="*/ 1119 h 1952"/>
              <a:gd name="T38" fmla="*/ 1269 w 2439"/>
              <a:gd name="T39" fmla="*/ 721 h 1952"/>
              <a:gd name="T40" fmla="*/ 1168 w 2439"/>
              <a:gd name="T41" fmla="*/ 721 h 1952"/>
              <a:gd name="T42" fmla="*/ 1168 w 2439"/>
              <a:gd name="T43" fmla="*/ 1636 h 1952"/>
              <a:gd name="T44" fmla="*/ 1269 w 2439"/>
              <a:gd name="T45" fmla="*/ 1636 h 1952"/>
              <a:gd name="T46" fmla="*/ 1269 w 2439"/>
              <a:gd name="T47" fmla="*/ 721 h 1952"/>
              <a:gd name="T48" fmla="*/ 1523 w 2439"/>
              <a:gd name="T49" fmla="*/ 874 h 1952"/>
              <a:gd name="T50" fmla="*/ 1422 w 2439"/>
              <a:gd name="T51" fmla="*/ 874 h 1952"/>
              <a:gd name="T52" fmla="*/ 1422 w 2439"/>
              <a:gd name="T53" fmla="*/ 1636 h 1952"/>
              <a:gd name="T54" fmla="*/ 1523 w 2439"/>
              <a:gd name="T55" fmla="*/ 1636 h 1952"/>
              <a:gd name="T56" fmla="*/ 1523 w 2439"/>
              <a:gd name="T57" fmla="*/ 874 h 1952"/>
              <a:gd name="T58" fmla="*/ 1777 w 2439"/>
              <a:gd name="T59" fmla="*/ 1077 h 1952"/>
              <a:gd name="T60" fmla="*/ 1676 w 2439"/>
              <a:gd name="T61" fmla="*/ 1077 h 1952"/>
              <a:gd name="T62" fmla="*/ 1676 w 2439"/>
              <a:gd name="T63" fmla="*/ 1636 h 1952"/>
              <a:gd name="T64" fmla="*/ 1777 w 2439"/>
              <a:gd name="T65" fmla="*/ 1636 h 1952"/>
              <a:gd name="T66" fmla="*/ 1777 w 2439"/>
              <a:gd name="T67" fmla="*/ 1077 h 1952"/>
              <a:gd name="T68" fmla="*/ 762 w 2439"/>
              <a:gd name="T69" fmla="*/ 823 h 1952"/>
              <a:gd name="T70" fmla="*/ 661 w 2439"/>
              <a:gd name="T71" fmla="*/ 823 h 1952"/>
              <a:gd name="T72" fmla="*/ 661 w 2439"/>
              <a:gd name="T73" fmla="*/ 1636 h 1952"/>
              <a:gd name="T74" fmla="*/ 762 w 2439"/>
              <a:gd name="T75" fmla="*/ 1636 h 1952"/>
              <a:gd name="T76" fmla="*/ 762 w 2439"/>
              <a:gd name="T77" fmla="*/ 823 h 1952"/>
              <a:gd name="T78" fmla="*/ 120 w 2439"/>
              <a:gd name="T79" fmla="*/ 0 h 1952"/>
              <a:gd name="T80" fmla="*/ 2319 w 2439"/>
              <a:gd name="T81" fmla="*/ 0 h 1952"/>
              <a:gd name="T82" fmla="*/ 2319 w 2439"/>
              <a:gd name="T83" fmla="*/ 0 h 1952"/>
              <a:gd name="T84" fmla="*/ 2402 w 2439"/>
              <a:gd name="T85" fmla="*/ 35 h 1952"/>
              <a:gd name="T86" fmla="*/ 2402 w 2439"/>
              <a:gd name="T87" fmla="*/ 35 h 1952"/>
              <a:gd name="T88" fmla="*/ 2438 w 2439"/>
              <a:gd name="T89" fmla="*/ 120 h 1952"/>
              <a:gd name="T90" fmla="*/ 2438 w 2439"/>
              <a:gd name="T91" fmla="*/ 1832 h 1952"/>
              <a:gd name="T92" fmla="*/ 2438 w 2439"/>
              <a:gd name="T93" fmla="*/ 1832 h 1952"/>
              <a:gd name="T94" fmla="*/ 2402 w 2439"/>
              <a:gd name="T95" fmla="*/ 1916 h 1952"/>
              <a:gd name="T96" fmla="*/ 2402 w 2439"/>
              <a:gd name="T97" fmla="*/ 1916 h 1952"/>
              <a:gd name="T98" fmla="*/ 2319 w 2439"/>
              <a:gd name="T99" fmla="*/ 1951 h 1952"/>
              <a:gd name="T100" fmla="*/ 120 w 2439"/>
              <a:gd name="T101" fmla="*/ 1951 h 1952"/>
              <a:gd name="T102" fmla="*/ 120 w 2439"/>
              <a:gd name="T103" fmla="*/ 1951 h 1952"/>
              <a:gd name="T104" fmla="*/ 35 w 2439"/>
              <a:gd name="T105" fmla="*/ 1916 h 1952"/>
              <a:gd name="T106" fmla="*/ 35 w 2439"/>
              <a:gd name="T107" fmla="*/ 1916 h 1952"/>
              <a:gd name="T108" fmla="*/ 0 w 2439"/>
              <a:gd name="T109" fmla="*/ 1832 h 1952"/>
              <a:gd name="T110" fmla="*/ 0 w 2439"/>
              <a:gd name="T111" fmla="*/ 120 h 1952"/>
              <a:gd name="T112" fmla="*/ 0 w 2439"/>
              <a:gd name="T113" fmla="*/ 120 h 1952"/>
              <a:gd name="T114" fmla="*/ 35 w 2439"/>
              <a:gd name="T115" fmla="*/ 35 h 1952"/>
              <a:gd name="T116" fmla="*/ 35 w 2439"/>
              <a:gd name="T117" fmla="*/ 35 h 1952"/>
              <a:gd name="T118" fmla="*/ 120 w 2439"/>
              <a:gd name="T119" fmla="*/ 0 h 1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39" h="1952">
                <a:moveTo>
                  <a:pt x="74" y="427"/>
                </a:moveTo>
                <a:lnTo>
                  <a:pt x="2364" y="427"/>
                </a:lnTo>
                <a:lnTo>
                  <a:pt x="2364" y="326"/>
                </a:lnTo>
                <a:lnTo>
                  <a:pt x="74" y="326"/>
                </a:lnTo>
                <a:lnTo>
                  <a:pt x="74" y="427"/>
                </a:lnTo>
                <a:close/>
                <a:moveTo>
                  <a:pt x="2155" y="112"/>
                </a:moveTo>
                <a:lnTo>
                  <a:pt x="2155" y="112"/>
                </a:lnTo>
                <a:cubicBezTo>
                  <a:pt x="2115" y="112"/>
                  <a:pt x="2082" y="145"/>
                  <a:pt x="2082" y="185"/>
                </a:cubicBezTo>
                <a:lnTo>
                  <a:pt x="2082" y="185"/>
                </a:lnTo>
                <a:cubicBezTo>
                  <a:pt x="2082" y="226"/>
                  <a:pt x="2115" y="258"/>
                  <a:pt x="2155" y="258"/>
                </a:cubicBezTo>
                <a:lnTo>
                  <a:pt x="2155" y="258"/>
                </a:lnTo>
                <a:cubicBezTo>
                  <a:pt x="2196" y="258"/>
                  <a:pt x="2229" y="226"/>
                  <a:pt x="2229" y="185"/>
                </a:cubicBezTo>
                <a:lnTo>
                  <a:pt x="2229" y="185"/>
                </a:lnTo>
                <a:cubicBezTo>
                  <a:pt x="2229" y="145"/>
                  <a:pt x="2196" y="112"/>
                  <a:pt x="2155" y="112"/>
                </a:cubicBezTo>
                <a:close/>
                <a:moveTo>
                  <a:pt x="1016" y="1119"/>
                </a:moveTo>
                <a:lnTo>
                  <a:pt x="914" y="1119"/>
                </a:lnTo>
                <a:lnTo>
                  <a:pt x="914" y="1636"/>
                </a:lnTo>
                <a:lnTo>
                  <a:pt x="1016" y="1636"/>
                </a:lnTo>
                <a:lnTo>
                  <a:pt x="1016" y="1119"/>
                </a:lnTo>
                <a:close/>
                <a:moveTo>
                  <a:pt x="1269" y="721"/>
                </a:moveTo>
                <a:lnTo>
                  <a:pt x="1168" y="721"/>
                </a:lnTo>
                <a:lnTo>
                  <a:pt x="1168" y="1636"/>
                </a:lnTo>
                <a:lnTo>
                  <a:pt x="1269" y="1636"/>
                </a:lnTo>
                <a:lnTo>
                  <a:pt x="1269" y="721"/>
                </a:lnTo>
                <a:close/>
                <a:moveTo>
                  <a:pt x="1523" y="874"/>
                </a:moveTo>
                <a:lnTo>
                  <a:pt x="1422" y="874"/>
                </a:lnTo>
                <a:lnTo>
                  <a:pt x="1422" y="1636"/>
                </a:lnTo>
                <a:lnTo>
                  <a:pt x="1523" y="1636"/>
                </a:lnTo>
                <a:lnTo>
                  <a:pt x="1523" y="874"/>
                </a:lnTo>
                <a:close/>
                <a:moveTo>
                  <a:pt x="1777" y="1077"/>
                </a:moveTo>
                <a:lnTo>
                  <a:pt x="1676" y="1077"/>
                </a:lnTo>
                <a:lnTo>
                  <a:pt x="1676" y="1636"/>
                </a:lnTo>
                <a:lnTo>
                  <a:pt x="1777" y="1636"/>
                </a:lnTo>
                <a:lnTo>
                  <a:pt x="1777" y="1077"/>
                </a:lnTo>
                <a:close/>
                <a:moveTo>
                  <a:pt x="762" y="823"/>
                </a:moveTo>
                <a:lnTo>
                  <a:pt x="661" y="823"/>
                </a:lnTo>
                <a:lnTo>
                  <a:pt x="661" y="1636"/>
                </a:lnTo>
                <a:lnTo>
                  <a:pt x="762" y="1636"/>
                </a:lnTo>
                <a:lnTo>
                  <a:pt x="762" y="823"/>
                </a:lnTo>
                <a:close/>
                <a:moveTo>
                  <a:pt x="120" y="0"/>
                </a:moveTo>
                <a:lnTo>
                  <a:pt x="2319" y="0"/>
                </a:lnTo>
                <a:lnTo>
                  <a:pt x="2319" y="0"/>
                </a:lnTo>
                <a:cubicBezTo>
                  <a:pt x="2351" y="0"/>
                  <a:pt x="2381" y="14"/>
                  <a:pt x="2402" y="35"/>
                </a:cubicBezTo>
                <a:lnTo>
                  <a:pt x="2402" y="35"/>
                </a:lnTo>
                <a:cubicBezTo>
                  <a:pt x="2424" y="57"/>
                  <a:pt x="2438" y="87"/>
                  <a:pt x="2438" y="120"/>
                </a:cubicBezTo>
                <a:lnTo>
                  <a:pt x="2438" y="1832"/>
                </a:lnTo>
                <a:lnTo>
                  <a:pt x="2438" y="1832"/>
                </a:lnTo>
                <a:cubicBezTo>
                  <a:pt x="2438" y="1864"/>
                  <a:pt x="2424" y="1894"/>
                  <a:pt x="2402" y="1916"/>
                </a:cubicBezTo>
                <a:lnTo>
                  <a:pt x="2402" y="1916"/>
                </a:lnTo>
                <a:cubicBezTo>
                  <a:pt x="2381" y="1937"/>
                  <a:pt x="2351" y="1951"/>
                  <a:pt x="2319" y="1951"/>
                </a:cubicBezTo>
                <a:lnTo>
                  <a:pt x="120" y="1951"/>
                </a:lnTo>
                <a:lnTo>
                  <a:pt x="120" y="1951"/>
                </a:lnTo>
                <a:cubicBezTo>
                  <a:pt x="87" y="1951"/>
                  <a:pt x="57" y="1937"/>
                  <a:pt x="35" y="1916"/>
                </a:cubicBezTo>
                <a:lnTo>
                  <a:pt x="35" y="1916"/>
                </a:lnTo>
                <a:cubicBezTo>
                  <a:pt x="13" y="1894"/>
                  <a:pt x="0" y="1864"/>
                  <a:pt x="0" y="1832"/>
                </a:cubicBezTo>
                <a:lnTo>
                  <a:pt x="0" y="120"/>
                </a:lnTo>
                <a:lnTo>
                  <a:pt x="0" y="120"/>
                </a:lnTo>
                <a:cubicBezTo>
                  <a:pt x="0" y="87"/>
                  <a:pt x="13" y="57"/>
                  <a:pt x="35" y="35"/>
                </a:cubicBezTo>
                <a:lnTo>
                  <a:pt x="35" y="35"/>
                </a:lnTo>
                <a:cubicBezTo>
                  <a:pt x="57" y="14"/>
                  <a:pt x="87" y="0"/>
                  <a:pt x="120" y="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8" name="Hexagon 7">
            <a:extLst>
              <a:ext uri="{FF2B5EF4-FFF2-40B4-BE49-F238E27FC236}">
                <a16:creationId xmlns:a16="http://schemas.microsoft.com/office/drawing/2014/main" id="{8163DBEB-A0BD-0D41-96DF-C3C40BDB8446}"/>
              </a:ext>
            </a:extLst>
          </p:cNvPr>
          <p:cNvSpPr/>
          <p:nvPr/>
        </p:nvSpPr>
        <p:spPr>
          <a:xfrm>
            <a:off x="7502422" y="5931881"/>
            <a:ext cx="4243754" cy="3658409"/>
          </a:xfrm>
          <a:prstGeom prst="hexagon">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Hexagon 8">
            <a:extLst>
              <a:ext uri="{FF2B5EF4-FFF2-40B4-BE49-F238E27FC236}">
                <a16:creationId xmlns:a16="http://schemas.microsoft.com/office/drawing/2014/main" id="{BFBF673C-C483-8D41-91AB-75281EF2FDAE}"/>
              </a:ext>
            </a:extLst>
          </p:cNvPr>
          <p:cNvSpPr/>
          <p:nvPr/>
        </p:nvSpPr>
        <p:spPr>
          <a:xfrm>
            <a:off x="7971345" y="5931881"/>
            <a:ext cx="4243754" cy="3658409"/>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Freeform 3">
            <a:extLst>
              <a:ext uri="{FF2B5EF4-FFF2-40B4-BE49-F238E27FC236}">
                <a16:creationId xmlns:a16="http://schemas.microsoft.com/office/drawing/2014/main" id="{37CE2C78-B612-464F-8779-3BAE46A35F8A}"/>
              </a:ext>
            </a:extLst>
          </p:cNvPr>
          <p:cNvSpPr>
            <a:spLocks noChangeArrowheads="1"/>
          </p:cNvSpPr>
          <p:nvPr/>
        </p:nvSpPr>
        <p:spPr bwMode="auto">
          <a:xfrm>
            <a:off x="9432205" y="6978577"/>
            <a:ext cx="1322034" cy="1565015"/>
          </a:xfrm>
          <a:custGeom>
            <a:avLst/>
            <a:gdLst>
              <a:gd name="connsiteX0" fmla="*/ 195872 w 741005"/>
              <a:gd name="connsiteY0" fmla="*/ 99605 h 877197"/>
              <a:gd name="connsiteX1" fmla="*/ 232618 w 741005"/>
              <a:gd name="connsiteY1" fmla="*/ 105365 h 877197"/>
              <a:gd name="connsiteX2" fmla="*/ 234059 w 741005"/>
              <a:gd name="connsiteY2" fmla="*/ 177365 h 877197"/>
              <a:gd name="connsiteX3" fmla="*/ 227214 w 741005"/>
              <a:gd name="connsiteY3" fmla="*/ 180605 h 877197"/>
              <a:gd name="connsiteX4" fmla="*/ 205959 w 741005"/>
              <a:gd name="connsiteY4" fmla="*/ 207245 h 877197"/>
              <a:gd name="connsiteX5" fmla="*/ 209562 w 741005"/>
              <a:gd name="connsiteY5" fmla="*/ 241084 h 877197"/>
              <a:gd name="connsiteX6" fmla="*/ 236221 w 741005"/>
              <a:gd name="connsiteY6" fmla="*/ 261964 h 877197"/>
              <a:gd name="connsiteX7" fmla="*/ 269724 w 741005"/>
              <a:gd name="connsiteY7" fmla="*/ 258364 h 877197"/>
              <a:gd name="connsiteX8" fmla="*/ 290979 w 741005"/>
              <a:gd name="connsiteY8" fmla="*/ 231725 h 877197"/>
              <a:gd name="connsiteX9" fmla="*/ 287016 w 741005"/>
              <a:gd name="connsiteY9" fmla="*/ 198245 h 877197"/>
              <a:gd name="connsiteX10" fmla="*/ 274047 w 741005"/>
              <a:gd name="connsiteY10" fmla="*/ 183125 h 877197"/>
              <a:gd name="connsiteX11" fmla="*/ 274047 w 741005"/>
              <a:gd name="connsiteY11" fmla="*/ 111485 h 877197"/>
              <a:gd name="connsiteX12" fmla="*/ 444087 w 741005"/>
              <a:gd name="connsiteY12" fmla="*/ 137405 h 877197"/>
              <a:gd name="connsiteX13" fmla="*/ 456696 w 741005"/>
              <a:gd name="connsiteY13" fmla="*/ 146405 h 877197"/>
              <a:gd name="connsiteX14" fmla="*/ 738775 w 741005"/>
              <a:gd name="connsiteY14" fmla="*/ 658323 h 877197"/>
              <a:gd name="connsiteX15" fmla="*/ 731930 w 741005"/>
              <a:gd name="connsiteY15" fmla="*/ 682443 h 877197"/>
              <a:gd name="connsiteX16" fmla="*/ 381403 w 741005"/>
              <a:gd name="connsiteY16" fmla="*/ 875042 h 877197"/>
              <a:gd name="connsiteX17" fmla="*/ 357626 w 741005"/>
              <a:gd name="connsiteY17" fmla="*/ 868202 h 877197"/>
              <a:gd name="connsiteX18" fmla="*/ 75187 w 741005"/>
              <a:gd name="connsiteY18" fmla="*/ 356284 h 877197"/>
              <a:gd name="connsiteX19" fmla="*/ 75187 w 741005"/>
              <a:gd name="connsiteY19" fmla="*/ 339364 h 877197"/>
              <a:gd name="connsiteX20" fmla="*/ 175698 w 741005"/>
              <a:gd name="connsiteY20" fmla="*/ 109685 h 877197"/>
              <a:gd name="connsiteX21" fmla="*/ 195872 w 741005"/>
              <a:gd name="connsiteY21" fmla="*/ 99605 h 877197"/>
              <a:gd name="connsiteX22" fmla="*/ 118527 w 741005"/>
              <a:gd name="connsiteY22" fmla="*/ 17435 h 877197"/>
              <a:gd name="connsiteX23" fmla="*/ 93064 w 741005"/>
              <a:gd name="connsiteY23" fmla="*/ 35489 h 877197"/>
              <a:gd name="connsiteX24" fmla="*/ 81918 w 741005"/>
              <a:gd name="connsiteY24" fmla="*/ 126125 h 877197"/>
              <a:gd name="connsiteX25" fmla="*/ 86845 w 741005"/>
              <a:gd name="connsiteY25" fmla="*/ 145595 h 877197"/>
              <a:gd name="connsiteX26" fmla="*/ 102539 w 741005"/>
              <a:gd name="connsiteY26" fmla="*/ 109685 h 877197"/>
              <a:gd name="connsiteX27" fmla="*/ 118370 w 741005"/>
              <a:gd name="connsiteY27" fmla="*/ 116525 h 877197"/>
              <a:gd name="connsiteX28" fmla="*/ 102539 w 741005"/>
              <a:gd name="connsiteY28" fmla="*/ 109325 h 877197"/>
              <a:gd name="connsiteX29" fmla="*/ 122328 w 741005"/>
              <a:gd name="connsiteY29" fmla="*/ 99605 h 877197"/>
              <a:gd name="connsiteX30" fmla="*/ 135677 w 741005"/>
              <a:gd name="connsiteY30" fmla="*/ 101533 h 877197"/>
              <a:gd name="connsiteX31" fmla="*/ 139232 w 741005"/>
              <a:gd name="connsiteY31" fmla="*/ 58059 h 877197"/>
              <a:gd name="connsiteX32" fmla="*/ 149972 w 741005"/>
              <a:gd name="connsiteY32" fmla="*/ 31714 h 877197"/>
              <a:gd name="connsiteX33" fmla="*/ 146860 w 741005"/>
              <a:gd name="connsiteY33" fmla="*/ 34045 h 877197"/>
              <a:gd name="connsiteX34" fmla="*/ 118527 w 741005"/>
              <a:gd name="connsiteY34" fmla="*/ 17435 h 877197"/>
              <a:gd name="connsiteX35" fmla="*/ 192034 w 741005"/>
              <a:gd name="connsiteY35" fmla="*/ 101 h 877197"/>
              <a:gd name="connsiteX36" fmla="*/ 235396 w 741005"/>
              <a:gd name="connsiteY36" fmla="*/ 23518 h 877197"/>
              <a:gd name="connsiteX37" fmla="*/ 264868 w 741005"/>
              <a:gd name="connsiteY37" fmla="*/ 159952 h 877197"/>
              <a:gd name="connsiteX38" fmla="*/ 260580 w 741005"/>
              <a:gd name="connsiteY38" fmla="*/ 204088 h 877197"/>
              <a:gd name="connsiteX39" fmla="*/ 268426 w 741005"/>
              <a:gd name="connsiteY39" fmla="*/ 207293 h 877197"/>
              <a:gd name="connsiteX40" fmla="*/ 275140 w 741005"/>
              <a:gd name="connsiteY40" fmla="*/ 223470 h 877197"/>
              <a:gd name="connsiteX41" fmla="*/ 252121 w 741005"/>
              <a:gd name="connsiteY41" fmla="*/ 246308 h 877197"/>
              <a:gd name="connsiteX42" fmla="*/ 229468 w 741005"/>
              <a:gd name="connsiteY42" fmla="*/ 223470 h 877197"/>
              <a:gd name="connsiteX43" fmla="*/ 236136 w 741005"/>
              <a:gd name="connsiteY43" fmla="*/ 207293 h 877197"/>
              <a:gd name="connsiteX44" fmla="*/ 242985 w 741005"/>
              <a:gd name="connsiteY44" fmla="*/ 204439 h 877197"/>
              <a:gd name="connsiteX45" fmla="*/ 247218 w 741005"/>
              <a:gd name="connsiteY45" fmla="*/ 161281 h 877197"/>
              <a:gd name="connsiteX46" fmla="*/ 221303 w 741005"/>
              <a:gd name="connsiteY46" fmla="*/ 33966 h 877197"/>
              <a:gd name="connsiteX47" fmla="*/ 193118 w 741005"/>
              <a:gd name="connsiteY47" fmla="*/ 17394 h 877197"/>
              <a:gd name="connsiteX48" fmla="*/ 167101 w 741005"/>
              <a:gd name="connsiteY48" fmla="*/ 35407 h 877197"/>
              <a:gd name="connsiteX49" fmla="*/ 155899 w 741005"/>
              <a:gd name="connsiteY49" fmla="*/ 64318 h 877197"/>
              <a:gd name="connsiteX50" fmla="*/ 153400 w 741005"/>
              <a:gd name="connsiteY50" fmla="*/ 104092 h 877197"/>
              <a:gd name="connsiteX51" fmla="*/ 157227 w 741005"/>
              <a:gd name="connsiteY51" fmla="*/ 104645 h 877197"/>
              <a:gd name="connsiteX52" fmla="*/ 157227 w 741005"/>
              <a:gd name="connsiteY52" fmla="*/ 105725 h 877197"/>
              <a:gd name="connsiteX53" fmla="*/ 58645 w 741005"/>
              <a:gd name="connsiteY53" fmla="*/ 332164 h 877197"/>
              <a:gd name="connsiteX54" fmla="*/ 59365 w 741005"/>
              <a:gd name="connsiteY54" fmla="*/ 365284 h 877197"/>
              <a:gd name="connsiteX55" fmla="*/ 333883 w 741005"/>
              <a:gd name="connsiteY55" fmla="*/ 864242 h 877197"/>
              <a:gd name="connsiteX56" fmla="*/ 307619 w 741005"/>
              <a:gd name="connsiteY56" fmla="*/ 875042 h 877197"/>
              <a:gd name="connsiteX57" fmla="*/ 283873 w 741005"/>
              <a:gd name="connsiteY57" fmla="*/ 868202 h 877197"/>
              <a:gd name="connsiteX58" fmla="*/ 2158 w 741005"/>
              <a:gd name="connsiteY58" fmla="*/ 356284 h 877197"/>
              <a:gd name="connsiteX59" fmla="*/ 2158 w 741005"/>
              <a:gd name="connsiteY59" fmla="*/ 339364 h 877197"/>
              <a:gd name="connsiteX60" fmla="*/ 75531 w 741005"/>
              <a:gd name="connsiteY60" fmla="*/ 171482 h 877197"/>
              <a:gd name="connsiteX61" fmla="*/ 64440 w 741005"/>
              <a:gd name="connsiteY61" fmla="*/ 127502 h 877197"/>
              <a:gd name="connsiteX62" fmla="*/ 78360 w 741005"/>
              <a:gd name="connsiteY62" fmla="*/ 26101 h 877197"/>
              <a:gd name="connsiteX63" fmla="*/ 117810 w 741005"/>
              <a:gd name="connsiteY63" fmla="*/ 103 h 877197"/>
              <a:gd name="connsiteX64" fmla="*/ 140270 w 741005"/>
              <a:gd name="connsiteY64" fmla="*/ 5068 h 877197"/>
              <a:gd name="connsiteX65" fmla="*/ 157536 w 741005"/>
              <a:gd name="connsiteY65" fmla="*/ 20596 h 877197"/>
              <a:gd name="connsiteX66" fmla="*/ 170398 w 741005"/>
              <a:gd name="connsiteY66" fmla="*/ 7261 h 877197"/>
              <a:gd name="connsiteX67" fmla="*/ 192034 w 741005"/>
              <a:gd name="connsiteY67" fmla="*/ 101 h 8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1" name="Hexagon 10">
            <a:extLst>
              <a:ext uri="{FF2B5EF4-FFF2-40B4-BE49-F238E27FC236}">
                <a16:creationId xmlns:a16="http://schemas.microsoft.com/office/drawing/2014/main" id="{91A7BD08-1B54-EB4D-9BAA-07CF56112A8F}"/>
              </a:ext>
            </a:extLst>
          </p:cNvPr>
          <p:cNvSpPr/>
          <p:nvPr/>
        </p:nvSpPr>
        <p:spPr>
          <a:xfrm>
            <a:off x="12214755" y="3212127"/>
            <a:ext cx="4243754" cy="3658409"/>
          </a:xfrm>
          <a:prstGeom prst="hexagon">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Hexagon 11">
            <a:extLst>
              <a:ext uri="{FF2B5EF4-FFF2-40B4-BE49-F238E27FC236}">
                <a16:creationId xmlns:a16="http://schemas.microsoft.com/office/drawing/2014/main" id="{3BDA9327-C470-8841-81B8-61DA64B5416B}"/>
              </a:ext>
            </a:extLst>
          </p:cNvPr>
          <p:cNvSpPr/>
          <p:nvPr/>
        </p:nvSpPr>
        <p:spPr>
          <a:xfrm>
            <a:off x="12683678" y="3212127"/>
            <a:ext cx="4243754" cy="3658409"/>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Hexagon 13">
            <a:extLst>
              <a:ext uri="{FF2B5EF4-FFF2-40B4-BE49-F238E27FC236}">
                <a16:creationId xmlns:a16="http://schemas.microsoft.com/office/drawing/2014/main" id="{1CDCBD47-5CA3-674F-ACA3-DE0E35A233C3}"/>
              </a:ext>
            </a:extLst>
          </p:cNvPr>
          <p:cNvSpPr/>
          <p:nvPr/>
        </p:nvSpPr>
        <p:spPr>
          <a:xfrm>
            <a:off x="16927088" y="5931881"/>
            <a:ext cx="4243754" cy="3658409"/>
          </a:xfrm>
          <a:prstGeom prst="hexagon">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Hexagon 14">
            <a:extLst>
              <a:ext uri="{FF2B5EF4-FFF2-40B4-BE49-F238E27FC236}">
                <a16:creationId xmlns:a16="http://schemas.microsoft.com/office/drawing/2014/main" id="{021299D4-C869-CB48-B544-DDBCCEE443F1}"/>
              </a:ext>
            </a:extLst>
          </p:cNvPr>
          <p:cNvSpPr/>
          <p:nvPr/>
        </p:nvSpPr>
        <p:spPr>
          <a:xfrm>
            <a:off x="17396011" y="5931881"/>
            <a:ext cx="4243754" cy="3658409"/>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Freeform 5">
            <a:extLst>
              <a:ext uri="{FF2B5EF4-FFF2-40B4-BE49-F238E27FC236}">
                <a16:creationId xmlns:a16="http://schemas.microsoft.com/office/drawing/2014/main" id="{955C3A23-0B2B-5B46-B3FA-1945EC102097}"/>
              </a:ext>
            </a:extLst>
          </p:cNvPr>
          <p:cNvSpPr>
            <a:spLocks noChangeArrowheads="1"/>
          </p:cNvSpPr>
          <p:nvPr/>
        </p:nvSpPr>
        <p:spPr bwMode="auto">
          <a:xfrm>
            <a:off x="14063820" y="4257114"/>
            <a:ext cx="1483469" cy="1568434"/>
          </a:xfrm>
          <a:custGeom>
            <a:avLst/>
            <a:gdLst>
              <a:gd name="connsiteX0" fmla="*/ 6122 w 831490"/>
              <a:gd name="connsiteY0" fmla="*/ 782638 h 879113"/>
              <a:gd name="connsiteX1" fmla="*/ 53653 w 831490"/>
              <a:gd name="connsiteY1" fmla="*/ 809439 h 879113"/>
              <a:gd name="connsiteX2" fmla="*/ 182563 w 831490"/>
              <a:gd name="connsiteY2" fmla="*/ 828996 h 879113"/>
              <a:gd name="connsiteX3" fmla="*/ 311113 w 831490"/>
              <a:gd name="connsiteY3" fmla="*/ 809439 h 879113"/>
              <a:gd name="connsiteX4" fmla="*/ 358644 w 831490"/>
              <a:gd name="connsiteY4" fmla="*/ 782638 h 879113"/>
              <a:gd name="connsiteX5" fmla="*/ 364765 w 831490"/>
              <a:gd name="connsiteY5" fmla="*/ 803282 h 879113"/>
              <a:gd name="connsiteX6" fmla="*/ 306071 w 831490"/>
              <a:gd name="connsiteY6" fmla="*/ 859418 h 879113"/>
              <a:gd name="connsiteX7" fmla="*/ 182563 w 831490"/>
              <a:gd name="connsiteY7" fmla="*/ 877526 h 879113"/>
              <a:gd name="connsiteX8" fmla="*/ 58694 w 831490"/>
              <a:gd name="connsiteY8" fmla="*/ 859418 h 879113"/>
              <a:gd name="connsiteX9" fmla="*/ 0 w 831490"/>
              <a:gd name="connsiteY9" fmla="*/ 803282 h 879113"/>
              <a:gd name="connsiteX10" fmla="*/ 6122 w 831490"/>
              <a:gd name="connsiteY10" fmla="*/ 782638 h 879113"/>
              <a:gd name="connsiteX11" fmla="*/ 396133 w 831490"/>
              <a:gd name="connsiteY11" fmla="*/ 763588 h 879113"/>
              <a:gd name="connsiteX12" fmla="*/ 453701 w 831490"/>
              <a:gd name="connsiteY12" fmla="*/ 796543 h 879113"/>
              <a:gd name="connsiteX13" fmla="*/ 609854 w 831490"/>
              <a:gd name="connsiteY13" fmla="*/ 819721 h 879113"/>
              <a:gd name="connsiteX14" fmla="*/ 766007 w 831490"/>
              <a:gd name="connsiteY14" fmla="*/ 796543 h 879113"/>
              <a:gd name="connsiteX15" fmla="*/ 823935 w 831490"/>
              <a:gd name="connsiteY15" fmla="*/ 763588 h 879113"/>
              <a:gd name="connsiteX16" fmla="*/ 831490 w 831490"/>
              <a:gd name="connsiteY16" fmla="*/ 788576 h 879113"/>
              <a:gd name="connsiteX17" fmla="*/ 759890 w 831490"/>
              <a:gd name="connsiteY17" fmla="*/ 857022 h 879113"/>
              <a:gd name="connsiteX18" fmla="*/ 609854 w 831490"/>
              <a:gd name="connsiteY18" fmla="*/ 879113 h 879113"/>
              <a:gd name="connsiteX19" fmla="*/ 459818 w 831490"/>
              <a:gd name="connsiteY19" fmla="*/ 857022 h 879113"/>
              <a:gd name="connsiteX20" fmla="*/ 388937 w 831490"/>
              <a:gd name="connsiteY20" fmla="*/ 788576 h 879113"/>
              <a:gd name="connsiteX21" fmla="*/ 396133 w 831490"/>
              <a:gd name="connsiteY21" fmla="*/ 763588 h 879113"/>
              <a:gd name="connsiteX22" fmla="*/ 6122 w 831490"/>
              <a:gd name="connsiteY22" fmla="*/ 719138 h 879113"/>
              <a:gd name="connsiteX23" fmla="*/ 53653 w 831490"/>
              <a:gd name="connsiteY23" fmla="*/ 746300 h 879113"/>
              <a:gd name="connsiteX24" fmla="*/ 182563 w 831490"/>
              <a:gd name="connsiteY24" fmla="*/ 765495 h 879113"/>
              <a:gd name="connsiteX25" fmla="*/ 311113 w 831490"/>
              <a:gd name="connsiteY25" fmla="*/ 746300 h 879113"/>
              <a:gd name="connsiteX26" fmla="*/ 358644 w 831490"/>
              <a:gd name="connsiteY26" fmla="*/ 719138 h 879113"/>
              <a:gd name="connsiteX27" fmla="*/ 364765 w 831490"/>
              <a:gd name="connsiteY27" fmla="*/ 739781 h 879113"/>
              <a:gd name="connsiteX28" fmla="*/ 306071 w 831490"/>
              <a:gd name="connsiteY28" fmla="*/ 795918 h 879113"/>
              <a:gd name="connsiteX29" fmla="*/ 182563 w 831490"/>
              <a:gd name="connsiteY29" fmla="*/ 814026 h 879113"/>
              <a:gd name="connsiteX30" fmla="*/ 58694 w 831490"/>
              <a:gd name="connsiteY30" fmla="*/ 795918 h 879113"/>
              <a:gd name="connsiteX31" fmla="*/ 0 w 831490"/>
              <a:gd name="connsiteY31" fmla="*/ 739781 h 879113"/>
              <a:gd name="connsiteX32" fmla="*/ 6122 w 831490"/>
              <a:gd name="connsiteY32" fmla="*/ 719138 h 879113"/>
              <a:gd name="connsiteX33" fmla="*/ 396133 w 831490"/>
              <a:gd name="connsiteY33" fmla="*/ 685800 h 879113"/>
              <a:gd name="connsiteX34" fmla="*/ 453701 w 831490"/>
              <a:gd name="connsiteY34" fmla="*/ 718393 h 879113"/>
              <a:gd name="connsiteX35" fmla="*/ 609854 w 831490"/>
              <a:gd name="connsiteY35" fmla="*/ 741933 h 879113"/>
              <a:gd name="connsiteX36" fmla="*/ 766007 w 831490"/>
              <a:gd name="connsiteY36" fmla="*/ 718393 h 879113"/>
              <a:gd name="connsiteX37" fmla="*/ 823935 w 831490"/>
              <a:gd name="connsiteY37" fmla="*/ 685800 h 879113"/>
              <a:gd name="connsiteX38" fmla="*/ 831490 w 831490"/>
              <a:gd name="connsiteY38" fmla="*/ 710788 h 879113"/>
              <a:gd name="connsiteX39" fmla="*/ 759890 w 831490"/>
              <a:gd name="connsiteY39" fmla="*/ 778872 h 879113"/>
              <a:gd name="connsiteX40" fmla="*/ 609854 w 831490"/>
              <a:gd name="connsiteY40" fmla="*/ 801326 h 879113"/>
              <a:gd name="connsiteX41" fmla="*/ 459818 w 831490"/>
              <a:gd name="connsiteY41" fmla="*/ 778872 h 879113"/>
              <a:gd name="connsiteX42" fmla="*/ 388937 w 831490"/>
              <a:gd name="connsiteY42" fmla="*/ 710788 h 879113"/>
              <a:gd name="connsiteX43" fmla="*/ 396133 w 831490"/>
              <a:gd name="connsiteY43" fmla="*/ 685800 h 879113"/>
              <a:gd name="connsiteX44" fmla="*/ 6122 w 831490"/>
              <a:gd name="connsiteY44" fmla="*/ 655638 h 879113"/>
              <a:gd name="connsiteX45" fmla="*/ 53653 w 831490"/>
              <a:gd name="connsiteY45" fmla="*/ 682698 h 879113"/>
              <a:gd name="connsiteX46" fmla="*/ 182563 w 831490"/>
              <a:gd name="connsiteY46" fmla="*/ 701820 h 879113"/>
              <a:gd name="connsiteX47" fmla="*/ 311113 w 831490"/>
              <a:gd name="connsiteY47" fmla="*/ 682698 h 879113"/>
              <a:gd name="connsiteX48" fmla="*/ 358644 w 831490"/>
              <a:gd name="connsiteY48" fmla="*/ 655638 h 879113"/>
              <a:gd name="connsiteX49" fmla="*/ 364765 w 831490"/>
              <a:gd name="connsiteY49" fmla="*/ 676203 h 879113"/>
              <a:gd name="connsiteX50" fmla="*/ 306071 w 831490"/>
              <a:gd name="connsiteY50" fmla="*/ 732127 h 879113"/>
              <a:gd name="connsiteX51" fmla="*/ 182563 w 831490"/>
              <a:gd name="connsiteY51" fmla="*/ 750527 h 879113"/>
              <a:gd name="connsiteX52" fmla="*/ 58694 w 831490"/>
              <a:gd name="connsiteY52" fmla="*/ 732127 h 879113"/>
              <a:gd name="connsiteX53" fmla="*/ 0 w 831490"/>
              <a:gd name="connsiteY53" fmla="*/ 676203 h 879113"/>
              <a:gd name="connsiteX54" fmla="*/ 6122 w 831490"/>
              <a:gd name="connsiteY54" fmla="*/ 655638 h 879113"/>
              <a:gd name="connsiteX55" fmla="*/ 396133 w 831490"/>
              <a:gd name="connsiteY55" fmla="*/ 608013 h 879113"/>
              <a:gd name="connsiteX56" fmla="*/ 453701 w 831490"/>
              <a:gd name="connsiteY56" fmla="*/ 640968 h 879113"/>
              <a:gd name="connsiteX57" fmla="*/ 609854 w 831490"/>
              <a:gd name="connsiteY57" fmla="*/ 664146 h 879113"/>
              <a:gd name="connsiteX58" fmla="*/ 766007 w 831490"/>
              <a:gd name="connsiteY58" fmla="*/ 640968 h 879113"/>
              <a:gd name="connsiteX59" fmla="*/ 823935 w 831490"/>
              <a:gd name="connsiteY59" fmla="*/ 608013 h 879113"/>
              <a:gd name="connsiteX60" fmla="*/ 831490 w 831490"/>
              <a:gd name="connsiteY60" fmla="*/ 633001 h 879113"/>
              <a:gd name="connsiteX61" fmla="*/ 759890 w 831490"/>
              <a:gd name="connsiteY61" fmla="*/ 701085 h 879113"/>
              <a:gd name="connsiteX62" fmla="*/ 609854 w 831490"/>
              <a:gd name="connsiteY62" fmla="*/ 723538 h 879113"/>
              <a:gd name="connsiteX63" fmla="*/ 459818 w 831490"/>
              <a:gd name="connsiteY63" fmla="*/ 701085 h 879113"/>
              <a:gd name="connsiteX64" fmla="*/ 388937 w 831490"/>
              <a:gd name="connsiteY64" fmla="*/ 633001 h 879113"/>
              <a:gd name="connsiteX65" fmla="*/ 396133 w 831490"/>
              <a:gd name="connsiteY65" fmla="*/ 608013 h 879113"/>
              <a:gd name="connsiteX66" fmla="*/ 6122 w 831490"/>
              <a:gd name="connsiteY66" fmla="*/ 592138 h 879113"/>
              <a:gd name="connsiteX67" fmla="*/ 53653 w 831490"/>
              <a:gd name="connsiteY67" fmla="*/ 619198 h 879113"/>
              <a:gd name="connsiteX68" fmla="*/ 182563 w 831490"/>
              <a:gd name="connsiteY68" fmla="*/ 638320 h 879113"/>
              <a:gd name="connsiteX69" fmla="*/ 311113 w 831490"/>
              <a:gd name="connsiteY69" fmla="*/ 619198 h 879113"/>
              <a:gd name="connsiteX70" fmla="*/ 358644 w 831490"/>
              <a:gd name="connsiteY70" fmla="*/ 592138 h 879113"/>
              <a:gd name="connsiteX71" fmla="*/ 364765 w 831490"/>
              <a:gd name="connsiteY71" fmla="*/ 612703 h 879113"/>
              <a:gd name="connsiteX72" fmla="*/ 306071 w 831490"/>
              <a:gd name="connsiteY72" fmla="*/ 668627 h 879113"/>
              <a:gd name="connsiteX73" fmla="*/ 182563 w 831490"/>
              <a:gd name="connsiteY73" fmla="*/ 687027 h 879113"/>
              <a:gd name="connsiteX74" fmla="*/ 58694 w 831490"/>
              <a:gd name="connsiteY74" fmla="*/ 668627 h 879113"/>
              <a:gd name="connsiteX75" fmla="*/ 0 w 831490"/>
              <a:gd name="connsiteY75" fmla="*/ 612703 h 879113"/>
              <a:gd name="connsiteX76" fmla="*/ 6122 w 831490"/>
              <a:gd name="connsiteY76" fmla="*/ 592138 h 879113"/>
              <a:gd name="connsiteX77" fmla="*/ 396133 w 831490"/>
              <a:gd name="connsiteY77" fmla="*/ 530225 h 879113"/>
              <a:gd name="connsiteX78" fmla="*/ 453701 w 831490"/>
              <a:gd name="connsiteY78" fmla="*/ 562717 h 879113"/>
              <a:gd name="connsiteX79" fmla="*/ 609854 w 831490"/>
              <a:gd name="connsiteY79" fmla="*/ 586183 h 879113"/>
              <a:gd name="connsiteX80" fmla="*/ 766007 w 831490"/>
              <a:gd name="connsiteY80" fmla="*/ 562717 h 879113"/>
              <a:gd name="connsiteX81" fmla="*/ 823935 w 831490"/>
              <a:gd name="connsiteY81" fmla="*/ 530225 h 879113"/>
              <a:gd name="connsiteX82" fmla="*/ 831490 w 831490"/>
              <a:gd name="connsiteY82" fmla="*/ 555135 h 879113"/>
              <a:gd name="connsiteX83" fmla="*/ 759890 w 831490"/>
              <a:gd name="connsiteY83" fmla="*/ 623007 h 879113"/>
              <a:gd name="connsiteX84" fmla="*/ 609854 w 831490"/>
              <a:gd name="connsiteY84" fmla="*/ 645752 h 879113"/>
              <a:gd name="connsiteX85" fmla="*/ 459818 w 831490"/>
              <a:gd name="connsiteY85" fmla="*/ 623007 h 879113"/>
              <a:gd name="connsiteX86" fmla="*/ 388937 w 831490"/>
              <a:gd name="connsiteY86" fmla="*/ 555135 h 879113"/>
              <a:gd name="connsiteX87" fmla="*/ 396133 w 831490"/>
              <a:gd name="connsiteY87" fmla="*/ 530225 h 879113"/>
              <a:gd name="connsiteX88" fmla="*/ 6122 w 831490"/>
              <a:gd name="connsiteY88" fmla="*/ 528638 h 879113"/>
              <a:gd name="connsiteX89" fmla="*/ 53653 w 831490"/>
              <a:gd name="connsiteY89" fmla="*/ 555438 h 879113"/>
              <a:gd name="connsiteX90" fmla="*/ 182563 w 831490"/>
              <a:gd name="connsiteY90" fmla="*/ 574995 h 879113"/>
              <a:gd name="connsiteX91" fmla="*/ 311113 w 831490"/>
              <a:gd name="connsiteY91" fmla="*/ 555438 h 879113"/>
              <a:gd name="connsiteX92" fmla="*/ 358644 w 831490"/>
              <a:gd name="connsiteY92" fmla="*/ 528638 h 879113"/>
              <a:gd name="connsiteX93" fmla="*/ 364765 w 831490"/>
              <a:gd name="connsiteY93" fmla="*/ 549281 h 879113"/>
              <a:gd name="connsiteX94" fmla="*/ 306071 w 831490"/>
              <a:gd name="connsiteY94" fmla="*/ 605417 h 879113"/>
              <a:gd name="connsiteX95" fmla="*/ 182563 w 831490"/>
              <a:gd name="connsiteY95" fmla="*/ 623526 h 879113"/>
              <a:gd name="connsiteX96" fmla="*/ 58694 w 831490"/>
              <a:gd name="connsiteY96" fmla="*/ 605417 h 879113"/>
              <a:gd name="connsiteX97" fmla="*/ 0 w 831490"/>
              <a:gd name="connsiteY97" fmla="*/ 549281 h 879113"/>
              <a:gd name="connsiteX98" fmla="*/ 6122 w 831490"/>
              <a:gd name="connsiteY98" fmla="*/ 528638 h 879113"/>
              <a:gd name="connsiteX99" fmla="*/ 6122 w 831490"/>
              <a:gd name="connsiteY99" fmla="*/ 465138 h 879113"/>
              <a:gd name="connsiteX100" fmla="*/ 53653 w 831490"/>
              <a:gd name="connsiteY100" fmla="*/ 492300 h 879113"/>
              <a:gd name="connsiteX101" fmla="*/ 182563 w 831490"/>
              <a:gd name="connsiteY101" fmla="*/ 511495 h 879113"/>
              <a:gd name="connsiteX102" fmla="*/ 311113 w 831490"/>
              <a:gd name="connsiteY102" fmla="*/ 492300 h 879113"/>
              <a:gd name="connsiteX103" fmla="*/ 358644 w 831490"/>
              <a:gd name="connsiteY103" fmla="*/ 465138 h 879113"/>
              <a:gd name="connsiteX104" fmla="*/ 364765 w 831490"/>
              <a:gd name="connsiteY104" fmla="*/ 485781 h 879113"/>
              <a:gd name="connsiteX105" fmla="*/ 306071 w 831490"/>
              <a:gd name="connsiteY105" fmla="*/ 541917 h 879113"/>
              <a:gd name="connsiteX106" fmla="*/ 182563 w 831490"/>
              <a:gd name="connsiteY106" fmla="*/ 560026 h 879113"/>
              <a:gd name="connsiteX107" fmla="*/ 58694 w 831490"/>
              <a:gd name="connsiteY107" fmla="*/ 541917 h 879113"/>
              <a:gd name="connsiteX108" fmla="*/ 0 w 831490"/>
              <a:gd name="connsiteY108" fmla="*/ 485781 h 879113"/>
              <a:gd name="connsiteX109" fmla="*/ 6122 w 831490"/>
              <a:gd name="connsiteY109" fmla="*/ 465138 h 879113"/>
              <a:gd name="connsiteX110" fmla="*/ 396133 w 831490"/>
              <a:gd name="connsiteY110" fmla="*/ 454025 h 879113"/>
              <a:gd name="connsiteX111" fmla="*/ 453701 w 831490"/>
              <a:gd name="connsiteY111" fmla="*/ 486256 h 879113"/>
              <a:gd name="connsiteX112" fmla="*/ 609854 w 831490"/>
              <a:gd name="connsiteY112" fmla="*/ 510158 h 879113"/>
              <a:gd name="connsiteX113" fmla="*/ 766007 w 831490"/>
              <a:gd name="connsiteY113" fmla="*/ 486256 h 879113"/>
              <a:gd name="connsiteX114" fmla="*/ 823935 w 831490"/>
              <a:gd name="connsiteY114" fmla="*/ 454025 h 879113"/>
              <a:gd name="connsiteX115" fmla="*/ 831490 w 831490"/>
              <a:gd name="connsiteY115" fmla="*/ 478651 h 879113"/>
              <a:gd name="connsiteX116" fmla="*/ 759890 w 831490"/>
              <a:gd name="connsiteY116" fmla="*/ 547097 h 879113"/>
              <a:gd name="connsiteX117" fmla="*/ 609854 w 831490"/>
              <a:gd name="connsiteY117" fmla="*/ 569551 h 879113"/>
              <a:gd name="connsiteX118" fmla="*/ 459818 w 831490"/>
              <a:gd name="connsiteY118" fmla="*/ 547097 h 879113"/>
              <a:gd name="connsiteX119" fmla="*/ 388937 w 831490"/>
              <a:gd name="connsiteY119" fmla="*/ 478651 h 879113"/>
              <a:gd name="connsiteX120" fmla="*/ 396133 w 831490"/>
              <a:gd name="connsiteY120" fmla="*/ 454025 h 879113"/>
              <a:gd name="connsiteX121" fmla="*/ 396133 w 831490"/>
              <a:gd name="connsiteY121" fmla="*/ 376238 h 879113"/>
              <a:gd name="connsiteX122" fmla="*/ 453701 w 831490"/>
              <a:gd name="connsiteY122" fmla="*/ 408486 h 879113"/>
              <a:gd name="connsiteX123" fmla="*/ 609854 w 831490"/>
              <a:gd name="connsiteY123" fmla="*/ 431775 h 879113"/>
              <a:gd name="connsiteX124" fmla="*/ 766007 w 831490"/>
              <a:gd name="connsiteY124" fmla="*/ 408486 h 879113"/>
              <a:gd name="connsiteX125" fmla="*/ 823935 w 831490"/>
              <a:gd name="connsiteY125" fmla="*/ 376238 h 879113"/>
              <a:gd name="connsiteX126" fmla="*/ 831490 w 831490"/>
              <a:gd name="connsiteY126" fmla="*/ 400961 h 879113"/>
              <a:gd name="connsiteX127" fmla="*/ 759890 w 831490"/>
              <a:gd name="connsiteY127" fmla="*/ 467965 h 879113"/>
              <a:gd name="connsiteX128" fmla="*/ 609854 w 831490"/>
              <a:gd name="connsiteY128" fmla="*/ 490180 h 879113"/>
              <a:gd name="connsiteX129" fmla="*/ 459818 w 831490"/>
              <a:gd name="connsiteY129" fmla="*/ 467965 h 879113"/>
              <a:gd name="connsiteX130" fmla="*/ 388937 w 831490"/>
              <a:gd name="connsiteY130" fmla="*/ 400961 h 879113"/>
              <a:gd name="connsiteX131" fmla="*/ 396133 w 831490"/>
              <a:gd name="connsiteY131" fmla="*/ 376238 h 879113"/>
              <a:gd name="connsiteX132" fmla="*/ 182563 w 831490"/>
              <a:gd name="connsiteY132" fmla="*/ 347663 h 879113"/>
              <a:gd name="connsiteX133" fmla="*/ 306071 w 831490"/>
              <a:gd name="connsiteY133" fmla="*/ 365938 h 879113"/>
              <a:gd name="connsiteX134" fmla="*/ 364765 w 831490"/>
              <a:gd name="connsiteY134" fmla="*/ 421481 h 879113"/>
              <a:gd name="connsiteX135" fmla="*/ 306071 w 831490"/>
              <a:gd name="connsiteY135" fmla="*/ 476666 h 879113"/>
              <a:gd name="connsiteX136" fmla="*/ 182563 w 831490"/>
              <a:gd name="connsiteY136" fmla="*/ 494942 h 879113"/>
              <a:gd name="connsiteX137" fmla="*/ 58694 w 831490"/>
              <a:gd name="connsiteY137" fmla="*/ 476666 h 879113"/>
              <a:gd name="connsiteX138" fmla="*/ 0 w 831490"/>
              <a:gd name="connsiteY138" fmla="*/ 421481 h 879113"/>
              <a:gd name="connsiteX139" fmla="*/ 58694 w 831490"/>
              <a:gd name="connsiteY139" fmla="*/ 365938 h 879113"/>
              <a:gd name="connsiteX140" fmla="*/ 182563 w 831490"/>
              <a:gd name="connsiteY140" fmla="*/ 347663 h 879113"/>
              <a:gd name="connsiteX141" fmla="*/ 609854 w 831490"/>
              <a:gd name="connsiteY141" fmla="*/ 234950 h 879113"/>
              <a:gd name="connsiteX142" fmla="*/ 759890 w 831490"/>
              <a:gd name="connsiteY142" fmla="*/ 256985 h 879113"/>
              <a:gd name="connsiteX143" fmla="*/ 831490 w 831490"/>
              <a:gd name="connsiteY143" fmla="*/ 325257 h 879113"/>
              <a:gd name="connsiteX144" fmla="*/ 759890 w 831490"/>
              <a:gd name="connsiteY144" fmla="*/ 393168 h 879113"/>
              <a:gd name="connsiteX145" fmla="*/ 609854 w 831490"/>
              <a:gd name="connsiteY145" fmla="*/ 415564 h 879113"/>
              <a:gd name="connsiteX146" fmla="*/ 459818 w 831490"/>
              <a:gd name="connsiteY146" fmla="*/ 393168 h 879113"/>
              <a:gd name="connsiteX147" fmla="*/ 388937 w 831490"/>
              <a:gd name="connsiteY147" fmla="*/ 325257 h 879113"/>
              <a:gd name="connsiteX148" fmla="*/ 459818 w 831490"/>
              <a:gd name="connsiteY148" fmla="*/ 256985 h 879113"/>
              <a:gd name="connsiteX149" fmla="*/ 609854 w 831490"/>
              <a:gd name="connsiteY149" fmla="*/ 234950 h 879113"/>
              <a:gd name="connsiteX150" fmla="*/ 337727 w 831490"/>
              <a:gd name="connsiteY150" fmla="*/ 161091 h 879113"/>
              <a:gd name="connsiteX151" fmla="*/ 349608 w 831490"/>
              <a:gd name="connsiteY151" fmla="*/ 167923 h 879113"/>
              <a:gd name="connsiteX152" fmla="*/ 353208 w 831490"/>
              <a:gd name="connsiteY152" fmla="*/ 178351 h 879113"/>
              <a:gd name="connsiteX153" fmla="*/ 348888 w 831490"/>
              <a:gd name="connsiteY153" fmla="*/ 190576 h 879113"/>
              <a:gd name="connsiteX154" fmla="*/ 337727 w 831490"/>
              <a:gd name="connsiteY154" fmla="*/ 196689 h 879113"/>
              <a:gd name="connsiteX155" fmla="*/ 324407 w 831490"/>
              <a:gd name="connsiteY155" fmla="*/ 99243 h 879113"/>
              <a:gd name="connsiteX156" fmla="*/ 324407 w 831490"/>
              <a:gd name="connsiteY156" fmla="*/ 130886 h 879113"/>
              <a:gd name="connsiteX157" fmla="*/ 315407 w 831490"/>
              <a:gd name="connsiteY157" fmla="*/ 124054 h 879113"/>
              <a:gd name="connsiteX158" fmla="*/ 312527 w 831490"/>
              <a:gd name="connsiteY158" fmla="*/ 115425 h 879113"/>
              <a:gd name="connsiteX159" fmla="*/ 315767 w 831490"/>
              <a:gd name="connsiteY159" fmla="*/ 105356 h 879113"/>
              <a:gd name="connsiteX160" fmla="*/ 324407 w 831490"/>
              <a:gd name="connsiteY160" fmla="*/ 99243 h 879113"/>
              <a:gd name="connsiteX161" fmla="*/ 324407 w 831490"/>
              <a:gd name="connsiteY161" fmla="*/ 70118 h 879113"/>
              <a:gd name="connsiteX162" fmla="*/ 324407 w 831490"/>
              <a:gd name="connsiteY162" fmla="*/ 79107 h 879113"/>
              <a:gd name="connsiteX163" fmla="*/ 299206 w 831490"/>
              <a:gd name="connsiteY163" fmla="*/ 90973 h 879113"/>
              <a:gd name="connsiteX164" fmla="*/ 289486 w 831490"/>
              <a:gd name="connsiteY164" fmla="*/ 116503 h 879113"/>
              <a:gd name="connsiteX165" fmla="*/ 298126 w 831490"/>
              <a:gd name="connsiteY165" fmla="*/ 141314 h 879113"/>
              <a:gd name="connsiteX166" fmla="*/ 324407 w 831490"/>
              <a:gd name="connsiteY166" fmla="*/ 157136 h 879113"/>
              <a:gd name="connsiteX167" fmla="*/ 324407 w 831490"/>
              <a:gd name="connsiteY167" fmla="*/ 195610 h 879113"/>
              <a:gd name="connsiteX168" fmla="*/ 315407 w 831490"/>
              <a:gd name="connsiteY168" fmla="*/ 188059 h 879113"/>
              <a:gd name="connsiteX169" fmla="*/ 310007 w 831490"/>
              <a:gd name="connsiteY169" fmla="*/ 175115 h 879113"/>
              <a:gd name="connsiteX170" fmla="*/ 285886 w 831490"/>
              <a:gd name="connsiteY170" fmla="*/ 177991 h 879113"/>
              <a:gd name="connsiteX171" fmla="*/ 298846 w 831490"/>
              <a:gd name="connsiteY171" fmla="*/ 205679 h 879113"/>
              <a:gd name="connsiteX172" fmla="*/ 324407 w 831490"/>
              <a:gd name="connsiteY172" fmla="*/ 217545 h 879113"/>
              <a:gd name="connsiteX173" fmla="*/ 324407 w 831490"/>
              <a:gd name="connsiteY173" fmla="*/ 234085 h 879113"/>
              <a:gd name="connsiteX174" fmla="*/ 337727 w 831490"/>
              <a:gd name="connsiteY174" fmla="*/ 234085 h 879113"/>
              <a:gd name="connsiteX175" fmla="*/ 337727 w 831490"/>
              <a:gd name="connsiteY175" fmla="*/ 217185 h 879113"/>
              <a:gd name="connsiteX176" fmla="*/ 365808 w 831490"/>
              <a:gd name="connsiteY176" fmla="*/ 203162 h 879113"/>
              <a:gd name="connsiteX177" fmla="*/ 375889 w 831490"/>
              <a:gd name="connsiteY177" fmla="*/ 175115 h 879113"/>
              <a:gd name="connsiteX178" fmla="*/ 367968 w 831490"/>
              <a:gd name="connsiteY178" fmla="*/ 150663 h 879113"/>
              <a:gd name="connsiteX179" fmla="*/ 337727 w 831490"/>
              <a:gd name="connsiteY179" fmla="*/ 135201 h 879113"/>
              <a:gd name="connsiteX180" fmla="*/ 337727 w 831490"/>
              <a:gd name="connsiteY180" fmla="*/ 99243 h 879113"/>
              <a:gd name="connsiteX181" fmla="*/ 348888 w 831490"/>
              <a:gd name="connsiteY181" fmla="*/ 114346 h 879113"/>
              <a:gd name="connsiteX182" fmla="*/ 371929 w 831490"/>
              <a:gd name="connsiteY182" fmla="*/ 111110 h 879113"/>
              <a:gd name="connsiteX183" fmla="*/ 361128 w 831490"/>
              <a:gd name="connsiteY183" fmla="*/ 89175 h 879113"/>
              <a:gd name="connsiteX184" fmla="*/ 337727 w 831490"/>
              <a:gd name="connsiteY184" fmla="*/ 79107 h 879113"/>
              <a:gd name="connsiteX185" fmla="*/ 337727 w 831490"/>
              <a:gd name="connsiteY185" fmla="*/ 70118 h 879113"/>
              <a:gd name="connsiteX186" fmla="*/ 331967 w 831490"/>
              <a:gd name="connsiteY186" fmla="*/ 0 h 879113"/>
              <a:gd name="connsiteX187" fmla="*/ 437091 w 831490"/>
              <a:gd name="connsiteY187" fmla="*/ 43509 h 879113"/>
              <a:gd name="connsiteX188" fmla="*/ 480652 w 831490"/>
              <a:gd name="connsiteY188" fmla="*/ 149225 h 879113"/>
              <a:gd name="connsiteX189" fmla="*/ 437091 w 831490"/>
              <a:gd name="connsiteY189" fmla="*/ 254581 h 879113"/>
              <a:gd name="connsiteX190" fmla="*/ 331967 w 831490"/>
              <a:gd name="connsiteY190" fmla="*/ 298090 h 879113"/>
              <a:gd name="connsiteX191" fmla="*/ 226484 w 831490"/>
              <a:gd name="connsiteY191" fmla="*/ 254581 h 879113"/>
              <a:gd name="connsiteX192" fmla="*/ 182562 w 831490"/>
              <a:gd name="connsiteY192" fmla="*/ 149225 h 879113"/>
              <a:gd name="connsiteX193" fmla="*/ 226484 w 831490"/>
              <a:gd name="connsiteY193" fmla="*/ 43509 h 879113"/>
              <a:gd name="connsiteX194" fmla="*/ 331967 w 831490"/>
              <a:gd name="connsiteY194" fmla="*/ 0 h 87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7" name="Freeform 6">
            <a:extLst>
              <a:ext uri="{FF2B5EF4-FFF2-40B4-BE49-F238E27FC236}">
                <a16:creationId xmlns:a16="http://schemas.microsoft.com/office/drawing/2014/main" id="{5054C75C-8379-9745-8DAA-99BB185E8EB2}"/>
              </a:ext>
            </a:extLst>
          </p:cNvPr>
          <p:cNvSpPr>
            <a:spLocks noChangeArrowheads="1"/>
          </p:cNvSpPr>
          <p:nvPr/>
        </p:nvSpPr>
        <p:spPr bwMode="auto">
          <a:xfrm>
            <a:off x="18758614" y="6968816"/>
            <a:ext cx="1518547" cy="1584536"/>
          </a:xfrm>
          <a:custGeom>
            <a:avLst/>
            <a:gdLst>
              <a:gd name="connsiteX0" fmla="*/ 401457 w 851151"/>
              <a:gd name="connsiteY0" fmla="*/ 380498 h 888138"/>
              <a:gd name="connsiteX1" fmla="*/ 441185 w 851151"/>
              <a:gd name="connsiteY1" fmla="*/ 388083 h 888138"/>
              <a:gd name="connsiteX2" fmla="*/ 374369 w 851151"/>
              <a:gd name="connsiteY2" fmla="*/ 462121 h 888138"/>
              <a:gd name="connsiteX3" fmla="*/ 376898 w 851151"/>
              <a:gd name="connsiteY3" fmla="*/ 513767 h 888138"/>
              <a:gd name="connsiteX4" fmla="*/ 428544 w 851151"/>
              <a:gd name="connsiteY4" fmla="*/ 511239 h 888138"/>
              <a:gd name="connsiteX5" fmla="*/ 495721 w 851151"/>
              <a:gd name="connsiteY5" fmla="*/ 437201 h 888138"/>
              <a:gd name="connsiteX6" fmla="*/ 507639 w 851151"/>
              <a:gd name="connsiteY6" fmla="*/ 486680 h 888138"/>
              <a:gd name="connsiteX7" fmla="*/ 401457 w 851151"/>
              <a:gd name="connsiteY7" fmla="*/ 592862 h 888138"/>
              <a:gd name="connsiteX8" fmla="*/ 295275 w 851151"/>
              <a:gd name="connsiteY8" fmla="*/ 486680 h 888138"/>
              <a:gd name="connsiteX9" fmla="*/ 401457 w 851151"/>
              <a:gd name="connsiteY9" fmla="*/ 380498 h 888138"/>
              <a:gd name="connsiteX10" fmla="*/ 402251 w 851151"/>
              <a:gd name="connsiteY10" fmla="*/ 213810 h 888138"/>
              <a:gd name="connsiteX11" fmla="*/ 554686 w 851151"/>
              <a:gd name="connsiteY11" fmla="*/ 260552 h 888138"/>
              <a:gd name="connsiteX12" fmla="*/ 556127 w 851151"/>
              <a:gd name="connsiteY12" fmla="*/ 261631 h 888138"/>
              <a:gd name="connsiteX13" fmla="*/ 507117 w 851151"/>
              <a:gd name="connsiteY13" fmla="*/ 315923 h 888138"/>
              <a:gd name="connsiteX14" fmla="*/ 402251 w 851151"/>
              <a:gd name="connsiteY14" fmla="*/ 286080 h 888138"/>
              <a:gd name="connsiteX15" fmla="*/ 260987 w 851151"/>
              <a:gd name="connsiteY15" fmla="*/ 344328 h 888138"/>
              <a:gd name="connsiteX16" fmla="*/ 202608 w 851151"/>
              <a:gd name="connsiteY16" fmla="*/ 485273 h 888138"/>
              <a:gd name="connsiteX17" fmla="*/ 260987 w 851151"/>
              <a:gd name="connsiteY17" fmla="*/ 625858 h 888138"/>
              <a:gd name="connsiteX18" fmla="*/ 402251 w 851151"/>
              <a:gd name="connsiteY18" fmla="*/ 684465 h 888138"/>
              <a:gd name="connsiteX19" fmla="*/ 543514 w 851151"/>
              <a:gd name="connsiteY19" fmla="*/ 625858 h 888138"/>
              <a:gd name="connsiteX20" fmla="*/ 601893 w 851151"/>
              <a:gd name="connsiteY20" fmla="*/ 485273 h 888138"/>
              <a:gd name="connsiteX21" fmla="*/ 561172 w 851151"/>
              <a:gd name="connsiteY21" fmla="*/ 364822 h 888138"/>
              <a:gd name="connsiteX22" fmla="*/ 610542 w 851151"/>
              <a:gd name="connsiteY22" fmla="*/ 310890 h 888138"/>
              <a:gd name="connsiteX23" fmla="*/ 611623 w 851151"/>
              <a:gd name="connsiteY23" fmla="*/ 312328 h 888138"/>
              <a:gd name="connsiteX24" fmla="*/ 674327 w 851151"/>
              <a:gd name="connsiteY24" fmla="*/ 485273 h 888138"/>
              <a:gd name="connsiteX25" fmla="*/ 594686 w 851151"/>
              <a:gd name="connsiteY25" fmla="*/ 676914 h 888138"/>
              <a:gd name="connsiteX26" fmla="*/ 402251 w 851151"/>
              <a:gd name="connsiteY26" fmla="*/ 756376 h 888138"/>
              <a:gd name="connsiteX27" fmla="*/ 209815 w 851151"/>
              <a:gd name="connsiteY27" fmla="*/ 676914 h 888138"/>
              <a:gd name="connsiteX28" fmla="*/ 130175 w 851151"/>
              <a:gd name="connsiteY28" fmla="*/ 485273 h 888138"/>
              <a:gd name="connsiteX29" fmla="*/ 209815 w 851151"/>
              <a:gd name="connsiteY29" fmla="*/ 293271 h 888138"/>
              <a:gd name="connsiteX30" fmla="*/ 402251 w 851151"/>
              <a:gd name="connsiteY30" fmla="*/ 213810 h 888138"/>
              <a:gd name="connsiteX31" fmla="*/ 402251 w 851151"/>
              <a:gd name="connsiteY31" fmla="*/ 83635 h 888138"/>
              <a:gd name="connsiteX32" fmla="*/ 643170 w 851151"/>
              <a:gd name="connsiteY32" fmla="*/ 163906 h 888138"/>
              <a:gd name="connsiteX33" fmla="*/ 644610 w 851151"/>
              <a:gd name="connsiteY33" fmla="*/ 164985 h 888138"/>
              <a:gd name="connsiteX34" fmla="*/ 594914 w 851151"/>
              <a:gd name="connsiteY34" fmla="*/ 219339 h 888138"/>
              <a:gd name="connsiteX35" fmla="*/ 402251 w 851151"/>
              <a:gd name="connsiteY35" fmla="*/ 157066 h 888138"/>
              <a:gd name="connsiteX36" fmla="*/ 169615 w 851151"/>
              <a:gd name="connsiteY36" fmla="*/ 253535 h 888138"/>
              <a:gd name="connsiteX37" fmla="*/ 73104 w 851151"/>
              <a:gd name="connsiteY37" fmla="*/ 486067 h 888138"/>
              <a:gd name="connsiteX38" fmla="*/ 169615 w 851151"/>
              <a:gd name="connsiteY38" fmla="*/ 718599 h 888138"/>
              <a:gd name="connsiteX39" fmla="*/ 402251 w 851151"/>
              <a:gd name="connsiteY39" fmla="*/ 815067 h 888138"/>
              <a:gd name="connsiteX40" fmla="*/ 635247 w 851151"/>
              <a:gd name="connsiteY40" fmla="*/ 718599 h 888138"/>
              <a:gd name="connsiteX41" fmla="*/ 731398 w 851151"/>
              <a:gd name="connsiteY41" fmla="*/ 486067 h 888138"/>
              <a:gd name="connsiteX42" fmla="*/ 649292 w 851151"/>
              <a:gd name="connsiteY42" fmla="*/ 268293 h 888138"/>
              <a:gd name="connsiteX43" fmla="*/ 698628 w 851151"/>
              <a:gd name="connsiteY43" fmla="*/ 213940 h 888138"/>
              <a:gd name="connsiteX44" fmla="*/ 699708 w 851151"/>
              <a:gd name="connsiteY44" fmla="*/ 215379 h 888138"/>
              <a:gd name="connsiteX45" fmla="*/ 804502 w 851151"/>
              <a:gd name="connsiteY45" fmla="*/ 486067 h 888138"/>
              <a:gd name="connsiteX46" fmla="*/ 686744 w 851151"/>
              <a:gd name="connsiteY46" fmla="*/ 770432 h 888138"/>
              <a:gd name="connsiteX47" fmla="*/ 402251 w 851151"/>
              <a:gd name="connsiteY47" fmla="*/ 888138 h 888138"/>
              <a:gd name="connsiteX48" fmla="*/ 117758 w 851151"/>
              <a:gd name="connsiteY48" fmla="*/ 770432 h 888138"/>
              <a:gd name="connsiteX49" fmla="*/ 0 w 851151"/>
              <a:gd name="connsiteY49" fmla="*/ 486067 h 888138"/>
              <a:gd name="connsiteX50" fmla="*/ 117758 w 851151"/>
              <a:gd name="connsiteY50" fmla="*/ 201701 h 888138"/>
              <a:gd name="connsiteX51" fmla="*/ 402251 w 851151"/>
              <a:gd name="connsiteY51" fmla="*/ 83635 h 888138"/>
              <a:gd name="connsiteX52" fmla="*/ 750799 w 851151"/>
              <a:gd name="connsiteY52" fmla="*/ 22 h 888138"/>
              <a:gd name="connsiteX53" fmla="*/ 764016 w 851151"/>
              <a:gd name="connsiteY53" fmla="*/ 4741 h 888138"/>
              <a:gd name="connsiteX54" fmla="*/ 769770 w 851151"/>
              <a:gd name="connsiteY54" fmla="*/ 16246 h 888138"/>
              <a:gd name="connsiteX55" fmla="*/ 778761 w 851151"/>
              <a:gd name="connsiteY55" fmla="*/ 69095 h 888138"/>
              <a:gd name="connsiteX56" fmla="*/ 834505 w 851151"/>
              <a:gd name="connsiteY56" fmla="*/ 73769 h 888138"/>
              <a:gd name="connsiteX57" fmla="*/ 851049 w 851151"/>
              <a:gd name="connsiteY57" fmla="*/ 93542 h 888138"/>
              <a:gd name="connsiteX58" fmla="*/ 845654 w 851151"/>
              <a:gd name="connsiteY58" fmla="*/ 105047 h 888138"/>
              <a:gd name="connsiteX59" fmla="*/ 760420 w 851151"/>
              <a:gd name="connsiteY59" fmla="*/ 198881 h 888138"/>
              <a:gd name="connsiteX60" fmla="*/ 734885 w 851151"/>
              <a:gd name="connsiteY60" fmla="*/ 199960 h 888138"/>
              <a:gd name="connsiteX61" fmla="*/ 733806 w 851151"/>
              <a:gd name="connsiteY61" fmla="*/ 199241 h 888138"/>
              <a:gd name="connsiteX62" fmla="*/ 707553 w 851151"/>
              <a:gd name="connsiteY62" fmla="*/ 175513 h 888138"/>
              <a:gd name="connsiteX63" fmla="*/ 415166 w 851151"/>
              <a:gd name="connsiteY63" fmla="*/ 497641 h 888138"/>
              <a:gd name="connsiteX64" fmla="*/ 389272 w 851151"/>
              <a:gd name="connsiteY64" fmla="*/ 498720 h 888138"/>
              <a:gd name="connsiteX65" fmla="*/ 387833 w 851151"/>
              <a:gd name="connsiteY65" fmla="*/ 472835 h 888138"/>
              <a:gd name="connsiteX66" fmla="*/ 680580 w 851151"/>
              <a:gd name="connsiteY66" fmla="*/ 151065 h 888138"/>
              <a:gd name="connsiteX67" fmla="*/ 653607 w 851151"/>
              <a:gd name="connsiteY67" fmla="*/ 126258 h 888138"/>
              <a:gd name="connsiteX68" fmla="*/ 653247 w 851151"/>
              <a:gd name="connsiteY68" fmla="*/ 126258 h 888138"/>
              <a:gd name="connsiteX69" fmla="*/ 652528 w 851151"/>
              <a:gd name="connsiteY69" fmla="*/ 100733 h 888138"/>
              <a:gd name="connsiteX70" fmla="*/ 652887 w 851151"/>
              <a:gd name="connsiteY70" fmla="*/ 99654 h 888138"/>
              <a:gd name="connsiteX71" fmla="*/ 738482 w 851151"/>
              <a:gd name="connsiteY71" fmla="*/ 5820 h 888138"/>
              <a:gd name="connsiteX72" fmla="*/ 738122 w 851151"/>
              <a:gd name="connsiteY72" fmla="*/ 5820 h 888138"/>
              <a:gd name="connsiteX73" fmla="*/ 750799 w 851151"/>
              <a:gd name="connsiteY73" fmla="*/ 22 h 8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51151" h="888138">
                <a:moveTo>
                  <a:pt x="401457" y="380498"/>
                </a:moveTo>
                <a:cubicBezTo>
                  <a:pt x="415543" y="380498"/>
                  <a:pt x="428906" y="383026"/>
                  <a:pt x="441185" y="388083"/>
                </a:cubicBezTo>
                <a:lnTo>
                  <a:pt x="374369" y="462121"/>
                </a:lnTo>
                <a:cubicBezTo>
                  <a:pt x="360645" y="476929"/>
                  <a:pt x="361729" y="500043"/>
                  <a:pt x="376898" y="513767"/>
                </a:cubicBezTo>
                <a:cubicBezTo>
                  <a:pt x="391706" y="527130"/>
                  <a:pt x="415181" y="526047"/>
                  <a:pt x="428544" y="511239"/>
                </a:cubicBezTo>
                <a:lnTo>
                  <a:pt x="495721" y="437201"/>
                </a:lnTo>
                <a:cubicBezTo>
                  <a:pt x="503305" y="452009"/>
                  <a:pt x="507639" y="468983"/>
                  <a:pt x="507639" y="486680"/>
                </a:cubicBezTo>
                <a:cubicBezTo>
                  <a:pt x="507639" y="545189"/>
                  <a:pt x="459966" y="592862"/>
                  <a:pt x="401457" y="592862"/>
                </a:cubicBezTo>
                <a:cubicBezTo>
                  <a:pt x="342948" y="592862"/>
                  <a:pt x="295275" y="545189"/>
                  <a:pt x="295275" y="486680"/>
                </a:cubicBezTo>
                <a:cubicBezTo>
                  <a:pt x="295275" y="428172"/>
                  <a:pt x="342948" y="380498"/>
                  <a:pt x="401457" y="380498"/>
                </a:cubicBezTo>
                <a:close/>
                <a:moveTo>
                  <a:pt x="402251" y="213810"/>
                </a:moveTo>
                <a:cubicBezTo>
                  <a:pt x="456666" y="213810"/>
                  <a:pt x="509640" y="229990"/>
                  <a:pt x="554686" y="260552"/>
                </a:cubicBezTo>
                <a:lnTo>
                  <a:pt x="556127" y="261631"/>
                </a:lnTo>
                <a:lnTo>
                  <a:pt x="507117" y="315923"/>
                </a:lnTo>
                <a:cubicBezTo>
                  <a:pt x="475766" y="296148"/>
                  <a:pt x="439369" y="286080"/>
                  <a:pt x="402251" y="286080"/>
                </a:cubicBezTo>
                <a:cubicBezTo>
                  <a:pt x="348917" y="286080"/>
                  <a:pt x="298826" y="306934"/>
                  <a:pt x="260987" y="344328"/>
                </a:cubicBezTo>
                <a:cubicBezTo>
                  <a:pt x="223509" y="381721"/>
                  <a:pt x="202608" y="432059"/>
                  <a:pt x="202608" y="485273"/>
                </a:cubicBezTo>
                <a:cubicBezTo>
                  <a:pt x="202608" y="538127"/>
                  <a:pt x="223509" y="588464"/>
                  <a:pt x="260987" y="625858"/>
                </a:cubicBezTo>
                <a:cubicBezTo>
                  <a:pt x="298826" y="663611"/>
                  <a:pt x="348917" y="684465"/>
                  <a:pt x="402251" y="684465"/>
                </a:cubicBezTo>
                <a:cubicBezTo>
                  <a:pt x="455225" y="684465"/>
                  <a:pt x="506036" y="663611"/>
                  <a:pt x="543514" y="625858"/>
                </a:cubicBezTo>
                <a:cubicBezTo>
                  <a:pt x="580992" y="588464"/>
                  <a:pt x="601893" y="538127"/>
                  <a:pt x="601893" y="485273"/>
                </a:cubicBezTo>
                <a:cubicBezTo>
                  <a:pt x="601893" y="441407"/>
                  <a:pt x="587479" y="399340"/>
                  <a:pt x="561172" y="364822"/>
                </a:cubicBezTo>
                <a:lnTo>
                  <a:pt x="610542" y="310890"/>
                </a:lnTo>
                <a:lnTo>
                  <a:pt x="611623" y="312328"/>
                </a:lnTo>
                <a:cubicBezTo>
                  <a:pt x="652345" y="361227"/>
                  <a:pt x="674327" y="421632"/>
                  <a:pt x="674327" y="485273"/>
                </a:cubicBezTo>
                <a:cubicBezTo>
                  <a:pt x="674327" y="557183"/>
                  <a:pt x="645498" y="625858"/>
                  <a:pt x="594686" y="676914"/>
                </a:cubicBezTo>
                <a:cubicBezTo>
                  <a:pt x="543514" y="727971"/>
                  <a:pt x="474684" y="756376"/>
                  <a:pt x="402251" y="756376"/>
                </a:cubicBezTo>
                <a:cubicBezTo>
                  <a:pt x="329817" y="756376"/>
                  <a:pt x="260987" y="727971"/>
                  <a:pt x="209815" y="676914"/>
                </a:cubicBezTo>
                <a:cubicBezTo>
                  <a:pt x="158644" y="625858"/>
                  <a:pt x="130175" y="557183"/>
                  <a:pt x="130175" y="485273"/>
                </a:cubicBezTo>
                <a:cubicBezTo>
                  <a:pt x="130175" y="413003"/>
                  <a:pt x="158644" y="344328"/>
                  <a:pt x="209815" y="293271"/>
                </a:cubicBezTo>
                <a:cubicBezTo>
                  <a:pt x="260987" y="242215"/>
                  <a:pt x="329817" y="213810"/>
                  <a:pt x="402251" y="213810"/>
                </a:cubicBezTo>
                <a:close/>
                <a:moveTo>
                  <a:pt x="402251" y="83635"/>
                </a:moveTo>
                <a:cubicBezTo>
                  <a:pt x="489400" y="83635"/>
                  <a:pt x="573667" y="111712"/>
                  <a:pt x="643170" y="163906"/>
                </a:cubicBezTo>
                <a:lnTo>
                  <a:pt x="644610" y="164985"/>
                </a:lnTo>
                <a:lnTo>
                  <a:pt x="594914" y="219339"/>
                </a:lnTo>
                <a:cubicBezTo>
                  <a:pt x="538736" y="178664"/>
                  <a:pt x="471754" y="157066"/>
                  <a:pt x="402251" y="157066"/>
                </a:cubicBezTo>
                <a:cubicBezTo>
                  <a:pt x="314742" y="157066"/>
                  <a:pt x="231195" y="191622"/>
                  <a:pt x="169615" y="253535"/>
                </a:cubicBezTo>
                <a:cubicBezTo>
                  <a:pt x="107675" y="315447"/>
                  <a:pt x="73104" y="398237"/>
                  <a:pt x="73104" y="486067"/>
                </a:cubicBezTo>
                <a:cubicBezTo>
                  <a:pt x="73104" y="573536"/>
                  <a:pt x="107675" y="656686"/>
                  <a:pt x="169615" y="718599"/>
                </a:cubicBezTo>
                <a:cubicBezTo>
                  <a:pt x="231195" y="780511"/>
                  <a:pt x="314742" y="815067"/>
                  <a:pt x="402251" y="815067"/>
                </a:cubicBezTo>
                <a:cubicBezTo>
                  <a:pt x="489760" y="815067"/>
                  <a:pt x="572947" y="780511"/>
                  <a:pt x="635247" y="718599"/>
                </a:cubicBezTo>
                <a:cubicBezTo>
                  <a:pt x="697187" y="656686"/>
                  <a:pt x="731398" y="573536"/>
                  <a:pt x="731398" y="486067"/>
                </a:cubicBezTo>
                <a:cubicBezTo>
                  <a:pt x="731398" y="405436"/>
                  <a:pt x="702229" y="328766"/>
                  <a:pt x="649292" y="268293"/>
                </a:cubicBezTo>
                <a:lnTo>
                  <a:pt x="698628" y="213940"/>
                </a:lnTo>
                <a:lnTo>
                  <a:pt x="699708" y="215379"/>
                </a:lnTo>
                <a:cubicBezTo>
                  <a:pt x="767410" y="289530"/>
                  <a:pt x="804502" y="385639"/>
                  <a:pt x="804502" y="486067"/>
                </a:cubicBezTo>
                <a:cubicBezTo>
                  <a:pt x="804502" y="592974"/>
                  <a:pt x="762368" y="694842"/>
                  <a:pt x="686744" y="770432"/>
                </a:cubicBezTo>
                <a:cubicBezTo>
                  <a:pt x="610759" y="846023"/>
                  <a:pt x="509206" y="888138"/>
                  <a:pt x="402251" y="888138"/>
                </a:cubicBezTo>
                <a:cubicBezTo>
                  <a:pt x="295296" y="888138"/>
                  <a:pt x="193383" y="846023"/>
                  <a:pt x="117758" y="770432"/>
                </a:cubicBezTo>
                <a:cubicBezTo>
                  <a:pt x="42133" y="694842"/>
                  <a:pt x="0" y="592974"/>
                  <a:pt x="0" y="486067"/>
                </a:cubicBezTo>
                <a:cubicBezTo>
                  <a:pt x="0" y="378800"/>
                  <a:pt x="42133" y="277292"/>
                  <a:pt x="117758" y="201701"/>
                </a:cubicBezTo>
                <a:cubicBezTo>
                  <a:pt x="193383" y="125750"/>
                  <a:pt x="295296" y="83635"/>
                  <a:pt x="402251" y="83635"/>
                </a:cubicBezTo>
                <a:close/>
                <a:moveTo>
                  <a:pt x="750799" y="22"/>
                </a:moveTo>
                <a:cubicBezTo>
                  <a:pt x="755475" y="-202"/>
                  <a:pt x="760240" y="1326"/>
                  <a:pt x="764016" y="4741"/>
                </a:cubicBezTo>
                <a:cubicBezTo>
                  <a:pt x="767612" y="7977"/>
                  <a:pt x="769411" y="11931"/>
                  <a:pt x="769770" y="16246"/>
                </a:cubicBezTo>
                <a:lnTo>
                  <a:pt x="778761" y="69095"/>
                </a:lnTo>
                <a:lnTo>
                  <a:pt x="834505" y="73769"/>
                </a:lnTo>
                <a:cubicBezTo>
                  <a:pt x="844575" y="74488"/>
                  <a:pt x="852128" y="83116"/>
                  <a:pt x="851049" y="93542"/>
                </a:cubicBezTo>
                <a:cubicBezTo>
                  <a:pt x="850689" y="97856"/>
                  <a:pt x="848531" y="101811"/>
                  <a:pt x="845654" y="105047"/>
                </a:cubicBezTo>
                <a:lnTo>
                  <a:pt x="760420" y="198881"/>
                </a:lnTo>
                <a:cubicBezTo>
                  <a:pt x="753946" y="206431"/>
                  <a:pt x="742078" y="206791"/>
                  <a:pt x="734885" y="199960"/>
                </a:cubicBezTo>
                <a:cubicBezTo>
                  <a:pt x="734166" y="199600"/>
                  <a:pt x="734166" y="199600"/>
                  <a:pt x="733806" y="199241"/>
                </a:cubicBezTo>
                <a:lnTo>
                  <a:pt x="707553" y="175513"/>
                </a:lnTo>
                <a:lnTo>
                  <a:pt x="415166" y="497641"/>
                </a:lnTo>
                <a:cubicBezTo>
                  <a:pt x="408333" y="505191"/>
                  <a:pt x="396465" y="505551"/>
                  <a:pt x="389272" y="498720"/>
                </a:cubicBezTo>
                <a:cubicBezTo>
                  <a:pt x="381720" y="491889"/>
                  <a:pt x="381000" y="480384"/>
                  <a:pt x="387833" y="472835"/>
                </a:cubicBezTo>
                <a:lnTo>
                  <a:pt x="680580" y="151065"/>
                </a:lnTo>
                <a:lnTo>
                  <a:pt x="653607" y="126258"/>
                </a:lnTo>
                <a:lnTo>
                  <a:pt x="653247" y="126258"/>
                </a:lnTo>
                <a:cubicBezTo>
                  <a:pt x="646054" y="119428"/>
                  <a:pt x="645335" y="108283"/>
                  <a:pt x="652528" y="100733"/>
                </a:cubicBezTo>
                <a:cubicBezTo>
                  <a:pt x="652528" y="100373"/>
                  <a:pt x="652887" y="100014"/>
                  <a:pt x="652887" y="99654"/>
                </a:cubicBezTo>
                <a:lnTo>
                  <a:pt x="738482" y="5820"/>
                </a:lnTo>
                <a:lnTo>
                  <a:pt x="738122" y="5820"/>
                </a:lnTo>
                <a:cubicBezTo>
                  <a:pt x="741539" y="2225"/>
                  <a:pt x="746124" y="247"/>
                  <a:pt x="750799" y="22"/>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8" name="TextBox 17">
            <a:extLst>
              <a:ext uri="{FF2B5EF4-FFF2-40B4-BE49-F238E27FC236}">
                <a16:creationId xmlns:a16="http://schemas.microsoft.com/office/drawing/2014/main" id="{A94808D1-9D42-9145-AB15-77603FB17DEA}"/>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9" name="TextBox 18">
            <a:extLst>
              <a:ext uri="{FF2B5EF4-FFF2-40B4-BE49-F238E27FC236}">
                <a16:creationId xmlns:a16="http://schemas.microsoft.com/office/drawing/2014/main" id="{9971AC5C-B9C7-F343-94BC-B6BBF8E19C9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0" name="Subtitle 2">
            <a:extLst>
              <a:ext uri="{FF2B5EF4-FFF2-40B4-BE49-F238E27FC236}">
                <a16:creationId xmlns:a16="http://schemas.microsoft.com/office/drawing/2014/main" id="{680267C2-A041-7F43-8367-12EF355F492F}"/>
              </a:ext>
            </a:extLst>
          </p:cNvPr>
          <p:cNvSpPr txBox="1">
            <a:spLocks/>
          </p:cNvSpPr>
          <p:nvPr/>
        </p:nvSpPr>
        <p:spPr>
          <a:xfrm>
            <a:off x="3103857" y="8128704"/>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1" name="TextBox 20">
            <a:extLst>
              <a:ext uri="{FF2B5EF4-FFF2-40B4-BE49-F238E27FC236}">
                <a16:creationId xmlns:a16="http://schemas.microsoft.com/office/drawing/2014/main" id="{1E1AD36F-5F65-2E4F-BA7C-A0BFF8F2E344}"/>
              </a:ext>
            </a:extLst>
          </p:cNvPr>
          <p:cNvSpPr txBox="1"/>
          <p:nvPr/>
        </p:nvSpPr>
        <p:spPr>
          <a:xfrm>
            <a:off x="3913164" y="751700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4" name="Subtitle 2">
            <a:extLst>
              <a:ext uri="{FF2B5EF4-FFF2-40B4-BE49-F238E27FC236}">
                <a16:creationId xmlns:a16="http://schemas.microsoft.com/office/drawing/2014/main" id="{179C4B39-95A5-0B4A-92D4-64E9A86EDD2E}"/>
              </a:ext>
            </a:extLst>
          </p:cNvPr>
          <p:cNvSpPr txBox="1">
            <a:spLocks/>
          </p:cNvSpPr>
          <p:nvPr/>
        </p:nvSpPr>
        <p:spPr>
          <a:xfrm>
            <a:off x="12537733" y="8128704"/>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5" name="TextBox 24">
            <a:extLst>
              <a:ext uri="{FF2B5EF4-FFF2-40B4-BE49-F238E27FC236}">
                <a16:creationId xmlns:a16="http://schemas.microsoft.com/office/drawing/2014/main" id="{6EDA1D4B-6B49-3643-A6EB-B86562CFBAD8}"/>
              </a:ext>
            </a:extLst>
          </p:cNvPr>
          <p:cNvSpPr txBox="1"/>
          <p:nvPr/>
        </p:nvSpPr>
        <p:spPr>
          <a:xfrm>
            <a:off x="13347040" y="751700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7" name="Subtitle 2">
            <a:extLst>
              <a:ext uri="{FF2B5EF4-FFF2-40B4-BE49-F238E27FC236}">
                <a16:creationId xmlns:a16="http://schemas.microsoft.com/office/drawing/2014/main" id="{54C9C887-12FE-2C45-BAEF-49F700FC83B7}"/>
              </a:ext>
            </a:extLst>
          </p:cNvPr>
          <p:cNvSpPr txBox="1">
            <a:spLocks/>
          </p:cNvSpPr>
          <p:nvPr/>
        </p:nvSpPr>
        <p:spPr>
          <a:xfrm>
            <a:off x="7820795" y="10768990"/>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8" name="TextBox 27">
            <a:extLst>
              <a:ext uri="{FF2B5EF4-FFF2-40B4-BE49-F238E27FC236}">
                <a16:creationId xmlns:a16="http://schemas.microsoft.com/office/drawing/2014/main" id="{708D742E-6AC1-7B4D-8A7E-A79FCDDDE629}"/>
              </a:ext>
            </a:extLst>
          </p:cNvPr>
          <p:cNvSpPr txBox="1"/>
          <p:nvPr/>
        </p:nvSpPr>
        <p:spPr>
          <a:xfrm>
            <a:off x="8630102" y="1015728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0" name="Subtitle 2">
            <a:extLst>
              <a:ext uri="{FF2B5EF4-FFF2-40B4-BE49-F238E27FC236}">
                <a16:creationId xmlns:a16="http://schemas.microsoft.com/office/drawing/2014/main" id="{978F3CF8-C786-D949-BBD3-CB6AD107BD5B}"/>
              </a:ext>
            </a:extLst>
          </p:cNvPr>
          <p:cNvSpPr txBox="1">
            <a:spLocks/>
          </p:cNvSpPr>
          <p:nvPr/>
        </p:nvSpPr>
        <p:spPr>
          <a:xfrm>
            <a:off x="17273513" y="10768990"/>
            <a:ext cx="406672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1" name="TextBox 30">
            <a:extLst>
              <a:ext uri="{FF2B5EF4-FFF2-40B4-BE49-F238E27FC236}">
                <a16:creationId xmlns:a16="http://schemas.microsoft.com/office/drawing/2014/main" id="{34BE070F-6303-AC4C-AE49-2D80CEBB5F43}"/>
              </a:ext>
            </a:extLst>
          </p:cNvPr>
          <p:cNvSpPr txBox="1"/>
          <p:nvPr/>
        </p:nvSpPr>
        <p:spPr>
          <a:xfrm>
            <a:off x="18082820" y="1015728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410955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aphicFrame>
        <p:nvGraphicFramePr>
          <p:cNvPr id="2" name="Chart 1">
            <a:extLst>
              <a:ext uri="{FF2B5EF4-FFF2-40B4-BE49-F238E27FC236}">
                <a16:creationId xmlns:a16="http://schemas.microsoft.com/office/drawing/2014/main" id="{594E40D0-B3A1-4F4D-9011-86215D8F29F3}"/>
              </a:ext>
            </a:extLst>
          </p:cNvPr>
          <p:cNvGraphicFramePr/>
          <p:nvPr>
            <p:extLst>
              <p:ext uri="{D42A27DB-BD31-4B8C-83A1-F6EECF244321}">
                <p14:modId xmlns:p14="http://schemas.microsoft.com/office/powerpoint/2010/main" val="1518274208"/>
              </p:ext>
            </p:extLst>
          </p:nvPr>
        </p:nvGraphicFramePr>
        <p:xfrm>
          <a:off x="7969250" y="4139474"/>
          <a:ext cx="8439150" cy="8469208"/>
        </p:xfrm>
        <a:graphic>
          <a:graphicData uri="http://schemas.openxmlformats.org/drawingml/2006/chart">
            <c:chart xmlns:c="http://schemas.openxmlformats.org/drawingml/2006/chart" xmlns:r="http://schemas.openxmlformats.org/officeDocument/2006/relationships" r:id="rId2"/>
          </a:graphicData>
        </a:graphic>
      </p:graphicFrame>
      <p:sp>
        <p:nvSpPr>
          <p:cNvPr id="5" name="Freeform 4">
            <a:extLst>
              <a:ext uri="{FF2B5EF4-FFF2-40B4-BE49-F238E27FC236}">
                <a16:creationId xmlns:a16="http://schemas.microsoft.com/office/drawing/2014/main" id="{4C3DCEF3-DD14-4E40-A1FE-B5B0B467D0DC}"/>
              </a:ext>
            </a:extLst>
          </p:cNvPr>
          <p:cNvSpPr>
            <a:spLocks noChangeArrowheads="1"/>
          </p:cNvSpPr>
          <p:nvPr/>
        </p:nvSpPr>
        <p:spPr bwMode="auto">
          <a:xfrm>
            <a:off x="10707367" y="7214933"/>
            <a:ext cx="2962914" cy="2318290"/>
          </a:xfrm>
          <a:custGeom>
            <a:avLst/>
            <a:gdLst>
              <a:gd name="connsiteX0" fmla="*/ 52568 w 853715"/>
              <a:gd name="connsiteY0" fmla="*/ 374650 h 667977"/>
              <a:gd name="connsiteX1" fmla="*/ 331248 w 853715"/>
              <a:gd name="connsiteY1" fmla="*/ 374650 h 667977"/>
              <a:gd name="connsiteX2" fmla="*/ 368693 w 853715"/>
              <a:gd name="connsiteY2" fmla="*/ 390164 h 667977"/>
              <a:gd name="connsiteX3" fmla="*/ 383815 w 853715"/>
              <a:gd name="connsiteY3" fmla="*/ 427326 h 667977"/>
              <a:gd name="connsiteX4" fmla="*/ 383815 w 853715"/>
              <a:gd name="connsiteY4" fmla="*/ 649577 h 667977"/>
              <a:gd name="connsiteX5" fmla="*/ 383815 w 853715"/>
              <a:gd name="connsiteY5" fmla="*/ 667977 h 667977"/>
              <a:gd name="connsiteX6" fmla="*/ 365453 w 853715"/>
              <a:gd name="connsiteY6" fmla="*/ 667977 h 667977"/>
              <a:gd name="connsiteX7" fmla="*/ 18363 w 853715"/>
              <a:gd name="connsiteY7" fmla="*/ 667977 h 667977"/>
              <a:gd name="connsiteX8" fmla="*/ 0 w 853715"/>
              <a:gd name="connsiteY8" fmla="*/ 667977 h 667977"/>
              <a:gd name="connsiteX9" fmla="*/ 0 w 853715"/>
              <a:gd name="connsiteY9" fmla="*/ 649577 h 667977"/>
              <a:gd name="connsiteX10" fmla="*/ 0 w 853715"/>
              <a:gd name="connsiteY10" fmla="*/ 427326 h 667977"/>
              <a:gd name="connsiteX11" fmla="*/ 15482 w 853715"/>
              <a:gd name="connsiteY11" fmla="*/ 390164 h 667977"/>
              <a:gd name="connsiteX12" fmla="*/ 52568 w 853715"/>
              <a:gd name="connsiteY12" fmla="*/ 374650 h 667977"/>
              <a:gd name="connsiteX13" fmla="*/ 331788 w 853715"/>
              <a:gd name="connsiteY13" fmla="*/ 355600 h 667977"/>
              <a:gd name="connsiteX14" fmla="*/ 823819 w 853715"/>
              <a:gd name="connsiteY14" fmla="*/ 355600 h 667977"/>
              <a:gd name="connsiteX15" fmla="*/ 853715 w 853715"/>
              <a:gd name="connsiteY15" fmla="*/ 355600 h 667977"/>
              <a:gd name="connsiteX16" fmla="*/ 840028 w 853715"/>
              <a:gd name="connsiteY16" fmla="*/ 382259 h 667977"/>
              <a:gd name="connsiteX17" fmla="*/ 737011 w 853715"/>
              <a:gd name="connsiteY17" fmla="*/ 583638 h 667977"/>
              <a:gd name="connsiteX18" fmla="*/ 731968 w 853715"/>
              <a:gd name="connsiteY18" fmla="*/ 593365 h 667977"/>
              <a:gd name="connsiteX19" fmla="*/ 720802 w 853715"/>
              <a:gd name="connsiteY19" fmla="*/ 593365 h 667977"/>
              <a:gd name="connsiteX20" fmla="*/ 402387 w 853715"/>
              <a:gd name="connsiteY20" fmla="*/ 593365 h 667977"/>
              <a:gd name="connsiteX21" fmla="*/ 402387 w 853715"/>
              <a:gd name="connsiteY21" fmla="*/ 426569 h 667977"/>
              <a:gd name="connsiteX22" fmla="*/ 381496 w 853715"/>
              <a:gd name="connsiteY22" fmla="*/ 376495 h 667977"/>
              <a:gd name="connsiteX23" fmla="*/ 331788 w 853715"/>
              <a:gd name="connsiteY23" fmla="*/ 355600 h 667977"/>
              <a:gd name="connsiteX24" fmla="*/ 467735 w 853715"/>
              <a:gd name="connsiteY24" fmla="*/ 215900 h 667977"/>
              <a:gd name="connsiteX25" fmla="*/ 709829 w 853715"/>
              <a:gd name="connsiteY25" fmla="*/ 215900 h 667977"/>
              <a:gd name="connsiteX26" fmla="*/ 741940 w 853715"/>
              <a:gd name="connsiteY26" fmla="*/ 231096 h 667977"/>
              <a:gd name="connsiteX27" fmla="*/ 755289 w 853715"/>
              <a:gd name="connsiteY27" fmla="*/ 267640 h 667977"/>
              <a:gd name="connsiteX28" fmla="*/ 755289 w 853715"/>
              <a:gd name="connsiteY28" fmla="*/ 342538 h 667977"/>
              <a:gd name="connsiteX29" fmla="*/ 422275 w 853715"/>
              <a:gd name="connsiteY29" fmla="*/ 342538 h 667977"/>
              <a:gd name="connsiteX30" fmla="*/ 422275 w 853715"/>
              <a:gd name="connsiteY30" fmla="*/ 267640 h 667977"/>
              <a:gd name="connsiteX31" fmla="*/ 435625 w 853715"/>
              <a:gd name="connsiteY31" fmla="*/ 231096 h 667977"/>
              <a:gd name="connsiteX32" fmla="*/ 467735 w 853715"/>
              <a:gd name="connsiteY32" fmla="*/ 215900 h 667977"/>
              <a:gd name="connsiteX33" fmla="*/ 191908 w 853715"/>
              <a:gd name="connsiteY33" fmla="*/ 123825 h 667977"/>
              <a:gd name="connsiteX34" fmla="*/ 275846 w 853715"/>
              <a:gd name="connsiteY34" fmla="*/ 158716 h 667977"/>
              <a:gd name="connsiteX35" fmla="*/ 310790 w 853715"/>
              <a:gd name="connsiteY35" fmla="*/ 242528 h 667977"/>
              <a:gd name="connsiteX36" fmla="*/ 275846 w 853715"/>
              <a:gd name="connsiteY36" fmla="*/ 326339 h 667977"/>
              <a:gd name="connsiteX37" fmla="*/ 191908 w 853715"/>
              <a:gd name="connsiteY37" fmla="*/ 361590 h 667977"/>
              <a:gd name="connsiteX38" fmla="*/ 107969 w 853715"/>
              <a:gd name="connsiteY38" fmla="*/ 326339 h 667977"/>
              <a:gd name="connsiteX39" fmla="*/ 73025 w 853715"/>
              <a:gd name="connsiteY39" fmla="*/ 242528 h 667977"/>
              <a:gd name="connsiteX40" fmla="*/ 107969 w 853715"/>
              <a:gd name="connsiteY40" fmla="*/ 158716 h 667977"/>
              <a:gd name="connsiteX41" fmla="*/ 191908 w 853715"/>
              <a:gd name="connsiteY41" fmla="*/ 123825 h 667977"/>
              <a:gd name="connsiteX42" fmla="*/ 588783 w 853715"/>
              <a:gd name="connsiteY42" fmla="*/ 0 h 667977"/>
              <a:gd name="connsiteX43" fmla="*/ 661896 w 853715"/>
              <a:gd name="connsiteY43" fmla="*/ 30254 h 667977"/>
              <a:gd name="connsiteX44" fmla="*/ 691790 w 853715"/>
              <a:gd name="connsiteY44" fmla="*/ 103007 h 667977"/>
              <a:gd name="connsiteX45" fmla="*/ 661896 w 853715"/>
              <a:gd name="connsiteY45" fmla="*/ 175761 h 667977"/>
              <a:gd name="connsiteX46" fmla="*/ 588783 w 853715"/>
              <a:gd name="connsiteY46" fmla="*/ 206015 h 667977"/>
              <a:gd name="connsiteX47" fmla="*/ 516029 w 853715"/>
              <a:gd name="connsiteY47" fmla="*/ 175761 h 667977"/>
              <a:gd name="connsiteX48" fmla="*/ 485775 w 853715"/>
              <a:gd name="connsiteY48" fmla="*/ 103007 h 667977"/>
              <a:gd name="connsiteX49" fmla="*/ 516029 w 853715"/>
              <a:gd name="connsiteY49" fmla="*/ 30254 h 667977"/>
              <a:gd name="connsiteX50" fmla="*/ 588783 w 853715"/>
              <a:gd name="connsiteY50" fmla="*/ 0 h 66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53715" h="667977">
                <a:moveTo>
                  <a:pt x="52568" y="374650"/>
                </a:moveTo>
                <a:lnTo>
                  <a:pt x="331248" y="374650"/>
                </a:lnTo>
                <a:cubicBezTo>
                  <a:pt x="346010" y="374650"/>
                  <a:pt x="358972" y="380784"/>
                  <a:pt x="368693" y="390164"/>
                </a:cubicBezTo>
                <a:cubicBezTo>
                  <a:pt x="378054" y="399906"/>
                  <a:pt x="383815" y="412895"/>
                  <a:pt x="383815" y="427326"/>
                </a:cubicBezTo>
                <a:lnTo>
                  <a:pt x="383815" y="649577"/>
                </a:lnTo>
                <a:lnTo>
                  <a:pt x="383815" y="667977"/>
                </a:lnTo>
                <a:lnTo>
                  <a:pt x="365453" y="667977"/>
                </a:lnTo>
                <a:lnTo>
                  <a:pt x="18363" y="667977"/>
                </a:lnTo>
                <a:lnTo>
                  <a:pt x="0" y="667977"/>
                </a:lnTo>
                <a:lnTo>
                  <a:pt x="0" y="649577"/>
                </a:lnTo>
                <a:lnTo>
                  <a:pt x="0" y="427326"/>
                </a:lnTo>
                <a:cubicBezTo>
                  <a:pt x="0" y="412895"/>
                  <a:pt x="5761" y="399906"/>
                  <a:pt x="15482" y="390164"/>
                </a:cubicBezTo>
                <a:cubicBezTo>
                  <a:pt x="24844" y="380784"/>
                  <a:pt x="37806" y="374650"/>
                  <a:pt x="52568" y="374650"/>
                </a:cubicBezTo>
                <a:close/>
                <a:moveTo>
                  <a:pt x="331788" y="355600"/>
                </a:moveTo>
                <a:lnTo>
                  <a:pt x="823819" y="355600"/>
                </a:lnTo>
                <a:lnTo>
                  <a:pt x="853715" y="355600"/>
                </a:lnTo>
                <a:lnTo>
                  <a:pt x="840028" y="382259"/>
                </a:lnTo>
                <a:lnTo>
                  <a:pt x="737011" y="583638"/>
                </a:lnTo>
                <a:lnTo>
                  <a:pt x="731968" y="593365"/>
                </a:lnTo>
                <a:lnTo>
                  <a:pt x="720802" y="593365"/>
                </a:lnTo>
                <a:lnTo>
                  <a:pt x="402387" y="593365"/>
                </a:lnTo>
                <a:lnTo>
                  <a:pt x="402387" y="426569"/>
                </a:lnTo>
                <a:cubicBezTo>
                  <a:pt x="402387" y="407836"/>
                  <a:pt x="394823" y="389824"/>
                  <a:pt x="381496" y="376495"/>
                </a:cubicBezTo>
                <a:cubicBezTo>
                  <a:pt x="368168" y="363165"/>
                  <a:pt x="350158" y="355600"/>
                  <a:pt x="331788" y="355600"/>
                </a:cubicBezTo>
                <a:close/>
                <a:moveTo>
                  <a:pt x="467735" y="215900"/>
                </a:moveTo>
                <a:lnTo>
                  <a:pt x="709829" y="215900"/>
                </a:lnTo>
                <a:cubicBezTo>
                  <a:pt x="722457" y="215900"/>
                  <a:pt x="733642" y="221327"/>
                  <a:pt x="741940" y="231096"/>
                </a:cubicBezTo>
                <a:cubicBezTo>
                  <a:pt x="750238" y="240142"/>
                  <a:pt x="755289" y="253168"/>
                  <a:pt x="755289" y="267640"/>
                </a:cubicBezTo>
                <a:lnTo>
                  <a:pt x="755289" y="342538"/>
                </a:lnTo>
                <a:lnTo>
                  <a:pt x="422275" y="342538"/>
                </a:lnTo>
                <a:lnTo>
                  <a:pt x="422275" y="267640"/>
                </a:lnTo>
                <a:cubicBezTo>
                  <a:pt x="422275" y="253168"/>
                  <a:pt x="426966" y="240142"/>
                  <a:pt x="435625" y="231096"/>
                </a:cubicBezTo>
                <a:cubicBezTo>
                  <a:pt x="443562" y="221327"/>
                  <a:pt x="455108" y="215900"/>
                  <a:pt x="467735" y="215900"/>
                </a:cubicBezTo>
                <a:close/>
                <a:moveTo>
                  <a:pt x="191908" y="123825"/>
                </a:moveTo>
                <a:cubicBezTo>
                  <a:pt x="224690" y="123825"/>
                  <a:pt x="254591" y="137134"/>
                  <a:pt x="275846" y="158716"/>
                </a:cubicBezTo>
                <a:cubicBezTo>
                  <a:pt x="297461" y="179939"/>
                  <a:pt x="310790" y="209794"/>
                  <a:pt x="310790" y="242528"/>
                </a:cubicBezTo>
                <a:cubicBezTo>
                  <a:pt x="310790" y="275261"/>
                  <a:pt x="297461" y="305116"/>
                  <a:pt x="275846" y="326339"/>
                </a:cubicBezTo>
                <a:cubicBezTo>
                  <a:pt x="254591" y="347921"/>
                  <a:pt x="224690" y="361590"/>
                  <a:pt x="191908" y="361590"/>
                </a:cubicBezTo>
                <a:cubicBezTo>
                  <a:pt x="159125" y="361590"/>
                  <a:pt x="129224" y="347921"/>
                  <a:pt x="107969" y="326339"/>
                </a:cubicBezTo>
                <a:cubicBezTo>
                  <a:pt x="86354" y="305116"/>
                  <a:pt x="73025" y="275261"/>
                  <a:pt x="73025" y="242528"/>
                </a:cubicBezTo>
                <a:cubicBezTo>
                  <a:pt x="73025" y="209794"/>
                  <a:pt x="86354" y="179939"/>
                  <a:pt x="107969" y="158716"/>
                </a:cubicBezTo>
                <a:cubicBezTo>
                  <a:pt x="129224" y="137134"/>
                  <a:pt x="159125" y="123825"/>
                  <a:pt x="191908" y="123825"/>
                </a:cubicBezTo>
                <a:close/>
                <a:moveTo>
                  <a:pt x="588783" y="0"/>
                </a:moveTo>
                <a:cubicBezTo>
                  <a:pt x="617236" y="0"/>
                  <a:pt x="643168" y="11525"/>
                  <a:pt x="661896" y="30254"/>
                </a:cubicBezTo>
                <a:cubicBezTo>
                  <a:pt x="680625" y="48982"/>
                  <a:pt x="691790" y="74554"/>
                  <a:pt x="691790" y="103007"/>
                </a:cubicBezTo>
                <a:cubicBezTo>
                  <a:pt x="691790" y="131460"/>
                  <a:pt x="680625" y="157392"/>
                  <a:pt x="661896" y="175761"/>
                </a:cubicBezTo>
                <a:cubicBezTo>
                  <a:pt x="643168" y="194489"/>
                  <a:pt x="617236" y="206015"/>
                  <a:pt x="588783" y="206015"/>
                </a:cubicBezTo>
                <a:cubicBezTo>
                  <a:pt x="560690" y="206015"/>
                  <a:pt x="534758" y="194489"/>
                  <a:pt x="516029" y="175761"/>
                </a:cubicBezTo>
                <a:cubicBezTo>
                  <a:pt x="497301" y="157392"/>
                  <a:pt x="485775" y="131460"/>
                  <a:pt x="485775" y="103007"/>
                </a:cubicBezTo>
                <a:cubicBezTo>
                  <a:pt x="485775" y="74554"/>
                  <a:pt x="497301" y="48982"/>
                  <a:pt x="516029" y="30254"/>
                </a:cubicBezTo>
                <a:cubicBezTo>
                  <a:pt x="534758" y="11525"/>
                  <a:pt x="560690" y="0"/>
                  <a:pt x="588783" y="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cxnSp>
        <p:nvCxnSpPr>
          <p:cNvPr id="7" name="Straight Connector 6">
            <a:extLst>
              <a:ext uri="{FF2B5EF4-FFF2-40B4-BE49-F238E27FC236}">
                <a16:creationId xmlns:a16="http://schemas.microsoft.com/office/drawing/2014/main" id="{E95D41EE-FD60-2442-A27D-1DFC9BF1CC4D}"/>
              </a:ext>
            </a:extLst>
          </p:cNvPr>
          <p:cNvCxnSpPr>
            <a:cxnSpLocks/>
          </p:cNvCxnSpPr>
          <p:nvPr/>
        </p:nvCxnSpPr>
        <p:spPr>
          <a:xfrm>
            <a:off x="16408398" y="9144000"/>
            <a:ext cx="608383" cy="14353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746968C-D678-C54B-AD96-751B35BCBF8B}"/>
              </a:ext>
            </a:extLst>
          </p:cNvPr>
          <p:cNvCxnSpPr>
            <a:cxnSpLocks/>
            <a:endCxn id="11" idx="1"/>
          </p:cNvCxnSpPr>
          <p:nvPr/>
        </p:nvCxnSpPr>
        <p:spPr>
          <a:xfrm>
            <a:off x="17005465" y="10579395"/>
            <a:ext cx="156124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F40E6FB-4BA4-C24C-969A-99A1FE6FF447}"/>
              </a:ext>
            </a:extLst>
          </p:cNvPr>
          <p:cNvSpPr/>
          <p:nvPr/>
        </p:nvSpPr>
        <p:spPr>
          <a:xfrm>
            <a:off x="18566708" y="10170492"/>
            <a:ext cx="1589447" cy="8178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TextBox 11">
            <a:extLst>
              <a:ext uri="{FF2B5EF4-FFF2-40B4-BE49-F238E27FC236}">
                <a16:creationId xmlns:a16="http://schemas.microsoft.com/office/drawing/2014/main" id="{F48F2A22-7E17-EF49-89E2-57756C2F3907}"/>
              </a:ext>
            </a:extLst>
          </p:cNvPr>
          <p:cNvSpPr txBox="1"/>
          <p:nvPr/>
        </p:nvSpPr>
        <p:spPr>
          <a:xfrm>
            <a:off x="18821058" y="10287007"/>
            <a:ext cx="1080745"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64%</a:t>
            </a:r>
          </a:p>
        </p:txBody>
      </p:sp>
      <p:sp>
        <p:nvSpPr>
          <p:cNvPr id="13" name="Subtitle 2">
            <a:extLst>
              <a:ext uri="{FF2B5EF4-FFF2-40B4-BE49-F238E27FC236}">
                <a16:creationId xmlns:a16="http://schemas.microsoft.com/office/drawing/2014/main" id="{8BDB71DF-6095-8647-94FE-C548CCFEDA25}"/>
              </a:ext>
            </a:extLst>
          </p:cNvPr>
          <p:cNvSpPr txBox="1">
            <a:spLocks/>
          </p:cNvSpPr>
          <p:nvPr/>
        </p:nvSpPr>
        <p:spPr>
          <a:xfrm>
            <a:off x="18566708" y="11156752"/>
            <a:ext cx="4290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18" name="Rectangle 17">
            <a:extLst>
              <a:ext uri="{FF2B5EF4-FFF2-40B4-BE49-F238E27FC236}">
                <a16:creationId xmlns:a16="http://schemas.microsoft.com/office/drawing/2014/main" id="{1B4211E4-2527-7344-91F3-0DB050D9E856}"/>
              </a:ext>
            </a:extLst>
          </p:cNvPr>
          <p:cNvSpPr/>
          <p:nvPr/>
        </p:nvSpPr>
        <p:spPr>
          <a:xfrm>
            <a:off x="4221495" y="10170492"/>
            <a:ext cx="1589447" cy="8178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TextBox 18">
            <a:extLst>
              <a:ext uri="{FF2B5EF4-FFF2-40B4-BE49-F238E27FC236}">
                <a16:creationId xmlns:a16="http://schemas.microsoft.com/office/drawing/2014/main" id="{877E7A56-7B1C-B44A-B6D0-4AE8D061B1D1}"/>
              </a:ext>
            </a:extLst>
          </p:cNvPr>
          <p:cNvSpPr txBox="1"/>
          <p:nvPr/>
        </p:nvSpPr>
        <p:spPr>
          <a:xfrm>
            <a:off x="4495081" y="10287007"/>
            <a:ext cx="1042273"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25%</a:t>
            </a:r>
          </a:p>
        </p:txBody>
      </p:sp>
      <p:sp>
        <p:nvSpPr>
          <p:cNvPr id="20" name="Subtitle 2">
            <a:extLst>
              <a:ext uri="{FF2B5EF4-FFF2-40B4-BE49-F238E27FC236}">
                <a16:creationId xmlns:a16="http://schemas.microsoft.com/office/drawing/2014/main" id="{0EFE03C1-10F7-7044-979A-88EFC92AE394}"/>
              </a:ext>
            </a:extLst>
          </p:cNvPr>
          <p:cNvSpPr txBox="1">
            <a:spLocks/>
          </p:cNvSpPr>
          <p:nvPr/>
        </p:nvSpPr>
        <p:spPr>
          <a:xfrm>
            <a:off x="1520825" y="11156752"/>
            <a:ext cx="4290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cxnSp>
        <p:nvCxnSpPr>
          <p:cNvPr id="23" name="Straight Connector 22">
            <a:extLst>
              <a:ext uri="{FF2B5EF4-FFF2-40B4-BE49-F238E27FC236}">
                <a16:creationId xmlns:a16="http://schemas.microsoft.com/office/drawing/2014/main" id="{5BC098F3-0F3F-244F-8F9C-5D6C184E496C}"/>
              </a:ext>
            </a:extLst>
          </p:cNvPr>
          <p:cNvCxnSpPr>
            <a:cxnSpLocks/>
          </p:cNvCxnSpPr>
          <p:nvPr/>
        </p:nvCxnSpPr>
        <p:spPr>
          <a:xfrm flipH="1">
            <a:off x="7345197" y="9144000"/>
            <a:ext cx="891318" cy="14353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FEC4BA-5AA8-C745-A467-C65BF9C9FE2C}"/>
              </a:ext>
            </a:extLst>
          </p:cNvPr>
          <p:cNvCxnSpPr>
            <a:cxnSpLocks/>
          </p:cNvCxnSpPr>
          <p:nvPr/>
        </p:nvCxnSpPr>
        <p:spPr>
          <a:xfrm>
            <a:off x="5793013" y="10579395"/>
            <a:ext cx="15612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C199116-927F-1344-A3AC-F36CE8AF2ACB}"/>
              </a:ext>
            </a:extLst>
          </p:cNvPr>
          <p:cNvSpPr/>
          <p:nvPr/>
        </p:nvSpPr>
        <p:spPr>
          <a:xfrm>
            <a:off x="4221495" y="3276161"/>
            <a:ext cx="1589447" cy="81780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TextBox 26">
            <a:extLst>
              <a:ext uri="{FF2B5EF4-FFF2-40B4-BE49-F238E27FC236}">
                <a16:creationId xmlns:a16="http://schemas.microsoft.com/office/drawing/2014/main" id="{07E9B460-7E6E-E54C-84D2-44059A37C65E}"/>
              </a:ext>
            </a:extLst>
          </p:cNvPr>
          <p:cNvSpPr txBox="1"/>
          <p:nvPr/>
        </p:nvSpPr>
        <p:spPr>
          <a:xfrm>
            <a:off x="4591262" y="3392676"/>
            <a:ext cx="849913"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11%</a:t>
            </a:r>
          </a:p>
        </p:txBody>
      </p:sp>
      <p:sp>
        <p:nvSpPr>
          <p:cNvPr id="28" name="Subtitle 2">
            <a:extLst>
              <a:ext uri="{FF2B5EF4-FFF2-40B4-BE49-F238E27FC236}">
                <a16:creationId xmlns:a16="http://schemas.microsoft.com/office/drawing/2014/main" id="{1526FBC9-244B-FE45-85F6-C3C51A09F20E}"/>
              </a:ext>
            </a:extLst>
          </p:cNvPr>
          <p:cNvSpPr txBox="1">
            <a:spLocks/>
          </p:cNvSpPr>
          <p:nvPr/>
        </p:nvSpPr>
        <p:spPr>
          <a:xfrm>
            <a:off x="1520825" y="4262421"/>
            <a:ext cx="4290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cxnSp>
        <p:nvCxnSpPr>
          <p:cNvPr id="29" name="Straight Connector 28">
            <a:extLst>
              <a:ext uri="{FF2B5EF4-FFF2-40B4-BE49-F238E27FC236}">
                <a16:creationId xmlns:a16="http://schemas.microsoft.com/office/drawing/2014/main" id="{D25BA77E-F070-3247-8FA0-582EE86E0A4E}"/>
              </a:ext>
            </a:extLst>
          </p:cNvPr>
          <p:cNvCxnSpPr>
            <a:cxnSpLocks/>
          </p:cNvCxnSpPr>
          <p:nvPr/>
        </p:nvCxnSpPr>
        <p:spPr>
          <a:xfrm flipH="1" flipV="1">
            <a:off x="7354257" y="3693460"/>
            <a:ext cx="3422600" cy="85483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BA7A7D-364A-5549-8961-7397E1ED0359}"/>
              </a:ext>
            </a:extLst>
          </p:cNvPr>
          <p:cNvCxnSpPr>
            <a:cxnSpLocks/>
          </p:cNvCxnSpPr>
          <p:nvPr/>
        </p:nvCxnSpPr>
        <p:spPr>
          <a:xfrm>
            <a:off x="5793013" y="3693459"/>
            <a:ext cx="1561243"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38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655F50A7-F04E-D542-B2C2-A29C0F104764}"/>
              </a:ext>
            </a:extLst>
          </p:cNvPr>
          <p:cNvGrpSpPr/>
          <p:nvPr/>
        </p:nvGrpSpPr>
        <p:grpSpPr>
          <a:xfrm>
            <a:off x="12667311" y="4187755"/>
            <a:ext cx="9732314" cy="3355356"/>
            <a:chOff x="-251097" y="5064369"/>
            <a:chExt cx="14233553" cy="4907221"/>
          </a:xfrm>
          <a:solidFill>
            <a:schemeClr val="accent2"/>
          </a:solidFill>
        </p:grpSpPr>
        <p:sp>
          <p:nvSpPr>
            <p:cNvPr id="5" name="Freeform 4">
              <a:extLst>
                <a:ext uri="{FF2B5EF4-FFF2-40B4-BE49-F238E27FC236}">
                  <a16:creationId xmlns:a16="http://schemas.microsoft.com/office/drawing/2014/main" id="{544F676E-8FC1-9D40-B5A8-9966A1AC71E8}"/>
                </a:ext>
              </a:extLst>
            </p:cNvPr>
            <p:cNvSpPr/>
            <p:nvPr/>
          </p:nvSpPr>
          <p:spPr>
            <a:xfrm>
              <a:off x="10395194" y="5064369"/>
              <a:ext cx="3587262" cy="4907221"/>
            </a:xfrm>
            <a:custGeom>
              <a:avLst/>
              <a:gdLst>
                <a:gd name="connsiteX0" fmla="*/ 1793631 w 3587262"/>
                <a:gd name="connsiteY0" fmla="*/ 468999 h 4907221"/>
                <a:gd name="connsiteX1" fmla="*/ 468999 w 3587262"/>
                <a:gd name="connsiteY1" fmla="*/ 1793631 h 4907221"/>
                <a:gd name="connsiteX2" fmla="*/ 1658195 w 3587262"/>
                <a:gd name="connsiteY2" fmla="*/ 3111424 h 4907221"/>
                <a:gd name="connsiteX3" fmla="*/ 1748637 w 3587262"/>
                <a:gd name="connsiteY3" fmla="*/ 3115991 h 4907221"/>
                <a:gd name="connsiteX4" fmla="*/ 1801132 w 3587262"/>
                <a:gd name="connsiteY4" fmla="*/ 3113605 h 4907221"/>
                <a:gd name="connsiteX5" fmla="*/ 1801114 w 3587262"/>
                <a:gd name="connsiteY5" fmla="*/ 3117885 h 4907221"/>
                <a:gd name="connsiteX6" fmla="*/ 1929067 w 3587262"/>
                <a:gd name="connsiteY6" fmla="*/ 3111424 h 4907221"/>
                <a:gd name="connsiteX7" fmla="*/ 3118263 w 3587262"/>
                <a:gd name="connsiteY7" fmla="*/ 1793631 h 4907221"/>
                <a:gd name="connsiteX8" fmla="*/ 1793631 w 3587262"/>
                <a:gd name="connsiteY8" fmla="*/ 468999 h 4907221"/>
                <a:gd name="connsiteX9" fmla="*/ 1793631 w 3587262"/>
                <a:gd name="connsiteY9" fmla="*/ 0 h 4907221"/>
                <a:gd name="connsiteX10" fmla="*/ 3587262 w 3587262"/>
                <a:gd name="connsiteY10" fmla="*/ 1793631 h 4907221"/>
                <a:gd name="connsiteX11" fmla="*/ 1793631 w 3587262"/>
                <a:gd name="connsiteY11" fmla="*/ 3587262 h 4907221"/>
                <a:gd name="connsiteX12" fmla="*/ 1680382 w 3587262"/>
                <a:gd name="connsiteY12" fmla="*/ 3581543 h 4907221"/>
                <a:gd name="connsiteX13" fmla="*/ 1667254 w 3587262"/>
                <a:gd name="connsiteY13" fmla="*/ 3582140 h 4907221"/>
                <a:gd name="connsiteX14" fmla="*/ 854379 w 3587262"/>
                <a:gd name="connsiteY14" fmla="*/ 3964033 h 4907221"/>
                <a:gd name="connsiteX15" fmla="*/ 462542 w 3587262"/>
                <a:gd name="connsiteY15" fmla="*/ 4907221 h 4907221"/>
                <a:gd name="connsiteX16" fmla="*/ 0 w 3587262"/>
                <a:gd name="connsiteY16" fmla="*/ 4907221 h 4907221"/>
                <a:gd name="connsiteX17" fmla="*/ 527997 w 3587262"/>
                <a:gd name="connsiteY17" fmla="*/ 3636283 h 4907221"/>
                <a:gd name="connsiteX18" fmla="*/ 802438 w 3587262"/>
                <a:gd name="connsiteY18" fmla="*/ 3412338 h 4907221"/>
                <a:gd name="connsiteX19" fmla="*/ 905862 w 3587262"/>
                <a:gd name="connsiteY19" fmla="*/ 3350843 h 4907221"/>
                <a:gd name="connsiteX20" fmla="*/ 790795 w 3587262"/>
                <a:gd name="connsiteY20" fmla="*/ 3280938 h 4907221"/>
                <a:gd name="connsiteX21" fmla="*/ 0 w 3587262"/>
                <a:gd name="connsiteY21" fmla="*/ 1793631 h 4907221"/>
                <a:gd name="connsiteX22" fmla="*/ 1793631 w 3587262"/>
                <a:gd name="connsiteY22" fmla="*/ 0 h 490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7262" h="4907221">
                  <a:moveTo>
                    <a:pt x="1793631" y="468999"/>
                  </a:moveTo>
                  <a:cubicBezTo>
                    <a:pt x="1062057" y="468999"/>
                    <a:pt x="468999" y="1062057"/>
                    <a:pt x="468999" y="1793631"/>
                  </a:cubicBezTo>
                  <a:cubicBezTo>
                    <a:pt x="468999" y="2479481"/>
                    <a:pt x="990241" y="3043589"/>
                    <a:pt x="1658195" y="3111424"/>
                  </a:cubicBezTo>
                  <a:lnTo>
                    <a:pt x="1748637" y="3115991"/>
                  </a:lnTo>
                  <a:lnTo>
                    <a:pt x="1801132" y="3113605"/>
                  </a:lnTo>
                  <a:lnTo>
                    <a:pt x="1801114" y="3117885"/>
                  </a:lnTo>
                  <a:lnTo>
                    <a:pt x="1929067" y="3111424"/>
                  </a:lnTo>
                  <a:cubicBezTo>
                    <a:pt x="2597021" y="3043589"/>
                    <a:pt x="3118263" y="2479481"/>
                    <a:pt x="3118263" y="1793631"/>
                  </a:cubicBezTo>
                  <a:cubicBezTo>
                    <a:pt x="3118263" y="1062057"/>
                    <a:pt x="2525205" y="468999"/>
                    <a:pt x="1793631" y="468999"/>
                  </a:cubicBezTo>
                  <a:close/>
                  <a:moveTo>
                    <a:pt x="1793631" y="0"/>
                  </a:moveTo>
                  <a:cubicBezTo>
                    <a:pt x="2784226" y="0"/>
                    <a:pt x="3587262" y="803036"/>
                    <a:pt x="3587262" y="1793631"/>
                  </a:cubicBezTo>
                  <a:cubicBezTo>
                    <a:pt x="3587262" y="2784226"/>
                    <a:pt x="2784226" y="3587262"/>
                    <a:pt x="1793631" y="3587262"/>
                  </a:cubicBezTo>
                  <a:lnTo>
                    <a:pt x="1680382" y="3581543"/>
                  </a:lnTo>
                  <a:lnTo>
                    <a:pt x="1667254" y="3582140"/>
                  </a:lnTo>
                  <a:cubicBezTo>
                    <a:pt x="1361603" y="3611281"/>
                    <a:pt x="1073857" y="3745470"/>
                    <a:pt x="854379" y="3964033"/>
                  </a:cubicBezTo>
                  <a:cubicBezTo>
                    <a:pt x="603547" y="4213819"/>
                    <a:pt x="462542" y="4553230"/>
                    <a:pt x="462542" y="4907221"/>
                  </a:cubicBezTo>
                  <a:lnTo>
                    <a:pt x="0" y="4907221"/>
                  </a:lnTo>
                  <a:cubicBezTo>
                    <a:pt x="0" y="4430221"/>
                    <a:pt x="190002" y="3972867"/>
                    <a:pt x="527997" y="3636283"/>
                  </a:cubicBezTo>
                  <a:cubicBezTo>
                    <a:pt x="612496" y="3552137"/>
                    <a:pt x="704504" y="3477272"/>
                    <a:pt x="802438" y="3412338"/>
                  </a:cubicBezTo>
                  <a:lnTo>
                    <a:pt x="905862" y="3350843"/>
                  </a:lnTo>
                  <a:lnTo>
                    <a:pt x="790795" y="3280938"/>
                  </a:lnTo>
                  <a:cubicBezTo>
                    <a:pt x="313686" y="2958609"/>
                    <a:pt x="0" y="2412753"/>
                    <a:pt x="0" y="1793631"/>
                  </a:cubicBezTo>
                  <a:cubicBezTo>
                    <a:pt x="0" y="803036"/>
                    <a:pt x="803036" y="0"/>
                    <a:pt x="179363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4" name="Rectangle 3">
              <a:extLst>
                <a:ext uri="{FF2B5EF4-FFF2-40B4-BE49-F238E27FC236}">
                  <a16:creationId xmlns:a16="http://schemas.microsoft.com/office/drawing/2014/main" id="{10C26546-258E-C04A-A594-37F3A904BF1E}"/>
                </a:ext>
              </a:extLst>
            </p:cNvPr>
            <p:cNvSpPr/>
            <p:nvPr/>
          </p:nvSpPr>
          <p:spPr>
            <a:xfrm>
              <a:off x="-251097" y="9518904"/>
              <a:ext cx="11085002" cy="4526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7" name="Group 6">
            <a:extLst>
              <a:ext uri="{FF2B5EF4-FFF2-40B4-BE49-F238E27FC236}">
                <a16:creationId xmlns:a16="http://schemas.microsoft.com/office/drawing/2014/main" id="{2A87073A-3B37-1541-B06D-276234720F22}"/>
              </a:ext>
            </a:extLst>
          </p:cNvPr>
          <p:cNvGrpSpPr/>
          <p:nvPr/>
        </p:nvGrpSpPr>
        <p:grpSpPr>
          <a:xfrm>
            <a:off x="12667311" y="9597955"/>
            <a:ext cx="9732314" cy="3355356"/>
            <a:chOff x="-251097" y="5064369"/>
            <a:chExt cx="14233553" cy="4907221"/>
          </a:xfrm>
          <a:solidFill>
            <a:schemeClr val="accent4"/>
          </a:solidFill>
        </p:grpSpPr>
        <p:sp>
          <p:nvSpPr>
            <p:cNvPr id="8" name="Freeform 7">
              <a:extLst>
                <a:ext uri="{FF2B5EF4-FFF2-40B4-BE49-F238E27FC236}">
                  <a16:creationId xmlns:a16="http://schemas.microsoft.com/office/drawing/2014/main" id="{8B9D5890-11B3-D54C-9967-6698972B9F85}"/>
                </a:ext>
              </a:extLst>
            </p:cNvPr>
            <p:cNvSpPr/>
            <p:nvPr/>
          </p:nvSpPr>
          <p:spPr>
            <a:xfrm>
              <a:off x="10395194" y="5064369"/>
              <a:ext cx="3587262" cy="4907221"/>
            </a:xfrm>
            <a:custGeom>
              <a:avLst/>
              <a:gdLst>
                <a:gd name="connsiteX0" fmla="*/ 1793631 w 3587262"/>
                <a:gd name="connsiteY0" fmla="*/ 468999 h 4907221"/>
                <a:gd name="connsiteX1" fmla="*/ 468999 w 3587262"/>
                <a:gd name="connsiteY1" fmla="*/ 1793631 h 4907221"/>
                <a:gd name="connsiteX2" fmla="*/ 1658195 w 3587262"/>
                <a:gd name="connsiteY2" fmla="*/ 3111424 h 4907221"/>
                <a:gd name="connsiteX3" fmla="*/ 1748637 w 3587262"/>
                <a:gd name="connsiteY3" fmla="*/ 3115991 h 4907221"/>
                <a:gd name="connsiteX4" fmla="*/ 1801132 w 3587262"/>
                <a:gd name="connsiteY4" fmla="*/ 3113605 h 4907221"/>
                <a:gd name="connsiteX5" fmla="*/ 1801114 w 3587262"/>
                <a:gd name="connsiteY5" fmla="*/ 3117885 h 4907221"/>
                <a:gd name="connsiteX6" fmla="*/ 1929067 w 3587262"/>
                <a:gd name="connsiteY6" fmla="*/ 3111424 h 4907221"/>
                <a:gd name="connsiteX7" fmla="*/ 3118263 w 3587262"/>
                <a:gd name="connsiteY7" fmla="*/ 1793631 h 4907221"/>
                <a:gd name="connsiteX8" fmla="*/ 1793631 w 3587262"/>
                <a:gd name="connsiteY8" fmla="*/ 468999 h 4907221"/>
                <a:gd name="connsiteX9" fmla="*/ 1793631 w 3587262"/>
                <a:gd name="connsiteY9" fmla="*/ 0 h 4907221"/>
                <a:gd name="connsiteX10" fmla="*/ 3587262 w 3587262"/>
                <a:gd name="connsiteY10" fmla="*/ 1793631 h 4907221"/>
                <a:gd name="connsiteX11" fmla="*/ 1793631 w 3587262"/>
                <a:gd name="connsiteY11" fmla="*/ 3587262 h 4907221"/>
                <a:gd name="connsiteX12" fmla="*/ 1680382 w 3587262"/>
                <a:gd name="connsiteY12" fmla="*/ 3581543 h 4907221"/>
                <a:gd name="connsiteX13" fmla="*/ 1667254 w 3587262"/>
                <a:gd name="connsiteY13" fmla="*/ 3582140 h 4907221"/>
                <a:gd name="connsiteX14" fmla="*/ 854379 w 3587262"/>
                <a:gd name="connsiteY14" fmla="*/ 3964033 h 4907221"/>
                <a:gd name="connsiteX15" fmla="*/ 462542 w 3587262"/>
                <a:gd name="connsiteY15" fmla="*/ 4907221 h 4907221"/>
                <a:gd name="connsiteX16" fmla="*/ 0 w 3587262"/>
                <a:gd name="connsiteY16" fmla="*/ 4907221 h 4907221"/>
                <a:gd name="connsiteX17" fmla="*/ 527997 w 3587262"/>
                <a:gd name="connsiteY17" fmla="*/ 3636283 h 4907221"/>
                <a:gd name="connsiteX18" fmla="*/ 802438 w 3587262"/>
                <a:gd name="connsiteY18" fmla="*/ 3412338 h 4907221"/>
                <a:gd name="connsiteX19" fmla="*/ 905862 w 3587262"/>
                <a:gd name="connsiteY19" fmla="*/ 3350843 h 4907221"/>
                <a:gd name="connsiteX20" fmla="*/ 790795 w 3587262"/>
                <a:gd name="connsiteY20" fmla="*/ 3280938 h 4907221"/>
                <a:gd name="connsiteX21" fmla="*/ 0 w 3587262"/>
                <a:gd name="connsiteY21" fmla="*/ 1793631 h 4907221"/>
                <a:gd name="connsiteX22" fmla="*/ 1793631 w 3587262"/>
                <a:gd name="connsiteY22" fmla="*/ 0 h 490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7262" h="4907221">
                  <a:moveTo>
                    <a:pt x="1793631" y="468999"/>
                  </a:moveTo>
                  <a:cubicBezTo>
                    <a:pt x="1062057" y="468999"/>
                    <a:pt x="468999" y="1062057"/>
                    <a:pt x="468999" y="1793631"/>
                  </a:cubicBezTo>
                  <a:cubicBezTo>
                    <a:pt x="468999" y="2479481"/>
                    <a:pt x="990241" y="3043589"/>
                    <a:pt x="1658195" y="3111424"/>
                  </a:cubicBezTo>
                  <a:lnTo>
                    <a:pt x="1748637" y="3115991"/>
                  </a:lnTo>
                  <a:lnTo>
                    <a:pt x="1801132" y="3113605"/>
                  </a:lnTo>
                  <a:lnTo>
                    <a:pt x="1801114" y="3117885"/>
                  </a:lnTo>
                  <a:lnTo>
                    <a:pt x="1929067" y="3111424"/>
                  </a:lnTo>
                  <a:cubicBezTo>
                    <a:pt x="2597021" y="3043589"/>
                    <a:pt x="3118263" y="2479481"/>
                    <a:pt x="3118263" y="1793631"/>
                  </a:cubicBezTo>
                  <a:cubicBezTo>
                    <a:pt x="3118263" y="1062057"/>
                    <a:pt x="2525205" y="468999"/>
                    <a:pt x="1793631" y="468999"/>
                  </a:cubicBezTo>
                  <a:close/>
                  <a:moveTo>
                    <a:pt x="1793631" y="0"/>
                  </a:moveTo>
                  <a:cubicBezTo>
                    <a:pt x="2784226" y="0"/>
                    <a:pt x="3587262" y="803036"/>
                    <a:pt x="3587262" y="1793631"/>
                  </a:cubicBezTo>
                  <a:cubicBezTo>
                    <a:pt x="3587262" y="2784226"/>
                    <a:pt x="2784226" y="3587262"/>
                    <a:pt x="1793631" y="3587262"/>
                  </a:cubicBezTo>
                  <a:lnTo>
                    <a:pt x="1680382" y="3581543"/>
                  </a:lnTo>
                  <a:lnTo>
                    <a:pt x="1667254" y="3582140"/>
                  </a:lnTo>
                  <a:cubicBezTo>
                    <a:pt x="1361603" y="3611281"/>
                    <a:pt x="1073857" y="3745470"/>
                    <a:pt x="854379" y="3964033"/>
                  </a:cubicBezTo>
                  <a:cubicBezTo>
                    <a:pt x="603547" y="4213819"/>
                    <a:pt x="462542" y="4553230"/>
                    <a:pt x="462542" y="4907221"/>
                  </a:cubicBezTo>
                  <a:lnTo>
                    <a:pt x="0" y="4907221"/>
                  </a:lnTo>
                  <a:cubicBezTo>
                    <a:pt x="0" y="4430221"/>
                    <a:pt x="190002" y="3972867"/>
                    <a:pt x="527997" y="3636283"/>
                  </a:cubicBezTo>
                  <a:cubicBezTo>
                    <a:pt x="612496" y="3552137"/>
                    <a:pt x="704504" y="3477272"/>
                    <a:pt x="802438" y="3412338"/>
                  </a:cubicBezTo>
                  <a:lnTo>
                    <a:pt x="905862" y="3350843"/>
                  </a:lnTo>
                  <a:lnTo>
                    <a:pt x="790795" y="3280938"/>
                  </a:lnTo>
                  <a:cubicBezTo>
                    <a:pt x="313686" y="2958609"/>
                    <a:pt x="0" y="2412753"/>
                    <a:pt x="0" y="1793631"/>
                  </a:cubicBezTo>
                  <a:cubicBezTo>
                    <a:pt x="0" y="803036"/>
                    <a:pt x="803036" y="0"/>
                    <a:pt x="179363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9" name="Rectangle 8">
              <a:extLst>
                <a:ext uri="{FF2B5EF4-FFF2-40B4-BE49-F238E27FC236}">
                  <a16:creationId xmlns:a16="http://schemas.microsoft.com/office/drawing/2014/main" id="{9BEAD383-77B4-C943-B14E-8504ADA51005}"/>
                </a:ext>
              </a:extLst>
            </p:cNvPr>
            <p:cNvSpPr/>
            <p:nvPr/>
          </p:nvSpPr>
          <p:spPr>
            <a:xfrm>
              <a:off x="-251097" y="9518904"/>
              <a:ext cx="11085002" cy="4526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3" name="Group 12">
            <a:extLst>
              <a:ext uri="{FF2B5EF4-FFF2-40B4-BE49-F238E27FC236}">
                <a16:creationId xmlns:a16="http://schemas.microsoft.com/office/drawing/2014/main" id="{484EE738-9787-6C40-B55A-C5E6B4831A24}"/>
              </a:ext>
            </a:extLst>
          </p:cNvPr>
          <p:cNvGrpSpPr/>
          <p:nvPr/>
        </p:nvGrpSpPr>
        <p:grpSpPr>
          <a:xfrm>
            <a:off x="2026920" y="2510077"/>
            <a:ext cx="9732314" cy="3355356"/>
            <a:chOff x="-251097" y="5064369"/>
            <a:chExt cx="14233553" cy="4907221"/>
          </a:xfrm>
        </p:grpSpPr>
        <p:sp>
          <p:nvSpPr>
            <p:cNvPr id="14" name="Freeform 13">
              <a:extLst>
                <a:ext uri="{FF2B5EF4-FFF2-40B4-BE49-F238E27FC236}">
                  <a16:creationId xmlns:a16="http://schemas.microsoft.com/office/drawing/2014/main" id="{512FEB1E-705F-A842-8649-BFF60DE4E76B}"/>
                </a:ext>
              </a:extLst>
            </p:cNvPr>
            <p:cNvSpPr/>
            <p:nvPr/>
          </p:nvSpPr>
          <p:spPr>
            <a:xfrm>
              <a:off x="10395194" y="5064369"/>
              <a:ext cx="3587262" cy="4907221"/>
            </a:xfrm>
            <a:custGeom>
              <a:avLst/>
              <a:gdLst>
                <a:gd name="connsiteX0" fmla="*/ 1793631 w 3587262"/>
                <a:gd name="connsiteY0" fmla="*/ 468999 h 4907221"/>
                <a:gd name="connsiteX1" fmla="*/ 468999 w 3587262"/>
                <a:gd name="connsiteY1" fmla="*/ 1793631 h 4907221"/>
                <a:gd name="connsiteX2" fmla="*/ 1658195 w 3587262"/>
                <a:gd name="connsiteY2" fmla="*/ 3111424 h 4907221"/>
                <a:gd name="connsiteX3" fmla="*/ 1748637 w 3587262"/>
                <a:gd name="connsiteY3" fmla="*/ 3115991 h 4907221"/>
                <a:gd name="connsiteX4" fmla="*/ 1801132 w 3587262"/>
                <a:gd name="connsiteY4" fmla="*/ 3113605 h 4907221"/>
                <a:gd name="connsiteX5" fmla="*/ 1801114 w 3587262"/>
                <a:gd name="connsiteY5" fmla="*/ 3117885 h 4907221"/>
                <a:gd name="connsiteX6" fmla="*/ 1929067 w 3587262"/>
                <a:gd name="connsiteY6" fmla="*/ 3111424 h 4907221"/>
                <a:gd name="connsiteX7" fmla="*/ 3118263 w 3587262"/>
                <a:gd name="connsiteY7" fmla="*/ 1793631 h 4907221"/>
                <a:gd name="connsiteX8" fmla="*/ 1793631 w 3587262"/>
                <a:gd name="connsiteY8" fmla="*/ 468999 h 4907221"/>
                <a:gd name="connsiteX9" fmla="*/ 1793631 w 3587262"/>
                <a:gd name="connsiteY9" fmla="*/ 0 h 4907221"/>
                <a:gd name="connsiteX10" fmla="*/ 3587262 w 3587262"/>
                <a:gd name="connsiteY10" fmla="*/ 1793631 h 4907221"/>
                <a:gd name="connsiteX11" fmla="*/ 1793631 w 3587262"/>
                <a:gd name="connsiteY11" fmla="*/ 3587262 h 4907221"/>
                <a:gd name="connsiteX12" fmla="*/ 1680382 w 3587262"/>
                <a:gd name="connsiteY12" fmla="*/ 3581543 h 4907221"/>
                <a:gd name="connsiteX13" fmla="*/ 1667254 w 3587262"/>
                <a:gd name="connsiteY13" fmla="*/ 3582140 h 4907221"/>
                <a:gd name="connsiteX14" fmla="*/ 854379 w 3587262"/>
                <a:gd name="connsiteY14" fmla="*/ 3964033 h 4907221"/>
                <a:gd name="connsiteX15" fmla="*/ 462542 w 3587262"/>
                <a:gd name="connsiteY15" fmla="*/ 4907221 h 4907221"/>
                <a:gd name="connsiteX16" fmla="*/ 0 w 3587262"/>
                <a:gd name="connsiteY16" fmla="*/ 4907221 h 4907221"/>
                <a:gd name="connsiteX17" fmla="*/ 527997 w 3587262"/>
                <a:gd name="connsiteY17" fmla="*/ 3636283 h 4907221"/>
                <a:gd name="connsiteX18" fmla="*/ 802438 w 3587262"/>
                <a:gd name="connsiteY18" fmla="*/ 3412338 h 4907221"/>
                <a:gd name="connsiteX19" fmla="*/ 905862 w 3587262"/>
                <a:gd name="connsiteY19" fmla="*/ 3350843 h 4907221"/>
                <a:gd name="connsiteX20" fmla="*/ 790795 w 3587262"/>
                <a:gd name="connsiteY20" fmla="*/ 3280938 h 4907221"/>
                <a:gd name="connsiteX21" fmla="*/ 0 w 3587262"/>
                <a:gd name="connsiteY21" fmla="*/ 1793631 h 4907221"/>
                <a:gd name="connsiteX22" fmla="*/ 1793631 w 3587262"/>
                <a:gd name="connsiteY22" fmla="*/ 0 h 490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7262" h="4907221">
                  <a:moveTo>
                    <a:pt x="1793631" y="468999"/>
                  </a:moveTo>
                  <a:cubicBezTo>
                    <a:pt x="1062057" y="468999"/>
                    <a:pt x="468999" y="1062057"/>
                    <a:pt x="468999" y="1793631"/>
                  </a:cubicBezTo>
                  <a:cubicBezTo>
                    <a:pt x="468999" y="2479481"/>
                    <a:pt x="990241" y="3043589"/>
                    <a:pt x="1658195" y="3111424"/>
                  </a:cubicBezTo>
                  <a:lnTo>
                    <a:pt x="1748637" y="3115991"/>
                  </a:lnTo>
                  <a:lnTo>
                    <a:pt x="1801132" y="3113605"/>
                  </a:lnTo>
                  <a:lnTo>
                    <a:pt x="1801114" y="3117885"/>
                  </a:lnTo>
                  <a:lnTo>
                    <a:pt x="1929067" y="3111424"/>
                  </a:lnTo>
                  <a:cubicBezTo>
                    <a:pt x="2597021" y="3043589"/>
                    <a:pt x="3118263" y="2479481"/>
                    <a:pt x="3118263" y="1793631"/>
                  </a:cubicBezTo>
                  <a:cubicBezTo>
                    <a:pt x="3118263" y="1062057"/>
                    <a:pt x="2525205" y="468999"/>
                    <a:pt x="1793631" y="468999"/>
                  </a:cubicBezTo>
                  <a:close/>
                  <a:moveTo>
                    <a:pt x="1793631" y="0"/>
                  </a:moveTo>
                  <a:cubicBezTo>
                    <a:pt x="2784226" y="0"/>
                    <a:pt x="3587262" y="803036"/>
                    <a:pt x="3587262" y="1793631"/>
                  </a:cubicBezTo>
                  <a:cubicBezTo>
                    <a:pt x="3587262" y="2784226"/>
                    <a:pt x="2784226" y="3587262"/>
                    <a:pt x="1793631" y="3587262"/>
                  </a:cubicBezTo>
                  <a:lnTo>
                    <a:pt x="1680382" y="3581543"/>
                  </a:lnTo>
                  <a:lnTo>
                    <a:pt x="1667254" y="3582140"/>
                  </a:lnTo>
                  <a:cubicBezTo>
                    <a:pt x="1361603" y="3611281"/>
                    <a:pt x="1073857" y="3745470"/>
                    <a:pt x="854379" y="3964033"/>
                  </a:cubicBezTo>
                  <a:cubicBezTo>
                    <a:pt x="603547" y="4213819"/>
                    <a:pt x="462542" y="4553230"/>
                    <a:pt x="462542" y="4907221"/>
                  </a:cubicBezTo>
                  <a:lnTo>
                    <a:pt x="0" y="4907221"/>
                  </a:lnTo>
                  <a:cubicBezTo>
                    <a:pt x="0" y="4430221"/>
                    <a:pt x="190002" y="3972867"/>
                    <a:pt x="527997" y="3636283"/>
                  </a:cubicBezTo>
                  <a:cubicBezTo>
                    <a:pt x="612496" y="3552137"/>
                    <a:pt x="704504" y="3477272"/>
                    <a:pt x="802438" y="3412338"/>
                  </a:cubicBezTo>
                  <a:lnTo>
                    <a:pt x="905862" y="3350843"/>
                  </a:lnTo>
                  <a:lnTo>
                    <a:pt x="790795" y="3280938"/>
                  </a:lnTo>
                  <a:cubicBezTo>
                    <a:pt x="313686" y="2958609"/>
                    <a:pt x="0" y="2412753"/>
                    <a:pt x="0" y="1793631"/>
                  </a:cubicBezTo>
                  <a:cubicBezTo>
                    <a:pt x="0" y="803036"/>
                    <a:pt x="803036" y="0"/>
                    <a:pt x="1793631"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5" name="Rectangle 14">
              <a:extLst>
                <a:ext uri="{FF2B5EF4-FFF2-40B4-BE49-F238E27FC236}">
                  <a16:creationId xmlns:a16="http://schemas.microsoft.com/office/drawing/2014/main" id="{28690DC4-6D52-6948-9382-46D4A8AA9DBA}"/>
                </a:ext>
              </a:extLst>
            </p:cNvPr>
            <p:cNvSpPr/>
            <p:nvPr/>
          </p:nvSpPr>
          <p:spPr>
            <a:xfrm>
              <a:off x="-251097" y="9518904"/>
              <a:ext cx="11085002" cy="4526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6" name="Group 15">
            <a:extLst>
              <a:ext uri="{FF2B5EF4-FFF2-40B4-BE49-F238E27FC236}">
                <a16:creationId xmlns:a16="http://schemas.microsoft.com/office/drawing/2014/main" id="{3C95F8EE-33AE-9947-80BF-F1FB5CFAB9D6}"/>
              </a:ext>
            </a:extLst>
          </p:cNvPr>
          <p:cNvGrpSpPr/>
          <p:nvPr/>
        </p:nvGrpSpPr>
        <p:grpSpPr>
          <a:xfrm>
            <a:off x="2026920" y="7920277"/>
            <a:ext cx="9732314" cy="3355356"/>
            <a:chOff x="-251097" y="5064369"/>
            <a:chExt cx="14233553" cy="4907221"/>
          </a:xfrm>
          <a:solidFill>
            <a:schemeClr val="accent3"/>
          </a:solidFill>
        </p:grpSpPr>
        <p:sp>
          <p:nvSpPr>
            <p:cNvPr id="17" name="Freeform 16">
              <a:extLst>
                <a:ext uri="{FF2B5EF4-FFF2-40B4-BE49-F238E27FC236}">
                  <a16:creationId xmlns:a16="http://schemas.microsoft.com/office/drawing/2014/main" id="{089E7EDD-7431-7D4B-8A3D-418867972382}"/>
                </a:ext>
              </a:extLst>
            </p:cNvPr>
            <p:cNvSpPr/>
            <p:nvPr/>
          </p:nvSpPr>
          <p:spPr>
            <a:xfrm>
              <a:off x="10395194" y="5064369"/>
              <a:ext cx="3587262" cy="4907221"/>
            </a:xfrm>
            <a:custGeom>
              <a:avLst/>
              <a:gdLst>
                <a:gd name="connsiteX0" fmla="*/ 1793631 w 3587262"/>
                <a:gd name="connsiteY0" fmla="*/ 468999 h 4907221"/>
                <a:gd name="connsiteX1" fmla="*/ 468999 w 3587262"/>
                <a:gd name="connsiteY1" fmla="*/ 1793631 h 4907221"/>
                <a:gd name="connsiteX2" fmla="*/ 1658195 w 3587262"/>
                <a:gd name="connsiteY2" fmla="*/ 3111424 h 4907221"/>
                <a:gd name="connsiteX3" fmla="*/ 1748637 w 3587262"/>
                <a:gd name="connsiteY3" fmla="*/ 3115991 h 4907221"/>
                <a:gd name="connsiteX4" fmla="*/ 1801132 w 3587262"/>
                <a:gd name="connsiteY4" fmla="*/ 3113605 h 4907221"/>
                <a:gd name="connsiteX5" fmla="*/ 1801114 w 3587262"/>
                <a:gd name="connsiteY5" fmla="*/ 3117885 h 4907221"/>
                <a:gd name="connsiteX6" fmla="*/ 1929067 w 3587262"/>
                <a:gd name="connsiteY6" fmla="*/ 3111424 h 4907221"/>
                <a:gd name="connsiteX7" fmla="*/ 3118263 w 3587262"/>
                <a:gd name="connsiteY7" fmla="*/ 1793631 h 4907221"/>
                <a:gd name="connsiteX8" fmla="*/ 1793631 w 3587262"/>
                <a:gd name="connsiteY8" fmla="*/ 468999 h 4907221"/>
                <a:gd name="connsiteX9" fmla="*/ 1793631 w 3587262"/>
                <a:gd name="connsiteY9" fmla="*/ 0 h 4907221"/>
                <a:gd name="connsiteX10" fmla="*/ 3587262 w 3587262"/>
                <a:gd name="connsiteY10" fmla="*/ 1793631 h 4907221"/>
                <a:gd name="connsiteX11" fmla="*/ 1793631 w 3587262"/>
                <a:gd name="connsiteY11" fmla="*/ 3587262 h 4907221"/>
                <a:gd name="connsiteX12" fmla="*/ 1680382 w 3587262"/>
                <a:gd name="connsiteY12" fmla="*/ 3581543 h 4907221"/>
                <a:gd name="connsiteX13" fmla="*/ 1667254 w 3587262"/>
                <a:gd name="connsiteY13" fmla="*/ 3582140 h 4907221"/>
                <a:gd name="connsiteX14" fmla="*/ 854379 w 3587262"/>
                <a:gd name="connsiteY14" fmla="*/ 3964033 h 4907221"/>
                <a:gd name="connsiteX15" fmla="*/ 462542 w 3587262"/>
                <a:gd name="connsiteY15" fmla="*/ 4907221 h 4907221"/>
                <a:gd name="connsiteX16" fmla="*/ 0 w 3587262"/>
                <a:gd name="connsiteY16" fmla="*/ 4907221 h 4907221"/>
                <a:gd name="connsiteX17" fmla="*/ 527997 w 3587262"/>
                <a:gd name="connsiteY17" fmla="*/ 3636283 h 4907221"/>
                <a:gd name="connsiteX18" fmla="*/ 802438 w 3587262"/>
                <a:gd name="connsiteY18" fmla="*/ 3412338 h 4907221"/>
                <a:gd name="connsiteX19" fmla="*/ 905862 w 3587262"/>
                <a:gd name="connsiteY19" fmla="*/ 3350843 h 4907221"/>
                <a:gd name="connsiteX20" fmla="*/ 790795 w 3587262"/>
                <a:gd name="connsiteY20" fmla="*/ 3280938 h 4907221"/>
                <a:gd name="connsiteX21" fmla="*/ 0 w 3587262"/>
                <a:gd name="connsiteY21" fmla="*/ 1793631 h 4907221"/>
                <a:gd name="connsiteX22" fmla="*/ 1793631 w 3587262"/>
                <a:gd name="connsiteY22" fmla="*/ 0 h 490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87262" h="4907221">
                  <a:moveTo>
                    <a:pt x="1793631" y="468999"/>
                  </a:moveTo>
                  <a:cubicBezTo>
                    <a:pt x="1062057" y="468999"/>
                    <a:pt x="468999" y="1062057"/>
                    <a:pt x="468999" y="1793631"/>
                  </a:cubicBezTo>
                  <a:cubicBezTo>
                    <a:pt x="468999" y="2479481"/>
                    <a:pt x="990241" y="3043589"/>
                    <a:pt x="1658195" y="3111424"/>
                  </a:cubicBezTo>
                  <a:lnTo>
                    <a:pt x="1748637" y="3115991"/>
                  </a:lnTo>
                  <a:lnTo>
                    <a:pt x="1801132" y="3113605"/>
                  </a:lnTo>
                  <a:lnTo>
                    <a:pt x="1801114" y="3117885"/>
                  </a:lnTo>
                  <a:lnTo>
                    <a:pt x="1929067" y="3111424"/>
                  </a:lnTo>
                  <a:cubicBezTo>
                    <a:pt x="2597021" y="3043589"/>
                    <a:pt x="3118263" y="2479481"/>
                    <a:pt x="3118263" y="1793631"/>
                  </a:cubicBezTo>
                  <a:cubicBezTo>
                    <a:pt x="3118263" y="1062057"/>
                    <a:pt x="2525205" y="468999"/>
                    <a:pt x="1793631" y="468999"/>
                  </a:cubicBezTo>
                  <a:close/>
                  <a:moveTo>
                    <a:pt x="1793631" y="0"/>
                  </a:moveTo>
                  <a:cubicBezTo>
                    <a:pt x="2784226" y="0"/>
                    <a:pt x="3587262" y="803036"/>
                    <a:pt x="3587262" y="1793631"/>
                  </a:cubicBezTo>
                  <a:cubicBezTo>
                    <a:pt x="3587262" y="2784226"/>
                    <a:pt x="2784226" y="3587262"/>
                    <a:pt x="1793631" y="3587262"/>
                  </a:cubicBezTo>
                  <a:lnTo>
                    <a:pt x="1680382" y="3581543"/>
                  </a:lnTo>
                  <a:lnTo>
                    <a:pt x="1667254" y="3582140"/>
                  </a:lnTo>
                  <a:cubicBezTo>
                    <a:pt x="1361603" y="3611281"/>
                    <a:pt x="1073857" y="3745470"/>
                    <a:pt x="854379" y="3964033"/>
                  </a:cubicBezTo>
                  <a:cubicBezTo>
                    <a:pt x="603547" y="4213819"/>
                    <a:pt x="462542" y="4553230"/>
                    <a:pt x="462542" y="4907221"/>
                  </a:cubicBezTo>
                  <a:lnTo>
                    <a:pt x="0" y="4907221"/>
                  </a:lnTo>
                  <a:cubicBezTo>
                    <a:pt x="0" y="4430221"/>
                    <a:pt x="190002" y="3972867"/>
                    <a:pt x="527997" y="3636283"/>
                  </a:cubicBezTo>
                  <a:cubicBezTo>
                    <a:pt x="612496" y="3552137"/>
                    <a:pt x="704504" y="3477272"/>
                    <a:pt x="802438" y="3412338"/>
                  </a:cubicBezTo>
                  <a:lnTo>
                    <a:pt x="905862" y="3350843"/>
                  </a:lnTo>
                  <a:lnTo>
                    <a:pt x="790795" y="3280938"/>
                  </a:lnTo>
                  <a:cubicBezTo>
                    <a:pt x="313686" y="2958609"/>
                    <a:pt x="0" y="2412753"/>
                    <a:pt x="0" y="1793631"/>
                  </a:cubicBezTo>
                  <a:cubicBezTo>
                    <a:pt x="0" y="803036"/>
                    <a:pt x="803036" y="0"/>
                    <a:pt x="179363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8" name="Rectangle 17">
              <a:extLst>
                <a:ext uri="{FF2B5EF4-FFF2-40B4-BE49-F238E27FC236}">
                  <a16:creationId xmlns:a16="http://schemas.microsoft.com/office/drawing/2014/main" id="{5F567625-C121-1343-90E8-A033936E70FD}"/>
                </a:ext>
              </a:extLst>
            </p:cNvPr>
            <p:cNvSpPr/>
            <p:nvPr/>
          </p:nvSpPr>
          <p:spPr>
            <a:xfrm>
              <a:off x="-251097" y="9518904"/>
              <a:ext cx="11085002" cy="45268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1" name="TextBox 20">
            <a:extLst>
              <a:ext uri="{FF2B5EF4-FFF2-40B4-BE49-F238E27FC236}">
                <a16:creationId xmlns:a16="http://schemas.microsoft.com/office/drawing/2014/main" id="{763E0F8B-F26B-6D47-BC74-3BC557748369}"/>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2" name="TextBox 21">
            <a:extLst>
              <a:ext uri="{FF2B5EF4-FFF2-40B4-BE49-F238E27FC236}">
                <a16:creationId xmlns:a16="http://schemas.microsoft.com/office/drawing/2014/main" id="{B9C27C01-FD77-634C-8C2D-DA098B01C73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3" name="Freeform 22">
            <a:extLst>
              <a:ext uri="{FF2B5EF4-FFF2-40B4-BE49-F238E27FC236}">
                <a16:creationId xmlns:a16="http://schemas.microsoft.com/office/drawing/2014/main" id="{9A6799B5-93D0-C545-B512-93D742D5E4D6}"/>
              </a:ext>
            </a:extLst>
          </p:cNvPr>
          <p:cNvSpPr>
            <a:spLocks noChangeArrowheads="1"/>
          </p:cNvSpPr>
          <p:nvPr/>
        </p:nvSpPr>
        <p:spPr bwMode="auto">
          <a:xfrm>
            <a:off x="20698231" y="10328676"/>
            <a:ext cx="963590" cy="994170"/>
          </a:xfrm>
          <a:custGeom>
            <a:avLst/>
            <a:gdLst>
              <a:gd name="connsiteX0" fmla="*/ 220709 w 850540"/>
              <a:gd name="connsiteY0" fmla="*/ 839787 h 877531"/>
              <a:gd name="connsiteX1" fmla="*/ 831803 w 850540"/>
              <a:gd name="connsiteY1" fmla="*/ 839787 h 877531"/>
              <a:gd name="connsiteX2" fmla="*/ 850540 w 850540"/>
              <a:gd name="connsiteY2" fmla="*/ 858659 h 877531"/>
              <a:gd name="connsiteX3" fmla="*/ 831803 w 850540"/>
              <a:gd name="connsiteY3" fmla="*/ 877531 h 877531"/>
              <a:gd name="connsiteX4" fmla="*/ 220709 w 850540"/>
              <a:gd name="connsiteY4" fmla="*/ 877531 h 877531"/>
              <a:gd name="connsiteX5" fmla="*/ 201612 w 850540"/>
              <a:gd name="connsiteY5" fmla="*/ 858659 h 877531"/>
              <a:gd name="connsiteX6" fmla="*/ 220709 w 850540"/>
              <a:gd name="connsiteY6" fmla="*/ 839787 h 877531"/>
              <a:gd name="connsiteX7" fmla="*/ 507522 w 850540"/>
              <a:gd name="connsiteY7" fmla="*/ 574130 h 877531"/>
              <a:gd name="connsiteX8" fmla="*/ 507522 w 850540"/>
              <a:gd name="connsiteY8" fmla="*/ 720508 h 877531"/>
              <a:gd name="connsiteX9" fmla="*/ 544270 w 850540"/>
              <a:gd name="connsiteY9" fmla="*/ 720508 h 877531"/>
              <a:gd name="connsiteX10" fmla="*/ 544270 w 850540"/>
              <a:gd name="connsiteY10" fmla="*/ 574130 h 877531"/>
              <a:gd name="connsiteX11" fmla="*/ 635420 w 850540"/>
              <a:gd name="connsiteY11" fmla="*/ 518968 h 877531"/>
              <a:gd name="connsiteX12" fmla="*/ 635420 w 850540"/>
              <a:gd name="connsiteY12" fmla="*/ 720508 h 877531"/>
              <a:gd name="connsiteX13" fmla="*/ 672168 w 850540"/>
              <a:gd name="connsiteY13" fmla="*/ 720508 h 877531"/>
              <a:gd name="connsiteX14" fmla="*/ 672168 w 850540"/>
              <a:gd name="connsiteY14" fmla="*/ 518968 h 877531"/>
              <a:gd name="connsiteX15" fmla="*/ 379624 w 850540"/>
              <a:gd name="connsiteY15" fmla="*/ 518968 h 877531"/>
              <a:gd name="connsiteX16" fmla="*/ 379624 w 850540"/>
              <a:gd name="connsiteY16" fmla="*/ 720508 h 877531"/>
              <a:gd name="connsiteX17" fmla="*/ 416011 w 850540"/>
              <a:gd name="connsiteY17" fmla="*/ 720508 h 877531"/>
              <a:gd name="connsiteX18" fmla="*/ 416011 w 850540"/>
              <a:gd name="connsiteY18" fmla="*/ 518968 h 877531"/>
              <a:gd name="connsiteX19" fmla="*/ 274062 w 850540"/>
              <a:gd name="connsiteY19" fmla="*/ 419100 h 877531"/>
              <a:gd name="connsiteX20" fmla="*/ 777369 w 850540"/>
              <a:gd name="connsiteY20" fmla="*/ 419100 h 877531"/>
              <a:gd name="connsiteX21" fmla="*/ 813036 w 850540"/>
              <a:gd name="connsiteY21" fmla="*/ 435324 h 877531"/>
              <a:gd name="connsiteX22" fmla="*/ 826727 w 850540"/>
              <a:gd name="connsiteY22" fmla="*/ 471738 h 877531"/>
              <a:gd name="connsiteX23" fmla="*/ 826727 w 850540"/>
              <a:gd name="connsiteY23" fmla="*/ 767738 h 877531"/>
              <a:gd name="connsiteX24" fmla="*/ 813036 w 850540"/>
              <a:gd name="connsiteY24" fmla="*/ 804152 h 877531"/>
              <a:gd name="connsiteX25" fmla="*/ 777369 w 850540"/>
              <a:gd name="connsiteY25" fmla="*/ 820376 h 877531"/>
              <a:gd name="connsiteX26" fmla="*/ 274062 w 850540"/>
              <a:gd name="connsiteY26" fmla="*/ 820376 h 877531"/>
              <a:gd name="connsiteX27" fmla="*/ 238755 w 850540"/>
              <a:gd name="connsiteY27" fmla="*/ 804152 h 877531"/>
              <a:gd name="connsiteX28" fmla="*/ 225425 w 850540"/>
              <a:gd name="connsiteY28" fmla="*/ 767738 h 877531"/>
              <a:gd name="connsiteX29" fmla="*/ 225425 w 850540"/>
              <a:gd name="connsiteY29" fmla="*/ 471738 h 877531"/>
              <a:gd name="connsiteX30" fmla="*/ 238755 w 850540"/>
              <a:gd name="connsiteY30" fmla="*/ 435324 h 877531"/>
              <a:gd name="connsiteX31" fmla="*/ 274062 w 850540"/>
              <a:gd name="connsiteY31" fmla="*/ 419100 h 877531"/>
              <a:gd name="connsiteX32" fmla="*/ 72965 w 850540"/>
              <a:gd name="connsiteY32" fmla="*/ 292893 h 877531"/>
              <a:gd name="connsiteX33" fmla="*/ 72965 w 850540"/>
              <a:gd name="connsiteY33" fmla="*/ 329640 h 877531"/>
              <a:gd name="connsiteX34" fmla="*/ 346854 w 850540"/>
              <a:gd name="connsiteY34" fmla="*/ 329640 h 877531"/>
              <a:gd name="connsiteX35" fmla="*/ 346854 w 850540"/>
              <a:gd name="connsiteY35" fmla="*/ 292893 h 877531"/>
              <a:gd name="connsiteX36" fmla="*/ 72965 w 850540"/>
              <a:gd name="connsiteY36" fmla="*/ 183013 h 877531"/>
              <a:gd name="connsiteX37" fmla="*/ 72965 w 850540"/>
              <a:gd name="connsiteY37" fmla="*/ 219760 h 877531"/>
              <a:gd name="connsiteX38" fmla="*/ 346854 w 850540"/>
              <a:gd name="connsiteY38" fmla="*/ 219760 h 877531"/>
              <a:gd name="connsiteX39" fmla="*/ 346854 w 850540"/>
              <a:gd name="connsiteY39" fmla="*/ 183013 h 877531"/>
              <a:gd name="connsiteX40" fmla="*/ 72965 w 850540"/>
              <a:gd name="connsiteY40" fmla="*/ 73133 h 877531"/>
              <a:gd name="connsiteX41" fmla="*/ 72965 w 850540"/>
              <a:gd name="connsiteY41" fmla="*/ 109880 h 877531"/>
              <a:gd name="connsiteX42" fmla="*/ 346854 w 850540"/>
              <a:gd name="connsiteY42" fmla="*/ 109880 h 877531"/>
              <a:gd name="connsiteX43" fmla="*/ 346854 w 850540"/>
              <a:gd name="connsiteY43" fmla="*/ 73133 h 877531"/>
              <a:gd name="connsiteX44" fmla="*/ 0 w 850540"/>
              <a:gd name="connsiteY44" fmla="*/ 0 h 877531"/>
              <a:gd name="connsiteX45" fmla="*/ 437791 w 850540"/>
              <a:gd name="connsiteY45" fmla="*/ 0 h 877531"/>
              <a:gd name="connsiteX46" fmla="*/ 437791 w 850540"/>
              <a:gd name="connsiteY46" fmla="*/ 402053 h 877531"/>
              <a:gd name="connsiteX47" fmla="*/ 273170 w 850540"/>
              <a:gd name="connsiteY47" fmla="*/ 402053 h 877531"/>
              <a:gd name="connsiteX48" fmla="*/ 224646 w 850540"/>
              <a:gd name="connsiteY48" fmla="*/ 424029 h 877531"/>
              <a:gd name="connsiteX49" fmla="*/ 206315 w 850540"/>
              <a:gd name="connsiteY49" fmla="*/ 472664 h 877531"/>
              <a:gd name="connsiteX50" fmla="*/ 206315 w 850540"/>
              <a:gd name="connsiteY50" fmla="*/ 585427 h 877531"/>
              <a:gd name="connsiteX51" fmla="*/ 0 w 850540"/>
              <a:gd name="connsiteY51" fmla="*/ 585427 h 877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50540" h="877531">
                <a:moveTo>
                  <a:pt x="220709" y="839787"/>
                </a:moveTo>
                <a:lnTo>
                  <a:pt x="831803" y="839787"/>
                </a:lnTo>
                <a:cubicBezTo>
                  <a:pt x="842253" y="839787"/>
                  <a:pt x="850540" y="848333"/>
                  <a:pt x="850540" y="858659"/>
                </a:cubicBezTo>
                <a:cubicBezTo>
                  <a:pt x="850540" y="868985"/>
                  <a:pt x="842253" y="877531"/>
                  <a:pt x="831803" y="877531"/>
                </a:cubicBezTo>
                <a:lnTo>
                  <a:pt x="220709" y="877531"/>
                </a:lnTo>
                <a:cubicBezTo>
                  <a:pt x="210260" y="877531"/>
                  <a:pt x="201612" y="868985"/>
                  <a:pt x="201612" y="858659"/>
                </a:cubicBezTo>
                <a:cubicBezTo>
                  <a:pt x="201612" y="848333"/>
                  <a:pt x="210260" y="839787"/>
                  <a:pt x="220709" y="839787"/>
                </a:cubicBezTo>
                <a:close/>
                <a:moveTo>
                  <a:pt x="507522" y="574130"/>
                </a:moveTo>
                <a:lnTo>
                  <a:pt x="507522" y="720508"/>
                </a:lnTo>
                <a:lnTo>
                  <a:pt x="544270" y="720508"/>
                </a:lnTo>
                <a:lnTo>
                  <a:pt x="544270" y="574130"/>
                </a:lnTo>
                <a:close/>
                <a:moveTo>
                  <a:pt x="635420" y="518968"/>
                </a:moveTo>
                <a:lnTo>
                  <a:pt x="635420" y="720508"/>
                </a:lnTo>
                <a:lnTo>
                  <a:pt x="672168" y="720508"/>
                </a:lnTo>
                <a:lnTo>
                  <a:pt x="672168" y="518968"/>
                </a:lnTo>
                <a:close/>
                <a:moveTo>
                  <a:pt x="379624" y="518968"/>
                </a:moveTo>
                <a:lnTo>
                  <a:pt x="379624" y="720508"/>
                </a:lnTo>
                <a:lnTo>
                  <a:pt x="416011" y="720508"/>
                </a:lnTo>
                <a:lnTo>
                  <a:pt x="416011" y="518968"/>
                </a:lnTo>
                <a:close/>
                <a:moveTo>
                  <a:pt x="274062" y="419100"/>
                </a:moveTo>
                <a:lnTo>
                  <a:pt x="777369" y="419100"/>
                </a:lnTo>
                <a:cubicBezTo>
                  <a:pt x="791420" y="419100"/>
                  <a:pt x="804029" y="425589"/>
                  <a:pt x="813036" y="435324"/>
                </a:cubicBezTo>
                <a:cubicBezTo>
                  <a:pt x="821323" y="445058"/>
                  <a:pt x="826727" y="457677"/>
                  <a:pt x="826727" y="471738"/>
                </a:cubicBezTo>
                <a:lnTo>
                  <a:pt x="826727" y="767738"/>
                </a:lnTo>
                <a:cubicBezTo>
                  <a:pt x="826727" y="781799"/>
                  <a:pt x="821323" y="794778"/>
                  <a:pt x="813036" y="804152"/>
                </a:cubicBezTo>
                <a:cubicBezTo>
                  <a:pt x="804029" y="814247"/>
                  <a:pt x="791420" y="820376"/>
                  <a:pt x="777369" y="820376"/>
                </a:cubicBezTo>
                <a:lnTo>
                  <a:pt x="274062" y="820376"/>
                </a:lnTo>
                <a:cubicBezTo>
                  <a:pt x="260372" y="820376"/>
                  <a:pt x="247762" y="814247"/>
                  <a:pt x="238755" y="804152"/>
                </a:cubicBezTo>
                <a:cubicBezTo>
                  <a:pt x="230469" y="794778"/>
                  <a:pt x="225425" y="781799"/>
                  <a:pt x="225425" y="767738"/>
                </a:cubicBezTo>
                <a:lnTo>
                  <a:pt x="225425" y="471738"/>
                </a:lnTo>
                <a:cubicBezTo>
                  <a:pt x="225425" y="457677"/>
                  <a:pt x="230469" y="445058"/>
                  <a:pt x="238755" y="435324"/>
                </a:cubicBezTo>
                <a:cubicBezTo>
                  <a:pt x="247762" y="425589"/>
                  <a:pt x="260372" y="419100"/>
                  <a:pt x="274062" y="419100"/>
                </a:cubicBezTo>
                <a:close/>
                <a:moveTo>
                  <a:pt x="72965" y="292893"/>
                </a:moveTo>
                <a:lnTo>
                  <a:pt x="72965" y="329640"/>
                </a:lnTo>
                <a:lnTo>
                  <a:pt x="346854" y="329640"/>
                </a:lnTo>
                <a:lnTo>
                  <a:pt x="346854" y="292893"/>
                </a:lnTo>
                <a:close/>
                <a:moveTo>
                  <a:pt x="72965" y="183013"/>
                </a:moveTo>
                <a:lnTo>
                  <a:pt x="72965" y="219760"/>
                </a:lnTo>
                <a:lnTo>
                  <a:pt x="346854" y="219760"/>
                </a:lnTo>
                <a:lnTo>
                  <a:pt x="346854" y="183013"/>
                </a:lnTo>
                <a:close/>
                <a:moveTo>
                  <a:pt x="72965" y="73133"/>
                </a:moveTo>
                <a:lnTo>
                  <a:pt x="72965" y="109880"/>
                </a:lnTo>
                <a:lnTo>
                  <a:pt x="346854" y="109880"/>
                </a:lnTo>
                <a:lnTo>
                  <a:pt x="346854" y="73133"/>
                </a:lnTo>
                <a:close/>
                <a:moveTo>
                  <a:pt x="0" y="0"/>
                </a:moveTo>
                <a:lnTo>
                  <a:pt x="437791" y="0"/>
                </a:lnTo>
                <a:lnTo>
                  <a:pt x="437791" y="402053"/>
                </a:lnTo>
                <a:lnTo>
                  <a:pt x="273170" y="402053"/>
                </a:lnTo>
                <a:cubicBezTo>
                  <a:pt x="254479" y="402053"/>
                  <a:pt x="236867" y="410339"/>
                  <a:pt x="224646" y="424029"/>
                </a:cubicBezTo>
                <a:cubicBezTo>
                  <a:pt x="212785" y="437359"/>
                  <a:pt x="206315" y="454651"/>
                  <a:pt x="206315" y="472664"/>
                </a:cubicBezTo>
                <a:lnTo>
                  <a:pt x="206315" y="585427"/>
                </a:lnTo>
                <a:lnTo>
                  <a:pt x="0" y="585427"/>
                </a:ln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24" name="Freeform 23">
            <a:extLst>
              <a:ext uri="{FF2B5EF4-FFF2-40B4-BE49-F238E27FC236}">
                <a16:creationId xmlns:a16="http://schemas.microsoft.com/office/drawing/2014/main" id="{6A6B4948-95C2-B947-82A1-222905FA3788}"/>
              </a:ext>
            </a:extLst>
          </p:cNvPr>
          <p:cNvSpPr>
            <a:spLocks noChangeArrowheads="1"/>
          </p:cNvSpPr>
          <p:nvPr/>
        </p:nvSpPr>
        <p:spPr bwMode="auto">
          <a:xfrm>
            <a:off x="9899478" y="8718864"/>
            <a:ext cx="1255336" cy="842020"/>
          </a:xfrm>
          <a:custGeom>
            <a:avLst/>
            <a:gdLst>
              <a:gd name="connsiteX0" fmla="*/ 98425 w 877527"/>
              <a:gd name="connsiteY0" fmla="*/ 133426 h 588603"/>
              <a:gd name="connsiteX1" fmla="*/ 169614 w 877527"/>
              <a:gd name="connsiteY1" fmla="*/ 133426 h 588603"/>
              <a:gd name="connsiteX2" fmla="*/ 169614 w 877527"/>
              <a:gd name="connsiteY2" fmla="*/ 355923 h 588603"/>
              <a:gd name="connsiteX3" fmla="*/ 98425 w 877527"/>
              <a:gd name="connsiteY3" fmla="*/ 421915 h 588603"/>
              <a:gd name="connsiteX4" fmla="*/ 671919 w 877527"/>
              <a:gd name="connsiteY4" fmla="*/ 66675 h 588603"/>
              <a:gd name="connsiteX5" fmla="*/ 877527 w 877527"/>
              <a:gd name="connsiteY5" fmla="*/ 66675 h 588603"/>
              <a:gd name="connsiteX6" fmla="*/ 877527 w 877527"/>
              <a:gd name="connsiteY6" fmla="*/ 272851 h 588603"/>
              <a:gd name="connsiteX7" fmla="*/ 799389 w 877527"/>
              <a:gd name="connsiteY7" fmla="*/ 194274 h 588603"/>
              <a:gd name="connsiteX8" fmla="*/ 425260 w 877527"/>
              <a:gd name="connsiteY8" fmla="*/ 578871 h 588603"/>
              <a:gd name="connsiteX9" fmla="*/ 405096 w 877527"/>
              <a:gd name="connsiteY9" fmla="*/ 527327 h 588603"/>
              <a:gd name="connsiteX10" fmla="*/ 328037 w 877527"/>
              <a:gd name="connsiteY10" fmla="*/ 328360 h 588603"/>
              <a:gd name="connsiteX11" fmla="*/ 48251 w 877527"/>
              <a:gd name="connsiteY11" fmla="*/ 588603 h 588603"/>
              <a:gd name="connsiteX12" fmla="*/ 0 w 877527"/>
              <a:gd name="connsiteY12" fmla="*/ 536698 h 588603"/>
              <a:gd name="connsiteX13" fmla="*/ 356484 w 877527"/>
              <a:gd name="connsiteY13" fmla="*/ 205447 h 588603"/>
              <a:gd name="connsiteX14" fmla="*/ 451187 w 877527"/>
              <a:gd name="connsiteY14" fmla="*/ 450191 h 588603"/>
              <a:gd name="connsiteX15" fmla="*/ 748977 w 877527"/>
              <a:gd name="connsiteY15" fmla="*/ 144171 h 588603"/>
              <a:gd name="connsiteX16" fmla="*/ 382104 w 877527"/>
              <a:gd name="connsiteY16" fmla="*/ 44355 h 588603"/>
              <a:gd name="connsiteX17" fmla="*/ 452934 w 877527"/>
              <a:gd name="connsiteY17" fmla="*/ 44355 h 588603"/>
              <a:gd name="connsiteX18" fmla="*/ 452934 w 877527"/>
              <a:gd name="connsiteY18" fmla="*/ 413260 h 588603"/>
              <a:gd name="connsiteX19" fmla="*/ 382104 w 877527"/>
              <a:gd name="connsiteY19" fmla="*/ 229709 h 588603"/>
              <a:gd name="connsiteX20" fmla="*/ 524123 w 877527"/>
              <a:gd name="connsiteY20" fmla="*/ 0 h 588603"/>
              <a:gd name="connsiteX21" fmla="*/ 594953 w 877527"/>
              <a:gd name="connsiteY21" fmla="*/ 0 h 588603"/>
              <a:gd name="connsiteX22" fmla="*/ 594953 w 877527"/>
              <a:gd name="connsiteY22" fmla="*/ 280916 h 588603"/>
              <a:gd name="connsiteX23" fmla="*/ 524123 w 877527"/>
              <a:gd name="connsiteY23" fmla="*/ 354120 h 588603"/>
              <a:gd name="connsiteX24" fmla="*/ 240085 w 877527"/>
              <a:gd name="connsiteY24" fmla="*/ 0 h 588603"/>
              <a:gd name="connsiteX25" fmla="*/ 311274 w 877527"/>
              <a:gd name="connsiteY25" fmla="*/ 0 h 588603"/>
              <a:gd name="connsiteX26" fmla="*/ 311274 w 877527"/>
              <a:gd name="connsiteY26" fmla="*/ 223579 h 588603"/>
              <a:gd name="connsiteX27" fmla="*/ 240085 w 877527"/>
              <a:gd name="connsiteY27" fmla="*/ 289931 h 58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77527" h="588603">
                <a:moveTo>
                  <a:pt x="98425" y="133426"/>
                </a:moveTo>
                <a:lnTo>
                  <a:pt x="169614" y="133426"/>
                </a:lnTo>
                <a:lnTo>
                  <a:pt x="169614" y="355923"/>
                </a:lnTo>
                <a:lnTo>
                  <a:pt x="98425" y="421915"/>
                </a:lnTo>
                <a:close/>
                <a:moveTo>
                  <a:pt x="671919" y="66675"/>
                </a:moveTo>
                <a:lnTo>
                  <a:pt x="877527" y="66675"/>
                </a:lnTo>
                <a:lnTo>
                  <a:pt x="877527" y="272851"/>
                </a:lnTo>
                <a:lnTo>
                  <a:pt x="799389" y="194274"/>
                </a:lnTo>
                <a:lnTo>
                  <a:pt x="425260" y="578871"/>
                </a:lnTo>
                <a:lnTo>
                  <a:pt x="405096" y="527327"/>
                </a:lnTo>
                <a:lnTo>
                  <a:pt x="328037" y="328360"/>
                </a:lnTo>
                <a:lnTo>
                  <a:pt x="48251" y="588603"/>
                </a:lnTo>
                <a:lnTo>
                  <a:pt x="0" y="536698"/>
                </a:lnTo>
                <a:lnTo>
                  <a:pt x="356484" y="205447"/>
                </a:lnTo>
                <a:lnTo>
                  <a:pt x="451187" y="450191"/>
                </a:lnTo>
                <a:lnTo>
                  <a:pt x="748977" y="144171"/>
                </a:lnTo>
                <a:close/>
                <a:moveTo>
                  <a:pt x="382104" y="44355"/>
                </a:moveTo>
                <a:lnTo>
                  <a:pt x="452934" y="44355"/>
                </a:lnTo>
                <a:lnTo>
                  <a:pt x="452934" y="413260"/>
                </a:lnTo>
                <a:lnTo>
                  <a:pt x="382104" y="229709"/>
                </a:lnTo>
                <a:close/>
                <a:moveTo>
                  <a:pt x="524123" y="0"/>
                </a:moveTo>
                <a:lnTo>
                  <a:pt x="594953" y="0"/>
                </a:lnTo>
                <a:lnTo>
                  <a:pt x="594953" y="280916"/>
                </a:lnTo>
                <a:lnTo>
                  <a:pt x="524123" y="354120"/>
                </a:lnTo>
                <a:close/>
                <a:moveTo>
                  <a:pt x="240085" y="0"/>
                </a:moveTo>
                <a:lnTo>
                  <a:pt x="311274" y="0"/>
                </a:lnTo>
                <a:lnTo>
                  <a:pt x="311274" y="223579"/>
                </a:lnTo>
                <a:lnTo>
                  <a:pt x="240085" y="289931"/>
                </a:ln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25" name="Freeform 24">
            <a:extLst>
              <a:ext uri="{FF2B5EF4-FFF2-40B4-BE49-F238E27FC236}">
                <a16:creationId xmlns:a16="http://schemas.microsoft.com/office/drawing/2014/main" id="{30CA7742-427B-B944-BA1C-208288E4A981}"/>
              </a:ext>
            </a:extLst>
          </p:cNvPr>
          <p:cNvSpPr>
            <a:spLocks noChangeArrowheads="1"/>
          </p:cNvSpPr>
          <p:nvPr/>
        </p:nvSpPr>
        <p:spPr bwMode="auto">
          <a:xfrm>
            <a:off x="9980879" y="3172551"/>
            <a:ext cx="1103888" cy="1113966"/>
          </a:xfrm>
          <a:custGeom>
            <a:avLst/>
            <a:gdLst>
              <a:gd name="connsiteX0" fmla="*/ 73456 w 869590"/>
              <a:gd name="connsiteY0" fmla="*/ 117475 h 877527"/>
              <a:gd name="connsiteX1" fmla="*/ 96861 w 869590"/>
              <a:gd name="connsiteY1" fmla="*/ 127192 h 877527"/>
              <a:gd name="connsiteX2" fmla="*/ 277980 w 869590"/>
              <a:gd name="connsiteY2" fmla="*/ 176854 h 877527"/>
              <a:gd name="connsiteX3" fmla="*/ 277980 w 869590"/>
              <a:gd name="connsiteY3" fmla="*/ 327281 h 877527"/>
              <a:gd name="connsiteX4" fmla="*/ 352877 w 869590"/>
              <a:gd name="connsiteY4" fmla="*/ 327281 h 877527"/>
              <a:gd name="connsiteX5" fmla="*/ 352877 w 869590"/>
              <a:gd name="connsiteY5" fmla="*/ 185491 h 877527"/>
              <a:gd name="connsiteX6" fmla="*/ 420212 w 869590"/>
              <a:gd name="connsiteY6" fmla="*/ 188010 h 877527"/>
              <a:gd name="connsiteX7" fmla="*/ 515993 w 869590"/>
              <a:gd name="connsiteY7" fmla="*/ 182972 h 877527"/>
              <a:gd name="connsiteX8" fmla="*/ 515993 w 869590"/>
              <a:gd name="connsiteY8" fmla="*/ 327281 h 877527"/>
              <a:gd name="connsiteX9" fmla="*/ 591609 w 869590"/>
              <a:gd name="connsiteY9" fmla="*/ 327281 h 877527"/>
              <a:gd name="connsiteX10" fmla="*/ 591609 w 869590"/>
              <a:gd name="connsiteY10" fmla="*/ 172536 h 877527"/>
              <a:gd name="connsiteX11" fmla="*/ 773449 w 869590"/>
              <a:gd name="connsiteY11" fmla="*/ 126472 h 877527"/>
              <a:gd name="connsiteX12" fmla="*/ 796134 w 869590"/>
              <a:gd name="connsiteY12" fmla="*/ 118915 h 877527"/>
              <a:gd name="connsiteX13" fmla="*/ 798655 w 869590"/>
              <a:gd name="connsiteY13" fmla="*/ 143026 h 877527"/>
              <a:gd name="connsiteX14" fmla="*/ 867790 w 869590"/>
              <a:gd name="connsiteY14" fmla="*/ 856295 h 877527"/>
              <a:gd name="connsiteX15" fmla="*/ 869590 w 869590"/>
              <a:gd name="connsiteY15" fmla="*/ 877527 h 877527"/>
              <a:gd name="connsiteX16" fmla="*/ 848346 w 869590"/>
              <a:gd name="connsiteY16" fmla="*/ 877527 h 877527"/>
              <a:gd name="connsiteX17" fmla="*/ 20884 w 869590"/>
              <a:gd name="connsiteY17" fmla="*/ 877527 h 877527"/>
              <a:gd name="connsiteX18" fmla="*/ 0 w 869590"/>
              <a:gd name="connsiteY18" fmla="*/ 877527 h 877527"/>
              <a:gd name="connsiteX19" fmla="*/ 1800 w 869590"/>
              <a:gd name="connsiteY19" fmla="*/ 856295 h 877527"/>
              <a:gd name="connsiteX20" fmla="*/ 70575 w 869590"/>
              <a:gd name="connsiteY20" fmla="*/ 143026 h 877527"/>
              <a:gd name="connsiteX21" fmla="*/ 357837 w 869590"/>
              <a:gd name="connsiteY21" fmla="*/ 0 h 877527"/>
              <a:gd name="connsiteX22" fmla="*/ 513340 w 869590"/>
              <a:gd name="connsiteY22" fmla="*/ 0 h 877527"/>
              <a:gd name="connsiteX23" fmla="*/ 556275 w 869590"/>
              <a:gd name="connsiteY23" fmla="*/ 17998 h 877527"/>
              <a:gd name="connsiteX24" fmla="*/ 574314 w 869590"/>
              <a:gd name="connsiteY24" fmla="*/ 60833 h 877527"/>
              <a:gd name="connsiteX25" fmla="*/ 574314 w 869590"/>
              <a:gd name="connsiteY25" fmla="*/ 309202 h 877527"/>
              <a:gd name="connsiteX26" fmla="*/ 535348 w 869590"/>
              <a:gd name="connsiteY26" fmla="*/ 309202 h 877527"/>
              <a:gd name="connsiteX27" fmla="*/ 535348 w 869590"/>
              <a:gd name="connsiteY27" fmla="*/ 60833 h 877527"/>
              <a:gd name="connsiteX28" fmla="*/ 528854 w 869590"/>
              <a:gd name="connsiteY28" fmla="*/ 45355 h 877527"/>
              <a:gd name="connsiteX29" fmla="*/ 513340 w 869590"/>
              <a:gd name="connsiteY29" fmla="*/ 38875 h 877527"/>
              <a:gd name="connsiteX30" fmla="*/ 357837 w 869590"/>
              <a:gd name="connsiteY30" fmla="*/ 38875 h 877527"/>
              <a:gd name="connsiteX31" fmla="*/ 341962 w 869590"/>
              <a:gd name="connsiteY31" fmla="*/ 45355 h 877527"/>
              <a:gd name="connsiteX32" fmla="*/ 335467 w 869590"/>
              <a:gd name="connsiteY32" fmla="*/ 60833 h 877527"/>
              <a:gd name="connsiteX33" fmla="*/ 335467 w 869590"/>
              <a:gd name="connsiteY33" fmla="*/ 309202 h 877527"/>
              <a:gd name="connsiteX34" fmla="*/ 296862 w 869590"/>
              <a:gd name="connsiteY34" fmla="*/ 309202 h 877527"/>
              <a:gd name="connsiteX35" fmla="*/ 296862 w 869590"/>
              <a:gd name="connsiteY35" fmla="*/ 60833 h 877527"/>
              <a:gd name="connsiteX36" fmla="*/ 314902 w 869590"/>
              <a:gd name="connsiteY36" fmla="*/ 17998 h 877527"/>
              <a:gd name="connsiteX37" fmla="*/ 357837 w 869590"/>
              <a:gd name="connsiteY37"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26" name="Freeform 25">
            <a:extLst>
              <a:ext uri="{FF2B5EF4-FFF2-40B4-BE49-F238E27FC236}">
                <a16:creationId xmlns:a16="http://schemas.microsoft.com/office/drawing/2014/main" id="{F1F7FB99-FFC1-174C-953C-2A55658D8DA0}"/>
              </a:ext>
            </a:extLst>
          </p:cNvPr>
          <p:cNvSpPr>
            <a:spLocks noChangeArrowheads="1"/>
          </p:cNvSpPr>
          <p:nvPr/>
        </p:nvSpPr>
        <p:spPr bwMode="auto">
          <a:xfrm>
            <a:off x="20571661" y="4827352"/>
            <a:ext cx="1203106" cy="1203106"/>
          </a:xfrm>
          <a:custGeom>
            <a:avLst/>
            <a:gdLst>
              <a:gd name="connsiteX0" fmla="*/ 451085 w 841015"/>
              <a:gd name="connsiteY0" fmla="*/ 350838 h 841015"/>
              <a:gd name="connsiteX1" fmla="*/ 475187 w 841015"/>
              <a:gd name="connsiteY1" fmla="*/ 350838 h 841015"/>
              <a:gd name="connsiteX2" fmla="*/ 492454 w 841015"/>
              <a:gd name="connsiteY2" fmla="*/ 447301 h 841015"/>
              <a:gd name="connsiteX3" fmla="*/ 513678 w 841015"/>
              <a:gd name="connsiteY3" fmla="*/ 350838 h 841015"/>
              <a:gd name="connsiteX4" fmla="*/ 541377 w 841015"/>
              <a:gd name="connsiteY4" fmla="*/ 350838 h 841015"/>
              <a:gd name="connsiteX5" fmla="*/ 561522 w 841015"/>
              <a:gd name="connsiteY5" fmla="*/ 449094 h 841015"/>
              <a:gd name="connsiteX6" fmla="*/ 579508 w 841015"/>
              <a:gd name="connsiteY6" fmla="*/ 350838 h 841015"/>
              <a:gd name="connsiteX7" fmla="*/ 602891 w 841015"/>
              <a:gd name="connsiteY7" fmla="*/ 350838 h 841015"/>
              <a:gd name="connsiteX8" fmla="*/ 574832 w 841015"/>
              <a:gd name="connsiteY8" fmla="*/ 491767 h 841015"/>
              <a:gd name="connsiteX9" fmla="*/ 550010 w 841015"/>
              <a:gd name="connsiteY9" fmla="*/ 491767 h 841015"/>
              <a:gd name="connsiteX10" fmla="*/ 526628 w 841015"/>
              <a:gd name="connsiteY10" fmla="*/ 386339 h 841015"/>
              <a:gd name="connsiteX11" fmla="*/ 503965 w 841015"/>
              <a:gd name="connsiteY11" fmla="*/ 491767 h 841015"/>
              <a:gd name="connsiteX12" fmla="*/ 478424 w 841015"/>
              <a:gd name="connsiteY12" fmla="*/ 491767 h 841015"/>
              <a:gd name="connsiteX13" fmla="*/ 354318 w 841015"/>
              <a:gd name="connsiteY13" fmla="*/ 350838 h 841015"/>
              <a:gd name="connsiteX14" fmla="*/ 440293 w 841015"/>
              <a:gd name="connsiteY14" fmla="*/ 350838 h 841015"/>
              <a:gd name="connsiteX15" fmla="*/ 440293 w 841015"/>
              <a:gd name="connsiteY15" fmla="*/ 374506 h 841015"/>
              <a:gd name="connsiteX16" fmla="*/ 377700 w 841015"/>
              <a:gd name="connsiteY16" fmla="*/ 374506 h 841015"/>
              <a:gd name="connsiteX17" fmla="*/ 377700 w 841015"/>
              <a:gd name="connsiteY17" fmla="*/ 406062 h 841015"/>
              <a:gd name="connsiteX18" fmla="*/ 435976 w 841015"/>
              <a:gd name="connsiteY18" fmla="*/ 406062 h 841015"/>
              <a:gd name="connsiteX19" fmla="*/ 435976 w 841015"/>
              <a:gd name="connsiteY19" fmla="*/ 429371 h 841015"/>
              <a:gd name="connsiteX20" fmla="*/ 377700 w 841015"/>
              <a:gd name="connsiteY20" fmla="*/ 429371 h 841015"/>
              <a:gd name="connsiteX21" fmla="*/ 377700 w 841015"/>
              <a:gd name="connsiteY21" fmla="*/ 467741 h 841015"/>
              <a:gd name="connsiteX22" fmla="*/ 442451 w 841015"/>
              <a:gd name="connsiteY22" fmla="*/ 467741 h 841015"/>
              <a:gd name="connsiteX23" fmla="*/ 442451 w 841015"/>
              <a:gd name="connsiteY23" fmla="*/ 491767 h 841015"/>
              <a:gd name="connsiteX24" fmla="*/ 354318 w 841015"/>
              <a:gd name="connsiteY24" fmla="*/ 491767 h 841015"/>
              <a:gd name="connsiteX25" fmla="*/ 238125 w 841015"/>
              <a:gd name="connsiteY25" fmla="*/ 350838 h 841015"/>
              <a:gd name="connsiteX26" fmla="*/ 260428 w 841015"/>
              <a:gd name="connsiteY26" fmla="*/ 350838 h 841015"/>
              <a:gd name="connsiteX27" fmla="*/ 307913 w 841015"/>
              <a:gd name="connsiteY27" fmla="*/ 444791 h 841015"/>
              <a:gd name="connsiteX28" fmla="*/ 307913 w 841015"/>
              <a:gd name="connsiteY28" fmla="*/ 350838 h 841015"/>
              <a:gd name="connsiteX29" fmla="*/ 329856 w 841015"/>
              <a:gd name="connsiteY29" fmla="*/ 350838 h 841015"/>
              <a:gd name="connsiteX30" fmla="*/ 329856 w 841015"/>
              <a:gd name="connsiteY30" fmla="*/ 491767 h 841015"/>
              <a:gd name="connsiteX31" fmla="*/ 306114 w 841015"/>
              <a:gd name="connsiteY31" fmla="*/ 491767 h 841015"/>
              <a:gd name="connsiteX32" fmla="*/ 259709 w 841015"/>
              <a:gd name="connsiteY32" fmla="*/ 399966 h 841015"/>
              <a:gd name="connsiteX33" fmla="*/ 259709 w 841015"/>
              <a:gd name="connsiteY33" fmla="*/ 491767 h 841015"/>
              <a:gd name="connsiteX34" fmla="*/ 238125 w 841015"/>
              <a:gd name="connsiteY34" fmla="*/ 491767 h 841015"/>
              <a:gd name="connsiteX35" fmla="*/ 420508 w 841015"/>
              <a:gd name="connsiteY35" fmla="*/ 146529 h 841015"/>
              <a:gd name="connsiteX36" fmla="*/ 226455 w 841015"/>
              <a:gd name="connsiteY36" fmla="*/ 226455 h 841015"/>
              <a:gd name="connsiteX37" fmla="*/ 146169 w 841015"/>
              <a:gd name="connsiteY37" fmla="*/ 420868 h 841015"/>
              <a:gd name="connsiteX38" fmla="*/ 226455 w 841015"/>
              <a:gd name="connsiteY38" fmla="*/ 614560 h 841015"/>
              <a:gd name="connsiteX39" fmla="*/ 420508 w 841015"/>
              <a:gd name="connsiteY39" fmla="*/ 694846 h 841015"/>
              <a:gd name="connsiteX40" fmla="*/ 614560 w 841015"/>
              <a:gd name="connsiteY40" fmla="*/ 614560 h 841015"/>
              <a:gd name="connsiteX41" fmla="*/ 694846 w 841015"/>
              <a:gd name="connsiteY41" fmla="*/ 420868 h 841015"/>
              <a:gd name="connsiteX42" fmla="*/ 614560 w 841015"/>
              <a:gd name="connsiteY42" fmla="*/ 226455 h 841015"/>
              <a:gd name="connsiteX43" fmla="*/ 420508 w 841015"/>
              <a:gd name="connsiteY43" fmla="*/ 146529 h 841015"/>
              <a:gd name="connsiteX44" fmla="*/ 420508 w 841015"/>
              <a:gd name="connsiteY44" fmla="*/ 0 h 841015"/>
              <a:gd name="connsiteX45" fmla="*/ 464431 w 841015"/>
              <a:gd name="connsiteY45" fmla="*/ 35282 h 841015"/>
              <a:gd name="connsiteX46" fmla="*/ 478472 w 841015"/>
              <a:gd name="connsiteY46" fmla="*/ 53283 h 841015"/>
              <a:gd name="connsiteX47" fmla="*/ 497553 w 841015"/>
              <a:gd name="connsiteY47" fmla="*/ 40682 h 841015"/>
              <a:gd name="connsiteX48" fmla="*/ 550476 w 841015"/>
              <a:gd name="connsiteY48" fmla="*/ 20521 h 841015"/>
              <a:gd name="connsiteX49" fmla="*/ 581438 w 841015"/>
              <a:gd name="connsiteY49" fmla="*/ 67684 h 841015"/>
              <a:gd name="connsiteX50" fmla="*/ 589359 w 841015"/>
              <a:gd name="connsiteY50" fmla="*/ 89286 h 841015"/>
              <a:gd name="connsiteX51" fmla="*/ 611320 w 841015"/>
              <a:gd name="connsiteY51" fmla="*/ 82805 h 841015"/>
              <a:gd name="connsiteX52" fmla="*/ 667484 w 841015"/>
              <a:gd name="connsiteY52" fmla="*/ 80645 h 841015"/>
              <a:gd name="connsiteX53" fmla="*/ 682605 w 841015"/>
              <a:gd name="connsiteY53" fmla="*/ 134649 h 841015"/>
              <a:gd name="connsiteX54" fmla="*/ 683325 w 841015"/>
              <a:gd name="connsiteY54" fmla="*/ 157690 h 841015"/>
              <a:gd name="connsiteX55" fmla="*/ 706366 w 841015"/>
              <a:gd name="connsiteY55" fmla="*/ 158410 h 841015"/>
              <a:gd name="connsiteX56" fmla="*/ 760730 w 841015"/>
              <a:gd name="connsiteY56" fmla="*/ 173531 h 841015"/>
              <a:gd name="connsiteX57" fmla="*/ 758210 w 841015"/>
              <a:gd name="connsiteY57" fmla="*/ 229695 h 841015"/>
              <a:gd name="connsiteX58" fmla="*/ 751729 w 841015"/>
              <a:gd name="connsiteY58" fmla="*/ 251656 h 841015"/>
              <a:gd name="connsiteX59" fmla="*/ 773331 w 841015"/>
              <a:gd name="connsiteY59" fmla="*/ 259577 h 841015"/>
              <a:gd name="connsiteX60" fmla="*/ 820494 w 841015"/>
              <a:gd name="connsiteY60" fmla="*/ 290539 h 841015"/>
              <a:gd name="connsiteX61" fmla="*/ 800693 w 841015"/>
              <a:gd name="connsiteY61" fmla="*/ 343462 h 841015"/>
              <a:gd name="connsiteX62" fmla="*/ 787732 w 841015"/>
              <a:gd name="connsiteY62" fmla="*/ 362544 h 841015"/>
              <a:gd name="connsiteX63" fmla="*/ 805733 w 841015"/>
              <a:gd name="connsiteY63" fmla="*/ 376585 h 841015"/>
              <a:gd name="connsiteX64" fmla="*/ 841015 w 841015"/>
              <a:gd name="connsiteY64" fmla="*/ 420868 h 841015"/>
              <a:gd name="connsiteX65" fmla="*/ 805733 w 841015"/>
              <a:gd name="connsiteY65" fmla="*/ 464791 h 841015"/>
              <a:gd name="connsiteX66" fmla="*/ 787732 w 841015"/>
              <a:gd name="connsiteY66" fmla="*/ 478832 h 841015"/>
              <a:gd name="connsiteX67" fmla="*/ 800693 w 841015"/>
              <a:gd name="connsiteY67" fmla="*/ 497553 h 841015"/>
              <a:gd name="connsiteX68" fmla="*/ 820494 w 841015"/>
              <a:gd name="connsiteY68" fmla="*/ 550476 h 841015"/>
              <a:gd name="connsiteX69" fmla="*/ 773331 w 841015"/>
              <a:gd name="connsiteY69" fmla="*/ 581798 h 841015"/>
              <a:gd name="connsiteX70" fmla="*/ 751729 w 841015"/>
              <a:gd name="connsiteY70" fmla="*/ 589359 h 841015"/>
              <a:gd name="connsiteX71" fmla="*/ 758210 w 841015"/>
              <a:gd name="connsiteY71" fmla="*/ 611320 h 841015"/>
              <a:gd name="connsiteX72" fmla="*/ 760730 w 841015"/>
              <a:gd name="connsiteY72" fmla="*/ 667844 h 841015"/>
              <a:gd name="connsiteX73" fmla="*/ 706366 w 841015"/>
              <a:gd name="connsiteY73" fmla="*/ 682965 h 841015"/>
              <a:gd name="connsiteX74" fmla="*/ 683325 w 841015"/>
              <a:gd name="connsiteY74" fmla="*/ 683685 h 841015"/>
              <a:gd name="connsiteX75" fmla="*/ 682605 w 841015"/>
              <a:gd name="connsiteY75" fmla="*/ 706366 h 841015"/>
              <a:gd name="connsiteX76" fmla="*/ 667484 w 841015"/>
              <a:gd name="connsiteY76" fmla="*/ 760730 h 841015"/>
              <a:gd name="connsiteX77" fmla="*/ 611320 w 841015"/>
              <a:gd name="connsiteY77" fmla="*/ 758210 h 841015"/>
              <a:gd name="connsiteX78" fmla="*/ 589359 w 841015"/>
              <a:gd name="connsiteY78" fmla="*/ 751729 h 841015"/>
              <a:gd name="connsiteX79" fmla="*/ 581438 w 841015"/>
              <a:gd name="connsiteY79" fmla="*/ 773331 h 841015"/>
              <a:gd name="connsiteX80" fmla="*/ 550476 w 841015"/>
              <a:gd name="connsiteY80" fmla="*/ 820494 h 841015"/>
              <a:gd name="connsiteX81" fmla="*/ 497553 w 841015"/>
              <a:gd name="connsiteY81" fmla="*/ 800693 h 841015"/>
              <a:gd name="connsiteX82" fmla="*/ 478472 w 841015"/>
              <a:gd name="connsiteY82" fmla="*/ 787732 h 841015"/>
              <a:gd name="connsiteX83" fmla="*/ 464431 w 841015"/>
              <a:gd name="connsiteY83" fmla="*/ 806093 h 841015"/>
              <a:gd name="connsiteX84" fmla="*/ 420508 w 841015"/>
              <a:gd name="connsiteY84" fmla="*/ 841015 h 841015"/>
              <a:gd name="connsiteX85" fmla="*/ 376225 w 841015"/>
              <a:gd name="connsiteY85" fmla="*/ 806093 h 841015"/>
              <a:gd name="connsiteX86" fmla="*/ 362184 w 841015"/>
              <a:gd name="connsiteY86" fmla="*/ 787732 h 841015"/>
              <a:gd name="connsiteX87" fmla="*/ 343463 w 841015"/>
              <a:gd name="connsiteY87" fmla="*/ 800693 h 841015"/>
              <a:gd name="connsiteX88" fmla="*/ 290539 w 841015"/>
              <a:gd name="connsiteY88" fmla="*/ 820494 h 841015"/>
              <a:gd name="connsiteX89" fmla="*/ 259577 w 841015"/>
              <a:gd name="connsiteY89" fmla="*/ 773331 h 841015"/>
              <a:gd name="connsiteX90" fmla="*/ 251657 w 841015"/>
              <a:gd name="connsiteY90" fmla="*/ 751729 h 841015"/>
              <a:gd name="connsiteX91" fmla="*/ 229695 w 841015"/>
              <a:gd name="connsiteY91" fmla="*/ 758210 h 841015"/>
              <a:gd name="connsiteX92" fmla="*/ 173171 w 841015"/>
              <a:gd name="connsiteY92" fmla="*/ 760730 h 841015"/>
              <a:gd name="connsiteX93" fmla="*/ 158410 w 841015"/>
              <a:gd name="connsiteY93" fmla="*/ 706366 h 841015"/>
              <a:gd name="connsiteX94" fmla="*/ 157330 w 841015"/>
              <a:gd name="connsiteY94" fmla="*/ 683685 h 841015"/>
              <a:gd name="connsiteX95" fmla="*/ 134649 w 841015"/>
              <a:gd name="connsiteY95" fmla="*/ 682965 h 841015"/>
              <a:gd name="connsiteX96" fmla="*/ 80285 w 841015"/>
              <a:gd name="connsiteY96" fmla="*/ 667844 h 841015"/>
              <a:gd name="connsiteX97" fmla="*/ 82445 w 841015"/>
              <a:gd name="connsiteY97" fmla="*/ 611320 h 841015"/>
              <a:gd name="connsiteX98" fmla="*/ 89286 w 841015"/>
              <a:gd name="connsiteY98" fmla="*/ 589359 h 841015"/>
              <a:gd name="connsiteX99" fmla="*/ 67684 w 841015"/>
              <a:gd name="connsiteY99" fmla="*/ 581798 h 841015"/>
              <a:gd name="connsiteX100" fmla="*/ 20521 w 841015"/>
              <a:gd name="connsiteY100" fmla="*/ 550476 h 841015"/>
              <a:gd name="connsiteX101" fmla="*/ 40322 w 841015"/>
              <a:gd name="connsiteY101" fmla="*/ 497553 h 841015"/>
              <a:gd name="connsiteX102" fmla="*/ 53283 w 841015"/>
              <a:gd name="connsiteY102" fmla="*/ 478832 h 841015"/>
              <a:gd name="connsiteX103" fmla="*/ 34922 w 841015"/>
              <a:gd name="connsiteY103" fmla="*/ 464791 h 841015"/>
              <a:gd name="connsiteX104" fmla="*/ 0 w 841015"/>
              <a:gd name="connsiteY104" fmla="*/ 420868 h 841015"/>
              <a:gd name="connsiteX105" fmla="*/ 34922 w 841015"/>
              <a:gd name="connsiteY105" fmla="*/ 376585 h 841015"/>
              <a:gd name="connsiteX106" fmla="*/ 53283 w 841015"/>
              <a:gd name="connsiteY106" fmla="*/ 362544 h 841015"/>
              <a:gd name="connsiteX107" fmla="*/ 40322 w 841015"/>
              <a:gd name="connsiteY107" fmla="*/ 343462 h 841015"/>
              <a:gd name="connsiteX108" fmla="*/ 20521 w 841015"/>
              <a:gd name="connsiteY108" fmla="*/ 290539 h 841015"/>
              <a:gd name="connsiteX109" fmla="*/ 67684 w 841015"/>
              <a:gd name="connsiteY109" fmla="*/ 259577 h 841015"/>
              <a:gd name="connsiteX110" fmla="*/ 89286 w 841015"/>
              <a:gd name="connsiteY110" fmla="*/ 251656 h 841015"/>
              <a:gd name="connsiteX111" fmla="*/ 82445 w 841015"/>
              <a:gd name="connsiteY111" fmla="*/ 229695 h 841015"/>
              <a:gd name="connsiteX112" fmla="*/ 80285 w 841015"/>
              <a:gd name="connsiteY112" fmla="*/ 173531 h 841015"/>
              <a:gd name="connsiteX113" fmla="*/ 134649 w 841015"/>
              <a:gd name="connsiteY113" fmla="*/ 158410 h 841015"/>
              <a:gd name="connsiteX114" fmla="*/ 157330 w 841015"/>
              <a:gd name="connsiteY114" fmla="*/ 157690 h 841015"/>
              <a:gd name="connsiteX115" fmla="*/ 158410 w 841015"/>
              <a:gd name="connsiteY115" fmla="*/ 134649 h 841015"/>
              <a:gd name="connsiteX116" fmla="*/ 173171 w 841015"/>
              <a:gd name="connsiteY116" fmla="*/ 80645 h 841015"/>
              <a:gd name="connsiteX117" fmla="*/ 229695 w 841015"/>
              <a:gd name="connsiteY117" fmla="*/ 82805 h 841015"/>
              <a:gd name="connsiteX118" fmla="*/ 251657 w 841015"/>
              <a:gd name="connsiteY118" fmla="*/ 89286 h 841015"/>
              <a:gd name="connsiteX119" fmla="*/ 259577 w 841015"/>
              <a:gd name="connsiteY119" fmla="*/ 67684 h 841015"/>
              <a:gd name="connsiteX120" fmla="*/ 290539 w 841015"/>
              <a:gd name="connsiteY120" fmla="*/ 20521 h 841015"/>
              <a:gd name="connsiteX121" fmla="*/ 343463 w 841015"/>
              <a:gd name="connsiteY121" fmla="*/ 40682 h 841015"/>
              <a:gd name="connsiteX122" fmla="*/ 362184 w 841015"/>
              <a:gd name="connsiteY122" fmla="*/ 53283 h 841015"/>
              <a:gd name="connsiteX123" fmla="*/ 376225 w 841015"/>
              <a:gd name="connsiteY123" fmla="*/ 35282 h 841015"/>
              <a:gd name="connsiteX124" fmla="*/ 420508 w 841015"/>
              <a:gd name="connsiteY124" fmla="*/ 0 h 84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841015" h="841015">
                <a:moveTo>
                  <a:pt x="451085" y="350838"/>
                </a:moveTo>
                <a:lnTo>
                  <a:pt x="475187" y="350838"/>
                </a:lnTo>
                <a:lnTo>
                  <a:pt x="492454" y="447301"/>
                </a:lnTo>
                <a:lnTo>
                  <a:pt x="513678" y="350838"/>
                </a:lnTo>
                <a:lnTo>
                  <a:pt x="541377" y="350838"/>
                </a:lnTo>
                <a:lnTo>
                  <a:pt x="561522" y="449094"/>
                </a:lnTo>
                <a:lnTo>
                  <a:pt x="579508" y="350838"/>
                </a:lnTo>
                <a:lnTo>
                  <a:pt x="602891" y="350838"/>
                </a:lnTo>
                <a:lnTo>
                  <a:pt x="574832" y="491767"/>
                </a:lnTo>
                <a:lnTo>
                  <a:pt x="550010" y="491767"/>
                </a:lnTo>
                <a:lnTo>
                  <a:pt x="526628" y="386339"/>
                </a:lnTo>
                <a:lnTo>
                  <a:pt x="503965" y="491767"/>
                </a:lnTo>
                <a:lnTo>
                  <a:pt x="478424" y="491767"/>
                </a:lnTo>
                <a:close/>
                <a:moveTo>
                  <a:pt x="354318" y="350838"/>
                </a:moveTo>
                <a:lnTo>
                  <a:pt x="440293" y="350838"/>
                </a:lnTo>
                <a:lnTo>
                  <a:pt x="440293" y="374506"/>
                </a:lnTo>
                <a:lnTo>
                  <a:pt x="377700" y="374506"/>
                </a:lnTo>
                <a:lnTo>
                  <a:pt x="377700" y="406062"/>
                </a:lnTo>
                <a:lnTo>
                  <a:pt x="435976" y="406062"/>
                </a:lnTo>
                <a:lnTo>
                  <a:pt x="435976" y="429371"/>
                </a:lnTo>
                <a:lnTo>
                  <a:pt x="377700" y="429371"/>
                </a:lnTo>
                <a:lnTo>
                  <a:pt x="377700" y="467741"/>
                </a:lnTo>
                <a:lnTo>
                  <a:pt x="442451" y="467741"/>
                </a:lnTo>
                <a:lnTo>
                  <a:pt x="442451" y="491767"/>
                </a:lnTo>
                <a:lnTo>
                  <a:pt x="354318" y="491767"/>
                </a:lnTo>
                <a:close/>
                <a:moveTo>
                  <a:pt x="238125" y="350838"/>
                </a:moveTo>
                <a:lnTo>
                  <a:pt x="260428" y="350838"/>
                </a:lnTo>
                <a:lnTo>
                  <a:pt x="307913" y="444791"/>
                </a:lnTo>
                <a:lnTo>
                  <a:pt x="307913" y="350838"/>
                </a:lnTo>
                <a:lnTo>
                  <a:pt x="329856" y="350838"/>
                </a:lnTo>
                <a:lnTo>
                  <a:pt x="329856" y="491767"/>
                </a:lnTo>
                <a:lnTo>
                  <a:pt x="306114" y="491767"/>
                </a:lnTo>
                <a:lnTo>
                  <a:pt x="259709" y="399966"/>
                </a:lnTo>
                <a:lnTo>
                  <a:pt x="259709" y="491767"/>
                </a:lnTo>
                <a:lnTo>
                  <a:pt x="238125" y="491767"/>
                </a:lnTo>
                <a:close/>
                <a:moveTo>
                  <a:pt x="420508" y="146529"/>
                </a:moveTo>
                <a:cubicBezTo>
                  <a:pt x="344543" y="146529"/>
                  <a:pt x="276138" y="177131"/>
                  <a:pt x="226455" y="226455"/>
                </a:cubicBezTo>
                <a:cubicBezTo>
                  <a:pt x="176771" y="276138"/>
                  <a:pt x="146169" y="344902"/>
                  <a:pt x="146169" y="420868"/>
                </a:cubicBezTo>
                <a:cubicBezTo>
                  <a:pt x="146169" y="496473"/>
                  <a:pt x="176771" y="564877"/>
                  <a:pt x="226455" y="614560"/>
                </a:cubicBezTo>
                <a:cubicBezTo>
                  <a:pt x="276138" y="664244"/>
                  <a:pt x="344543" y="694846"/>
                  <a:pt x="420508" y="694846"/>
                </a:cubicBezTo>
                <a:cubicBezTo>
                  <a:pt x="496113" y="694846"/>
                  <a:pt x="564877" y="664244"/>
                  <a:pt x="614560" y="614560"/>
                </a:cubicBezTo>
                <a:cubicBezTo>
                  <a:pt x="663884" y="564877"/>
                  <a:pt x="694846" y="496473"/>
                  <a:pt x="694846" y="420868"/>
                </a:cubicBezTo>
                <a:cubicBezTo>
                  <a:pt x="694846" y="344902"/>
                  <a:pt x="663884" y="276138"/>
                  <a:pt x="614560" y="226455"/>
                </a:cubicBezTo>
                <a:cubicBezTo>
                  <a:pt x="564877" y="177131"/>
                  <a:pt x="496113" y="146529"/>
                  <a:pt x="420508" y="146529"/>
                </a:cubicBezTo>
                <a:close/>
                <a:moveTo>
                  <a:pt x="420508" y="0"/>
                </a:moveTo>
                <a:cubicBezTo>
                  <a:pt x="443909" y="0"/>
                  <a:pt x="453990" y="17281"/>
                  <a:pt x="464431" y="35282"/>
                </a:cubicBezTo>
                <a:cubicBezTo>
                  <a:pt x="469471" y="43923"/>
                  <a:pt x="474871" y="52923"/>
                  <a:pt x="478472" y="53283"/>
                </a:cubicBezTo>
                <a:cubicBezTo>
                  <a:pt x="482072" y="54003"/>
                  <a:pt x="489992" y="47163"/>
                  <a:pt x="497553" y="40682"/>
                </a:cubicBezTo>
                <a:cubicBezTo>
                  <a:pt x="513034" y="26641"/>
                  <a:pt x="527795" y="13321"/>
                  <a:pt x="550476" y="20521"/>
                </a:cubicBezTo>
                <a:cubicBezTo>
                  <a:pt x="572798" y="28082"/>
                  <a:pt x="577118" y="47523"/>
                  <a:pt x="581438" y="67684"/>
                </a:cubicBezTo>
                <a:cubicBezTo>
                  <a:pt x="583598" y="77405"/>
                  <a:pt x="585759" y="87485"/>
                  <a:pt x="589359" y="89286"/>
                </a:cubicBezTo>
                <a:cubicBezTo>
                  <a:pt x="592599" y="91086"/>
                  <a:pt x="602320" y="86765"/>
                  <a:pt x="611320" y="82805"/>
                </a:cubicBezTo>
                <a:cubicBezTo>
                  <a:pt x="630041" y="74885"/>
                  <a:pt x="648403" y="66604"/>
                  <a:pt x="667484" y="80645"/>
                </a:cubicBezTo>
                <a:cubicBezTo>
                  <a:pt x="686565" y="94326"/>
                  <a:pt x="684765" y="114487"/>
                  <a:pt x="682605" y="134649"/>
                </a:cubicBezTo>
                <a:cubicBezTo>
                  <a:pt x="681525" y="144729"/>
                  <a:pt x="680445" y="154810"/>
                  <a:pt x="683325" y="157690"/>
                </a:cubicBezTo>
                <a:cubicBezTo>
                  <a:pt x="686205" y="160210"/>
                  <a:pt x="696286" y="159490"/>
                  <a:pt x="706366" y="158410"/>
                </a:cubicBezTo>
                <a:cubicBezTo>
                  <a:pt x="726528" y="156250"/>
                  <a:pt x="746689" y="154450"/>
                  <a:pt x="760730" y="173531"/>
                </a:cubicBezTo>
                <a:cubicBezTo>
                  <a:pt x="774411" y="192612"/>
                  <a:pt x="766490" y="210974"/>
                  <a:pt x="758210" y="229695"/>
                </a:cubicBezTo>
                <a:cubicBezTo>
                  <a:pt x="754250" y="239055"/>
                  <a:pt x="749929" y="248416"/>
                  <a:pt x="751729" y="251656"/>
                </a:cubicBezTo>
                <a:cubicBezTo>
                  <a:pt x="753529" y="255256"/>
                  <a:pt x="763610" y="257417"/>
                  <a:pt x="773331" y="259577"/>
                </a:cubicBezTo>
                <a:cubicBezTo>
                  <a:pt x="793132" y="263897"/>
                  <a:pt x="812933" y="268217"/>
                  <a:pt x="820494" y="290539"/>
                </a:cubicBezTo>
                <a:cubicBezTo>
                  <a:pt x="827694" y="312860"/>
                  <a:pt x="814373" y="328341"/>
                  <a:pt x="800693" y="343462"/>
                </a:cubicBezTo>
                <a:cubicBezTo>
                  <a:pt x="793852" y="351023"/>
                  <a:pt x="787372" y="358944"/>
                  <a:pt x="787732" y="362544"/>
                </a:cubicBezTo>
                <a:cubicBezTo>
                  <a:pt x="788092" y="366144"/>
                  <a:pt x="797092" y="371545"/>
                  <a:pt x="805733" y="376585"/>
                </a:cubicBezTo>
                <a:cubicBezTo>
                  <a:pt x="823734" y="387026"/>
                  <a:pt x="841015" y="397106"/>
                  <a:pt x="841015" y="420868"/>
                </a:cubicBezTo>
                <a:cubicBezTo>
                  <a:pt x="841015" y="444269"/>
                  <a:pt x="823734" y="454350"/>
                  <a:pt x="805733" y="464791"/>
                </a:cubicBezTo>
                <a:cubicBezTo>
                  <a:pt x="797092" y="469831"/>
                  <a:pt x="788092" y="475231"/>
                  <a:pt x="787732" y="478832"/>
                </a:cubicBezTo>
                <a:cubicBezTo>
                  <a:pt x="787372" y="482432"/>
                  <a:pt x="793852" y="489992"/>
                  <a:pt x="800693" y="497553"/>
                </a:cubicBezTo>
                <a:cubicBezTo>
                  <a:pt x="814373" y="513034"/>
                  <a:pt x="827694" y="528155"/>
                  <a:pt x="820494" y="550476"/>
                </a:cubicBezTo>
                <a:cubicBezTo>
                  <a:pt x="812933" y="572798"/>
                  <a:pt x="793132" y="577478"/>
                  <a:pt x="773331" y="581798"/>
                </a:cubicBezTo>
                <a:cubicBezTo>
                  <a:pt x="763610" y="583958"/>
                  <a:pt x="753529" y="586119"/>
                  <a:pt x="751729" y="589359"/>
                </a:cubicBezTo>
                <a:cubicBezTo>
                  <a:pt x="749929" y="592959"/>
                  <a:pt x="754250" y="601960"/>
                  <a:pt x="758210" y="611320"/>
                </a:cubicBezTo>
                <a:cubicBezTo>
                  <a:pt x="766490" y="630041"/>
                  <a:pt x="774411" y="648763"/>
                  <a:pt x="760730" y="667844"/>
                </a:cubicBezTo>
                <a:cubicBezTo>
                  <a:pt x="746689" y="686925"/>
                  <a:pt x="726528" y="684765"/>
                  <a:pt x="706366" y="682965"/>
                </a:cubicBezTo>
                <a:cubicBezTo>
                  <a:pt x="696286" y="681885"/>
                  <a:pt x="686205" y="680805"/>
                  <a:pt x="683325" y="683685"/>
                </a:cubicBezTo>
                <a:cubicBezTo>
                  <a:pt x="680445" y="686205"/>
                  <a:pt x="681525" y="696286"/>
                  <a:pt x="682605" y="706366"/>
                </a:cubicBezTo>
                <a:cubicBezTo>
                  <a:pt x="684765" y="726888"/>
                  <a:pt x="686565" y="747049"/>
                  <a:pt x="667484" y="760730"/>
                </a:cubicBezTo>
                <a:cubicBezTo>
                  <a:pt x="648403" y="774771"/>
                  <a:pt x="630041" y="766850"/>
                  <a:pt x="611320" y="758210"/>
                </a:cubicBezTo>
                <a:cubicBezTo>
                  <a:pt x="602320" y="754250"/>
                  <a:pt x="592599" y="750289"/>
                  <a:pt x="589359" y="751729"/>
                </a:cubicBezTo>
                <a:cubicBezTo>
                  <a:pt x="585759" y="753889"/>
                  <a:pt x="583598" y="763610"/>
                  <a:pt x="581438" y="773331"/>
                </a:cubicBezTo>
                <a:cubicBezTo>
                  <a:pt x="577118" y="793492"/>
                  <a:pt x="572798" y="813293"/>
                  <a:pt x="550476" y="820494"/>
                </a:cubicBezTo>
                <a:cubicBezTo>
                  <a:pt x="527795" y="827694"/>
                  <a:pt x="513034" y="814373"/>
                  <a:pt x="497553" y="800693"/>
                </a:cubicBezTo>
                <a:cubicBezTo>
                  <a:pt x="489992" y="794212"/>
                  <a:pt x="482072" y="787012"/>
                  <a:pt x="478472" y="787732"/>
                </a:cubicBezTo>
                <a:cubicBezTo>
                  <a:pt x="474871" y="788452"/>
                  <a:pt x="469471" y="797452"/>
                  <a:pt x="464431" y="806093"/>
                </a:cubicBezTo>
                <a:cubicBezTo>
                  <a:pt x="453990" y="823734"/>
                  <a:pt x="443909" y="841015"/>
                  <a:pt x="420508" y="841015"/>
                </a:cubicBezTo>
                <a:cubicBezTo>
                  <a:pt x="396746" y="841015"/>
                  <a:pt x="386666" y="823734"/>
                  <a:pt x="376225" y="806093"/>
                </a:cubicBezTo>
                <a:cubicBezTo>
                  <a:pt x="371184" y="797452"/>
                  <a:pt x="365784" y="788452"/>
                  <a:pt x="362184" y="787732"/>
                </a:cubicBezTo>
                <a:cubicBezTo>
                  <a:pt x="358584" y="787012"/>
                  <a:pt x="351023" y="794212"/>
                  <a:pt x="343463" y="800693"/>
                </a:cubicBezTo>
                <a:cubicBezTo>
                  <a:pt x="327982" y="814373"/>
                  <a:pt x="312861" y="827694"/>
                  <a:pt x="290539" y="820494"/>
                </a:cubicBezTo>
                <a:cubicBezTo>
                  <a:pt x="267858" y="813293"/>
                  <a:pt x="263897" y="793492"/>
                  <a:pt x="259577" y="773331"/>
                </a:cubicBezTo>
                <a:cubicBezTo>
                  <a:pt x="257417" y="763610"/>
                  <a:pt x="254897" y="753889"/>
                  <a:pt x="251657" y="751729"/>
                </a:cubicBezTo>
                <a:cubicBezTo>
                  <a:pt x="248056" y="750289"/>
                  <a:pt x="238696" y="754250"/>
                  <a:pt x="229695" y="758210"/>
                </a:cubicBezTo>
                <a:cubicBezTo>
                  <a:pt x="210614" y="766850"/>
                  <a:pt x="192252" y="774771"/>
                  <a:pt x="173171" y="760730"/>
                </a:cubicBezTo>
                <a:cubicBezTo>
                  <a:pt x="154450" y="747049"/>
                  <a:pt x="156250" y="726888"/>
                  <a:pt x="158410" y="706366"/>
                </a:cubicBezTo>
                <a:cubicBezTo>
                  <a:pt x="159130" y="696286"/>
                  <a:pt x="160210" y="686205"/>
                  <a:pt x="157330" y="683685"/>
                </a:cubicBezTo>
                <a:cubicBezTo>
                  <a:pt x="154810" y="680805"/>
                  <a:pt x="144729" y="681885"/>
                  <a:pt x="134649" y="682965"/>
                </a:cubicBezTo>
                <a:cubicBezTo>
                  <a:pt x="114127" y="684765"/>
                  <a:pt x="93966" y="686925"/>
                  <a:pt x="80285" y="667844"/>
                </a:cubicBezTo>
                <a:cubicBezTo>
                  <a:pt x="66244" y="648763"/>
                  <a:pt x="74525" y="630041"/>
                  <a:pt x="82445" y="611320"/>
                </a:cubicBezTo>
                <a:cubicBezTo>
                  <a:pt x="86765" y="601960"/>
                  <a:pt x="91086" y="592959"/>
                  <a:pt x="89286" y="589359"/>
                </a:cubicBezTo>
                <a:cubicBezTo>
                  <a:pt x="87485" y="586119"/>
                  <a:pt x="77405" y="583958"/>
                  <a:pt x="67684" y="581798"/>
                </a:cubicBezTo>
                <a:cubicBezTo>
                  <a:pt x="47523" y="577478"/>
                  <a:pt x="27722" y="572798"/>
                  <a:pt x="20521" y="550476"/>
                </a:cubicBezTo>
                <a:cubicBezTo>
                  <a:pt x="13321" y="528155"/>
                  <a:pt x="26641" y="513034"/>
                  <a:pt x="40322" y="497553"/>
                </a:cubicBezTo>
                <a:cubicBezTo>
                  <a:pt x="47163" y="489992"/>
                  <a:pt x="54003" y="482432"/>
                  <a:pt x="53283" y="478832"/>
                </a:cubicBezTo>
                <a:cubicBezTo>
                  <a:pt x="52563" y="475231"/>
                  <a:pt x="43923" y="469831"/>
                  <a:pt x="34922" y="464791"/>
                </a:cubicBezTo>
                <a:cubicBezTo>
                  <a:pt x="17281" y="454350"/>
                  <a:pt x="0" y="444269"/>
                  <a:pt x="0" y="420868"/>
                </a:cubicBezTo>
                <a:cubicBezTo>
                  <a:pt x="0" y="397106"/>
                  <a:pt x="17281" y="387026"/>
                  <a:pt x="34922" y="376585"/>
                </a:cubicBezTo>
                <a:cubicBezTo>
                  <a:pt x="43923" y="371545"/>
                  <a:pt x="52563" y="366144"/>
                  <a:pt x="53283" y="362544"/>
                </a:cubicBezTo>
                <a:cubicBezTo>
                  <a:pt x="54003" y="358944"/>
                  <a:pt x="47163" y="351023"/>
                  <a:pt x="40322" y="343462"/>
                </a:cubicBezTo>
                <a:cubicBezTo>
                  <a:pt x="26641" y="328341"/>
                  <a:pt x="13321" y="312860"/>
                  <a:pt x="20521" y="290539"/>
                </a:cubicBezTo>
                <a:cubicBezTo>
                  <a:pt x="27722" y="268217"/>
                  <a:pt x="47523" y="263897"/>
                  <a:pt x="67684" y="259577"/>
                </a:cubicBezTo>
                <a:cubicBezTo>
                  <a:pt x="77405" y="257417"/>
                  <a:pt x="87485" y="255256"/>
                  <a:pt x="89286" y="251656"/>
                </a:cubicBezTo>
                <a:cubicBezTo>
                  <a:pt x="91086" y="248416"/>
                  <a:pt x="86765" y="239055"/>
                  <a:pt x="82445" y="229695"/>
                </a:cubicBezTo>
                <a:cubicBezTo>
                  <a:pt x="74525" y="210974"/>
                  <a:pt x="66244" y="192612"/>
                  <a:pt x="80285" y="173531"/>
                </a:cubicBezTo>
                <a:cubicBezTo>
                  <a:pt x="93966" y="154450"/>
                  <a:pt x="114127" y="156250"/>
                  <a:pt x="134649" y="158410"/>
                </a:cubicBezTo>
                <a:cubicBezTo>
                  <a:pt x="144729" y="159490"/>
                  <a:pt x="154810" y="160210"/>
                  <a:pt x="157330" y="157690"/>
                </a:cubicBezTo>
                <a:cubicBezTo>
                  <a:pt x="160210" y="154810"/>
                  <a:pt x="159130" y="144729"/>
                  <a:pt x="158410" y="134649"/>
                </a:cubicBezTo>
                <a:cubicBezTo>
                  <a:pt x="156250" y="114487"/>
                  <a:pt x="154450" y="94326"/>
                  <a:pt x="173171" y="80645"/>
                </a:cubicBezTo>
                <a:cubicBezTo>
                  <a:pt x="192252" y="66604"/>
                  <a:pt x="210614" y="74885"/>
                  <a:pt x="229695" y="82805"/>
                </a:cubicBezTo>
                <a:cubicBezTo>
                  <a:pt x="238696" y="86765"/>
                  <a:pt x="248056" y="91086"/>
                  <a:pt x="251657" y="89286"/>
                </a:cubicBezTo>
                <a:cubicBezTo>
                  <a:pt x="254897" y="87485"/>
                  <a:pt x="257417" y="77405"/>
                  <a:pt x="259577" y="67684"/>
                </a:cubicBezTo>
                <a:cubicBezTo>
                  <a:pt x="263897" y="47523"/>
                  <a:pt x="267858" y="28082"/>
                  <a:pt x="290539" y="20521"/>
                </a:cubicBezTo>
                <a:cubicBezTo>
                  <a:pt x="312861" y="13321"/>
                  <a:pt x="327982" y="26641"/>
                  <a:pt x="343463" y="40682"/>
                </a:cubicBezTo>
                <a:cubicBezTo>
                  <a:pt x="351023" y="47163"/>
                  <a:pt x="358584" y="54003"/>
                  <a:pt x="362184" y="53283"/>
                </a:cubicBezTo>
                <a:cubicBezTo>
                  <a:pt x="365784" y="52923"/>
                  <a:pt x="371184" y="43923"/>
                  <a:pt x="376225" y="35282"/>
                </a:cubicBezTo>
                <a:cubicBezTo>
                  <a:pt x="386666" y="17281"/>
                  <a:pt x="396746" y="0"/>
                  <a:pt x="420508"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27" name="Subtitle 2">
            <a:extLst>
              <a:ext uri="{FF2B5EF4-FFF2-40B4-BE49-F238E27FC236}">
                <a16:creationId xmlns:a16="http://schemas.microsoft.com/office/drawing/2014/main" id="{AE17EFE1-C778-494C-BA5B-1D4969BAE1AE}"/>
              </a:ext>
            </a:extLst>
          </p:cNvPr>
          <p:cNvSpPr txBox="1">
            <a:spLocks/>
          </p:cNvSpPr>
          <p:nvPr/>
        </p:nvSpPr>
        <p:spPr>
          <a:xfrm>
            <a:off x="1920502" y="425424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8" name="TextBox 27">
            <a:extLst>
              <a:ext uri="{FF2B5EF4-FFF2-40B4-BE49-F238E27FC236}">
                <a16:creationId xmlns:a16="http://schemas.microsoft.com/office/drawing/2014/main" id="{6A79B700-D532-B94C-BB50-532F296EBD95}"/>
              </a:ext>
            </a:extLst>
          </p:cNvPr>
          <p:cNvSpPr txBox="1"/>
          <p:nvPr/>
        </p:nvSpPr>
        <p:spPr>
          <a:xfrm>
            <a:off x="1920503" y="366403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B2607F04-059F-3A49-8CF6-FCB38392AA4F}"/>
              </a:ext>
            </a:extLst>
          </p:cNvPr>
          <p:cNvSpPr txBox="1">
            <a:spLocks/>
          </p:cNvSpPr>
          <p:nvPr/>
        </p:nvSpPr>
        <p:spPr>
          <a:xfrm>
            <a:off x="1920502" y="9647165"/>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2" name="TextBox 31">
            <a:extLst>
              <a:ext uri="{FF2B5EF4-FFF2-40B4-BE49-F238E27FC236}">
                <a16:creationId xmlns:a16="http://schemas.microsoft.com/office/drawing/2014/main" id="{684FC335-F01E-9C46-8F57-C1F9AF06885A}"/>
              </a:ext>
            </a:extLst>
          </p:cNvPr>
          <p:cNvSpPr txBox="1"/>
          <p:nvPr/>
        </p:nvSpPr>
        <p:spPr>
          <a:xfrm>
            <a:off x="1920503" y="9056954"/>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4" name="Subtitle 2">
            <a:extLst>
              <a:ext uri="{FF2B5EF4-FFF2-40B4-BE49-F238E27FC236}">
                <a16:creationId xmlns:a16="http://schemas.microsoft.com/office/drawing/2014/main" id="{51F16773-78A9-A943-924C-18B41DD777D0}"/>
              </a:ext>
            </a:extLst>
          </p:cNvPr>
          <p:cNvSpPr txBox="1">
            <a:spLocks/>
          </p:cNvSpPr>
          <p:nvPr/>
        </p:nvSpPr>
        <p:spPr>
          <a:xfrm>
            <a:off x="12571449" y="11349064"/>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5" name="TextBox 34">
            <a:extLst>
              <a:ext uri="{FF2B5EF4-FFF2-40B4-BE49-F238E27FC236}">
                <a16:creationId xmlns:a16="http://schemas.microsoft.com/office/drawing/2014/main" id="{B01C9C6B-1C94-874C-84CD-B0626C2E31C7}"/>
              </a:ext>
            </a:extLst>
          </p:cNvPr>
          <p:cNvSpPr txBox="1"/>
          <p:nvPr/>
        </p:nvSpPr>
        <p:spPr>
          <a:xfrm>
            <a:off x="12571450" y="1075885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7" name="Subtitle 2">
            <a:extLst>
              <a:ext uri="{FF2B5EF4-FFF2-40B4-BE49-F238E27FC236}">
                <a16:creationId xmlns:a16="http://schemas.microsoft.com/office/drawing/2014/main" id="{5AD25854-E369-0E4F-B62E-61C5F331E7DE}"/>
              </a:ext>
            </a:extLst>
          </p:cNvPr>
          <p:cNvSpPr txBox="1">
            <a:spLocks/>
          </p:cNvSpPr>
          <p:nvPr/>
        </p:nvSpPr>
        <p:spPr>
          <a:xfrm>
            <a:off x="12571449" y="5913370"/>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8" name="TextBox 37">
            <a:extLst>
              <a:ext uri="{FF2B5EF4-FFF2-40B4-BE49-F238E27FC236}">
                <a16:creationId xmlns:a16="http://schemas.microsoft.com/office/drawing/2014/main" id="{7DA0BDDC-763A-304F-9B9B-E446EAF8238B}"/>
              </a:ext>
            </a:extLst>
          </p:cNvPr>
          <p:cNvSpPr txBox="1"/>
          <p:nvPr/>
        </p:nvSpPr>
        <p:spPr>
          <a:xfrm>
            <a:off x="12571450" y="532315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554298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6BB816-9335-8C49-A270-C99E1C64A762}"/>
              </a:ext>
            </a:extLst>
          </p:cNvPr>
          <p:cNvSpPr/>
          <p:nvPr/>
        </p:nvSpPr>
        <p:spPr>
          <a:xfrm>
            <a:off x="2587625" y="3223488"/>
            <a:ext cx="14547274" cy="1616364"/>
          </a:xfrm>
          <a:prstGeom prst="rect">
            <a:avLst/>
          </a:prstGeom>
          <a:solidFill>
            <a:schemeClr val="bg2"/>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Oval 2">
            <a:extLst>
              <a:ext uri="{FF2B5EF4-FFF2-40B4-BE49-F238E27FC236}">
                <a16:creationId xmlns:a16="http://schemas.microsoft.com/office/drawing/2014/main" id="{583EC495-1024-1C4C-A20A-E9FD03A8AA23}"/>
              </a:ext>
            </a:extLst>
          </p:cNvPr>
          <p:cNvSpPr/>
          <p:nvPr/>
        </p:nvSpPr>
        <p:spPr>
          <a:xfrm>
            <a:off x="1520825" y="2964870"/>
            <a:ext cx="2133600" cy="2133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Oval 3">
            <a:extLst>
              <a:ext uri="{FF2B5EF4-FFF2-40B4-BE49-F238E27FC236}">
                <a16:creationId xmlns:a16="http://schemas.microsoft.com/office/drawing/2014/main" id="{FCB4FC63-FA74-4B42-B776-DD50CC17DF86}"/>
              </a:ext>
            </a:extLst>
          </p:cNvPr>
          <p:cNvSpPr/>
          <p:nvPr/>
        </p:nvSpPr>
        <p:spPr>
          <a:xfrm>
            <a:off x="16068099" y="2964870"/>
            <a:ext cx="2133600" cy="21336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ectangle 6">
            <a:extLst>
              <a:ext uri="{FF2B5EF4-FFF2-40B4-BE49-F238E27FC236}">
                <a16:creationId xmlns:a16="http://schemas.microsoft.com/office/drawing/2014/main" id="{30E00B7F-AE07-894A-BD0E-B43A39EF9758}"/>
              </a:ext>
            </a:extLst>
          </p:cNvPr>
          <p:cNvSpPr/>
          <p:nvPr/>
        </p:nvSpPr>
        <p:spPr>
          <a:xfrm>
            <a:off x="4156362" y="5828142"/>
            <a:ext cx="14547274" cy="1616364"/>
          </a:xfrm>
          <a:prstGeom prst="rect">
            <a:avLst/>
          </a:prstGeom>
          <a:solidFill>
            <a:schemeClr val="bg2"/>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Oval 7">
            <a:extLst>
              <a:ext uri="{FF2B5EF4-FFF2-40B4-BE49-F238E27FC236}">
                <a16:creationId xmlns:a16="http://schemas.microsoft.com/office/drawing/2014/main" id="{0F638DD9-EB66-6C4F-AE01-8139C0E0CDBC}"/>
              </a:ext>
            </a:extLst>
          </p:cNvPr>
          <p:cNvSpPr/>
          <p:nvPr/>
        </p:nvSpPr>
        <p:spPr>
          <a:xfrm>
            <a:off x="3089562" y="5569524"/>
            <a:ext cx="2133600" cy="2133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Oval 8">
            <a:extLst>
              <a:ext uri="{FF2B5EF4-FFF2-40B4-BE49-F238E27FC236}">
                <a16:creationId xmlns:a16="http://schemas.microsoft.com/office/drawing/2014/main" id="{6A811582-AB6A-FD47-B6B9-9572B415162F}"/>
              </a:ext>
            </a:extLst>
          </p:cNvPr>
          <p:cNvSpPr/>
          <p:nvPr/>
        </p:nvSpPr>
        <p:spPr>
          <a:xfrm>
            <a:off x="17636836" y="5569524"/>
            <a:ext cx="2133600" cy="2133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ectangle 10">
            <a:extLst>
              <a:ext uri="{FF2B5EF4-FFF2-40B4-BE49-F238E27FC236}">
                <a16:creationId xmlns:a16="http://schemas.microsoft.com/office/drawing/2014/main" id="{FDD709D1-37F0-4B4D-A70B-7F47C758EB57}"/>
              </a:ext>
            </a:extLst>
          </p:cNvPr>
          <p:cNvSpPr/>
          <p:nvPr/>
        </p:nvSpPr>
        <p:spPr>
          <a:xfrm>
            <a:off x="5677187" y="8372760"/>
            <a:ext cx="14547274" cy="1616364"/>
          </a:xfrm>
          <a:prstGeom prst="rect">
            <a:avLst/>
          </a:prstGeom>
          <a:solidFill>
            <a:schemeClr val="bg2"/>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Oval 11">
            <a:extLst>
              <a:ext uri="{FF2B5EF4-FFF2-40B4-BE49-F238E27FC236}">
                <a16:creationId xmlns:a16="http://schemas.microsoft.com/office/drawing/2014/main" id="{840F6966-1D46-1242-9594-20D1EF6EF0F5}"/>
              </a:ext>
            </a:extLst>
          </p:cNvPr>
          <p:cNvSpPr/>
          <p:nvPr/>
        </p:nvSpPr>
        <p:spPr>
          <a:xfrm>
            <a:off x="4610387" y="8114142"/>
            <a:ext cx="2133600" cy="2133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Oval 12">
            <a:extLst>
              <a:ext uri="{FF2B5EF4-FFF2-40B4-BE49-F238E27FC236}">
                <a16:creationId xmlns:a16="http://schemas.microsoft.com/office/drawing/2014/main" id="{FECA904A-EABD-1149-B905-13620DFA0914}"/>
              </a:ext>
            </a:extLst>
          </p:cNvPr>
          <p:cNvSpPr/>
          <p:nvPr/>
        </p:nvSpPr>
        <p:spPr>
          <a:xfrm>
            <a:off x="19157661" y="8114142"/>
            <a:ext cx="2133600" cy="2133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11D10089-FDC6-074A-B4BA-AAE7ECFED876}"/>
              </a:ext>
            </a:extLst>
          </p:cNvPr>
          <p:cNvSpPr/>
          <p:nvPr/>
        </p:nvSpPr>
        <p:spPr>
          <a:xfrm>
            <a:off x="7242751" y="10917378"/>
            <a:ext cx="14547274" cy="1616364"/>
          </a:xfrm>
          <a:prstGeom prst="rect">
            <a:avLst/>
          </a:prstGeom>
          <a:solidFill>
            <a:schemeClr val="bg2"/>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Oval 15">
            <a:extLst>
              <a:ext uri="{FF2B5EF4-FFF2-40B4-BE49-F238E27FC236}">
                <a16:creationId xmlns:a16="http://schemas.microsoft.com/office/drawing/2014/main" id="{74F445F6-7B14-D14C-A0F6-EFED160CB039}"/>
              </a:ext>
            </a:extLst>
          </p:cNvPr>
          <p:cNvSpPr/>
          <p:nvPr/>
        </p:nvSpPr>
        <p:spPr>
          <a:xfrm>
            <a:off x="6175951" y="10658760"/>
            <a:ext cx="2133600" cy="2133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Oval 16">
            <a:extLst>
              <a:ext uri="{FF2B5EF4-FFF2-40B4-BE49-F238E27FC236}">
                <a16:creationId xmlns:a16="http://schemas.microsoft.com/office/drawing/2014/main" id="{36F6F9F7-11C6-2541-84CE-DA45D025C847}"/>
              </a:ext>
            </a:extLst>
          </p:cNvPr>
          <p:cNvSpPr/>
          <p:nvPr/>
        </p:nvSpPr>
        <p:spPr>
          <a:xfrm>
            <a:off x="20723225" y="10658760"/>
            <a:ext cx="2133600" cy="2133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TextBox 21">
            <a:extLst>
              <a:ext uri="{FF2B5EF4-FFF2-40B4-BE49-F238E27FC236}">
                <a16:creationId xmlns:a16="http://schemas.microsoft.com/office/drawing/2014/main" id="{B8285A3C-6565-8540-A22F-0FDAD55F1F6F}"/>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3" name="TextBox 22">
            <a:extLst>
              <a:ext uri="{FF2B5EF4-FFF2-40B4-BE49-F238E27FC236}">
                <a16:creationId xmlns:a16="http://schemas.microsoft.com/office/drawing/2014/main" id="{613BD745-0822-684D-8A47-8B8CBD80B32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4" name="TextBox 23">
            <a:extLst>
              <a:ext uri="{FF2B5EF4-FFF2-40B4-BE49-F238E27FC236}">
                <a16:creationId xmlns:a16="http://schemas.microsoft.com/office/drawing/2014/main" id="{512F68A9-08F8-DA43-AF8C-B7224E6B7CE9}"/>
              </a:ext>
            </a:extLst>
          </p:cNvPr>
          <p:cNvSpPr txBox="1"/>
          <p:nvPr/>
        </p:nvSpPr>
        <p:spPr>
          <a:xfrm>
            <a:off x="16647425" y="3523838"/>
            <a:ext cx="97494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01</a:t>
            </a:r>
          </a:p>
        </p:txBody>
      </p:sp>
      <p:sp>
        <p:nvSpPr>
          <p:cNvPr id="25" name="TextBox 24">
            <a:extLst>
              <a:ext uri="{FF2B5EF4-FFF2-40B4-BE49-F238E27FC236}">
                <a16:creationId xmlns:a16="http://schemas.microsoft.com/office/drawing/2014/main" id="{8067EC2F-2F8A-D449-95C8-0C05DEEAE232}"/>
              </a:ext>
            </a:extLst>
          </p:cNvPr>
          <p:cNvSpPr txBox="1"/>
          <p:nvPr/>
        </p:nvSpPr>
        <p:spPr>
          <a:xfrm>
            <a:off x="18140821" y="6128492"/>
            <a:ext cx="11256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02</a:t>
            </a:r>
          </a:p>
        </p:txBody>
      </p:sp>
      <p:sp>
        <p:nvSpPr>
          <p:cNvPr id="26" name="TextBox 25">
            <a:extLst>
              <a:ext uri="{FF2B5EF4-FFF2-40B4-BE49-F238E27FC236}">
                <a16:creationId xmlns:a16="http://schemas.microsoft.com/office/drawing/2014/main" id="{CEA4358C-FD31-1B40-BAED-0C45BBD2B221}"/>
              </a:ext>
            </a:extLst>
          </p:cNvPr>
          <p:cNvSpPr txBox="1"/>
          <p:nvPr/>
        </p:nvSpPr>
        <p:spPr>
          <a:xfrm>
            <a:off x="19648822" y="8673110"/>
            <a:ext cx="115127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03</a:t>
            </a:r>
          </a:p>
        </p:txBody>
      </p:sp>
      <p:sp>
        <p:nvSpPr>
          <p:cNvPr id="27" name="TextBox 26">
            <a:extLst>
              <a:ext uri="{FF2B5EF4-FFF2-40B4-BE49-F238E27FC236}">
                <a16:creationId xmlns:a16="http://schemas.microsoft.com/office/drawing/2014/main" id="{45F3F262-FA75-D84E-8D63-FA3FF3FD995E}"/>
              </a:ext>
            </a:extLst>
          </p:cNvPr>
          <p:cNvSpPr txBox="1"/>
          <p:nvPr/>
        </p:nvSpPr>
        <p:spPr>
          <a:xfrm>
            <a:off x="21186333" y="11217728"/>
            <a:ext cx="120738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04</a:t>
            </a:r>
          </a:p>
        </p:txBody>
      </p:sp>
      <p:sp>
        <p:nvSpPr>
          <p:cNvPr id="28" name="Freeform 61">
            <a:extLst>
              <a:ext uri="{FF2B5EF4-FFF2-40B4-BE49-F238E27FC236}">
                <a16:creationId xmlns:a16="http://schemas.microsoft.com/office/drawing/2014/main" id="{0D9F9108-2673-C047-89B4-079CEE488FD5}"/>
              </a:ext>
            </a:extLst>
          </p:cNvPr>
          <p:cNvSpPr>
            <a:spLocks noChangeArrowheads="1"/>
          </p:cNvSpPr>
          <p:nvPr/>
        </p:nvSpPr>
        <p:spPr bwMode="auto">
          <a:xfrm>
            <a:off x="2085333" y="3523836"/>
            <a:ext cx="1004584" cy="1015666"/>
          </a:xfrm>
          <a:custGeom>
            <a:avLst/>
            <a:gdLst>
              <a:gd name="T0" fmla="*/ 2397 w 2400"/>
              <a:gd name="T1" fmla="*/ 544 h 2427"/>
              <a:gd name="T2" fmla="*/ 639 w 2400"/>
              <a:gd name="T3" fmla="*/ 1270 h 2427"/>
              <a:gd name="T4" fmla="*/ 639 w 2400"/>
              <a:gd name="T5" fmla="*/ 1579 h 2427"/>
              <a:gd name="T6" fmla="*/ 752 w 2400"/>
              <a:gd name="T7" fmla="*/ 1113 h 2427"/>
              <a:gd name="T8" fmla="*/ 796 w 2400"/>
              <a:gd name="T9" fmla="*/ 1117 h 2427"/>
              <a:gd name="T10" fmla="*/ 956 w 2400"/>
              <a:gd name="T11" fmla="*/ 1174 h 2427"/>
              <a:gd name="T12" fmla="*/ 939 w 2400"/>
              <a:gd name="T13" fmla="*/ 1284 h 2427"/>
              <a:gd name="T14" fmla="*/ 1013 w 2400"/>
              <a:gd name="T15" fmla="*/ 1333 h 2427"/>
              <a:gd name="T16" fmla="*/ 1015 w 2400"/>
              <a:gd name="T17" fmla="*/ 1517 h 2427"/>
              <a:gd name="T18" fmla="*/ 949 w 2400"/>
              <a:gd name="T19" fmla="*/ 1538 h 2427"/>
              <a:gd name="T20" fmla="*/ 969 w 2400"/>
              <a:gd name="T21" fmla="*/ 1628 h 2427"/>
              <a:gd name="T22" fmla="*/ 888 w 2400"/>
              <a:gd name="T23" fmla="*/ 1742 h 2427"/>
              <a:gd name="T24" fmla="*/ 762 w 2400"/>
              <a:gd name="T25" fmla="*/ 1727 h 2427"/>
              <a:gd name="T26" fmla="*/ 728 w 2400"/>
              <a:gd name="T27" fmla="*/ 1802 h 2427"/>
              <a:gd name="T28" fmla="*/ 615 w 2400"/>
              <a:gd name="T29" fmla="*/ 1828 h 2427"/>
              <a:gd name="T30" fmla="*/ 525 w 2400"/>
              <a:gd name="T31" fmla="*/ 1735 h 2427"/>
              <a:gd name="T32" fmla="*/ 435 w 2400"/>
              <a:gd name="T33" fmla="*/ 1755 h 2427"/>
              <a:gd name="T34" fmla="*/ 322 w 2400"/>
              <a:gd name="T35" fmla="*/ 1675 h 2427"/>
              <a:gd name="T36" fmla="*/ 337 w 2400"/>
              <a:gd name="T37" fmla="*/ 1549 h 2427"/>
              <a:gd name="T38" fmla="*/ 238 w 2400"/>
              <a:gd name="T39" fmla="*/ 1469 h 2427"/>
              <a:gd name="T40" fmla="*/ 235 w 2400"/>
              <a:gd name="T41" fmla="*/ 1423 h 2427"/>
              <a:gd name="T42" fmla="*/ 309 w 2400"/>
              <a:gd name="T43" fmla="*/ 1315 h 2427"/>
              <a:gd name="T44" fmla="*/ 340 w 2400"/>
              <a:gd name="T45" fmla="*/ 1282 h 2427"/>
              <a:gd name="T46" fmla="*/ 324 w 2400"/>
              <a:gd name="T47" fmla="*/ 1172 h 2427"/>
              <a:gd name="T48" fmla="*/ 438 w 2400"/>
              <a:gd name="T49" fmla="*/ 1092 h 2427"/>
              <a:gd name="T50" fmla="*/ 528 w 2400"/>
              <a:gd name="T51" fmla="*/ 1112 h 2427"/>
              <a:gd name="T52" fmla="*/ 616 w 2400"/>
              <a:gd name="T53" fmla="*/ 1021 h 2427"/>
              <a:gd name="T54" fmla="*/ 663 w 2400"/>
              <a:gd name="T55" fmla="*/ 1021 h 2427"/>
              <a:gd name="T56" fmla="*/ 752 w 2400"/>
              <a:gd name="T57" fmla="*/ 1113 h 2427"/>
              <a:gd name="T58" fmla="*/ 1813 w 2400"/>
              <a:gd name="T59" fmla="*/ 1296 h 2427"/>
              <a:gd name="T60" fmla="*/ 1846 w 2400"/>
              <a:gd name="T61" fmla="*/ 1601 h 2427"/>
              <a:gd name="T62" fmla="*/ 1910 w 2400"/>
              <a:gd name="T63" fmla="*/ 1127 h 2427"/>
              <a:gd name="T64" fmla="*/ 1954 w 2400"/>
              <a:gd name="T65" fmla="*/ 1126 h 2427"/>
              <a:gd name="T66" fmla="*/ 2120 w 2400"/>
              <a:gd name="T67" fmla="*/ 1163 h 2427"/>
              <a:gd name="T68" fmla="*/ 2116 w 2400"/>
              <a:gd name="T69" fmla="*/ 1273 h 2427"/>
              <a:gd name="T70" fmla="*/ 2195 w 2400"/>
              <a:gd name="T71" fmla="*/ 1312 h 2427"/>
              <a:gd name="T72" fmla="*/ 2216 w 2400"/>
              <a:gd name="T73" fmla="*/ 1494 h 2427"/>
              <a:gd name="T74" fmla="*/ 2152 w 2400"/>
              <a:gd name="T75" fmla="*/ 1523 h 2427"/>
              <a:gd name="T76" fmla="*/ 2181 w 2400"/>
              <a:gd name="T77" fmla="*/ 1608 h 2427"/>
              <a:gd name="T78" fmla="*/ 2112 w 2400"/>
              <a:gd name="T79" fmla="*/ 1731 h 2427"/>
              <a:gd name="T80" fmla="*/ 1984 w 2400"/>
              <a:gd name="T81" fmla="*/ 1732 h 2427"/>
              <a:gd name="T82" fmla="*/ 1958 w 2400"/>
              <a:gd name="T83" fmla="*/ 1811 h 2427"/>
              <a:gd name="T84" fmla="*/ 1848 w 2400"/>
              <a:gd name="T85" fmla="*/ 1850 h 2427"/>
              <a:gd name="T86" fmla="*/ 1749 w 2400"/>
              <a:gd name="T87" fmla="*/ 1770 h 2427"/>
              <a:gd name="T88" fmla="*/ 1661 w 2400"/>
              <a:gd name="T89" fmla="*/ 1800 h 2427"/>
              <a:gd name="T90" fmla="*/ 1539 w 2400"/>
              <a:gd name="T91" fmla="*/ 1735 h 2427"/>
              <a:gd name="T92" fmla="*/ 1541 w 2400"/>
              <a:gd name="T93" fmla="*/ 1609 h 2427"/>
              <a:gd name="T94" fmla="*/ 1433 w 2400"/>
              <a:gd name="T95" fmla="*/ 1543 h 2427"/>
              <a:gd name="T96" fmla="*/ 1426 w 2400"/>
              <a:gd name="T97" fmla="*/ 1497 h 2427"/>
              <a:gd name="T98" fmla="*/ 1488 w 2400"/>
              <a:gd name="T99" fmla="*/ 1382 h 2427"/>
              <a:gd name="T100" fmla="*/ 1516 w 2400"/>
              <a:gd name="T101" fmla="*/ 1345 h 2427"/>
              <a:gd name="T102" fmla="*/ 1488 w 2400"/>
              <a:gd name="T103" fmla="*/ 1238 h 2427"/>
              <a:gd name="T104" fmla="*/ 1595 w 2400"/>
              <a:gd name="T105" fmla="*/ 1146 h 2427"/>
              <a:gd name="T106" fmla="*/ 1686 w 2400"/>
              <a:gd name="T107" fmla="*/ 1154 h 2427"/>
              <a:gd name="T108" fmla="*/ 1765 w 2400"/>
              <a:gd name="T109" fmla="*/ 1053 h 2427"/>
              <a:gd name="T110" fmla="*/ 1812 w 2400"/>
              <a:gd name="T111" fmla="*/ 1048 h 2427"/>
              <a:gd name="T112" fmla="*/ 1910 w 2400"/>
              <a:gd name="T113" fmla="*/ 1127 h 2427"/>
              <a:gd name="T114" fmla="*/ 2360 w 2400"/>
              <a:gd name="T115" fmla="*/ 451 h 2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400" h="2427">
                <a:moveTo>
                  <a:pt x="1150" y="2426"/>
                </a:moveTo>
                <a:lnTo>
                  <a:pt x="1150" y="999"/>
                </a:lnTo>
                <a:lnTo>
                  <a:pt x="0" y="551"/>
                </a:lnTo>
                <a:lnTo>
                  <a:pt x="0" y="1941"/>
                </a:lnTo>
                <a:lnTo>
                  <a:pt x="0" y="1975"/>
                </a:lnTo>
                <a:lnTo>
                  <a:pt x="32" y="1987"/>
                </a:lnTo>
                <a:lnTo>
                  <a:pt x="1150" y="2426"/>
                </a:lnTo>
                <a:close/>
                <a:moveTo>
                  <a:pt x="2397" y="544"/>
                </a:moveTo>
                <a:lnTo>
                  <a:pt x="1249" y="999"/>
                </a:lnTo>
                <a:lnTo>
                  <a:pt x="1249" y="2426"/>
                </a:lnTo>
                <a:lnTo>
                  <a:pt x="2368" y="1987"/>
                </a:lnTo>
                <a:lnTo>
                  <a:pt x="2399" y="1975"/>
                </a:lnTo>
                <a:lnTo>
                  <a:pt x="2399" y="1941"/>
                </a:lnTo>
                <a:lnTo>
                  <a:pt x="2397" y="544"/>
                </a:lnTo>
                <a:close/>
                <a:moveTo>
                  <a:pt x="639" y="1270"/>
                </a:moveTo>
                <a:lnTo>
                  <a:pt x="639" y="1270"/>
                </a:lnTo>
                <a:cubicBezTo>
                  <a:pt x="596" y="1270"/>
                  <a:pt x="558" y="1287"/>
                  <a:pt x="529" y="1315"/>
                </a:cubicBezTo>
                <a:lnTo>
                  <a:pt x="529" y="1315"/>
                </a:lnTo>
                <a:cubicBezTo>
                  <a:pt x="501" y="1343"/>
                  <a:pt x="484" y="1382"/>
                  <a:pt x="484" y="1425"/>
                </a:cubicBezTo>
                <a:lnTo>
                  <a:pt x="484" y="1425"/>
                </a:lnTo>
                <a:cubicBezTo>
                  <a:pt x="484" y="1467"/>
                  <a:pt x="501" y="1506"/>
                  <a:pt x="529" y="1534"/>
                </a:cubicBezTo>
                <a:lnTo>
                  <a:pt x="529" y="1534"/>
                </a:lnTo>
                <a:cubicBezTo>
                  <a:pt x="558" y="1562"/>
                  <a:pt x="596" y="1579"/>
                  <a:pt x="639" y="1579"/>
                </a:cubicBezTo>
                <a:lnTo>
                  <a:pt x="639" y="1579"/>
                </a:lnTo>
                <a:cubicBezTo>
                  <a:pt x="681" y="1579"/>
                  <a:pt x="720" y="1562"/>
                  <a:pt x="748" y="1534"/>
                </a:cubicBezTo>
                <a:lnTo>
                  <a:pt x="748" y="1534"/>
                </a:lnTo>
                <a:cubicBezTo>
                  <a:pt x="776" y="1506"/>
                  <a:pt x="793" y="1467"/>
                  <a:pt x="793" y="1425"/>
                </a:cubicBezTo>
                <a:lnTo>
                  <a:pt x="793" y="1425"/>
                </a:lnTo>
                <a:cubicBezTo>
                  <a:pt x="793" y="1382"/>
                  <a:pt x="776" y="1343"/>
                  <a:pt x="748" y="1315"/>
                </a:cubicBezTo>
                <a:lnTo>
                  <a:pt x="748" y="1315"/>
                </a:lnTo>
                <a:cubicBezTo>
                  <a:pt x="720" y="1287"/>
                  <a:pt x="681" y="1270"/>
                  <a:pt x="639" y="1270"/>
                </a:cubicBezTo>
                <a:close/>
                <a:moveTo>
                  <a:pt x="752" y="1113"/>
                </a:moveTo>
                <a:lnTo>
                  <a:pt x="752" y="1113"/>
                </a:lnTo>
                <a:cubicBezTo>
                  <a:pt x="755" y="1118"/>
                  <a:pt x="759" y="1122"/>
                  <a:pt x="764" y="1124"/>
                </a:cubicBezTo>
                <a:lnTo>
                  <a:pt x="764" y="1124"/>
                </a:lnTo>
                <a:lnTo>
                  <a:pt x="764" y="1124"/>
                </a:lnTo>
                <a:cubicBezTo>
                  <a:pt x="769" y="1126"/>
                  <a:pt x="775" y="1126"/>
                  <a:pt x="781" y="1125"/>
                </a:cubicBezTo>
                <a:lnTo>
                  <a:pt x="781" y="1125"/>
                </a:lnTo>
                <a:cubicBezTo>
                  <a:pt x="787" y="1124"/>
                  <a:pt x="792" y="1121"/>
                  <a:pt x="796" y="1117"/>
                </a:cubicBezTo>
                <a:lnTo>
                  <a:pt x="796" y="1117"/>
                </a:lnTo>
                <a:lnTo>
                  <a:pt x="796" y="1117"/>
                </a:lnTo>
                <a:cubicBezTo>
                  <a:pt x="808" y="1103"/>
                  <a:pt x="825" y="1096"/>
                  <a:pt x="842" y="1094"/>
                </a:cubicBezTo>
                <a:lnTo>
                  <a:pt x="842" y="1094"/>
                </a:lnTo>
                <a:cubicBezTo>
                  <a:pt x="859" y="1093"/>
                  <a:pt x="877" y="1098"/>
                  <a:pt x="892" y="1110"/>
                </a:cubicBezTo>
                <a:lnTo>
                  <a:pt x="892" y="1110"/>
                </a:lnTo>
                <a:cubicBezTo>
                  <a:pt x="903" y="1119"/>
                  <a:pt x="915" y="1129"/>
                  <a:pt x="925" y="1140"/>
                </a:cubicBezTo>
                <a:lnTo>
                  <a:pt x="925" y="1140"/>
                </a:lnTo>
                <a:cubicBezTo>
                  <a:pt x="936" y="1151"/>
                  <a:pt x="946" y="1163"/>
                  <a:pt x="956" y="1174"/>
                </a:cubicBezTo>
                <a:lnTo>
                  <a:pt x="955" y="1174"/>
                </a:lnTo>
                <a:lnTo>
                  <a:pt x="955" y="1174"/>
                </a:lnTo>
                <a:cubicBezTo>
                  <a:pt x="967" y="1189"/>
                  <a:pt x="972" y="1206"/>
                  <a:pt x="971" y="1223"/>
                </a:cubicBezTo>
                <a:lnTo>
                  <a:pt x="971" y="1223"/>
                </a:lnTo>
                <a:cubicBezTo>
                  <a:pt x="969" y="1240"/>
                  <a:pt x="962" y="1257"/>
                  <a:pt x="948" y="1270"/>
                </a:cubicBezTo>
                <a:lnTo>
                  <a:pt x="948" y="1270"/>
                </a:lnTo>
                <a:cubicBezTo>
                  <a:pt x="943" y="1274"/>
                  <a:pt x="941" y="1278"/>
                  <a:pt x="939" y="1284"/>
                </a:cubicBezTo>
                <a:lnTo>
                  <a:pt x="939" y="1284"/>
                </a:lnTo>
                <a:cubicBezTo>
                  <a:pt x="938" y="1290"/>
                  <a:pt x="939" y="1295"/>
                  <a:pt x="941" y="1301"/>
                </a:cubicBezTo>
                <a:lnTo>
                  <a:pt x="941" y="1301"/>
                </a:lnTo>
                <a:lnTo>
                  <a:pt x="941" y="1301"/>
                </a:lnTo>
                <a:cubicBezTo>
                  <a:pt x="943" y="1305"/>
                  <a:pt x="946" y="1309"/>
                  <a:pt x="951" y="1313"/>
                </a:cubicBezTo>
                <a:lnTo>
                  <a:pt x="951" y="1313"/>
                </a:lnTo>
                <a:cubicBezTo>
                  <a:pt x="955" y="1315"/>
                  <a:pt x="961" y="1317"/>
                  <a:pt x="967" y="1317"/>
                </a:cubicBezTo>
                <a:lnTo>
                  <a:pt x="967" y="1317"/>
                </a:lnTo>
                <a:cubicBezTo>
                  <a:pt x="983" y="1317"/>
                  <a:pt x="1000" y="1323"/>
                  <a:pt x="1013" y="1333"/>
                </a:cubicBezTo>
                <a:lnTo>
                  <a:pt x="1013" y="1333"/>
                </a:lnTo>
                <a:cubicBezTo>
                  <a:pt x="1027" y="1344"/>
                  <a:pt x="1038" y="1360"/>
                  <a:pt x="1040" y="1380"/>
                </a:cubicBezTo>
                <a:lnTo>
                  <a:pt x="1040" y="1380"/>
                </a:lnTo>
                <a:cubicBezTo>
                  <a:pt x="1042" y="1394"/>
                  <a:pt x="1043" y="1409"/>
                  <a:pt x="1043" y="1426"/>
                </a:cubicBezTo>
                <a:lnTo>
                  <a:pt x="1043" y="1426"/>
                </a:lnTo>
                <a:cubicBezTo>
                  <a:pt x="1042" y="1442"/>
                  <a:pt x="1042" y="1457"/>
                  <a:pt x="1040" y="1472"/>
                </a:cubicBezTo>
                <a:lnTo>
                  <a:pt x="1040" y="1472"/>
                </a:lnTo>
                <a:cubicBezTo>
                  <a:pt x="1037" y="1490"/>
                  <a:pt x="1028" y="1506"/>
                  <a:pt x="1015" y="1517"/>
                </a:cubicBezTo>
                <a:lnTo>
                  <a:pt x="1015" y="1517"/>
                </a:lnTo>
                <a:cubicBezTo>
                  <a:pt x="1002" y="1529"/>
                  <a:pt x="983" y="1535"/>
                  <a:pt x="965" y="1533"/>
                </a:cubicBezTo>
                <a:lnTo>
                  <a:pt x="965" y="1533"/>
                </a:lnTo>
                <a:lnTo>
                  <a:pt x="965" y="1533"/>
                </a:lnTo>
                <a:lnTo>
                  <a:pt x="965" y="1533"/>
                </a:lnTo>
                <a:lnTo>
                  <a:pt x="965" y="1533"/>
                </a:lnTo>
                <a:cubicBezTo>
                  <a:pt x="959" y="1533"/>
                  <a:pt x="953" y="1535"/>
                  <a:pt x="949" y="1538"/>
                </a:cubicBezTo>
                <a:lnTo>
                  <a:pt x="949" y="1538"/>
                </a:lnTo>
                <a:cubicBezTo>
                  <a:pt x="945" y="1541"/>
                  <a:pt x="941" y="1545"/>
                  <a:pt x="939" y="1550"/>
                </a:cubicBezTo>
                <a:lnTo>
                  <a:pt x="939" y="1550"/>
                </a:lnTo>
                <a:lnTo>
                  <a:pt x="939" y="1550"/>
                </a:lnTo>
                <a:cubicBezTo>
                  <a:pt x="937" y="1556"/>
                  <a:pt x="936" y="1561"/>
                  <a:pt x="938" y="1567"/>
                </a:cubicBezTo>
                <a:lnTo>
                  <a:pt x="938" y="1567"/>
                </a:lnTo>
                <a:cubicBezTo>
                  <a:pt x="939" y="1572"/>
                  <a:pt x="942" y="1577"/>
                  <a:pt x="946" y="1581"/>
                </a:cubicBezTo>
                <a:lnTo>
                  <a:pt x="946" y="1581"/>
                </a:lnTo>
                <a:cubicBezTo>
                  <a:pt x="960" y="1594"/>
                  <a:pt x="968" y="1611"/>
                  <a:pt x="969" y="1628"/>
                </a:cubicBezTo>
                <a:lnTo>
                  <a:pt x="969" y="1628"/>
                </a:lnTo>
                <a:cubicBezTo>
                  <a:pt x="971" y="1645"/>
                  <a:pt x="965" y="1663"/>
                  <a:pt x="953" y="1677"/>
                </a:cubicBezTo>
                <a:lnTo>
                  <a:pt x="953" y="1677"/>
                </a:lnTo>
                <a:cubicBezTo>
                  <a:pt x="944" y="1690"/>
                  <a:pt x="933" y="1701"/>
                  <a:pt x="923" y="1712"/>
                </a:cubicBezTo>
                <a:lnTo>
                  <a:pt x="923" y="1712"/>
                </a:lnTo>
                <a:cubicBezTo>
                  <a:pt x="912" y="1722"/>
                  <a:pt x="901" y="1732"/>
                  <a:pt x="888" y="1742"/>
                </a:cubicBezTo>
                <a:lnTo>
                  <a:pt x="888" y="1742"/>
                </a:lnTo>
                <a:lnTo>
                  <a:pt x="888" y="1742"/>
                </a:lnTo>
                <a:cubicBezTo>
                  <a:pt x="873" y="1753"/>
                  <a:pt x="856" y="1758"/>
                  <a:pt x="839" y="1757"/>
                </a:cubicBezTo>
                <a:lnTo>
                  <a:pt x="839" y="1757"/>
                </a:lnTo>
                <a:cubicBezTo>
                  <a:pt x="822" y="1755"/>
                  <a:pt x="806" y="1748"/>
                  <a:pt x="793" y="1734"/>
                </a:cubicBezTo>
                <a:lnTo>
                  <a:pt x="793" y="1734"/>
                </a:lnTo>
                <a:lnTo>
                  <a:pt x="793" y="1734"/>
                </a:lnTo>
                <a:cubicBezTo>
                  <a:pt x="790" y="1730"/>
                  <a:pt x="784" y="1728"/>
                  <a:pt x="778" y="1726"/>
                </a:cubicBezTo>
                <a:lnTo>
                  <a:pt x="778" y="1726"/>
                </a:lnTo>
                <a:cubicBezTo>
                  <a:pt x="772" y="1725"/>
                  <a:pt x="767" y="1725"/>
                  <a:pt x="762" y="1727"/>
                </a:cubicBezTo>
                <a:lnTo>
                  <a:pt x="762" y="1727"/>
                </a:lnTo>
                <a:cubicBezTo>
                  <a:pt x="757" y="1729"/>
                  <a:pt x="753" y="1732"/>
                  <a:pt x="750" y="1737"/>
                </a:cubicBezTo>
                <a:lnTo>
                  <a:pt x="750" y="1737"/>
                </a:lnTo>
                <a:cubicBezTo>
                  <a:pt x="747" y="1742"/>
                  <a:pt x="745" y="1748"/>
                  <a:pt x="745" y="1753"/>
                </a:cubicBezTo>
                <a:lnTo>
                  <a:pt x="745" y="1753"/>
                </a:lnTo>
                <a:lnTo>
                  <a:pt x="745" y="1753"/>
                </a:lnTo>
                <a:cubicBezTo>
                  <a:pt x="746" y="1772"/>
                  <a:pt x="739" y="1789"/>
                  <a:pt x="728" y="1802"/>
                </a:cubicBezTo>
                <a:lnTo>
                  <a:pt x="728" y="1802"/>
                </a:lnTo>
                <a:cubicBezTo>
                  <a:pt x="717" y="1815"/>
                  <a:pt x="701" y="1824"/>
                  <a:pt x="683" y="1826"/>
                </a:cubicBezTo>
                <a:lnTo>
                  <a:pt x="683" y="1826"/>
                </a:lnTo>
                <a:cubicBezTo>
                  <a:pt x="676" y="1827"/>
                  <a:pt x="668" y="1828"/>
                  <a:pt x="660" y="1828"/>
                </a:cubicBezTo>
                <a:lnTo>
                  <a:pt x="660" y="1828"/>
                </a:lnTo>
                <a:cubicBezTo>
                  <a:pt x="652" y="1828"/>
                  <a:pt x="644" y="1829"/>
                  <a:pt x="638" y="1829"/>
                </a:cubicBezTo>
                <a:lnTo>
                  <a:pt x="638" y="1829"/>
                </a:lnTo>
                <a:cubicBezTo>
                  <a:pt x="632" y="1829"/>
                  <a:pt x="624" y="1828"/>
                  <a:pt x="615" y="1828"/>
                </a:cubicBezTo>
                <a:lnTo>
                  <a:pt x="615" y="1828"/>
                </a:lnTo>
                <a:cubicBezTo>
                  <a:pt x="607" y="1827"/>
                  <a:pt x="599" y="1826"/>
                  <a:pt x="592" y="1826"/>
                </a:cubicBezTo>
                <a:lnTo>
                  <a:pt x="592" y="1826"/>
                </a:lnTo>
                <a:cubicBezTo>
                  <a:pt x="574" y="1823"/>
                  <a:pt x="557" y="1814"/>
                  <a:pt x="546" y="1801"/>
                </a:cubicBezTo>
                <a:lnTo>
                  <a:pt x="546" y="1801"/>
                </a:lnTo>
                <a:cubicBezTo>
                  <a:pt x="535" y="1788"/>
                  <a:pt x="529" y="1771"/>
                  <a:pt x="530" y="1752"/>
                </a:cubicBezTo>
                <a:lnTo>
                  <a:pt x="530" y="1752"/>
                </a:lnTo>
                <a:cubicBezTo>
                  <a:pt x="530" y="1746"/>
                  <a:pt x="528" y="1740"/>
                  <a:pt x="525" y="1735"/>
                </a:cubicBezTo>
                <a:lnTo>
                  <a:pt x="525" y="1735"/>
                </a:lnTo>
                <a:cubicBezTo>
                  <a:pt x="522" y="1731"/>
                  <a:pt x="518" y="1727"/>
                  <a:pt x="513" y="1725"/>
                </a:cubicBezTo>
                <a:lnTo>
                  <a:pt x="513" y="1725"/>
                </a:lnTo>
                <a:lnTo>
                  <a:pt x="513" y="1725"/>
                </a:lnTo>
                <a:cubicBezTo>
                  <a:pt x="508" y="1723"/>
                  <a:pt x="503" y="1722"/>
                  <a:pt x="496" y="1724"/>
                </a:cubicBezTo>
                <a:lnTo>
                  <a:pt x="496" y="1724"/>
                </a:lnTo>
                <a:cubicBezTo>
                  <a:pt x="491" y="1725"/>
                  <a:pt x="485" y="1728"/>
                  <a:pt x="482" y="1732"/>
                </a:cubicBezTo>
                <a:lnTo>
                  <a:pt x="482" y="1732"/>
                </a:lnTo>
                <a:cubicBezTo>
                  <a:pt x="469" y="1746"/>
                  <a:pt x="453" y="1753"/>
                  <a:pt x="435" y="1755"/>
                </a:cubicBezTo>
                <a:lnTo>
                  <a:pt x="435" y="1755"/>
                </a:lnTo>
                <a:cubicBezTo>
                  <a:pt x="418" y="1756"/>
                  <a:pt x="400" y="1751"/>
                  <a:pt x="386" y="1739"/>
                </a:cubicBezTo>
                <a:lnTo>
                  <a:pt x="386" y="1739"/>
                </a:lnTo>
                <a:cubicBezTo>
                  <a:pt x="374" y="1730"/>
                  <a:pt x="363" y="1719"/>
                  <a:pt x="352" y="1709"/>
                </a:cubicBezTo>
                <a:lnTo>
                  <a:pt x="352" y="1709"/>
                </a:lnTo>
                <a:cubicBezTo>
                  <a:pt x="341" y="1698"/>
                  <a:pt x="331" y="1687"/>
                  <a:pt x="322" y="1675"/>
                </a:cubicBezTo>
                <a:lnTo>
                  <a:pt x="322" y="1675"/>
                </a:lnTo>
                <a:lnTo>
                  <a:pt x="322" y="1675"/>
                </a:lnTo>
                <a:cubicBezTo>
                  <a:pt x="310" y="1660"/>
                  <a:pt x="306" y="1642"/>
                  <a:pt x="307" y="1626"/>
                </a:cubicBezTo>
                <a:lnTo>
                  <a:pt x="307" y="1626"/>
                </a:lnTo>
                <a:cubicBezTo>
                  <a:pt x="309" y="1608"/>
                  <a:pt x="316" y="1592"/>
                  <a:pt x="330" y="1580"/>
                </a:cubicBezTo>
                <a:lnTo>
                  <a:pt x="330" y="1580"/>
                </a:lnTo>
                <a:cubicBezTo>
                  <a:pt x="334" y="1576"/>
                  <a:pt x="337" y="1570"/>
                  <a:pt x="338" y="1565"/>
                </a:cubicBezTo>
                <a:lnTo>
                  <a:pt x="338" y="1565"/>
                </a:lnTo>
                <a:cubicBezTo>
                  <a:pt x="339" y="1560"/>
                  <a:pt x="339" y="1554"/>
                  <a:pt x="337" y="1549"/>
                </a:cubicBezTo>
                <a:lnTo>
                  <a:pt x="337" y="1549"/>
                </a:lnTo>
                <a:cubicBezTo>
                  <a:pt x="334" y="1543"/>
                  <a:pt x="331" y="1539"/>
                  <a:pt x="326" y="1536"/>
                </a:cubicBezTo>
                <a:lnTo>
                  <a:pt x="326" y="1536"/>
                </a:lnTo>
                <a:cubicBezTo>
                  <a:pt x="322" y="1533"/>
                  <a:pt x="317" y="1531"/>
                  <a:pt x="312" y="1531"/>
                </a:cubicBezTo>
                <a:lnTo>
                  <a:pt x="311" y="1532"/>
                </a:lnTo>
                <a:lnTo>
                  <a:pt x="311" y="1532"/>
                </a:lnTo>
                <a:cubicBezTo>
                  <a:pt x="295" y="1532"/>
                  <a:pt x="278" y="1526"/>
                  <a:pt x="265" y="1516"/>
                </a:cubicBezTo>
                <a:lnTo>
                  <a:pt x="265" y="1516"/>
                </a:lnTo>
                <a:cubicBezTo>
                  <a:pt x="251" y="1505"/>
                  <a:pt x="240" y="1489"/>
                  <a:pt x="238" y="1469"/>
                </a:cubicBezTo>
                <a:lnTo>
                  <a:pt x="238" y="1469"/>
                </a:lnTo>
                <a:cubicBezTo>
                  <a:pt x="237" y="1462"/>
                  <a:pt x="236" y="1455"/>
                  <a:pt x="236" y="1447"/>
                </a:cubicBezTo>
                <a:lnTo>
                  <a:pt x="236" y="1447"/>
                </a:lnTo>
                <a:cubicBezTo>
                  <a:pt x="235" y="1441"/>
                  <a:pt x="235" y="1434"/>
                  <a:pt x="235" y="1425"/>
                </a:cubicBezTo>
                <a:lnTo>
                  <a:pt x="234" y="1425"/>
                </a:lnTo>
                <a:lnTo>
                  <a:pt x="234" y="1423"/>
                </a:lnTo>
                <a:lnTo>
                  <a:pt x="235" y="1423"/>
                </a:lnTo>
                <a:lnTo>
                  <a:pt x="235" y="1423"/>
                </a:lnTo>
                <a:cubicBezTo>
                  <a:pt x="235" y="1414"/>
                  <a:pt x="235" y="1406"/>
                  <a:pt x="236" y="1400"/>
                </a:cubicBezTo>
                <a:lnTo>
                  <a:pt x="236" y="1400"/>
                </a:lnTo>
                <a:cubicBezTo>
                  <a:pt x="236" y="1392"/>
                  <a:pt x="237" y="1385"/>
                  <a:pt x="238" y="1378"/>
                </a:cubicBezTo>
                <a:lnTo>
                  <a:pt x="238" y="1378"/>
                </a:lnTo>
                <a:lnTo>
                  <a:pt x="238" y="1378"/>
                </a:lnTo>
                <a:cubicBezTo>
                  <a:pt x="240" y="1359"/>
                  <a:pt x="249" y="1344"/>
                  <a:pt x="262" y="1332"/>
                </a:cubicBezTo>
                <a:lnTo>
                  <a:pt x="262" y="1332"/>
                </a:lnTo>
                <a:cubicBezTo>
                  <a:pt x="274" y="1321"/>
                  <a:pt x="290" y="1315"/>
                  <a:pt x="309" y="1315"/>
                </a:cubicBezTo>
                <a:lnTo>
                  <a:pt x="309" y="1315"/>
                </a:lnTo>
                <a:lnTo>
                  <a:pt x="309" y="1315"/>
                </a:lnTo>
                <a:cubicBezTo>
                  <a:pt x="316" y="1315"/>
                  <a:pt x="323" y="1314"/>
                  <a:pt x="329" y="1310"/>
                </a:cubicBezTo>
                <a:lnTo>
                  <a:pt x="329" y="1310"/>
                </a:lnTo>
                <a:cubicBezTo>
                  <a:pt x="333" y="1307"/>
                  <a:pt x="336" y="1303"/>
                  <a:pt x="339" y="1299"/>
                </a:cubicBezTo>
                <a:lnTo>
                  <a:pt x="339" y="1299"/>
                </a:lnTo>
                <a:lnTo>
                  <a:pt x="339" y="1299"/>
                </a:lnTo>
                <a:cubicBezTo>
                  <a:pt x="341" y="1293"/>
                  <a:pt x="341" y="1287"/>
                  <a:pt x="340" y="1282"/>
                </a:cubicBezTo>
                <a:lnTo>
                  <a:pt x="340" y="1282"/>
                </a:lnTo>
                <a:cubicBezTo>
                  <a:pt x="339" y="1277"/>
                  <a:pt x="335" y="1271"/>
                  <a:pt x="332" y="1268"/>
                </a:cubicBezTo>
                <a:lnTo>
                  <a:pt x="332" y="1268"/>
                </a:lnTo>
                <a:lnTo>
                  <a:pt x="332" y="1268"/>
                </a:lnTo>
                <a:cubicBezTo>
                  <a:pt x="317" y="1255"/>
                  <a:pt x="310" y="1238"/>
                  <a:pt x="309" y="1222"/>
                </a:cubicBezTo>
                <a:lnTo>
                  <a:pt x="309" y="1221"/>
                </a:lnTo>
                <a:lnTo>
                  <a:pt x="309" y="1221"/>
                </a:lnTo>
                <a:cubicBezTo>
                  <a:pt x="307" y="1204"/>
                  <a:pt x="312" y="1186"/>
                  <a:pt x="324" y="1172"/>
                </a:cubicBezTo>
                <a:lnTo>
                  <a:pt x="324" y="1172"/>
                </a:lnTo>
                <a:cubicBezTo>
                  <a:pt x="333" y="1160"/>
                  <a:pt x="344" y="1149"/>
                  <a:pt x="355" y="1137"/>
                </a:cubicBezTo>
                <a:lnTo>
                  <a:pt x="355" y="1137"/>
                </a:lnTo>
                <a:cubicBezTo>
                  <a:pt x="366" y="1126"/>
                  <a:pt x="377" y="1116"/>
                  <a:pt x="389" y="1107"/>
                </a:cubicBezTo>
                <a:lnTo>
                  <a:pt x="389" y="1107"/>
                </a:lnTo>
                <a:lnTo>
                  <a:pt x="389" y="1107"/>
                </a:lnTo>
                <a:cubicBezTo>
                  <a:pt x="404" y="1096"/>
                  <a:pt x="421" y="1091"/>
                  <a:pt x="438" y="1092"/>
                </a:cubicBezTo>
                <a:lnTo>
                  <a:pt x="438" y="1092"/>
                </a:lnTo>
                <a:cubicBezTo>
                  <a:pt x="455" y="1093"/>
                  <a:pt x="472" y="1101"/>
                  <a:pt x="485" y="1115"/>
                </a:cubicBezTo>
                <a:lnTo>
                  <a:pt x="485" y="1115"/>
                </a:lnTo>
                <a:cubicBezTo>
                  <a:pt x="488" y="1119"/>
                  <a:pt x="493" y="1122"/>
                  <a:pt x="499" y="1123"/>
                </a:cubicBezTo>
                <a:lnTo>
                  <a:pt x="499" y="1123"/>
                </a:lnTo>
                <a:cubicBezTo>
                  <a:pt x="505" y="1124"/>
                  <a:pt x="511" y="1124"/>
                  <a:pt x="515" y="1122"/>
                </a:cubicBezTo>
                <a:lnTo>
                  <a:pt x="515" y="1122"/>
                </a:lnTo>
                <a:lnTo>
                  <a:pt x="515" y="1122"/>
                </a:lnTo>
                <a:cubicBezTo>
                  <a:pt x="521" y="1120"/>
                  <a:pt x="525" y="1116"/>
                  <a:pt x="528" y="1112"/>
                </a:cubicBezTo>
                <a:lnTo>
                  <a:pt x="528" y="1112"/>
                </a:lnTo>
                <a:cubicBezTo>
                  <a:pt x="531" y="1107"/>
                  <a:pt x="532" y="1101"/>
                  <a:pt x="532" y="1095"/>
                </a:cubicBezTo>
                <a:lnTo>
                  <a:pt x="532" y="1095"/>
                </a:lnTo>
                <a:cubicBezTo>
                  <a:pt x="532" y="1077"/>
                  <a:pt x="538" y="1060"/>
                  <a:pt x="549" y="1047"/>
                </a:cubicBezTo>
                <a:lnTo>
                  <a:pt x="549" y="1047"/>
                </a:lnTo>
                <a:cubicBezTo>
                  <a:pt x="560" y="1034"/>
                  <a:pt x="576" y="1025"/>
                  <a:pt x="595" y="1023"/>
                </a:cubicBezTo>
                <a:lnTo>
                  <a:pt x="595" y="1023"/>
                </a:lnTo>
                <a:cubicBezTo>
                  <a:pt x="602" y="1022"/>
                  <a:pt x="609" y="1022"/>
                  <a:pt x="616" y="1021"/>
                </a:cubicBezTo>
                <a:lnTo>
                  <a:pt x="616" y="1021"/>
                </a:lnTo>
                <a:cubicBezTo>
                  <a:pt x="623" y="1021"/>
                  <a:pt x="630" y="1021"/>
                  <a:pt x="638" y="1021"/>
                </a:cubicBezTo>
                <a:lnTo>
                  <a:pt x="638" y="1021"/>
                </a:lnTo>
                <a:lnTo>
                  <a:pt x="640" y="1021"/>
                </a:lnTo>
                <a:lnTo>
                  <a:pt x="640" y="1021"/>
                </a:lnTo>
                <a:lnTo>
                  <a:pt x="640" y="1021"/>
                </a:lnTo>
                <a:cubicBezTo>
                  <a:pt x="649" y="1021"/>
                  <a:pt x="657" y="1021"/>
                  <a:pt x="663" y="1021"/>
                </a:cubicBezTo>
                <a:lnTo>
                  <a:pt x="663" y="1021"/>
                </a:lnTo>
                <a:cubicBezTo>
                  <a:pt x="671" y="1022"/>
                  <a:pt x="679" y="1022"/>
                  <a:pt x="686" y="1023"/>
                </a:cubicBezTo>
                <a:lnTo>
                  <a:pt x="686" y="1023"/>
                </a:lnTo>
                <a:cubicBezTo>
                  <a:pt x="704" y="1025"/>
                  <a:pt x="720" y="1035"/>
                  <a:pt x="731" y="1048"/>
                </a:cubicBezTo>
                <a:lnTo>
                  <a:pt x="731" y="1048"/>
                </a:lnTo>
                <a:lnTo>
                  <a:pt x="731" y="1048"/>
                </a:lnTo>
                <a:cubicBezTo>
                  <a:pt x="743" y="1062"/>
                  <a:pt x="749" y="1079"/>
                  <a:pt x="748" y="1098"/>
                </a:cubicBezTo>
                <a:lnTo>
                  <a:pt x="748" y="1098"/>
                </a:lnTo>
                <a:cubicBezTo>
                  <a:pt x="747" y="1103"/>
                  <a:pt x="749" y="1109"/>
                  <a:pt x="752" y="1113"/>
                </a:cubicBezTo>
                <a:close/>
                <a:moveTo>
                  <a:pt x="748" y="1098"/>
                </a:moveTo>
                <a:lnTo>
                  <a:pt x="748" y="1098"/>
                </a:lnTo>
                <a:close/>
                <a:moveTo>
                  <a:pt x="948" y="1270"/>
                </a:moveTo>
                <a:lnTo>
                  <a:pt x="948" y="1270"/>
                </a:lnTo>
                <a:close/>
                <a:moveTo>
                  <a:pt x="530" y="1752"/>
                </a:moveTo>
                <a:lnTo>
                  <a:pt x="530" y="1752"/>
                </a:lnTo>
                <a:close/>
                <a:moveTo>
                  <a:pt x="1813" y="1296"/>
                </a:moveTo>
                <a:lnTo>
                  <a:pt x="1813" y="1296"/>
                </a:lnTo>
                <a:cubicBezTo>
                  <a:pt x="1771" y="1301"/>
                  <a:pt x="1734" y="1323"/>
                  <a:pt x="1709" y="1354"/>
                </a:cubicBezTo>
                <a:lnTo>
                  <a:pt x="1709" y="1354"/>
                </a:lnTo>
                <a:cubicBezTo>
                  <a:pt x="1683" y="1385"/>
                  <a:pt x="1671" y="1426"/>
                  <a:pt x="1675" y="1468"/>
                </a:cubicBezTo>
                <a:lnTo>
                  <a:pt x="1675" y="1468"/>
                </a:lnTo>
                <a:cubicBezTo>
                  <a:pt x="1679" y="1510"/>
                  <a:pt x="1700" y="1546"/>
                  <a:pt x="1732" y="1570"/>
                </a:cubicBezTo>
                <a:lnTo>
                  <a:pt x="1732" y="1570"/>
                </a:lnTo>
                <a:cubicBezTo>
                  <a:pt x="1762" y="1594"/>
                  <a:pt x="1803" y="1607"/>
                  <a:pt x="1846" y="1601"/>
                </a:cubicBezTo>
                <a:lnTo>
                  <a:pt x="1846" y="1601"/>
                </a:lnTo>
                <a:cubicBezTo>
                  <a:pt x="1889" y="1596"/>
                  <a:pt x="1925" y="1574"/>
                  <a:pt x="1950" y="1543"/>
                </a:cubicBezTo>
                <a:lnTo>
                  <a:pt x="1950" y="1543"/>
                </a:lnTo>
                <a:cubicBezTo>
                  <a:pt x="1975" y="1512"/>
                  <a:pt x="1989" y="1472"/>
                  <a:pt x="1984" y="1429"/>
                </a:cubicBezTo>
                <a:lnTo>
                  <a:pt x="1984" y="1429"/>
                </a:lnTo>
                <a:cubicBezTo>
                  <a:pt x="1980" y="1388"/>
                  <a:pt x="1958" y="1351"/>
                  <a:pt x="1928" y="1327"/>
                </a:cubicBezTo>
                <a:lnTo>
                  <a:pt x="1928" y="1327"/>
                </a:lnTo>
                <a:cubicBezTo>
                  <a:pt x="1897" y="1303"/>
                  <a:pt x="1856" y="1291"/>
                  <a:pt x="1813" y="1296"/>
                </a:cubicBezTo>
                <a:close/>
                <a:moveTo>
                  <a:pt x="1910" y="1127"/>
                </a:moveTo>
                <a:lnTo>
                  <a:pt x="1910" y="1127"/>
                </a:lnTo>
                <a:cubicBezTo>
                  <a:pt x="1914" y="1132"/>
                  <a:pt x="1918" y="1135"/>
                  <a:pt x="1924" y="1137"/>
                </a:cubicBezTo>
                <a:lnTo>
                  <a:pt x="1924" y="1137"/>
                </a:lnTo>
                <a:lnTo>
                  <a:pt x="1924" y="1137"/>
                </a:lnTo>
                <a:cubicBezTo>
                  <a:pt x="1929" y="1138"/>
                  <a:pt x="1935" y="1137"/>
                  <a:pt x="1941" y="1136"/>
                </a:cubicBezTo>
                <a:lnTo>
                  <a:pt x="1941" y="1136"/>
                </a:lnTo>
                <a:cubicBezTo>
                  <a:pt x="1946" y="1133"/>
                  <a:pt x="1951" y="1130"/>
                  <a:pt x="1954" y="1126"/>
                </a:cubicBezTo>
                <a:lnTo>
                  <a:pt x="1954" y="1126"/>
                </a:lnTo>
                <a:lnTo>
                  <a:pt x="1954" y="1126"/>
                </a:lnTo>
                <a:cubicBezTo>
                  <a:pt x="1965" y="1111"/>
                  <a:pt x="1981" y="1101"/>
                  <a:pt x="1998" y="1098"/>
                </a:cubicBezTo>
                <a:lnTo>
                  <a:pt x="1998" y="1098"/>
                </a:lnTo>
                <a:cubicBezTo>
                  <a:pt x="2015" y="1094"/>
                  <a:pt x="2034" y="1097"/>
                  <a:pt x="2049" y="1106"/>
                </a:cubicBezTo>
                <a:lnTo>
                  <a:pt x="2049" y="1106"/>
                </a:lnTo>
                <a:cubicBezTo>
                  <a:pt x="2062" y="1114"/>
                  <a:pt x="2075" y="1123"/>
                  <a:pt x="2086" y="1132"/>
                </a:cubicBezTo>
                <a:lnTo>
                  <a:pt x="2086" y="1132"/>
                </a:lnTo>
                <a:cubicBezTo>
                  <a:pt x="2099" y="1142"/>
                  <a:pt x="2110" y="1152"/>
                  <a:pt x="2120" y="1163"/>
                </a:cubicBezTo>
                <a:lnTo>
                  <a:pt x="2120" y="1163"/>
                </a:lnTo>
                <a:lnTo>
                  <a:pt x="2120" y="1163"/>
                </a:lnTo>
                <a:cubicBezTo>
                  <a:pt x="2133" y="1175"/>
                  <a:pt x="2140" y="1192"/>
                  <a:pt x="2140" y="1209"/>
                </a:cubicBezTo>
                <a:lnTo>
                  <a:pt x="2140" y="1209"/>
                </a:lnTo>
                <a:cubicBezTo>
                  <a:pt x="2141" y="1226"/>
                  <a:pt x="2135" y="1244"/>
                  <a:pt x="2122" y="1258"/>
                </a:cubicBezTo>
                <a:lnTo>
                  <a:pt x="2122" y="1258"/>
                </a:lnTo>
                <a:cubicBezTo>
                  <a:pt x="2119" y="1262"/>
                  <a:pt x="2116" y="1267"/>
                  <a:pt x="2116" y="1273"/>
                </a:cubicBezTo>
                <a:lnTo>
                  <a:pt x="2116" y="1273"/>
                </a:lnTo>
                <a:cubicBezTo>
                  <a:pt x="2115" y="1278"/>
                  <a:pt x="2116" y="1284"/>
                  <a:pt x="2119" y="1289"/>
                </a:cubicBezTo>
                <a:lnTo>
                  <a:pt x="2119" y="1289"/>
                </a:lnTo>
                <a:lnTo>
                  <a:pt x="2119" y="1289"/>
                </a:lnTo>
                <a:cubicBezTo>
                  <a:pt x="2121" y="1294"/>
                  <a:pt x="2125" y="1297"/>
                  <a:pt x="2130" y="1300"/>
                </a:cubicBezTo>
                <a:lnTo>
                  <a:pt x="2130" y="1300"/>
                </a:lnTo>
                <a:cubicBezTo>
                  <a:pt x="2135" y="1302"/>
                  <a:pt x="2140" y="1303"/>
                  <a:pt x="2147" y="1302"/>
                </a:cubicBezTo>
                <a:lnTo>
                  <a:pt x="2147" y="1302"/>
                </a:lnTo>
                <a:cubicBezTo>
                  <a:pt x="2163" y="1300"/>
                  <a:pt x="2180" y="1304"/>
                  <a:pt x="2195" y="1312"/>
                </a:cubicBezTo>
                <a:lnTo>
                  <a:pt x="2195" y="1312"/>
                </a:lnTo>
                <a:cubicBezTo>
                  <a:pt x="2210" y="1321"/>
                  <a:pt x="2222" y="1336"/>
                  <a:pt x="2226" y="1355"/>
                </a:cubicBezTo>
                <a:lnTo>
                  <a:pt x="2226" y="1355"/>
                </a:lnTo>
                <a:cubicBezTo>
                  <a:pt x="2229" y="1369"/>
                  <a:pt x="2232" y="1384"/>
                  <a:pt x="2233" y="1400"/>
                </a:cubicBezTo>
                <a:lnTo>
                  <a:pt x="2233" y="1400"/>
                </a:lnTo>
                <a:cubicBezTo>
                  <a:pt x="2235" y="1416"/>
                  <a:pt x="2236" y="1431"/>
                  <a:pt x="2236" y="1445"/>
                </a:cubicBezTo>
                <a:lnTo>
                  <a:pt x="2236" y="1445"/>
                </a:lnTo>
                <a:cubicBezTo>
                  <a:pt x="2236" y="1464"/>
                  <a:pt x="2228" y="1481"/>
                  <a:pt x="2216" y="1494"/>
                </a:cubicBezTo>
                <a:lnTo>
                  <a:pt x="2216" y="1494"/>
                </a:lnTo>
                <a:cubicBezTo>
                  <a:pt x="2203" y="1507"/>
                  <a:pt x="2186" y="1515"/>
                  <a:pt x="2167" y="1516"/>
                </a:cubicBezTo>
                <a:lnTo>
                  <a:pt x="2167" y="1516"/>
                </a:lnTo>
                <a:lnTo>
                  <a:pt x="2167" y="1516"/>
                </a:lnTo>
                <a:lnTo>
                  <a:pt x="2167" y="1516"/>
                </a:lnTo>
                <a:lnTo>
                  <a:pt x="2167" y="1516"/>
                </a:lnTo>
                <a:cubicBezTo>
                  <a:pt x="2161" y="1517"/>
                  <a:pt x="2156" y="1519"/>
                  <a:pt x="2152" y="1523"/>
                </a:cubicBezTo>
                <a:lnTo>
                  <a:pt x="2152" y="1523"/>
                </a:lnTo>
                <a:cubicBezTo>
                  <a:pt x="2147" y="1526"/>
                  <a:pt x="2145" y="1530"/>
                  <a:pt x="2143" y="1536"/>
                </a:cubicBezTo>
                <a:lnTo>
                  <a:pt x="2143" y="1536"/>
                </a:lnTo>
                <a:lnTo>
                  <a:pt x="2143" y="1536"/>
                </a:lnTo>
                <a:cubicBezTo>
                  <a:pt x="2141" y="1541"/>
                  <a:pt x="2142" y="1547"/>
                  <a:pt x="2143" y="1552"/>
                </a:cubicBezTo>
                <a:lnTo>
                  <a:pt x="2143" y="1552"/>
                </a:lnTo>
                <a:cubicBezTo>
                  <a:pt x="2145" y="1557"/>
                  <a:pt x="2148" y="1562"/>
                  <a:pt x="2153" y="1566"/>
                </a:cubicBezTo>
                <a:lnTo>
                  <a:pt x="2153" y="1566"/>
                </a:lnTo>
                <a:cubicBezTo>
                  <a:pt x="2168" y="1576"/>
                  <a:pt x="2178" y="1592"/>
                  <a:pt x="2181" y="1608"/>
                </a:cubicBezTo>
                <a:lnTo>
                  <a:pt x="2181" y="1608"/>
                </a:lnTo>
                <a:cubicBezTo>
                  <a:pt x="2184" y="1626"/>
                  <a:pt x="2181" y="1644"/>
                  <a:pt x="2171" y="1660"/>
                </a:cubicBezTo>
                <a:lnTo>
                  <a:pt x="2171" y="1660"/>
                </a:lnTo>
                <a:cubicBezTo>
                  <a:pt x="2162" y="1672"/>
                  <a:pt x="2153" y="1685"/>
                  <a:pt x="2143" y="1697"/>
                </a:cubicBezTo>
                <a:lnTo>
                  <a:pt x="2143" y="1697"/>
                </a:lnTo>
                <a:cubicBezTo>
                  <a:pt x="2134" y="1709"/>
                  <a:pt x="2123" y="1720"/>
                  <a:pt x="2112" y="1731"/>
                </a:cubicBezTo>
                <a:lnTo>
                  <a:pt x="2112" y="1731"/>
                </a:lnTo>
                <a:lnTo>
                  <a:pt x="2112" y="1731"/>
                </a:lnTo>
                <a:cubicBezTo>
                  <a:pt x="2098" y="1744"/>
                  <a:pt x="2082" y="1751"/>
                  <a:pt x="2065" y="1752"/>
                </a:cubicBezTo>
                <a:lnTo>
                  <a:pt x="2065" y="1752"/>
                </a:lnTo>
                <a:cubicBezTo>
                  <a:pt x="2047" y="1752"/>
                  <a:pt x="2030" y="1747"/>
                  <a:pt x="2016" y="1735"/>
                </a:cubicBezTo>
                <a:lnTo>
                  <a:pt x="2016" y="1735"/>
                </a:lnTo>
                <a:lnTo>
                  <a:pt x="2016" y="1735"/>
                </a:lnTo>
                <a:cubicBezTo>
                  <a:pt x="2012" y="1732"/>
                  <a:pt x="2006" y="1730"/>
                  <a:pt x="2001" y="1729"/>
                </a:cubicBezTo>
                <a:lnTo>
                  <a:pt x="2001" y="1729"/>
                </a:lnTo>
                <a:cubicBezTo>
                  <a:pt x="1994" y="1729"/>
                  <a:pt x="1988" y="1729"/>
                  <a:pt x="1984" y="1732"/>
                </a:cubicBezTo>
                <a:lnTo>
                  <a:pt x="1984" y="1732"/>
                </a:lnTo>
                <a:cubicBezTo>
                  <a:pt x="1980" y="1735"/>
                  <a:pt x="1975" y="1739"/>
                  <a:pt x="1973" y="1744"/>
                </a:cubicBezTo>
                <a:lnTo>
                  <a:pt x="1973" y="1744"/>
                </a:lnTo>
                <a:cubicBezTo>
                  <a:pt x="1971" y="1749"/>
                  <a:pt x="1970" y="1755"/>
                  <a:pt x="1970" y="1761"/>
                </a:cubicBezTo>
                <a:lnTo>
                  <a:pt x="1970" y="1761"/>
                </a:lnTo>
                <a:lnTo>
                  <a:pt x="1970" y="1761"/>
                </a:lnTo>
                <a:cubicBezTo>
                  <a:pt x="1972" y="1779"/>
                  <a:pt x="1968" y="1796"/>
                  <a:pt x="1958" y="1811"/>
                </a:cubicBezTo>
                <a:lnTo>
                  <a:pt x="1958" y="1811"/>
                </a:lnTo>
                <a:cubicBezTo>
                  <a:pt x="1948" y="1824"/>
                  <a:pt x="1933" y="1835"/>
                  <a:pt x="1915" y="1839"/>
                </a:cubicBezTo>
                <a:lnTo>
                  <a:pt x="1915" y="1839"/>
                </a:lnTo>
                <a:cubicBezTo>
                  <a:pt x="1908" y="1841"/>
                  <a:pt x="1901" y="1843"/>
                  <a:pt x="1893" y="1844"/>
                </a:cubicBezTo>
                <a:lnTo>
                  <a:pt x="1893" y="1844"/>
                </a:lnTo>
                <a:cubicBezTo>
                  <a:pt x="1884" y="1846"/>
                  <a:pt x="1877" y="1847"/>
                  <a:pt x="1871" y="1848"/>
                </a:cubicBezTo>
                <a:lnTo>
                  <a:pt x="1871" y="1848"/>
                </a:lnTo>
                <a:cubicBezTo>
                  <a:pt x="1865" y="1848"/>
                  <a:pt x="1857" y="1849"/>
                  <a:pt x="1848" y="1850"/>
                </a:cubicBezTo>
                <a:lnTo>
                  <a:pt x="1848" y="1850"/>
                </a:lnTo>
                <a:cubicBezTo>
                  <a:pt x="1839" y="1851"/>
                  <a:pt x="1831" y="1851"/>
                  <a:pt x="1824" y="1851"/>
                </a:cubicBezTo>
                <a:lnTo>
                  <a:pt x="1824" y="1851"/>
                </a:lnTo>
                <a:cubicBezTo>
                  <a:pt x="1806" y="1851"/>
                  <a:pt x="1789" y="1843"/>
                  <a:pt x="1776" y="1832"/>
                </a:cubicBezTo>
                <a:lnTo>
                  <a:pt x="1776" y="1832"/>
                </a:lnTo>
                <a:cubicBezTo>
                  <a:pt x="1763" y="1820"/>
                  <a:pt x="1755" y="1803"/>
                  <a:pt x="1754" y="1785"/>
                </a:cubicBezTo>
                <a:lnTo>
                  <a:pt x="1754" y="1785"/>
                </a:lnTo>
                <a:cubicBezTo>
                  <a:pt x="1754" y="1779"/>
                  <a:pt x="1752" y="1774"/>
                  <a:pt x="1749" y="1770"/>
                </a:cubicBezTo>
                <a:lnTo>
                  <a:pt x="1749" y="1770"/>
                </a:lnTo>
                <a:cubicBezTo>
                  <a:pt x="1745" y="1765"/>
                  <a:pt x="1740" y="1762"/>
                  <a:pt x="1735" y="1761"/>
                </a:cubicBezTo>
                <a:lnTo>
                  <a:pt x="1735" y="1761"/>
                </a:lnTo>
                <a:lnTo>
                  <a:pt x="1735" y="1761"/>
                </a:lnTo>
                <a:cubicBezTo>
                  <a:pt x="1730" y="1759"/>
                  <a:pt x="1724" y="1760"/>
                  <a:pt x="1719" y="1762"/>
                </a:cubicBezTo>
                <a:lnTo>
                  <a:pt x="1719" y="1762"/>
                </a:lnTo>
                <a:cubicBezTo>
                  <a:pt x="1713" y="1764"/>
                  <a:pt x="1708" y="1768"/>
                  <a:pt x="1705" y="1771"/>
                </a:cubicBezTo>
                <a:lnTo>
                  <a:pt x="1705" y="1771"/>
                </a:lnTo>
                <a:cubicBezTo>
                  <a:pt x="1693" y="1787"/>
                  <a:pt x="1678" y="1796"/>
                  <a:pt x="1661" y="1800"/>
                </a:cubicBezTo>
                <a:lnTo>
                  <a:pt x="1661" y="1800"/>
                </a:lnTo>
                <a:cubicBezTo>
                  <a:pt x="1643" y="1803"/>
                  <a:pt x="1625" y="1801"/>
                  <a:pt x="1609" y="1791"/>
                </a:cubicBezTo>
                <a:lnTo>
                  <a:pt x="1609" y="1791"/>
                </a:lnTo>
                <a:cubicBezTo>
                  <a:pt x="1597" y="1783"/>
                  <a:pt x="1584" y="1774"/>
                  <a:pt x="1572" y="1765"/>
                </a:cubicBezTo>
                <a:lnTo>
                  <a:pt x="1572" y="1765"/>
                </a:lnTo>
                <a:cubicBezTo>
                  <a:pt x="1560" y="1755"/>
                  <a:pt x="1549" y="1745"/>
                  <a:pt x="1538" y="1735"/>
                </a:cubicBezTo>
                <a:lnTo>
                  <a:pt x="1539" y="1735"/>
                </a:lnTo>
                <a:lnTo>
                  <a:pt x="1539" y="1735"/>
                </a:lnTo>
                <a:cubicBezTo>
                  <a:pt x="1526" y="1722"/>
                  <a:pt x="1519" y="1705"/>
                  <a:pt x="1518" y="1688"/>
                </a:cubicBezTo>
                <a:lnTo>
                  <a:pt x="1518" y="1688"/>
                </a:lnTo>
                <a:cubicBezTo>
                  <a:pt x="1518" y="1671"/>
                  <a:pt x="1524" y="1654"/>
                  <a:pt x="1537" y="1640"/>
                </a:cubicBezTo>
                <a:lnTo>
                  <a:pt x="1537" y="1640"/>
                </a:lnTo>
                <a:cubicBezTo>
                  <a:pt x="1540" y="1636"/>
                  <a:pt x="1542" y="1630"/>
                  <a:pt x="1544" y="1625"/>
                </a:cubicBezTo>
                <a:lnTo>
                  <a:pt x="1544" y="1625"/>
                </a:lnTo>
                <a:cubicBezTo>
                  <a:pt x="1544" y="1619"/>
                  <a:pt x="1543" y="1614"/>
                  <a:pt x="1541" y="1609"/>
                </a:cubicBezTo>
                <a:lnTo>
                  <a:pt x="1541" y="1609"/>
                </a:lnTo>
                <a:cubicBezTo>
                  <a:pt x="1538" y="1604"/>
                  <a:pt x="1534" y="1600"/>
                  <a:pt x="1529" y="1598"/>
                </a:cubicBezTo>
                <a:lnTo>
                  <a:pt x="1529" y="1598"/>
                </a:lnTo>
                <a:cubicBezTo>
                  <a:pt x="1524" y="1595"/>
                  <a:pt x="1519" y="1594"/>
                  <a:pt x="1514" y="1595"/>
                </a:cubicBezTo>
                <a:lnTo>
                  <a:pt x="1513" y="1596"/>
                </a:lnTo>
                <a:lnTo>
                  <a:pt x="1513" y="1596"/>
                </a:lnTo>
                <a:cubicBezTo>
                  <a:pt x="1497" y="1597"/>
                  <a:pt x="1480" y="1594"/>
                  <a:pt x="1466" y="1586"/>
                </a:cubicBezTo>
                <a:lnTo>
                  <a:pt x="1466" y="1586"/>
                </a:lnTo>
                <a:cubicBezTo>
                  <a:pt x="1450" y="1577"/>
                  <a:pt x="1437" y="1562"/>
                  <a:pt x="1433" y="1543"/>
                </a:cubicBezTo>
                <a:lnTo>
                  <a:pt x="1433" y="1543"/>
                </a:lnTo>
                <a:cubicBezTo>
                  <a:pt x="1432" y="1536"/>
                  <a:pt x="1430" y="1529"/>
                  <a:pt x="1428" y="1521"/>
                </a:cubicBezTo>
                <a:lnTo>
                  <a:pt x="1428" y="1521"/>
                </a:lnTo>
                <a:cubicBezTo>
                  <a:pt x="1428" y="1515"/>
                  <a:pt x="1427" y="1508"/>
                  <a:pt x="1426" y="1499"/>
                </a:cubicBezTo>
                <a:lnTo>
                  <a:pt x="1426" y="1499"/>
                </a:lnTo>
                <a:lnTo>
                  <a:pt x="1426" y="1497"/>
                </a:lnTo>
                <a:lnTo>
                  <a:pt x="1426" y="1497"/>
                </a:lnTo>
                <a:lnTo>
                  <a:pt x="1426" y="1497"/>
                </a:lnTo>
                <a:cubicBezTo>
                  <a:pt x="1425" y="1489"/>
                  <a:pt x="1425" y="1481"/>
                  <a:pt x="1424" y="1475"/>
                </a:cubicBezTo>
                <a:lnTo>
                  <a:pt x="1424" y="1475"/>
                </a:lnTo>
                <a:cubicBezTo>
                  <a:pt x="1423" y="1466"/>
                  <a:pt x="1423" y="1459"/>
                  <a:pt x="1423" y="1452"/>
                </a:cubicBezTo>
                <a:lnTo>
                  <a:pt x="1423" y="1452"/>
                </a:lnTo>
                <a:lnTo>
                  <a:pt x="1423" y="1452"/>
                </a:lnTo>
                <a:cubicBezTo>
                  <a:pt x="1424" y="1434"/>
                  <a:pt x="1431" y="1417"/>
                  <a:pt x="1443" y="1404"/>
                </a:cubicBezTo>
                <a:lnTo>
                  <a:pt x="1443" y="1404"/>
                </a:lnTo>
                <a:cubicBezTo>
                  <a:pt x="1455" y="1392"/>
                  <a:pt x="1470" y="1384"/>
                  <a:pt x="1488" y="1382"/>
                </a:cubicBezTo>
                <a:lnTo>
                  <a:pt x="1488" y="1382"/>
                </a:lnTo>
                <a:lnTo>
                  <a:pt x="1488" y="1382"/>
                </a:lnTo>
                <a:cubicBezTo>
                  <a:pt x="1496" y="1381"/>
                  <a:pt x="1502" y="1378"/>
                  <a:pt x="1507" y="1374"/>
                </a:cubicBezTo>
                <a:lnTo>
                  <a:pt x="1507" y="1374"/>
                </a:lnTo>
                <a:cubicBezTo>
                  <a:pt x="1511" y="1371"/>
                  <a:pt x="1515" y="1366"/>
                  <a:pt x="1516" y="1362"/>
                </a:cubicBezTo>
                <a:lnTo>
                  <a:pt x="1516" y="1362"/>
                </a:lnTo>
                <a:lnTo>
                  <a:pt x="1516" y="1362"/>
                </a:lnTo>
                <a:cubicBezTo>
                  <a:pt x="1518" y="1356"/>
                  <a:pt x="1518" y="1350"/>
                  <a:pt x="1516" y="1345"/>
                </a:cubicBezTo>
                <a:lnTo>
                  <a:pt x="1516" y="1345"/>
                </a:lnTo>
                <a:cubicBezTo>
                  <a:pt x="1514" y="1340"/>
                  <a:pt x="1511" y="1335"/>
                  <a:pt x="1506" y="1332"/>
                </a:cubicBezTo>
                <a:lnTo>
                  <a:pt x="1506" y="1332"/>
                </a:lnTo>
                <a:lnTo>
                  <a:pt x="1506" y="1332"/>
                </a:lnTo>
                <a:cubicBezTo>
                  <a:pt x="1491" y="1321"/>
                  <a:pt x="1481" y="1306"/>
                  <a:pt x="1478" y="1289"/>
                </a:cubicBezTo>
                <a:lnTo>
                  <a:pt x="1478" y="1289"/>
                </a:lnTo>
                <a:lnTo>
                  <a:pt x="1478" y="1289"/>
                </a:lnTo>
                <a:cubicBezTo>
                  <a:pt x="1475" y="1272"/>
                  <a:pt x="1478" y="1254"/>
                  <a:pt x="1488" y="1238"/>
                </a:cubicBezTo>
                <a:lnTo>
                  <a:pt x="1488" y="1238"/>
                </a:lnTo>
                <a:cubicBezTo>
                  <a:pt x="1497" y="1225"/>
                  <a:pt x="1506" y="1213"/>
                  <a:pt x="1516" y="1200"/>
                </a:cubicBezTo>
                <a:lnTo>
                  <a:pt x="1516" y="1200"/>
                </a:lnTo>
                <a:cubicBezTo>
                  <a:pt x="1526" y="1189"/>
                  <a:pt x="1536" y="1177"/>
                  <a:pt x="1547" y="1166"/>
                </a:cubicBezTo>
                <a:lnTo>
                  <a:pt x="1547" y="1166"/>
                </a:lnTo>
                <a:lnTo>
                  <a:pt x="1547" y="1166"/>
                </a:lnTo>
                <a:cubicBezTo>
                  <a:pt x="1561" y="1153"/>
                  <a:pt x="1578" y="1146"/>
                  <a:pt x="1595" y="1146"/>
                </a:cubicBezTo>
                <a:lnTo>
                  <a:pt x="1595" y="1146"/>
                </a:lnTo>
                <a:cubicBezTo>
                  <a:pt x="1612" y="1145"/>
                  <a:pt x="1629" y="1150"/>
                  <a:pt x="1643" y="1162"/>
                </a:cubicBezTo>
                <a:lnTo>
                  <a:pt x="1643" y="1162"/>
                </a:lnTo>
                <a:cubicBezTo>
                  <a:pt x="1647" y="1165"/>
                  <a:pt x="1652" y="1167"/>
                  <a:pt x="1658" y="1168"/>
                </a:cubicBezTo>
                <a:lnTo>
                  <a:pt x="1658" y="1168"/>
                </a:lnTo>
                <a:cubicBezTo>
                  <a:pt x="1665" y="1169"/>
                  <a:pt x="1671" y="1168"/>
                  <a:pt x="1675" y="1165"/>
                </a:cubicBezTo>
                <a:lnTo>
                  <a:pt x="1675" y="1165"/>
                </a:lnTo>
                <a:lnTo>
                  <a:pt x="1675" y="1165"/>
                </a:lnTo>
                <a:cubicBezTo>
                  <a:pt x="1679" y="1163"/>
                  <a:pt x="1683" y="1159"/>
                  <a:pt x="1686" y="1154"/>
                </a:cubicBezTo>
                <a:lnTo>
                  <a:pt x="1686" y="1154"/>
                </a:lnTo>
                <a:cubicBezTo>
                  <a:pt x="1689" y="1149"/>
                  <a:pt x="1690" y="1143"/>
                  <a:pt x="1689" y="1137"/>
                </a:cubicBezTo>
                <a:lnTo>
                  <a:pt x="1689" y="1137"/>
                </a:lnTo>
                <a:cubicBezTo>
                  <a:pt x="1687" y="1119"/>
                  <a:pt x="1691" y="1102"/>
                  <a:pt x="1701" y="1087"/>
                </a:cubicBezTo>
                <a:lnTo>
                  <a:pt x="1701" y="1087"/>
                </a:lnTo>
                <a:cubicBezTo>
                  <a:pt x="1711" y="1073"/>
                  <a:pt x="1726" y="1062"/>
                  <a:pt x="1744" y="1058"/>
                </a:cubicBezTo>
                <a:lnTo>
                  <a:pt x="1744" y="1058"/>
                </a:lnTo>
                <a:cubicBezTo>
                  <a:pt x="1750" y="1056"/>
                  <a:pt x="1758" y="1054"/>
                  <a:pt x="1765" y="1053"/>
                </a:cubicBezTo>
                <a:lnTo>
                  <a:pt x="1765" y="1053"/>
                </a:lnTo>
                <a:cubicBezTo>
                  <a:pt x="1772" y="1052"/>
                  <a:pt x="1779" y="1051"/>
                  <a:pt x="1787" y="1051"/>
                </a:cubicBezTo>
                <a:lnTo>
                  <a:pt x="1787" y="1050"/>
                </a:lnTo>
                <a:lnTo>
                  <a:pt x="1789" y="1050"/>
                </a:lnTo>
                <a:lnTo>
                  <a:pt x="1789" y="1050"/>
                </a:lnTo>
                <a:lnTo>
                  <a:pt x="1789" y="1050"/>
                </a:lnTo>
                <a:cubicBezTo>
                  <a:pt x="1798" y="1049"/>
                  <a:pt x="1806" y="1048"/>
                  <a:pt x="1812" y="1048"/>
                </a:cubicBezTo>
                <a:lnTo>
                  <a:pt x="1812" y="1048"/>
                </a:lnTo>
                <a:cubicBezTo>
                  <a:pt x="1820" y="1048"/>
                  <a:pt x="1828" y="1047"/>
                  <a:pt x="1835" y="1047"/>
                </a:cubicBezTo>
                <a:lnTo>
                  <a:pt x="1835" y="1047"/>
                </a:lnTo>
                <a:cubicBezTo>
                  <a:pt x="1853" y="1047"/>
                  <a:pt x="1871" y="1054"/>
                  <a:pt x="1883" y="1066"/>
                </a:cubicBezTo>
                <a:lnTo>
                  <a:pt x="1883" y="1066"/>
                </a:lnTo>
                <a:lnTo>
                  <a:pt x="1883" y="1066"/>
                </a:lnTo>
                <a:cubicBezTo>
                  <a:pt x="1895" y="1078"/>
                  <a:pt x="1904" y="1094"/>
                  <a:pt x="1904" y="1112"/>
                </a:cubicBezTo>
                <a:lnTo>
                  <a:pt x="1904" y="1112"/>
                </a:lnTo>
                <a:cubicBezTo>
                  <a:pt x="1905" y="1118"/>
                  <a:pt x="1907" y="1123"/>
                  <a:pt x="1910" y="1127"/>
                </a:cubicBezTo>
                <a:lnTo>
                  <a:pt x="1904" y="1112"/>
                </a:lnTo>
                <a:lnTo>
                  <a:pt x="1910" y="1127"/>
                </a:lnTo>
                <a:close/>
                <a:moveTo>
                  <a:pt x="2122" y="1258"/>
                </a:moveTo>
                <a:lnTo>
                  <a:pt x="2122" y="1258"/>
                </a:lnTo>
                <a:close/>
                <a:moveTo>
                  <a:pt x="1754" y="1785"/>
                </a:moveTo>
                <a:lnTo>
                  <a:pt x="1754" y="1785"/>
                </a:lnTo>
                <a:close/>
                <a:moveTo>
                  <a:pt x="1218" y="0"/>
                </a:moveTo>
                <a:lnTo>
                  <a:pt x="2360" y="451"/>
                </a:lnTo>
                <a:lnTo>
                  <a:pt x="1200" y="912"/>
                </a:lnTo>
                <a:lnTo>
                  <a:pt x="31" y="455"/>
                </a:lnTo>
                <a:lnTo>
                  <a:pt x="31" y="455"/>
                </a:lnTo>
                <a:lnTo>
                  <a:pt x="36" y="453"/>
                </a:lnTo>
                <a:lnTo>
                  <a:pt x="1182" y="0"/>
                </a:lnTo>
                <a:lnTo>
                  <a:pt x="1218"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29" name="Freeform 28">
            <a:extLst>
              <a:ext uri="{FF2B5EF4-FFF2-40B4-BE49-F238E27FC236}">
                <a16:creationId xmlns:a16="http://schemas.microsoft.com/office/drawing/2014/main" id="{E657967C-D9A1-6844-AA12-E45B19620251}"/>
              </a:ext>
            </a:extLst>
          </p:cNvPr>
          <p:cNvSpPr>
            <a:spLocks noChangeArrowheads="1"/>
          </p:cNvSpPr>
          <p:nvPr/>
        </p:nvSpPr>
        <p:spPr bwMode="auto">
          <a:xfrm>
            <a:off x="3757692" y="6126850"/>
            <a:ext cx="797340" cy="1018946"/>
          </a:xfrm>
          <a:custGeom>
            <a:avLst/>
            <a:gdLst>
              <a:gd name="connsiteX0" fmla="*/ 520522 w 685440"/>
              <a:gd name="connsiteY0" fmla="*/ 733425 h 875946"/>
              <a:gd name="connsiteX1" fmla="*/ 542570 w 685440"/>
              <a:gd name="connsiteY1" fmla="*/ 757059 h 875946"/>
              <a:gd name="connsiteX2" fmla="*/ 520522 w 685440"/>
              <a:gd name="connsiteY2" fmla="*/ 780692 h 875946"/>
              <a:gd name="connsiteX3" fmla="*/ 498475 w 685440"/>
              <a:gd name="connsiteY3" fmla="*/ 757059 h 875946"/>
              <a:gd name="connsiteX4" fmla="*/ 520522 w 685440"/>
              <a:gd name="connsiteY4" fmla="*/ 733425 h 875946"/>
              <a:gd name="connsiteX5" fmla="*/ 431622 w 685440"/>
              <a:gd name="connsiteY5" fmla="*/ 733425 h 875946"/>
              <a:gd name="connsiteX6" fmla="*/ 453670 w 685440"/>
              <a:gd name="connsiteY6" fmla="*/ 757059 h 875946"/>
              <a:gd name="connsiteX7" fmla="*/ 431622 w 685440"/>
              <a:gd name="connsiteY7" fmla="*/ 780692 h 875946"/>
              <a:gd name="connsiteX8" fmla="*/ 409575 w 685440"/>
              <a:gd name="connsiteY8" fmla="*/ 757059 h 875946"/>
              <a:gd name="connsiteX9" fmla="*/ 431622 w 685440"/>
              <a:gd name="connsiteY9" fmla="*/ 733425 h 875946"/>
              <a:gd name="connsiteX10" fmla="*/ 342900 w 685440"/>
              <a:gd name="connsiteY10" fmla="*/ 733425 h 875946"/>
              <a:gd name="connsiteX11" fmla="*/ 364767 w 685440"/>
              <a:gd name="connsiteY11" fmla="*/ 757059 h 875946"/>
              <a:gd name="connsiteX12" fmla="*/ 342900 w 685440"/>
              <a:gd name="connsiteY12" fmla="*/ 780692 h 875946"/>
              <a:gd name="connsiteX13" fmla="*/ 320675 w 685440"/>
              <a:gd name="connsiteY13" fmla="*/ 757059 h 875946"/>
              <a:gd name="connsiteX14" fmla="*/ 342900 w 685440"/>
              <a:gd name="connsiteY14" fmla="*/ 733425 h 875946"/>
              <a:gd name="connsiteX15" fmla="*/ 253467 w 685440"/>
              <a:gd name="connsiteY15" fmla="*/ 733425 h 875946"/>
              <a:gd name="connsiteX16" fmla="*/ 275870 w 685440"/>
              <a:gd name="connsiteY16" fmla="*/ 757059 h 875946"/>
              <a:gd name="connsiteX17" fmla="*/ 253467 w 685440"/>
              <a:gd name="connsiteY17" fmla="*/ 780692 h 875946"/>
              <a:gd name="connsiteX18" fmla="*/ 231775 w 685440"/>
              <a:gd name="connsiteY18" fmla="*/ 757059 h 875946"/>
              <a:gd name="connsiteX19" fmla="*/ 253467 w 685440"/>
              <a:gd name="connsiteY19" fmla="*/ 733425 h 875946"/>
              <a:gd name="connsiteX20" fmla="*/ 163690 w 685440"/>
              <a:gd name="connsiteY20" fmla="*/ 733425 h 875946"/>
              <a:gd name="connsiteX21" fmla="*/ 185381 w 685440"/>
              <a:gd name="connsiteY21" fmla="*/ 757059 h 875946"/>
              <a:gd name="connsiteX22" fmla="*/ 163690 w 685440"/>
              <a:gd name="connsiteY22" fmla="*/ 780692 h 875946"/>
              <a:gd name="connsiteX23" fmla="*/ 141287 w 685440"/>
              <a:gd name="connsiteY23" fmla="*/ 757059 h 875946"/>
              <a:gd name="connsiteX24" fmla="*/ 163690 w 685440"/>
              <a:gd name="connsiteY24" fmla="*/ 733425 h 875946"/>
              <a:gd name="connsiteX25" fmla="*/ 476072 w 685440"/>
              <a:gd name="connsiteY25" fmla="*/ 661987 h 875946"/>
              <a:gd name="connsiteX26" fmla="*/ 498120 w 685440"/>
              <a:gd name="connsiteY26" fmla="*/ 685439 h 875946"/>
              <a:gd name="connsiteX27" fmla="*/ 476072 w 685440"/>
              <a:gd name="connsiteY27" fmla="*/ 709251 h 875946"/>
              <a:gd name="connsiteX28" fmla="*/ 454025 w 685440"/>
              <a:gd name="connsiteY28" fmla="*/ 685439 h 875946"/>
              <a:gd name="connsiteX29" fmla="*/ 476072 w 685440"/>
              <a:gd name="connsiteY29" fmla="*/ 661987 h 875946"/>
              <a:gd name="connsiteX30" fmla="*/ 387172 w 685440"/>
              <a:gd name="connsiteY30" fmla="*/ 661987 h 875946"/>
              <a:gd name="connsiteX31" fmla="*/ 409220 w 685440"/>
              <a:gd name="connsiteY31" fmla="*/ 685439 h 875946"/>
              <a:gd name="connsiteX32" fmla="*/ 387172 w 685440"/>
              <a:gd name="connsiteY32" fmla="*/ 709251 h 875946"/>
              <a:gd name="connsiteX33" fmla="*/ 365125 w 685440"/>
              <a:gd name="connsiteY33" fmla="*/ 685439 h 875946"/>
              <a:gd name="connsiteX34" fmla="*/ 387172 w 685440"/>
              <a:gd name="connsiteY34" fmla="*/ 661987 h 875946"/>
              <a:gd name="connsiteX35" fmla="*/ 298272 w 685440"/>
              <a:gd name="connsiteY35" fmla="*/ 661987 h 875946"/>
              <a:gd name="connsiteX36" fmla="*/ 320320 w 685440"/>
              <a:gd name="connsiteY36" fmla="*/ 685439 h 875946"/>
              <a:gd name="connsiteX37" fmla="*/ 298272 w 685440"/>
              <a:gd name="connsiteY37" fmla="*/ 709251 h 875946"/>
              <a:gd name="connsiteX38" fmla="*/ 276225 w 685440"/>
              <a:gd name="connsiteY38" fmla="*/ 685439 h 875946"/>
              <a:gd name="connsiteX39" fmla="*/ 298272 w 685440"/>
              <a:gd name="connsiteY39" fmla="*/ 661987 h 875946"/>
              <a:gd name="connsiteX40" fmla="*/ 209978 w 685440"/>
              <a:gd name="connsiteY40" fmla="*/ 661987 h 875946"/>
              <a:gd name="connsiteX41" fmla="*/ 232997 w 685440"/>
              <a:gd name="connsiteY41" fmla="*/ 685439 h 875946"/>
              <a:gd name="connsiteX42" fmla="*/ 209978 w 685440"/>
              <a:gd name="connsiteY42" fmla="*/ 709251 h 875946"/>
              <a:gd name="connsiteX43" fmla="*/ 187325 w 685440"/>
              <a:gd name="connsiteY43" fmla="*/ 685439 h 875946"/>
              <a:gd name="connsiteX44" fmla="*/ 209978 w 685440"/>
              <a:gd name="connsiteY44" fmla="*/ 661987 h 875946"/>
              <a:gd name="connsiteX45" fmla="*/ 123729 w 685440"/>
              <a:gd name="connsiteY45" fmla="*/ 56704 h 875946"/>
              <a:gd name="connsiteX46" fmla="*/ 123729 w 685440"/>
              <a:gd name="connsiteY46" fmla="*/ 74705 h 875946"/>
              <a:gd name="connsiteX47" fmla="*/ 123729 w 685440"/>
              <a:gd name="connsiteY47" fmla="*/ 257237 h 875946"/>
              <a:gd name="connsiteX48" fmla="*/ 123729 w 685440"/>
              <a:gd name="connsiteY48" fmla="*/ 265518 h 875946"/>
              <a:gd name="connsiteX49" fmla="*/ 129847 w 685440"/>
              <a:gd name="connsiteY49" fmla="*/ 270918 h 875946"/>
              <a:gd name="connsiteX50" fmla="*/ 330664 w 685440"/>
              <a:gd name="connsiteY50" fmla="*/ 451650 h 875946"/>
              <a:gd name="connsiteX51" fmla="*/ 336422 w 685440"/>
              <a:gd name="connsiteY51" fmla="*/ 456690 h 875946"/>
              <a:gd name="connsiteX52" fmla="*/ 330664 w 685440"/>
              <a:gd name="connsiteY52" fmla="*/ 461371 h 875946"/>
              <a:gd name="connsiteX53" fmla="*/ 129847 w 685440"/>
              <a:gd name="connsiteY53" fmla="*/ 625182 h 875946"/>
              <a:gd name="connsiteX54" fmla="*/ 123729 w 685440"/>
              <a:gd name="connsiteY54" fmla="*/ 629862 h 875946"/>
              <a:gd name="connsiteX55" fmla="*/ 123729 w 685440"/>
              <a:gd name="connsiteY55" fmla="*/ 637422 h 875946"/>
              <a:gd name="connsiteX56" fmla="*/ 123729 w 685440"/>
              <a:gd name="connsiteY56" fmla="*/ 803034 h 875946"/>
              <a:gd name="connsiteX57" fmla="*/ 123729 w 685440"/>
              <a:gd name="connsiteY57" fmla="*/ 819595 h 875946"/>
              <a:gd name="connsiteX58" fmla="*/ 142443 w 685440"/>
              <a:gd name="connsiteY58" fmla="*/ 819595 h 875946"/>
              <a:gd name="connsiteX59" fmla="*/ 542997 w 685440"/>
              <a:gd name="connsiteY59" fmla="*/ 819595 h 875946"/>
              <a:gd name="connsiteX60" fmla="*/ 561351 w 685440"/>
              <a:gd name="connsiteY60" fmla="*/ 819595 h 875946"/>
              <a:gd name="connsiteX61" fmla="*/ 561351 w 685440"/>
              <a:gd name="connsiteY61" fmla="*/ 803034 h 875946"/>
              <a:gd name="connsiteX62" fmla="*/ 561351 w 685440"/>
              <a:gd name="connsiteY62" fmla="*/ 638142 h 875946"/>
              <a:gd name="connsiteX63" fmla="*/ 561351 w 685440"/>
              <a:gd name="connsiteY63" fmla="*/ 630942 h 875946"/>
              <a:gd name="connsiteX64" fmla="*/ 555233 w 685440"/>
              <a:gd name="connsiteY64" fmla="*/ 625902 h 875946"/>
              <a:gd name="connsiteX65" fmla="*/ 355136 w 685440"/>
              <a:gd name="connsiteY65" fmla="*/ 461371 h 875946"/>
              <a:gd name="connsiteX66" fmla="*/ 349018 w 685440"/>
              <a:gd name="connsiteY66" fmla="*/ 456690 h 875946"/>
              <a:gd name="connsiteX67" fmla="*/ 355136 w 685440"/>
              <a:gd name="connsiteY67" fmla="*/ 451650 h 875946"/>
              <a:gd name="connsiteX68" fmla="*/ 555233 w 685440"/>
              <a:gd name="connsiteY68" fmla="*/ 269838 h 875946"/>
              <a:gd name="connsiteX69" fmla="*/ 561351 w 685440"/>
              <a:gd name="connsiteY69" fmla="*/ 264438 h 875946"/>
              <a:gd name="connsiteX70" fmla="*/ 561351 w 685440"/>
              <a:gd name="connsiteY70" fmla="*/ 256517 h 875946"/>
              <a:gd name="connsiteX71" fmla="*/ 561351 w 685440"/>
              <a:gd name="connsiteY71" fmla="*/ 74705 h 875946"/>
              <a:gd name="connsiteX72" fmla="*/ 561351 w 685440"/>
              <a:gd name="connsiteY72" fmla="*/ 56704 h 875946"/>
              <a:gd name="connsiteX73" fmla="*/ 542997 w 685440"/>
              <a:gd name="connsiteY73" fmla="*/ 56704 h 875946"/>
              <a:gd name="connsiteX74" fmla="*/ 142443 w 685440"/>
              <a:gd name="connsiteY74" fmla="*/ 56704 h 875946"/>
              <a:gd name="connsiteX75" fmla="*/ 17990 w 685440"/>
              <a:gd name="connsiteY75" fmla="*/ 0 h 875946"/>
              <a:gd name="connsiteX76" fmla="*/ 667090 w 685440"/>
              <a:gd name="connsiteY76" fmla="*/ 0 h 875946"/>
              <a:gd name="connsiteX77" fmla="*/ 685440 w 685440"/>
              <a:gd name="connsiteY77" fmla="*/ 18079 h 875946"/>
              <a:gd name="connsiteX78" fmla="*/ 667090 w 685440"/>
              <a:gd name="connsiteY78" fmla="*/ 36157 h 875946"/>
              <a:gd name="connsiteX79" fmla="*/ 628290 w 685440"/>
              <a:gd name="connsiteY79" fmla="*/ 36157 h 875946"/>
              <a:gd name="connsiteX80" fmla="*/ 628290 w 685440"/>
              <a:gd name="connsiteY80" fmla="*/ 839787 h 875946"/>
              <a:gd name="connsiteX81" fmla="*/ 667090 w 685440"/>
              <a:gd name="connsiteY81" fmla="*/ 839787 h 875946"/>
              <a:gd name="connsiteX82" fmla="*/ 685440 w 685440"/>
              <a:gd name="connsiteY82" fmla="*/ 857867 h 875946"/>
              <a:gd name="connsiteX83" fmla="*/ 667090 w 685440"/>
              <a:gd name="connsiteY83" fmla="*/ 875946 h 875946"/>
              <a:gd name="connsiteX84" fmla="*/ 17990 w 685440"/>
              <a:gd name="connsiteY84" fmla="*/ 875946 h 875946"/>
              <a:gd name="connsiteX85" fmla="*/ 0 w 685440"/>
              <a:gd name="connsiteY85" fmla="*/ 857867 h 875946"/>
              <a:gd name="connsiteX86" fmla="*/ 17990 w 685440"/>
              <a:gd name="connsiteY86" fmla="*/ 839787 h 875946"/>
              <a:gd name="connsiteX87" fmla="*/ 57150 w 685440"/>
              <a:gd name="connsiteY87" fmla="*/ 839787 h 875946"/>
              <a:gd name="connsiteX88" fmla="*/ 57150 w 685440"/>
              <a:gd name="connsiteY88" fmla="*/ 36157 h 875946"/>
              <a:gd name="connsiteX89" fmla="*/ 17990 w 685440"/>
              <a:gd name="connsiteY89" fmla="*/ 36157 h 875946"/>
              <a:gd name="connsiteX90" fmla="*/ 0 w 685440"/>
              <a:gd name="connsiteY90" fmla="*/ 18079 h 875946"/>
              <a:gd name="connsiteX91" fmla="*/ 17990 w 685440"/>
              <a:gd name="connsiteY91" fmla="*/ 0 h 8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85440" h="875946">
                <a:moveTo>
                  <a:pt x="520522" y="733425"/>
                </a:moveTo>
                <a:cubicBezTo>
                  <a:pt x="532968" y="733425"/>
                  <a:pt x="542570" y="743810"/>
                  <a:pt x="542570" y="757059"/>
                </a:cubicBezTo>
                <a:cubicBezTo>
                  <a:pt x="542570" y="769950"/>
                  <a:pt x="532968" y="780692"/>
                  <a:pt x="520522" y="780692"/>
                </a:cubicBezTo>
                <a:cubicBezTo>
                  <a:pt x="508432" y="780692"/>
                  <a:pt x="498475" y="769950"/>
                  <a:pt x="498475" y="757059"/>
                </a:cubicBezTo>
                <a:cubicBezTo>
                  <a:pt x="498475" y="743810"/>
                  <a:pt x="508432" y="733425"/>
                  <a:pt x="520522" y="733425"/>
                </a:cubicBezTo>
                <a:close/>
                <a:moveTo>
                  <a:pt x="431622" y="733425"/>
                </a:moveTo>
                <a:cubicBezTo>
                  <a:pt x="443713" y="733425"/>
                  <a:pt x="453670" y="743810"/>
                  <a:pt x="453670" y="757059"/>
                </a:cubicBezTo>
                <a:cubicBezTo>
                  <a:pt x="453670" y="769950"/>
                  <a:pt x="443713" y="780692"/>
                  <a:pt x="431622" y="780692"/>
                </a:cubicBezTo>
                <a:cubicBezTo>
                  <a:pt x="419532" y="780692"/>
                  <a:pt x="409575" y="769950"/>
                  <a:pt x="409575" y="757059"/>
                </a:cubicBezTo>
                <a:cubicBezTo>
                  <a:pt x="409575" y="743810"/>
                  <a:pt x="419532" y="733425"/>
                  <a:pt x="431622" y="733425"/>
                </a:cubicBezTo>
                <a:close/>
                <a:moveTo>
                  <a:pt x="342900" y="733425"/>
                </a:moveTo>
                <a:cubicBezTo>
                  <a:pt x="355088" y="733425"/>
                  <a:pt x="364767" y="743810"/>
                  <a:pt x="364767" y="757059"/>
                </a:cubicBezTo>
                <a:cubicBezTo>
                  <a:pt x="364767" y="769950"/>
                  <a:pt x="355088" y="780692"/>
                  <a:pt x="342900" y="780692"/>
                </a:cubicBezTo>
                <a:cubicBezTo>
                  <a:pt x="330712" y="780692"/>
                  <a:pt x="320675" y="769950"/>
                  <a:pt x="320675" y="757059"/>
                </a:cubicBezTo>
                <a:cubicBezTo>
                  <a:pt x="320675" y="743810"/>
                  <a:pt x="330712" y="733425"/>
                  <a:pt x="342900" y="733425"/>
                </a:cubicBezTo>
                <a:close/>
                <a:moveTo>
                  <a:pt x="253467" y="733425"/>
                </a:moveTo>
                <a:cubicBezTo>
                  <a:pt x="265913" y="733425"/>
                  <a:pt x="275870" y="743810"/>
                  <a:pt x="275870" y="757059"/>
                </a:cubicBezTo>
                <a:cubicBezTo>
                  <a:pt x="275870" y="769950"/>
                  <a:pt x="265913" y="780692"/>
                  <a:pt x="253467" y="780692"/>
                </a:cubicBezTo>
                <a:cubicBezTo>
                  <a:pt x="241376" y="780692"/>
                  <a:pt x="231775" y="769950"/>
                  <a:pt x="231775" y="757059"/>
                </a:cubicBezTo>
                <a:cubicBezTo>
                  <a:pt x="231775" y="743810"/>
                  <a:pt x="241376" y="733425"/>
                  <a:pt x="253467" y="733425"/>
                </a:cubicBezTo>
                <a:close/>
                <a:moveTo>
                  <a:pt x="163690" y="733425"/>
                </a:moveTo>
                <a:cubicBezTo>
                  <a:pt x="175424" y="733425"/>
                  <a:pt x="185381" y="743810"/>
                  <a:pt x="185381" y="757059"/>
                </a:cubicBezTo>
                <a:cubicBezTo>
                  <a:pt x="185381" y="769950"/>
                  <a:pt x="175424" y="780692"/>
                  <a:pt x="163690" y="780692"/>
                </a:cubicBezTo>
                <a:cubicBezTo>
                  <a:pt x="151244" y="780692"/>
                  <a:pt x="141287" y="769950"/>
                  <a:pt x="141287" y="757059"/>
                </a:cubicBezTo>
                <a:cubicBezTo>
                  <a:pt x="141287" y="743810"/>
                  <a:pt x="151244" y="733425"/>
                  <a:pt x="163690" y="733425"/>
                </a:cubicBezTo>
                <a:close/>
                <a:moveTo>
                  <a:pt x="476072" y="661987"/>
                </a:moveTo>
                <a:cubicBezTo>
                  <a:pt x="488163" y="661987"/>
                  <a:pt x="498120" y="672811"/>
                  <a:pt x="498120" y="685439"/>
                </a:cubicBezTo>
                <a:cubicBezTo>
                  <a:pt x="498120" y="698788"/>
                  <a:pt x="488163" y="709251"/>
                  <a:pt x="476072" y="709251"/>
                </a:cubicBezTo>
                <a:cubicBezTo>
                  <a:pt x="463982" y="709251"/>
                  <a:pt x="454025" y="698788"/>
                  <a:pt x="454025" y="685439"/>
                </a:cubicBezTo>
                <a:cubicBezTo>
                  <a:pt x="454025" y="672811"/>
                  <a:pt x="463982" y="661987"/>
                  <a:pt x="476072" y="661987"/>
                </a:cubicBezTo>
                <a:close/>
                <a:moveTo>
                  <a:pt x="387172" y="661987"/>
                </a:moveTo>
                <a:cubicBezTo>
                  <a:pt x="399263" y="661987"/>
                  <a:pt x="409220" y="672811"/>
                  <a:pt x="409220" y="685439"/>
                </a:cubicBezTo>
                <a:cubicBezTo>
                  <a:pt x="409220" y="698788"/>
                  <a:pt x="399263" y="709251"/>
                  <a:pt x="387172" y="709251"/>
                </a:cubicBezTo>
                <a:cubicBezTo>
                  <a:pt x="375082" y="709251"/>
                  <a:pt x="365125" y="698788"/>
                  <a:pt x="365125" y="685439"/>
                </a:cubicBezTo>
                <a:cubicBezTo>
                  <a:pt x="365125" y="672811"/>
                  <a:pt x="375082" y="661987"/>
                  <a:pt x="387172" y="661987"/>
                </a:cubicBezTo>
                <a:close/>
                <a:moveTo>
                  <a:pt x="298272" y="661987"/>
                </a:moveTo>
                <a:cubicBezTo>
                  <a:pt x="310363" y="661987"/>
                  <a:pt x="320320" y="672811"/>
                  <a:pt x="320320" y="685439"/>
                </a:cubicBezTo>
                <a:cubicBezTo>
                  <a:pt x="320320" y="698788"/>
                  <a:pt x="310363" y="709251"/>
                  <a:pt x="298272" y="709251"/>
                </a:cubicBezTo>
                <a:cubicBezTo>
                  <a:pt x="285826" y="709251"/>
                  <a:pt x="276225" y="698788"/>
                  <a:pt x="276225" y="685439"/>
                </a:cubicBezTo>
                <a:cubicBezTo>
                  <a:pt x="276225" y="672811"/>
                  <a:pt x="285826" y="661987"/>
                  <a:pt x="298272" y="661987"/>
                </a:cubicBezTo>
                <a:close/>
                <a:moveTo>
                  <a:pt x="209978" y="661987"/>
                </a:moveTo>
                <a:cubicBezTo>
                  <a:pt x="222401" y="661987"/>
                  <a:pt x="232997" y="672811"/>
                  <a:pt x="232997" y="685439"/>
                </a:cubicBezTo>
                <a:cubicBezTo>
                  <a:pt x="232997" y="698788"/>
                  <a:pt x="222401" y="709251"/>
                  <a:pt x="209978" y="709251"/>
                </a:cubicBezTo>
                <a:cubicBezTo>
                  <a:pt x="197556" y="709251"/>
                  <a:pt x="187325" y="698788"/>
                  <a:pt x="187325" y="685439"/>
                </a:cubicBezTo>
                <a:cubicBezTo>
                  <a:pt x="187325" y="672811"/>
                  <a:pt x="197556" y="661987"/>
                  <a:pt x="209978" y="661987"/>
                </a:cubicBezTo>
                <a:close/>
                <a:moveTo>
                  <a:pt x="123729" y="56704"/>
                </a:moveTo>
                <a:lnTo>
                  <a:pt x="123729" y="74705"/>
                </a:lnTo>
                <a:lnTo>
                  <a:pt x="123729" y="257237"/>
                </a:lnTo>
                <a:lnTo>
                  <a:pt x="123729" y="265518"/>
                </a:lnTo>
                <a:lnTo>
                  <a:pt x="129847" y="270918"/>
                </a:lnTo>
                <a:lnTo>
                  <a:pt x="330664" y="451650"/>
                </a:lnTo>
                <a:lnTo>
                  <a:pt x="336422" y="456690"/>
                </a:lnTo>
                <a:lnTo>
                  <a:pt x="330664" y="461371"/>
                </a:lnTo>
                <a:lnTo>
                  <a:pt x="129847" y="625182"/>
                </a:lnTo>
                <a:lnTo>
                  <a:pt x="123729" y="629862"/>
                </a:lnTo>
                <a:lnTo>
                  <a:pt x="123729" y="637422"/>
                </a:lnTo>
                <a:lnTo>
                  <a:pt x="123729" y="803034"/>
                </a:lnTo>
                <a:lnTo>
                  <a:pt x="123729" y="819595"/>
                </a:lnTo>
                <a:lnTo>
                  <a:pt x="142443" y="819595"/>
                </a:lnTo>
                <a:lnTo>
                  <a:pt x="542997" y="819595"/>
                </a:lnTo>
                <a:lnTo>
                  <a:pt x="561351" y="819595"/>
                </a:lnTo>
                <a:lnTo>
                  <a:pt x="561351" y="803034"/>
                </a:lnTo>
                <a:lnTo>
                  <a:pt x="561351" y="638142"/>
                </a:lnTo>
                <a:lnTo>
                  <a:pt x="561351" y="630942"/>
                </a:lnTo>
                <a:lnTo>
                  <a:pt x="555233" y="625902"/>
                </a:lnTo>
                <a:lnTo>
                  <a:pt x="355136" y="461371"/>
                </a:lnTo>
                <a:lnTo>
                  <a:pt x="349018" y="456690"/>
                </a:lnTo>
                <a:lnTo>
                  <a:pt x="355136" y="451650"/>
                </a:lnTo>
                <a:lnTo>
                  <a:pt x="555233" y="269838"/>
                </a:lnTo>
                <a:lnTo>
                  <a:pt x="561351" y="264438"/>
                </a:lnTo>
                <a:lnTo>
                  <a:pt x="561351" y="256517"/>
                </a:lnTo>
                <a:lnTo>
                  <a:pt x="561351" y="74705"/>
                </a:lnTo>
                <a:lnTo>
                  <a:pt x="561351" y="56704"/>
                </a:lnTo>
                <a:lnTo>
                  <a:pt x="542997" y="56704"/>
                </a:lnTo>
                <a:lnTo>
                  <a:pt x="142443" y="56704"/>
                </a:lnTo>
                <a:close/>
                <a:moveTo>
                  <a:pt x="17990" y="0"/>
                </a:moveTo>
                <a:lnTo>
                  <a:pt x="667090" y="0"/>
                </a:lnTo>
                <a:cubicBezTo>
                  <a:pt x="677165" y="0"/>
                  <a:pt x="685440" y="8153"/>
                  <a:pt x="685440" y="18079"/>
                </a:cubicBezTo>
                <a:cubicBezTo>
                  <a:pt x="685440" y="28004"/>
                  <a:pt x="677165" y="36157"/>
                  <a:pt x="667090" y="36157"/>
                </a:cubicBezTo>
                <a:lnTo>
                  <a:pt x="628290" y="36157"/>
                </a:lnTo>
                <a:lnTo>
                  <a:pt x="628290" y="839787"/>
                </a:lnTo>
                <a:lnTo>
                  <a:pt x="667090" y="839787"/>
                </a:lnTo>
                <a:cubicBezTo>
                  <a:pt x="677165" y="839787"/>
                  <a:pt x="685440" y="847941"/>
                  <a:pt x="685440" y="857867"/>
                </a:cubicBezTo>
                <a:cubicBezTo>
                  <a:pt x="685440" y="867792"/>
                  <a:pt x="677165" y="875946"/>
                  <a:pt x="667090" y="875946"/>
                </a:cubicBezTo>
                <a:lnTo>
                  <a:pt x="17990" y="875946"/>
                </a:lnTo>
                <a:cubicBezTo>
                  <a:pt x="7916" y="875946"/>
                  <a:pt x="0" y="867792"/>
                  <a:pt x="0" y="857867"/>
                </a:cubicBezTo>
                <a:cubicBezTo>
                  <a:pt x="0" y="847941"/>
                  <a:pt x="7916" y="839787"/>
                  <a:pt x="17990" y="839787"/>
                </a:cubicBezTo>
                <a:lnTo>
                  <a:pt x="57150" y="839787"/>
                </a:lnTo>
                <a:lnTo>
                  <a:pt x="57150" y="36157"/>
                </a:lnTo>
                <a:lnTo>
                  <a:pt x="17990" y="36157"/>
                </a:lnTo>
                <a:cubicBezTo>
                  <a:pt x="7916" y="36157"/>
                  <a:pt x="0" y="28004"/>
                  <a:pt x="0" y="18079"/>
                </a:cubicBezTo>
                <a:cubicBezTo>
                  <a:pt x="0" y="8153"/>
                  <a:pt x="7916" y="0"/>
                  <a:pt x="1799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0" name="Freeform 29">
            <a:extLst>
              <a:ext uri="{FF2B5EF4-FFF2-40B4-BE49-F238E27FC236}">
                <a16:creationId xmlns:a16="http://schemas.microsoft.com/office/drawing/2014/main" id="{87340E8B-FEAC-C44C-9001-5D1D8936B9F2}"/>
              </a:ext>
            </a:extLst>
          </p:cNvPr>
          <p:cNvSpPr>
            <a:spLocks noChangeArrowheads="1"/>
          </p:cNvSpPr>
          <p:nvPr/>
        </p:nvSpPr>
        <p:spPr bwMode="auto">
          <a:xfrm>
            <a:off x="6747699" y="11208995"/>
            <a:ext cx="990104" cy="1033128"/>
          </a:xfrm>
          <a:custGeom>
            <a:avLst/>
            <a:gdLst>
              <a:gd name="connsiteX0" fmla="*/ 401457 w 851151"/>
              <a:gd name="connsiteY0" fmla="*/ 380498 h 888138"/>
              <a:gd name="connsiteX1" fmla="*/ 441185 w 851151"/>
              <a:gd name="connsiteY1" fmla="*/ 388083 h 888138"/>
              <a:gd name="connsiteX2" fmla="*/ 374369 w 851151"/>
              <a:gd name="connsiteY2" fmla="*/ 462121 h 888138"/>
              <a:gd name="connsiteX3" fmla="*/ 376898 w 851151"/>
              <a:gd name="connsiteY3" fmla="*/ 513767 h 888138"/>
              <a:gd name="connsiteX4" fmla="*/ 428544 w 851151"/>
              <a:gd name="connsiteY4" fmla="*/ 511239 h 888138"/>
              <a:gd name="connsiteX5" fmla="*/ 495721 w 851151"/>
              <a:gd name="connsiteY5" fmla="*/ 437201 h 888138"/>
              <a:gd name="connsiteX6" fmla="*/ 507639 w 851151"/>
              <a:gd name="connsiteY6" fmla="*/ 486680 h 888138"/>
              <a:gd name="connsiteX7" fmla="*/ 401457 w 851151"/>
              <a:gd name="connsiteY7" fmla="*/ 592862 h 888138"/>
              <a:gd name="connsiteX8" fmla="*/ 295275 w 851151"/>
              <a:gd name="connsiteY8" fmla="*/ 486680 h 888138"/>
              <a:gd name="connsiteX9" fmla="*/ 401457 w 851151"/>
              <a:gd name="connsiteY9" fmla="*/ 380498 h 888138"/>
              <a:gd name="connsiteX10" fmla="*/ 402251 w 851151"/>
              <a:gd name="connsiteY10" fmla="*/ 213810 h 888138"/>
              <a:gd name="connsiteX11" fmla="*/ 554686 w 851151"/>
              <a:gd name="connsiteY11" fmla="*/ 260552 h 888138"/>
              <a:gd name="connsiteX12" fmla="*/ 556127 w 851151"/>
              <a:gd name="connsiteY12" fmla="*/ 261631 h 888138"/>
              <a:gd name="connsiteX13" fmla="*/ 507117 w 851151"/>
              <a:gd name="connsiteY13" fmla="*/ 315923 h 888138"/>
              <a:gd name="connsiteX14" fmla="*/ 402251 w 851151"/>
              <a:gd name="connsiteY14" fmla="*/ 286080 h 888138"/>
              <a:gd name="connsiteX15" fmla="*/ 260987 w 851151"/>
              <a:gd name="connsiteY15" fmla="*/ 344328 h 888138"/>
              <a:gd name="connsiteX16" fmla="*/ 202608 w 851151"/>
              <a:gd name="connsiteY16" fmla="*/ 485273 h 888138"/>
              <a:gd name="connsiteX17" fmla="*/ 260987 w 851151"/>
              <a:gd name="connsiteY17" fmla="*/ 625858 h 888138"/>
              <a:gd name="connsiteX18" fmla="*/ 402251 w 851151"/>
              <a:gd name="connsiteY18" fmla="*/ 684465 h 888138"/>
              <a:gd name="connsiteX19" fmla="*/ 543514 w 851151"/>
              <a:gd name="connsiteY19" fmla="*/ 625858 h 888138"/>
              <a:gd name="connsiteX20" fmla="*/ 601893 w 851151"/>
              <a:gd name="connsiteY20" fmla="*/ 485273 h 888138"/>
              <a:gd name="connsiteX21" fmla="*/ 561172 w 851151"/>
              <a:gd name="connsiteY21" fmla="*/ 364822 h 888138"/>
              <a:gd name="connsiteX22" fmla="*/ 610542 w 851151"/>
              <a:gd name="connsiteY22" fmla="*/ 310890 h 888138"/>
              <a:gd name="connsiteX23" fmla="*/ 611623 w 851151"/>
              <a:gd name="connsiteY23" fmla="*/ 312328 h 888138"/>
              <a:gd name="connsiteX24" fmla="*/ 674327 w 851151"/>
              <a:gd name="connsiteY24" fmla="*/ 485273 h 888138"/>
              <a:gd name="connsiteX25" fmla="*/ 594686 w 851151"/>
              <a:gd name="connsiteY25" fmla="*/ 676914 h 888138"/>
              <a:gd name="connsiteX26" fmla="*/ 402251 w 851151"/>
              <a:gd name="connsiteY26" fmla="*/ 756376 h 888138"/>
              <a:gd name="connsiteX27" fmla="*/ 209815 w 851151"/>
              <a:gd name="connsiteY27" fmla="*/ 676914 h 888138"/>
              <a:gd name="connsiteX28" fmla="*/ 130175 w 851151"/>
              <a:gd name="connsiteY28" fmla="*/ 485273 h 888138"/>
              <a:gd name="connsiteX29" fmla="*/ 209815 w 851151"/>
              <a:gd name="connsiteY29" fmla="*/ 293271 h 888138"/>
              <a:gd name="connsiteX30" fmla="*/ 402251 w 851151"/>
              <a:gd name="connsiteY30" fmla="*/ 213810 h 888138"/>
              <a:gd name="connsiteX31" fmla="*/ 402251 w 851151"/>
              <a:gd name="connsiteY31" fmla="*/ 83635 h 888138"/>
              <a:gd name="connsiteX32" fmla="*/ 643170 w 851151"/>
              <a:gd name="connsiteY32" fmla="*/ 163906 h 888138"/>
              <a:gd name="connsiteX33" fmla="*/ 644610 w 851151"/>
              <a:gd name="connsiteY33" fmla="*/ 164985 h 888138"/>
              <a:gd name="connsiteX34" fmla="*/ 594914 w 851151"/>
              <a:gd name="connsiteY34" fmla="*/ 219339 h 888138"/>
              <a:gd name="connsiteX35" fmla="*/ 402251 w 851151"/>
              <a:gd name="connsiteY35" fmla="*/ 157066 h 888138"/>
              <a:gd name="connsiteX36" fmla="*/ 169615 w 851151"/>
              <a:gd name="connsiteY36" fmla="*/ 253535 h 888138"/>
              <a:gd name="connsiteX37" fmla="*/ 73104 w 851151"/>
              <a:gd name="connsiteY37" fmla="*/ 486067 h 888138"/>
              <a:gd name="connsiteX38" fmla="*/ 169615 w 851151"/>
              <a:gd name="connsiteY38" fmla="*/ 718599 h 888138"/>
              <a:gd name="connsiteX39" fmla="*/ 402251 w 851151"/>
              <a:gd name="connsiteY39" fmla="*/ 815067 h 888138"/>
              <a:gd name="connsiteX40" fmla="*/ 635247 w 851151"/>
              <a:gd name="connsiteY40" fmla="*/ 718599 h 888138"/>
              <a:gd name="connsiteX41" fmla="*/ 731398 w 851151"/>
              <a:gd name="connsiteY41" fmla="*/ 486067 h 888138"/>
              <a:gd name="connsiteX42" fmla="*/ 649292 w 851151"/>
              <a:gd name="connsiteY42" fmla="*/ 268293 h 888138"/>
              <a:gd name="connsiteX43" fmla="*/ 698628 w 851151"/>
              <a:gd name="connsiteY43" fmla="*/ 213940 h 888138"/>
              <a:gd name="connsiteX44" fmla="*/ 699708 w 851151"/>
              <a:gd name="connsiteY44" fmla="*/ 215379 h 888138"/>
              <a:gd name="connsiteX45" fmla="*/ 804502 w 851151"/>
              <a:gd name="connsiteY45" fmla="*/ 486067 h 888138"/>
              <a:gd name="connsiteX46" fmla="*/ 686744 w 851151"/>
              <a:gd name="connsiteY46" fmla="*/ 770432 h 888138"/>
              <a:gd name="connsiteX47" fmla="*/ 402251 w 851151"/>
              <a:gd name="connsiteY47" fmla="*/ 888138 h 888138"/>
              <a:gd name="connsiteX48" fmla="*/ 117758 w 851151"/>
              <a:gd name="connsiteY48" fmla="*/ 770432 h 888138"/>
              <a:gd name="connsiteX49" fmla="*/ 0 w 851151"/>
              <a:gd name="connsiteY49" fmla="*/ 486067 h 888138"/>
              <a:gd name="connsiteX50" fmla="*/ 117758 w 851151"/>
              <a:gd name="connsiteY50" fmla="*/ 201701 h 888138"/>
              <a:gd name="connsiteX51" fmla="*/ 402251 w 851151"/>
              <a:gd name="connsiteY51" fmla="*/ 83635 h 888138"/>
              <a:gd name="connsiteX52" fmla="*/ 750799 w 851151"/>
              <a:gd name="connsiteY52" fmla="*/ 22 h 888138"/>
              <a:gd name="connsiteX53" fmla="*/ 764016 w 851151"/>
              <a:gd name="connsiteY53" fmla="*/ 4741 h 888138"/>
              <a:gd name="connsiteX54" fmla="*/ 769770 w 851151"/>
              <a:gd name="connsiteY54" fmla="*/ 16246 h 888138"/>
              <a:gd name="connsiteX55" fmla="*/ 778761 w 851151"/>
              <a:gd name="connsiteY55" fmla="*/ 69095 h 888138"/>
              <a:gd name="connsiteX56" fmla="*/ 834505 w 851151"/>
              <a:gd name="connsiteY56" fmla="*/ 73769 h 888138"/>
              <a:gd name="connsiteX57" fmla="*/ 851049 w 851151"/>
              <a:gd name="connsiteY57" fmla="*/ 93542 h 888138"/>
              <a:gd name="connsiteX58" fmla="*/ 845654 w 851151"/>
              <a:gd name="connsiteY58" fmla="*/ 105047 h 888138"/>
              <a:gd name="connsiteX59" fmla="*/ 760420 w 851151"/>
              <a:gd name="connsiteY59" fmla="*/ 198881 h 888138"/>
              <a:gd name="connsiteX60" fmla="*/ 734885 w 851151"/>
              <a:gd name="connsiteY60" fmla="*/ 199960 h 888138"/>
              <a:gd name="connsiteX61" fmla="*/ 733806 w 851151"/>
              <a:gd name="connsiteY61" fmla="*/ 199241 h 888138"/>
              <a:gd name="connsiteX62" fmla="*/ 707553 w 851151"/>
              <a:gd name="connsiteY62" fmla="*/ 175513 h 888138"/>
              <a:gd name="connsiteX63" fmla="*/ 415166 w 851151"/>
              <a:gd name="connsiteY63" fmla="*/ 497641 h 888138"/>
              <a:gd name="connsiteX64" fmla="*/ 389272 w 851151"/>
              <a:gd name="connsiteY64" fmla="*/ 498720 h 888138"/>
              <a:gd name="connsiteX65" fmla="*/ 387833 w 851151"/>
              <a:gd name="connsiteY65" fmla="*/ 472835 h 888138"/>
              <a:gd name="connsiteX66" fmla="*/ 680580 w 851151"/>
              <a:gd name="connsiteY66" fmla="*/ 151065 h 888138"/>
              <a:gd name="connsiteX67" fmla="*/ 653607 w 851151"/>
              <a:gd name="connsiteY67" fmla="*/ 126258 h 888138"/>
              <a:gd name="connsiteX68" fmla="*/ 653247 w 851151"/>
              <a:gd name="connsiteY68" fmla="*/ 126258 h 888138"/>
              <a:gd name="connsiteX69" fmla="*/ 652528 w 851151"/>
              <a:gd name="connsiteY69" fmla="*/ 100733 h 888138"/>
              <a:gd name="connsiteX70" fmla="*/ 652887 w 851151"/>
              <a:gd name="connsiteY70" fmla="*/ 99654 h 888138"/>
              <a:gd name="connsiteX71" fmla="*/ 738482 w 851151"/>
              <a:gd name="connsiteY71" fmla="*/ 5820 h 888138"/>
              <a:gd name="connsiteX72" fmla="*/ 738122 w 851151"/>
              <a:gd name="connsiteY72" fmla="*/ 5820 h 888138"/>
              <a:gd name="connsiteX73" fmla="*/ 750799 w 851151"/>
              <a:gd name="connsiteY73" fmla="*/ 22 h 8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51151" h="888138">
                <a:moveTo>
                  <a:pt x="401457" y="380498"/>
                </a:moveTo>
                <a:cubicBezTo>
                  <a:pt x="415543" y="380498"/>
                  <a:pt x="428906" y="383026"/>
                  <a:pt x="441185" y="388083"/>
                </a:cubicBezTo>
                <a:lnTo>
                  <a:pt x="374369" y="462121"/>
                </a:lnTo>
                <a:cubicBezTo>
                  <a:pt x="360645" y="476929"/>
                  <a:pt x="361729" y="500043"/>
                  <a:pt x="376898" y="513767"/>
                </a:cubicBezTo>
                <a:cubicBezTo>
                  <a:pt x="391706" y="527130"/>
                  <a:pt x="415181" y="526047"/>
                  <a:pt x="428544" y="511239"/>
                </a:cubicBezTo>
                <a:lnTo>
                  <a:pt x="495721" y="437201"/>
                </a:lnTo>
                <a:cubicBezTo>
                  <a:pt x="503305" y="452009"/>
                  <a:pt x="507639" y="468983"/>
                  <a:pt x="507639" y="486680"/>
                </a:cubicBezTo>
                <a:cubicBezTo>
                  <a:pt x="507639" y="545189"/>
                  <a:pt x="459966" y="592862"/>
                  <a:pt x="401457" y="592862"/>
                </a:cubicBezTo>
                <a:cubicBezTo>
                  <a:pt x="342948" y="592862"/>
                  <a:pt x="295275" y="545189"/>
                  <a:pt x="295275" y="486680"/>
                </a:cubicBezTo>
                <a:cubicBezTo>
                  <a:pt x="295275" y="428172"/>
                  <a:pt x="342948" y="380498"/>
                  <a:pt x="401457" y="380498"/>
                </a:cubicBezTo>
                <a:close/>
                <a:moveTo>
                  <a:pt x="402251" y="213810"/>
                </a:moveTo>
                <a:cubicBezTo>
                  <a:pt x="456666" y="213810"/>
                  <a:pt x="509640" y="229990"/>
                  <a:pt x="554686" y="260552"/>
                </a:cubicBezTo>
                <a:lnTo>
                  <a:pt x="556127" y="261631"/>
                </a:lnTo>
                <a:lnTo>
                  <a:pt x="507117" y="315923"/>
                </a:lnTo>
                <a:cubicBezTo>
                  <a:pt x="475766" y="296148"/>
                  <a:pt x="439369" y="286080"/>
                  <a:pt x="402251" y="286080"/>
                </a:cubicBezTo>
                <a:cubicBezTo>
                  <a:pt x="348917" y="286080"/>
                  <a:pt x="298826" y="306934"/>
                  <a:pt x="260987" y="344328"/>
                </a:cubicBezTo>
                <a:cubicBezTo>
                  <a:pt x="223509" y="381721"/>
                  <a:pt x="202608" y="432059"/>
                  <a:pt x="202608" y="485273"/>
                </a:cubicBezTo>
                <a:cubicBezTo>
                  <a:pt x="202608" y="538127"/>
                  <a:pt x="223509" y="588464"/>
                  <a:pt x="260987" y="625858"/>
                </a:cubicBezTo>
                <a:cubicBezTo>
                  <a:pt x="298826" y="663611"/>
                  <a:pt x="348917" y="684465"/>
                  <a:pt x="402251" y="684465"/>
                </a:cubicBezTo>
                <a:cubicBezTo>
                  <a:pt x="455225" y="684465"/>
                  <a:pt x="506036" y="663611"/>
                  <a:pt x="543514" y="625858"/>
                </a:cubicBezTo>
                <a:cubicBezTo>
                  <a:pt x="580992" y="588464"/>
                  <a:pt x="601893" y="538127"/>
                  <a:pt x="601893" y="485273"/>
                </a:cubicBezTo>
                <a:cubicBezTo>
                  <a:pt x="601893" y="441407"/>
                  <a:pt x="587479" y="399340"/>
                  <a:pt x="561172" y="364822"/>
                </a:cubicBezTo>
                <a:lnTo>
                  <a:pt x="610542" y="310890"/>
                </a:lnTo>
                <a:lnTo>
                  <a:pt x="611623" y="312328"/>
                </a:lnTo>
                <a:cubicBezTo>
                  <a:pt x="652345" y="361227"/>
                  <a:pt x="674327" y="421632"/>
                  <a:pt x="674327" y="485273"/>
                </a:cubicBezTo>
                <a:cubicBezTo>
                  <a:pt x="674327" y="557183"/>
                  <a:pt x="645498" y="625858"/>
                  <a:pt x="594686" y="676914"/>
                </a:cubicBezTo>
                <a:cubicBezTo>
                  <a:pt x="543514" y="727971"/>
                  <a:pt x="474684" y="756376"/>
                  <a:pt x="402251" y="756376"/>
                </a:cubicBezTo>
                <a:cubicBezTo>
                  <a:pt x="329817" y="756376"/>
                  <a:pt x="260987" y="727971"/>
                  <a:pt x="209815" y="676914"/>
                </a:cubicBezTo>
                <a:cubicBezTo>
                  <a:pt x="158644" y="625858"/>
                  <a:pt x="130175" y="557183"/>
                  <a:pt x="130175" y="485273"/>
                </a:cubicBezTo>
                <a:cubicBezTo>
                  <a:pt x="130175" y="413003"/>
                  <a:pt x="158644" y="344328"/>
                  <a:pt x="209815" y="293271"/>
                </a:cubicBezTo>
                <a:cubicBezTo>
                  <a:pt x="260987" y="242215"/>
                  <a:pt x="329817" y="213810"/>
                  <a:pt x="402251" y="213810"/>
                </a:cubicBezTo>
                <a:close/>
                <a:moveTo>
                  <a:pt x="402251" y="83635"/>
                </a:moveTo>
                <a:cubicBezTo>
                  <a:pt x="489400" y="83635"/>
                  <a:pt x="573667" y="111712"/>
                  <a:pt x="643170" y="163906"/>
                </a:cubicBezTo>
                <a:lnTo>
                  <a:pt x="644610" y="164985"/>
                </a:lnTo>
                <a:lnTo>
                  <a:pt x="594914" y="219339"/>
                </a:lnTo>
                <a:cubicBezTo>
                  <a:pt x="538736" y="178664"/>
                  <a:pt x="471754" y="157066"/>
                  <a:pt x="402251" y="157066"/>
                </a:cubicBezTo>
                <a:cubicBezTo>
                  <a:pt x="314742" y="157066"/>
                  <a:pt x="231195" y="191622"/>
                  <a:pt x="169615" y="253535"/>
                </a:cubicBezTo>
                <a:cubicBezTo>
                  <a:pt x="107675" y="315447"/>
                  <a:pt x="73104" y="398237"/>
                  <a:pt x="73104" y="486067"/>
                </a:cubicBezTo>
                <a:cubicBezTo>
                  <a:pt x="73104" y="573536"/>
                  <a:pt x="107675" y="656686"/>
                  <a:pt x="169615" y="718599"/>
                </a:cubicBezTo>
                <a:cubicBezTo>
                  <a:pt x="231195" y="780511"/>
                  <a:pt x="314742" y="815067"/>
                  <a:pt x="402251" y="815067"/>
                </a:cubicBezTo>
                <a:cubicBezTo>
                  <a:pt x="489760" y="815067"/>
                  <a:pt x="572947" y="780511"/>
                  <a:pt x="635247" y="718599"/>
                </a:cubicBezTo>
                <a:cubicBezTo>
                  <a:pt x="697187" y="656686"/>
                  <a:pt x="731398" y="573536"/>
                  <a:pt x="731398" y="486067"/>
                </a:cubicBezTo>
                <a:cubicBezTo>
                  <a:pt x="731398" y="405436"/>
                  <a:pt x="702229" y="328766"/>
                  <a:pt x="649292" y="268293"/>
                </a:cubicBezTo>
                <a:lnTo>
                  <a:pt x="698628" y="213940"/>
                </a:lnTo>
                <a:lnTo>
                  <a:pt x="699708" y="215379"/>
                </a:lnTo>
                <a:cubicBezTo>
                  <a:pt x="767410" y="289530"/>
                  <a:pt x="804502" y="385639"/>
                  <a:pt x="804502" y="486067"/>
                </a:cubicBezTo>
                <a:cubicBezTo>
                  <a:pt x="804502" y="592974"/>
                  <a:pt x="762368" y="694842"/>
                  <a:pt x="686744" y="770432"/>
                </a:cubicBezTo>
                <a:cubicBezTo>
                  <a:pt x="610759" y="846023"/>
                  <a:pt x="509206" y="888138"/>
                  <a:pt x="402251" y="888138"/>
                </a:cubicBezTo>
                <a:cubicBezTo>
                  <a:pt x="295296" y="888138"/>
                  <a:pt x="193383" y="846023"/>
                  <a:pt x="117758" y="770432"/>
                </a:cubicBezTo>
                <a:cubicBezTo>
                  <a:pt x="42133" y="694842"/>
                  <a:pt x="0" y="592974"/>
                  <a:pt x="0" y="486067"/>
                </a:cubicBezTo>
                <a:cubicBezTo>
                  <a:pt x="0" y="378800"/>
                  <a:pt x="42133" y="277292"/>
                  <a:pt x="117758" y="201701"/>
                </a:cubicBezTo>
                <a:cubicBezTo>
                  <a:pt x="193383" y="125750"/>
                  <a:pt x="295296" y="83635"/>
                  <a:pt x="402251" y="83635"/>
                </a:cubicBezTo>
                <a:close/>
                <a:moveTo>
                  <a:pt x="750799" y="22"/>
                </a:moveTo>
                <a:cubicBezTo>
                  <a:pt x="755475" y="-202"/>
                  <a:pt x="760240" y="1326"/>
                  <a:pt x="764016" y="4741"/>
                </a:cubicBezTo>
                <a:cubicBezTo>
                  <a:pt x="767612" y="7977"/>
                  <a:pt x="769411" y="11931"/>
                  <a:pt x="769770" y="16246"/>
                </a:cubicBezTo>
                <a:lnTo>
                  <a:pt x="778761" y="69095"/>
                </a:lnTo>
                <a:lnTo>
                  <a:pt x="834505" y="73769"/>
                </a:lnTo>
                <a:cubicBezTo>
                  <a:pt x="844575" y="74488"/>
                  <a:pt x="852128" y="83116"/>
                  <a:pt x="851049" y="93542"/>
                </a:cubicBezTo>
                <a:cubicBezTo>
                  <a:pt x="850689" y="97856"/>
                  <a:pt x="848531" y="101811"/>
                  <a:pt x="845654" y="105047"/>
                </a:cubicBezTo>
                <a:lnTo>
                  <a:pt x="760420" y="198881"/>
                </a:lnTo>
                <a:cubicBezTo>
                  <a:pt x="753946" y="206431"/>
                  <a:pt x="742078" y="206791"/>
                  <a:pt x="734885" y="199960"/>
                </a:cubicBezTo>
                <a:cubicBezTo>
                  <a:pt x="734166" y="199600"/>
                  <a:pt x="734166" y="199600"/>
                  <a:pt x="733806" y="199241"/>
                </a:cubicBezTo>
                <a:lnTo>
                  <a:pt x="707553" y="175513"/>
                </a:lnTo>
                <a:lnTo>
                  <a:pt x="415166" y="497641"/>
                </a:lnTo>
                <a:cubicBezTo>
                  <a:pt x="408333" y="505191"/>
                  <a:pt x="396465" y="505551"/>
                  <a:pt x="389272" y="498720"/>
                </a:cubicBezTo>
                <a:cubicBezTo>
                  <a:pt x="381720" y="491889"/>
                  <a:pt x="381000" y="480384"/>
                  <a:pt x="387833" y="472835"/>
                </a:cubicBezTo>
                <a:lnTo>
                  <a:pt x="680580" y="151065"/>
                </a:lnTo>
                <a:lnTo>
                  <a:pt x="653607" y="126258"/>
                </a:lnTo>
                <a:lnTo>
                  <a:pt x="653247" y="126258"/>
                </a:lnTo>
                <a:cubicBezTo>
                  <a:pt x="646054" y="119428"/>
                  <a:pt x="645335" y="108283"/>
                  <a:pt x="652528" y="100733"/>
                </a:cubicBezTo>
                <a:cubicBezTo>
                  <a:pt x="652528" y="100373"/>
                  <a:pt x="652887" y="100014"/>
                  <a:pt x="652887" y="99654"/>
                </a:cubicBezTo>
                <a:lnTo>
                  <a:pt x="738482" y="5820"/>
                </a:lnTo>
                <a:lnTo>
                  <a:pt x="738122" y="5820"/>
                </a:lnTo>
                <a:cubicBezTo>
                  <a:pt x="741539" y="2225"/>
                  <a:pt x="746124" y="247"/>
                  <a:pt x="750799" y="22"/>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43F06C47-0D4F-5C45-9120-DFFAD935A6D6}"/>
              </a:ext>
            </a:extLst>
          </p:cNvPr>
          <p:cNvSpPr>
            <a:spLocks noChangeArrowheads="1"/>
          </p:cNvSpPr>
          <p:nvPr/>
        </p:nvSpPr>
        <p:spPr bwMode="auto">
          <a:xfrm>
            <a:off x="5151533" y="8704715"/>
            <a:ext cx="1020786" cy="952452"/>
          </a:xfrm>
          <a:custGeom>
            <a:avLst/>
            <a:gdLst>
              <a:gd name="connsiteX0" fmla="*/ 261607 w 877528"/>
              <a:gd name="connsiteY0" fmla="*/ 781050 h 818784"/>
              <a:gd name="connsiteX1" fmla="*/ 858809 w 877528"/>
              <a:gd name="connsiteY1" fmla="*/ 781050 h 818784"/>
              <a:gd name="connsiteX2" fmla="*/ 877528 w 877528"/>
              <a:gd name="connsiteY2" fmla="*/ 799734 h 818784"/>
              <a:gd name="connsiteX3" fmla="*/ 858809 w 877528"/>
              <a:gd name="connsiteY3" fmla="*/ 818784 h 818784"/>
              <a:gd name="connsiteX4" fmla="*/ 261607 w 877528"/>
              <a:gd name="connsiteY4" fmla="*/ 818784 h 818784"/>
              <a:gd name="connsiteX5" fmla="*/ 242888 w 877528"/>
              <a:gd name="connsiteY5" fmla="*/ 799734 h 818784"/>
              <a:gd name="connsiteX6" fmla="*/ 261607 w 877528"/>
              <a:gd name="connsiteY6" fmla="*/ 781050 h 818784"/>
              <a:gd name="connsiteX7" fmla="*/ 314639 w 877528"/>
              <a:gd name="connsiteY7" fmla="*/ 371475 h 818784"/>
              <a:gd name="connsiteX8" fmla="*/ 807364 w 877528"/>
              <a:gd name="connsiteY8" fmla="*/ 371475 h 818784"/>
              <a:gd name="connsiteX9" fmla="*/ 841966 w 877528"/>
              <a:gd name="connsiteY9" fmla="*/ 387304 h 818784"/>
              <a:gd name="connsiteX10" fmla="*/ 855303 w 877528"/>
              <a:gd name="connsiteY10" fmla="*/ 422558 h 818784"/>
              <a:gd name="connsiteX11" fmla="*/ 855303 w 877528"/>
              <a:gd name="connsiteY11" fmla="*/ 711785 h 818784"/>
              <a:gd name="connsiteX12" fmla="*/ 841966 w 877528"/>
              <a:gd name="connsiteY12" fmla="*/ 747399 h 818784"/>
              <a:gd name="connsiteX13" fmla="*/ 807364 w 877528"/>
              <a:gd name="connsiteY13" fmla="*/ 763227 h 818784"/>
              <a:gd name="connsiteX14" fmla="*/ 314639 w 877528"/>
              <a:gd name="connsiteY14" fmla="*/ 763227 h 818784"/>
              <a:gd name="connsiteX15" fmla="*/ 280036 w 877528"/>
              <a:gd name="connsiteY15" fmla="*/ 747399 h 818784"/>
              <a:gd name="connsiteX16" fmla="*/ 266700 w 877528"/>
              <a:gd name="connsiteY16" fmla="*/ 711785 h 818784"/>
              <a:gd name="connsiteX17" fmla="*/ 266700 w 877528"/>
              <a:gd name="connsiteY17" fmla="*/ 422558 h 818784"/>
              <a:gd name="connsiteX18" fmla="*/ 280036 w 877528"/>
              <a:gd name="connsiteY18" fmla="*/ 387304 h 818784"/>
              <a:gd name="connsiteX19" fmla="*/ 314639 w 877528"/>
              <a:gd name="connsiteY19" fmla="*/ 371475 h 818784"/>
              <a:gd name="connsiteX20" fmla="*/ 95948 w 877528"/>
              <a:gd name="connsiteY20" fmla="*/ 349250 h 818784"/>
              <a:gd name="connsiteX21" fmla="*/ 167915 w 877528"/>
              <a:gd name="connsiteY21" fmla="*/ 442555 h 818784"/>
              <a:gd name="connsiteX22" fmla="*/ 108732 w 877528"/>
              <a:gd name="connsiteY22" fmla="*/ 435352 h 818784"/>
              <a:gd name="connsiteX23" fmla="*/ 100000 w 877528"/>
              <a:gd name="connsiteY23" fmla="*/ 473853 h 818784"/>
              <a:gd name="connsiteX24" fmla="*/ 112739 w 877528"/>
              <a:gd name="connsiteY24" fmla="*/ 562632 h 818784"/>
              <a:gd name="connsiteX25" fmla="*/ 229826 w 877528"/>
              <a:gd name="connsiteY25" fmla="*/ 716982 h 818784"/>
              <a:gd name="connsiteX26" fmla="*/ 205975 w 877528"/>
              <a:gd name="connsiteY26" fmla="*/ 745765 h 818784"/>
              <a:gd name="connsiteX27" fmla="*/ 77684 w 877528"/>
              <a:gd name="connsiteY27" fmla="*/ 574865 h 818784"/>
              <a:gd name="connsiteX28" fmla="*/ 62687 w 877528"/>
              <a:gd name="connsiteY28" fmla="*/ 471830 h 818784"/>
              <a:gd name="connsiteX29" fmla="*/ 68565 w 877528"/>
              <a:gd name="connsiteY29" fmla="*/ 430464 h 818784"/>
              <a:gd name="connsiteX30" fmla="*/ 6350 w 877528"/>
              <a:gd name="connsiteY30" fmla="*/ 422893 h 818784"/>
              <a:gd name="connsiteX31" fmla="*/ 435190 w 877528"/>
              <a:gd name="connsiteY31" fmla="*/ 34925 h 818784"/>
              <a:gd name="connsiteX32" fmla="*/ 640249 w 877528"/>
              <a:gd name="connsiteY32" fmla="*/ 94966 h 818784"/>
              <a:gd name="connsiteX33" fmla="*/ 736135 w 877528"/>
              <a:gd name="connsiteY33" fmla="*/ 209584 h 818784"/>
              <a:gd name="connsiteX34" fmla="*/ 736984 w 877528"/>
              <a:gd name="connsiteY34" fmla="*/ 212005 h 818784"/>
              <a:gd name="connsiteX35" fmla="*/ 783867 w 877528"/>
              <a:gd name="connsiteY35" fmla="*/ 184150 h 818784"/>
              <a:gd name="connsiteX36" fmla="*/ 753778 w 877528"/>
              <a:gd name="connsiteY36" fmla="*/ 293326 h 818784"/>
              <a:gd name="connsiteX37" fmla="*/ 736226 w 877528"/>
              <a:gd name="connsiteY37" fmla="*/ 288988 h 818784"/>
              <a:gd name="connsiteX38" fmla="*/ 644525 w 877528"/>
              <a:gd name="connsiteY38" fmla="*/ 266936 h 818784"/>
              <a:gd name="connsiteX39" fmla="*/ 702235 w 877528"/>
              <a:gd name="connsiteY39" fmla="*/ 232649 h 818784"/>
              <a:gd name="connsiteX40" fmla="*/ 682866 w 877528"/>
              <a:gd name="connsiteY40" fmla="*/ 189433 h 818784"/>
              <a:gd name="connsiteX41" fmla="*/ 619347 w 877528"/>
              <a:gd name="connsiteY41" fmla="*/ 125886 h 818784"/>
              <a:gd name="connsiteX42" fmla="*/ 433388 w 877528"/>
              <a:gd name="connsiteY42" fmla="*/ 71956 h 818784"/>
              <a:gd name="connsiteX43" fmla="*/ 215778 w 877528"/>
              <a:gd name="connsiteY43" fmla="*/ 0 h 818784"/>
              <a:gd name="connsiteX44" fmla="*/ 293948 w 877528"/>
              <a:gd name="connsiteY44" fmla="*/ 30575 h 818784"/>
              <a:gd name="connsiteX45" fmla="*/ 328170 w 877528"/>
              <a:gd name="connsiteY45" fmla="*/ 86690 h 818784"/>
              <a:gd name="connsiteX46" fmla="*/ 346902 w 877528"/>
              <a:gd name="connsiteY46" fmla="*/ 85251 h 818784"/>
              <a:gd name="connsiteX47" fmla="*/ 412104 w 877528"/>
              <a:gd name="connsiteY47" fmla="*/ 105755 h 818784"/>
              <a:gd name="connsiteX48" fmla="*/ 453530 w 877528"/>
              <a:gd name="connsiteY48" fmla="*/ 160431 h 818784"/>
              <a:gd name="connsiteX49" fmla="*/ 460015 w 877528"/>
              <a:gd name="connsiteY49" fmla="*/ 198201 h 818784"/>
              <a:gd name="connsiteX50" fmla="*/ 426873 w 877528"/>
              <a:gd name="connsiteY50" fmla="*/ 277697 h 818784"/>
              <a:gd name="connsiteX51" fmla="*/ 347262 w 877528"/>
              <a:gd name="connsiteY51" fmla="*/ 310791 h 818784"/>
              <a:gd name="connsiteX52" fmla="*/ 112752 w 877528"/>
              <a:gd name="connsiteY52" fmla="*/ 310791 h 818784"/>
              <a:gd name="connsiteX53" fmla="*/ 33141 w 877528"/>
              <a:gd name="connsiteY53" fmla="*/ 277697 h 818784"/>
              <a:gd name="connsiteX54" fmla="*/ 0 w 877528"/>
              <a:gd name="connsiteY54" fmla="*/ 198201 h 818784"/>
              <a:gd name="connsiteX55" fmla="*/ 360 w 877528"/>
              <a:gd name="connsiteY55" fmla="*/ 192805 h 818784"/>
              <a:gd name="connsiteX56" fmla="*/ 34942 w 877528"/>
              <a:gd name="connsiteY56" fmla="*/ 116546 h 818784"/>
              <a:gd name="connsiteX57" fmla="*/ 103746 w 877528"/>
              <a:gd name="connsiteY57" fmla="*/ 85611 h 818784"/>
              <a:gd name="connsiteX58" fmla="*/ 139769 w 877528"/>
              <a:gd name="connsiteY58" fmla="*/ 28417 h 818784"/>
              <a:gd name="connsiteX59" fmla="*/ 215778 w 877528"/>
              <a:gd name="connsiteY59" fmla="*/ 0 h 8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77528" h="818784">
                <a:moveTo>
                  <a:pt x="261607" y="781050"/>
                </a:moveTo>
                <a:lnTo>
                  <a:pt x="858809" y="781050"/>
                </a:lnTo>
                <a:cubicBezTo>
                  <a:pt x="868889" y="781050"/>
                  <a:pt x="877528" y="789476"/>
                  <a:pt x="877528" y="799734"/>
                </a:cubicBezTo>
                <a:cubicBezTo>
                  <a:pt x="877528" y="810358"/>
                  <a:pt x="868889" y="818784"/>
                  <a:pt x="858809" y="818784"/>
                </a:cubicBezTo>
                <a:lnTo>
                  <a:pt x="261607" y="818784"/>
                </a:lnTo>
                <a:cubicBezTo>
                  <a:pt x="251167" y="818784"/>
                  <a:pt x="242888" y="810358"/>
                  <a:pt x="242888" y="799734"/>
                </a:cubicBezTo>
                <a:cubicBezTo>
                  <a:pt x="242888" y="789476"/>
                  <a:pt x="251167" y="781050"/>
                  <a:pt x="261607" y="781050"/>
                </a:cubicBezTo>
                <a:close/>
                <a:moveTo>
                  <a:pt x="314639" y="371475"/>
                </a:moveTo>
                <a:lnTo>
                  <a:pt x="807364" y="371475"/>
                </a:lnTo>
                <a:cubicBezTo>
                  <a:pt x="821060" y="371475"/>
                  <a:pt x="833316" y="377231"/>
                  <a:pt x="841966" y="387304"/>
                </a:cubicBezTo>
                <a:cubicBezTo>
                  <a:pt x="850256" y="396297"/>
                  <a:pt x="855303" y="408888"/>
                  <a:pt x="855303" y="422558"/>
                </a:cubicBezTo>
                <a:lnTo>
                  <a:pt x="855303" y="711785"/>
                </a:lnTo>
                <a:cubicBezTo>
                  <a:pt x="855303" y="725455"/>
                  <a:pt x="850256" y="738046"/>
                  <a:pt x="841966" y="747399"/>
                </a:cubicBezTo>
                <a:cubicBezTo>
                  <a:pt x="833316" y="757112"/>
                  <a:pt x="821060" y="763227"/>
                  <a:pt x="807364" y="763227"/>
                </a:cubicBezTo>
                <a:lnTo>
                  <a:pt x="314639" y="763227"/>
                </a:lnTo>
                <a:cubicBezTo>
                  <a:pt x="300942" y="763227"/>
                  <a:pt x="288687" y="757112"/>
                  <a:pt x="280036" y="747399"/>
                </a:cubicBezTo>
                <a:cubicBezTo>
                  <a:pt x="271746" y="738046"/>
                  <a:pt x="266700" y="725455"/>
                  <a:pt x="266700" y="711785"/>
                </a:cubicBezTo>
                <a:lnTo>
                  <a:pt x="266700" y="422558"/>
                </a:lnTo>
                <a:cubicBezTo>
                  <a:pt x="266700" y="408888"/>
                  <a:pt x="271746" y="396297"/>
                  <a:pt x="280036" y="387304"/>
                </a:cubicBezTo>
                <a:cubicBezTo>
                  <a:pt x="288687" y="377231"/>
                  <a:pt x="300942" y="371475"/>
                  <a:pt x="314639" y="371475"/>
                </a:cubicBezTo>
                <a:close/>
                <a:moveTo>
                  <a:pt x="95948" y="349250"/>
                </a:moveTo>
                <a:lnTo>
                  <a:pt x="167915" y="442555"/>
                </a:lnTo>
                <a:lnTo>
                  <a:pt x="108732" y="435352"/>
                </a:lnTo>
                <a:lnTo>
                  <a:pt x="100000" y="473853"/>
                </a:lnTo>
                <a:cubicBezTo>
                  <a:pt x="98464" y="501557"/>
                  <a:pt x="101897" y="531510"/>
                  <a:pt x="112739" y="562632"/>
                </a:cubicBezTo>
                <a:cubicBezTo>
                  <a:pt x="130085" y="612283"/>
                  <a:pt x="165500" y="664812"/>
                  <a:pt x="229826" y="716982"/>
                </a:cubicBezTo>
                <a:lnTo>
                  <a:pt x="205975" y="745765"/>
                </a:lnTo>
                <a:cubicBezTo>
                  <a:pt x="136228" y="688559"/>
                  <a:pt x="96838" y="630272"/>
                  <a:pt x="77684" y="574865"/>
                </a:cubicBezTo>
                <a:cubicBezTo>
                  <a:pt x="65036" y="538706"/>
                  <a:pt x="60971" y="503986"/>
                  <a:pt x="62687" y="471830"/>
                </a:cubicBezTo>
                <a:lnTo>
                  <a:pt x="68565" y="430464"/>
                </a:lnTo>
                <a:lnTo>
                  <a:pt x="6350" y="422893"/>
                </a:lnTo>
                <a:close/>
                <a:moveTo>
                  <a:pt x="435190" y="34925"/>
                </a:moveTo>
                <a:cubicBezTo>
                  <a:pt x="524926" y="38880"/>
                  <a:pt x="591597" y="61889"/>
                  <a:pt x="640249" y="94966"/>
                </a:cubicBezTo>
                <a:cubicBezTo>
                  <a:pt x="687821" y="127054"/>
                  <a:pt x="717958" y="168243"/>
                  <a:pt x="736135" y="209584"/>
                </a:cubicBezTo>
                <a:lnTo>
                  <a:pt x="736984" y="212005"/>
                </a:lnTo>
                <a:lnTo>
                  <a:pt x="783867" y="184150"/>
                </a:lnTo>
                <a:lnTo>
                  <a:pt x="753778" y="293326"/>
                </a:lnTo>
                <a:lnTo>
                  <a:pt x="736226" y="288988"/>
                </a:lnTo>
                <a:lnTo>
                  <a:pt x="644525" y="266936"/>
                </a:lnTo>
                <a:lnTo>
                  <a:pt x="702235" y="232649"/>
                </a:lnTo>
                <a:lnTo>
                  <a:pt x="682866" y="189433"/>
                </a:lnTo>
                <a:cubicBezTo>
                  <a:pt x="667459" y="166333"/>
                  <a:pt x="646737" y="144402"/>
                  <a:pt x="619347" y="125886"/>
                </a:cubicBezTo>
                <a:cubicBezTo>
                  <a:pt x="576101" y="96404"/>
                  <a:pt x="515556" y="75552"/>
                  <a:pt x="433388" y="71956"/>
                </a:cubicBezTo>
                <a:close/>
                <a:moveTo>
                  <a:pt x="215778" y="0"/>
                </a:moveTo>
                <a:cubicBezTo>
                  <a:pt x="245677" y="0"/>
                  <a:pt x="273415" y="11511"/>
                  <a:pt x="293948" y="30575"/>
                </a:cubicBezTo>
                <a:cubicBezTo>
                  <a:pt x="310519" y="45323"/>
                  <a:pt x="322406" y="64748"/>
                  <a:pt x="328170" y="86690"/>
                </a:cubicBezTo>
                <a:cubicBezTo>
                  <a:pt x="334654" y="85971"/>
                  <a:pt x="340778" y="85251"/>
                  <a:pt x="346902" y="85251"/>
                </a:cubicBezTo>
                <a:cubicBezTo>
                  <a:pt x="370677" y="85251"/>
                  <a:pt x="393372" y="92805"/>
                  <a:pt x="412104" y="105755"/>
                </a:cubicBezTo>
                <a:cubicBezTo>
                  <a:pt x="430836" y="119064"/>
                  <a:pt x="445605" y="137769"/>
                  <a:pt x="453530" y="160431"/>
                </a:cubicBezTo>
                <a:cubicBezTo>
                  <a:pt x="457493" y="171942"/>
                  <a:pt x="460015" y="184532"/>
                  <a:pt x="460015" y="198201"/>
                </a:cubicBezTo>
                <a:cubicBezTo>
                  <a:pt x="460015" y="229136"/>
                  <a:pt x="447406" y="257194"/>
                  <a:pt x="426873" y="277697"/>
                </a:cubicBezTo>
                <a:cubicBezTo>
                  <a:pt x="406340" y="297841"/>
                  <a:pt x="378242" y="310791"/>
                  <a:pt x="347262" y="310791"/>
                </a:cubicBezTo>
                <a:lnTo>
                  <a:pt x="112752" y="310791"/>
                </a:lnTo>
                <a:cubicBezTo>
                  <a:pt x="81772" y="310791"/>
                  <a:pt x="53674" y="297841"/>
                  <a:pt x="33141" y="277697"/>
                </a:cubicBezTo>
                <a:cubicBezTo>
                  <a:pt x="12608" y="257194"/>
                  <a:pt x="0" y="229136"/>
                  <a:pt x="0" y="198201"/>
                </a:cubicBezTo>
                <a:cubicBezTo>
                  <a:pt x="0" y="197122"/>
                  <a:pt x="0" y="195323"/>
                  <a:pt x="360" y="192805"/>
                </a:cubicBezTo>
                <a:cubicBezTo>
                  <a:pt x="1441" y="162949"/>
                  <a:pt x="14769" y="135971"/>
                  <a:pt x="34942" y="116546"/>
                </a:cubicBezTo>
                <a:cubicBezTo>
                  <a:pt x="52954" y="99280"/>
                  <a:pt x="77089" y="87769"/>
                  <a:pt x="103746" y="85611"/>
                </a:cubicBezTo>
                <a:cubicBezTo>
                  <a:pt x="109870" y="62949"/>
                  <a:pt x="122838" y="43165"/>
                  <a:pt x="139769" y="28417"/>
                </a:cubicBezTo>
                <a:cubicBezTo>
                  <a:pt x="160302" y="10431"/>
                  <a:pt x="186960" y="0"/>
                  <a:pt x="21577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grpSp>
        <p:nvGrpSpPr>
          <p:cNvPr id="32" name="Group 31">
            <a:extLst>
              <a:ext uri="{FF2B5EF4-FFF2-40B4-BE49-F238E27FC236}">
                <a16:creationId xmlns:a16="http://schemas.microsoft.com/office/drawing/2014/main" id="{DCCBA5F1-2210-8A4F-8508-41BEBC8920A0}"/>
              </a:ext>
            </a:extLst>
          </p:cNvPr>
          <p:cNvGrpSpPr/>
          <p:nvPr/>
        </p:nvGrpSpPr>
        <p:grpSpPr>
          <a:xfrm>
            <a:off x="4170530" y="3526223"/>
            <a:ext cx="11381464" cy="1014365"/>
            <a:chOff x="2026920" y="3765473"/>
            <a:chExt cx="11381464" cy="1014365"/>
          </a:xfrm>
        </p:grpSpPr>
        <p:sp>
          <p:nvSpPr>
            <p:cNvPr id="33" name="Subtitle 2">
              <a:extLst>
                <a:ext uri="{FF2B5EF4-FFF2-40B4-BE49-F238E27FC236}">
                  <a16:creationId xmlns:a16="http://schemas.microsoft.com/office/drawing/2014/main" id="{B910AA92-095F-934B-9561-AF93FA0F1BD8}"/>
                </a:ext>
              </a:extLst>
            </p:cNvPr>
            <p:cNvSpPr txBox="1">
              <a:spLocks/>
            </p:cNvSpPr>
            <p:nvPr/>
          </p:nvSpPr>
          <p:spPr>
            <a:xfrm>
              <a:off x="2026920" y="4285344"/>
              <a:ext cx="11381464" cy="49449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4" name="TextBox 33">
              <a:extLst>
                <a:ext uri="{FF2B5EF4-FFF2-40B4-BE49-F238E27FC236}">
                  <a16:creationId xmlns:a16="http://schemas.microsoft.com/office/drawing/2014/main" id="{BD1254CB-97E0-4645-A8F0-3796195CEECF}"/>
                </a:ext>
              </a:extLst>
            </p:cNvPr>
            <p:cNvSpPr txBox="1"/>
            <p:nvPr/>
          </p:nvSpPr>
          <p:spPr>
            <a:xfrm>
              <a:off x="2026921" y="376547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grpSp>
      <p:grpSp>
        <p:nvGrpSpPr>
          <p:cNvPr id="44" name="Group 43">
            <a:extLst>
              <a:ext uri="{FF2B5EF4-FFF2-40B4-BE49-F238E27FC236}">
                <a16:creationId xmlns:a16="http://schemas.microsoft.com/office/drawing/2014/main" id="{37467C67-66A8-B144-9900-92693C988312}"/>
              </a:ext>
            </a:extLst>
          </p:cNvPr>
          <p:cNvGrpSpPr/>
          <p:nvPr/>
        </p:nvGrpSpPr>
        <p:grpSpPr>
          <a:xfrm>
            <a:off x="5733027" y="6129140"/>
            <a:ext cx="11381464" cy="1014365"/>
            <a:chOff x="2026920" y="3765473"/>
            <a:chExt cx="11381464" cy="1014365"/>
          </a:xfrm>
        </p:grpSpPr>
        <p:sp>
          <p:nvSpPr>
            <p:cNvPr id="45" name="Subtitle 2">
              <a:extLst>
                <a:ext uri="{FF2B5EF4-FFF2-40B4-BE49-F238E27FC236}">
                  <a16:creationId xmlns:a16="http://schemas.microsoft.com/office/drawing/2014/main" id="{11DAA0C2-5A09-2247-A252-A1248F885F9E}"/>
                </a:ext>
              </a:extLst>
            </p:cNvPr>
            <p:cNvSpPr txBox="1">
              <a:spLocks/>
            </p:cNvSpPr>
            <p:nvPr/>
          </p:nvSpPr>
          <p:spPr>
            <a:xfrm>
              <a:off x="2026920" y="4285344"/>
              <a:ext cx="11381464" cy="49449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46" name="TextBox 45">
              <a:extLst>
                <a:ext uri="{FF2B5EF4-FFF2-40B4-BE49-F238E27FC236}">
                  <a16:creationId xmlns:a16="http://schemas.microsoft.com/office/drawing/2014/main" id="{1036DE38-8960-B545-9B5D-3189EA537070}"/>
                </a:ext>
              </a:extLst>
            </p:cNvPr>
            <p:cNvSpPr txBox="1"/>
            <p:nvPr/>
          </p:nvSpPr>
          <p:spPr>
            <a:xfrm>
              <a:off x="2026921" y="376547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grpSp>
      <p:grpSp>
        <p:nvGrpSpPr>
          <p:cNvPr id="49" name="Group 48">
            <a:extLst>
              <a:ext uri="{FF2B5EF4-FFF2-40B4-BE49-F238E27FC236}">
                <a16:creationId xmlns:a16="http://schemas.microsoft.com/office/drawing/2014/main" id="{9B098F99-75D9-B449-B8C2-FD0C555DAD6F}"/>
              </a:ext>
            </a:extLst>
          </p:cNvPr>
          <p:cNvGrpSpPr/>
          <p:nvPr/>
        </p:nvGrpSpPr>
        <p:grpSpPr>
          <a:xfrm>
            <a:off x="7253852" y="8673758"/>
            <a:ext cx="11381464" cy="1014365"/>
            <a:chOff x="2026920" y="3765473"/>
            <a:chExt cx="11381464" cy="1014365"/>
          </a:xfrm>
        </p:grpSpPr>
        <p:sp>
          <p:nvSpPr>
            <p:cNvPr id="50" name="Subtitle 2">
              <a:extLst>
                <a:ext uri="{FF2B5EF4-FFF2-40B4-BE49-F238E27FC236}">
                  <a16:creationId xmlns:a16="http://schemas.microsoft.com/office/drawing/2014/main" id="{D5F4E1A4-37DB-9A4A-B01A-569B013885EA}"/>
                </a:ext>
              </a:extLst>
            </p:cNvPr>
            <p:cNvSpPr txBox="1">
              <a:spLocks/>
            </p:cNvSpPr>
            <p:nvPr/>
          </p:nvSpPr>
          <p:spPr>
            <a:xfrm>
              <a:off x="2026920" y="4285344"/>
              <a:ext cx="11381464" cy="49449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51" name="TextBox 50">
              <a:extLst>
                <a:ext uri="{FF2B5EF4-FFF2-40B4-BE49-F238E27FC236}">
                  <a16:creationId xmlns:a16="http://schemas.microsoft.com/office/drawing/2014/main" id="{0AB6C2C6-82BC-1B40-8080-EE0847636D52}"/>
                </a:ext>
              </a:extLst>
            </p:cNvPr>
            <p:cNvSpPr txBox="1"/>
            <p:nvPr/>
          </p:nvSpPr>
          <p:spPr>
            <a:xfrm>
              <a:off x="2026921" y="376547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grpSp>
      <p:grpSp>
        <p:nvGrpSpPr>
          <p:cNvPr id="53" name="Group 52">
            <a:extLst>
              <a:ext uri="{FF2B5EF4-FFF2-40B4-BE49-F238E27FC236}">
                <a16:creationId xmlns:a16="http://schemas.microsoft.com/office/drawing/2014/main" id="{396DACC7-43DE-B04A-A3E0-314474E504E5}"/>
              </a:ext>
            </a:extLst>
          </p:cNvPr>
          <p:cNvGrpSpPr/>
          <p:nvPr/>
        </p:nvGrpSpPr>
        <p:grpSpPr>
          <a:xfrm>
            <a:off x="8819416" y="11218376"/>
            <a:ext cx="11381464" cy="1014365"/>
            <a:chOff x="2026920" y="3765473"/>
            <a:chExt cx="11381464" cy="1014365"/>
          </a:xfrm>
        </p:grpSpPr>
        <p:sp>
          <p:nvSpPr>
            <p:cNvPr id="54" name="Subtitle 2">
              <a:extLst>
                <a:ext uri="{FF2B5EF4-FFF2-40B4-BE49-F238E27FC236}">
                  <a16:creationId xmlns:a16="http://schemas.microsoft.com/office/drawing/2014/main" id="{78DAFE09-C762-F842-83D1-B48F03BCB100}"/>
                </a:ext>
              </a:extLst>
            </p:cNvPr>
            <p:cNvSpPr txBox="1">
              <a:spLocks/>
            </p:cNvSpPr>
            <p:nvPr/>
          </p:nvSpPr>
          <p:spPr>
            <a:xfrm>
              <a:off x="2026920" y="4285344"/>
              <a:ext cx="11381464" cy="49449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55" name="TextBox 54">
              <a:extLst>
                <a:ext uri="{FF2B5EF4-FFF2-40B4-BE49-F238E27FC236}">
                  <a16:creationId xmlns:a16="http://schemas.microsoft.com/office/drawing/2014/main" id="{EF00C699-7E5F-5144-ABD6-6CD2B2CBBE74}"/>
                </a:ext>
              </a:extLst>
            </p:cNvPr>
            <p:cNvSpPr txBox="1"/>
            <p:nvPr/>
          </p:nvSpPr>
          <p:spPr>
            <a:xfrm>
              <a:off x="2026921" y="376547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grpSp>
    </p:spTree>
    <p:extLst>
      <p:ext uri="{BB962C8B-B14F-4D97-AF65-F5344CB8AC3E}">
        <p14:creationId xmlns:p14="http://schemas.microsoft.com/office/powerpoint/2010/main" val="3582558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600752-826F-4042-919A-B6CC47EDB129}"/>
              </a:ext>
            </a:extLst>
          </p:cNvPr>
          <p:cNvSpPr/>
          <p:nvPr/>
        </p:nvSpPr>
        <p:spPr>
          <a:xfrm>
            <a:off x="2894943" y="3535680"/>
            <a:ext cx="13543586" cy="2393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ound Same Side Corner Rectangle 2">
            <a:extLst>
              <a:ext uri="{FF2B5EF4-FFF2-40B4-BE49-F238E27FC236}">
                <a16:creationId xmlns:a16="http://schemas.microsoft.com/office/drawing/2014/main" id="{6CE48F57-D2B0-F447-8B5F-86EB9E3E45D7}"/>
              </a:ext>
            </a:extLst>
          </p:cNvPr>
          <p:cNvSpPr/>
          <p:nvPr/>
        </p:nvSpPr>
        <p:spPr>
          <a:xfrm rot="5400000">
            <a:off x="3001947" y="3088209"/>
            <a:ext cx="1945532" cy="2159541"/>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 name="Round Same Side Corner Rectangle 3">
            <a:extLst>
              <a:ext uri="{FF2B5EF4-FFF2-40B4-BE49-F238E27FC236}">
                <a16:creationId xmlns:a16="http://schemas.microsoft.com/office/drawing/2014/main" id="{6319CB7C-E99A-9C46-940F-A304FAF5A265}"/>
              </a:ext>
            </a:extLst>
          </p:cNvPr>
          <p:cNvSpPr/>
          <p:nvPr/>
        </p:nvSpPr>
        <p:spPr>
          <a:xfrm rot="16200000">
            <a:off x="14385993" y="3088210"/>
            <a:ext cx="1945532" cy="2159541"/>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Parallelogram 4">
            <a:extLst>
              <a:ext uri="{FF2B5EF4-FFF2-40B4-BE49-F238E27FC236}">
                <a16:creationId xmlns:a16="http://schemas.microsoft.com/office/drawing/2014/main" id="{8C44858A-676E-7049-A2E1-FF9C0DA147D6}"/>
              </a:ext>
            </a:extLst>
          </p:cNvPr>
          <p:cNvSpPr/>
          <p:nvPr/>
        </p:nvSpPr>
        <p:spPr>
          <a:xfrm rot="16200000" flipV="1">
            <a:off x="1489805" y="4137765"/>
            <a:ext cx="2347687" cy="462581"/>
          </a:xfrm>
          <a:prstGeom prst="parallelogram">
            <a:avLst>
              <a:gd name="adj" fmla="val 831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Triangle 5">
            <a:extLst>
              <a:ext uri="{FF2B5EF4-FFF2-40B4-BE49-F238E27FC236}">
                <a16:creationId xmlns:a16="http://schemas.microsoft.com/office/drawing/2014/main" id="{7FF6571C-622F-464C-B2D4-8EBB24281B39}"/>
              </a:ext>
            </a:extLst>
          </p:cNvPr>
          <p:cNvSpPr/>
          <p:nvPr/>
        </p:nvSpPr>
        <p:spPr>
          <a:xfrm rot="16200000">
            <a:off x="2269679" y="5303421"/>
            <a:ext cx="787938" cy="462587"/>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Parallelogram 6">
            <a:extLst>
              <a:ext uri="{FF2B5EF4-FFF2-40B4-BE49-F238E27FC236}">
                <a16:creationId xmlns:a16="http://schemas.microsoft.com/office/drawing/2014/main" id="{1EE9FDEC-D63C-8847-83F8-A3CF96E56828}"/>
              </a:ext>
            </a:extLst>
          </p:cNvPr>
          <p:cNvSpPr/>
          <p:nvPr/>
        </p:nvSpPr>
        <p:spPr>
          <a:xfrm rot="16200000">
            <a:off x="15497858" y="4135882"/>
            <a:ext cx="2347687" cy="466344"/>
          </a:xfrm>
          <a:prstGeom prst="parallelogram">
            <a:avLst>
              <a:gd name="adj" fmla="val 831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Triangle 7">
            <a:extLst>
              <a:ext uri="{FF2B5EF4-FFF2-40B4-BE49-F238E27FC236}">
                <a16:creationId xmlns:a16="http://schemas.microsoft.com/office/drawing/2014/main" id="{B239E941-D3F8-AE43-9637-FAF654222A6E}"/>
              </a:ext>
            </a:extLst>
          </p:cNvPr>
          <p:cNvSpPr/>
          <p:nvPr/>
        </p:nvSpPr>
        <p:spPr>
          <a:xfrm rot="16200000" flipV="1">
            <a:off x="16277737" y="5301542"/>
            <a:ext cx="787938" cy="466344"/>
          </a:xfrm>
          <a:prstGeom prs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Oval 8">
            <a:extLst>
              <a:ext uri="{FF2B5EF4-FFF2-40B4-BE49-F238E27FC236}">
                <a16:creationId xmlns:a16="http://schemas.microsoft.com/office/drawing/2014/main" id="{E3B6535C-B888-EB43-9587-775C9396644E}"/>
              </a:ext>
            </a:extLst>
          </p:cNvPr>
          <p:cNvSpPr/>
          <p:nvPr/>
        </p:nvSpPr>
        <p:spPr>
          <a:xfrm>
            <a:off x="3235412" y="3428678"/>
            <a:ext cx="1478602" cy="1478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Oval 9">
            <a:extLst>
              <a:ext uri="{FF2B5EF4-FFF2-40B4-BE49-F238E27FC236}">
                <a16:creationId xmlns:a16="http://schemas.microsoft.com/office/drawing/2014/main" id="{AB06CA2E-B6D7-1742-A4C3-4B74C36B6A31}"/>
              </a:ext>
            </a:extLst>
          </p:cNvPr>
          <p:cNvSpPr/>
          <p:nvPr/>
        </p:nvSpPr>
        <p:spPr>
          <a:xfrm>
            <a:off x="14619458" y="3428678"/>
            <a:ext cx="1478602" cy="1478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Freeform 10">
            <a:extLst>
              <a:ext uri="{FF2B5EF4-FFF2-40B4-BE49-F238E27FC236}">
                <a16:creationId xmlns:a16="http://schemas.microsoft.com/office/drawing/2014/main" id="{FB16082D-A084-5644-87A2-D06FB43785AA}"/>
              </a:ext>
            </a:extLst>
          </p:cNvPr>
          <p:cNvSpPr>
            <a:spLocks noChangeArrowheads="1"/>
          </p:cNvSpPr>
          <p:nvPr/>
        </p:nvSpPr>
        <p:spPr bwMode="auto">
          <a:xfrm>
            <a:off x="3648412" y="3728788"/>
            <a:ext cx="652601" cy="878134"/>
          </a:xfrm>
          <a:custGeom>
            <a:avLst/>
            <a:gdLst>
              <a:gd name="connsiteX0" fmla="*/ 266225 w 652601"/>
              <a:gd name="connsiteY0" fmla="*/ 95393 h 878134"/>
              <a:gd name="connsiteX1" fmla="*/ 380990 w 652601"/>
              <a:gd name="connsiteY1" fmla="*/ 134280 h 878134"/>
              <a:gd name="connsiteX2" fmla="*/ 391423 w 652601"/>
              <a:gd name="connsiteY2" fmla="*/ 143282 h 878134"/>
              <a:gd name="connsiteX3" fmla="*/ 648294 w 652601"/>
              <a:gd name="connsiteY3" fmla="*/ 660698 h 878134"/>
              <a:gd name="connsiteX4" fmla="*/ 651172 w 652601"/>
              <a:gd name="connsiteY4" fmla="*/ 690223 h 878134"/>
              <a:gd name="connsiteX5" fmla="*/ 632464 w 652601"/>
              <a:gd name="connsiteY5" fmla="*/ 713627 h 878134"/>
              <a:gd name="connsiteX6" fmla="*/ 309397 w 652601"/>
              <a:gd name="connsiteY6" fmla="*/ 874577 h 878134"/>
              <a:gd name="connsiteX7" fmla="*/ 279177 w 652601"/>
              <a:gd name="connsiteY7" fmla="*/ 874937 h 878134"/>
              <a:gd name="connsiteX8" fmla="*/ 257591 w 652601"/>
              <a:gd name="connsiteY8" fmla="*/ 854774 h 878134"/>
              <a:gd name="connsiteX9" fmla="*/ 1079 w 652601"/>
              <a:gd name="connsiteY9" fmla="*/ 337358 h 878134"/>
              <a:gd name="connsiteX10" fmla="*/ 0 w 652601"/>
              <a:gd name="connsiteY10" fmla="*/ 323315 h 878134"/>
              <a:gd name="connsiteX11" fmla="*/ 38495 w 652601"/>
              <a:gd name="connsiteY11" fmla="*/ 208814 h 878134"/>
              <a:gd name="connsiteX12" fmla="*/ 40653 w 652601"/>
              <a:gd name="connsiteY12" fmla="*/ 201613 h 878134"/>
              <a:gd name="connsiteX13" fmla="*/ 47489 w 652601"/>
              <a:gd name="connsiteY13" fmla="*/ 198012 h 878134"/>
              <a:gd name="connsiteX14" fmla="*/ 103252 w 652601"/>
              <a:gd name="connsiteY14" fmla="*/ 170287 h 878134"/>
              <a:gd name="connsiteX15" fmla="*/ 105771 w 652601"/>
              <a:gd name="connsiteY15" fmla="*/ 174248 h 878134"/>
              <a:gd name="connsiteX16" fmla="*/ 136350 w 652601"/>
              <a:gd name="connsiteY16" fmla="*/ 158765 h 878134"/>
              <a:gd name="connsiteX17" fmla="*/ 133832 w 652601"/>
              <a:gd name="connsiteY17" fmla="*/ 155164 h 878134"/>
              <a:gd name="connsiteX18" fmla="*/ 198230 w 652601"/>
              <a:gd name="connsiteY18" fmla="*/ 123118 h 878134"/>
              <a:gd name="connsiteX19" fmla="*/ 209382 w 652601"/>
              <a:gd name="connsiteY19" fmla="*/ 174608 h 878134"/>
              <a:gd name="connsiteX20" fmla="*/ 199669 w 652601"/>
              <a:gd name="connsiteY20" fmla="*/ 206654 h 878134"/>
              <a:gd name="connsiteX21" fmla="*/ 168369 w 652601"/>
              <a:gd name="connsiteY21" fmla="*/ 194771 h 878134"/>
              <a:gd name="connsiteX22" fmla="*/ 160095 w 652601"/>
              <a:gd name="connsiteY22" fmla="*/ 187570 h 878134"/>
              <a:gd name="connsiteX23" fmla="*/ 155418 w 652601"/>
              <a:gd name="connsiteY23" fmla="*/ 183249 h 878134"/>
              <a:gd name="connsiteX24" fmla="*/ 123759 w 652601"/>
              <a:gd name="connsiteY24" fmla="*/ 199092 h 878134"/>
              <a:gd name="connsiteX25" fmla="*/ 132033 w 652601"/>
              <a:gd name="connsiteY25" fmla="*/ 207374 h 878134"/>
              <a:gd name="connsiteX26" fmla="*/ 147143 w 652601"/>
              <a:gd name="connsiteY26" fmla="*/ 221416 h 878134"/>
              <a:gd name="connsiteX27" fmla="*/ 214779 w 652601"/>
              <a:gd name="connsiteY27" fmla="*/ 237259 h 878134"/>
              <a:gd name="connsiteX28" fmla="*/ 243200 w 652601"/>
              <a:gd name="connsiteY28" fmla="*/ 173527 h 878134"/>
              <a:gd name="connsiteX29" fmla="*/ 228810 w 652601"/>
              <a:gd name="connsiteY29" fmla="*/ 107995 h 878134"/>
              <a:gd name="connsiteX30" fmla="*/ 252554 w 652601"/>
              <a:gd name="connsiteY30" fmla="*/ 96113 h 878134"/>
              <a:gd name="connsiteX31" fmla="*/ 128211 w 652601"/>
              <a:gd name="connsiteY31" fmla="*/ 1560 h 878134"/>
              <a:gd name="connsiteX32" fmla="*/ 159059 w 652601"/>
              <a:gd name="connsiteY32" fmla="*/ 18117 h 878134"/>
              <a:gd name="connsiteX33" fmla="*/ 212146 w 652601"/>
              <a:gd name="connsiteY33" fmla="*/ 88493 h 878134"/>
              <a:gd name="connsiteX34" fmla="*/ 235461 w 652601"/>
              <a:gd name="connsiteY34" fmla="*/ 173666 h 878134"/>
              <a:gd name="connsiteX35" fmla="*/ 211787 w 652601"/>
              <a:gd name="connsiteY35" fmla="*/ 229245 h 878134"/>
              <a:gd name="connsiteX36" fmla="*/ 153678 w 652601"/>
              <a:gd name="connsiteY36" fmla="*/ 214809 h 878134"/>
              <a:gd name="connsiteX37" fmla="*/ 139331 w 652601"/>
              <a:gd name="connsiteY37" fmla="*/ 201456 h 878134"/>
              <a:gd name="connsiteX38" fmla="*/ 155113 w 652601"/>
              <a:gd name="connsiteY38" fmla="*/ 193516 h 878134"/>
              <a:gd name="connsiteX39" fmla="*/ 164081 w 652601"/>
              <a:gd name="connsiteY39" fmla="*/ 201456 h 878134"/>
              <a:gd name="connsiteX40" fmla="*/ 204613 w 652601"/>
              <a:gd name="connsiteY40" fmla="*/ 214088 h 878134"/>
              <a:gd name="connsiteX41" fmla="*/ 218961 w 652601"/>
              <a:gd name="connsiteY41" fmla="*/ 174388 h 878134"/>
              <a:gd name="connsiteX42" fmla="*/ 197081 w 652601"/>
              <a:gd name="connsiteY42" fmla="*/ 96072 h 878134"/>
              <a:gd name="connsiteX43" fmla="*/ 148298 w 652601"/>
              <a:gd name="connsiteY43" fmla="*/ 31470 h 878134"/>
              <a:gd name="connsiteX44" fmla="*/ 108124 w 652601"/>
              <a:gd name="connsiteY44" fmla="*/ 18478 h 878134"/>
              <a:gd name="connsiteX45" fmla="*/ 93776 w 652601"/>
              <a:gd name="connsiteY45" fmla="*/ 58899 h 878134"/>
              <a:gd name="connsiteX46" fmla="*/ 115298 w 652601"/>
              <a:gd name="connsiteY46" fmla="*/ 136854 h 878134"/>
              <a:gd name="connsiteX47" fmla="*/ 125341 w 652601"/>
              <a:gd name="connsiteY47" fmla="*/ 155260 h 878134"/>
              <a:gd name="connsiteX48" fmla="*/ 110276 w 652601"/>
              <a:gd name="connsiteY48" fmla="*/ 162839 h 878134"/>
              <a:gd name="connsiteX49" fmla="*/ 100233 w 652601"/>
              <a:gd name="connsiteY49" fmla="*/ 144433 h 878134"/>
              <a:gd name="connsiteX50" fmla="*/ 76918 w 652601"/>
              <a:gd name="connsiteY50" fmla="*/ 59260 h 878134"/>
              <a:gd name="connsiteX51" fmla="*/ 100591 w 652601"/>
              <a:gd name="connsiteY51" fmla="*/ 3681 h 878134"/>
              <a:gd name="connsiteX52" fmla="*/ 128211 w 652601"/>
              <a:gd name="connsiteY52" fmla="*/ 1560 h 87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52601" h="878134">
                <a:moveTo>
                  <a:pt x="266225" y="95393"/>
                </a:moveTo>
                <a:lnTo>
                  <a:pt x="380990" y="134280"/>
                </a:lnTo>
                <a:lnTo>
                  <a:pt x="391423" y="143282"/>
                </a:lnTo>
                <a:lnTo>
                  <a:pt x="648294" y="660698"/>
                </a:lnTo>
                <a:cubicBezTo>
                  <a:pt x="652971" y="670419"/>
                  <a:pt x="653690" y="680861"/>
                  <a:pt x="651172" y="690223"/>
                </a:cubicBezTo>
                <a:cubicBezTo>
                  <a:pt x="648654" y="700305"/>
                  <a:pt x="642178" y="708946"/>
                  <a:pt x="632464" y="713627"/>
                </a:cubicBezTo>
                <a:lnTo>
                  <a:pt x="309397" y="874577"/>
                </a:lnTo>
                <a:cubicBezTo>
                  <a:pt x="299683" y="879258"/>
                  <a:pt x="288890" y="879258"/>
                  <a:pt x="279177" y="874937"/>
                </a:cubicBezTo>
                <a:cubicBezTo>
                  <a:pt x="270183" y="871337"/>
                  <a:pt x="262268" y="864495"/>
                  <a:pt x="257591" y="854774"/>
                </a:cubicBezTo>
                <a:lnTo>
                  <a:pt x="1079" y="337358"/>
                </a:lnTo>
                <a:lnTo>
                  <a:pt x="0" y="323315"/>
                </a:lnTo>
                <a:lnTo>
                  <a:pt x="38495" y="208814"/>
                </a:lnTo>
                <a:lnTo>
                  <a:pt x="40653" y="201613"/>
                </a:lnTo>
                <a:lnTo>
                  <a:pt x="47489" y="198012"/>
                </a:lnTo>
                <a:lnTo>
                  <a:pt x="103252" y="170287"/>
                </a:lnTo>
                <a:lnTo>
                  <a:pt x="105771" y="174248"/>
                </a:lnTo>
                <a:lnTo>
                  <a:pt x="136350" y="158765"/>
                </a:lnTo>
                <a:lnTo>
                  <a:pt x="133832" y="155164"/>
                </a:lnTo>
                <a:lnTo>
                  <a:pt x="198230" y="123118"/>
                </a:lnTo>
                <a:cubicBezTo>
                  <a:pt x="204346" y="140041"/>
                  <a:pt x="208663" y="157685"/>
                  <a:pt x="209382" y="174608"/>
                </a:cubicBezTo>
                <a:cubicBezTo>
                  <a:pt x="209382" y="182889"/>
                  <a:pt x="208663" y="201973"/>
                  <a:pt x="199669" y="206654"/>
                </a:cubicBezTo>
                <a:cubicBezTo>
                  <a:pt x="190675" y="211334"/>
                  <a:pt x="174845" y="200172"/>
                  <a:pt x="168369" y="194771"/>
                </a:cubicBezTo>
                <a:cubicBezTo>
                  <a:pt x="165491" y="192611"/>
                  <a:pt x="162613" y="190091"/>
                  <a:pt x="160095" y="187570"/>
                </a:cubicBezTo>
                <a:lnTo>
                  <a:pt x="155418" y="183249"/>
                </a:lnTo>
                <a:lnTo>
                  <a:pt x="123759" y="199092"/>
                </a:lnTo>
                <a:lnTo>
                  <a:pt x="132033" y="207374"/>
                </a:lnTo>
                <a:cubicBezTo>
                  <a:pt x="136710" y="212415"/>
                  <a:pt x="141747" y="217096"/>
                  <a:pt x="147143" y="221416"/>
                </a:cubicBezTo>
                <a:cubicBezTo>
                  <a:pt x="165491" y="236539"/>
                  <a:pt x="191394" y="248781"/>
                  <a:pt x="214779" y="237259"/>
                </a:cubicBezTo>
                <a:cubicBezTo>
                  <a:pt x="238164" y="225737"/>
                  <a:pt x="243920" y="197292"/>
                  <a:pt x="243200" y="173527"/>
                </a:cubicBezTo>
                <a:cubicBezTo>
                  <a:pt x="242481" y="151923"/>
                  <a:pt x="236725" y="129239"/>
                  <a:pt x="228810" y="107995"/>
                </a:cubicBezTo>
                <a:lnTo>
                  <a:pt x="252554" y="96113"/>
                </a:lnTo>
                <a:close/>
                <a:moveTo>
                  <a:pt x="128211" y="1560"/>
                </a:moveTo>
                <a:cubicBezTo>
                  <a:pt x="138165" y="4132"/>
                  <a:pt x="148657" y="9816"/>
                  <a:pt x="159059" y="18117"/>
                </a:cubicBezTo>
                <a:cubicBezTo>
                  <a:pt x="178070" y="33636"/>
                  <a:pt x="197081" y="58538"/>
                  <a:pt x="212146" y="88493"/>
                </a:cubicBezTo>
                <a:cubicBezTo>
                  <a:pt x="226852" y="118448"/>
                  <a:pt x="234744" y="149125"/>
                  <a:pt x="235461" y="173666"/>
                </a:cubicBezTo>
                <a:cubicBezTo>
                  <a:pt x="236178" y="200373"/>
                  <a:pt x="228646" y="220945"/>
                  <a:pt x="211787" y="229245"/>
                </a:cubicBezTo>
                <a:cubicBezTo>
                  <a:pt x="195646" y="237907"/>
                  <a:pt x="174124" y="231411"/>
                  <a:pt x="153678" y="214809"/>
                </a:cubicBezTo>
                <a:cubicBezTo>
                  <a:pt x="148657" y="210839"/>
                  <a:pt x="143994" y="206509"/>
                  <a:pt x="139331" y="201456"/>
                </a:cubicBezTo>
                <a:lnTo>
                  <a:pt x="155113" y="193516"/>
                </a:lnTo>
                <a:cubicBezTo>
                  <a:pt x="157983" y="196403"/>
                  <a:pt x="161211" y="198930"/>
                  <a:pt x="164081" y="201456"/>
                </a:cubicBezTo>
                <a:cubicBezTo>
                  <a:pt x="179505" y="214088"/>
                  <a:pt x="194211" y="219501"/>
                  <a:pt x="204613" y="214088"/>
                </a:cubicBezTo>
                <a:cubicBezTo>
                  <a:pt x="214657" y="209035"/>
                  <a:pt x="219320" y="194238"/>
                  <a:pt x="218961" y="174388"/>
                </a:cubicBezTo>
                <a:cubicBezTo>
                  <a:pt x="218244" y="152012"/>
                  <a:pt x="210711" y="124223"/>
                  <a:pt x="197081" y="96072"/>
                </a:cubicBezTo>
                <a:cubicBezTo>
                  <a:pt x="183091" y="67922"/>
                  <a:pt x="165515" y="45546"/>
                  <a:pt x="148298" y="31470"/>
                </a:cubicBezTo>
                <a:cubicBezTo>
                  <a:pt x="132874" y="18839"/>
                  <a:pt x="118168" y="13786"/>
                  <a:pt x="108124" y="18478"/>
                </a:cubicBezTo>
                <a:cubicBezTo>
                  <a:pt x="98081" y="23531"/>
                  <a:pt x="93059" y="38688"/>
                  <a:pt x="93776" y="58899"/>
                </a:cubicBezTo>
                <a:cubicBezTo>
                  <a:pt x="94494" y="81275"/>
                  <a:pt x="101668" y="109065"/>
                  <a:pt x="115298" y="136854"/>
                </a:cubicBezTo>
                <a:cubicBezTo>
                  <a:pt x="118526" y="143350"/>
                  <a:pt x="121754" y="149486"/>
                  <a:pt x="125341" y="155260"/>
                </a:cubicBezTo>
                <a:lnTo>
                  <a:pt x="110276" y="162839"/>
                </a:lnTo>
                <a:cubicBezTo>
                  <a:pt x="106689" y="156704"/>
                  <a:pt x="103461" y="150568"/>
                  <a:pt x="100233" y="144433"/>
                </a:cubicBezTo>
                <a:cubicBezTo>
                  <a:pt x="85526" y="114117"/>
                  <a:pt x="77635" y="83801"/>
                  <a:pt x="76918" y="59260"/>
                </a:cubicBezTo>
                <a:cubicBezTo>
                  <a:pt x="76200" y="32553"/>
                  <a:pt x="84091" y="11621"/>
                  <a:pt x="100591" y="3681"/>
                </a:cubicBezTo>
                <a:cubicBezTo>
                  <a:pt x="108841" y="-470"/>
                  <a:pt x="118257" y="-1011"/>
                  <a:pt x="128211" y="1560"/>
                </a:cubicBezTo>
                <a:close/>
              </a:path>
            </a:pathLst>
          </a:custGeom>
          <a:solidFill>
            <a:schemeClr val="accent1"/>
          </a:solidFill>
          <a:ln>
            <a:noFill/>
          </a:ln>
          <a:effectLst/>
        </p:spPr>
        <p:txBody>
          <a:bodyPr wrap="square" anchor="ctr">
            <a:noAutofit/>
          </a:bodyPr>
          <a:lstStyle/>
          <a:p>
            <a:endParaRPr lang="en-US" dirty="0">
              <a:latin typeface="Lato Light" panose="020F0502020204030203" pitchFamily="34" charset="0"/>
            </a:endParaRPr>
          </a:p>
        </p:txBody>
      </p:sp>
      <p:sp>
        <p:nvSpPr>
          <p:cNvPr id="12" name="Freeform 12">
            <a:extLst>
              <a:ext uri="{FF2B5EF4-FFF2-40B4-BE49-F238E27FC236}">
                <a16:creationId xmlns:a16="http://schemas.microsoft.com/office/drawing/2014/main" id="{3AB73D61-0618-A449-8D6C-BDE0894B0A74}"/>
              </a:ext>
            </a:extLst>
          </p:cNvPr>
          <p:cNvSpPr>
            <a:spLocks noChangeArrowheads="1"/>
          </p:cNvSpPr>
          <p:nvPr/>
        </p:nvSpPr>
        <p:spPr bwMode="auto">
          <a:xfrm>
            <a:off x="15065865" y="3729035"/>
            <a:ext cx="585787" cy="877887"/>
          </a:xfrm>
          <a:custGeom>
            <a:avLst/>
            <a:gdLst>
              <a:gd name="T0" fmla="*/ 1277 w 1626"/>
              <a:gd name="T1" fmla="*/ 632 h 2438"/>
              <a:gd name="T2" fmla="*/ 1236 w 1626"/>
              <a:gd name="T3" fmla="*/ 615 h 2438"/>
              <a:gd name="T4" fmla="*/ 1178 w 1626"/>
              <a:gd name="T5" fmla="*/ 683 h 2438"/>
              <a:gd name="T6" fmla="*/ 1289 w 1626"/>
              <a:gd name="T7" fmla="*/ 761 h 2438"/>
              <a:gd name="T8" fmla="*/ 1240 w 1626"/>
              <a:gd name="T9" fmla="*/ 803 h 2438"/>
              <a:gd name="T10" fmla="*/ 1196 w 1626"/>
              <a:gd name="T11" fmla="*/ 784 h 2438"/>
              <a:gd name="T12" fmla="*/ 1371 w 1626"/>
              <a:gd name="T13" fmla="*/ 730 h 2438"/>
              <a:gd name="T14" fmla="*/ 1232 w 1626"/>
              <a:gd name="T15" fmla="*/ 555 h 2438"/>
              <a:gd name="T16" fmla="*/ 1136 w 1626"/>
              <a:gd name="T17" fmla="*/ 597 h 2438"/>
              <a:gd name="T18" fmla="*/ 1126 w 1626"/>
              <a:gd name="T19" fmla="*/ 811 h 2438"/>
              <a:gd name="T20" fmla="*/ 1239 w 1626"/>
              <a:gd name="T21" fmla="*/ 861 h 2438"/>
              <a:gd name="T22" fmla="*/ 1367 w 1626"/>
              <a:gd name="T23" fmla="*/ 774 h 2438"/>
              <a:gd name="T24" fmla="*/ 1041 w 1626"/>
              <a:gd name="T25" fmla="*/ 854 h 2438"/>
              <a:gd name="T26" fmla="*/ 964 w 1626"/>
              <a:gd name="T27" fmla="*/ 854 h 2438"/>
              <a:gd name="T28" fmla="*/ 765 w 1626"/>
              <a:gd name="T29" fmla="*/ 726 h 2438"/>
              <a:gd name="T30" fmla="*/ 723 w 1626"/>
              <a:gd name="T31" fmla="*/ 739 h 2438"/>
              <a:gd name="T32" fmla="*/ 720 w 1626"/>
              <a:gd name="T33" fmla="*/ 794 h 2438"/>
              <a:gd name="T34" fmla="*/ 750 w 1626"/>
              <a:gd name="T35" fmla="*/ 806 h 2438"/>
              <a:gd name="T36" fmla="*/ 809 w 1626"/>
              <a:gd name="T37" fmla="*/ 767 h 2438"/>
              <a:gd name="T38" fmla="*/ 812 w 1626"/>
              <a:gd name="T39" fmla="*/ 714 h 2438"/>
              <a:gd name="T40" fmla="*/ 727 w 1626"/>
              <a:gd name="T41" fmla="*/ 623 h 2438"/>
              <a:gd name="T42" fmla="*/ 759 w 1626"/>
              <a:gd name="T43" fmla="*/ 615 h 2438"/>
              <a:gd name="T44" fmla="*/ 812 w 1626"/>
              <a:gd name="T45" fmla="*/ 656 h 2438"/>
              <a:gd name="T46" fmla="*/ 737 w 1626"/>
              <a:gd name="T47" fmla="*/ 683 h 2438"/>
              <a:gd name="T48" fmla="*/ 675 w 1626"/>
              <a:gd name="T49" fmla="*/ 700 h 2438"/>
              <a:gd name="T50" fmla="*/ 631 w 1626"/>
              <a:gd name="T51" fmla="*/ 774 h 2438"/>
              <a:gd name="T52" fmla="*/ 657 w 1626"/>
              <a:gd name="T53" fmla="*/ 836 h 2438"/>
              <a:gd name="T54" fmla="*/ 776 w 1626"/>
              <a:gd name="T55" fmla="*/ 851 h 2438"/>
              <a:gd name="T56" fmla="*/ 818 w 1626"/>
              <a:gd name="T57" fmla="*/ 822 h 2438"/>
              <a:gd name="T58" fmla="*/ 828 w 1626"/>
              <a:gd name="T59" fmla="*/ 854 h 2438"/>
              <a:gd name="T60" fmla="*/ 891 w 1626"/>
              <a:gd name="T61" fmla="*/ 815 h 2438"/>
              <a:gd name="T62" fmla="*/ 888 w 1626"/>
              <a:gd name="T63" fmla="*/ 668 h 2438"/>
              <a:gd name="T64" fmla="*/ 877 w 1626"/>
              <a:gd name="T65" fmla="*/ 599 h 2438"/>
              <a:gd name="T66" fmla="*/ 765 w 1626"/>
              <a:gd name="T67" fmla="*/ 555 h 2438"/>
              <a:gd name="T68" fmla="*/ 679 w 1626"/>
              <a:gd name="T69" fmla="*/ 576 h 2438"/>
              <a:gd name="T70" fmla="*/ 255 w 1626"/>
              <a:gd name="T71" fmla="*/ 723 h 2438"/>
              <a:gd name="T72" fmla="*/ 304 w 1626"/>
              <a:gd name="T73" fmla="*/ 826 h 2438"/>
              <a:gd name="T74" fmla="*/ 509 w 1626"/>
              <a:gd name="T75" fmla="*/ 847 h 2438"/>
              <a:gd name="T76" fmla="*/ 564 w 1626"/>
              <a:gd name="T77" fmla="*/ 801 h 2438"/>
              <a:gd name="T78" fmla="*/ 567 w 1626"/>
              <a:gd name="T79" fmla="*/ 673 h 2438"/>
              <a:gd name="T80" fmla="*/ 523 w 1626"/>
              <a:gd name="T81" fmla="*/ 632 h 2438"/>
              <a:gd name="T82" fmla="*/ 360 w 1626"/>
              <a:gd name="T83" fmla="*/ 576 h 2438"/>
              <a:gd name="T84" fmla="*/ 348 w 1626"/>
              <a:gd name="T85" fmla="*/ 551 h 2438"/>
              <a:gd name="T86" fmla="*/ 416 w 1626"/>
              <a:gd name="T87" fmla="*/ 512 h 2438"/>
              <a:gd name="T88" fmla="*/ 467 w 1626"/>
              <a:gd name="T89" fmla="*/ 525 h 2438"/>
              <a:gd name="T90" fmla="*/ 571 w 1626"/>
              <a:gd name="T91" fmla="*/ 567 h 2438"/>
              <a:gd name="T92" fmla="*/ 417 w 1626"/>
              <a:gd name="T93" fmla="*/ 444 h 2438"/>
              <a:gd name="T94" fmla="*/ 338 w 1626"/>
              <a:gd name="T95" fmla="*/ 458 h 2438"/>
              <a:gd name="T96" fmla="*/ 270 w 1626"/>
              <a:gd name="T97" fmla="*/ 557 h 2438"/>
              <a:gd name="T98" fmla="*/ 307 w 1626"/>
              <a:gd name="T99" fmla="*/ 638 h 2438"/>
              <a:gd name="T100" fmla="*/ 464 w 1626"/>
              <a:gd name="T101" fmla="*/ 695 h 2438"/>
              <a:gd name="T102" fmla="*/ 493 w 1626"/>
              <a:gd name="T103" fmla="*/ 713 h 2438"/>
              <a:gd name="T104" fmla="*/ 482 w 1626"/>
              <a:gd name="T105" fmla="*/ 776 h 2438"/>
              <a:gd name="T106" fmla="*/ 422 w 1626"/>
              <a:gd name="T107" fmla="*/ 792 h 2438"/>
              <a:gd name="T108" fmla="*/ 335 w 1626"/>
              <a:gd name="T109" fmla="*/ 715 h 2438"/>
              <a:gd name="T110" fmla="*/ 1575 w 1626"/>
              <a:gd name="T111" fmla="*/ 0 h 2438"/>
              <a:gd name="T112" fmla="*/ 1625 w 1626"/>
              <a:gd name="T113" fmla="*/ 2302 h 2438"/>
              <a:gd name="T114" fmla="*/ 813 w 1626"/>
              <a:gd name="T115" fmla="*/ 1512 h 2438"/>
              <a:gd name="T116" fmla="*/ 0 w 1626"/>
              <a:gd name="T117" fmla="*/ 2302 h 2438"/>
              <a:gd name="T118" fmla="*/ 52 w 1626"/>
              <a:gd name="T119"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26" h="2438">
                <a:moveTo>
                  <a:pt x="1294" y="683"/>
                </a:moveTo>
                <a:lnTo>
                  <a:pt x="1294" y="683"/>
                </a:lnTo>
                <a:cubicBezTo>
                  <a:pt x="1293" y="660"/>
                  <a:pt x="1287" y="644"/>
                  <a:pt x="1277" y="632"/>
                </a:cubicBezTo>
                <a:lnTo>
                  <a:pt x="1277" y="632"/>
                </a:lnTo>
                <a:cubicBezTo>
                  <a:pt x="1266" y="620"/>
                  <a:pt x="1252" y="615"/>
                  <a:pt x="1236" y="615"/>
                </a:cubicBezTo>
                <a:lnTo>
                  <a:pt x="1236" y="615"/>
                </a:lnTo>
                <a:cubicBezTo>
                  <a:pt x="1219" y="615"/>
                  <a:pt x="1206" y="621"/>
                  <a:pt x="1194" y="633"/>
                </a:cubicBezTo>
                <a:lnTo>
                  <a:pt x="1194" y="633"/>
                </a:lnTo>
                <a:cubicBezTo>
                  <a:pt x="1183" y="645"/>
                  <a:pt x="1178" y="662"/>
                  <a:pt x="1178" y="683"/>
                </a:cubicBezTo>
                <a:lnTo>
                  <a:pt x="1294" y="683"/>
                </a:lnTo>
                <a:close/>
                <a:moveTo>
                  <a:pt x="1289" y="761"/>
                </a:moveTo>
                <a:lnTo>
                  <a:pt x="1289" y="761"/>
                </a:lnTo>
                <a:cubicBezTo>
                  <a:pt x="1285" y="776"/>
                  <a:pt x="1279" y="786"/>
                  <a:pt x="1271" y="793"/>
                </a:cubicBezTo>
                <a:lnTo>
                  <a:pt x="1271" y="793"/>
                </a:lnTo>
                <a:cubicBezTo>
                  <a:pt x="1263" y="800"/>
                  <a:pt x="1252" y="803"/>
                  <a:pt x="1240" y="803"/>
                </a:cubicBezTo>
                <a:lnTo>
                  <a:pt x="1240" y="803"/>
                </a:lnTo>
                <a:cubicBezTo>
                  <a:pt x="1223" y="803"/>
                  <a:pt x="1207" y="797"/>
                  <a:pt x="1196" y="784"/>
                </a:cubicBezTo>
                <a:lnTo>
                  <a:pt x="1196" y="784"/>
                </a:lnTo>
                <a:cubicBezTo>
                  <a:pt x="1184" y="771"/>
                  <a:pt x="1177" y="753"/>
                  <a:pt x="1177" y="730"/>
                </a:cubicBezTo>
                <a:lnTo>
                  <a:pt x="1371" y="730"/>
                </a:lnTo>
                <a:lnTo>
                  <a:pt x="1371" y="730"/>
                </a:lnTo>
                <a:cubicBezTo>
                  <a:pt x="1371" y="671"/>
                  <a:pt x="1360" y="628"/>
                  <a:pt x="1334" y="599"/>
                </a:cubicBezTo>
                <a:lnTo>
                  <a:pt x="1334" y="599"/>
                </a:lnTo>
                <a:cubicBezTo>
                  <a:pt x="1309" y="570"/>
                  <a:pt x="1275" y="555"/>
                  <a:pt x="1232" y="555"/>
                </a:cubicBezTo>
                <a:lnTo>
                  <a:pt x="1232" y="555"/>
                </a:lnTo>
                <a:cubicBezTo>
                  <a:pt x="1193" y="555"/>
                  <a:pt x="1161" y="569"/>
                  <a:pt x="1136" y="597"/>
                </a:cubicBezTo>
                <a:lnTo>
                  <a:pt x="1136" y="597"/>
                </a:lnTo>
                <a:cubicBezTo>
                  <a:pt x="1111" y="624"/>
                  <a:pt x="1098" y="661"/>
                  <a:pt x="1098" y="710"/>
                </a:cubicBezTo>
                <a:lnTo>
                  <a:pt x="1098" y="710"/>
                </a:lnTo>
                <a:cubicBezTo>
                  <a:pt x="1098" y="751"/>
                  <a:pt x="1108" y="784"/>
                  <a:pt x="1126" y="811"/>
                </a:cubicBezTo>
                <a:lnTo>
                  <a:pt x="1126" y="811"/>
                </a:lnTo>
                <a:cubicBezTo>
                  <a:pt x="1151" y="844"/>
                  <a:pt x="1189" y="861"/>
                  <a:pt x="1239" y="861"/>
                </a:cubicBezTo>
                <a:lnTo>
                  <a:pt x="1239" y="861"/>
                </a:lnTo>
                <a:cubicBezTo>
                  <a:pt x="1272" y="861"/>
                  <a:pt x="1298" y="853"/>
                  <a:pt x="1320" y="839"/>
                </a:cubicBezTo>
                <a:lnTo>
                  <a:pt x="1320" y="839"/>
                </a:lnTo>
                <a:cubicBezTo>
                  <a:pt x="1341" y="824"/>
                  <a:pt x="1357" y="802"/>
                  <a:pt x="1367" y="774"/>
                </a:cubicBezTo>
                <a:lnTo>
                  <a:pt x="1289" y="761"/>
                </a:lnTo>
                <a:close/>
                <a:moveTo>
                  <a:pt x="964" y="854"/>
                </a:moveTo>
                <a:lnTo>
                  <a:pt x="1041" y="854"/>
                </a:lnTo>
                <a:lnTo>
                  <a:pt x="1041" y="451"/>
                </a:lnTo>
                <a:lnTo>
                  <a:pt x="964" y="451"/>
                </a:lnTo>
                <a:lnTo>
                  <a:pt x="964" y="854"/>
                </a:lnTo>
                <a:close/>
                <a:moveTo>
                  <a:pt x="812" y="714"/>
                </a:moveTo>
                <a:lnTo>
                  <a:pt x="812" y="714"/>
                </a:lnTo>
                <a:cubicBezTo>
                  <a:pt x="802" y="718"/>
                  <a:pt x="786" y="721"/>
                  <a:pt x="765" y="726"/>
                </a:cubicBezTo>
                <a:lnTo>
                  <a:pt x="765" y="726"/>
                </a:lnTo>
                <a:cubicBezTo>
                  <a:pt x="744" y="730"/>
                  <a:pt x="729" y="735"/>
                  <a:pt x="723" y="739"/>
                </a:cubicBezTo>
                <a:lnTo>
                  <a:pt x="723" y="739"/>
                </a:lnTo>
                <a:cubicBezTo>
                  <a:pt x="713" y="746"/>
                  <a:pt x="708" y="756"/>
                  <a:pt x="708" y="766"/>
                </a:cubicBezTo>
                <a:lnTo>
                  <a:pt x="708" y="766"/>
                </a:lnTo>
                <a:cubicBezTo>
                  <a:pt x="708" y="777"/>
                  <a:pt x="712" y="787"/>
                  <a:pt x="720" y="794"/>
                </a:cubicBezTo>
                <a:lnTo>
                  <a:pt x="720" y="794"/>
                </a:lnTo>
                <a:cubicBezTo>
                  <a:pt x="728" y="802"/>
                  <a:pt x="738" y="806"/>
                  <a:pt x="750" y="806"/>
                </a:cubicBezTo>
                <a:lnTo>
                  <a:pt x="750" y="806"/>
                </a:lnTo>
                <a:cubicBezTo>
                  <a:pt x="765" y="806"/>
                  <a:pt x="778" y="801"/>
                  <a:pt x="790" y="792"/>
                </a:cubicBezTo>
                <a:lnTo>
                  <a:pt x="790" y="792"/>
                </a:lnTo>
                <a:cubicBezTo>
                  <a:pt x="800" y="786"/>
                  <a:pt x="806" y="777"/>
                  <a:pt x="809" y="767"/>
                </a:cubicBezTo>
                <a:lnTo>
                  <a:pt x="809" y="767"/>
                </a:lnTo>
                <a:cubicBezTo>
                  <a:pt x="811" y="760"/>
                  <a:pt x="812" y="748"/>
                  <a:pt x="812" y="729"/>
                </a:cubicBezTo>
                <a:lnTo>
                  <a:pt x="812" y="714"/>
                </a:lnTo>
                <a:close/>
                <a:moveTo>
                  <a:pt x="709" y="651"/>
                </a:moveTo>
                <a:lnTo>
                  <a:pt x="709" y="651"/>
                </a:lnTo>
                <a:cubicBezTo>
                  <a:pt x="714" y="638"/>
                  <a:pt x="719" y="628"/>
                  <a:pt x="727" y="623"/>
                </a:cubicBezTo>
                <a:lnTo>
                  <a:pt x="727" y="623"/>
                </a:lnTo>
                <a:cubicBezTo>
                  <a:pt x="735" y="618"/>
                  <a:pt x="746" y="615"/>
                  <a:pt x="759" y="615"/>
                </a:cubicBezTo>
                <a:lnTo>
                  <a:pt x="759" y="615"/>
                </a:lnTo>
                <a:cubicBezTo>
                  <a:pt x="780" y="615"/>
                  <a:pt x="793" y="618"/>
                  <a:pt x="801" y="624"/>
                </a:cubicBezTo>
                <a:lnTo>
                  <a:pt x="801" y="624"/>
                </a:lnTo>
                <a:cubicBezTo>
                  <a:pt x="808" y="630"/>
                  <a:pt x="812" y="641"/>
                  <a:pt x="812" y="656"/>
                </a:cubicBezTo>
                <a:lnTo>
                  <a:pt x="812" y="663"/>
                </a:lnTo>
                <a:lnTo>
                  <a:pt x="812" y="663"/>
                </a:lnTo>
                <a:cubicBezTo>
                  <a:pt x="798" y="669"/>
                  <a:pt x="773" y="676"/>
                  <a:pt x="737" y="683"/>
                </a:cubicBezTo>
                <a:lnTo>
                  <a:pt x="737" y="683"/>
                </a:lnTo>
                <a:cubicBezTo>
                  <a:pt x="710" y="688"/>
                  <a:pt x="689" y="694"/>
                  <a:pt x="675" y="700"/>
                </a:cubicBezTo>
                <a:lnTo>
                  <a:pt x="675" y="700"/>
                </a:lnTo>
                <a:cubicBezTo>
                  <a:pt x="661" y="708"/>
                  <a:pt x="650" y="718"/>
                  <a:pt x="643" y="730"/>
                </a:cubicBezTo>
                <a:lnTo>
                  <a:pt x="643" y="730"/>
                </a:lnTo>
                <a:cubicBezTo>
                  <a:pt x="634" y="743"/>
                  <a:pt x="631" y="758"/>
                  <a:pt x="631" y="774"/>
                </a:cubicBezTo>
                <a:lnTo>
                  <a:pt x="631" y="774"/>
                </a:lnTo>
                <a:cubicBezTo>
                  <a:pt x="631" y="799"/>
                  <a:pt x="639" y="820"/>
                  <a:pt x="657" y="836"/>
                </a:cubicBezTo>
                <a:lnTo>
                  <a:pt x="657" y="836"/>
                </a:lnTo>
                <a:cubicBezTo>
                  <a:pt x="674" y="852"/>
                  <a:pt x="698" y="861"/>
                  <a:pt x="728" y="861"/>
                </a:cubicBezTo>
                <a:lnTo>
                  <a:pt x="728" y="861"/>
                </a:lnTo>
                <a:cubicBezTo>
                  <a:pt x="745" y="861"/>
                  <a:pt x="760" y="857"/>
                  <a:pt x="776" y="851"/>
                </a:cubicBezTo>
                <a:lnTo>
                  <a:pt x="776" y="851"/>
                </a:lnTo>
                <a:cubicBezTo>
                  <a:pt x="790" y="844"/>
                  <a:pt x="805" y="835"/>
                  <a:pt x="818" y="822"/>
                </a:cubicBezTo>
                <a:lnTo>
                  <a:pt x="818" y="822"/>
                </a:lnTo>
                <a:cubicBezTo>
                  <a:pt x="819" y="824"/>
                  <a:pt x="819" y="827"/>
                  <a:pt x="821" y="831"/>
                </a:cubicBezTo>
                <a:lnTo>
                  <a:pt x="821" y="831"/>
                </a:lnTo>
                <a:cubicBezTo>
                  <a:pt x="823" y="841"/>
                  <a:pt x="826" y="849"/>
                  <a:pt x="828" y="854"/>
                </a:cubicBezTo>
                <a:lnTo>
                  <a:pt x="904" y="854"/>
                </a:lnTo>
                <a:lnTo>
                  <a:pt x="904" y="854"/>
                </a:lnTo>
                <a:cubicBezTo>
                  <a:pt x="898" y="840"/>
                  <a:pt x="893" y="827"/>
                  <a:pt x="891" y="815"/>
                </a:cubicBezTo>
                <a:lnTo>
                  <a:pt x="891" y="815"/>
                </a:lnTo>
                <a:cubicBezTo>
                  <a:pt x="888" y="802"/>
                  <a:pt x="887" y="784"/>
                  <a:pt x="887" y="758"/>
                </a:cubicBezTo>
                <a:lnTo>
                  <a:pt x="888" y="668"/>
                </a:lnTo>
                <a:lnTo>
                  <a:pt x="888" y="668"/>
                </a:lnTo>
                <a:cubicBezTo>
                  <a:pt x="888" y="635"/>
                  <a:pt x="884" y="612"/>
                  <a:pt x="877" y="599"/>
                </a:cubicBezTo>
                <a:lnTo>
                  <a:pt x="877" y="599"/>
                </a:lnTo>
                <a:cubicBezTo>
                  <a:pt x="870" y="587"/>
                  <a:pt x="859" y="576"/>
                  <a:pt x="842" y="568"/>
                </a:cubicBezTo>
                <a:lnTo>
                  <a:pt x="842" y="568"/>
                </a:lnTo>
                <a:cubicBezTo>
                  <a:pt x="825" y="559"/>
                  <a:pt x="799" y="555"/>
                  <a:pt x="765" y="555"/>
                </a:cubicBezTo>
                <a:lnTo>
                  <a:pt x="765" y="555"/>
                </a:lnTo>
                <a:cubicBezTo>
                  <a:pt x="727" y="555"/>
                  <a:pt x="698" y="562"/>
                  <a:pt x="679" y="576"/>
                </a:cubicBezTo>
                <a:lnTo>
                  <a:pt x="679" y="576"/>
                </a:lnTo>
                <a:cubicBezTo>
                  <a:pt x="660" y="589"/>
                  <a:pt x="647" y="610"/>
                  <a:pt x="638" y="639"/>
                </a:cubicBezTo>
                <a:lnTo>
                  <a:pt x="709" y="651"/>
                </a:lnTo>
                <a:close/>
                <a:moveTo>
                  <a:pt x="255" y="723"/>
                </a:moveTo>
                <a:lnTo>
                  <a:pt x="255" y="723"/>
                </a:lnTo>
                <a:cubicBezTo>
                  <a:pt x="261" y="768"/>
                  <a:pt x="277" y="802"/>
                  <a:pt x="304" y="826"/>
                </a:cubicBezTo>
                <a:lnTo>
                  <a:pt x="304" y="826"/>
                </a:lnTo>
                <a:cubicBezTo>
                  <a:pt x="332" y="850"/>
                  <a:pt x="371" y="861"/>
                  <a:pt x="422" y="861"/>
                </a:cubicBezTo>
                <a:lnTo>
                  <a:pt x="422" y="861"/>
                </a:lnTo>
                <a:cubicBezTo>
                  <a:pt x="457" y="861"/>
                  <a:pt x="486" y="856"/>
                  <a:pt x="509" y="847"/>
                </a:cubicBezTo>
                <a:lnTo>
                  <a:pt x="509" y="847"/>
                </a:lnTo>
                <a:cubicBezTo>
                  <a:pt x="533" y="837"/>
                  <a:pt x="551" y="822"/>
                  <a:pt x="564" y="801"/>
                </a:cubicBezTo>
                <a:lnTo>
                  <a:pt x="564" y="801"/>
                </a:lnTo>
                <a:cubicBezTo>
                  <a:pt x="577" y="781"/>
                  <a:pt x="583" y="760"/>
                  <a:pt x="583" y="737"/>
                </a:cubicBezTo>
                <a:lnTo>
                  <a:pt x="583" y="737"/>
                </a:lnTo>
                <a:cubicBezTo>
                  <a:pt x="583" y="711"/>
                  <a:pt x="578" y="690"/>
                  <a:pt x="567" y="673"/>
                </a:cubicBezTo>
                <a:lnTo>
                  <a:pt x="567" y="673"/>
                </a:lnTo>
                <a:cubicBezTo>
                  <a:pt x="556" y="655"/>
                  <a:pt x="542" y="641"/>
                  <a:pt x="523" y="632"/>
                </a:cubicBezTo>
                <a:lnTo>
                  <a:pt x="523" y="632"/>
                </a:lnTo>
                <a:cubicBezTo>
                  <a:pt x="503" y="622"/>
                  <a:pt x="474" y="612"/>
                  <a:pt x="435" y="602"/>
                </a:cubicBezTo>
                <a:lnTo>
                  <a:pt x="435" y="602"/>
                </a:lnTo>
                <a:cubicBezTo>
                  <a:pt x="395" y="593"/>
                  <a:pt x="370" y="584"/>
                  <a:pt x="360" y="576"/>
                </a:cubicBezTo>
                <a:lnTo>
                  <a:pt x="360" y="576"/>
                </a:lnTo>
                <a:cubicBezTo>
                  <a:pt x="352" y="569"/>
                  <a:pt x="348" y="560"/>
                  <a:pt x="348" y="551"/>
                </a:cubicBezTo>
                <a:lnTo>
                  <a:pt x="348" y="551"/>
                </a:lnTo>
                <a:cubicBezTo>
                  <a:pt x="348" y="540"/>
                  <a:pt x="352" y="532"/>
                  <a:pt x="361" y="526"/>
                </a:cubicBezTo>
                <a:lnTo>
                  <a:pt x="361" y="526"/>
                </a:lnTo>
                <a:cubicBezTo>
                  <a:pt x="374" y="517"/>
                  <a:pt x="393" y="512"/>
                  <a:pt x="416" y="512"/>
                </a:cubicBezTo>
                <a:lnTo>
                  <a:pt x="416" y="512"/>
                </a:lnTo>
                <a:cubicBezTo>
                  <a:pt x="439" y="512"/>
                  <a:pt x="456" y="516"/>
                  <a:pt x="467" y="525"/>
                </a:cubicBezTo>
                <a:lnTo>
                  <a:pt x="467" y="525"/>
                </a:lnTo>
                <a:cubicBezTo>
                  <a:pt x="479" y="534"/>
                  <a:pt x="487" y="549"/>
                  <a:pt x="490" y="570"/>
                </a:cubicBezTo>
                <a:lnTo>
                  <a:pt x="571" y="567"/>
                </a:lnTo>
                <a:lnTo>
                  <a:pt x="571" y="567"/>
                </a:lnTo>
                <a:cubicBezTo>
                  <a:pt x="570" y="529"/>
                  <a:pt x="557" y="499"/>
                  <a:pt x="532" y="477"/>
                </a:cubicBezTo>
                <a:lnTo>
                  <a:pt x="532" y="477"/>
                </a:lnTo>
                <a:cubicBezTo>
                  <a:pt x="506" y="455"/>
                  <a:pt x="467" y="444"/>
                  <a:pt x="417" y="444"/>
                </a:cubicBezTo>
                <a:lnTo>
                  <a:pt x="417" y="444"/>
                </a:lnTo>
                <a:cubicBezTo>
                  <a:pt x="386" y="444"/>
                  <a:pt x="359" y="449"/>
                  <a:pt x="338" y="458"/>
                </a:cubicBezTo>
                <a:lnTo>
                  <a:pt x="338" y="458"/>
                </a:lnTo>
                <a:cubicBezTo>
                  <a:pt x="316" y="468"/>
                  <a:pt x="299" y="481"/>
                  <a:pt x="287" y="499"/>
                </a:cubicBezTo>
                <a:lnTo>
                  <a:pt x="287" y="499"/>
                </a:lnTo>
                <a:cubicBezTo>
                  <a:pt x="276" y="517"/>
                  <a:pt x="270" y="536"/>
                  <a:pt x="270" y="557"/>
                </a:cubicBezTo>
                <a:lnTo>
                  <a:pt x="270" y="557"/>
                </a:lnTo>
                <a:cubicBezTo>
                  <a:pt x="270" y="589"/>
                  <a:pt x="282" y="616"/>
                  <a:pt x="307" y="638"/>
                </a:cubicBezTo>
                <a:lnTo>
                  <a:pt x="307" y="638"/>
                </a:lnTo>
                <a:cubicBezTo>
                  <a:pt x="325" y="653"/>
                  <a:pt x="355" y="667"/>
                  <a:pt x="399" y="678"/>
                </a:cubicBezTo>
                <a:lnTo>
                  <a:pt x="399" y="678"/>
                </a:lnTo>
                <a:cubicBezTo>
                  <a:pt x="433" y="686"/>
                  <a:pt x="455" y="691"/>
                  <a:pt x="464" y="695"/>
                </a:cubicBezTo>
                <a:lnTo>
                  <a:pt x="464" y="695"/>
                </a:lnTo>
                <a:cubicBezTo>
                  <a:pt x="478" y="700"/>
                  <a:pt x="487" y="706"/>
                  <a:pt x="493" y="713"/>
                </a:cubicBezTo>
                <a:lnTo>
                  <a:pt x="493" y="713"/>
                </a:lnTo>
                <a:cubicBezTo>
                  <a:pt x="499" y="719"/>
                  <a:pt x="502" y="728"/>
                  <a:pt x="502" y="737"/>
                </a:cubicBezTo>
                <a:lnTo>
                  <a:pt x="502" y="737"/>
                </a:lnTo>
                <a:cubicBezTo>
                  <a:pt x="502" y="752"/>
                  <a:pt x="495" y="765"/>
                  <a:pt x="482" y="776"/>
                </a:cubicBezTo>
                <a:lnTo>
                  <a:pt x="482" y="776"/>
                </a:lnTo>
                <a:cubicBezTo>
                  <a:pt x="469" y="787"/>
                  <a:pt x="449" y="792"/>
                  <a:pt x="422" y="792"/>
                </a:cubicBezTo>
                <a:lnTo>
                  <a:pt x="422" y="792"/>
                </a:lnTo>
                <a:cubicBezTo>
                  <a:pt x="398" y="792"/>
                  <a:pt x="378" y="786"/>
                  <a:pt x="363" y="774"/>
                </a:cubicBezTo>
                <a:lnTo>
                  <a:pt x="363" y="774"/>
                </a:lnTo>
                <a:cubicBezTo>
                  <a:pt x="349" y="761"/>
                  <a:pt x="340" y="742"/>
                  <a:pt x="335" y="715"/>
                </a:cubicBezTo>
                <a:lnTo>
                  <a:pt x="255" y="723"/>
                </a:lnTo>
                <a:close/>
                <a:moveTo>
                  <a:pt x="52" y="0"/>
                </a:moveTo>
                <a:lnTo>
                  <a:pt x="1575" y="0"/>
                </a:lnTo>
                <a:lnTo>
                  <a:pt x="1625" y="0"/>
                </a:lnTo>
                <a:lnTo>
                  <a:pt x="1625" y="49"/>
                </a:lnTo>
                <a:lnTo>
                  <a:pt x="1625" y="2302"/>
                </a:lnTo>
                <a:lnTo>
                  <a:pt x="1625" y="2437"/>
                </a:lnTo>
                <a:lnTo>
                  <a:pt x="1536" y="2335"/>
                </a:lnTo>
                <a:lnTo>
                  <a:pt x="813" y="1512"/>
                </a:lnTo>
                <a:lnTo>
                  <a:pt x="90" y="2335"/>
                </a:lnTo>
                <a:lnTo>
                  <a:pt x="0" y="2437"/>
                </a:lnTo>
                <a:lnTo>
                  <a:pt x="0" y="2302"/>
                </a:lnTo>
                <a:lnTo>
                  <a:pt x="0" y="49"/>
                </a:lnTo>
                <a:lnTo>
                  <a:pt x="0" y="0"/>
                </a:lnTo>
                <a:lnTo>
                  <a:pt x="52" y="0"/>
                </a:lnTo>
                <a:close/>
              </a:path>
            </a:pathLst>
          </a:custGeom>
          <a:solidFill>
            <a:schemeClr val="accent1"/>
          </a:solidFill>
          <a:ln>
            <a:noFill/>
          </a:ln>
          <a:effectLst/>
        </p:spPr>
        <p:txBody>
          <a:bodyPr wrap="none" anchor="ctr"/>
          <a:lstStyle/>
          <a:p>
            <a:endParaRPr lang="en-US" dirty="0">
              <a:latin typeface="Lato Light" panose="020F0502020204030203" pitchFamily="34" charset="0"/>
            </a:endParaRPr>
          </a:p>
        </p:txBody>
      </p:sp>
      <p:sp>
        <p:nvSpPr>
          <p:cNvPr id="13" name="Subtitle 2">
            <a:extLst>
              <a:ext uri="{FF2B5EF4-FFF2-40B4-BE49-F238E27FC236}">
                <a16:creationId xmlns:a16="http://schemas.microsoft.com/office/drawing/2014/main" id="{99D94386-0F0B-6241-81B5-995C11A47C0B}"/>
              </a:ext>
            </a:extLst>
          </p:cNvPr>
          <p:cNvSpPr txBox="1">
            <a:spLocks/>
          </p:cNvSpPr>
          <p:nvPr/>
        </p:nvSpPr>
        <p:spPr>
          <a:xfrm>
            <a:off x="5397468" y="4331199"/>
            <a:ext cx="85410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a:t>
            </a:r>
          </a:p>
        </p:txBody>
      </p:sp>
      <p:sp>
        <p:nvSpPr>
          <p:cNvPr id="14" name="TextBox 13">
            <a:extLst>
              <a:ext uri="{FF2B5EF4-FFF2-40B4-BE49-F238E27FC236}">
                <a16:creationId xmlns:a16="http://schemas.microsoft.com/office/drawing/2014/main" id="{64F8AC9E-9C25-ED4F-8B68-48DE67AE2D55}"/>
              </a:ext>
            </a:extLst>
          </p:cNvPr>
          <p:cNvSpPr txBox="1"/>
          <p:nvPr/>
        </p:nvSpPr>
        <p:spPr>
          <a:xfrm>
            <a:off x="7890017" y="3740988"/>
            <a:ext cx="354456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HERE</a:t>
            </a:r>
          </a:p>
        </p:txBody>
      </p:sp>
      <p:sp>
        <p:nvSpPr>
          <p:cNvPr id="46" name="Rectangle 45">
            <a:extLst>
              <a:ext uri="{FF2B5EF4-FFF2-40B4-BE49-F238E27FC236}">
                <a16:creationId xmlns:a16="http://schemas.microsoft.com/office/drawing/2014/main" id="{63E4F2AC-75F7-8B4E-955C-76028183AE4E}"/>
              </a:ext>
            </a:extLst>
          </p:cNvPr>
          <p:cNvSpPr/>
          <p:nvPr/>
        </p:nvSpPr>
        <p:spPr>
          <a:xfrm>
            <a:off x="7989640" y="6975503"/>
            <a:ext cx="13543586" cy="2393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Round Same Side Corner Rectangle 46">
            <a:extLst>
              <a:ext uri="{FF2B5EF4-FFF2-40B4-BE49-F238E27FC236}">
                <a16:creationId xmlns:a16="http://schemas.microsoft.com/office/drawing/2014/main" id="{1E41EAA3-D531-8549-B387-4DDFAA958068}"/>
              </a:ext>
            </a:extLst>
          </p:cNvPr>
          <p:cNvSpPr/>
          <p:nvPr/>
        </p:nvSpPr>
        <p:spPr>
          <a:xfrm rot="5400000">
            <a:off x="8096644" y="6528032"/>
            <a:ext cx="1945532" cy="2159541"/>
          </a:xfrm>
          <a:prstGeom prst="round2SameRect">
            <a:avLst>
              <a:gd name="adj1" fmla="val 50000"/>
              <a:gd name="adj2" fmla="val 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Round Same Side Corner Rectangle 47">
            <a:extLst>
              <a:ext uri="{FF2B5EF4-FFF2-40B4-BE49-F238E27FC236}">
                <a16:creationId xmlns:a16="http://schemas.microsoft.com/office/drawing/2014/main" id="{50496EC8-0563-3946-A4E8-66CAC418C96C}"/>
              </a:ext>
            </a:extLst>
          </p:cNvPr>
          <p:cNvSpPr/>
          <p:nvPr/>
        </p:nvSpPr>
        <p:spPr>
          <a:xfrm rot="16200000">
            <a:off x="19480690" y="6528033"/>
            <a:ext cx="1945532" cy="2159541"/>
          </a:xfrm>
          <a:prstGeom prst="round2SameRect">
            <a:avLst>
              <a:gd name="adj1" fmla="val 50000"/>
              <a:gd name="adj2" fmla="val 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Parallelogram 48">
            <a:extLst>
              <a:ext uri="{FF2B5EF4-FFF2-40B4-BE49-F238E27FC236}">
                <a16:creationId xmlns:a16="http://schemas.microsoft.com/office/drawing/2014/main" id="{D54D00F0-5646-DF4E-8245-546B9034C23C}"/>
              </a:ext>
            </a:extLst>
          </p:cNvPr>
          <p:cNvSpPr/>
          <p:nvPr/>
        </p:nvSpPr>
        <p:spPr>
          <a:xfrm rot="16200000" flipV="1">
            <a:off x="6584502" y="7577588"/>
            <a:ext cx="2347687" cy="462581"/>
          </a:xfrm>
          <a:prstGeom prst="parallelogram">
            <a:avLst>
              <a:gd name="adj" fmla="val 831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Triangle 49">
            <a:extLst>
              <a:ext uri="{FF2B5EF4-FFF2-40B4-BE49-F238E27FC236}">
                <a16:creationId xmlns:a16="http://schemas.microsoft.com/office/drawing/2014/main" id="{B983EAC9-A004-AE46-9309-B90650EA11AD}"/>
              </a:ext>
            </a:extLst>
          </p:cNvPr>
          <p:cNvSpPr/>
          <p:nvPr/>
        </p:nvSpPr>
        <p:spPr>
          <a:xfrm rot="16200000">
            <a:off x="7364376" y="8743244"/>
            <a:ext cx="787938" cy="462587"/>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Parallelogram 50">
            <a:extLst>
              <a:ext uri="{FF2B5EF4-FFF2-40B4-BE49-F238E27FC236}">
                <a16:creationId xmlns:a16="http://schemas.microsoft.com/office/drawing/2014/main" id="{4E8594E6-39C2-C542-BB20-E6CEC86EB3AF}"/>
              </a:ext>
            </a:extLst>
          </p:cNvPr>
          <p:cNvSpPr/>
          <p:nvPr/>
        </p:nvSpPr>
        <p:spPr>
          <a:xfrm rot="16200000">
            <a:off x="20592555" y="7575705"/>
            <a:ext cx="2347687" cy="466344"/>
          </a:xfrm>
          <a:prstGeom prst="parallelogram">
            <a:avLst>
              <a:gd name="adj" fmla="val 831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Triangle 51">
            <a:extLst>
              <a:ext uri="{FF2B5EF4-FFF2-40B4-BE49-F238E27FC236}">
                <a16:creationId xmlns:a16="http://schemas.microsoft.com/office/drawing/2014/main" id="{DF0C8002-3D63-9746-BF06-B210E91EB8DE}"/>
              </a:ext>
            </a:extLst>
          </p:cNvPr>
          <p:cNvSpPr/>
          <p:nvPr/>
        </p:nvSpPr>
        <p:spPr>
          <a:xfrm rot="16200000" flipV="1">
            <a:off x="21372434" y="8741365"/>
            <a:ext cx="787938" cy="466344"/>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Oval 52">
            <a:extLst>
              <a:ext uri="{FF2B5EF4-FFF2-40B4-BE49-F238E27FC236}">
                <a16:creationId xmlns:a16="http://schemas.microsoft.com/office/drawing/2014/main" id="{48B118B9-AD28-0F40-AD30-DC16D0643CC6}"/>
              </a:ext>
            </a:extLst>
          </p:cNvPr>
          <p:cNvSpPr/>
          <p:nvPr/>
        </p:nvSpPr>
        <p:spPr>
          <a:xfrm>
            <a:off x="8330109" y="6868501"/>
            <a:ext cx="1478602" cy="1478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4" name="Oval 53">
            <a:extLst>
              <a:ext uri="{FF2B5EF4-FFF2-40B4-BE49-F238E27FC236}">
                <a16:creationId xmlns:a16="http://schemas.microsoft.com/office/drawing/2014/main" id="{194FAC19-E093-8643-B4E9-FD372A904EFE}"/>
              </a:ext>
            </a:extLst>
          </p:cNvPr>
          <p:cNvSpPr/>
          <p:nvPr/>
        </p:nvSpPr>
        <p:spPr>
          <a:xfrm>
            <a:off x="19714155" y="6868501"/>
            <a:ext cx="1478602" cy="1478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Subtitle 2">
            <a:extLst>
              <a:ext uri="{FF2B5EF4-FFF2-40B4-BE49-F238E27FC236}">
                <a16:creationId xmlns:a16="http://schemas.microsoft.com/office/drawing/2014/main" id="{0C0B03F4-CBE0-294C-AEDD-A132A7A1BA2F}"/>
              </a:ext>
            </a:extLst>
          </p:cNvPr>
          <p:cNvSpPr txBox="1">
            <a:spLocks/>
          </p:cNvSpPr>
          <p:nvPr/>
        </p:nvSpPr>
        <p:spPr>
          <a:xfrm>
            <a:off x="10492165" y="7771022"/>
            <a:ext cx="85410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a:t>
            </a:r>
          </a:p>
        </p:txBody>
      </p:sp>
      <p:sp>
        <p:nvSpPr>
          <p:cNvPr id="58" name="TextBox 57">
            <a:extLst>
              <a:ext uri="{FF2B5EF4-FFF2-40B4-BE49-F238E27FC236}">
                <a16:creationId xmlns:a16="http://schemas.microsoft.com/office/drawing/2014/main" id="{A9D8B0D2-D206-7A45-A57A-94B5B794858F}"/>
              </a:ext>
            </a:extLst>
          </p:cNvPr>
          <p:cNvSpPr txBox="1"/>
          <p:nvPr/>
        </p:nvSpPr>
        <p:spPr>
          <a:xfrm>
            <a:off x="12984714" y="7180811"/>
            <a:ext cx="354456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HERE</a:t>
            </a:r>
          </a:p>
        </p:txBody>
      </p:sp>
      <p:sp>
        <p:nvSpPr>
          <p:cNvPr id="60" name="Freeform 59">
            <a:extLst>
              <a:ext uri="{FF2B5EF4-FFF2-40B4-BE49-F238E27FC236}">
                <a16:creationId xmlns:a16="http://schemas.microsoft.com/office/drawing/2014/main" id="{7456CFE0-F2B6-3F48-8C86-A3C3B437F71B}"/>
              </a:ext>
            </a:extLst>
          </p:cNvPr>
          <p:cNvSpPr>
            <a:spLocks noChangeArrowheads="1"/>
          </p:cNvSpPr>
          <p:nvPr/>
        </p:nvSpPr>
        <p:spPr bwMode="auto">
          <a:xfrm>
            <a:off x="20014692" y="7169038"/>
            <a:ext cx="877528" cy="877527"/>
          </a:xfrm>
          <a:custGeom>
            <a:avLst/>
            <a:gdLst>
              <a:gd name="connsiteX0" fmla="*/ 437863 w 877528"/>
              <a:gd name="connsiteY0" fmla="*/ 255587 h 877527"/>
              <a:gd name="connsiteX1" fmla="*/ 455889 w 877528"/>
              <a:gd name="connsiteY1" fmla="*/ 292618 h 877527"/>
              <a:gd name="connsiteX2" fmla="*/ 499512 w 877528"/>
              <a:gd name="connsiteY2" fmla="*/ 383937 h 877527"/>
              <a:gd name="connsiteX3" fmla="*/ 590365 w 877528"/>
              <a:gd name="connsiteY3" fmla="*/ 390768 h 877527"/>
              <a:gd name="connsiteX4" fmla="*/ 631465 w 877528"/>
              <a:gd name="connsiteY4" fmla="*/ 393644 h 877527"/>
              <a:gd name="connsiteX5" fmla="*/ 601541 w 877528"/>
              <a:gd name="connsiteY5" fmla="*/ 422406 h 877527"/>
              <a:gd name="connsiteX6" fmla="*/ 527633 w 877528"/>
              <a:gd name="connsiteY6" fmla="*/ 491793 h 877527"/>
              <a:gd name="connsiteX7" fmla="*/ 549625 w 877528"/>
              <a:gd name="connsiteY7" fmla="*/ 580236 h 877527"/>
              <a:gd name="connsiteX8" fmla="*/ 559360 w 877528"/>
              <a:gd name="connsiteY8" fmla="*/ 620143 h 877527"/>
              <a:gd name="connsiteX9" fmla="*/ 522947 w 877528"/>
              <a:gd name="connsiteY9" fmla="*/ 600369 h 877527"/>
              <a:gd name="connsiteX10" fmla="*/ 433897 w 877528"/>
              <a:gd name="connsiteY10" fmla="*/ 552193 h 877527"/>
              <a:gd name="connsiteX11" fmla="*/ 356384 w 877528"/>
              <a:gd name="connsiteY11" fmla="*/ 600010 h 877527"/>
              <a:gd name="connsiteX12" fmla="*/ 321052 w 877528"/>
              <a:gd name="connsiteY12" fmla="*/ 621941 h 877527"/>
              <a:gd name="connsiteX13" fmla="*/ 328624 w 877528"/>
              <a:gd name="connsiteY13" fmla="*/ 581314 h 877527"/>
              <a:gd name="connsiteX14" fmla="*/ 347371 w 877528"/>
              <a:gd name="connsiteY14" fmla="*/ 481727 h 877527"/>
              <a:gd name="connsiteX15" fmla="*/ 277429 w 877528"/>
              <a:gd name="connsiteY15" fmla="*/ 422765 h 877527"/>
              <a:gd name="connsiteX16" fmla="*/ 246063 w 877528"/>
              <a:gd name="connsiteY16" fmla="*/ 396160 h 877527"/>
              <a:gd name="connsiteX17" fmla="*/ 287163 w 877528"/>
              <a:gd name="connsiteY17" fmla="*/ 391127 h 877527"/>
              <a:gd name="connsiteX18" fmla="*/ 387750 w 877528"/>
              <a:gd name="connsiteY18" fmla="*/ 377825 h 877527"/>
              <a:gd name="connsiteX19" fmla="*/ 422360 w 877528"/>
              <a:gd name="connsiteY19" fmla="*/ 293696 h 877527"/>
              <a:gd name="connsiteX20" fmla="*/ 438944 w 877528"/>
              <a:gd name="connsiteY20" fmla="*/ 152316 h 877527"/>
              <a:gd name="connsiteX21" fmla="*/ 236576 w 877528"/>
              <a:gd name="connsiteY21" fmla="*/ 236216 h 877527"/>
              <a:gd name="connsiteX22" fmla="*/ 152676 w 877528"/>
              <a:gd name="connsiteY22" fmla="*/ 438583 h 877527"/>
              <a:gd name="connsiteX23" fmla="*/ 236576 w 877528"/>
              <a:gd name="connsiteY23" fmla="*/ 640951 h 877527"/>
              <a:gd name="connsiteX24" fmla="*/ 438944 w 877528"/>
              <a:gd name="connsiteY24" fmla="*/ 724851 h 877527"/>
              <a:gd name="connsiteX25" fmla="*/ 641312 w 877528"/>
              <a:gd name="connsiteY25" fmla="*/ 640951 h 877527"/>
              <a:gd name="connsiteX26" fmla="*/ 724852 w 877528"/>
              <a:gd name="connsiteY26" fmla="*/ 438583 h 877527"/>
              <a:gd name="connsiteX27" fmla="*/ 641312 w 877528"/>
              <a:gd name="connsiteY27" fmla="*/ 236216 h 877527"/>
              <a:gd name="connsiteX28" fmla="*/ 438944 w 877528"/>
              <a:gd name="connsiteY28" fmla="*/ 152316 h 877527"/>
              <a:gd name="connsiteX29" fmla="*/ 438944 w 877528"/>
              <a:gd name="connsiteY29" fmla="*/ 0 h 877527"/>
              <a:gd name="connsiteX30" fmla="*/ 484675 w 877528"/>
              <a:gd name="connsiteY30" fmla="*/ 36369 h 877527"/>
              <a:gd name="connsiteX31" fmla="*/ 499439 w 877528"/>
              <a:gd name="connsiteY31" fmla="*/ 55453 h 877527"/>
              <a:gd name="connsiteX32" fmla="*/ 519243 w 877528"/>
              <a:gd name="connsiteY32" fmla="*/ 42130 h 877527"/>
              <a:gd name="connsiteX33" fmla="*/ 574336 w 877528"/>
              <a:gd name="connsiteY33" fmla="*/ 21245 h 877527"/>
              <a:gd name="connsiteX34" fmla="*/ 607104 w 877528"/>
              <a:gd name="connsiteY34" fmla="*/ 70217 h 877527"/>
              <a:gd name="connsiteX35" fmla="*/ 615026 w 877528"/>
              <a:gd name="connsiteY35" fmla="*/ 92902 h 877527"/>
              <a:gd name="connsiteX36" fmla="*/ 638071 w 877528"/>
              <a:gd name="connsiteY36" fmla="*/ 86060 h 877527"/>
              <a:gd name="connsiteX37" fmla="*/ 696765 w 877528"/>
              <a:gd name="connsiteY37" fmla="*/ 83540 h 877527"/>
              <a:gd name="connsiteX38" fmla="*/ 712609 w 877528"/>
              <a:gd name="connsiteY38" fmla="*/ 140433 h 877527"/>
              <a:gd name="connsiteX39" fmla="*/ 712969 w 877528"/>
              <a:gd name="connsiteY39" fmla="*/ 164199 h 877527"/>
              <a:gd name="connsiteX40" fmla="*/ 737095 w 877528"/>
              <a:gd name="connsiteY40" fmla="*/ 164919 h 877527"/>
              <a:gd name="connsiteX41" fmla="*/ 793628 w 877528"/>
              <a:gd name="connsiteY41" fmla="*/ 180763 h 877527"/>
              <a:gd name="connsiteX42" fmla="*/ 791108 w 877528"/>
              <a:gd name="connsiteY42" fmla="*/ 239456 h 877527"/>
              <a:gd name="connsiteX43" fmla="*/ 784626 w 877528"/>
              <a:gd name="connsiteY43" fmla="*/ 262502 h 877527"/>
              <a:gd name="connsiteX44" fmla="*/ 806951 w 877528"/>
              <a:gd name="connsiteY44" fmla="*/ 270424 h 877527"/>
              <a:gd name="connsiteX45" fmla="*/ 856283 w 877528"/>
              <a:gd name="connsiteY45" fmla="*/ 302831 h 877527"/>
              <a:gd name="connsiteX46" fmla="*/ 835398 w 877528"/>
              <a:gd name="connsiteY46" fmla="*/ 358285 h 877527"/>
              <a:gd name="connsiteX47" fmla="*/ 822075 w 877528"/>
              <a:gd name="connsiteY47" fmla="*/ 377729 h 877527"/>
              <a:gd name="connsiteX48" fmla="*/ 840799 w 877528"/>
              <a:gd name="connsiteY48" fmla="*/ 392493 h 877527"/>
              <a:gd name="connsiteX49" fmla="*/ 877528 w 877528"/>
              <a:gd name="connsiteY49" fmla="*/ 438583 h 877527"/>
              <a:gd name="connsiteX50" fmla="*/ 840799 w 877528"/>
              <a:gd name="connsiteY50" fmla="*/ 484674 h 877527"/>
              <a:gd name="connsiteX51" fmla="*/ 822075 w 877528"/>
              <a:gd name="connsiteY51" fmla="*/ 499078 h 877527"/>
              <a:gd name="connsiteX52" fmla="*/ 835398 w 877528"/>
              <a:gd name="connsiteY52" fmla="*/ 518882 h 877527"/>
              <a:gd name="connsiteX53" fmla="*/ 856283 w 877528"/>
              <a:gd name="connsiteY53" fmla="*/ 573975 h 877527"/>
              <a:gd name="connsiteX54" fmla="*/ 806951 w 877528"/>
              <a:gd name="connsiteY54" fmla="*/ 606743 h 877527"/>
              <a:gd name="connsiteX55" fmla="*/ 784626 w 877528"/>
              <a:gd name="connsiteY55" fmla="*/ 614665 h 877527"/>
              <a:gd name="connsiteX56" fmla="*/ 791108 w 877528"/>
              <a:gd name="connsiteY56" fmla="*/ 637710 h 877527"/>
              <a:gd name="connsiteX57" fmla="*/ 793628 w 877528"/>
              <a:gd name="connsiteY57" fmla="*/ 696404 h 877527"/>
              <a:gd name="connsiteX58" fmla="*/ 737095 w 877528"/>
              <a:gd name="connsiteY58" fmla="*/ 712248 h 877527"/>
              <a:gd name="connsiteX59" fmla="*/ 712969 w 877528"/>
              <a:gd name="connsiteY59" fmla="*/ 712968 h 877527"/>
              <a:gd name="connsiteX60" fmla="*/ 712609 w 877528"/>
              <a:gd name="connsiteY60" fmla="*/ 737094 h 877527"/>
              <a:gd name="connsiteX61" fmla="*/ 696765 w 877528"/>
              <a:gd name="connsiteY61" fmla="*/ 793627 h 877527"/>
              <a:gd name="connsiteX62" fmla="*/ 638071 w 877528"/>
              <a:gd name="connsiteY62" fmla="*/ 791107 h 877527"/>
              <a:gd name="connsiteX63" fmla="*/ 615026 w 877528"/>
              <a:gd name="connsiteY63" fmla="*/ 784265 h 877527"/>
              <a:gd name="connsiteX64" fmla="*/ 607104 w 877528"/>
              <a:gd name="connsiteY64" fmla="*/ 806590 h 877527"/>
              <a:gd name="connsiteX65" fmla="*/ 574336 w 877528"/>
              <a:gd name="connsiteY65" fmla="*/ 855922 h 877527"/>
              <a:gd name="connsiteX66" fmla="*/ 519243 w 877528"/>
              <a:gd name="connsiteY66" fmla="*/ 835397 h 877527"/>
              <a:gd name="connsiteX67" fmla="*/ 499439 w 877528"/>
              <a:gd name="connsiteY67" fmla="*/ 821714 h 877527"/>
              <a:gd name="connsiteX68" fmla="*/ 484675 w 877528"/>
              <a:gd name="connsiteY68" fmla="*/ 840798 h 877527"/>
              <a:gd name="connsiteX69" fmla="*/ 438944 w 877528"/>
              <a:gd name="connsiteY69" fmla="*/ 877527 h 877527"/>
              <a:gd name="connsiteX70" fmla="*/ 392853 w 877528"/>
              <a:gd name="connsiteY70" fmla="*/ 840798 h 877527"/>
              <a:gd name="connsiteX71" fmla="*/ 378090 w 877528"/>
              <a:gd name="connsiteY71" fmla="*/ 821714 h 877527"/>
              <a:gd name="connsiteX72" fmla="*/ 358285 w 877528"/>
              <a:gd name="connsiteY72" fmla="*/ 835397 h 877527"/>
              <a:gd name="connsiteX73" fmla="*/ 303192 w 877528"/>
              <a:gd name="connsiteY73" fmla="*/ 855922 h 877527"/>
              <a:gd name="connsiteX74" fmla="*/ 270784 w 877528"/>
              <a:gd name="connsiteY74" fmla="*/ 806590 h 877527"/>
              <a:gd name="connsiteX75" fmla="*/ 262863 w 877528"/>
              <a:gd name="connsiteY75" fmla="*/ 784265 h 877527"/>
              <a:gd name="connsiteX76" fmla="*/ 239817 w 877528"/>
              <a:gd name="connsiteY76" fmla="*/ 791107 h 877527"/>
              <a:gd name="connsiteX77" fmla="*/ 181123 w 877528"/>
              <a:gd name="connsiteY77" fmla="*/ 793627 h 877527"/>
              <a:gd name="connsiteX78" fmla="*/ 165279 w 877528"/>
              <a:gd name="connsiteY78" fmla="*/ 737094 h 877527"/>
              <a:gd name="connsiteX79" fmla="*/ 164559 w 877528"/>
              <a:gd name="connsiteY79" fmla="*/ 712968 h 877527"/>
              <a:gd name="connsiteX80" fmla="*/ 140793 w 877528"/>
              <a:gd name="connsiteY80" fmla="*/ 712248 h 877527"/>
              <a:gd name="connsiteX81" fmla="*/ 83900 w 877528"/>
              <a:gd name="connsiteY81" fmla="*/ 696404 h 877527"/>
              <a:gd name="connsiteX82" fmla="*/ 86420 w 877528"/>
              <a:gd name="connsiteY82" fmla="*/ 637710 h 877527"/>
              <a:gd name="connsiteX83" fmla="*/ 92902 w 877528"/>
              <a:gd name="connsiteY83" fmla="*/ 614665 h 877527"/>
              <a:gd name="connsiteX84" fmla="*/ 70576 w 877528"/>
              <a:gd name="connsiteY84" fmla="*/ 606743 h 877527"/>
              <a:gd name="connsiteX85" fmla="*/ 21605 w 877528"/>
              <a:gd name="connsiteY85" fmla="*/ 573975 h 877527"/>
              <a:gd name="connsiteX86" fmla="*/ 42130 w 877528"/>
              <a:gd name="connsiteY86" fmla="*/ 518882 h 877527"/>
              <a:gd name="connsiteX87" fmla="*/ 55453 w 877528"/>
              <a:gd name="connsiteY87" fmla="*/ 499078 h 877527"/>
              <a:gd name="connsiteX88" fmla="*/ 36728 w 877528"/>
              <a:gd name="connsiteY88" fmla="*/ 484674 h 877527"/>
              <a:gd name="connsiteX89" fmla="*/ 0 w 877528"/>
              <a:gd name="connsiteY89" fmla="*/ 438583 h 877527"/>
              <a:gd name="connsiteX90" fmla="*/ 36728 w 877528"/>
              <a:gd name="connsiteY90" fmla="*/ 392493 h 877527"/>
              <a:gd name="connsiteX91" fmla="*/ 55453 w 877528"/>
              <a:gd name="connsiteY91" fmla="*/ 377729 h 877527"/>
              <a:gd name="connsiteX92" fmla="*/ 42130 w 877528"/>
              <a:gd name="connsiteY92" fmla="*/ 358285 h 877527"/>
              <a:gd name="connsiteX93" fmla="*/ 21605 w 877528"/>
              <a:gd name="connsiteY93" fmla="*/ 302831 h 877527"/>
              <a:gd name="connsiteX94" fmla="*/ 70576 w 877528"/>
              <a:gd name="connsiteY94" fmla="*/ 270424 h 877527"/>
              <a:gd name="connsiteX95" fmla="*/ 92902 w 877528"/>
              <a:gd name="connsiteY95" fmla="*/ 262502 h 877527"/>
              <a:gd name="connsiteX96" fmla="*/ 86420 w 877528"/>
              <a:gd name="connsiteY96" fmla="*/ 239456 h 877527"/>
              <a:gd name="connsiteX97" fmla="*/ 83900 w 877528"/>
              <a:gd name="connsiteY97" fmla="*/ 180763 h 877527"/>
              <a:gd name="connsiteX98" fmla="*/ 140793 w 877528"/>
              <a:gd name="connsiteY98" fmla="*/ 164919 h 877527"/>
              <a:gd name="connsiteX99" fmla="*/ 164559 w 877528"/>
              <a:gd name="connsiteY99" fmla="*/ 164199 h 877527"/>
              <a:gd name="connsiteX100" fmla="*/ 165279 w 877528"/>
              <a:gd name="connsiteY100" fmla="*/ 140433 h 877527"/>
              <a:gd name="connsiteX101" fmla="*/ 181123 w 877528"/>
              <a:gd name="connsiteY101" fmla="*/ 83540 h 877527"/>
              <a:gd name="connsiteX102" fmla="*/ 239817 w 877528"/>
              <a:gd name="connsiteY102" fmla="*/ 86060 h 877527"/>
              <a:gd name="connsiteX103" fmla="*/ 262863 w 877528"/>
              <a:gd name="connsiteY103" fmla="*/ 92902 h 877527"/>
              <a:gd name="connsiteX104" fmla="*/ 270784 w 877528"/>
              <a:gd name="connsiteY104" fmla="*/ 70217 h 877527"/>
              <a:gd name="connsiteX105" fmla="*/ 303192 w 877528"/>
              <a:gd name="connsiteY105" fmla="*/ 21245 h 877527"/>
              <a:gd name="connsiteX106" fmla="*/ 358285 w 877528"/>
              <a:gd name="connsiteY106" fmla="*/ 42130 h 877527"/>
              <a:gd name="connsiteX107" fmla="*/ 378090 w 877528"/>
              <a:gd name="connsiteY107" fmla="*/ 55453 h 877527"/>
              <a:gd name="connsiteX108" fmla="*/ 392853 w 877528"/>
              <a:gd name="connsiteY108" fmla="*/ 36369 h 877527"/>
              <a:gd name="connsiteX109" fmla="*/ 438944 w 877528"/>
              <a:gd name="connsiteY109"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877528" h="877527">
                <a:moveTo>
                  <a:pt x="437863" y="255587"/>
                </a:moveTo>
                <a:lnTo>
                  <a:pt x="455889" y="292618"/>
                </a:lnTo>
                <a:lnTo>
                  <a:pt x="499512" y="383937"/>
                </a:lnTo>
                <a:lnTo>
                  <a:pt x="590365" y="390768"/>
                </a:lnTo>
                <a:lnTo>
                  <a:pt x="631465" y="393644"/>
                </a:lnTo>
                <a:lnTo>
                  <a:pt x="601541" y="422406"/>
                </a:lnTo>
                <a:lnTo>
                  <a:pt x="527633" y="491793"/>
                </a:lnTo>
                <a:lnTo>
                  <a:pt x="549625" y="580236"/>
                </a:lnTo>
                <a:lnTo>
                  <a:pt x="559360" y="620143"/>
                </a:lnTo>
                <a:lnTo>
                  <a:pt x="522947" y="600369"/>
                </a:lnTo>
                <a:lnTo>
                  <a:pt x="433897" y="552193"/>
                </a:lnTo>
                <a:lnTo>
                  <a:pt x="356384" y="600010"/>
                </a:lnTo>
                <a:lnTo>
                  <a:pt x="321052" y="621941"/>
                </a:lnTo>
                <a:lnTo>
                  <a:pt x="328624" y="581314"/>
                </a:lnTo>
                <a:lnTo>
                  <a:pt x="347371" y="481727"/>
                </a:lnTo>
                <a:lnTo>
                  <a:pt x="277429" y="422765"/>
                </a:lnTo>
                <a:lnTo>
                  <a:pt x="246063" y="396160"/>
                </a:lnTo>
                <a:lnTo>
                  <a:pt x="287163" y="391127"/>
                </a:lnTo>
                <a:lnTo>
                  <a:pt x="387750" y="377825"/>
                </a:lnTo>
                <a:lnTo>
                  <a:pt x="422360" y="293696"/>
                </a:lnTo>
                <a:close/>
                <a:moveTo>
                  <a:pt x="438944" y="152316"/>
                </a:moveTo>
                <a:cubicBezTo>
                  <a:pt x="359725" y="152316"/>
                  <a:pt x="288429" y="184363"/>
                  <a:pt x="236576" y="236216"/>
                </a:cubicBezTo>
                <a:cubicBezTo>
                  <a:pt x="184724" y="288068"/>
                  <a:pt x="152676" y="359725"/>
                  <a:pt x="152676" y="438583"/>
                </a:cubicBezTo>
                <a:cubicBezTo>
                  <a:pt x="152676" y="517802"/>
                  <a:pt x="184724" y="589099"/>
                  <a:pt x="236576" y="640951"/>
                </a:cubicBezTo>
                <a:cubicBezTo>
                  <a:pt x="288429" y="692803"/>
                  <a:pt x="359725" y="724851"/>
                  <a:pt x="438944" y="724851"/>
                </a:cubicBezTo>
                <a:cubicBezTo>
                  <a:pt x="517803" y="724851"/>
                  <a:pt x="589460" y="692803"/>
                  <a:pt x="641312" y="640951"/>
                </a:cubicBezTo>
                <a:cubicBezTo>
                  <a:pt x="693164" y="589099"/>
                  <a:pt x="724852" y="517802"/>
                  <a:pt x="724852" y="438583"/>
                </a:cubicBezTo>
                <a:cubicBezTo>
                  <a:pt x="724852" y="359725"/>
                  <a:pt x="693164" y="288068"/>
                  <a:pt x="641312" y="236216"/>
                </a:cubicBezTo>
                <a:cubicBezTo>
                  <a:pt x="589460" y="184363"/>
                  <a:pt x="517803" y="152316"/>
                  <a:pt x="438944" y="152316"/>
                </a:cubicBezTo>
                <a:close/>
                <a:moveTo>
                  <a:pt x="438944" y="0"/>
                </a:moveTo>
                <a:cubicBezTo>
                  <a:pt x="463430" y="0"/>
                  <a:pt x="473873" y="18004"/>
                  <a:pt x="484675" y="36369"/>
                </a:cubicBezTo>
                <a:cubicBezTo>
                  <a:pt x="490076" y="45371"/>
                  <a:pt x="495478" y="54733"/>
                  <a:pt x="499439" y="55453"/>
                </a:cubicBezTo>
                <a:cubicBezTo>
                  <a:pt x="503400" y="55813"/>
                  <a:pt x="511321" y="48972"/>
                  <a:pt x="519243" y="42130"/>
                </a:cubicBezTo>
                <a:cubicBezTo>
                  <a:pt x="535447" y="27727"/>
                  <a:pt x="550931" y="13683"/>
                  <a:pt x="574336" y="21245"/>
                </a:cubicBezTo>
                <a:cubicBezTo>
                  <a:pt x="597742" y="28807"/>
                  <a:pt x="602423" y="49692"/>
                  <a:pt x="607104" y="70217"/>
                </a:cubicBezTo>
                <a:cubicBezTo>
                  <a:pt x="609265" y="80659"/>
                  <a:pt x="611425" y="91102"/>
                  <a:pt x="615026" y="92902"/>
                </a:cubicBezTo>
                <a:cubicBezTo>
                  <a:pt x="618627" y="94702"/>
                  <a:pt x="628349" y="90381"/>
                  <a:pt x="638071" y="86060"/>
                </a:cubicBezTo>
                <a:cubicBezTo>
                  <a:pt x="657516" y="77778"/>
                  <a:pt x="676601" y="69136"/>
                  <a:pt x="696765" y="83540"/>
                </a:cubicBezTo>
                <a:cubicBezTo>
                  <a:pt x="716570" y="97943"/>
                  <a:pt x="714770" y="118828"/>
                  <a:pt x="712609" y="140433"/>
                </a:cubicBezTo>
                <a:cubicBezTo>
                  <a:pt x="711529" y="150515"/>
                  <a:pt x="710449" y="161318"/>
                  <a:pt x="712969" y="164199"/>
                </a:cubicBezTo>
                <a:cubicBezTo>
                  <a:pt x="716210" y="167079"/>
                  <a:pt x="726652" y="165999"/>
                  <a:pt x="737095" y="164919"/>
                </a:cubicBezTo>
                <a:cubicBezTo>
                  <a:pt x="758340" y="163118"/>
                  <a:pt x="779225" y="160958"/>
                  <a:pt x="793628" y="180763"/>
                </a:cubicBezTo>
                <a:cubicBezTo>
                  <a:pt x="808392" y="200567"/>
                  <a:pt x="799750" y="219652"/>
                  <a:pt x="791108" y="239456"/>
                </a:cubicBezTo>
                <a:cubicBezTo>
                  <a:pt x="787147" y="248819"/>
                  <a:pt x="782826" y="258901"/>
                  <a:pt x="784626" y="262502"/>
                </a:cubicBezTo>
                <a:cubicBezTo>
                  <a:pt x="786427" y="266103"/>
                  <a:pt x="796509" y="268263"/>
                  <a:pt x="806951" y="270424"/>
                </a:cubicBezTo>
                <a:cubicBezTo>
                  <a:pt x="827836" y="275105"/>
                  <a:pt x="848361" y="279786"/>
                  <a:pt x="856283" y="302831"/>
                </a:cubicBezTo>
                <a:cubicBezTo>
                  <a:pt x="863845" y="326237"/>
                  <a:pt x="849802" y="342081"/>
                  <a:pt x="835398" y="358285"/>
                </a:cubicBezTo>
                <a:cubicBezTo>
                  <a:pt x="828196" y="365846"/>
                  <a:pt x="821355" y="374128"/>
                  <a:pt x="822075" y="377729"/>
                </a:cubicBezTo>
                <a:cubicBezTo>
                  <a:pt x="822795" y="381690"/>
                  <a:pt x="831797" y="387451"/>
                  <a:pt x="840799" y="392493"/>
                </a:cubicBezTo>
                <a:cubicBezTo>
                  <a:pt x="859524" y="403295"/>
                  <a:pt x="877528" y="414098"/>
                  <a:pt x="877528" y="438583"/>
                </a:cubicBezTo>
                <a:cubicBezTo>
                  <a:pt x="877528" y="463069"/>
                  <a:pt x="859524" y="473872"/>
                  <a:pt x="840799" y="484674"/>
                </a:cubicBezTo>
                <a:cubicBezTo>
                  <a:pt x="831797" y="489716"/>
                  <a:pt x="822795" y="495477"/>
                  <a:pt x="822075" y="499078"/>
                </a:cubicBezTo>
                <a:cubicBezTo>
                  <a:pt x="821355" y="503399"/>
                  <a:pt x="828196" y="510961"/>
                  <a:pt x="835398" y="518882"/>
                </a:cubicBezTo>
                <a:cubicBezTo>
                  <a:pt x="849802" y="535086"/>
                  <a:pt x="863845" y="550930"/>
                  <a:pt x="856283" y="573975"/>
                </a:cubicBezTo>
                <a:cubicBezTo>
                  <a:pt x="848361" y="597741"/>
                  <a:pt x="827836" y="602062"/>
                  <a:pt x="806951" y="606743"/>
                </a:cubicBezTo>
                <a:cubicBezTo>
                  <a:pt x="796509" y="608904"/>
                  <a:pt x="786427" y="611424"/>
                  <a:pt x="784626" y="614665"/>
                </a:cubicBezTo>
                <a:cubicBezTo>
                  <a:pt x="782826" y="618266"/>
                  <a:pt x="787147" y="627988"/>
                  <a:pt x="791108" y="637710"/>
                </a:cubicBezTo>
                <a:cubicBezTo>
                  <a:pt x="799750" y="657515"/>
                  <a:pt x="808392" y="676600"/>
                  <a:pt x="793628" y="696404"/>
                </a:cubicBezTo>
                <a:cubicBezTo>
                  <a:pt x="779225" y="716209"/>
                  <a:pt x="758340" y="714408"/>
                  <a:pt x="737095" y="712248"/>
                </a:cubicBezTo>
                <a:cubicBezTo>
                  <a:pt x="726652" y="711168"/>
                  <a:pt x="716210" y="710087"/>
                  <a:pt x="712969" y="712968"/>
                </a:cubicBezTo>
                <a:cubicBezTo>
                  <a:pt x="710449" y="715849"/>
                  <a:pt x="711529" y="726291"/>
                  <a:pt x="712609" y="737094"/>
                </a:cubicBezTo>
                <a:cubicBezTo>
                  <a:pt x="714770" y="757979"/>
                  <a:pt x="716570" y="778864"/>
                  <a:pt x="696765" y="793627"/>
                </a:cubicBezTo>
                <a:cubicBezTo>
                  <a:pt x="676601" y="808031"/>
                  <a:pt x="657516" y="799389"/>
                  <a:pt x="638071" y="791107"/>
                </a:cubicBezTo>
                <a:cubicBezTo>
                  <a:pt x="628349" y="786786"/>
                  <a:pt x="618627" y="782465"/>
                  <a:pt x="615026" y="784265"/>
                </a:cubicBezTo>
                <a:cubicBezTo>
                  <a:pt x="611425" y="786065"/>
                  <a:pt x="609265" y="796508"/>
                  <a:pt x="607104" y="806590"/>
                </a:cubicBezTo>
                <a:cubicBezTo>
                  <a:pt x="602423" y="827835"/>
                  <a:pt x="597742" y="848000"/>
                  <a:pt x="574336" y="855922"/>
                </a:cubicBezTo>
                <a:cubicBezTo>
                  <a:pt x="550931" y="863484"/>
                  <a:pt x="535447" y="849440"/>
                  <a:pt x="519243" y="835397"/>
                </a:cubicBezTo>
                <a:cubicBezTo>
                  <a:pt x="511321" y="828195"/>
                  <a:pt x="503400" y="820994"/>
                  <a:pt x="499439" y="821714"/>
                </a:cubicBezTo>
                <a:cubicBezTo>
                  <a:pt x="495478" y="822434"/>
                  <a:pt x="490076" y="831796"/>
                  <a:pt x="484675" y="840798"/>
                </a:cubicBezTo>
                <a:cubicBezTo>
                  <a:pt x="473873" y="859163"/>
                  <a:pt x="463430" y="877527"/>
                  <a:pt x="438944" y="877527"/>
                </a:cubicBezTo>
                <a:cubicBezTo>
                  <a:pt x="414458" y="877527"/>
                  <a:pt x="403656" y="859163"/>
                  <a:pt x="392853" y="840798"/>
                </a:cubicBezTo>
                <a:cubicBezTo>
                  <a:pt x="387452" y="831796"/>
                  <a:pt x="382051" y="822434"/>
                  <a:pt x="378090" y="821714"/>
                </a:cubicBezTo>
                <a:cubicBezTo>
                  <a:pt x="374489" y="820994"/>
                  <a:pt x="366207" y="828195"/>
                  <a:pt x="358285" y="835397"/>
                </a:cubicBezTo>
                <a:cubicBezTo>
                  <a:pt x="342441" y="849440"/>
                  <a:pt x="326598" y="863484"/>
                  <a:pt x="303192" y="855922"/>
                </a:cubicBezTo>
                <a:cubicBezTo>
                  <a:pt x="279787" y="848000"/>
                  <a:pt x="275466" y="827835"/>
                  <a:pt x="270784" y="806590"/>
                </a:cubicBezTo>
                <a:cubicBezTo>
                  <a:pt x="268264" y="796508"/>
                  <a:pt x="266463" y="786065"/>
                  <a:pt x="262863" y="784265"/>
                </a:cubicBezTo>
                <a:cubicBezTo>
                  <a:pt x="259262" y="782465"/>
                  <a:pt x="249179" y="786786"/>
                  <a:pt x="239817" y="791107"/>
                </a:cubicBezTo>
                <a:cubicBezTo>
                  <a:pt x="220012" y="799389"/>
                  <a:pt x="200567" y="808031"/>
                  <a:pt x="181123" y="793627"/>
                </a:cubicBezTo>
                <a:cubicBezTo>
                  <a:pt x="160958" y="778864"/>
                  <a:pt x="163118" y="757979"/>
                  <a:pt x="165279" y="737094"/>
                </a:cubicBezTo>
                <a:cubicBezTo>
                  <a:pt x="166359" y="726291"/>
                  <a:pt x="167439" y="715849"/>
                  <a:pt x="164559" y="712968"/>
                </a:cubicBezTo>
                <a:cubicBezTo>
                  <a:pt x="161678" y="710087"/>
                  <a:pt x="150876" y="711168"/>
                  <a:pt x="140793" y="712248"/>
                </a:cubicBezTo>
                <a:cubicBezTo>
                  <a:pt x="119188" y="714408"/>
                  <a:pt x="98303" y="716209"/>
                  <a:pt x="83900" y="696404"/>
                </a:cubicBezTo>
                <a:cubicBezTo>
                  <a:pt x="69496" y="676600"/>
                  <a:pt x="77778" y="657515"/>
                  <a:pt x="86420" y="637710"/>
                </a:cubicBezTo>
                <a:cubicBezTo>
                  <a:pt x="90741" y="627988"/>
                  <a:pt x="95062" y="618266"/>
                  <a:pt x="92902" y="614665"/>
                </a:cubicBezTo>
                <a:cubicBezTo>
                  <a:pt x="91461" y="611424"/>
                  <a:pt x="81019" y="608904"/>
                  <a:pt x="70576" y="606743"/>
                </a:cubicBezTo>
                <a:cubicBezTo>
                  <a:pt x="49692" y="602062"/>
                  <a:pt x="29167" y="597741"/>
                  <a:pt x="21605" y="573975"/>
                </a:cubicBezTo>
                <a:cubicBezTo>
                  <a:pt x="14043" y="550930"/>
                  <a:pt x="28086" y="535086"/>
                  <a:pt x="42130" y="518882"/>
                </a:cubicBezTo>
                <a:cubicBezTo>
                  <a:pt x="48971" y="510961"/>
                  <a:pt x="56173" y="503399"/>
                  <a:pt x="55453" y="499078"/>
                </a:cubicBezTo>
                <a:cubicBezTo>
                  <a:pt x="55093" y="495477"/>
                  <a:pt x="45731" y="489716"/>
                  <a:pt x="36728" y="484674"/>
                </a:cubicBezTo>
                <a:cubicBezTo>
                  <a:pt x="18364" y="473872"/>
                  <a:pt x="0" y="463069"/>
                  <a:pt x="0" y="438583"/>
                </a:cubicBezTo>
                <a:cubicBezTo>
                  <a:pt x="0" y="414098"/>
                  <a:pt x="18364" y="403295"/>
                  <a:pt x="36728" y="392493"/>
                </a:cubicBezTo>
                <a:cubicBezTo>
                  <a:pt x="45731" y="387451"/>
                  <a:pt x="55093" y="381690"/>
                  <a:pt x="55453" y="377729"/>
                </a:cubicBezTo>
                <a:cubicBezTo>
                  <a:pt x="56173" y="374128"/>
                  <a:pt x="48971" y="365846"/>
                  <a:pt x="42130" y="358285"/>
                </a:cubicBezTo>
                <a:cubicBezTo>
                  <a:pt x="28086" y="342081"/>
                  <a:pt x="14043" y="326237"/>
                  <a:pt x="21605" y="302831"/>
                </a:cubicBezTo>
                <a:cubicBezTo>
                  <a:pt x="29167" y="279786"/>
                  <a:pt x="49692" y="275105"/>
                  <a:pt x="70576" y="270424"/>
                </a:cubicBezTo>
                <a:cubicBezTo>
                  <a:pt x="81019" y="268263"/>
                  <a:pt x="91461" y="266103"/>
                  <a:pt x="92902" y="262502"/>
                </a:cubicBezTo>
                <a:cubicBezTo>
                  <a:pt x="95062" y="258901"/>
                  <a:pt x="90741" y="248819"/>
                  <a:pt x="86420" y="239456"/>
                </a:cubicBezTo>
                <a:cubicBezTo>
                  <a:pt x="77778" y="219652"/>
                  <a:pt x="69496" y="200567"/>
                  <a:pt x="83900" y="180763"/>
                </a:cubicBezTo>
                <a:cubicBezTo>
                  <a:pt x="98303" y="160958"/>
                  <a:pt x="119188" y="163118"/>
                  <a:pt x="140793" y="164919"/>
                </a:cubicBezTo>
                <a:cubicBezTo>
                  <a:pt x="150876" y="165999"/>
                  <a:pt x="161678" y="167079"/>
                  <a:pt x="164559" y="164199"/>
                </a:cubicBezTo>
                <a:cubicBezTo>
                  <a:pt x="167439" y="161318"/>
                  <a:pt x="166359" y="150515"/>
                  <a:pt x="165279" y="140433"/>
                </a:cubicBezTo>
                <a:cubicBezTo>
                  <a:pt x="163118" y="118828"/>
                  <a:pt x="160958" y="97943"/>
                  <a:pt x="181123" y="83540"/>
                </a:cubicBezTo>
                <a:cubicBezTo>
                  <a:pt x="200567" y="69136"/>
                  <a:pt x="220012" y="77778"/>
                  <a:pt x="239817" y="86060"/>
                </a:cubicBezTo>
                <a:cubicBezTo>
                  <a:pt x="249179" y="90381"/>
                  <a:pt x="259262" y="94702"/>
                  <a:pt x="262863" y="92902"/>
                </a:cubicBezTo>
                <a:cubicBezTo>
                  <a:pt x="266463" y="91102"/>
                  <a:pt x="268264" y="80659"/>
                  <a:pt x="270784" y="70217"/>
                </a:cubicBezTo>
                <a:cubicBezTo>
                  <a:pt x="275466" y="49692"/>
                  <a:pt x="279787" y="28807"/>
                  <a:pt x="303192" y="21245"/>
                </a:cubicBezTo>
                <a:cubicBezTo>
                  <a:pt x="326598" y="13683"/>
                  <a:pt x="342441" y="27727"/>
                  <a:pt x="358285" y="42130"/>
                </a:cubicBezTo>
                <a:cubicBezTo>
                  <a:pt x="366207" y="48972"/>
                  <a:pt x="374489" y="55813"/>
                  <a:pt x="378090" y="55453"/>
                </a:cubicBezTo>
                <a:cubicBezTo>
                  <a:pt x="382051" y="54733"/>
                  <a:pt x="387452" y="45371"/>
                  <a:pt x="392853" y="36369"/>
                </a:cubicBezTo>
                <a:cubicBezTo>
                  <a:pt x="403656" y="18004"/>
                  <a:pt x="414458" y="0"/>
                  <a:pt x="438944" y="0"/>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61" name="Freeform 60">
            <a:extLst>
              <a:ext uri="{FF2B5EF4-FFF2-40B4-BE49-F238E27FC236}">
                <a16:creationId xmlns:a16="http://schemas.microsoft.com/office/drawing/2014/main" id="{9AFA3B6A-5F08-C04B-8D88-16D0B8340BA0}"/>
              </a:ext>
            </a:extLst>
          </p:cNvPr>
          <p:cNvSpPr>
            <a:spLocks noChangeArrowheads="1"/>
          </p:cNvSpPr>
          <p:nvPr/>
        </p:nvSpPr>
        <p:spPr bwMode="auto">
          <a:xfrm>
            <a:off x="8715334" y="7173448"/>
            <a:ext cx="709253" cy="877528"/>
          </a:xfrm>
          <a:custGeom>
            <a:avLst/>
            <a:gdLst>
              <a:gd name="connsiteX0" fmla="*/ 354472 w 709253"/>
              <a:gd name="connsiteY0" fmla="*/ 442913 h 877528"/>
              <a:gd name="connsiteX1" fmla="*/ 369218 w 709253"/>
              <a:gd name="connsiteY1" fmla="*/ 457740 h 877528"/>
              <a:gd name="connsiteX2" fmla="*/ 369218 w 709253"/>
              <a:gd name="connsiteY2" fmla="*/ 571287 h 877528"/>
              <a:gd name="connsiteX3" fmla="*/ 462732 w 709253"/>
              <a:gd name="connsiteY3" fmla="*/ 571287 h 877528"/>
              <a:gd name="connsiteX4" fmla="*/ 477478 w 709253"/>
              <a:gd name="connsiteY4" fmla="*/ 586114 h 877528"/>
              <a:gd name="connsiteX5" fmla="*/ 462732 w 709253"/>
              <a:gd name="connsiteY5" fmla="*/ 601302 h 877528"/>
              <a:gd name="connsiteX6" fmla="*/ 354472 w 709253"/>
              <a:gd name="connsiteY6" fmla="*/ 601302 h 877528"/>
              <a:gd name="connsiteX7" fmla="*/ 339725 w 709253"/>
              <a:gd name="connsiteY7" fmla="*/ 586114 h 877528"/>
              <a:gd name="connsiteX8" fmla="*/ 339725 w 709253"/>
              <a:gd name="connsiteY8" fmla="*/ 457740 h 877528"/>
              <a:gd name="connsiteX9" fmla="*/ 354472 w 709253"/>
              <a:gd name="connsiteY9" fmla="*/ 442913 h 877528"/>
              <a:gd name="connsiteX10" fmla="*/ 365427 w 709253"/>
              <a:gd name="connsiteY10" fmla="*/ 366207 h 877528"/>
              <a:gd name="connsiteX11" fmla="*/ 216736 w 709253"/>
              <a:gd name="connsiteY11" fmla="*/ 427781 h 877528"/>
              <a:gd name="connsiteX12" fmla="*/ 155171 w 709253"/>
              <a:gd name="connsiteY12" fmla="*/ 576497 h 877528"/>
              <a:gd name="connsiteX13" fmla="*/ 216736 w 709253"/>
              <a:gd name="connsiteY13" fmla="*/ 725212 h 877528"/>
              <a:gd name="connsiteX14" fmla="*/ 365427 w 709253"/>
              <a:gd name="connsiteY14" fmla="*/ 786787 h 877528"/>
              <a:gd name="connsiteX15" fmla="*/ 514119 w 709253"/>
              <a:gd name="connsiteY15" fmla="*/ 725212 h 877528"/>
              <a:gd name="connsiteX16" fmla="*/ 575683 w 709253"/>
              <a:gd name="connsiteY16" fmla="*/ 576497 h 877528"/>
              <a:gd name="connsiteX17" fmla="*/ 514119 w 709253"/>
              <a:gd name="connsiteY17" fmla="*/ 427781 h 877528"/>
              <a:gd name="connsiteX18" fmla="*/ 365427 w 709253"/>
              <a:gd name="connsiteY18" fmla="*/ 366207 h 877528"/>
              <a:gd name="connsiteX19" fmla="*/ 80286 w 709253"/>
              <a:gd name="connsiteY19" fmla="*/ 237656 h 877528"/>
              <a:gd name="connsiteX20" fmla="*/ 80286 w 709253"/>
              <a:gd name="connsiteY20" fmla="*/ 274385 h 877528"/>
              <a:gd name="connsiteX21" fmla="*/ 628967 w 709253"/>
              <a:gd name="connsiteY21" fmla="*/ 274385 h 877528"/>
              <a:gd name="connsiteX22" fmla="*/ 628967 w 709253"/>
              <a:gd name="connsiteY22" fmla="*/ 237656 h 877528"/>
              <a:gd name="connsiteX23" fmla="*/ 80286 w 709253"/>
              <a:gd name="connsiteY23" fmla="*/ 109826 h 877528"/>
              <a:gd name="connsiteX24" fmla="*/ 80286 w 709253"/>
              <a:gd name="connsiteY24" fmla="*/ 146194 h 877528"/>
              <a:gd name="connsiteX25" fmla="*/ 628967 w 709253"/>
              <a:gd name="connsiteY25" fmla="*/ 146194 h 877528"/>
              <a:gd name="connsiteX26" fmla="*/ 628967 w 709253"/>
              <a:gd name="connsiteY26" fmla="*/ 109826 h 877528"/>
              <a:gd name="connsiteX27" fmla="*/ 0 w 709253"/>
              <a:gd name="connsiteY27" fmla="*/ 0 h 877528"/>
              <a:gd name="connsiteX28" fmla="*/ 18361 w 709253"/>
              <a:gd name="connsiteY28" fmla="*/ 0 h 877528"/>
              <a:gd name="connsiteX29" fmla="*/ 690892 w 709253"/>
              <a:gd name="connsiteY29" fmla="*/ 0 h 877528"/>
              <a:gd name="connsiteX30" fmla="*/ 709253 w 709253"/>
              <a:gd name="connsiteY30" fmla="*/ 0 h 877528"/>
              <a:gd name="connsiteX31" fmla="*/ 709253 w 709253"/>
              <a:gd name="connsiteY31" fmla="*/ 18364 h 877528"/>
              <a:gd name="connsiteX32" fmla="*/ 709253 w 709253"/>
              <a:gd name="connsiteY32" fmla="*/ 859164 h 877528"/>
              <a:gd name="connsiteX33" fmla="*/ 709253 w 709253"/>
              <a:gd name="connsiteY33" fmla="*/ 877528 h 877528"/>
              <a:gd name="connsiteX34" fmla="*/ 690892 w 709253"/>
              <a:gd name="connsiteY34" fmla="*/ 877528 h 877528"/>
              <a:gd name="connsiteX35" fmla="*/ 18361 w 709253"/>
              <a:gd name="connsiteY35" fmla="*/ 877528 h 877528"/>
              <a:gd name="connsiteX36" fmla="*/ 0 w 709253"/>
              <a:gd name="connsiteY36" fmla="*/ 877528 h 877528"/>
              <a:gd name="connsiteX37" fmla="*/ 0 w 709253"/>
              <a:gd name="connsiteY37" fmla="*/ 859164 h 877528"/>
              <a:gd name="connsiteX38" fmla="*/ 0 w 709253"/>
              <a:gd name="connsiteY38" fmla="*/ 18364 h 87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09253" h="877528">
                <a:moveTo>
                  <a:pt x="354472" y="442913"/>
                </a:moveTo>
                <a:cubicBezTo>
                  <a:pt x="362744" y="442913"/>
                  <a:pt x="369218" y="449422"/>
                  <a:pt x="369218" y="457740"/>
                </a:cubicBezTo>
                <a:lnTo>
                  <a:pt x="369218" y="571287"/>
                </a:lnTo>
                <a:lnTo>
                  <a:pt x="462732" y="571287"/>
                </a:lnTo>
                <a:cubicBezTo>
                  <a:pt x="471004" y="571287"/>
                  <a:pt x="477478" y="578158"/>
                  <a:pt x="477478" y="586114"/>
                </a:cubicBezTo>
                <a:cubicBezTo>
                  <a:pt x="477478" y="594431"/>
                  <a:pt x="471004" y="601302"/>
                  <a:pt x="462732" y="601302"/>
                </a:cubicBezTo>
                <a:lnTo>
                  <a:pt x="354472" y="601302"/>
                </a:lnTo>
                <a:cubicBezTo>
                  <a:pt x="346199" y="601302"/>
                  <a:pt x="339725" y="594431"/>
                  <a:pt x="339725" y="586114"/>
                </a:cubicBezTo>
                <a:lnTo>
                  <a:pt x="339725" y="457740"/>
                </a:lnTo>
                <a:cubicBezTo>
                  <a:pt x="339725" y="449422"/>
                  <a:pt x="346199" y="442913"/>
                  <a:pt x="354472" y="442913"/>
                </a:cubicBezTo>
                <a:close/>
                <a:moveTo>
                  <a:pt x="365427" y="366207"/>
                </a:moveTo>
                <a:cubicBezTo>
                  <a:pt x="307103" y="366207"/>
                  <a:pt x="254899" y="389612"/>
                  <a:pt x="216736" y="427781"/>
                </a:cubicBezTo>
                <a:cubicBezTo>
                  <a:pt x="178573" y="465951"/>
                  <a:pt x="155171" y="518523"/>
                  <a:pt x="155171" y="576497"/>
                </a:cubicBezTo>
                <a:cubicBezTo>
                  <a:pt x="155171" y="634471"/>
                  <a:pt x="178573" y="687043"/>
                  <a:pt x="216736" y="725212"/>
                </a:cubicBezTo>
                <a:cubicBezTo>
                  <a:pt x="254899" y="763381"/>
                  <a:pt x="307103" y="786787"/>
                  <a:pt x="365427" y="786787"/>
                </a:cubicBezTo>
                <a:cubicBezTo>
                  <a:pt x="423392" y="786787"/>
                  <a:pt x="475956" y="763381"/>
                  <a:pt x="514119" y="725212"/>
                </a:cubicBezTo>
                <a:cubicBezTo>
                  <a:pt x="552281" y="687043"/>
                  <a:pt x="575683" y="634471"/>
                  <a:pt x="575683" y="576497"/>
                </a:cubicBezTo>
                <a:cubicBezTo>
                  <a:pt x="575683" y="518523"/>
                  <a:pt x="552281" y="465951"/>
                  <a:pt x="514119" y="427781"/>
                </a:cubicBezTo>
                <a:cubicBezTo>
                  <a:pt x="475956" y="389612"/>
                  <a:pt x="423392" y="366207"/>
                  <a:pt x="365427" y="366207"/>
                </a:cubicBezTo>
                <a:close/>
                <a:moveTo>
                  <a:pt x="80286" y="237656"/>
                </a:moveTo>
                <a:lnTo>
                  <a:pt x="80286" y="274385"/>
                </a:lnTo>
                <a:lnTo>
                  <a:pt x="628967" y="274385"/>
                </a:lnTo>
                <a:lnTo>
                  <a:pt x="628967" y="237656"/>
                </a:lnTo>
                <a:close/>
                <a:moveTo>
                  <a:pt x="80286" y="109826"/>
                </a:moveTo>
                <a:lnTo>
                  <a:pt x="80286" y="146194"/>
                </a:lnTo>
                <a:lnTo>
                  <a:pt x="628967" y="146194"/>
                </a:lnTo>
                <a:lnTo>
                  <a:pt x="628967" y="109826"/>
                </a:lnTo>
                <a:close/>
                <a:moveTo>
                  <a:pt x="0" y="0"/>
                </a:moveTo>
                <a:lnTo>
                  <a:pt x="18361" y="0"/>
                </a:lnTo>
                <a:lnTo>
                  <a:pt x="690892" y="0"/>
                </a:lnTo>
                <a:lnTo>
                  <a:pt x="709253" y="0"/>
                </a:lnTo>
                <a:lnTo>
                  <a:pt x="709253" y="18364"/>
                </a:lnTo>
                <a:lnTo>
                  <a:pt x="709253" y="859164"/>
                </a:lnTo>
                <a:lnTo>
                  <a:pt x="709253" y="877528"/>
                </a:lnTo>
                <a:lnTo>
                  <a:pt x="690892" y="877528"/>
                </a:lnTo>
                <a:lnTo>
                  <a:pt x="18361" y="877528"/>
                </a:lnTo>
                <a:lnTo>
                  <a:pt x="0" y="877528"/>
                </a:lnTo>
                <a:lnTo>
                  <a:pt x="0" y="859164"/>
                </a:lnTo>
                <a:lnTo>
                  <a:pt x="0" y="18364"/>
                </a:ln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18" name="Rectangle 17">
            <a:extLst>
              <a:ext uri="{FF2B5EF4-FFF2-40B4-BE49-F238E27FC236}">
                <a16:creationId xmlns:a16="http://schemas.microsoft.com/office/drawing/2014/main" id="{73D9E32B-6D11-264A-AC3E-3DD7619471C7}"/>
              </a:ext>
            </a:extLst>
          </p:cNvPr>
          <p:cNvSpPr/>
          <p:nvPr/>
        </p:nvSpPr>
        <p:spPr>
          <a:xfrm>
            <a:off x="2894943" y="10370011"/>
            <a:ext cx="13543586" cy="23930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Round Same Side Corner Rectangle 18">
            <a:extLst>
              <a:ext uri="{FF2B5EF4-FFF2-40B4-BE49-F238E27FC236}">
                <a16:creationId xmlns:a16="http://schemas.microsoft.com/office/drawing/2014/main" id="{BEADA953-C801-B84B-A34E-8CAF9A73A8D0}"/>
              </a:ext>
            </a:extLst>
          </p:cNvPr>
          <p:cNvSpPr/>
          <p:nvPr/>
        </p:nvSpPr>
        <p:spPr>
          <a:xfrm rot="5400000">
            <a:off x="3001947" y="9922540"/>
            <a:ext cx="1945532" cy="2159541"/>
          </a:xfrm>
          <a:prstGeom prst="round2SameRect">
            <a:avLst>
              <a:gd name="adj1" fmla="val 50000"/>
              <a:gd name="adj2" fmla="val 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Round Same Side Corner Rectangle 19">
            <a:extLst>
              <a:ext uri="{FF2B5EF4-FFF2-40B4-BE49-F238E27FC236}">
                <a16:creationId xmlns:a16="http://schemas.microsoft.com/office/drawing/2014/main" id="{BB966083-18DD-174A-A1C4-8A2BABE4B084}"/>
              </a:ext>
            </a:extLst>
          </p:cNvPr>
          <p:cNvSpPr/>
          <p:nvPr/>
        </p:nvSpPr>
        <p:spPr>
          <a:xfrm rot="16200000">
            <a:off x="14385993" y="9922541"/>
            <a:ext cx="1945532" cy="2159541"/>
          </a:xfrm>
          <a:prstGeom prst="round2SameRect">
            <a:avLst>
              <a:gd name="adj1" fmla="val 50000"/>
              <a:gd name="adj2" fmla="val 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Parallelogram 20">
            <a:extLst>
              <a:ext uri="{FF2B5EF4-FFF2-40B4-BE49-F238E27FC236}">
                <a16:creationId xmlns:a16="http://schemas.microsoft.com/office/drawing/2014/main" id="{4F75196A-8B4A-484B-81DE-F859F65254AC}"/>
              </a:ext>
            </a:extLst>
          </p:cNvPr>
          <p:cNvSpPr/>
          <p:nvPr/>
        </p:nvSpPr>
        <p:spPr>
          <a:xfrm rot="16200000" flipV="1">
            <a:off x="1489805" y="10972096"/>
            <a:ext cx="2347687" cy="462581"/>
          </a:xfrm>
          <a:prstGeom prst="parallelogram">
            <a:avLst>
              <a:gd name="adj" fmla="val 831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Triangle 21">
            <a:extLst>
              <a:ext uri="{FF2B5EF4-FFF2-40B4-BE49-F238E27FC236}">
                <a16:creationId xmlns:a16="http://schemas.microsoft.com/office/drawing/2014/main" id="{3A374A91-4E7E-104E-BF71-3CD64EC2ECA9}"/>
              </a:ext>
            </a:extLst>
          </p:cNvPr>
          <p:cNvSpPr/>
          <p:nvPr/>
        </p:nvSpPr>
        <p:spPr>
          <a:xfrm rot="16200000">
            <a:off x="2269679" y="12137752"/>
            <a:ext cx="787938" cy="462587"/>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Parallelogram 22">
            <a:extLst>
              <a:ext uri="{FF2B5EF4-FFF2-40B4-BE49-F238E27FC236}">
                <a16:creationId xmlns:a16="http://schemas.microsoft.com/office/drawing/2014/main" id="{6089840A-B8C5-854B-8487-31E329D53F4E}"/>
              </a:ext>
            </a:extLst>
          </p:cNvPr>
          <p:cNvSpPr/>
          <p:nvPr/>
        </p:nvSpPr>
        <p:spPr>
          <a:xfrm rot="16200000">
            <a:off x="15497858" y="10970213"/>
            <a:ext cx="2347687" cy="466344"/>
          </a:xfrm>
          <a:prstGeom prst="parallelogram">
            <a:avLst>
              <a:gd name="adj" fmla="val 831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Triangle 23">
            <a:extLst>
              <a:ext uri="{FF2B5EF4-FFF2-40B4-BE49-F238E27FC236}">
                <a16:creationId xmlns:a16="http://schemas.microsoft.com/office/drawing/2014/main" id="{154098E5-D58B-7B40-8E4B-DB44A885A01C}"/>
              </a:ext>
            </a:extLst>
          </p:cNvPr>
          <p:cNvSpPr/>
          <p:nvPr/>
        </p:nvSpPr>
        <p:spPr>
          <a:xfrm rot="16200000" flipV="1">
            <a:off x="16277737" y="12135873"/>
            <a:ext cx="787938" cy="466344"/>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Oval 24">
            <a:extLst>
              <a:ext uri="{FF2B5EF4-FFF2-40B4-BE49-F238E27FC236}">
                <a16:creationId xmlns:a16="http://schemas.microsoft.com/office/drawing/2014/main" id="{2C43AF07-5AF2-C04B-B13F-5F6E86C8A86E}"/>
              </a:ext>
            </a:extLst>
          </p:cNvPr>
          <p:cNvSpPr/>
          <p:nvPr/>
        </p:nvSpPr>
        <p:spPr>
          <a:xfrm>
            <a:off x="3235412" y="10263009"/>
            <a:ext cx="1478602" cy="1478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Oval 25">
            <a:extLst>
              <a:ext uri="{FF2B5EF4-FFF2-40B4-BE49-F238E27FC236}">
                <a16:creationId xmlns:a16="http://schemas.microsoft.com/office/drawing/2014/main" id="{FF3E39D6-8288-6345-BCD6-5FD0F835A820}"/>
              </a:ext>
            </a:extLst>
          </p:cNvPr>
          <p:cNvSpPr/>
          <p:nvPr/>
        </p:nvSpPr>
        <p:spPr>
          <a:xfrm>
            <a:off x="14619458" y="10263009"/>
            <a:ext cx="1478602" cy="14786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Subtitle 2">
            <a:extLst>
              <a:ext uri="{FF2B5EF4-FFF2-40B4-BE49-F238E27FC236}">
                <a16:creationId xmlns:a16="http://schemas.microsoft.com/office/drawing/2014/main" id="{0E0699B8-EB85-7249-B51F-1A965F55D2BB}"/>
              </a:ext>
            </a:extLst>
          </p:cNvPr>
          <p:cNvSpPr txBox="1">
            <a:spLocks/>
          </p:cNvSpPr>
          <p:nvPr/>
        </p:nvSpPr>
        <p:spPr>
          <a:xfrm>
            <a:off x="5397468" y="11165530"/>
            <a:ext cx="85410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a:t>
            </a:r>
          </a:p>
        </p:txBody>
      </p:sp>
      <p:sp>
        <p:nvSpPr>
          <p:cNvPr id="30" name="TextBox 29">
            <a:extLst>
              <a:ext uri="{FF2B5EF4-FFF2-40B4-BE49-F238E27FC236}">
                <a16:creationId xmlns:a16="http://schemas.microsoft.com/office/drawing/2014/main" id="{2EADCC97-DB79-0546-8814-D808770C3C9C}"/>
              </a:ext>
            </a:extLst>
          </p:cNvPr>
          <p:cNvSpPr txBox="1"/>
          <p:nvPr/>
        </p:nvSpPr>
        <p:spPr>
          <a:xfrm>
            <a:off x="7890017" y="10575319"/>
            <a:ext cx="354456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HERE</a:t>
            </a:r>
          </a:p>
        </p:txBody>
      </p:sp>
      <p:sp>
        <p:nvSpPr>
          <p:cNvPr id="62" name="Freeform 61">
            <a:extLst>
              <a:ext uri="{FF2B5EF4-FFF2-40B4-BE49-F238E27FC236}">
                <a16:creationId xmlns:a16="http://schemas.microsoft.com/office/drawing/2014/main" id="{9D6B8819-2294-4B4D-ADD1-43865CE2D688}"/>
              </a:ext>
            </a:extLst>
          </p:cNvPr>
          <p:cNvSpPr>
            <a:spLocks noChangeArrowheads="1"/>
          </p:cNvSpPr>
          <p:nvPr/>
        </p:nvSpPr>
        <p:spPr bwMode="auto">
          <a:xfrm>
            <a:off x="14919994" y="10571253"/>
            <a:ext cx="877528" cy="877527"/>
          </a:xfrm>
          <a:custGeom>
            <a:avLst/>
            <a:gdLst>
              <a:gd name="connsiteX0" fmla="*/ 431199 w 877528"/>
              <a:gd name="connsiteY0" fmla="*/ 731272 h 877527"/>
              <a:gd name="connsiteX1" fmla="*/ 449211 w 877528"/>
              <a:gd name="connsiteY1" fmla="*/ 749644 h 877527"/>
              <a:gd name="connsiteX2" fmla="*/ 449211 w 877528"/>
              <a:gd name="connsiteY2" fmla="*/ 859515 h 877527"/>
              <a:gd name="connsiteX3" fmla="*/ 431199 w 877528"/>
              <a:gd name="connsiteY3" fmla="*/ 877527 h 877527"/>
              <a:gd name="connsiteX4" fmla="*/ 412827 w 877528"/>
              <a:gd name="connsiteY4" fmla="*/ 859515 h 877527"/>
              <a:gd name="connsiteX5" fmla="*/ 412827 w 877528"/>
              <a:gd name="connsiteY5" fmla="*/ 749644 h 877527"/>
              <a:gd name="connsiteX6" fmla="*/ 431199 w 877528"/>
              <a:gd name="connsiteY6" fmla="*/ 731272 h 877527"/>
              <a:gd name="connsiteX7" fmla="*/ 749285 w 877528"/>
              <a:gd name="connsiteY7" fmla="*/ 420752 h 877527"/>
              <a:gd name="connsiteX8" fmla="*/ 859156 w 877528"/>
              <a:gd name="connsiteY8" fmla="*/ 420752 h 877527"/>
              <a:gd name="connsiteX9" fmla="*/ 877528 w 877528"/>
              <a:gd name="connsiteY9" fmla="*/ 438764 h 877527"/>
              <a:gd name="connsiteX10" fmla="*/ 859156 w 877528"/>
              <a:gd name="connsiteY10" fmla="*/ 456775 h 877527"/>
              <a:gd name="connsiteX11" fmla="*/ 749285 w 877528"/>
              <a:gd name="connsiteY11" fmla="*/ 456775 h 877527"/>
              <a:gd name="connsiteX12" fmla="*/ 731273 w 877528"/>
              <a:gd name="connsiteY12" fmla="*/ 438764 h 877527"/>
              <a:gd name="connsiteX13" fmla="*/ 749285 w 877528"/>
              <a:gd name="connsiteY13" fmla="*/ 420752 h 877527"/>
              <a:gd name="connsiteX14" fmla="*/ 18012 w 877528"/>
              <a:gd name="connsiteY14" fmla="*/ 420752 h 877527"/>
              <a:gd name="connsiteX15" fmla="*/ 127883 w 877528"/>
              <a:gd name="connsiteY15" fmla="*/ 420752 h 877527"/>
              <a:gd name="connsiteX16" fmla="*/ 146255 w 877528"/>
              <a:gd name="connsiteY16" fmla="*/ 438764 h 877527"/>
              <a:gd name="connsiteX17" fmla="*/ 127883 w 877528"/>
              <a:gd name="connsiteY17" fmla="*/ 456775 h 877527"/>
              <a:gd name="connsiteX18" fmla="*/ 18012 w 877528"/>
              <a:gd name="connsiteY18" fmla="*/ 456775 h 877527"/>
              <a:gd name="connsiteX19" fmla="*/ 0 w 877528"/>
              <a:gd name="connsiteY19" fmla="*/ 438764 h 877527"/>
              <a:gd name="connsiteX20" fmla="*/ 18012 w 877528"/>
              <a:gd name="connsiteY20" fmla="*/ 420752 h 877527"/>
              <a:gd name="connsiteX21" fmla="*/ 463525 w 877528"/>
              <a:gd name="connsiteY21" fmla="*/ 198857 h 877527"/>
              <a:gd name="connsiteX22" fmla="*/ 422494 w 877528"/>
              <a:gd name="connsiteY22" fmla="*/ 216145 h 877527"/>
              <a:gd name="connsiteX23" fmla="*/ 405218 w 877528"/>
              <a:gd name="connsiteY23" fmla="*/ 257565 h 877527"/>
              <a:gd name="connsiteX24" fmla="*/ 413496 w 877528"/>
              <a:gd name="connsiteY24" fmla="*/ 287819 h 877527"/>
              <a:gd name="connsiteX25" fmla="*/ 339711 w 877528"/>
              <a:gd name="connsiteY25" fmla="*/ 349408 h 877527"/>
              <a:gd name="connsiteX26" fmla="*/ 317756 w 877528"/>
              <a:gd name="connsiteY26" fmla="*/ 345086 h 877527"/>
              <a:gd name="connsiteX27" fmla="*/ 276364 w 877528"/>
              <a:gd name="connsiteY27" fmla="*/ 362374 h 877527"/>
              <a:gd name="connsiteX28" fmla="*/ 259088 w 877528"/>
              <a:gd name="connsiteY28" fmla="*/ 403794 h 877527"/>
              <a:gd name="connsiteX29" fmla="*/ 276364 w 877528"/>
              <a:gd name="connsiteY29" fmla="*/ 445213 h 877527"/>
              <a:gd name="connsiteX30" fmla="*/ 317756 w 877528"/>
              <a:gd name="connsiteY30" fmla="*/ 462501 h 877527"/>
              <a:gd name="connsiteX31" fmla="*/ 348349 w 877528"/>
              <a:gd name="connsiteY31" fmla="*/ 453497 h 877527"/>
              <a:gd name="connsiteX32" fmla="*/ 471444 w 877528"/>
              <a:gd name="connsiteY32" fmla="*/ 528773 h 877527"/>
              <a:gd name="connsiteX33" fmla="*/ 336832 w 877528"/>
              <a:gd name="connsiteY33" fmla="*/ 566590 h 877527"/>
              <a:gd name="connsiteX34" fmla="*/ 324594 w 877528"/>
              <a:gd name="connsiteY34" fmla="*/ 548582 h 877527"/>
              <a:gd name="connsiteX35" fmla="*/ 282843 w 877528"/>
              <a:gd name="connsiteY35" fmla="*/ 531654 h 877527"/>
              <a:gd name="connsiteX36" fmla="*/ 241452 w 877528"/>
              <a:gd name="connsiteY36" fmla="*/ 548582 h 877527"/>
              <a:gd name="connsiteX37" fmla="*/ 224175 w 877528"/>
              <a:gd name="connsiteY37" fmla="*/ 590362 h 877527"/>
              <a:gd name="connsiteX38" fmla="*/ 241452 w 877528"/>
              <a:gd name="connsiteY38" fmla="*/ 631781 h 877527"/>
              <a:gd name="connsiteX39" fmla="*/ 282843 w 877528"/>
              <a:gd name="connsiteY39" fmla="*/ 649069 h 877527"/>
              <a:gd name="connsiteX40" fmla="*/ 324594 w 877528"/>
              <a:gd name="connsiteY40" fmla="*/ 631781 h 877527"/>
              <a:gd name="connsiteX41" fmla="*/ 340431 w 877528"/>
              <a:gd name="connsiteY41" fmla="*/ 603328 h 877527"/>
              <a:gd name="connsiteX42" fmla="*/ 476123 w 877528"/>
              <a:gd name="connsiteY42" fmla="*/ 565150 h 877527"/>
              <a:gd name="connsiteX43" fmla="*/ 488360 w 877528"/>
              <a:gd name="connsiteY43" fmla="*/ 583158 h 877527"/>
              <a:gd name="connsiteX44" fmla="*/ 529752 w 877528"/>
              <a:gd name="connsiteY44" fmla="*/ 600446 h 877527"/>
              <a:gd name="connsiteX45" fmla="*/ 571503 w 877528"/>
              <a:gd name="connsiteY45" fmla="*/ 583158 h 877527"/>
              <a:gd name="connsiteX46" fmla="*/ 588779 w 877528"/>
              <a:gd name="connsiteY46" fmla="*/ 541379 h 877527"/>
              <a:gd name="connsiteX47" fmla="*/ 571503 w 877528"/>
              <a:gd name="connsiteY47" fmla="*/ 499959 h 877527"/>
              <a:gd name="connsiteX48" fmla="*/ 529752 w 877528"/>
              <a:gd name="connsiteY48" fmla="*/ 482671 h 877527"/>
              <a:gd name="connsiteX49" fmla="*/ 490520 w 877528"/>
              <a:gd name="connsiteY49" fmla="*/ 497798 h 877527"/>
              <a:gd name="connsiteX50" fmla="*/ 372104 w 877528"/>
              <a:gd name="connsiteY50" fmla="*/ 425764 h 877527"/>
              <a:gd name="connsiteX51" fmla="*/ 376424 w 877528"/>
              <a:gd name="connsiteY51" fmla="*/ 403794 h 877527"/>
              <a:gd name="connsiteX52" fmla="*/ 367785 w 877528"/>
              <a:gd name="connsiteY52" fmla="*/ 373179 h 877527"/>
              <a:gd name="connsiteX53" fmla="*/ 441210 w 877528"/>
              <a:gd name="connsiteY53" fmla="*/ 311951 h 877527"/>
              <a:gd name="connsiteX54" fmla="*/ 463525 w 877528"/>
              <a:gd name="connsiteY54" fmla="*/ 316273 h 877527"/>
              <a:gd name="connsiteX55" fmla="*/ 505277 w 877528"/>
              <a:gd name="connsiteY55" fmla="*/ 299345 h 877527"/>
              <a:gd name="connsiteX56" fmla="*/ 522193 w 877528"/>
              <a:gd name="connsiteY56" fmla="*/ 257565 h 877527"/>
              <a:gd name="connsiteX57" fmla="*/ 505277 w 877528"/>
              <a:gd name="connsiteY57" fmla="*/ 216145 h 877527"/>
              <a:gd name="connsiteX58" fmla="*/ 463525 w 877528"/>
              <a:gd name="connsiteY58" fmla="*/ 198857 h 877527"/>
              <a:gd name="connsiteX59" fmla="*/ 466765 w 877528"/>
              <a:gd name="connsiteY59" fmla="*/ 66675 h 877527"/>
              <a:gd name="connsiteX60" fmla="*/ 702876 w 877528"/>
              <a:gd name="connsiteY60" fmla="*/ 175446 h 877527"/>
              <a:gd name="connsiteX61" fmla="*/ 810853 w 877528"/>
              <a:gd name="connsiteY61" fmla="*/ 403794 h 877527"/>
              <a:gd name="connsiteX62" fmla="*/ 748226 w 877528"/>
              <a:gd name="connsiteY62" fmla="*/ 403794 h 877527"/>
              <a:gd name="connsiteX63" fmla="*/ 711874 w 877528"/>
              <a:gd name="connsiteY63" fmla="*/ 440171 h 877527"/>
              <a:gd name="connsiteX64" fmla="*/ 748226 w 877528"/>
              <a:gd name="connsiteY64" fmla="*/ 476548 h 877527"/>
              <a:gd name="connsiteX65" fmla="*/ 810853 w 877528"/>
              <a:gd name="connsiteY65" fmla="*/ 476548 h 877527"/>
              <a:gd name="connsiteX66" fmla="*/ 702876 w 877528"/>
              <a:gd name="connsiteY66" fmla="*/ 705256 h 877527"/>
              <a:gd name="connsiteX67" fmla="*/ 466765 w 877528"/>
              <a:gd name="connsiteY67" fmla="*/ 814027 h 877527"/>
              <a:gd name="connsiteX68" fmla="*/ 466765 w 877528"/>
              <a:gd name="connsiteY68" fmla="*/ 750997 h 877527"/>
              <a:gd name="connsiteX69" fmla="*/ 430412 w 877528"/>
              <a:gd name="connsiteY69" fmla="*/ 714260 h 877527"/>
              <a:gd name="connsiteX70" fmla="*/ 394060 w 877528"/>
              <a:gd name="connsiteY70" fmla="*/ 750997 h 877527"/>
              <a:gd name="connsiteX71" fmla="*/ 394060 w 877528"/>
              <a:gd name="connsiteY71" fmla="*/ 812586 h 877527"/>
              <a:gd name="connsiteX72" fmla="*/ 173066 w 877528"/>
              <a:gd name="connsiteY72" fmla="*/ 705256 h 877527"/>
              <a:gd name="connsiteX73" fmla="*/ 65088 w 877528"/>
              <a:gd name="connsiteY73" fmla="*/ 476548 h 877527"/>
              <a:gd name="connsiteX74" fmla="*/ 127355 w 877528"/>
              <a:gd name="connsiteY74" fmla="*/ 476548 h 877527"/>
              <a:gd name="connsiteX75" fmla="*/ 164068 w 877528"/>
              <a:gd name="connsiteY75" fmla="*/ 440171 h 877527"/>
              <a:gd name="connsiteX76" fmla="*/ 127355 w 877528"/>
              <a:gd name="connsiteY76" fmla="*/ 403794 h 877527"/>
              <a:gd name="connsiteX77" fmla="*/ 65088 w 877528"/>
              <a:gd name="connsiteY77" fmla="*/ 403794 h 877527"/>
              <a:gd name="connsiteX78" fmla="*/ 173066 w 877528"/>
              <a:gd name="connsiteY78" fmla="*/ 175446 h 877527"/>
              <a:gd name="connsiteX79" fmla="*/ 394060 w 877528"/>
              <a:gd name="connsiteY79" fmla="*/ 68116 h 877527"/>
              <a:gd name="connsiteX80" fmla="*/ 394060 w 877528"/>
              <a:gd name="connsiteY80" fmla="*/ 129345 h 877527"/>
              <a:gd name="connsiteX81" fmla="*/ 430412 w 877528"/>
              <a:gd name="connsiteY81" fmla="*/ 166082 h 877527"/>
              <a:gd name="connsiteX82" fmla="*/ 466765 w 877528"/>
              <a:gd name="connsiteY82" fmla="*/ 129345 h 877527"/>
              <a:gd name="connsiteX83" fmla="*/ 431199 w 877528"/>
              <a:gd name="connsiteY83" fmla="*/ 0 h 877527"/>
              <a:gd name="connsiteX84" fmla="*/ 449211 w 877528"/>
              <a:gd name="connsiteY84" fmla="*/ 18372 h 877527"/>
              <a:gd name="connsiteX85" fmla="*/ 449211 w 877528"/>
              <a:gd name="connsiteY85" fmla="*/ 127883 h 877527"/>
              <a:gd name="connsiteX86" fmla="*/ 431199 w 877528"/>
              <a:gd name="connsiteY86" fmla="*/ 146615 h 877527"/>
              <a:gd name="connsiteX87" fmla="*/ 412827 w 877528"/>
              <a:gd name="connsiteY87" fmla="*/ 127883 h 877527"/>
              <a:gd name="connsiteX88" fmla="*/ 412827 w 877528"/>
              <a:gd name="connsiteY88" fmla="*/ 18372 h 877527"/>
              <a:gd name="connsiteX89" fmla="*/ 431199 w 877528"/>
              <a:gd name="connsiteY89" fmla="*/ 0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877528" h="877527">
                <a:moveTo>
                  <a:pt x="431199" y="731272"/>
                </a:moveTo>
                <a:cubicBezTo>
                  <a:pt x="441646" y="731272"/>
                  <a:pt x="449211" y="739558"/>
                  <a:pt x="449211" y="749644"/>
                </a:cubicBezTo>
                <a:lnTo>
                  <a:pt x="449211" y="859515"/>
                </a:lnTo>
                <a:cubicBezTo>
                  <a:pt x="449211" y="869602"/>
                  <a:pt x="441646" y="877527"/>
                  <a:pt x="431199" y="877527"/>
                </a:cubicBezTo>
                <a:cubicBezTo>
                  <a:pt x="421113" y="877527"/>
                  <a:pt x="412827" y="869602"/>
                  <a:pt x="412827" y="859515"/>
                </a:cubicBezTo>
                <a:lnTo>
                  <a:pt x="412827" y="749644"/>
                </a:lnTo>
                <a:cubicBezTo>
                  <a:pt x="412827" y="739558"/>
                  <a:pt x="421113" y="731272"/>
                  <a:pt x="431199" y="731272"/>
                </a:cubicBezTo>
                <a:close/>
                <a:moveTo>
                  <a:pt x="749285" y="420752"/>
                </a:moveTo>
                <a:lnTo>
                  <a:pt x="859156" y="420752"/>
                </a:lnTo>
                <a:cubicBezTo>
                  <a:pt x="869243" y="420752"/>
                  <a:pt x="877528" y="429037"/>
                  <a:pt x="877528" y="438764"/>
                </a:cubicBezTo>
                <a:cubicBezTo>
                  <a:pt x="877528" y="448490"/>
                  <a:pt x="869243" y="456775"/>
                  <a:pt x="859156" y="456775"/>
                </a:cubicBezTo>
                <a:lnTo>
                  <a:pt x="749285" y="456775"/>
                </a:lnTo>
                <a:cubicBezTo>
                  <a:pt x="739198" y="456775"/>
                  <a:pt x="731273" y="448490"/>
                  <a:pt x="731273" y="438764"/>
                </a:cubicBezTo>
                <a:cubicBezTo>
                  <a:pt x="731273" y="429037"/>
                  <a:pt x="739198" y="420752"/>
                  <a:pt x="749285" y="420752"/>
                </a:cubicBezTo>
                <a:close/>
                <a:moveTo>
                  <a:pt x="18012" y="420752"/>
                </a:moveTo>
                <a:lnTo>
                  <a:pt x="127883" y="420752"/>
                </a:lnTo>
                <a:cubicBezTo>
                  <a:pt x="137970" y="420752"/>
                  <a:pt x="146255" y="429037"/>
                  <a:pt x="146255" y="438764"/>
                </a:cubicBezTo>
                <a:cubicBezTo>
                  <a:pt x="146255" y="448490"/>
                  <a:pt x="137970" y="456775"/>
                  <a:pt x="127883" y="456775"/>
                </a:cubicBezTo>
                <a:lnTo>
                  <a:pt x="18012" y="456775"/>
                </a:lnTo>
                <a:cubicBezTo>
                  <a:pt x="8286" y="456775"/>
                  <a:pt x="0" y="448490"/>
                  <a:pt x="0" y="438764"/>
                </a:cubicBezTo>
                <a:cubicBezTo>
                  <a:pt x="0" y="429037"/>
                  <a:pt x="8286" y="420752"/>
                  <a:pt x="18012" y="420752"/>
                </a:cubicBezTo>
                <a:close/>
                <a:moveTo>
                  <a:pt x="463525" y="198857"/>
                </a:moveTo>
                <a:cubicBezTo>
                  <a:pt x="447329" y="198857"/>
                  <a:pt x="432932" y="205340"/>
                  <a:pt x="422494" y="216145"/>
                </a:cubicBezTo>
                <a:cubicBezTo>
                  <a:pt x="411696" y="226590"/>
                  <a:pt x="405218" y="241357"/>
                  <a:pt x="405218" y="257565"/>
                </a:cubicBezTo>
                <a:cubicBezTo>
                  <a:pt x="405218" y="268370"/>
                  <a:pt x="408097" y="278815"/>
                  <a:pt x="413496" y="287819"/>
                </a:cubicBezTo>
                <a:lnTo>
                  <a:pt x="339711" y="349408"/>
                </a:lnTo>
                <a:cubicBezTo>
                  <a:pt x="332873" y="346527"/>
                  <a:pt x="325314" y="345086"/>
                  <a:pt x="317756" y="345086"/>
                </a:cubicBezTo>
                <a:cubicBezTo>
                  <a:pt x="301559" y="345086"/>
                  <a:pt x="286802" y="351569"/>
                  <a:pt x="276364" y="362374"/>
                </a:cubicBezTo>
                <a:cubicBezTo>
                  <a:pt x="265567" y="372819"/>
                  <a:pt x="259088" y="387586"/>
                  <a:pt x="259088" y="403794"/>
                </a:cubicBezTo>
                <a:cubicBezTo>
                  <a:pt x="259088" y="420001"/>
                  <a:pt x="265567" y="434768"/>
                  <a:pt x="276364" y="445213"/>
                </a:cubicBezTo>
                <a:cubicBezTo>
                  <a:pt x="286802" y="456018"/>
                  <a:pt x="301559" y="462501"/>
                  <a:pt x="317756" y="462501"/>
                </a:cubicBezTo>
                <a:cubicBezTo>
                  <a:pt x="328913" y="462501"/>
                  <a:pt x="339711" y="459260"/>
                  <a:pt x="348349" y="453497"/>
                </a:cubicBezTo>
                <a:lnTo>
                  <a:pt x="471444" y="528773"/>
                </a:lnTo>
                <a:lnTo>
                  <a:pt x="336832" y="566590"/>
                </a:lnTo>
                <a:cubicBezTo>
                  <a:pt x="333592" y="559747"/>
                  <a:pt x="329633" y="553624"/>
                  <a:pt x="324594" y="548582"/>
                </a:cubicBezTo>
                <a:cubicBezTo>
                  <a:pt x="313797" y="538137"/>
                  <a:pt x="299040" y="531654"/>
                  <a:pt x="282843" y="531654"/>
                </a:cubicBezTo>
                <a:cubicBezTo>
                  <a:pt x="266646" y="531654"/>
                  <a:pt x="251889" y="538137"/>
                  <a:pt x="241452" y="548582"/>
                </a:cubicBezTo>
                <a:cubicBezTo>
                  <a:pt x="230654" y="559387"/>
                  <a:pt x="224175" y="574154"/>
                  <a:pt x="224175" y="590362"/>
                </a:cubicBezTo>
                <a:cubicBezTo>
                  <a:pt x="224175" y="606569"/>
                  <a:pt x="230654" y="621336"/>
                  <a:pt x="241452" y="631781"/>
                </a:cubicBezTo>
                <a:cubicBezTo>
                  <a:pt x="251889" y="642586"/>
                  <a:pt x="266646" y="649069"/>
                  <a:pt x="282843" y="649069"/>
                </a:cubicBezTo>
                <a:cubicBezTo>
                  <a:pt x="299040" y="649069"/>
                  <a:pt x="313797" y="642586"/>
                  <a:pt x="324594" y="631781"/>
                </a:cubicBezTo>
                <a:cubicBezTo>
                  <a:pt x="332153" y="624218"/>
                  <a:pt x="337552" y="614493"/>
                  <a:pt x="340431" y="603328"/>
                </a:cubicBezTo>
                <a:lnTo>
                  <a:pt x="476123" y="565150"/>
                </a:lnTo>
                <a:cubicBezTo>
                  <a:pt x="479362" y="571993"/>
                  <a:pt x="483321" y="577756"/>
                  <a:pt x="488360" y="583158"/>
                </a:cubicBezTo>
                <a:cubicBezTo>
                  <a:pt x="499158" y="593603"/>
                  <a:pt x="513555" y="600446"/>
                  <a:pt x="529752" y="600446"/>
                </a:cubicBezTo>
                <a:cubicBezTo>
                  <a:pt x="546308" y="600446"/>
                  <a:pt x="560705" y="593603"/>
                  <a:pt x="571503" y="583158"/>
                </a:cubicBezTo>
                <a:cubicBezTo>
                  <a:pt x="582301" y="572353"/>
                  <a:pt x="588779" y="557586"/>
                  <a:pt x="588779" y="541379"/>
                </a:cubicBezTo>
                <a:cubicBezTo>
                  <a:pt x="588779" y="525171"/>
                  <a:pt x="582301" y="510404"/>
                  <a:pt x="571503" y="499959"/>
                </a:cubicBezTo>
                <a:cubicBezTo>
                  <a:pt x="560705" y="489154"/>
                  <a:pt x="546308" y="482671"/>
                  <a:pt x="529752" y="482671"/>
                </a:cubicBezTo>
                <a:cubicBezTo>
                  <a:pt x="514995" y="482671"/>
                  <a:pt x="501318" y="488074"/>
                  <a:pt x="490520" y="497798"/>
                </a:cubicBezTo>
                <a:lnTo>
                  <a:pt x="372104" y="425764"/>
                </a:lnTo>
                <a:cubicBezTo>
                  <a:pt x="374984" y="418921"/>
                  <a:pt x="376424" y="411718"/>
                  <a:pt x="376424" y="403794"/>
                </a:cubicBezTo>
                <a:cubicBezTo>
                  <a:pt x="376424" y="392629"/>
                  <a:pt x="373184" y="382184"/>
                  <a:pt x="367785" y="373179"/>
                </a:cubicBezTo>
                <a:lnTo>
                  <a:pt x="441210" y="311951"/>
                </a:lnTo>
                <a:cubicBezTo>
                  <a:pt x="448049" y="314832"/>
                  <a:pt x="455607" y="316273"/>
                  <a:pt x="463525" y="316273"/>
                </a:cubicBezTo>
                <a:cubicBezTo>
                  <a:pt x="479722" y="316273"/>
                  <a:pt x="494479" y="309790"/>
                  <a:pt x="505277" y="299345"/>
                </a:cubicBezTo>
                <a:cubicBezTo>
                  <a:pt x="515715" y="288540"/>
                  <a:pt x="522193" y="273773"/>
                  <a:pt x="522193" y="257565"/>
                </a:cubicBezTo>
                <a:cubicBezTo>
                  <a:pt x="522193" y="241357"/>
                  <a:pt x="515715" y="226590"/>
                  <a:pt x="505277" y="216145"/>
                </a:cubicBezTo>
                <a:cubicBezTo>
                  <a:pt x="494479" y="205340"/>
                  <a:pt x="479722" y="198857"/>
                  <a:pt x="463525" y="198857"/>
                </a:cubicBezTo>
                <a:close/>
                <a:moveTo>
                  <a:pt x="466765" y="66675"/>
                </a:moveTo>
                <a:cubicBezTo>
                  <a:pt x="558546" y="73518"/>
                  <a:pt x="641329" y="113857"/>
                  <a:pt x="702876" y="175446"/>
                </a:cubicBezTo>
                <a:cubicBezTo>
                  <a:pt x="762623" y="234874"/>
                  <a:pt x="802215" y="314832"/>
                  <a:pt x="810853" y="403794"/>
                </a:cubicBezTo>
                <a:lnTo>
                  <a:pt x="748226" y="403794"/>
                </a:lnTo>
                <a:cubicBezTo>
                  <a:pt x="728430" y="403794"/>
                  <a:pt x="711874" y="420362"/>
                  <a:pt x="711874" y="440171"/>
                </a:cubicBezTo>
                <a:cubicBezTo>
                  <a:pt x="711874" y="460340"/>
                  <a:pt x="728430" y="476548"/>
                  <a:pt x="748226" y="476548"/>
                </a:cubicBezTo>
                <a:lnTo>
                  <a:pt x="810853" y="476548"/>
                </a:lnTo>
                <a:cubicBezTo>
                  <a:pt x="802215" y="565510"/>
                  <a:pt x="762623" y="645468"/>
                  <a:pt x="702876" y="705256"/>
                </a:cubicBezTo>
                <a:cubicBezTo>
                  <a:pt x="641329" y="766845"/>
                  <a:pt x="558546" y="806824"/>
                  <a:pt x="466765" y="814027"/>
                </a:cubicBezTo>
                <a:lnTo>
                  <a:pt x="466765" y="750997"/>
                </a:lnTo>
                <a:cubicBezTo>
                  <a:pt x="466765" y="730828"/>
                  <a:pt x="450208" y="714260"/>
                  <a:pt x="430412" y="714260"/>
                </a:cubicBezTo>
                <a:cubicBezTo>
                  <a:pt x="410257" y="714260"/>
                  <a:pt x="394060" y="730828"/>
                  <a:pt x="394060" y="750997"/>
                </a:cubicBezTo>
                <a:lnTo>
                  <a:pt x="394060" y="812586"/>
                </a:lnTo>
                <a:cubicBezTo>
                  <a:pt x="308038" y="802502"/>
                  <a:pt x="231014" y="763243"/>
                  <a:pt x="173066" y="705256"/>
                </a:cubicBezTo>
                <a:cubicBezTo>
                  <a:pt x="113318" y="645468"/>
                  <a:pt x="73726" y="565510"/>
                  <a:pt x="65088" y="476548"/>
                </a:cubicBezTo>
                <a:lnTo>
                  <a:pt x="127355" y="476548"/>
                </a:lnTo>
                <a:cubicBezTo>
                  <a:pt x="147511" y="476548"/>
                  <a:pt x="164068" y="460340"/>
                  <a:pt x="164068" y="440171"/>
                </a:cubicBezTo>
                <a:cubicBezTo>
                  <a:pt x="164068" y="420362"/>
                  <a:pt x="147511" y="403794"/>
                  <a:pt x="127355" y="403794"/>
                </a:cubicBezTo>
                <a:lnTo>
                  <a:pt x="65088" y="403794"/>
                </a:lnTo>
                <a:cubicBezTo>
                  <a:pt x="73726" y="314832"/>
                  <a:pt x="113318" y="234874"/>
                  <a:pt x="173066" y="175446"/>
                </a:cubicBezTo>
                <a:cubicBezTo>
                  <a:pt x="231014" y="117099"/>
                  <a:pt x="308038" y="77840"/>
                  <a:pt x="394060" y="68116"/>
                </a:cubicBezTo>
                <a:lnTo>
                  <a:pt x="394060" y="129345"/>
                </a:lnTo>
                <a:cubicBezTo>
                  <a:pt x="394060" y="149874"/>
                  <a:pt x="410257" y="166082"/>
                  <a:pt x="430412" y="166082"/>
                </a:cubicBezTo>
                <a:cubicBezTo>
                  <a:pt x="450208" y="166082"/>
                  <a:pt x="466765" y="149874"/>
                  <a:pt x="466765" y="129345"/>
                </a:cubicBezTo>
                <a:close/>
                <a:moveTo>
                  <a:pt x="431199" y="0"/>
                </a:moveTo>
                <a:cubicBezTo>
                  <a:pt x="441646" y="0"/>
                  <a:pt x="449211" y="8285"/>
                  <a:pt x="449211" y="18372"/>
                </a:cubicBezTo>
                <a:lnTo>
                  <a:pt x="449211" y="127883"/>
                </a:lnTo>
                <a:cubicBezTo>
                  <a:pt x="449211" y="138329"/>
                  <a:pt x="441646" y="146615"/>
                  <a:pt x="431199" y="146615"/>
                </a:cubicBezTo>
                <a:cubicBezTo>
                  <a:pt x="421113" y="146615"/>
                  <a:pt x="412827" y="138329"/>
                  <a:pt x="412827" y="127883"/>
                </a:cubicBezTo>
                <a:lnTo>
                  <a:pt x="412827" y="18372"/>
                </a:lnTo>
                <a:cubicBezTo>
                  <a:pt x="412827" y="8285"/>
                  <a:pt x="421113" y="0"/>
                  <a:pt x="431199"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63" name="Freeform 62">
            <a:extLst>
              <a:ext uri="{FF2B5EF4-FFF2-40B4-BE49-F238E27FC236}">
                <a16:creationId xmlns:a16="http://schemas.microsoft.com/office/drawing/2014/main" id="{01AA31BC-0749-4F40-B1E5-E6C516E6DDEB}"/>
              </a:ext>
            </a:extLst>
          </p:cNvPr>
          <p:cNvSpPr>
            <a:spLocks noChangeArrowheads="1"/>
          </p:cNvSpPr>
          <p:nvPr/>
        </p:nvSpPr>
        <p:spPr bwMode="auto">
          <a:xfrm>
            <a:off x="3524835" y="10575319"/>
            <a:ext cx="899753" cy="869396"/>
          </a:xfrm>
          <a:custGeom>
            <a:avLst/>
            <a:gdLst>
              <a:gd name="connsiteX0" fmla="*/ 683163 w 899753"/>
              <a:gd name="connsiteY0" fmla="*/ 684091 h 869396"/>
              <a:gd name="connsiteX1" fmla="*/ 700054 w 899753"/>
              <a:gd name="connsiteY1" fmla="*/ 694153 h 869396"/>
              <a:gd name="connsiteX2" fmla="*/ 705444 w 899753"/>
              <a:gd name="connsiteY2" fmla="*/ 709606 h 869396"/>
              <a:gd name="connsiteX3" fmla="*/ 698976 w 899753"/>
              <a:gd name="connsiteY3" fmla="*/ 726856 h 869396"/>
              <a:gd name="connsiteX4" fmla="*/ 683163 w 899753"/>
              <a:gd name="connsiteY4" fmla="*/ 735841 h 869396"/>
              <a:gd name="connsiteX5" fmla="*/ 663398 w 899753"/>
              <a:gd name="connsiteY5" fmla="*/ 594606 h 869396"/>
              <a:gd name="connsiteX6" fmla="*/ 663398 w 899753"/>
              <a:gd name="connsiteY6" fmla="*/ 640606 h 869396"/>
              <a:gd name="connsiteX7" fmla="*/ 650819 w 899753"/>
              <a:gd name="connsiteY7" fmla="*/ 630544 h 869396"/>
              <a:gd name="connsiteX8" fmla="*/ 646507 w 899753"/>
              <a:gd name="connsiteY8" fmla="*/ 617606 h 869396"/>
              <a:gd name="connsiteX9" fmla="*/ 651179 w 899753"/>
              <a:gd name="connsiteY9" fmla="*/ 603591 h 869396"/>
              <a:gd name="connsiteX10" fmla="*/ 663398 w 899753"/>
              <a:gd name="connsiteY10" fmla="*/ 594606 h 869396"/>
              <a:gd name="connsiteX11" fmla="*/ 663398 w 899753"/>
              <a:gd name="connsiteY11" fmla="*/ 552560 h 869396"/>
              <a:gd name="connsiteX12" fmla="*/ 663398 w 899753"/>
              <a:gd name="connsiteY12" fmla="*/ 565856 h 869396"/>
              <a:gd name="connsiteX13" fmla="*/ 627101 w 899753"/>
              <a:gd name="connsiteY13" fmla="*/ 582747 h 869396"/>
              <a:gd name="connsiteX14" fmla="*/ 613444 w 899753"/>
              <a:gd name="connsiteY14" fmla="*/ 619403 h 869396"/>
              <a:gd name="connsiteX15" fmla="*/ 625304 w 899753"/>
              <a:gd name="connsiteY15" fmla="*/ 655700 h 869396"/>
              <a:gd name="connsiteX16" fmla="*/ 663398 w 899753"/>
              <a:gd name="connsiteY16" fmla="*/ 678341 h 869396"/>
              <a:gd name="connsiteX17" fmla="*/ 663398 w 899753"/>
              <a:gd name="connsiteY17" fmla="*/ 734044 h 869396"/>
              <a:gd name="connsiteX18" fmla="*/ 650819 w 899753"/>
              <a:gd name="connsiteY18" fmla="*/ 722903 h 869396"/>
              <a:gd name="connsiteX19" fmla="*/ 642554 w 899753"/>
              <a:gd name="connsiteY19" fmla="*/ 704575 h 869396"/>
              <a:gd name="connsiteX20" fmla="*/ 608054 w 899753"/>
              <a:gd name="connsiteY20" fmla="*/ 708528 h 869396"/>
              <a:gd name="connsiteX21" fmla="*/ 626382 w 899753"/>
              <a:gd name="connsiteY21" fmla="*/ 748778 h 869396"/>
              <a:gd name="connsiteX22" fmla="*/ 663398 w 899753"/>
              <a:gd name="connsiteY22" fmla="*/ 766028 h 869396"/>
              <a:gd name="connsiteX23" fmla="*/ 663398 w 899753"/>
              <a:gd name="connsiteY23" fmla="*/ 790106 h 869396"/>
              <a:gd name="connsiteX24" fmla="*/ 683163 w 899753"/>
              <a:gd name="connsiteY24" fmla="*/ 790106 h 869396"/>
              <a:gd name="connsiteX25" fmla="*/ 683163 w 899753"/>
              <a:gd name="connsiteY25" fmla="*/ 765310 h 869396"/>
              <a:gd name="connsiteX26" fmla="*/ 723413 w 899753"/>
              <a:gd name="connsiteY26" fmla="*/ 745185 h 869396"/>
              <a:gd name="connsiteX27" fmla="*/ 737788 w 899753"/>
              <a:gd name="connsiteY27" fmla="*/ 704575 h 869396"/>
              <a:gd name="connsiteX28" fmla="*/ 726288 w 899753"/>
              <a:gd name="connsiteY28" fmla="*/ 669356 h 869396"/>
              <a:gd name="connsiteX29" fmla="*/ 683163 w 899753"/>
              <a:gd name="connsiteY29" fmla="*/ 647075 h 869396"/>
              <a:gd name="connsiteX30" fmla="*/ 683163 w 899753"/>
              <a:gd name="connsiteY30" fmla="*/ 594966 h 869396"/>
              <a:gd name="connsiteX31" fmla="*/ 698976 w 899753"/>
              <a:gd name="connsiteY31" fmla="*/ 616528 h 869396"/>
              <a:gd name="connsiteX32" fmla="*/ 732398 w 899753"/>
              <a:gd name="connsiteY32" fmla="*/ 611856 h 869396"/>
              <a:gd name="connsiteX33" fmla="*/ 716585 w 899753"/>
              <a:gd name="connsiteY33" fmla="*/ 580231 h 869396"/>
              <a:gd name="connsiteX34" fmla="*/ 683163 w 899753"/>
              <a:gd name="connsiteY34" fmla="*/ 565856 h 869396"/>
              <a:gd name="connsiteX35" fmla="*/ 683163 w 899753"/>
              <a:gd name="connsiteY35" fmla="*/ 552560 h 869396"/>
              <a:gd name="connsiteX36" fmla="*/ 672741 w 899753"/>
              <a:gd name="connsiteY36" fmla="*/ 488950 h 869396"/>
              <a:gd name="connsiteX37" fmla="*/ 802116 w 899753"/>
              <a:gd name="connsiteY37" fmla="*/ 542138 h 869396"/>
              <a:gd name="connsiteX38" fmla="*/ 855304 w 899753"/>
              <a:gd name="connsiteY38" fmla="*/ 671153 h 869396"/>
              <a:gd name="connsiteX39" fmla="*/ 802116 w 899753"/>
              <a:gd name="connsiteY39" fmla="*/ 800528 h 869396"/>
              <a:gd name="connsiteX40" fmla="*/ 672741 w 899753"/>
              <a:gd name="connsiteY40" fmla="*/ 853716 h 869396"/>
              <a:gd name="connsiteX41" fmla="*/ 543726 w 899753"/>
              <a:gd name="connsiteY41" fmla="*/ 800528 h 869396"/>
              <a:gd name="connsiteX42" fmla="*/ 490538 w 899753"/>
              <a:gd name="connsiteY42" fmla="*/ 671153 h 869396"/>
              <a:gd name="connsiteX43" fmla="*/ 543726 w 899753"/>
              <a:gd name="connsiteY43" fmla="*/ 542138 h 869396"/>
              <a:gd name="connsiteX44" fmla="*/ 672741 w 899753"/>
              <a:gd name="connsiteY44" fmla="*/ 488950 h 869396"/>
              <a:gd name="connsiteX45" fmla="*/ 121269 w 899753"/>
              <a:gd name="connsiteY45" fmla="*/ 384175 h 869396"/>
              <a:gd name="connsiteX46" fmla="*/ 262329 w 899753"/>
              <a:gd name="connsiteY46" fmla="*/ 518794 h 869396"/>
              <a:gd name="connsiteX47" fmla="*/ 163011 w 899753"/>
              <a:gd name="connsiteY47" fmla="*/ 520593 h 869396"/>
              <a:gd name="connsiteX48" fmla="*/ 164091 w 899753"/>
              <a:gd name="connsiteY48" fmla="*/ 526352 h 869396"/>
              <a:gd name="connsiteX49" fmla="*/ 519261 w 899753"/>
              <a:gd name="connsiteY49" fmla="*/ 800269 h 869396"/>
              <a:gd name="connsiteX50" fmla="*/ 520340 w 899753"/>
              <a:gd name="connsiteY50" fmla="*/ 869378 h 869396"/>
              <a:gd name="connsiteX51" fmla="*/ 94280 w 899753"/>
              <a:gd name="connsiteY51" fmla="*/ 526712 h 869396"/>
              <a:gd name="connsiteX52" fmla="*/ 0 w 899753"/>
              <a:gd name="connsiteY52" fmla="*/ 537871 h 869396"/>
              <a:gd name="connsiteX53" fmla="*/ 236716 w 899753"/>
              <a:gd name="connsiteY53" fmla="*/ 196156 h 869396"/>
              <a:gd name="connsiteX54" fmla="*/ 253966 w 899753"/>
              <a:gd name="connsiteY54" fmla="*/ 206253 h 869396"/>
              <a:gd name="connsiteX55" fmla="*/ 259356 w 899753"/>
              <a:gd name="connsiteY55" fmla="*/ 221397 h 869396"/>
              <a:gd name="connsiteX56" fmla="*/ 252888 w 899753"/>
              <a:gd name="connsiteY56" fmla="*/ 239066 h 869396"/>
              <a:gd name="connsiteX57" fmla="*/ 236716 w 899753"/>
              <a:gd name="connsiteY57" fmla="*/ 248080 h 869396"/>
              <a:gd name="connsiteX58" fmla="*/ 217310 w 899753"/>
              <a:gd name="connsiteY58" fmla="*/ 106371 h 869396"/>
              <a:gd name="connsiteX59" fmla="*/ 217310 w 899753"/>
              <a:gd name="connsiteY59" fmla="*/ 152526 h 869396"/>
              <a:gd name="connsiteX60" fmla="*/ 204731 w 899753"/>
              <a:gd name="connsiteY60" fmla="*/ 142430 h 869396"/>
              <a:gd name="connsiteX61" fmla="*/ 200419 w 899753"/>
              <a:gd name="connsiteY61" fmla="*/ 129809 h 869396"/>
              <a:gd name="connsiteX62" fmla="*/ 205091 w 899753"/>
              <a:gd name="connsiteY62" fmla="*/ 115386 h 869396"/>
              <a:gd name="connsiteX63" fmla="*/ 217310 w 899753"/>
              <a:gd name="connsiteY63" fmla="*/ 106371 h 869396"/>
              <a:gd name="connsiteX64" fmla="*/ 217310 w 899753"/>
              <a:gd name="connsiteY64" fmla="*/ 63823 h 869396"/>
              <a:gd name="connsiteX65" fmla="*/ 217310 w 899753"/>
              <a:gd name="connsiteY65" fmla="*/ 77164 h 869396"/>
              <a:gd name="connsiteX66" fmla="*/ 181013 w 899753"/>
              <a:gd name="connsiteY66" fmla="*/ 94472 h 869396"/>
              <a:gd name="connsiteX67" fmla="*/ 167356 w 899753"/>
              <a:gd name="connsiteY67" fmla="*/ 130891 h 869396"/>
              <a:gd name="connsiteX68" fmla="*/ 179216 w 899753"/>
              <a:gd name="connsiteY68" fmla="*/ 167670 h 869396"/>
              <a:gd name="connsiteX69" fmla="*/ 217310 w 899753"/>
              <a:gd name="connsiteY69" fmla="*/ 190387 h 869396"/>
              <a:gd name="connsiteX70" fmla="*/ 217310 w 899753"/>
              <a:gd name="connsiteY70" fmla="*/ 246277 h 869396"/>
              <a:gd name="connsiteX71" fmla="*/ 204731 w 899753"/>
              <a:gd name="connsiteY71" fmla="*/ 235099 h 869396"/>
              <a:gd name="connsiteX72" fmla="*/ 196466 w 899753"/>
              <a:gd name="connsiteY72" fmla="*/ 216710 h 869396"/>
              <a:gd name="connsiteX73" fmla="*/ 161966 w 899753"/>
              <a:gd name="connsiteY73" fmla="*/ 220315 h 869396"/>
              <a:gd name="connsiteX74" fmla="*/ 180294 w 899753"/>
              <a:gd name="connsiteY74" fmla="*/ 261061 h 869396"/>
              <a:gd name="connsiteX75" fmla="*/ 217310 w 899753"/>
              <a:gd name="connsiteY75" fmla="*/ 278369 h 869396"/>
              <a:gd name="connsiteX76" fmla="*/ 217310 w 899753"/>
              <a:gd name="connsiteY76" fmla="*/ 302528 h 869396"/>
              <a:gd name="connsiteX77" fmla="*/ 236716 w 899753"/>
              <a:gd name="connsiteY77" fmla="*/ 302528 h 869396"/>
              <a:gd name="connsiteX78" fmla="*/ 236716 w 899753"/>
              <a:gd name="connsiteY78" fmla="*/ 277648 h 869396"/>
              <a:gd name="connsiteX79" fmla="*/ 277325 w 899753"/>
              <a:gd name="connsiteY79" fmla="*/ 257455 h 869396"/>
              <a:gd name="connsiteX80" fmla="*/ 291700 w 899753"/>
              <a:gd name="connsiteY80" fmla="*/ 216710 h 869396"/>
              <a:gd name="connsiteX81" fmla="*/ 280200 w 899753"/>
              <a:gd name="connsiteY81" fmla="*/ 181373 h 869396"/>
              <a:gd name="connsiteX82" fmla="*/ 236716 w 899753"/>
              <a:gd name="connsiteY82" fmla="*/ 159016 h 869396"/>
              <a:gd name="connsiteX83" fmla="*/ 236716 w 899753"/>
              <a:gd name="connsiteY83" fmla="*/ 106732 h 869396"/>
              <a:gd name="connsiteX84" fmla="*/ 252888 w 899753"/>
              <a:gd name="connsiteY84" fmla="*/ 128006 h 869396"/>
              <a:gd name="connsiteX85" fmla="*/ 286310 w 899753"/>
              <a:gd name="connsiteY85" fmla="*/ 123679 h 869396"/>
              <a:gd name="connsiteX86" fmla="*/ 270497 w 899753"/>
              <a:gd name="connsiteY86" fmla="*/ 91588 h 869396"/>
              <a:gd name="connsiteX87" fmla="*/ 236716 w 899753"/>
              <a:gd name="connsiteY87" fmla="*/ 77164 h 869396"/>
              <a:gd name="connsiteX88" fmla="*/ 236716 w 899753"/>
              <a:gd name="connsiteY88" fmla="*/ 63823 h 869396"/>
              <a:gd name="connsiteX89" fmla="*/ 379413 w 899753"/>
              <a:gd name="connsiteY89" fmla="*/ 3746 h 869396"/>
              <a:gd name="connsiteX90" fmla="*/ 805833 w 899753"/>
              <a:gd name="connsiteY90" fmla="*/ 346412 h 869396"/>
              <a:gd name="connsiteX91" fmla="*/ 899753 w 899753"/>
              <a:gd name="connsiteY91" fmla="*/ 335254 h 869396"/>
              <a:gd name="connsiteX92" fmla="*/ 778485 w 899753"/>
              <a:gd name="connsiteY92" fmla="*/ 488590 h 869396"/>
              <a:gd name="connsiteX93" fmla="*/ 637424 w 899753"/>
              <a:gd name="connsiteY93" fmla="*/ 353971 h 869396"/>
              <a:gd name="connsiteX94" fmla="*/ 736742 w 899753"/>
              <a:gd name="connsiteY94" fmla="*/ 352171 h 869396"/>
              <a:gd name="connsiteX95" fmla="*/ 735663 w 899753"/>
              <a:gd name="connsiteY95" fmla="*/ 346772 h 869396"/>
              <a:gd name="connsiteX96" fmla="*/ 380493 w 899753"/>
              <a:gd name="connsiteY96" fmla="*/ 72855 h 869396"/>
              <a:gd name="connsiteX97" fmla="*/ 226653 w 899753"/>
              <a:gd name="connsiteY97" fmla="*/ 0 h 869396"/>
              <a:gd name="connsiteX98" fmla="*/ 356028 w 899753"/>
              <a:gd name="connsiteY98" fmla="*/ 53726 h 869396"/>
              <a:gd name="connsiteX99" fmla="*/ 409216 w 899753"/>
              <a:gd name="connsiteY99" fmla="*/ 183175 h 869396"/>
              <a:gd name="connsiteX100" fmla="*/ 356028 w 899753"/>
              <a:gd name="connsiteY100" fmla="*/ 312624 h 869396"/>
              <a:gd name="connsiteX101" fmla="*/ 226653 w 899753"/>
              <a:gd name="connsiteY101" fmla="*/ 366351 h 869396"/>
              <a:gd name="connsiteX102" fmla="*/ 97638 w 899753"/>
              <a:gd name="connsiteY102" fmla="*/ 312624 h 869396"/>
              <a:gd name="connsiteX103" fmla="*/ 44450 w 899753"/>
              <a:gd name="connsiteY103" fmla="*/ 183175 h 869396"/>
              <a:gd name="connsiteX104" fmla="*/ 97638 w 899753"/>
              <a:gd name="connsiteY104" fmla="*/ 53726 h 869396"/>
              <a:gd name="connsiteX105" fmla="*/ 226653 w 899753"/>
              <a:gd name="connsiteY105" fmla="*/ 0 h 869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99753" h="869396">
                <a:moveTo>
                  <a:pt x="683163" y="684091"/>
                </a:moveTo>
                <a:cubicBezTo>
                  <a:pt x="690710" y="686606"/>
                  <a:pt x="696819" y="689841"/>
                  <a:pt x="700054" y="694153"/>
                </a:cubicBezTo>
                <a:cubicBezTo>
                  <a:pt x="703648" y="698466"/>
                  <a:pt x="705444" y="703138"/>
                  <a:pt x="705444" y="709606"/>
                </a:cubicBezTo>
                <a:cubicBezTo>
                  <a:pt x="705444" y="716075"/>
                  <a:pt x="703288" y="721825"/>
                  <a:pt x="698976" y="726856"/>
                </a:cubicBezTo>
                <a:cubicBezTo>
                  <a:pt x="695023" y="731528"/>
                  <a:pt x="689632" y="734763"/>
                  <a:pt x="683163" y="735841"/>
                </a:cubicBezTo>
                <a:close/>
                <a:moveTo>
                  <a:pt x="663398" y="594606"/>
                </a:moveTo>
                <a:lnTo>
                  <a:pt x="663398" y="640606"/>
                </a:lnTo>
                <a:cubicBezTo>
                  <a:pt x="658007" y="638091"/>
                  <a:pt x="653694" y="634856"/>
                  <a:pt x="650819" y="630544"/>
                </a:cubicBezTo>
                <a:cubicBezTo>
                  <a:pt x="647944" y="626591"/>
                  <a:pt x="646507" y="622638"/>
                  <a:pt x="646507" y="617606"/>
                </a:cubicBezTo>
                <a:cubicBezTo>
                  <a:pt x="646507" y="612575"/>
                  <a:pt x="648304" y="607903"/>
                  <a:pt x="651179" y="603591"/>
                </a:cubicBezTo>
                <a:cubicBezTo>
                  <a:pt x="654413" y="599638"/>
                  <a:pt x="658366" y="596403"/>
                  <a:pt x="663398" y="594606"/>
                </a:cubicBezTo>
                <a:close/>
                <a:moveTo>
                  <a:pt x="663398" y="552560"/>
                </a:moveTo>
                <a:lnTo>
                  <a:pt x="663398" y="565856"/>
                </a:lnTo>
                <a:cubicBezTo>
                  <a:pt x="648304" y="567294"/>
                  <a:pt x="636085" y="573044"/>
                  <a:pt x="627101" y="582747"/>
                </a:cubicBezTo>
                <a:cubicBezTo>
                  <a:pt x="617757" y="592450"/>
                  <a:pt x="613444" y="604669"/>
                  <a:pt x="613444" y="619403"/>
                </a:cubicBezTo>
                <a:cubicBezTo>
                  <a:pt x="613444" y="633778"/>
                  <a:pt x="617398" y="645997"/>
                  <a:pt x="625304" y="655700"/>
                </a:cubicBezTo>
                <a:cubicBezTo>
                  <a:pt x="633569" y="666122"/>
                  <a:pt x="646148" y="673310"/>
                  <a:pt x="663398" y="678341"/>
                </a:cubicBezTo>
                <a:lnTo>
                  <a:pt x="663398" y="734044"/>
                </a:lnTo>
                <a:cubicBezTo>
                  <a:pt x="659085" y="731888"/>
                  <a:pt x="654413" y="727935"/>
                  <a:pt x="650819" y="722903"/>
                </a:cubicBezTo>
                <a:cubicBezTo>
                  <a:pt x="646866" y="717872"/>
                  <a:pt x="644351" y="711763"/>
                  <a:pt x="642554" y="704575"/>
                </a:cubicBezTo>
                <a:lnTo>
                  <a:pt x="608054" y="708528"/>
                </a:lnTo>
                <a:cubicBezTo>
                  <a:pt x="610569" y="725778"/>
                  <a:pt x="616679" y="739075"/>
                  <a:pt x="626382" y="748778"/>
                </a:cubicBezTo>
                <a:cubicBezTo>
                  <a:pt x="636085" y="758481"/>
                  <a:pt x="648304" y="764231"/>
                  <a:pt x="663398" y="766028"/>
                </a:cubicBezTo>
                <a:lnTo>
                  <a:pt x="663398" y="790106"/>
                </a:lnTo>
                <a:lnTo>
                  <a:pt x="683163" y="790106"/>
                </a:lnTo>
                <a:lnTo>
                  <a:pt x="683163" y="765310"/>
                </a:lnTo>
                <a:cubicBezTo>
                  <a:pt x="700054" y="762794"/>
                  <a:pt x="713710" y="756325"/>
                  <a:pt x="723413" y="745185"/>
                </a:cubicBezTo>
                <a:cubicBezTo>
                  <a:pt x="733116" y="734044"/>
                  <a:pt x="737788" y="720747"/>
                  <a:pt x="737788" y="704575"/>
                </a:cubicBezTo>
                <a:cubicBezTo>
                  <a:pt x="737788" y="690200"/>
                  <a:pt x="734194" y="678341"/>
                  <a:pt x="726288" y="669356"/>
                </a:cubicBezTo>
                <a:cubicBezTo>
                  <a:pt x="718741" y="660013"/>
                  <a:pt x="704007" y="652825"/>
                  <a:pt x="683163" y="647075"/>
                </a:cubicBezTo>
                <a:lnTo>
                  <a:pt x="683163" y="594966"/>
                </a:lnTo>
                <a:cubicBezTo>
                  <a:pt x="691429" y="598560"/>
                  <a:pt x="696819" y="605747"/>
                  <a:pt x="698976" y="616528"/>
                </a:cubicBezTo>
                <a:lnTo>
                  <a:pt x="732398" y="611856"/>
                </a:lnTo>
                <a:cubicBezTo>
                  <a:pt x="729882" y="598560"/>
                  <a:pt x="724851" y="588138"/>
                  <a:pt x="716585" y="580231"/>
                </a:cubicBezTo>
                <a:cubicBezTo>
                  <a:pt x="707960" y="571966"/>
                  <a:pt x="696819" y="567294"/>
                  <a:pt x="683163" y="565856"/>
                </a:cubicBezTo>
                <a:lnTo>
                  <a:pt x="683163" y="552560"/>
                </a:lnTo>
                <a:close/>
                <a:moveTo>
                  <a:pt x="672741" y="488950"/>
                </a:moveTo>
                <a:cubicBezTo>
                  <a:pt x="723413" y="488950"/>
                  <a:pt x="768694" y="509435"/>
                  <a:pt x="802116" y="542138"/>
                </a:cubicBezTo>
                <a:cubicBezTo>
                  <a:pt x="834819" y="575560"/>
                  <a:pt x="855304" y="621200"/>
                  <a:pt x="855304" y="671153"/>
                </a:cubicBezTo>
                <a:cubicBezTo>
                  <a:pt x="855304" y="721825"/>
                  <a:pt x="834819" y="767466"/>
                  <a:pt x="802116" y="800528"/>
                </a:cubicBezTo>
                <a:cubicBezTo>
                  <a:pt x="768694" y="833231"/>
                  <a:pt x="723413" y="853716"/>
                  <a:pt x="672741" y="853716"/>
                </a:cubicBezTo>
                <a:cubicBezTo>
                  <a:pt x="622788" y="853716"/>
                  <a:pt x="577148" y="833231"/>
                  <a:pt x="543726" y="800528"/>
                </a:cubicBezTo>
                <a:cubicBezTo>
                  <a:pt x="511023" y="767466"/>
                  <a:pt x="490538" y="721825"/>
                  <a:pt x="490538" y="671153"/>
                </a:cubicBezTo>
                <a:cubicBezTo>
                  <a:pt x="490538" y="621200"/>
                  <a:pt x="511023" y="575560"/>
                  <a:pt x="543726" y="542138"/>
                </a:cubicBezTo>
                <a:cubicBezTo>
                  <a:pt x="577148" y="509435"/>
                  <a:pt x="622788" y="488950"/>
                  <a:pt x="672741" y="488950"/>
                </a:cubicBezTo>
                <a:close/>
                <a:moveTo>
                  <a:pt x="121269" y="384175"/>
                </a:moveTo>
                <a:lnTo>
                  <a:pt x="262329" y="518794"/>
                </a:lnTo>
                <a:lnTo>
                  <a:pt x="163011" y="520593"/>
                </a:lnTo>
                <a:cubicBezTo>
                  <a:pt x="163371" y="522393"/>
                  <a:pt x="163731" y="524193"/>
                  <a:pt x="164091" y="526352"/>
                </a:cubicBezTo>
                <a:cubicBezTo>
                  <a:pt x="197917" y="701284"/>
                  <a:pt x="342935" y="802068"/>
                  <a:pt x="519261" y="800269"/>
                </a:cubicBezTo>
                <a:lnTo>
                  <a:pt x="520340" y="869378"/>
                </a:lnTo>
                <a:cubicBezTo>
                  <a:pt x="304072" y="871177"/>
                  <a:pt x="128106" y="739078"/>
                  <a:pt x="94280" y="526712"/>
                </a:cubicBezTo>
                <a:lnTo>
                  <a:pt x="0" y="537871"/>
                </a:lnTo>
                <a:close/>
                <a:moveTo>
                  <a:pt x="236716" y="196156"/>
                </a:moveTo>
                <a:cubicBezTo>
                  <a:pt x="244622" y="198320"/>
                  <a:pt x="250731" y="201926"/>
                  <a:pt x="253966" y="206253"/>
                </a:cubicBezTo>
                <a:cubicBezTo>
                  <a:pt x="257560" y="210219"/>
                  <a:pt x="259356" y="215628"/>
                  <a:pt x="259356" y="221397"/>
                </a:cubicBezTo>
                <a:cubicBezTo>
                  <a:pt x="259356" y="228248"/>
                  <a:pt x="257200" y="234018"/>
                  <a:pt x="252888" y="239066"/>
                </a:cubicBezTo>
                <a:cubicBezTo>
                  <a:pt x="248935" y="243753"/>
                  <a:pt x="243544" y="246998"/>
                  <a:pt x="236716" y="248080"/>
                </a:cubicBezTo>
                <a:close/>
                <a:moveTo>
                  <a:pt x="217310" y="106371"/>
                </a:moveTo>
                <a:lnTo>
                  <a:pt x="217310" y="152526"/>
                </a:lnTo>
                <a:cubicBezTo>
                  <a:pt x="211560" y="150002"/>
                  <a:pt x="207606" y="146757"/>
                  <a:pt x="204731" y="142430"/>
                </a:cubicBezTo>
                <a:cubicBezTo>
                  <a:pt x="201856" y="138463"/>
                  <a:pt x="200419" y="134136"/>
                  <a:pt x="200419" y="129809"/>
                </a:cubicBezTo>
                <a:cubicBezTo>
                  <a:pt x="200419" y="124401"/>
                  <a:pt x="202216" y="119713"/>
                  <a:pt x="205091" y="115386"/>
                </a:cubicBezTo>
                <a:cubicBezTo>
                  <a:pt x="207966" y="111059"/>
                  <a:pt x="212278" y="108174"/>
                  <a:pt x="217310" y="106371"/>
                </a:cubicBezTo>
                <a:close/>
                <a:moveTo>
                  <a:pt x="217310" y="63823"/>
                </a:moveTo>
                <a:lnTo>
                  <a:pt x="217310" y="77164"/>
                </a:lnTo>
                <a:cubicBezTo>
                  <a:pt x="202216" y="78607"/>
                  <a:pt x="189997" y="84376"/>
                  <a:pt x="181013" y="94472"/>
                </a:cubicBezTo>
                <a:cubicBezTo>
                  <a:pt x="171669" y="104569"/>
                  <a:pt x="167356" y="116468"/>
                  <a:pt x="167356" y="130891"/>
                </a:cubicBezTo>
                <a:cubicBezTo>
                  <a:pt x="167356" y="145314"/>
                  <a:pt x="171310" y="157935"/>
                  <a:pt x="179216" y="167670"/>
                </a:cubicBezTo>
                <a:cubicBezTo>
                  <a:pt x="187481" y="177767"/>
                  <a:pt x="200060" y="185339"/>
                  <a:pt x="217310" y="190387"/>
                </a:cubicBezTo>
                <a:lnTo>
                  <a:pt x="217310" y="246277"/>
                </a:lnTo>
                <a:cubicBezTo>
                  <a:pt x="212997" y="244114"/>
                  <a:pt x="208325" y="240147"/>
                  <a:pt x="204731" y="235099"/>
                </a:cubicBezTo>
                <a:cubicBezTo>
                  <a:pt x="200419" y="230051"/>
                  <a:pt x="197903" y="223921"/>
                  <a:pt x="196466" y="216710"/>
                </a:cubicBezTo>
                <a:lnTo>
                  <a:pt x="161966" y="220315"/>
                </a:lnTo>
                <a:cubicBezTo>
                  <a:pt x="164481" y="237623"/>
                  <a:pt x="170591" y="251325"/>
                  <a:pt x="180294" y="261061"/>
                </a:cubicBezTo>
                <a:cubicBezTo>
                  <a:pt x="189638" y="270436"/>
                  <a:pt x="202216" y="276206"/>
                  <a:pt x="217310" y="278369"/>
                </a:cubicBezTo>
                <a:lnTo>
                  <a:pt x="217310" y="302528"/>
                </a:lnTo>
                <a:lnTo>
                  <a:pt x="236716" y="302528"/>
                </a:lnTo>
                <a:lnTo>
                  <a:pt x="236716" y="277648"/>
                </a:lnTo>
                <a:cubicBezTo>
                  <a:pt x="253966" y="275124"/>
                  <a:pt x="267622" y="268273"/>
                  <a:pt x="277325" y="257455"/>
                </a:cubicBezTo>
                <a:cubicBezTo>
                  <a:pt x="287028" y="246277"/>
                  <a:pt x="291700" y="232575"/>
                  <a:pt x="291700" y="216710"/>
                </a:cubicBezTo>
                <a:cubicBezTo>
                  <a:pt x="291700" y="202286"/>
                  <a:pt x="287747" y="190387"/>
                  <a:pt x="280200" y="181373"/>
                </a:cubicBezTo>
                <a:cubicBezTo>
                  <a:pt x="272653" y="171997"/>
                  <a:pt x="257919" y="164425"/>
                  <a:pt x="236716" y="159016"/>
                </a:cubicBezTo>
                <a:lnTo>
                  <a:pt x="236716" y="106732"/>
                </a:lnTo>
                <a:cubicBezTo>
                  <a:pt x="245341" y="110698"/>
                  <a:pt x="250731" y="117550"/>
                  <a:pt x="252888" y="128006"/>
                </a:cubicBezTo>
                <a:lnTo>
                  <a:pt x="286310" y="123679"/>
                </a:lnTo>
                <a:cubicBezTo>
                  <a:pt x="283794" y="110338"/>
                  <a:pt x="278763" y="99881"/>
                  <a:pt x="270497" y="91588"/>
                </a:cubicBezTo>
                <a:cubicBezTo>
                  <a:pt x="261872" y="83655"/>
                  <a:pt x="250731" y="78967"/>
                  <a:pt x="236716" y="77164"/>
                </a:cubicBezTo>
                <a:lnTo>
                  <a:pt x="236716" y="63823"/>
                </a:lnTo>
                <a:close/>
                <a:moveTo>
                  <a:pt x="379413" y="3746"/>
                </a:moveTo>
                <a:cubicBezTo>
                  <a:pt x="596042" y="1587"/>
                  <a:pt x="771647" y="133686"/>
                  <a:pt x="805833" y="346412"/>
                </a:cubicBezTo>
                <a:lnTo>
                  <a:pt x="899753" y="335254"/>
                </a:lnTo>
                <a:lnTo>
                  <a:pt x="778485" y="488590"/>
                </a:lnTo>
                <a:lnTo>
                  <a:pt x="637424" y="353971"/>
                </a:lnTo>
                <a:lnTo>
                  <a:pt x="736742" y="352171"/>
                </a:lnTo>
                <a:cubicBezTo>
                  <a:pt x="736382" y="350372"/>
                  <a:pt x="736022" y="348572"/>
                  <a:pt x="735663" y="346772"/>
                </a:cubicBezTo>
                <a:cubicBezTo>
                  <a:pt x="702197" y="171480"/>
                  <a:pt x="557178" y="71056"/>
                  <a:pt x="380493" y="72855"/>
                </a:cubicBezTo>
                <a:close/>
                <a:moveTo>
                  <a:pt x="226653" y="0"/>
                </a:moveTo>
                <a:cubicBezTo>
                  <a:pt x="277325" y="0"/>
                  <a:pt x="322966" y="20914"/>
                  <a:pt x="356028" y="53726"/>
                </a:cubicBezTo>
                <a:cubicBezTo>
                  <a:pt x="388731" y="86900"/>
                  <a:pt x="409216" y="132694"/>
                  <a:pt x="409216" y="183175"/>
                </a:cubicBezTo>
                <a:cubicBezTo>
                  <a:pt x="409216" y="233657"/>
                  <a:pt x="388731" y="279451"/>
                  <a:pt x="356028" y="312624"/>
                </a:cubicBezTo>
                <a:cubicBezTo>
                  <a:pt x="322966" y="345798"/>
                  <a:pt x="277325" y="366351"/>
                  <a:pt x="226653" y="366351"/>
                </a:cubicBezTo>
                <a:cubicBezTo>
                  <a:pt x="176700" y="366351"/>
                  <a:pt x="131060" y="345798"/>
                  <a:pt x="97638" y="312624"/>
                </a:cubicBezTo>
                <a:cubicBezTo>
                  <a:pt x="64935" y="279451"/>
                  <a:pt x="44450" y="233657"/>
                  <a:pt x="44450" y="183175"/>
                </a:cubicBezTo>
                <a:cubicBezTo>
                  <a:pt x="44450" y="132694"/>
                  <a:pt x="64935" y="86900"/>
                  <a:pt x="97638" y="53726"/>
                </a:cubicBezTo>
                <a:cubicBezTo>
                  <a:pt x="131060" y="20914"/>
                  <a:pt x="176700" y="0"/>
                  <a:pt x="226653"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64" name="TextBox 63">
            <a:extLst>
              <a:ext uri="{FF2B5EF4-FFF2-40B4-BE49-F238E27FC236}">
                <a16:creationId xmlns:a16="http://schemas.microsoft.com/office/drawing/2014/main" id="{06166FC3-9FD6-0C42-A995-6E5007F01C31}"/>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65" name="TextBox 64">
            <a:extLst>
              <a:ext uri="{FF2B5EF4-FFF2-40B4-BE49-F238E27FC236}">
                <a16:creationId xmlns:a16="http://schemas.microsoft.com/office/drawing/2014/main" id="{0542D583-D387-244B-BC18-C855A4920C1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213001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3325E758-D471-DC48-8302-424D25AB395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7" name="TextBox 26">
            <a:extLst>
              <a:ext uri="{FF2B5EF4-FFF2-40B4-BE49-F238E27FC236}">
                <a16:creationId xmlns:a16="http://schemas.microsoft.com/office/drawing/2014/main" id="{F3FEC829-14BF-B94D-9618-45BF7EDAF9C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33" name="Group 32">
            <a:extLst>
              <a:ext uri="{FF2B5EF4-FFF2-40B4-BE49-F238E27FC236}">
                <a16:creationId xmlns:a16="http://schemas.microsoft.com/office/drawing/2014/main" id="{8E9A0BEC-A41F-CD41-8A87-B84DAE8F0022}"/>
              </a:ext>
            </a:extLst>
          </p:cNvPr>
          <p:cNvGrpSpPr/>
          <p:nvPr/>
        </p:nvGrpSpPr>
        <p:grpSpPr>
          <a:xfrm>
            <a:off x="12188825" y="3239560"/>
            <a:ext cx="9285814" cy="9285814"/>
            <a:chOff x="7545919" y="3239560"/>
            <a:chExt cx="9285814" cy="9285814"/>
          </a:xfrm>
        </p:grpSpPr>
        <p:sp>
          <p:nvSpPr>
            <p:cNvPr id="23" name="Freeform 22">
              <a:extLst>
                <a:ext uri="{FF2B5EF4-FFF2-40B4-BE49-F238E27FC236}">
                  <a16:creationId xmlns:a16="http://schemas.microsoft.com/office/drawing/2014/main" id="{2CB7B0E7-CDEC-3E49-9B51-4EDE73640251}"/>
                </a:ext>
              </a:extLst>
            </p:cNvPr>
            <p:cNvSpPr/>
            <p:nvPr/>
          </p:nvSpPr>
          <p:spPr>
            <a:xfrm>
              <a:off x="9022824" y="3239560"/>
              <a:ext cx="6332004" cy="4419516"/>
            </a:xfrm>
            <a:custGeom>
              <a:avLst/>
              <a:gdLst>
                <a:gd name="connsiteX0" fmla="*/ 2681179 w 5362359"/>
                <a:gd name="connsiteY0" fmla="*/ 0 h 3742737"/>
                <a:gd name="connsiteX1" fmla="*/ 5182245 w 5362359"/>
                <a:gd name="connsiteY1" fmla="*/ 897860 h 3742737"/>
                <a:gd name="connsiteX2" fmla="*/ 5362359 w 5362359"/>
                <a:gd name="connsiteY2" fmla="*/ 1061558 h 3742737"/>
                <a:gd name="connsiteX3" fmla="*/ 2681180 w 5362359"/>
                <a:gd name="connsiteY3" fmla="*/ 3742737 h 3742737"/>
                <a:gd name="connsiteX4" fmla="*/ 0 w 5362359"/>
                <a:gd name="connsiteY4" fmla="*/ 1061557 h 3742737"/>
                <a:gd name="connsiteX5" fmla="*/ 180113 w 5362359"/>
                <a:gd name="connsiteY5" fmla="*/ 897860 h 3742737"/>
                <a:gd name="connsiteX6" fmla="*/ 2681179 w 5362359"/>
                <a:gd name="connsiteY6" fmla="*/ 0 h 3742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2359" h="3742737">
                  <a:moveTo>
                    <a:pt x="2681179" y="0"/>
                  </a:moveTo>
                  <a:cubicBezTo>
                    <a:pt x="3631227" y="0"/>
                    <a:pt x="4502577" y="336948"/>
                    <a:pt x="5182245" y="897860"/>
                  </a:cubicBezTo>
                  <a:lnTo>
                    <a:pt x="5362359" y="1061558"/>
                  </a:lnTo>
                  <a:lnTo>
                    <a:pt x="2681180" y="3742737"/>
                  </a:lnTo>
                  <a:lnTo>
                    <a:pt x="0" y="1061557"/>
                  </a:lnTo>
                  <a:lnTo>
                    <a:pt x="180113" y="897860"/>
                  </a:lnTo>
                  <a:cubicBezTo>
                    <a:pt x="859781" y="336948"/>
                    <a:pt x="1731131" y="0"/>
                    <a:pt x="268117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0" name="Freeform 19">
              <a:extLst>
                <a:ext uri="{FF2B5EF4-FFF2-40B4-BE49-F238E27FC236}">
                  <a16:creationId xmlns:a16="http://schemas.microsoft.com/office/drawing/2014/main" id="{A4BE059D-9189-4F46-B84B-3CE2734EB728}"/>
                </a:ext>
              </a:extLst>
            </p:cNvPr>
            <p:cNvSpPr/>
            <p:nvPr/>
          </p:nvSpPr>
          <p:spPr>
            <a:xfrm>
              <a:off x="7545919" y="4716466"/>
              <a:ext cx="4419515" cy="6332004"/>
            </a:xfrm>
            <a:custGeom>
              <a:avLst/>
              <a:gdLst>
                <a:gd name="connsiteX0" fmla="*/ 1061557 w 3742737"/>
                <a:gd name="connsiteY0" fmla="*/ 0 h 5362358"/>
                <a:gd name="connsiteX1" fmla="*/ 3742737 w 3742737"/>
                <a:gd name="connsiteY1" fmla="*/ 2681180 h 5362358"/>
                <a:gd name="connsiteX2" fmla="*/ 1061558 w 3742737"/>
                <a:gd name="connsiteY2" fmla="*/ 5362358 h 5362358"/>
                <a:gd name="connsiteX3" fmla="*/ 897860 w 3742737"/>
                <a:gd name="connsiteY3" fmla="*/ 5182244 h 5362358"/>
                <a:gd name="connsiteX4" fmla="*/ 0 w 3742737"/>
                <a:gd name="connsiteY4" fmla="*/ 2681178 h 5362358"/>
                <a:gd name="connsiteX5" fmla="*/ 897860 w 3742737"/>
                <a:gd name="connsiteY5" fmla="*/ 180112 h 5362358"/>
                <a:gd name="connsiteX6" fmla="*/ 1061557 w 3742737"/>
                <a:gd name="connsiteY6" fmla="*/ 0 h 536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737" h="5362358">
                  <a:moveTo>
                    <a:pt x="1061557" y="0"/>
                  </a:moveTo>
                  <a:lnTo>
                    <a:pt x="3742737" y="2681180"/>
                  </a:lnTo>
                  <a:lnTo>
                    <a:pt x="1061558" y="5362358"/>
                  </a:lnTo>
                  <a:lnTo>
                    <a:pt x="897860" y="5182244"/>
                  </a:lnTo>
                  <a:cubicBezTo>
                    <a:pt x="336948" y="4502576"/>
                    <a:pt x="0" y="3631227"/>
                    <a:pt x="0" y="2681178"/>
                  </a:cubicBezTo>
                  <a:cubicBezTo>
                    <a:pt x="0" y="1731130"/>
                    <a:pt x="336948" y="859780"/>
                    <a:pt x="897860" y="180112"/>
                  </a:cubicBezTo>
                  <a:lnTo>
                    <a:pt x="106155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9" name="Freeform 18">
              <a:extLst>
                <a:ext uri="{FF2B5EF4-FFF2-40B4-BE49-F238E27FC236}">
                  <a16:creationId xmlns:a16="http://schemas.microsoft.com/office/drawing/2014/main" id="{B2225350-B940-D746-A4BA-DD862F67A1FB}"/>
                </a:ext>
              </a:extLst>
            </p:cNvPr>
            <p:cNvSpPr/>
            <p:nvPr/>
          </p:nvSpPr>
          <p:spPr>
            <a:xfrm>
              <a:off x="12412220" y="4716467"/>
              <a:ext cx="4419513" cy="6332002"/>
            </a:xfrm>
            <a:custGeom>
              <a:avLst/>
              <a:gdLst>
                <a:gd name="connsiteX0" fmla="*/ 2681179 w 3742735"/>
                <a:gd name="connsiteY0" fmla="*/ 0 h 5362356"/>
                <a:gd name="connsiteX1" fmla="*/ 2844875 w 3742735"/>
                <a:gd name="connsiteY1" fmla="*/ 180111 h 5362356"/>
                <a:gd name="connsiteX2" fmla="*/ 3742735 w 3742735"/>
                <a:gd name="connsiteY2" fmla="*/ 2681177 h 5362356"/>
                <a:gd name="connsiteX3" fmla="*/ 2844875 w 3742735"/>
                <a:gd name="connsiteY3" fmla="*/ 5182243 h 5362356"/>
                <a:gd name="connsiteX4" fmla="*/ 2681178 w 3742735"/>
                <a:gd name="connsiteY4" fmla="*/ 5362356 h 5362356"/>
                <a:gd name="connsiteX5" fmla="*/ 0 w 3742735"/>
                <a:gd name="connsiteY5" fmla="*/ 2681179 h 5362356"/>
                <a:gd name="connsiteX6" fmla="*/ 2681179 w 3742735"/>
                <a:gd name="connsiteY6" fmla="*/ 0 h 5362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2735" h="5362356">
                  <a:moveTo>
                    <a:pt x="2681179" y="0"/>
                  </a:moveTo>
                  <a:lnTo>
                    <a:pt x="2844875" y="180111"/>
                  </a:lnTo>
                  <a:cubicBezTo>
                    <a:pt x="3405787" y="859779"/>
                    <a:pt x="3742735" y="1731129"/>
                    <a:pt x="3742735" y="2681177"/>
                  </a:cubicBezTo>
                  <a:cubicBezTo>
                    <a:pt x="3742735" y="3631226"/>
                    <a:pt x="3405787" y="4502575"/>
                    <a:pt x="2844875" y="5182243"/>
                  </a:cubicBezTo>
                  <a:lnTo>
                    <a:pt x="2681178" y="5362356"/>
                  </a:lnTo>
                  <a:lnTo>
                    <a:pt x="0" y="2681179"/>
                  </a:lnTo>
                  <a:lnTo>
                    <a:pt x="2681179"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18" name="Freeform 17">
              <a:extLst>
                <a:ext uri="{FF2B5EF4-FFF2-40B4-BE49-F238E27FC236}">
                  <a16:creationId xmlns:a16="http://schemas.microsoft.com/office/drawing/2014/main" id="{B1D7B943-B6E9-4C4C-B917-020AC38D21F5}"/>
                </a:ext>
              </a:extLst>
            </p:cNvPr>
            <p:cNvSpPr/>
            <p:nvPr/>
          </p:nvSpPr>
          <p:spPr>
            <a:xfrm>
              <a:off x="9022826" y="8105862"/>
              <a:ext cx="6332001" cy="4419512"/>
            </a:xfrm>
            <a:custGeom>
              <a:avLst/>
              <a:gdLst>
                <a:gd name="connsiteX0" fmla="*/ 2681178 w 5362356"/>
                <a:gd name="connsiteY0" fmla="*/ 0 h 3742734"/>
                <a:gd name="connsiteX1" fmla="*/ 5362356 w 5362356"/>
                <a:gd name="connsiteY1" fmla="*/ 2681177 h 3742734"/>
                <a:gd name="connsiteX2" fmla="*/ 5182243 w 5362356"/>
                <a:gd name="connsiteY2" fmla="*/ 2844874 h 3742734"/>
                <a:gd name="connsiteX3" fmla="*/ 2681177 w 5362356"/>
                <a:gd name="connsiteY3" fmla="*/ 3742734 h 3742734"/>
                <a:gd name="connsiteX4" fmla="*/ 180111 w 5362356"/>
                <a:gd name="connsiteY4" fmla="*/ 2844874 h 3742734"/>
                <a:gd name="connsiteX5" fmla="*/ 0 w 5362356"/>
                <a:gd name="connsiteY5" fmla="*/ 2681178 h 3742734"/>
                <a:gd name="connsiteX6" fmla="*/ 2681178 w 5362356"/>
                <a:gd name="connsiteY6" fmla="*/ 0 h 374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2356" h="3742734">
                  <a:moveTo>
                    <a:pt x="2681178" y="0"/>
                  </a:moveTo>
                  <a:lnTo>
                    <a:pt x="5362356" y="2681177"/>
                  </a:lnTo>
                  <a:lnTo>
                    <a:pt x="5182243" y="2844874"/>
                  </a:lnTo>
                  <a:cubicBezTo>
                    <a:pt x="4502575" y="3405786"/>
                    <a:pt x="3631225" y="3742734"/>
                    <a:pt x="2681177" y="3742734"/>
                  </a:cubicBezTo>
                  <a:cubicBezTo>
                    <a:pt x="1731129" y="3742734"/>
                    <a:pt x="859779" y="3405786"/>
                    <a:pt x="180111" y="2844874"/>
                  </a:cubicBezTo>
                  <a:lnTo>
                    <a:pt x="0" y="2681178"/>
                  </a:lnTo>
                  <a:lnTo>
                    <a:pt x="2681178"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Lato Light" panose="020F0502020204030203" pitchFamily="34" charset="0"/>
              </a:endParaRPr>
            </a:p>
          </p:txBody>
        </p:sp>
        <p:sp>
          <p:nvSpPr>
            <p:cNvPr id="28" name="Donut 27">
              <a:extLst>
                <a:ext uri="{FF2B5EF4-FFF2-40B4-BE49-F238E27FC236}">
                  <a16:creationId xmlns:a16="http://schemas.microsoft.com/office/drawing/2014/main" id="{AEB0AC68-8C87-2F44-A278-8B668C6F5648}"/>
                </a:ext>
              </a:extLst>
            </p:cNvPr>
            <p:cNvSpPr/>
            <p:nvPr/>
          </p:nvSpPr>
          <p:spPr>
            <a:xfrm>
              <a:off x="7996827" y="3656602"/>
              <a:ext cx="8383996" cy="8383996"/>
            </a:xfrm>
            <a:prstGeom prst="donut">
              <a:avLst>
                <a:gd name="adj" fmla="val 120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Freeform 28">
              <a:extLst>
                <a:ext uri="{FF2B5EF4-FFF2-40B4-BE49-F238E27FC236}">
                  <a16:creationId xmlns:a16="http://schemas.microsoft.com/office/drawing/2014/main" id="{8DD63964-E42B-E941-9F03-687E5606B742}"/>
                </a:ext>
              </a:extLst>
            </p:cNvPr>
            <p:cNvSpPr>
              <a:spLocks noChangeArrowheads="1"/>
            </p:cNvSpPr>
            <p:nvPr/>
          </p:nvSpPr>
          <p:spPr bwMode="auto">
            <a:xfrm>
              <a:off x="9010191" y="6908329"/>
              <a:ext cx="1490970" cy="2006234"/>
            </a:xfrm>
            <a:custGeom>
              <a:avLst/>
              <a:gdLst>
                <a:gd name="connsiteX0" fmla="*/ 266225 w 652601"/>
                <a:gd name="connsiteY0" fmla="*/ 95393 h 878134"/>
                <a:gd name="connsiteX1" fmla="*/ 380990 w 652601"/>
                <a:gd name="connsiteY1" fmla="*/ 134280 h 878134"/>
                <a:gd name="connsiteX2" fmla="*/ 391423 w 652601"/>
                <a:gd name="connsiteY2" fmla="*/ 143282 h 878134"/>
                <a:gd name="connsiteX3" fmla="*/ 648294 w 652601"/>
                <a:gd name="connsiteY3" fmla="*/ 660698 h 878134"/>
                <a:gd name="connsiteX4" fmla="*/ 651172 w 652601"/>
                <a:gd name="connsiteY4" fmla="*/ 690223 h 878134"/>
                <a:gd name="connsiteX5" fmla="*/ 632464 w 652601"/>
                <a:gd name="connsiteY5" fmla="*/ 713627 h 878134"/>
                <a:gd name="connsiteX6" fmla="*/ 309397 w 652601"/>
                <a:gd name="connsiteY6" fmla="*/ 874577 h 878134"/>
                <a:gd name="connsiteX7" fmla="*/ 279177 w 652601"/>
                <a:gd name="connsiteY7" fmla="*/ 874937 h 878134"/>
                <a:gd name="connsiteX8" fmla="*/ 257591 w 652601"/>
                <a:gd name="connsiteY8" fmla="*/ 854774 h 878134"/>
                <a:gd name="connsiteX9" fmla="*/ 1079 w 652601"/>
                <a:gd name="connsiteY9" fmla="*/ 337358 h 878134"/>
                <a:gd name="connsiteX10" fmla="*/ 0 w 652601"/>
                <a:gd name="connsiteY10" fmla="*/ 323315 h 878134"/>
                <a:gd name="connsiteX11" fmla="*/ 38495 w 652601"/>
                <a:gd name="connsiteY11" fmla="*/ 208814 h 878134"/>
                <a:gd name="connsiteX12" fmla="*/ 40653 w 652601"/>
                <a:gd name="connsiteY12" fmla="*/ 201613 h 878134"/>
                <a:gd name="connsiteX13" fmla="*/ 47489 w 652601"/>
                <a:gd name="connsiteY13" fmla="*/ 198012 h 878134"/>
                <a:gd name="connsiteX14" fmla="*/ 103252 w 652601"/>
                <a:gd name="connsiteY14" fmla="*/ 170287 h 878134"/>
                <a:gd name="connsiteX15" fmla="*/ 105771 w 652601"/>
                <a:gd name="connsiteY15" fmla="*/ 174248 h 878134"/>
                <a:gd name="connsiteX16" fmla="*/ 136350 w 652601"/>
                <a:gd name="connsiteY16" fmla="*/ 158765 h 878134"/>
                <a:gd name="connsiteX17" fmla="*/ 133832 w 652601"/>
                <a:gd name="connsiteY17" fmla="*/ 155164 h 878134"/>
                <a:gd name="connsiteX18" fmla="*/ 198230 w 652601"/>
                <a:gd name="connsiteY18" fmla="*/ 123118 h 878134"/>
                <a:gd name="connsiteX19" fmla="*/ 209382 w 652601"/>
                <a:gd name="connsiteY19" fmla="*/ 174608 h 878134"/>
                <a:gd name="connsiteX20" fmla="*/ 199669 w 652601"/>
                <a:gd name="connsiteY20" fmla="*/ 206654 h 878134"/>
                <a:gd name="connsiteX21" fmla="*/ 168369 w 652601"/>
                <a:gd name="connsiteY21" fmla="*/ 194771 h 878134"/>
                <a:gd name="connsiteX22" fmla="*/ 160095 w 652601"/>
                <a:gd name="connsiteY22" fmla="*/ 187570 h 878134"/>
                <a:gd name="connsiteX23" fmla="*/ 155418 w 652601"/>
                <a:gd name="connsiteY23" fmla="*/ 183249 h 878134"/>
                <a:gd name="connsiteX24" fmla="*/ 123759 w 652601"/>
                <a:gd name="connsiteY24" fmla="*/ 199092 h 878134"/>
                <a:gd name="connsiteX25" fmla="*/ 132033 w 652601"/>
                <a:gd name="connsiteY25" fmla="*/ 207374 h 878134"/>
                <a:gd name="connsiteX26" fmla="*/ 147143 w 652601"/>
                <a:gd name="connsiteY26" fmla="*/ 221416 h 878134"/>
                <a:gd name="connsiteX27" fmla="*/ 214779 w 652601"/>
                <a:gd name="connsiteY27" fmla="*/ 237259 h 878134"/>
                <a:gd name="connsiteX28" fmla="*/ 243200 w 652601"/>
                <a:gd name="connsiteY28" fmla="*/ 173527 h 878134"/>
                <a:gd name="connsiteX29" fmla="*/ 228810 w 652601"/>
                <a:gd name="connsiteY29" fmla="*/ 107995 h 878134"/>
                <a:gd name="connsiteX30" fmla="*/ 252554 w 652601"/>
                <a:gd name="connsiteY30" fmla="*/ 96113 h 878134"/>
                <a:gd name="connsiteX31" fmla="*/ 128211 w 652601"/>
                <a:gd name="connsiteY31" fmla="*/ 1560 h 878134"/>
                <a:gd name="connsiteX32" fmla="*/ 159059 w 652601"/>
                <a:gd name="connsiteY32" fmla="*/ 18117 h 878134"/>
                <a:gd name="connsiteX33" fmla="*/ 212146 w 652601"/>
                <a:gd name="connsiteY33" fmla="*/ 88493 h 878134"/>
                <a:gd name="connsiteX34" fmla="*/ 235461 w 652601"/>
                <a:gd name="connsiteY34" fmla="*/ 173666 h 878134"/>
                <a:gd name="connsiteX35" fmla="*/ 211787 w 652601"/>
                <a:gd name="connsiteY35" fmla="*/ 229245 h 878134"/>
                <a:gd name="connsiteX36" fmla="*/ 153678 w 652601"/>
                <a:gd name="connsiteY36" fmla="*/ 214809 h 878134"/>
                <a:gd name="connsiteX37" fmla="*/ 139331 w 652601"/>
                <a:gd name="connsiteY37" fmla="*/ 201456 h 878134"/>
                <a:gd name="connsiteX38" fmla="*/ 155113 w 652601"/>
                <a:gd name="connsiteY38" fmla="*/ 193516 h 878134"/>
                <a:gd name="connsiteX39" fmla="*/ 164081 w 652601"/>
                <a:gd name="connsiteY39" fmla="*/ 201456 h 878134"/>
                <a:gd name="connsiteX40" fmla="*/ 204613 w 652601"/>
                <a:gd name="connsiteY40" fmla="*/ 214088 h 878134"/>
                <a:gd name="connsiteX41" fmla="*/ 218961 w 652601"/>
                <a:gd name="connsiteY41" fmla="*/ 174388 h 878134"/>
                <a:gd name="connsiteX42" fmla="*/ 197081 w 652601"/>
                <a:gd name="connsiteY42" fmla="*/ 96072 h 878134"/>
                <a:gd name="connsiteX43" fmla="*/ 148298 w 652601"/>
                <a:gd name="connsiteY43" fmla="*/ 31470 h 878134"/>
                <a:gd name="connsiteX44" fmla="*/ 108124 w 652601"/>
                <a:gd name="connsiteY44" fmla="*/ 18478 h 878134"/>
                <a:gd name="connsiteX45" fmla="*/ 93776 w 652601"/>
                <a:gd name="connsiteY45" fmla="*/ 58899 h 878134"/>
                <a:gd name="connsiteX46" fmla="*/ 115298 w 652601"/>
                <a:gd name="connsiteY46" fmla="*/ 136854 h 878134"/>
                <a:gd name="connsiteX47" fmla="*/ 125341 w 652601"/>
                <a:gd name="connsiteY47" fmla="*/ 155260 h 878134"/>
                <a:gd name="connsiteX48" fmla="*/ 110276 w 652601"/>
                <a:gd name="connsiteY48" fmla="*/ 162839 h 878134"/>
                <a:gd name="connsiteX49" fmla="*/ 100233 w 652601"/>
                <a:gd name="connsiteY49" fmla="*/ 144433 h 878134"/>
                <a:gd name="connsiteX50" fmla="*/ 76918 w 652601"/>
                <a:gd name="connsiteY50" fmla="*/ 59260 h 878134"/>
                <a:gd name="connsiteX51" fmla="*/ 100591 w 652601"/>
                <a:gd name="connsiteY51" fmla="*/ 3681 h 878134"/>
                <a:gd name="connsiteX52" fmla="*/ 128211 w 652601"/>
                <a:gd name="connsiteY52" fmla="*/ 1560 h 87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52601" h="878134">
                  <a:moveTo>
                    <a:pt x="266225" y="95393"/>
                  </a:moveTo>
                  <a:lnTo>
                    <a:pt x="380990" y="134280"/>
                  </a:lnTo>
                  <a:lnTo>
                    <a:pt x="391423" y="143282"/>
                  </a:lnTo>
                  <a:lnTo>
                    <a:pt x="648294" y="660698"/>
                  </a:lnTo>
                  <a:cubicBezTo>
                    <a:pt x="652971" y="670419"/>
                    <a:pt x="653690" y="680861"/>
                    <a:pt x="651172" y="690223"/>
                  </a:cubicBezTo>
                  <a:cubicBezTo>
                    <a:pt x="648654" y="700305"/>
                    <a:pt x="642178" y="708946"/>
                    <a:pt x="632464" y="713627"/>
                  </a:cubicBezTo>
                  <a:lnTo>
                    <a:pt x="309397" y="874577"/>
                  </a:lnTo>
                  <a:cubicBezTo>
                    <a:pt x="299683" y="879258"/>
                    <a:pt x="288890" y="879258"/>
                    <a:pt x="279177" y="874937"/>
                  </a:cubicBezTo>
                  <a:cubicBezTo>
                    <a:pt x="270183" y="871337"/>
                    <a:pt x="262268" y="864495"/>
                    <a:pt x="257591" y="854774"/>
                  </a:cubicBezTo>
                  <a:lnTo>
                    <a:pt x="1079" y="337358"/>
                  </a:lnTo>
                  <a:lnTo>
                    <a:pt x="0" y="323315"/>
                  </a:lnTo>
                  <a:lnTo>
                    <a:pt x="38495" y="208814"/>
                  </a:lnTo>
                  <a:lnTo>
                    <a:pt x="40653" y="201613"/>
                  </a:lnTo>
                  <a:lnTo>
                    <a:pt x="47489" y="198012"/>
                  </a:lnTo>
                  <a:lnTo>
                    <a:pt x="103252" y="170287"/>
                  </a:lnTo>
                  <a:lnTo>
                    <a:pt x="105771" y="174248"/>
                  </a:lnTo>
                  <a:lnTo>
                    <a:pt x="136350" y="158765"/>
                  </a:lnTo>
                  <a:lnTo>
                    <a:pt x="133832" y="155164"/>
                  </a:lnTo>
                  <a:lnTo>
                    <a:pt x="198230" y="123118"/>
                  </a:lnTo>
                  <a:cubicBezTo>
                    <a:pt x="204346" y="140041"/>
                    <a:pt x="208663" y="157685"/>
                    <a:pt x="209382" y="174608"/>
                  </a:cubicBezTo>
                  <a:cubicBezTo>
                    <a:pt x="209382" y="182889"/>
                    <a:pt x="208663" y="201973"/>
                    <a:pt x="199669" y="206654"/>
                  </a:cubicBezTo>
                  <a:cubicBezTo>
                    <a:pt x="190675" y="211334"/>
                    <a:pt x="174845" y="200172"/>
                    <a:pt x="168369" y="194771"/>
                  </a:cubicBezTo>
                  <a:cubicBezTo>
                    <a:pt x="165491" y="192611"/>
                    <a:pt x="162613" y="190091"/>
                    <a:pt x="160095" y="187570"/>
                  </a:cubicBezTo>
                  <a:lnTo>
                    <a:pt x="155418" y="183249"/>
                  </a:lnTo>
                  <a:lnTo>
                    <a:pt x="123759" y="199092"/>
                  </a:lnTo>
                  <a:lnTo>
                    <a:pt x="132033" y="207374"/>
                  </a:lnTo>
                  <a:cubicBezTo>
                    <a:pt x="136710" y="212415"/>
                    <a:pt x="141747" y="217096"/>
                    <a:pt x="147143" y="221416"/>
                  </a:cubicBezTo>
                  <a:cubicBezTo>
                    <a:pt x="165491" y="236539"/>
                    <a:pt x="191394" y="248781"/>
                    <a:pt x="214779" y="237259"/>
                  </a:cubicBezTo>
                  <a:cubicBezTo>
                    <a:pt x="238164" y="225737"/>
                    <a:pt x="243920" y="197292"/>
                    <a:pt x="243200" y="173527"/>
                  </a:cubicBezTo>
                  <a:cubicBezTo>
                    <a:pt x="242481" y="151923"/>
                    <a:pt x="236725" y="129239"/>
                    <a:pt x="228810" y="107995"/>
                  </a:cubicBezTo>
                  <a:lnTo>
                    <a:pt x="252554" y="96113"/>
                  </a:lnTo>
                  <a:close/>
                  <a:moveTo>
                    <a:pt x="128211" y="1560"/>
                  </a:moveTo>
                  <a:cubicBezTo>
                    <a:pt x="138165" y="4132"/>
                    <a:pt x="148657" y="9816"/>
                    <a:pt x="159059" y="18117"/>
                  </a:cubicBezTo>
                  <a:cubicBezTo>
                    <a:pt x="178070" y="33636"/>
                    <a:pt x="197081" y="58538"/>
                    <a:pt x="212146" y="88493"/>
                  </a:cubicBezTo>
                  <a:cubicBezTo>
                    <a:pt x="226852" y="118448"/>
                    <a:pt x="234744" y="149125"/>
                    <a:pt x="235461" y="173666"/>
                  </a:cubicBezTo>
                  <a:cubicBezTo>
                    <a:pt x="236178" y="200373"/>
                    <a:pt x="228646" y="220945"/>
                    <a:pt x="211787" y="229245"/>
                  </a:cubicBezTo>
                  <a:cubicBezTo>
                    <a:pt x="195646" y="237907"/>
                    <a:pt x="174124" y="231411"/>
                    <a:pt x="153678" y="214809"/>
                  </a:cubicBezTo>
                  <a:cubicBezTo>
                    <a:pt x="148657" y="210839"/>
                    <a:pt x="143994" y="206509"/>
                    <a:pt x="139331" y="201456"/>
                  </a:cubicBezTo>
                  <a:lnTo>
                    <a:pt x="155113" y="193516"/>
                  </a:lnTo>
                  <a:cubicBezTo>
                    <a:pt x="157983" y="196403"/>
                    <a:pt x="161211" y="198930"/>
                    <a:pt x="164081" y="201456"/>
                  </a:cubicBezTo>
                  <a:cubicBezTo>
                    <a:pt x="179505" y="214088"/>
                    <a:pt x="194211" y="219501"/>
                    <a:pt x="204613" y="214088"/>
                  </a:cubicBezTo>
                  <a:cubicBezTo>
                    <a:pt x="214657" y="209035"/>
                    <a:pt x="219320" y="194238"/>
                    <a:pt x="218961" y="174388"/>
                  </a:cubicBezTo>
                  <a:cubicBezTo>
                    <a:pt x="218244" y="152012"/>
                    <a:pt x="210711" y="124223"/>
                    <a:pt x="197081" y="96072"/>
                  </a:cubicBezTo>
                  <a:cubicBezTo>
                    <a:pt x="183091" y="67922"/>
                    <a:pt x="165515" y="45546"/>
                    <a:pt x="148298" y="31470"/>
                  </a:cubicBezTo>
                  <a:cubicBezTo>
                    <a:pt x="132874" y="18839"/>
                    <a:pt x="118168" y="13786"/>
                    <a:pt x="108124" y="18478"/>
                  </a:cubicBezTo>
                  <a:cubicBezTo>
                    <a:pt x="98081" y="23531"/>
                    <a:pt x="93059" y="38688"/>
                    <a:pt x="93776" y="58899"/>
                  </a:cubicBezTo>
                  <a:cubicBezTo>
                    <a:pt x="94494" y="81275"/>
                    <a:pt x="101668" y="109065"/>
                    <a:pt x="115298" y="136854"/>
                  </a:cubicBezTo>
                  <a:cubicBezTo>
                    <a:pt x="118526" y="143350"/>
                    <a:pt x="121754" y="149486"/>
                    <a:pt x="125341" y="155260"/>
                  </a:cubicBezTo>
                  <a:lnTo>
                    <a:pt x="110276" y="162839"/>
                  </a:lnTo>
                  <a:cubicBezTo>
                    <a:pt x="106689" y="156704"/>
                    <a:pt x="103461" y="150568"/>
                    <a:pt x="100233" y="144433"/>
                  </a:cubicBezTo>
                  <a:cubicBezTo>
                    <a:pt x="85526" y="114117"/>
                    <a:pt x="77635" y="83801"/>
                    <a:pt x="76918" y="59260"/>
                  </a:cubicBezTo>
                  <a:cubicBezTo>
                    <a:pt x="76200" y="32553"/>
                    <a:pt x="84091" y="11621"/>
                    <a:pt x="100591" y="3681"/>
                  </a:cubicBezTo>
                  <a:cubicBezTo>
                    <a:pt x="108841" y="-470"/>
                    <a:pt x="118257" y="-1011"/>
                    <a:pt x="128211" y="156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0" name="Freeform 29">
              <a:extLst>
                <a:ext uri="{FF2B5EF4-FFF2-40B4-BE49-F238E27FC236}">
                  <a16:creationId xmlns:a16="http://schemas.microsoft.com/office/drawing/2014/main" id="{19A510FD-214D-0747-BCE2-FB17C9C2E45A}"/>
                </a:ext>
              </a:extLst>
            </p:cNvPr>
            <p:cNvSpPr>
              <a:spLocks noChangeArrowheads="1"/>
            </p:cNvSpPr>
            <p:nvPr/>
          </p:nvSpPr>
          <p:spPr bwMode="auto">
            <a:xfrm>
              <a:off x="13577684" y="6647071"/>
              <a:ext cx="2004848" cy="1957698"/>
            </a:xfrm>
            <a:custGeom>
              <a:avLst/>
              <a:gdLst>
                <a:gd name="connsiteX0" fmla="*/ 146844 w 877527"/>
                <a:gd name="connsiteY0" fmla="*/ 223838 h 856890"/>
                <a:gd name="connsiteX1" fmla="*/ 162320 w 877527"/>
                <a:gd name="connsiteY1" fmla="*/ 250485 h 856890"/>
                <a:gd name="connsiteX2" fmla="*/ 220265 w 877527"/>
                <a:gd name="connsiteY2" fmla="*/ 350953 h 856890"/>
                <a:gd name="connsiteX3" fmla="*/ 278211 w 877527"/>
                <a:gd name="connsiteY3" fmla="*/ 451060 h 856890"/>
                <a:gd name="connsiteX4" fmla="*/ 293327 w 877527"/>
                <a:gd name="connsiteY4" fmla="*/ 477707 h 856890"/>
                <a:gd name="connsiteX5" fmla="*/ 262735 w 877527"/>
                <a:gd name="connsiteY5" fmla="*/ 477707 h 856890"/>
                <a:gd name="connsiteX6" fmla="*/ 218106 w 877527"/>
                <a:gd name="connsiteY6" fmla="*/ 477707 h 856890"/>
                <a:gd name="connsiteX7" fmla="*/ 218106 w 877527"/>
                <a:gd name="connsiteY7" fmla="*/ 838885 h 856890"/>
                <a:gd name="connsiteX8" fmla="*/ 218106 w 877527"/>
                <a:gd name="connsiteY8" fmla="*/ 856890 h 856890"/>
                <a:gd name="connsiteX9" fmla="*/ 200110 w 877527"/>
                <a:gd name="connsiteY9" fmla="*/ 856890 h 856890"/>
                <a:gd name="connsiteX10" fmla="*/ 93217 w 877527"/>
                <a:gd name="connsiteY10" fmla="*/ 856890 h 856890"/>
                <a:gd name="connsiteX11" fmla="*/ 75581 w 877527"/>
                <a:gd name="connsiteY11" fmla="*/ 856890 h 856890"/>
                <a:gd name="connsiteX12" fmla="*/ 75581 w 877527"/>
                <a:gd name="connsiteY12" fmla="*/ 838885 h 856890"/>
                <a:gd name="connsiteX13" fmla="*/ 75581 w 877527"/>
                <a:gd name="connsiteY13" fmla="*/ 477707 h 856890"/>
                <a:gd name="connsiteX14" fmla="*/ 30952 w 877527"/>
                <a:gd name="connsiteY14" fmla="*/ 477707 h 856890"/>
                <a:gd name="connsiteX15" fmla="*/ 0 w 877527"/>
                <a:gd name="connsiteY15" fmla="*/ 477707 h 856890"/>
                <a:gd name="connsiteX16" fmla="*/ 15476 w 877527"/>
                <a:gd name="connsiteY16" fmla="*/ 451060 h 856890"/>
                <a:gd name="connsiteX17" fmla="*/ 73422 w 877527"/>
                <a:gd name="connsiteY17" fmla="*/ 350953 h 856890"/>
                <a:gd name="connsiteX18" fmla="*/ 131367 w 877527"/>
                <a:gd name="connsiteY18" fmla="*/ 250485 h 856890"/>
                <a:gd name="connsiteX19" fmla="*/ 445294 w 877527"/>
                <a:gd name="connsiteY19" fmla="*/ 90488 h 856890"/>
                <a:gd name="connsiteX20" fmla="*/ 460410 w 877527"/>
                <a:gd name="connsiteY20" fmla="*/ 117127 h 856890"/>
                <a:gd name="connsiteX21" fmla="*/ 518355 w 877527"/>
                <a:gd name="connsiteY21" fmla="*/ 217202 h 856890"/>
                <a:gd name="connsiteX22" fmla="*/ 576301 w 877527"/>
                <a:gd name="connsiteY22" fmla="*/ 317637 h 856890"/>
                <a:gd name="connsiteX23" fmla="*/ 591777 w 877527"/>
                <a:gd name="connsiteY23" fmla="*/ 344276 h 856890"/>
                <a:gd name="connsiteX24" fmla="*/ 561185 w 877527"/>
                <a:gd name="connsiteY24" fmla="*/ 344276 h 856890"/>
                <a:gd name="connsiteX25" fmla="*/ 516556 w 877527"/>
                <a:gd name="connsiteY25" fmla="*/ 344276 h 856890"/>
                <a:gd name="connsiteX26" fmla="*/ 516556 w 877527"/>
                <a:gd name="connsiteY26" fmla="*/ 838891 h 856890"/>
                <a:gd name="connsiteX27" fmla="*/ 516556 w 877527"/>
                <a:gd name="connsiteY27" fmla="*/ 856890 h 856890"/>
                <a:gd name="connsiteX28" fmla="*/ 498560 w 877527"/>
                <a:gd name="connsiteY28" fmla="*/ 856890 h 856890"/>
                <a:gd name="connsiteX29" fmla="*/ 391667 w 877527"/>
                <a:gd name="connsiteY29" fmla="*/ 856890 h 856890"/>
                <a:gd name="connsiteX30" fmla="*/ 373671 w 877527"/>
                <a:gd name="connsiteY30" fmla="*/ 856890 h 856890"/>
                <a:gd name="connsiteX31" fmla="*/ 373671 w 877527"/>
                <a:gd name="connsiteY31" fmla="*/ 838891 h 856890"/>
                <a:gd name="connsiteX32" fmla="*/ 373671 w 877527"/>
                <a:gd name="connsiteY32" fmla="*/ 344276 h 856890"/>
                <a:gd name="connsiteX33" fmla="*/ 329402 w 877527"/>
                <a:gd name="connsiteY33" fmla="*/ 344276 h 856890"/>
                <a:gd name="connsiteX34" fmla="*/ 298450 w 877527"/>
                <a:gd name="connsiteY34" fmla="*/ 344276 h 856890"/>
                <a:gd name="connsiteX35" fmla="*/ 313926 w 877527"/>
                <a:gd name="connsiteY35" fmla="*/ 317637 h 856890"/>
                <a:gd name="connsiteX36" fmla="*/ 371872 w 877527"/>
                <a:gd name="connsiteY36" fmla="*/ 217202 h 856890"/>
                <a:gd name="connsiteX37" fmla="*/ 429817 w 877527"/>
                <a:gd name="connsiteY37" fmla="*/ 117127 h 856890"/>
                <a:gd name="connsiteX38" fmla="*/ 730684 w 877527"/>
                <a:gd name="connsiteY38" fmla="*/ 0 h 856890"/>
                <a:gd name="connsiteX39" fmla="*/ 746160 w 877527"/>
                <a:gd name="connsiteY39" fmla="*/ 26627 h 856890"/>
                <a:gd name="connsiteX40" fmla="*/ 804106 w 877527"/>
                <a:gd name="connsiteY40" fmla="*/ 127018 h 856890"/>
                <a:gd name="connsiteX41" fmla="*/ 862051 w 877527"/>
                <a:gd name="connsiteY41" fmla="*/ 227409 h 856890"/>
                <a:gd name="connsiteX42" fmla="*/ 877527 w 877527"/>
                <a:gd name="connsiteY42" fmla="*/ 254036 h 856890"/>
                <a:gd name="connsiteX43" fmla="*/ 846575 w 877527"/>
                <a:gd name="connsiteY43" fmla="*/ 254036 h 856890"/>
                <a:gd name="connsiteX44" fmla="*/ 802306 w 877527"/>
                <a:gd name="connsiteY44" fmla="*/ 254036 h 856890"/>
                <a:gd name="connsiteX45" fmla="*/ 802306 w 877527"/>
                <a:gd name="connsiteY45" fmla="*/ 837312 h 856890"/>
                <a:gd name="connsiteX46" fmla="*/ 802306 w 877527"/>
                <a:gd name="connsiteY46" fmla="*/ 855303 h 856890"/>
                <a:gd name="connsiteX47" fmla="*/ 784311 w 877527"/>
                <a:gd name="connsiteY47" fmla="*/ 855303 h 856890"/>
                <a:gd name="connsiteX48" fmla="*/ 677057 w 877527"/>
                <a:gd name="connsiteY48" fmla="*/ 855303 h 856890"/>
                <a:gd name="connsiteX49" fmla="*/ 659422 w 877527"/>
                <a:gd name="connsiteY49" fmla="*/ 855303 h 856890"/>
                <a:gd name="connsiteX50" fmla="*/ 659422 w 877527"/>
                <a:gd name="connsiteY50" fmla="*/ 837312 h 856890"/>
                <a:gd name="connsiteX51" fmla="*/ 659422 w 877527"/>
                <a:gd name="connsiteY51" fmla="*/ 254036 h 856890"/>
                <a:gd name="connsiteX52" fmla="*/ 614793 w 877527"/>
                <a:gd name="connsiteY52" fmla="*/ 254036 h 856890"/>
                <a:gd name="connsiteX53" fmla="*/ 584200 w 877527"/>
                <a:gd name="connsiteY53" fmla="*/ 254036 h 856890"/>
                <a:gd name="connsiteX54" fmla="*/ 599676 w 877527"/>
                <a:gd name="connsiteY54" fmla="*/ 227409 h 856890"/>
                <a:gd name="connsiteX55" fmla="*/ 657622 w 877527"/>
                <a:gd name="connsiteY55" fmla="*/ 127018 h 856890"/>
                <a:gd name="connsiteX56" fmla="*/ 715568 w 877527"/>
                <a:gd name="connsiteY56" fmla="*/ 26627 h 856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877527" h="856890">
                  <a:moveTo>
                    <a:pt x="146844" y="223838"/>
                  </a:moveTo>
                  <a:lnTo>
                    <a:pt x="162320" y="250485"/>
                  </a:lnTo>
                  <a:lnTo>
                    <a:pt x="220265" y="350953"/>
                  </a:lnTo>
                  <a:lnTo>
                    <a:pt x="278211" y="451060"/>
                  </a:lnTo>
                  <a:lnTo>
                    <a:pt x="293327" y="477707"/>
                  </a:lnTo>
                  <a:lnTo>
                    <a:pt x="262735" y="477707"/>
                  </a:lnTo>
                  <a:lnTo>
                    <a:pt x="218106" y="477707"/>
                  </a:lnTo>
                  <a:lnTo>
                    <a:pt x="218106" y="838885"/>
                  </a:lnTo>
                  <a:lnTo>
                    <a:pt x="218106" y="856890"/>
                  </a:lnTo>
                  <a:lnTo>
                    <a:pt x="200110" y="856890"/>
                  </a:lnTo>
                  <a:lnTo>
                    <a:pt x="93217" y="856890"/>
                  </a:lnTo>
                  <a:lnTo>
                    <a:pt x="75581" y="856890"/>
                  </a:lnTo>
                  <a:lnTo>
                    <a:pt x="75581" y="838885"/>
                  </a:lnTo>
                  <a:lnTo>
                    <a:pt x="75581" y="477707"/>
                  </a:lnTo>
                  <a:lnTo>
                    <a:pt x="30952" y="477707"/>
                  </a:lnTo>
                  <a:lnTo>
                    <a:pt x="0" y="477707"/>
                  </a:lnTo>
                  <a:lnTo>
                    <a:pt x="15476" y="451060"/>
                  </a:lnTo>
                  <a:lnTo>
                    <a:pt x="73422" y="350953"/>
                  </a:lnTo>
                  <a:lnTo>
                    <a:pt x="131367" y="250485"/>
                  </a:lnTo>
                  <a:close/>
                  <a:moveTo>
                    <a:pt x="445294" y="90488"/>
                  </a:moveTo>
                  <a:lnTo>
                    <a:pt x="460410" y="117127"/>
                  </a:lnTo>
                  <a:lnTo>
                    <a:pt x="518355" y="217202"/>
                  </a:lnTo>
                  <a:lnTo>
                    <a:pt x="576301" y="317637"/>
                  </a:lnTo>
                  <a:lnTo>
                    <a:pt x="591777" y="344276"/>
                  </a:lnTo>
                  <a:lnTo>
                    <a:pt x="561185" y="344276"/>
                  </a:lnTo>
                  <a:lnTo>
                    <a:pt x="516556" y="344276"/>
                  </a:lnTo>
                  <a:lnTo>
                    <a:pt x="516556" y="838891"/>
                  </a:lnTo>
                  <a:lnTo>
                    <a:pt x="516556" y="856890"/>
                  </a:lnTo>
                  <a:lnTo>
                    <a:pt x="498560" y="856890"/>
                  </a:lnTo>
                  <a:lnTo>
                    <a:pt x="391667" y="856890"/>
                  </a:lnTo>
                  <a:lnTo>
                    <a:pt x="373671" y="856890"/>
                  </a:lnTo>
                  <a:lnTo>
                    <a:pt x="373671" y="838891"/>
                  </a:lnTo>
                  <a:lnTo>
                    <a:pt x="373671" y="344276"/>
                  </a:lnTo>
                  <a:lnTo>
                    <a:pt x="329402" y="344276"/>
                  </a:lnTo>
                  <a:lnTo>
                    <a:pt x="298450" y="344276"/>
                  </a:lnTo>
                  <a:lnTo>
                    <a:pt x="313926" y="317637"/>
                  </a:lnTo>
                  <a:lnTo>
                    <a:pt x="371872" y="217202"/>
                  </a:lnTo>
                  <a:lnTo>
                    <a:pt x="429817" y="117127"/>
                  </a:lnTo>
                  <a:close/>
                  <a:moveTo>
                    <a:pt x="730684" y="0"/>
                  </a:moveTo>
                  <a:lnTo>
                    <a:pt x="746160" y="26627"/>
                  </a:lnTo>
                  <a:lnTo>
                    <a:pt x="804106" y="127018"/>
                  </a:lnTo>
                  <a:lnTo>
                    <a:pt x="862051" y="227409"/>
                  </a:lnTo>
                  <a:lnTo>
                    <a:pt x="877527" y="254036"/>
                  </a:lnTo>
                  <a:lnTo>
                    <a:pt x="846575" y="254036"/>
                  </a:lnTo>
                  <a:lnTo>
                    <a:pt x="802306" y="254036"/>
                  </a:lnTo>
                  <a:lnTo>
                    <a:pt x="802306" y="837312"/>
                  </a:lnTo>
                  <a:lnTo>
                    <a:pt x="802306" y="855303"/>
                  </a:lnTo>
                  <a:lnTo>
                    <a:pt x="784311" y="855303"/>
                  </a:lnTo>
                  <a:lnTo>
                    <a:pt x="677057" y="855303"/>
                  </a:lnTo>
                  <a:lnTo>
                    <a:pt x="659422" y="855303"/>
                  </a:lnTo>
                  <a:lnTo>
                    <a:pt x="659422" y="837312"/>
                  </a:lnTo>
                  <a:lnTo>
                    <a:pt x="659422" y="254036"/>
                  </a:lnTo>
                  <a:lnTo>
                    <a:pt x="614793" y="254036"/>
                  </a:lnTo>
                  <a:lnTo>
                    <a:pt x="584200" y="254036"/>
                  </a:lnTo>
                  <a:lnTo>
                    <a:pt x="599676" y="227409"/>
                  </a:lnTo>
                  <a:lnTo>
                    <a:pt x="657622" y="127018"/>
                  </a:lnTo>
                  <a:lnTo>
                    <a:pt x="715568" y="26627"/>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20219D4F-77BD-5A4A-81A4-3A46D18A27F5}"/>
                </a:ext>
              </a:extLst>
            </p:cNvPr>
            <p:cNvSpPr>
              <a:spLocks noChangeArrowheads="1"/>
            </p:cNvSpPr>
            <p:nvPr/>
          </p:nvSpPr>
          <p:spPr bwMode="auto">
            <a:xfrm>
              <a:off x="11209977" y="4646569"/>
              <a:ext cx="1943192" cy="1250456"/>
            </a:xfrm>
            <a:custGeom>
              <a:avLst/>
              <a:gdLst>
                <a:gd name="connsiteX0" fmla="*/ 0 w 850540"/>
                <a:gd name="connsiteY0" fmla="*/ 364945 h 547328"/>
                <a:gd name="connsiteX1" fmla="*/ 255229 w 850540"/>
                <a:gd name="connsiteY1" fmla="*/ 364945 h 547328"/>
                <a:gd name="connsiteX2" fmla="*/ 255229 w 850540"/>
                <a:gd name="connsiteY2" fmla="*/ 401277 h 547328"/>
                <a:gd name="connsiteX3" fmla="*/ 0 w 850540"/>
                <a:gd name="connsiteY3" fmla="*/ 401277 h 547328"/>
                <a:gd name="connsiteX4" fmla="*/ 0 w 850540"/>
                <a:gd name="connsiteY4" fmla="*/ 255587 h 547328"/>
                <a:gd name="connsiteX5" fmla="*/ 255229 w 850540"/>
                <a:gd name="connsiteY5" fmla="*/ 255587 h 547328"/>
                <a:gd name="connsiteX6" fmla="*/ 255229 w 850540"/>
                <a:gd name="connsiteY6" fmla="*/ 291560 h 547328"/>
                <a:gd name="connsiteX7" fmla="*/ 0 w 850540"/>
                <a:gd name="connsiteY7" fmla="*/ 291560 h 547328"/>
                <a:gd name="connsiteX8" fmla="*/ 88900 w 850540"/>
                <a:gd name="connsiteY8" fmla="*/ 32005 h 547328"/>
                <a:gd name="connsiteX9" fmla="*/ 456216 w 850540"/>
                <a:gd name="connsiteY9" fmla="*/ 376153 h 547328"/>
                <a:gd name="connsiteX10" fmla="*/ 469540 w 850540"/>
                <a:gd name="connsiteY10" fmla="*/ 388739 h 547328"/>
                <a:gd name="connsiteX11" fmla="*/ 483224 w 850540"/>
                <a:gd name="connsiteY11" fmla="*/ 376153 h 547328"/>
                <a:gd name="connsiteX12" fmla="*/ 850540 w 850540"/>
                <a:gd name="connsiteY12" fmla="*/ 32005 h 547328"/>
                <a:gd name="connsiteX13" fmla="*/ 850540 w 850540"/>
                <a:gd name="connsiteY13" fmla="*/ 34163 h 547328"/>
                <a:gd name="connsiteX14" fmla="*/ 850540 w 850540"/>
                <a:gd name="connsiteY14" fmla="*/ 513165 h 547328"/>
                <a:gd name="connsiteX15" fmla="*/ 840457 w 850540"/>
                <a:gd name="connsiteY15" fmla="*/ 537618 h 547328"/>
                <a:gd name="connsiteX16" fmla="*/ 816329 w 850540"/>
                <a:gd name="connsiteY16" fmla="*/ 547328 h 547328"/>
                <a:gd name="connsiteX17" fmla="*/ 123111 w 850540"/>
                <a:gd name="connsiteY17" fmla="*/ 547328 h 547328"/>
                <a:gd name="connsiteX18" fmla="*/ 98623 w 850540"/>
                <a:gd name="connsiteY18" fmla="*/ 537618 h 547328"/>
                <a:gd name="connsiteX19" fmla="*/ 88900 w 850540"/>
                <a:gd name="connsiteY19" fmla="*/ 513165 h 547328"/>
                <a:gd name="connsiteX20" fmla="*/ 88900 w 850540"/>
                <a:gd name="connsiteY20" fmla="*/ 419666 h 547328"/>
                <a:gd name="connsiteX21" fmla="*/ 274719 w 850540"/>
                <a:gd name="connsiteY21" fmla="*/ 419666 h 547328"/>
                <a:gd name="connsiteX22" fmla="*/ 274719 w 850540"/>
                <a:gd name="connsiteY22" fmla="*/ 346665 h 547328"/>
                <a:gd name="connsiteX23" fmla="*/ 88900 w 850540"/>
                <a:gd name="connsiteY23" fmla="*/ 346665 h 547328"/>
                <a:gd name="connsiteX24" fmla="*/ 88900 w 850540"/>
                <a:gd name="connsiteY24" fmla="*/ 309985 h 547328"/>
                <a:gd name="connsiteX25" fmla="*/ 274719 w 850540"/>
                <a:gd name="connsiteY25" fmla="*/ 309985 h 547328"/>
                <a:gd name="connsiteX26" fmla="*/ 274719 w 850540"/>
                <a:gd name="connsiteY26" fmla="*/ 237343 h 547328"/>
                <a:gd name="connsiteX27" fmla="*/ 88900 w 850540"/>
                <a:gd name="connsiteY27" fmla="*/ 237343 h 547328"/>
                <a:gd name="connsiteX28" fmla="*/ 88900 w 850540"/>
                <a:gd name="connsiteY28" fmla="*/ 34163 h 547328"/>
                <a:gd name="connsiteX29" fmla="*/ 88900 w 850540"/>
                <a:gd name="connsiteY29" fmla="*/ 32005 h 547328"/>
                <a:gd name="connsiteX30" fmla="*/ 123111 w 850540"/>
                <a:gd name="connsiteY30" fmla="*/ 0 h 547328"/>
                <a:gd name="connsiteX31" fmla="*/ 816329 w 850540"/>
                <a:gd name="connsiteY31" fmla="*/ 0 h 547328"/>
                <a:gd name="connsiteX32" fmla="*/ 825692 w 850540"/>
                <a:gd name="connsiteY32" fmla="*/ 1438 h 547328"/>
                <a:gd name="connsiteX33" fmla="*/ 469540 w 850540"/>
                <a:gd name="connsiteY33" fmla="*/ 334798 h 547328"/>
                <a:gd name="connsiteX34" fmla="*/ 113748 w 850540"/>
                <a:gd name="connsiteY34" fmla="*/ 1438 h 547328"/>
                <a:gd name="connsiteX35" fmla="*/ 123111 w 850540"/>
                <a:gd name="connsiteY35" fmla="*/ 0 h 54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50540" h="547328">
                  <a:moveTo>
                    <a:pt x="0" y="364945"/>
                  </a:moveTo>
                  <a:lnTo>
                    <a:pt x="255229" y="364945"/>
                  </a:lnTo>
                  <a:lnTo>
                    <a:pt x="255229" y="401277"/>
                  </a:lnTo>
                  <a:lnTo>
                    <a:pt x="0" y="401277"/>
                  </a:lnTo>
                  <a:close/>
                  <a:moveTo>
                    <a:pt x="0" y="255587"/>
                  </a:moveTo>
                  <a:lnTo>
                    <a:pt x="255229" y="255587"/>
                  </a:lnTo>
                  <a:lnTo>
                    <a:pt x="255229" y="291560"/>
                  </a:lnTo>
                  <a:lnTo>
                    <a:pt x="0" y="291560"/>
                  </a:lnTo>
                  <a:close/>
                  <a:moveTo>
                    <a:pt x="88900" y="32005"/>
                  </a:moveTo>
                  <a:lnTo>
                    <a:pt x="456216" y="376153"/>
                  </a:lnTo>
                  <a:lnTo>
                    <a:pt x="469540" y="388739"/>
                  </a:lnTo>
                  <a:lnTo>
                    <a:pt x="483224" y="376153"/>
                  </a:lnTo>
                  <a:lnTo>
                    <a:pt x="850540" y="32005"/>
                  </a:lnTo>
                  <a:cubicBezTo>
                    <a:pt x="850540" y="32724"/>
                    <a:pt x="850540" y="33444"/>
                    <a:pt x="850540" y="34163"/>
                  </a:cubicBezTo>
                  <a:lnTo>
                    <a:pt x="850540" y="513165"/>
                  </a:lnTo>
                  <a:cubicBezTo>
                    <a:pt x="850540" y="522514"/>
                    <a:pt x="846939" y="531145"/>
                    <a:pt x="840457" y="537618"/>
                  </a:cubicBezTo>
                  <a:cubicBezTo>
                    <a:pt x="834335" y="543731"/>
                    <a:pt x="825692" y="547328"/>
                    <a:pt x="816329" y="547328"/>
                  </a:cubicBezTo>
                  <a:lnTo>
                    <a:pt x="123111" y="547328"/>
                  </a:lnTo>
                  <a:cubicBezTo>
                    <a:pt x="113748" y="547328"/>
                    <a:pt x="105105" y="543731"/>
                    <a:pt x="98623" y="537618"/>
                  </a:cubicBezTo>
                  <a:cubicBezTo>
                    <a:pt x="92501" y="531145"/>
                    <a:pt x="88900" y="522514"/>
                    <a:pt x="88900" y="513165"/>
                  </a:cubicBezTo>
                  <a:lnTo>
                    <a:pt x="88900" y="419666"/>
                  </a:lnTo>
                  <a:lnTo>
                    <a:pt x="274719" y="419666"/>
                  </a:lnTo>
                  <a:lnTo>
                    <a:pt x="274719" y="346665"/>
                  </a:lnTo>
                  <a:lnTo>
                    <a:pt x="88900" y="346665"/>
                  </a:lnTo>
                  <a:lnTo>
                    <a:pt x="88900" y="309985"/>
                  </a:lnTo>
                  <a:lnTo>
                    <a:pt x="274719" y="309985"/>
                  </a:lnTo>
                  <a:lnTo>
                    <a:pt x="274719" y="237343"/>
                  </a:lnTo>
                  <a:lnTo>
                    <a:pt x="88900" y="237343"/>
                  </a:lnTo>
                  <a:lnTo>
                    <a:pt x="88900" y="34163"/>
                  </a:lnTo>
                  <a:cubicBezTo>
                    <a:pt x="88900" y="33444"/>
                    <a:pt x="88900" y="32724"/>
                    <a:pt x="88900" y="32005"/>
                  </a:cubicBezTo>
                  <a:close/>
                  <a:moveTo>
                    <a:pt x="123111" y="0"/>
                  </a:moveTo>
                  <a:lnTo>
                    <a:pt x="816329" y="0"/>
                  </a:lnTo>
                  <a:cubicBezTo>
                    <a:pt x="819570" y="0"/>
                    <a:pt x="822811" y="359"/>
                    <a:pt x="825692" y="1438"/>
                  </a:cubicBezTo>
                  <a:lnTo>
                    <a:pt x="469540" y="334798"/>
                  </a:lnTo>
                  <a:lnTo>
                    <a:pt x="113748" y="1438"/>
                  </a:lnTo>
                  <a:cubicBezTo>
                    <a:pt x="116629" y="359"/>
                    <a:pt x="119510" y="0"/>
                    <a:pt x="123111"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2" name="Freeform 31">
              <a:extLst>
                <a:ext uri="{FF2B5EF4-FFF2-40B4-BE49-F238E27FC236}">
                  <a16:creationId xmlns:a16="http://schemas.microsoft.com/office/drawing/2014/main" id="{48A1A168-D3C9-0547-B24E-7854543139C6}"/>
                </a:ext>
              </a:extLst>
            </p:cNvPr>
            <p:cNvSpPr>
              <a:spLocks noChangeArrowheads="1"/>
            </p:cNvSpPr>
            <p:nvPr/>
          </p:nvSpPr>
          <p:spPr bwMode="auto">
            <a:xfrm>
              <a:off x="11209977" y="9592269"/>
              <a:ext cx="1950444" cy="1526098"/>
            </a:xfrm>
            <a:custGeom>
              <a:avLst/>
              <a:gdLst>
                <a:gd name="connsiteX0" fmla="*/ 52568 w 853715"/>
                <a:gd name="connsiteY0" fmla="*/ 374650 h 667977"/>
                <a:gd name="connsiteX1" fmla="*/ 331248 w 853715"/>
                <a:gd name="connsiteY1" fmla="*/ 374650 h 667977"/>
                <a:gd name="connsiteX2" fmla="*/ 368693 w 853715"/>
                <a:gd name="connsiteY2" fmla="*/ 390164 h 667977"/>
                <a:gd name="connsiteX3" fmla="*/ 383815 w 853715"/>
                <a:gd name="connsiteY3" fmla="*/ 427326 h 667977"/>
                <a:gd name="connsiteX4" fmla="*/ 383815 w 853715"/>
                <a:gd name="connsiteY4" fmla="*/ 649577 h 667977"/>
                <a:gd name="connsiteX5" fmla="*/ 383815 w 853715"/>
                <a:gd name="connsiteY5" fmla="*/ 667977 h 667977"/>
                <a:gd name="connsiteX6" fmla="*/ 365453 w 853715"/>
                <a:gd name="connsiteY6" fmla="*/ 667977 h 667977"/>
                <a:gd name="connsiteX7" fmla="*/ 18363 w 853715"/>
                <a:gd name="connsiteY7" fmla="*/ 667977 h 667977"/>
                <a:gd name="connsiteX8" fmla="*/ 0 w 853715"/>
                <a:gd name="connsiteY8" fmla="*/ 667977 h 667977"/>
                <a:gd name="connsiteX9" fmla="*/ 0 w 853715"/>
                <a:gd name="connsiteY9" fmla="*/ 649577 h 667977"/>
                <a:gd name="connsiteX10" fmla="*/ 0 w 853715"/>
                <a:gd name="connsiteY10" fmla="*/ 427326 h 667977"/>
                <a:gd name="connsiteX11" fmla="*/ 15482 w 853715"/>
                <a:gd name="connsiteY11" fmla="*/ 390164 h 667977"/>
                <a:gd name="connsiteX12" fmla="*/ 52568 w 853715"/>
                <a:gd name="connsiteY12" fmla="*/ 374650 h 667977"/>
                <a:gd name="connsiteX13" fmla="*/ 331788 w 853715"/>
                <a:gd name="connsiteY13" fmla="*/ 355600 h 667977"/>
                <a:gd name="connsiteX14" fmla="*/ 823819 w 853715"/>
                <a:gd name="connsiteY14" fmla="*/ 355600 h 667977"/>
                <a:gd name="connsiteX15" fmla="*/ 853715 w 853715"/>
                <a:gd name="connsiteY15" fmla="*/ 355600 h 667977"/>
                <a:gd name="connsiteX16" fmla="*/ 840028 w 853715"/>
                <a:gd name="connsiteY16" fmla="*/ 382259 h 667977"/>
                <a:gd name="connsiteX17" fmla="*/ 737011 w 853715"/>
                <a:gd name="connsiteY17" fmla="*/ 583638 h 667977"/>
                <a:gd name="connsiteX18" fmla="*/ 731968 w 853715"/>
                <a:gd name="connsiteY18" fmla="*/ 593365 h 667977"/>
                <a:gd name="connsiteX19" fmla="*/ 720802 w 853715"/>
                <a:gd name="connsiteY19" fmla="*/ 593365 h 667977"/>
                <a:gd name="connsiteX20" fmla="*/ 402387 w 853715"/>
                <a:gd name="connsiteY20" fmla="*/ 593365 h 667977"/>
                <a:gd name="connsiteX21" fmla="*/ 402387 w 853715"/>
                <a:gd name="connsiteY21" fmla="*/ 426569 h 667977"/>
                <a:gd name="connsiteX22" fmla="*/ 381496 w 853715"/>
                <a:gd name="connsiteY22" fmla="*/ 376495 h 667977"/>
                <a:gd name="connsiteX23" fmla="*/ 331788 w 853715"/>
                <a:gd name="connsiteY23" fmla="*/ 355600 h 667977"/>
                <a:gd name="connsiteX24" fmla="*/ 467735 w 853715"/>
                <a:gd name="connsiteY24" fmla="*/ 215900 h 667977"/>
                <a:gd name="connsiteX25" fmla="*/ 709829 w 853715"/>
                <a:gd name="connsiteY25" fmla="*/ 215900 h 667977"/>
                <a:gd name="connsiteX26" fmla="*/ 741940 w 853715"/>
                <a:gd name="connsiteY26" fmla="*/ 231096 h 667977"/>
                <a:gd name="connsiteX27" fmla="*/ 755289 w 853715"/>
                <a:gd name="connsiteY27" fmla="*/ 267640 h 667977"/>
                <a:gd name="connsiteX28" fmla="*/ 755289 w 853715"/>
                <a:gd name="connsiteY28" fmla="*/ 342538 h 667977"/>
                <a:gd name="connsiteX29" fmla="*/ 422275 w 853715"/>
                <a:gd name="connsiteY29" fmla="*/ 342538 h 667977"/>
                <a:gd name="connsiteX30" fmla="*/ 422275 w 853715"/>
                <a:gd name="connsiteY30" fmla="*/ 267640 h 667977"/>
                <a:gd name="connsiteX31" fmla="*/ 435625 w 853715"/>
                <a:gd name="connsiteY31" fmla="*/ 231096 h 667977"/>
                <a:gd name="connsiteX32" fmla="*/ 467735 w 853715"/>
                <a:gd name="connsiteY32" fmla="*/ 215900 h 667977"/>
                <a:gd name="connsiteX33" fmla="*/ 191908 w 853715"/>
                <a:gd name="connsiteY33" fmla="*/ 123825 h 667977"/>
                <a:gd name="connsiteX34" fmla="*/ 275846 w 853715"/>
                <a:gd name="connsiteY34" fmla="*/ 158716 h 667977"/>
                <a:gd name="connsiteX35" fmla="*/ 310790 w 853715"/>
                <a:gd name="connsiteY35" fmla="*/ 242528 h 667977"/>
                <a:gd name="connsiteX36" fmla="*/ 275846 w 853715"/>
                <a:gd name="connsiteY36" fmla="*/ 326339 h 667977"/>
                <a:gd name="connsiteX37" fmla="*/ 191908 w 853715"/>
                <a:gd name="connsiteY37" fmla="*/ 361590 h 667977"/>
                <a:gd name="connsiteX38" fmla="*/ 107969 w 853715"/>
                <a:gd name="connsiteY38" fmla="*/ 326339 h 667977"/>
                <a:gd name="connsiteX39" fmla="*/ 73025 w 853715"/>
                <a:gd name="connsiteY39" fmla="*/ 242528 h 667977"/>
                <a:gd name="connsiteX40" fmla="*/ 107969 w 853715"/>
                <a:gd name="connsiteY40" fmla="*/ 158716 h 667977"/>
                <a:gd name="connsiteX41" fmla="*/ 191908 w 853715"/>
                <a:gd name="connsiteY41" fmla="*/ 123825 h 667977"/>
                <a:gd name="connsiteX42" fmla="*/ 588783 w 853715"/>
                <a:gd name="connsiteY42" fmla="*/ 0 h 667977"/>
                <a:gd name="connsiteX43" fmla="*/ 661896 w 853715"/>
                <a:gd name="connsiteY43" fmla="*/ 30254 h 667977"/>
                <a:gd name="connsiteX44" fmla="*/ 691790 w 853715"/>
                <a:gd name="connsiteY44" fmla="*/ 103007 h 667977"/>
                <a:gd name="connsiteX45" fmla="*/ 661896 w 853715"/>
                <a:gd name="connsiteY45" fmla="*/ 175761 h 667977"/>
                <a:gd name="connsiteX46" fmla="*/ 588783 w 853715"/>
                <a:gd name="connsiteY46" fmla="*/ 206015 h 667977"/>
                <a:gd name="connsiteX47" fmla="*/ 516029 w 853715"/>
                <a:gd name="connsiteY47" fmla="*/ 175761 h 667977"/>
                <a:gd name="connsiteX48" fmla="*/ 485775 w 853715"/>
                <a:gd name="connsiteY48" fmla="*/ 103007 h 667977"/>
                <a:gd name="connsiteX49" fmla="*/ 516029 w 853715"/>
                <a:gd name="connsiteY49" fmla="*/ 30254 h 667977"/>
                <a:gd name="connsiteX50" fmla="*/ 588783 w 853715"/>
                <a:gd name="connsiteY50" fmla="*/ 0 h 667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53715" h="667977">
                  <a:moveTo>
                    <a:pt x="52568" y="374650"/>
                  </a:moveTo>
                  <a:lnTo>
                    <a:pt x="331248" y="374650"/>
                  </a:lnTo>
                  <a:cubicBezTo>
                    <a:pt x="346010" y="374650"/>
                    <a:pt x="358972" y="380784"/>
                    <a:pt x="368693" y="390164"/>
                  </a:cubicBezTo>
                  <a:cubicBezTo>
                    <a:pt x="378054" y="399906"/>
                    <a:pt x="383815" y="412895"/>
                    <a:pt x="383815" y="427326"/>
                  </a:cubicBezTo>
                  <a:lnTo>
                    <a:pt x="383815" y="649577"/>
                  </a:lnTo>
                  <a:lnTo>
                    <a:pt x="383815" y="667977"/>
                  </a:lnTo>
                  <a:lnTo>
                    <a:pt x="365453" y="667977"/>
                  </a:lnTo>
                  <a:lnTo>
                    <a:pt x="18363" y="667977"/>
                  </a:lnTo>
                  <a:lnTo>
                    <a:pt x="0" y="667977"/>
                  </a:lnTo>
                  <a:lnTo>
                    <a:pt x="0" y="649577"/>
                  </a:lnTo>
                  <a:lnTo>
                    <a:pt x="0" y="427326"/>
                  </a:lnTo>
                  <a:cubicBezTo>
                    <a:pt x="0" y="412895"/>
                    <a:pt x="5761" y="399906"/>
                    <a:pt x="15482" y="390164"/>
                  </a:cubicBezTo>
                  <a:cubicBezTo>
                    <a:pt x="24844" y="380784"/>
                    <a:pt x="37806" y="374650"/>
                    <a:pt x="52568" y="374650"/>
                  </a:cubicBezTo>
                  <a:close/>
                  <a:moveTo>
                    <a:pt x="331788" y="355600"/>
                  </a:moveTo>
                  <a:lnTo>
                    <a:pt x="823819" y="355600"/>
                  </a:lnTo>
                  <a:lnTo>
                    <a:pt x="853715" y="355600"/>
                  </a:lnTo>
                  <a:lnTo>
                    <a:pt x="840028" y="382259"/>
                  </a:lnTo>
                  <a:lnTo>
                    <a:pt x="737011" y="583638"/>
                  </a:lnTo>
                  <a:lnTo>
                    <a:pt x="731968" y="593365"/>
                  </a:lnTo>
                  <a:lnTo>
                    <a:pt x="720802" y="593365"/>
                  </a:lnTo>
                  <a:lnTo>
                    <a:pt x="402387" y="593365"/>
                  </a:lnTo>
                  <a:lnTo>
                    <a:pt x="402387" y="426569"/>
                  </a:lnTo>
                  <a:cubicBezTo>
                    <a:pt x="402387" y="407836"/>
                    <a:pt x="394823" y="389824"/>
                    <a:pt x="381496" y="376495"/>
                  </a:cubicBezTo>
                  <a:cubicBezTo>
                    <a:pt x="368168" y="363165"/>
                    <a:pt x="350158" y="355600"/>
                    <a:pt x="331788" y="355600"/>
                  </a:cubicBezTo>
                  <a:close/>
                  <a:moveTo>
                    <a:pt x="467735" y="215900"/>
                  </a:moveTo>
                  <a:lnTo>
                    <a:pt x="709829" y="215900"/>
                  </a:lnTo>
                  <a:cubicBezTo>
                    <a:pt x="722457" y="215900"/>
                    <a:pt x="733642" y="221327"/>
                    <a:pt x="741940" y="231096"/>
                  </a:cubicBezTo>
                  <a:cubicBezTo>
                    <a:pt x="750238" y="240142"/>
                    <a:pt x="755289" y="253168"/>
                    <a:pt x="755289" y="267640"/>
                  </a:cubicBezTo>
                  <a:lnTo>
                    <a:pt x="755289" y="342538"/>
                  </a:lnTo>
                  <a:lnTo>
                    <a:pt x="422275" y="342538"/>
                  </a:lnTo>
                  <a:lnTo>
                    <a:pt x="422275" y="267640"/>
                  </a:lnTo>
                  <a:cubicBezTo>
                    <a:pt x="422275" y="253168"/>
                    <a:pt x="426966" y="240142"/>
                    <a:pt x="435625" y="231096"/>
                  </a:cubicBezTo>
                  <a:cubicBezTo>
                    <a:pt x="443562" y="221327"/>
                    <a:pt x="455108" y="215900"/>
                    <a:pt x="467735" y="215900"/>
                  </a:cubicBezTo>
                  <a:close/>
                  <a:moveTo>
                    <a:pt x="191908" y="123825"/>
                  </a:moveTo>
                  <a:cubicBezTo>
                    <a:pt x="224690" y="123825"/>
                    <a:pt x="254591" y="137134"/>
                    <a:pt x="275846" y="158716"/>
                  </a:cubicBezTo>
                  <a:cubicBezTo>
                    <a:pt x="297461" y="179939"/>
                    <a:pt x="310790" y="209794"/>
                    <a:pt x="310790" y="242528"/>
                  </a:cubicBezTo>
                  <a:cubicBezTo>
                    <a:pt x="310790" y="275261"/>
                    <a:pt x="297461" y="305116"/>
                    <a:pt x="275846" y="326339"/>
                  </a:cubicBezTo>
                  <a:cubicBezTo>
                    <a:pt x="254591" y="347921"/>
                    <a:pt x="224690" y="361590"/>
                    <a:pt x="191908" y="361590"/>
                  </a:cubicBezTo>
                  <a:cubicBezTo>
                    <a:pt x="159125" y="361590"/>
                    <a:pt x="129224" y="347921"/>
                    <a:pt x="107969" y="326339"/>
                  </a:cubicBezTo>
                  <a:cubicBezTo>
                    <a:pt x="86354" y="305116"/>
                    <a:pt x="73025" y="275261"/>
                    <a:pt x="73025" y="242528"/>
                  </a:cubicBezTo>
                  <a:cubicBezTo>
                    <a:pt x="73025" y="209794"/>
                    <a:pt x="86354" y="179939"/>
                    <a:pt x="107969" y="158716"/>
                  </a:cubicBezTo>
                  <a:cubicBezTo>
                    <a:pt x="129224" y="137134"/>
                    <a:pt x="159125" y="123825"/>
                    <a:pt x="191908" y="123825"/>
                  </a:cubicBezTo>
                  <a:close/>
                  <a:moveTo>
                    <a:pt x="588783" y="0"/>
                  </a:moveTo>
                  <a:cubicBezTo>
                    <a:pt x="617236" y="0"/>
                    <a:pt x="643168" y="11525"/>
                    <a:pt x="661896" y="30254"/>
                  </a:cubicBezTo>
                  <a:cubicBezTo>
                    <a:pt x="680625" y="48982"/>
                    <a:pt x="691790" y="74554"/>
                    <a:pt x="691790" y="103007"/>
                  </a:cubicBezTo>
                  <a:cubicBezTo>
                    <a:pt x="691790" y="131460"/>
                    <a:pt x="680625" y="157392"/>
                    <a:pt x="661896" y="175761"/>
                  </a:cubicBezTo>
                  <a:cubicBezTo>
                    <a:pt x="643168" y="194489"/>
                    <a:pt x="617236" y="206015"/>
                    <a:pt x="588783" y="206015"/>
                  </a:cubicBezTo>
                  <a:cubicBezTo>
                    <a:pt x="560690" y="206015"/>
                    <a:pt x="534758" y="194489"/>
                    <a:pt x="516029" y="175761"/>
                  </a:cubicBezTo>
                  <a:cubicBezTo>
                    <a:pt x="497301" y="157392"/>
                    <a:pt x="485775" y="131460"/>
                    <a:pt x="485775" y="103007"/>
                  </a:cubicBezTo>
                  <a:cubicBezTo>
                    <a:pt x="485775" y="74554"/>
                    <a:pt x="497301" y="48982"/>
                    <a:pt x="516029" y="30254"/>
                  </a:cubicBezTo>
                  <a:cubicBezTo>
                    <a:pt x="534758" y="11525"/>
                    <a:pt x="560690" y="0"/>
                    <a:pt x="588783"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grpSp>
      <p:sp>
        <p:nvSpPr>
          <p:cNvPr id="35" name="Rectangle 34">
            <a:extLst>
              <a:ext uri="{FF2B5EF4-FFF2-40B4-BE49-F238E27FC236}">
                <a16:creationId xmlns:a16="http://schemas.microsoft.com/office/drawing/2014/main" id="{7230613E-E416-E64D-BB7C-A41D2C99DB72}"/>
              </a:ext>
            </a:extLst>
          </p:cNvPr>
          <p:cNvSpPr/>
          <p:nvPr/>
        </p:nvSpPr>
        <p:spPr>
          <a:xfrm>
            <a:off x="2818385" y="3940629"/>
            <a:ext cx="693682" cy="6936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6" name="Rectangle 35">
            <a:extLst>
              <a:ext uri="{FF2B5EF4-FFF2-40B4-BE49-F238E27FC236}">
                <a16:creationId xmlns:a16="http://schemas.microsoft.com/office/drawing/2014/main" id="{F02BABA9-852F-534C-926D-CE0E383AAF39}"/>
              </a:ext>
            </a:extLst>
          </p:cNvPr>
          <p:cNvSpPr/>
          <p:nvPr/>
        </p:nvSpPr>
        <p:spPr>
          <a:xfrm>
            <a:off x="2818385" y="6358759"/>
            <a:ext cx="693682" cy="693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ectangle 36">
            <a:extLst>
              <a:ext uri="{FF2B5EF4-FFF2-40B4-BE49-F238E27FC236}">
                <a16:creationId xmlns:a16="http://schemas.microsoft.com/office/drawing/2014/main" id="{DEBC5319-CB9B-CD44-B9AC-A755B87D6156}"/>
              </a:ext>
            </a:extLst>
          </p:cNvPr>
          <p:cNvSpPr/>
          <p:nvPr/>
        </p:nvSpPr>
        <p:spPr>
          <a:xfrm>
            <a:off x="2818385" y="8776889"/>
            <a:ext cx="693682" cy="6936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F341BC9D-840D-F24F-AD0D-1703F04CCC9A}"/>
              </a:ext>
            </a:extLst>
          </p:cNvPr>
          <p:cNvSpPr/>
          <p:nvPr/>
        </p:nvSpPr>
        <p:spPr>
          <a:xfrm>
            <a:off x="2818385" y="11195019"/>
            <a:ext cx="693682" cy="6936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Subtitle 2">
            <a:extLst>
              <a:ext uri="{FF2B5EF4-FFF2-40B4-BE49-F238E27FC236}">
                <a16:creationId xmlns:a16="http://schemas.microsoft.com/office/drawing/2014/main" id="{C0A573B1-18F7-354D-A43C-FDBB7E9A3D0E}"/>
              </a:ext>
            </a:extLst>
          </p:cNvPr>
          <p:cNvSpPr txBox="1">
            <a:spLocks/>
          </p:cNvSpPr>
          <p:nvPr/>
        </p:nvSpPr>
        <p:spPr>
          <a:xfrm>
            <a:off x="4055471" y="4110032"/>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4" name="TextBox 43">
            <a:extLst>
              <a:ext uri="{FF2B5EF4-FFF2-40B4-BE49-F238E27FC236}">
                <a16:creationId xmlns:a16="http://schemas.microsoft.com/office/drawing/2014/main" id="{CB157AC7-CF48-2A44-B54B-AF50B5679584}"/>
              </a:ext>
            </a:extLst>
          </p:cNvPr>
          <p:cNvSpPr txBox="1"/>
          <p:nvPr/>
        </p:nvSpPr>
        <p:spPr>
          <a:xfrm>
            <a:off x="4055472" y="351982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17203839-2677-4C44-AC6F-E64F422B4213}"/>
              </a:ext>
            </a:extLst>
          </p:cNvPr>
          <p:cNvSpPr txBox="1">
            <a:spLocks/>
          </p:cNvSpPr>
          <p:nvPr/>
        </p:nvSpPr>
        <p:spPr>
          <a:xfrm>
            <a:off x="4055471" y="652903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6" name="TextBox 45">
            <a:extLst>
              <a:ext uri="{FF2B5EF4-FFF2-40B4-BE49-F238E27FC236}">
                <a16:creationId xmlns:a16="http://schemas.microsoft.com/office/drawing/2014/main" id="{48850772-5E61-8640-8FFB-FBB8A852FEC7}"/>
              </a:ext>
            </a:extLst>
          </p:cNvPr>
          <p:cNvSpPr txBox="1"/>
          <p:nvPr/>
        </p:nvSpPr>
        <p:spPr>
          <a:xfrm>
            <a:off x="4055472" y="593882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AF130086-2C09-D440-B2B6-4DE7D31E0664}"/>
              </a:ext>
            </a:extLst>
          </p:cNvPr>
          <p:cNvSpPr txBox="1">
            <a:spLocks/>
          </p:cNvSpPr>
          <p:nvPr/>
        </p:nvSpPr>
        <p:spPr>
          <a:xfrm>
            <a:off x="4055471" y="8947168"/>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8" name="TextBox 47">
            <a:extLst>
              <a:ext uri="{FF2B5EF4-FFF2-40B4-BE49-F238E27FC236}">
                <a16:creationId xmlns:a16="http://schemas.microsoft.com/office/drawing/2014/main" id="{6331AD8E-B7A2-D443-9BCB-011083AEEBB7}"/>
              </a:ext>
            </a:extLst>
          </p:cNvPr>
          <p:cNvSpPr txBox="1"/>
          <p:nvPr/>
        </p:nvSpPr>
        <p:spPr>
          <a:xfrm>
            <a:off x="4055472" y="835695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E5B881BF-8470-E348-AF42-48B1E35A5DC0}"/>
              </a:ext>
            </a:extLst>
          </p:cNvPr>
          <p:cNvSpPr txBox="1">
            <a:spLocks/>
          </p:cNvSpPr>
          <p:nvPr/>
        </p:nvSpPr>
        <p:spPr>
          <a:xfrm>
            <a:off x="4055471" y="1136529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0" name="TextBox 49">
            <a:extLst>
              <a:ext uri="{FF2B5EF4-FFF2-40B4-BE49-F238E27FC236}">
                <a16:creationId xmlns:a16="http://schemas.microsoft.com/office/drawing/2014/main" id="{D7791554-B546-1648-B8DA-6405421A5597}"/>
              </a:ext>
            </a:extLst>
          </p:cNvPr>
          <p:cNvSpPr txBox="1"/>
          <p:nvPr/>
        </p:nvSpPr>
        <p:spPr>
          <a:xfrm>
            <a:off x="4055472" y="1077508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4236426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Freeform 1">
            <a:extLst>
              <a:ext uri="{FF2B5EF4-FFF2-40B4-BE49-F238E27FC236}">
                <a16:creationId xmlns:a16="http://schemas.microsoft.com/office/drawing/2014/main" id="{321313EB-87AA-E64F-A90C-4CD50EC99FAE}"/>
              </a:ext>
            </a:extLst>
          </p:cNvPr>
          <p:cNvSpPr>
            <a:spLocks noChangeArrowheads="1"/>
          </p:cNvSpPr>
          <p:nvPr/>
        </p:nvSpPr>
        <p:spPr bwMode="auto">
          <a:xfrm>
            <a:off x="10751085" y="3610800"/>
            <a:ext cx="228600" cy="8396082"/>
          </a:xfrm>
          <a:custGeom>
            <a:avLst/>
            <a:gdLst>
              <a:gd name="T0" fmla="*/ 0 w 264"/>
              <a:gd name="T1" fmla="*/ 12855 h 12856"/>
              <a:gd name="T2" fmla="*/ 263 w 264"/>
              <a:gd name="T3" fmla="*/ 12855 h 12856"/>
              <a:gd name="T4" fmla="*/ 263 w 264"/>
              <a:gd name="T5" fmla="*/ 0 h 12856"/>
              <a:gd name="T6" fmla="*/ 0 w 264"/>
              <a:gd name="T7" fmla="*/ 0 h 12856"/>
              <a:gd name="T8" fmla="*/ 0 w 264"/>
              <a:gd name="T9" fmla="*/ 12855 h 12856"/>
            </a:gdLst>
            <a:ahLst/>
            <a:cxnLst>
              <a:cxn ang="0">
                <a:pos x="T0" y="T1"/>
              </a:cxn>
              <a:cxn ang="0">
                <a:pos x="T2" y="T3"/>
              </a:cxn>
              <a:cxn ang="0">
                <a:pos x="T4" y="T5"/>
              </a:cxn>
              <a:cxn ang="0">
                <a:pos x="T6" y="T7"/>
              </a:cxn>
              <a:cxn ang="0">
                <a:pos x="T8" y="T9"/>
              </a:cxn>
            </a:cxnLst>
            <a:rect l="0" t="0" r="r" b="b"/>
            <a:pathLst>
              <a:path w="264" h="12856">
                <a:moveTo>
                  <a:pt x="0" y="12855"/>
                </a:moveTo>
                <a:lnTo>
                  <a:pt x="263" y="12855"/>
                </a:lnTo>
                <a:lnTo>
                  <a:pt x="263" y="0"/>
                </a:lnTo>
                <a:lnTo>
                  <a:pt x="0" y="0"/>
                </a:lnTo>
                <a:lnTo>
                  <a:pt x="0" y="12855"/>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74" name="Freeform 2">
            <a:extLst>
              <a:ext uri="{FF2B5EF4-FFF2-40B4-BE49-F238E27FC236}">
                <a16:creationId xmlns:a16="http://schemas.microsoft.com/office/drawing/2014/main" id="{20D7AA55-A21B-6644-92A0-952B77780A8C}"/>
              </a:ext>
            </a:extLst>
          </p:cNvPr>
          <p:cNvSpPr>
            <a:spLocks noChangeArrowheads="1"/>
          </p:cNvSpPr>
          <p:nvPr/>
        </p:nvSpPr>
        <p:spPr bwMode="auto">
          <a:xfrm>
            <a:off x="10526125" y="5218009"/>
            <a:ext cx="228600" cy="6791753"/>
          </a:xfrm>
          <a:custGeom>
            <a:avLst/>
            <a:gdLst>
              <a:gd name="T0" fmla="*/ 0 w 264"/>
              <a:gd name="T1" fmla="*/ 10397 h 10398"/>
              <a:gd name="T2" fmla="*/ 263 w 264"/>
              <a:gd name="T3" fmla="*/ 10397 h 10398"/>
              <a:gd name="T4" fmla="*/ 263 w 264"/>
              <a:gd name="T5" fmla="*/ 0 h 10398"/>
              <a:gd name="T6" fmla="*/ 0 w 264"/>
              <a:gd name="T7" fmla="*/ 0 h 10398"/>
              <a:gd name="T8" fmla="*/ 0 w 264"/>
              <a:gd name="T9" fmla="*/ 10397 h 10398"/>
            </a:gdLst>
            <a:ahLst/>
            <a:cxnLst>
              <a:cxn ang="0">
                <a:pos x="T0" y="T1"/>
              </a:cxn>
              <a:cxn ang="0">
                <a:pos x="T2" y="T3"/>
              </a:cxn>
              <a:cxn ang="0">
                <a:pos x="T4" y="T5"/>
              </a:cxn>
              <a:cxn ang="0">
                <a:pos x="T6" y="T7"/>
              </a:cxn>
              <a:cxn ang="0">
                <a:pos x="T8" y="T9"/>
              </a:cxn>
            </a:cxnLst>
            <a:rect l="0" t="0" r="r" b="b"/>
            <a:pathLst>
              <a:path w="264" h="10398">
                <a:moveTo>
                  <a:pt x="0" y="10397"/>
                </a:moveTo>
                <a:lnTo>
                  <a:pt x="263" y="10397"/>
                </a:lnTo>
                <a:lnTo>
                  <a:pt x="263" y="0"/>
                </a:lnTo>
                <a:lnTo>
                  <a:pt x="0" y="0"/>
                </a:lnTo>
                <a:lnTo>
                  <a:pt x="0" y="10397"/>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86F44790-4C99-F946-93E0-3A8E19936AE2}"/>
              </a:ext>
            </a:extLst>
          </p:cNvPr>
          <p:cNvSpPr>
            <a:spLocks noChangeArrowheads="1"/>
          </p:cNvSpPr>
          <p:nvPr/>
        </p:nvSpPr>
        <p:spPr bwMode="auto">
          <a:xfrm>
            <a:off x="10300797" y="7389756"/>
            <a:ext cx="228600" cy="4620005"/>
          </a:xfrm>
          <a:custGeom>
            <a:avLst/>
            <a:gdLst>
              <a:gd name="T0" fmla="*/ 0 w 264"/>
              <a:gd name="T1" fmla="*/ 7070 h 7071"/>
              <a:gd name="T2" fmla="*/ 263 w 264"/>
              <a:gd name="T3" fmla="*/ 7070 h 7071"/>
              <a:gd name="T4" fmla="*/ 263 w 264"/>
              <a:gd name="T5" fmla="*/ 0 h 7071"/>
              <a:gd name="T6" fmla="*/ 0 w 264"/>
              <a:gd name="T7" fmla="*/ 0 h 7071"/>
              <a:gd name="T8" fmla="*/ 0 w 264"/>
              <a:gd name="T9" fmla="*/ 7070 h 7071"/>
            </a:gdLst>
            <a:ahLst/>
            <a:cxnLst>
              <a:cxn ang="0">
                <a:pos x="T0" y="T1"/>
              </a:cxn>
              <a:cxn ang="0">
                <a:pos x="T2" y="T3"/>
              </a:cxn>
              <a:cxn ang="0">
                <a:pos x="T4" y="T5"/>
              </a:cxn>
              <a:cxn ang="0">
                <a:pos x="T6" y="T7"/>
              </a:cxn>
              <a:cxn ang="0">
                <a:pos x="T8" y="T9"/>
              </a:cxn>
            </a:cxnLst>
            <a:rect l="0" t="0" r="r" b="b"/>
            <a:pathLst>
              <a:path w="264" h="7071">
                <a:moveTo>
                  <a:pt x="0" y="7070"/>
                </a:moveTo>
                <a:lnTo>
                  <a:pt x="263" y="7070"/>
                </a:lnTo>
                <a:lnTo>
                  <a:pt x="263" y="0"/>
                </a:lnTo>
                <a:lnTo>
                  <a:pt x="0" y="0"/>
                </a:lnTo>
                <a:lnTo>
                  <a:pt x="0" y="707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BB6BA5CB-2954-6842-8F2D-F4308A9D0DCC}"/>
              </a:ext>
            </a:extLst>
          </p:cNvPr>
          <p:cNvSpPr>
            <a:spLocks noChangeArrowheads="1"/>
          </p:cNvSpPr>
          <p:nvPr/>
        </p:nvSpPr>
        <p:spPr bwMode="auto">
          <a:xfrm>
            <a:off x="10078350" y="4463370"/>
            <a:ext cx="228600" cy="7543513"/>
          </a:xfrm>
          <a:custGeom>
            <a:avLst/>
            <a:gdLst>
              <a:gd name="T0" fmla="*/ 0 w 264"/>
              <a:gd name="T1" fmla="*/ 11550 h 11551"/>
              <a:gd name="T2" fmla="*/ 263 w 264"/>
              <a:gd name="T3" fmla="*/ 11550 h 11551"/>
              <a:gd name="T4" fmla="*/ 263 w 264"/>
              <a:gd name="T5" fmla="*/ 0 h 11551"/>
              <a:gd name="T6" fmla="*/ 0 w 264"/>
              <a:gd name="T7" fmla="*/ 0 h 11551"/>
              <a:gd name="T8" fmla="*/ 0 w 264"/>
              <a:gd name="T9" fmla="*/ 11550 h 11551"/>
            </a:gdLst>
            <a:ahLst/>
            <a:cxnLst>
              <a:cxn ang="0">
                <a:pos x="T0" y="T1"/>
              </a:cxn>
              <a:cxn ang="0">
                <a:pos x="T2" y="T3"/>
              </a:cxn>
              <a:cxn ang="0">
                <a:pos x="T4" y="T5"/>
              </a:cxn>
              <a:cxn ang="0">
                <a:pos x="T6" y="T7"/>
              </a:cxn>
              <a:cxn ang="0">
                <a:pos x="T8" y="T9"/>
              </a:cxn>
            </a:cxnLst>
            <a:rect l="0" t="0" r="r" b="b"/>
            <a:pathLst>
              <a:path w="264" h="11551">
                <a:moveTo>
                  <a:pt x="0" y="11550"/>
                </a:moveTo>
                <a:lnTo>
                  <a:pt x="263" y="11550"/>
                </a:lnTo>
                <a:lnTo>
                  <a:pt x="263" y="0"/>
                </a:lnTo>
                <a:lnTo>
                  <a:pt x="0" y="0"/>
                </a:lnTo>
                <a:lnTo>
                  <a:pt x="0" y="1155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D2A75463-34EE-E546-A68A-4ECE40255AFC}"/>
              </a:ext>
            </a:extLst>
          </p:cNvPr>
          <p:cNvSpPr>
            <a:spLocks noChangeArrowheads="1"/>
          </p:cNvSpPr>
          <p:nvPr/>
        </p:nvSpPr>
        <p:spPr bwMode="auto">
          <a:xfrm>
            <a:off x="9315280" y="8392101"/>
            <a:ext cx="228600" cy="3617660"/>
          </a:xfrm>
          <a:custGeom>
            <a:avLst/>
            <a:gdLst>
              <a:gd name="T0" fmla="*/ 0 w 264"/>
              <a:gd name="T1" fmla="*/ 5536 h 5537"/>
              <a:gd name="T2" fmla="*/ 263 w 264"/>
              <a:gd name="T3" fmla="*/ 5536 h 5537"/>
              <a:gd name="T4" fmla="*/ 263 w 264"/>
              <a:gd name="T5" fmla="*/ 0 h 5537"/>
              <a:gd name="T6" fmla="*/ 0 w 264"/>
              <a:gd name="T7" fmla="*/ 0 h 5537"/>
              <a:gd name="T8" fmla="*/ 0 w 264"/>
              <a:gd name="T9" fmla="*/ 5536 h 5537"/>
            </a:gdLst>
            <a:ahLst/>
            <a:cxnLst>
              <a:cxn ang="0">
                <a:pos x="T0" y="T1"/>
              </a:cxn>
              <a:cxn ang="0">
                <a:pos x="T2" y="T3"/>
              </a:cxn>
              <a:cxn ang="0">
                <a:pos x="T4" y="T5"/>
              </a:cxn>
              <a:cxn ang="0">
                <a:pos x="T6" y="T7"/>
              </a:cxn>
              <a:cxn ang="0">
                <a:pos x="T8" y="T9"/>
              </a:cxn>
            </a:cxnLst>
            <a:rect l="0" t="0" r="r" b="b"/>
            <a:pathLst>
              <a:path w="264" h="5537">
                <a:moveTo>
                  <a:pt x="0" y="5536"/>
                </a:moveTo>
                <a:lnTo>
                  <a:pt x="263" y="5536"/>
                </a:lnTo>
                <a:lnTo>
                  <a:pt x="263" y="0"/>
                </a:lnTo>
                <a:lnTo>
                  <a:pt x="0" y="0"/>
                </a:lnTo>
                <a:lnTo>
                  <a:pt x="0" y="5536"/>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78" name="Freeform 6">
            <a:extLst>
              <a:ext uri="{FF2B5EF4-FFF2-40B4-BE49-F238E27FC236}">
                <a16:creationId xmlns:a16="http://schemas.microsoft.com/office/drawing/2014/main" id="{470B183F-4744-7C41-B364-326E0000B654}"/>
              </a:ext>
            </a:extLst>
          </p:cNvPr>
          <p:cNvSpPr>
            <a:spLocks noChangeArrowheads="1"/>
          </p:cNvSpPr>
          <p:nvPr/>
        </p:nvSpPr>
        <p:spPr bwMode="auto">
          <a:xfrm>
            <a:off x="9084758" y="6315405"/>
            <a:ext cx="228600" cy="5694357"/>
          </a:xfrm>
          <a:custGeom>
            <a:avLst/>
            <a:gdLst>
              <a:gd name="T0" fmla="*/ 0 w 263"/>
              <a:gd name="T1" fmla="*/ 8715 h 8716"/>
              <a:gd name="T2" fmla="*/ 262 w 263"/>
              <a:gd name="T3" fmla="*/ 8715 h 8716"/>
              <a:gd name="T4" fmla="*/ 262 w 263"/>
              <a:gd name="T5" fmla="*/ 0 h 8716"/>
              <a:gd name="T6" fmla="*/ 0 w 263"/>
              <a:gd name="T7" fmla="*/ 0 h 8716"/>
              <a:gd name="T8" fmla="*/ 0 w 263"/>
              <a:gd name="T9" fmla="*/ 8715 h 8716"/>
            </a:gdLst>
            <a:ahLst/>
            <a:cxnLst>
              <a:cxn ang="0">
                <a:pos x="T0" y="T1"/>
              </a:cxn>
              <a:cxn ang="0">
                <a:pos x="T2" y="T3"/>
              </a:cxn>
              <a:cxn ang="0">
                <a:pos x="T4" y="T5"/>
              </a:cxn>
              <a:cxn ang="0">
                <a:pos x="T6" y="T7"/>
              </a:cxn>
              <a:cxn ang="0">
                <a:pos x="T8" y="T9"/>
              </a:cxn>
            </a:cxnLst>
            <a:rect l="0" t="0" r="r" b="b"/>
            <a:pathLst>
              <a:path w="263" h="8716">
                <a:moveTo>
                  <a:pt x="0" y="8715"/>
                </a:moveTo>
                <a:lnTo>
                  <a:pt x="262" y="8715"/>
                </a:lnTo>
                <a:lnTo>
                  <a:pt x="262" y="0"/>
                </a:lnTo>
                <a:lnTo>
                  <a:pt x="0" y="0"/>
                </a:lnTo>
                <a:lnTo>
                  <a:pt x="0" y="8715"/>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CF9B53CC-FD2C-A14D-A1F4-F72E1A3A558A}"/>
              </a:ext>
            </a:extLst>
          </p:cNvPr>
          <p:cNvSpPr>
            <a:spLocks noChangeArrowheads="1"/>
          </p:cNvSpPr>
          <p:nvPr/>
        </p:nvSpPr>
        <p:spPr bwMode="auto">
          <a:xfrm>
            <a:off x="8852461" y="5912163"/>
            <a:ext cx="228600" cy="6097599"/>
          </a:xfrm>
          <a:custGeom>
            <a:avLst/>
            <a:gdLst>
              <a:gd name="T0" fmla="*/ 0 w 264"/>
              <a:gd name="T1" fmla="*/ 9334 h 9335"/>
              <a:gd name="T2" fmla="*/ 263 w 264"/>
              <a:gd name="T3" fmla="*/ 9334 h 9335"/>
              <a:gd name="T4" fmla="*/ 263 w 264"/>
              <a:gd name="T5" fmla="*/ 0 h 9335"/>
              <a:gd name="T6" fmla="*/ 0 w 264"/>
              <a:gd name="T7" fmla="*/ 0 h 9335"/>
              <a:gd name="T8" fmla="*/ 0 w 264"/>
              <a:gd name="T9" fmla="*/ 9334 h 9335"/>
            </a:gdLst>
            <a:ahLst/>
            <a:cxnLst>
              <a:cxn ang="0">
                <a:pos x="T0" y="T1"/>
              </a:cxn>
              <a:cxn ang="0">
                <a:pos x="T2" y="T3"/>
              </a:cxn>
              <a:cxn ang="0">
                <a:pos x="T4" y="T5"/>
              </a:cxn>
              <a:cxn ang="0">
                <a:pos x="T6" y="T7"/>
              </a:cxn>
              <a:cxn ang="0">
                <a:pos x="T8" y="T9"/>
              </a:cxn>
            </a:cxnLst>
            <a:rect l="0" t="0" r="r" b="b"/>
            <a:pathLst>
              <a:path w="264" h="9335">
                <a:moveTo>
                  <a:pt x="0" y="9334"/>
                </a:moveTo>
                <a:lnTo>
                  <a:pt x="263" y="9334"/>
                </a:lnTo>
                <a:lnTo>
                  <a:pt x="263" y="0"/>
                </a:lnTo>
                <a:lnTo>
                  <a:pt x="0" y="0"/>
                </a:lnTo>
                <a:lnTo>
                  <a:pt x="0" y="9334"/>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7FC2AA74-6930-494C-BBBF-DA67459DBAFC}"/>
              </a:ext>
            </a:extLst>
          </p:cNvPr>
          <p:cNvSpPr>
            <a:spLocks noChangeArrowheads="1"/>
          </p:cNvSpPr>
          <p:nvPr/>
        </p:nvSpPr>
        <p:spPr bwMode="auto">
          <a:xfrm>
            <a:off x="8636330" y="7879408"/>
            <a:ext cx="228600" cy="4130354"/>
          </a:xfrm>
          <a:custGeom>
            <a:avLst/>
            <a:gdLst>
              <a:gd name="T0" fmla="*/ 0 w 265"/>
              <a:gd name="T1" fmla="*/ 6324 h 6325"/>
              <a:gd name="T2" fmla="*/ 264 w 265"/>
              <a:gd name="T3" fmla="*/ 6324 h 6325"/>
              <a:gd name="T4" fmla="*/ 264 w 265"/>
              <a:gd name="T5" fmla="*/ 0 h 6325"/>
              <a:gd name="T6" fmla="*/ 0 w 265"/>
              <a:gd name="T7" fmla="*/ 0 h 6325"/>
              <a:gd name="T8" fmla="*/ 0 w 265"/>
              <a:gd name="T9" fmla="*/ 6324 h 6325"/>
            </a:gdLst>
            <a:ahLst/>
            <a:cxnLst>
              <a:cxn ang="0">
                <a:pos x="T0" y="T1"/>
              </a:cxn>
              <a:cxn ang="0">
                <a:pos x="T2" y="T3"/>
              </a:cxn>
              <a:cxn ang="0">
                <a:pos x="T4" y="T5"/>
              </a:cxn>
              <a:cxn ang="0">
                <a:pos x="T6" y="T7"/>
              </a:cxn>
              <a:cxn ang="0">
                <a:pos x="T8" y="T9"/>
              </a:cxn>
            </a:cxnLst>
            <a:rect l="0" t="0" r="r" b="b"/>
            <a:pathLst>
              <a:path w="265" h="6325">
                <a:moveTo>
                  <a:pt x="0" y="6324"/>
                </a:moveTo>
                <a:lnTo>
                  <a:pt x="264" y="6324"/>
                </a:lnTo>
                <a:lnTo>
                  <a:pt x="264" y="0"/>
                </a:lnTo>
                <a:lnTo>
                  <a:pt x="0" y="0"/>
                </a:lnTo>
                <a:lnTo>
                  <a:pt x="0" y="6324"/>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81" name="Freeform 9">
            <a:extLst>
              <a:ext uri="{FF2B5EF4-FFF2-40B4-BE49-F238E27FC236}">
                <a16:creationId xmlns:a16="http://schemas.microsoft.com/office/drawing/2014/main" id="{A64FC201-E304-0E45-8334-B8915707C798}"/>
              </a:ext>
            </a:extLst>
          </p:cNvPr>
          <p:cNvSpPr>
            <a:spLocks noChangeArrowheads="1"/>
          </p:cNvSpPr>
          <p:nvPr/>
        </p:nvSpPr>
        <p:spPr bwMode="auto">
          <a:xfrm>
            <a:off x="7889749" y="8513075"/>
            <a:ext cx="228600" cy="3496687"/>
          </a:xfrm>
          <a:custGeom>
            <a:avLst/>
            <a:gdLst>
              <a:gd name="T0" fmla="*/ 0 w 264"/>
              <a:gd name="T1" fmla="*/ 5353 h 5354"/>
              <a:gd name="T2" fmla="*/ 263 w 264"/>
              <a:gd name="T3" fmla="*/ 5353 h 5354"/>
              <a:gd name="T4" fmla="*/ 263 w 264"/>
              <a:gd name="T5" fmla="*/ 0 h 5354"/>
              <a:gd name="T6" fmla="*/ 0 w 264"/>
              <a:gd name="T7" fmla="*/ 0 h 5354"/>
              <a:gd name="T8" fmla="*/ 0 w 264"/>
              <a:gd name="T9" fmla="*/ 5353 h 5354"/>
            </a:gdLst>
            <a:ahLst/>
            <a:cxnLst>
              <a:cxn ang="0">
                <a:pos x="T0" y="T1"/>
              </a:cxn>
              <a:cxn ang="0">
                <a:pos x="T2" y="T3"/>
              </a:cxn>
              <a:cxn ang="0">
                <a:pos x="T4" y="T5"/>
              </a:cxn>
              <a:cxn ang="0">
                <a:pos x="T6" y="T7"/>
              </a:cxn>
              <a:cxn ang="0">
                <a:pos x="T8" y="T9"/>
              </a:cxn>
            </a:cxnLst>
            <a:rect l="0" t="0" r="r" b="b"/>
            <a:pathLst>
              <a:path w="264" h="5354">
                <a:moveTo>
                  <a:pt x="0" y="5353"/>
                </a:moveTo>
                <a:lnTo>
                  <a:pt x="263" y="5353"/>
                </a:lnTo>
                <a:lnTo>
                  <a:pt x="263" y="0"/>
                </a:lnTo>
                <a:lnTo>
                  <a:pt x="0" y="0"/>
                </a:lnTo>
                <a:lnTo>
                  <a:pt x="0" y="5353"/>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2" name="Freeform 10">
            <a:extLst>
              <a:ext uri="{FF2B5EF4-FFF2-40B4-BE49-F238E27FC236}">
                <a16:creationId xmlns:a16="http://schemas.microsoft.com/office/drawing/2014/main" id="{E7B96F5D-B545-BA43-9F9F-C650EC8D917B}"/>
              </a:ext>
            </a:extLst>
          </p:cNvPr>
          <p:cNvSpPr>
            <a:spLocks noChangeArrowheads="1"/>
          </p:cNvSpPr>
          <p:nvPr/>
        </p:nvSpPr>
        <p:spPr bwMode="auto">
          <a:xfrm>
            <a:off x="7661294" y="5912163"/>
            <a:ext cx="228600" cy="6097599"/>
          </a:xfrm>
          <a:custGeom>
            <a:avLst/>
            <a:gdLst>
              <a:gd name="T0" fmla="*/ 0 w 264"/>
              <a:gd name="T1" fmla="*/ 9334 h 9335"/>
              <a:gd name="T2" fmla="*/ 263 w 264"/>
              <a:gd name="T3" fmla="*/ 9334 h 9335"/>
              <a:gd name="T4" fmla="*/ 263 w 264"/>
              <a:gd name="T5" fmla="*/ 0 h 9335"/>
              <a:gd name="T6" fmla="*/ 0 w 264"/>
              <a:gd name="T7" fmla="*/ 0 h 9335"/>
              <a:gd name="T8" fmla="*/ 0 w 264"/>
              <a:gd name="T9" fmla="*/ 9334 h 9335"/>
            </a:gdLst>
            <a:ahLst/>
            <a:cxnLst>
              <a:cxn ang="0">
                <a:pos x="T0" y="T1"/>
              </a:cxn>
              <a:cxn ang="0">
                <a:pos x="T2" y="T3"/>
              </a:cxn>
              <a:cxn ang="0">
                <a:pos x="T4" y="T5"/>
              </a:cxn>
              <a:cxn ang="0">
                <a:pos x="T6" y="T7"/>
              </a:cxn>
              <a:cxn ang="0">
                <a:pos x="T8" y="T9"/>
              </a:cxn>
            </a:cxnLst>
            <a:rect l="0" t="0" r="r" b="b"/>
            <a:pathLst>
              <a:path w="264" h="9335">
                <a:moveTo>
                  <a:pt x="0" y="9334"/>
                </a:moveTo>
                <a:lnTo>
                  <a:pt x="263" y="9334"/>
                </a:lnTo>
                <a:lnTo>
                  <a:pt x="263" y="0"/>
                </a:lnTo>
                <a:lnTo>
                  <a:pt x="0" y="0"/>
                </a:lnTo>
                <a:lnTo>
                  <a:pt x="0" y="9334"/>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83" name="Freeform 11">
            <a:extLst>
              <a:ext uri="{FF2B5EF4-FFF2-40B4-BE49-F238E27FC236}">
                <a16:creationId xmlns:a16="http://schemas.microsoft.com/office/drawing/2014/main" id="{14CB8C1A-0790-764B-86E8-094010CCDE39}"/>
              </a:ext>
            </a:extLst>
          </p:cNvPr>
          <p:cNvSpPr>
            <a:spLocks noChangeArrowheads="1"/>
          </p:cNvSpPr>
          <p:nvPr/>
        </p:nvSpPr>
        <p:spPr bwMode="auto">
          <a:xfrm>
            <a:off x="7431731" y="7389756"/>
            <a:ext cx="228600" cy="4620005"/>
          </a:xfrm>
          <a:custGeom>
            <a:avLst/>
            <a:gdLst>
              <a:gd name="T0" fmla="*/ 0 w 263"/>
              <a:gd name="T1" fmla="*/ 7070 h 7071"/>
              <a:gd name="T2" fmla="*/ 262 w 263"/>
              <a:gd name="T3" fmla="*/ 7070 h 7071"/>
              <a:gd name="T4" fmla="*/ 262 w 263"/>
              <a:gd name="T5" fmla="*/ 0 h 7071"/>
              <a:gd name="T6" fmla="*/ 0 w 263"/>
              <a:gd name="T7" fmla="*/ 0 h 7071"/>
              <a:gd name="T8" fmla="*/ 0 w 263"/>
              <a:gd name="T9" fmla="*/ 7070 h 7071"/>
            </a:gdLst>
            <a:ahLst/>
            <a:cxnLst>
              <a:cxn ang="0">
                <a:pos x="T0" y="T1"/>
              </a:cxn>
              <a:cxn ang="0">
                <a:pos x="T2" y="T3"/>
              </a:cxn>
              <a:cxn ang="0">
                <a:pos x="T4" y="T5"/>
              </a:cxn>
              <a:cxn ang="0">
                <a:pos x="T6" y="T7"/>
              </a:cxn>
              <a:cxn ang="0">
                <a:pos x="T8" y="T9"/>
              </a:cxn>
            </a:cxnLst>
            <a:rect l="0" t="0" r="r" b="b"/>
            <a:pathLst>
              <a:path w="263" h="7071">
                <a:moveTo>
                  <a:pt x="0" y="7070"/>
                </a:moveTo>
                <a:lnTo>
                  <a:pt x="262" y="7070"/>
                </a:lnTo>
                <a:lnTo>
                  <a:pt x="262" y="0"/>
                </a:lnTo>
                <a:lnTo>
                  <a:pt x="0" y="0"/>
                </a:lnTo>
                <a:lnTo>
                  <a:pt x="0" y="707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4" name="Freeform 12">
            <a:extLst>
              <a:ext uri="{FF2B5EF4-FFF2-40B4-BE49-F238E27FC236}">
                <a16:creationId xmlns:a16="http://schemas.microsoft.com/office/drawing/2014/main" id="{44660B40-CB3B-0947-AA2B-8FECBABE2F9A}"/>
              </a:ext>
            </a:extLst>
          </p:cNvPr>
          <p:cNvSpPr>
            <a:spLocks noChangeArrowheads="1"/>
          </p:cNvSpPr>
          <p:nvPr/>
        </p:nvSpPr>
        <p:spPr bwMode="auto">
          <a:xfrm>
            <a:off x="7201959" y="8815508"/>
            <a:ext cx="228600" cy="3194254"/>
          </a:xfrm>
          <a:custGeom>
            <a:avLst/>
            <a:gdLst>
              <a:gd name="T0" fmla="*/ 0 w 264"/>
              <a:gd name="T1" fmla="*/ 4888 h 4889"/>
              <a:gd name="T2" fmla="*/ 263 w 264"/>
              <a:gd name="T3" fmla="*/ 4888 h 4889"/>
              <a:gd name="T4" fmla="*/ 263 w 264"/>
              <a:gd name="T5" fmla="*/ 0 h 4889"/>
              <a:gd name="T6" fmla="*/ 0 w 264"/>
              <a:gd name="T7" fmla="*/ 0 h 4889"/>
              <a:gd name="T8" fmla="*/ 0 w 264"/>
              <a:gd name="T9" fmla="*/ 4888 h 4889"/>
            </a:gdLst>
            <a:ahLst/>
            <a:cxnLst>
              <a:cxn ang="0">
                <a:pos x="T0" y="T1"/>
              </a:cxn>
              <a:cxn ang="0">
                <a:pos x="T2" y="T3"/>
              </a:cxn>
              <a:cxn ang="0">
                <a:pos x="T4" y="T5"/>
              </a:cxn>
              <a:cxn ang="0">
                <a:pos x="T6" y="T7"/>
              </a:cxn>
              <a:cxn ang="0">
                <a:pos x="T8" y="T9"/>
              </a:cxn>
            </a:cxnLst>
            <a:rect l="0" t="0" r="r" b="b"/>
            <a:pathLst>
              <a:path w="264" h="4889">
                <a:moveTo>
                  <a:pt x="0" y="4888"/>
                </a:moveTo>
                <a:lnTo>
                  <a:pt x="263" y="4888"/>
                </a:lnTo>
                <a:lnTo>
                  <a:pt x="263" y="0"/>
                </a:lnTo>
                <a:lnTo>
                  <a:pt x="0" y="0"/>
                </a:lnTo>
                <a:lnTo>
                  <a:pt x="0" y="4888"/>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85" name="Freeform 13">
            <a:extLst>
              <a:ext uri="{FF2B5EF4-FFF2-40B4-BE49-F238E27FC236}">
                <a16:creationId xmlns:a16="http://schemas.microsoft.com/office/drawing/2014/main" id="{F01DB1C3-364D-474E-AB62-41D1D2416671}"/>
              </a:ext>
            </a:extLst>
          </p:cNvPr>
          <p:cNvSpPr>
            <a:spLocks noChangeArrowheads="1"/>
          </p:cNvSpPr>
          <p:nvPr/>
        </p:nvSpPr>
        <p:spPr bwMode="auto">
          <a:xfrm>
            <a:off x="6396809" y="10382392"/>
            <a:ext cx="228600" cy="1627370"/>
          </a:xfrm>
          <a:custGeom>
            <a:avLst/>
            <a:gdLst>
              <a:gd name="T0" fmla="*/ 0 w 264"/>
              <a:gd name="T1" fmla="*/ 2492 h 2493"/>
              <a:gd name="T2" fmla="*/ 263 w 264"/>
              <a:gd name="T3" fmla="*/ 2492 h 2493"/>
              <a:gd name="T4" fmla="*/ 263 w 264"/>
              <a:gd name="T5" fmla="*/ 0 h 2493"/>
              <a:gd name="T6" fmla="*/ 0 w 264"/>
              <a:gd name="T7" fmla="*/ 0 h 2493"/>
              <a:gd name="T8" fmla="*/ 0 w 264"/>
              <a:gd name="T9" fmla="*/ 2492 h 2493"/>
            </a:gdLst>
            <a:ahLst/>
            <a:cxnLst>
              <a:cxn ang="0">
                <a:pos x="T0" y="T1"/>
              </a:cxn>
              <a:cxn ang="0">
                <a:pos x="T2" y="T3"/>
              </a:cxn>
              <a:cxn ang="0">
                <a:pos x="T4" y="T5"/>
              </a:cxn>
              <a:cxn ang="0">
                <a:pos x="T6" y="T7"/>
              </a:cxn>
              <a:cxn ang="0">
                <a:pos x="T8" y="T9"/>
              </a:cxn>
            </a:cxnLst>
            <a:rect l="0" t="0" r="r" b="b"/>
            <a:pathLst>
              <a:path w="264" h="2493">
                <a:moveTo>
                  <a:pt x="0" y="2492"/>
                </a:moveTo>
                <a:lnTo>
                  <a:pt x="263" y="2492"/>
                </a:lnTo>
                <a:lnTo>
                  <a:pt x="263" y="0"/>
                </a:lnTo>
                <a:lnTo>
                  <a:pt x="0" y="0"/>
                </a:lnTo>
                <a:lnTo>
                  <a:pt x="0" y="2492"/>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6" name="Freeform 14">
            <a:extLst>
              <a:ext uri="{FF2B5EF4-FFF2-40B4-BE49-F238E27FC236}">
                <a16:creationId xmlns:a16="http://schemas.microsoft.com/office/drawing/2014/main" id="{68789A52-5010-9842-95BC-C254D8CF2E45}"/>
              </a:ext>
            </a:extLst>
          </p:cNvPr>
          <p:cNvSpPr>
            <a:spLocks noChangeArrowheads="1"/>
          </p:cNvSpPr>
          <p:nvPr/>
        </p:nvSpPr>
        <p:spPr bwMode="auto">
          <a:xfrm>
            <a:off x="6165410" y="3584878"/>
            <a:ext cx="228600" cy="8424884"/>
          </a:xfrm>
          <a:custGeom>
            <a:avLst/>
            <a:gdLst>
              <a:gd name="T0" fmla="*/ 0 w 264"/>
              <a:gd name="T1" fmla="*/ 12897 h 12898"/>
              <a:gd name="T2" fmla="*/ 263 w 264"/>
              <a:gd name="T3" fmla="*/ 12897 h 12898"/>
              <a:gd name="T4" fmla="*/ 263 w 264"/>
              <a:gd name="T5" fmla="*/ 0 h 12898"/>
              <a:gd name="T6" fmla="*/ 0 w 264"/>
              <a:gd name="T7" fmla="*/ 0 h 12898"/>
              <a:gd name="T8" fmla="*/ 0 w 264"/>
              <a:gd name="T9" fmla="*/ 12897 h 12898"/>
            </a:gdLst>
            <a:ahLst/>
            <a:cxnLst>
              <a:cxn ang="0">
                <a:pos x="T0" y="T1"/>
              </a:cxn>
              <a:cxn ang="0">
                <a:pos x="T2" y="T3"/>
              </a:cxn>
              <a:cxn ang="0">
                <a:pos x="T4" y="T5"/>
              </a:cxn>
              <a:cxn ang="0">
                <a:pos x="T6" y="T7"/>
              </a:cxn>
              <a:cxn ang="0">
                <a:pos x="T8" y="T9"/>
              </a:cxn>
            </a:cxnLst>
            <a:rect l="0" t="0" r="r" b="b"/>
            <a:pathLst>
              <a:path w="264" h="12898">
                <a:moveTo>
                  <a:pt x="0" y="12897"/>
                </a:moveTo>
                <a:lnTo>
                  <a:pt x="263" y="12897"/>
                </a:lnTo>
                <a:lnTo>
                  <a:pt x="263" y="0"/>
                </a:lnTo>
                <a:lnTo>
                  <a:pt x="0" y="0"/>
                </a:lnTo>
                <a:lnTo>
                  <a:pt x="0" y="12897"/>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87" name="Freeform 15">
            <a:extLst>
              <a:ext uri="{FF2B5EF4-FFF2-40B4-BE49-F238E27FC236}">
                <a16:creationId xmlns:a16="http://schemas.microsoft.com/office/drawing/2014/main" id="{6A4A044D-37B5-1C4B-B163-FD9CFD395562}"/>
              </a:ext>
            </a:extLst>
          </p:cNvPr>
          <p:cNvSpPr>
            <a:spLocks noChangeArrowheads="1"/>
          </p:cNvSpPr>
          <p:nvPr/>
        </p:nvSpPr>
        <p:spPr bwMode="auto">
          <a:xfrm>
            <a:off x="5940730" y="8786704"/>
            <a:ext cx="228600" cy="3223057"/>
          </a:xfrm>
          <a:custGeom>
            <a:avLst/>
            <a:gdLst>
              <a:gd name="T0" fmla="*/ 0 w 264"/>
              <a:gd name="T1" fmla="*/ 4932 h 4933"/>
              <a:gd name="T2" fmla="*/ 263 w 264"/>
              <a:gd name="T3" fmla="*/ 4932 h 4933"/>
              <a:gd name="T4" fmla="*/ 263 w 264"/>
              <a:gd name="T5" fmla="*/ 0 h 4933"/>
              <a:gd name="T6" fmla="*/ 0 w 264"/>
              <a:gd name="T7" fmla="*/ 0 h 4933"/>
              <a:gd name="T8" fmla="*/ 0 w 264"/>
              <a:gd name="T9" fmla="*/ 4932 h 4933"/>
            </a:gdLst>
            <a:ahLst/>
            <a:cxnLst>
              <a:cxn ang="0">
                <a:pos x="T0" y="T1"/>
              </a:cxn>
              <a:cxn ang="0">
                <a:pos x="T2" y="T3"/>
              </a:cxn>
              <a:cxn ang="0">
                <a:pos x="T4" y="T5"/>
              </a:cxn>
              <a:cxn ang="0">
                <a:pos x="T6" y="T7"/>
              </a:cxn>
              <a:cxn ang="0">
                <a:pos x="T8" y="T9"/>
              </a:cxn>
            </a:cxnLst>
            <a:rect l="0" t="0" r="r" b="b"/>
            <a:pathLst>
              <a:path w="264" h="4933">
                <a:moveTo>
                  <a:pt x="0" y="4932"/>
                </a:moveTo>
                <a:lnTo>
                  <a:pt x="263" y="4932"/>
                </a:lnTo>
                <a:lnTo>
                  <a:pt x="263" y="0"/>
                </a:lnTo>
                <a:lnTo>
                  <a:pt x="0" y="0"/>
                </a:lnTo>
                <a:lnTo>
                  <a:pt x="0" y="4932"/>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8" name="Freeform 16">
            <a:extLst>
              <a:ext uri="{FF2B5EF4-FFF2-40B4-BE49-F238E27FC236}">
                <a16:creationId xmlns:a16="http://schemas.microsoft.com/office/drawing/2014/main" id="{DB2EBB4E-2A7A-F24A-A0B7-F0923327AEA7}"/>
              </a:ext>
            </a:extLst>
          </p:cNvPr>
          <p:cNvSpPr>
            <a:spLocks noChangeArrowheads="1"/>
          </p:cNvSpPr>
          <p:nvPr/>
        </p:nvSpPr>
        <p:spPr bwMode="auto">
          <a:xfrm>
            <a:off x="5711913" y="7746913"/>
            <a:ext cx="228600" cy="4262848"/>
          </a:xfrm>
          <a:custGeom>
            <a:avLst/>
            <a:gdLst>
              <a:gd name="T0" fmla="*/ 0 w 264"/>
              <a:gd name="T1" fmla="*/ 6526 h 6527"/>
              <a:gd name="T2" fmla="*/ 263 w 264"/>
              <a:gd name="T3" fmla="*/ 6526 h 6527"/>
              <a:gd name="T4" fmla="*/ 263 w 264"/>
              <a:gd name="T5" fmla="*/ 0 h 6527"/>
              <a:gd name="T6" fmla="*/ 0 w 264"/>
              <a:gd name="T7" fmla="*/ 0 h 6527"/>
              <a:gd name="T8" fmla="*/ 0 w 264"/>
              <a:gd name="T9" fmla="*/ 6526 h 6527"/>
            </a:gdLst>
            <a:ahLst/>
            <a:cxnLst>
              <a:cxn ang="0">
                <a:pos x="T0" y="T1"/>
              </a:cxn>
              <a:cxn ang="0">
                <a:pos x="T2" y="T3"/>
              </a:cxn>
              <a:cxn ang="0">
                <a:pos x="T4" y="T5"/>
              </a:cxn>
              <a:cxn ang="0">
                <a:pos x="T6" y="T7"/>
              </a:cxn>
              <a:cxn ang="0">
                <a:pos x="T8" y="T9"/>
              </a:cxn>
            </a:cxnLst>
            <a:rect l="0" t="0" r="r" b="b"/>
            <a:pathLst>
              <a:path w="264" h="6527">
                <a:moveTo>
                  <a:pt x="0" y="6526"/>
                </a:moveTo>
                <a:lnTo>
                  <a:pt x="263" y="6526"/>
                </a:lnTo>
                <a:lnTo>
                  <a:pt x="263" y="0"/>
                </a:lnTo>
                <a:lnTo>
                  <a:pt x="0" y="0"/>
                </a:lnTo>
                <a:lnTo>
                  <a:pt x="0" y="6526"/>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89" name="Freeform 17">
            <a:extLst>
              <a:ext uri="{FF2B5EF4-FFF2-40B4-BE49-F238E27FC236}">
                <a16:creationId xmlns:a16="http://schemas.microsoft.com/office/drawing/2014/main" id="{1B20260F-46EC-B94C-9AD9-AAA4AB501D1E}"/>
              </a:ext>
            </a:extLst>
          </p:cNvPr>
          <p:cNvSpPr>
            <a:spLocks noChangeArrowheads="1"/>
          </p:cNvSpPr>
          <p:nvPr/>
        </p:nvSpPr>
        <p:spPr bwMode="auto">
          <a:xfrm>
            <a:off x="4962929" y="10751071"/>
            <a:ext cx="228600" cy="1258691"/>
          </a:xfrm>
          <a:custGeom>
            <a:avLst/>
            <a:gdLst>
              <a:gd name="T0" fmla="*/ 0 w 264"/>
              <a:gd name="T1" fmla="*/ 1925 h 1926"/>
              <a:gd name="T2" fmla="*/ 263 w 264"/>
              <a:gd name="T3" fmla="*/ 1925 h 1926"/>
              <a:gd name="T4" fmla="*/ 263 w 264"/>
              <a:gd name="T5" fmla="*/ 0 h 1926"/>
              <a:gd name="T6" fmla="*/ 0 w 264"/>
              <a:gd name="T7" fmla="*/ 0 h 1926"/>
              <a:gd name="T8" fmla="*/ 0 w 264"/>
              <a:gd name="T9" fmla="*/ 1925 h 1926"/>
            </a:gdLst>
            <a:ahLst/>
            <a:cxnLst>
              <a:cxn ang="0">
                <a:pos x="T0" y="T1"/>
              </a:cxn>
              <a:cxn ang="0">
                <a:pos x="T2" y="T3"/>
              </a:cxn>
              <a:cxn ang="0">
                <a:pos x="T4" y="T5"/>
              </a:cxn>
              <a:cxn ang="0">
                <a:pos x="T6" y="T7"/>
              </a:cxn>
              <a:cxn ang="0">
                <a:pos x="T8" y="T9"/>
              </a:cxn>
            </a:cxnLst>
            <a:rect l="0" t="0" r="r" b="b"/>
            <a:pathLst>
              <a:path w="264" h="1926">
                <a:moveTo>
                  <a:pt x="0" y="1925"/>
                </a:moveTo>
                <a:lnTo>
                  <a:pt x="263" y="1925"/>
                </a:lnTo>
                <a:lnTo>
                  <a:pt x="263" y="0"/>
                </a:lnTo>
                <a:lnTo>
                  <a:pt x="0" y="0"/>
                </a:lnTo>
                <a:lnTo>
                  <a:pt x="0" y="1925"/>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90" name="Freeform 18">
            <a:extLst>
              <a:ext uri="{FF2B5EF4-FFF2-40B4-BE49-F238E27FC236}">
                <a16:creationId xmlns:a16="http://schemas.microsoft.com/office/drawing/2014/main" id="{C34CA29A-542F-D14E-A8ED-026B8B2FFA30}"/>
              </a:ext>
            </a:extLst>
          </p:cNvPr>
          <p:cNvSpPr>
            <a:spLocks noChangeArrowheads="1"/>
          </p:cNvSpPr>
          <p:nvPr/>
        </p:nvSpPr>
        <p:spPr bwMode="auto">
          <a:xfrm>
            <a:off x="4734112" y="8420905"/>
            <a:ext cx="228600" cy="3588857"/>
          </a:xfrm>
          <a:custGeom>
            <a:avLst/>
            <a:gdLst>
              <a:gd name="T0" fmla="*/ 0 w 263"/>
              <a:gd name="T1" fmla="*/ 5494 h 5495"/>
              <a:gd name="T2" fmla="*/ 262 w 263"/>
              <a:gd name="T3" fmla="*/ 5494 h 5495"/>
              <a:gd name="T4" fmla="*/ 262 w 263"/>
              <a:gd name="T5" fmla="*/ 0 h 5495"/>
              <a:gd name="T6" fmla="*/ 0 w 263"/>
              <a:gd name="T7" fmla="*/ 0 h 5495"/>
              <a:gd name="T8" fmla="*/ 0 w 263"/>
              <a:gd name="T9" fmla="*/ 5494 h 5495"/>
            </a:gdLst>
            <a:ahLst/>
            <a:cxnLst>
              <a:cxn ang="0">
                <a:pos x="T0" y="T1"/>
              </a:cxn>
              <a:cxn ang="0">
                <a:pos x="T2" y="T3"/>
              </a:cxn>
              <a:cxn ang="0">
                <a:pos x="T4" y="T5"/>
              </a:cxn>
              <a:cxn ang="0">
                <a:pos x="T6" y="T7"/>
              </a:cxn>
              <a:cxn ang="0">
                <a:pos x="T8" y="T9"/>
              </a:cxn>
            </a:cxnLst>
            <a:rect l="0" t="0" r="r" b="b"/>
            <a:pathLst>
              <a:path w="263" h="5495">
                <a:moveTo>
                  <a:pt x="0" y="5494"/>
                </a:moveTo>
                <a:lnTo>
                  <a:pt x="262" y="5494"/>
                </a:lnTo>
                <a:lnTo>
                  <a:pt x="262" y="0"/>
                </a:lnTo>
                <a:lnTo>
                  <a:pt x="0" y="0"/>
                </a:lnTo>
                <a:lnTo>
                  <a:pt x="0" y="5494"/>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91" name="Freeform 19">
            <a:extLst>
              <a:ext uri="{FF2B5EF4-FFF2-40B4-BE49-F238E27FC236}">
                <a16:creationId xmlns:a16="http://schemas.microsoft.com/office/drawing/2014/main" id="{46E0D8C9-BB5A-4A46-AAEB-AA612D0AFBDC}"/>
              </a:ext>
            </a:extLst>
          </p:cNvPr>
          <p:cNvSpPr>
            <a:spLocks noChangeArrowheads="1"/>
          </p:cNvSpPr>
          <p:nvPr/>
        </p:nvSpPr>
        <p:spPr bwMode="auto">
          <a:xfrm>
            <a:off x="4511050" y="10900846"/>
            <a:ext cx="228600" cy="1106036"/>
          </a:xfrm>
          <a:custGeom>
            <a:avLst/>
            <a:gdLst>
              <a:gd name="T0" fmla="*/ 0 w 265"/>
              <a:gd name="T1" fmla="*/ 1694 h 1695"/>
              <a:gd name="T2" fmla="*/ 264 w 265"/>
              <a:gd name="T3" fmla="*/ 1694 h 1695"/>
              <a:gd name="T4" fmla="*/ 264 w 265"/>
              <a:gd name="T5" fmla="*/ 0 h 1695"/>
              <a:gd name="T6" fmla="*/ 0 w 265"/>
              <a:gd name="T7" fmla="*/ 0 h 1695"/>
              <a:gd name="T8" fmla="*/ 0 w 265"/>
              <a:gd name="T9" fmla="*/ 1694 h 1695"/>
            </a:gdLst>
            <a:ahLst/>
            <a:cxnLst>
              <a:cxn ang="0">
                <a:pos x="T0" y="T1"/>
              </a:cxn>
              <a:cxn ang="0">
                <a:pos x="T2" y="T3"/>
              </a:cxn>
              <a:cxn ang="0">
                <a:pos x="T4" y="T5"/>
              </a:cxn>
              <a:cxn ang="0">
                <a:pos x="T6" y="T7"/>
              </a:cxn>
              <a:cxn ang="0">
                <a:pos x="T8" y="T9"/>
              </a:cxn>
            </a:cxnLst>
            <a:rect l="0" t="0" r="r" b="b"/>
            <a:pathLst>
              <a:path w="265" h="1695">
                <a:moveTo>
                  <a:pt x="0" y="1694"/>
                </a:moveTo>
                <a:lnTo>
                  <a:pt x="264" y="1694"/>
                </a:lnTo>
                <a:lnTo>
                  <a:pt x="264" y="0"/>
                </a:lnTo>
                <a:lnTo>
                  <a:pt x="0" y="0"/>
                </a:lnTo>
                <a:lnTo>
                  <a:pt x="0" y="1694"/>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92" name="Freeform 20">
            <a:extLst>
              <a:ext uri="{FF2B5EF4-FFF2-40B4-BE49-F238E27FC236}">
                <a16:creationId xmlns:a16="http://schemas.microsoft.com/office/drawing/2014/main" id="{73B59A84-E6E2-0C45-9FD8-8534635F7F23}"/>
              </a:ext>
            </a:extLst>
          </p:cNvPr>
          <p:cNvSpPr>
            <a:spLocks noChangeArrowheads="1"/>
          </p:cNvSpPr>
          <p:nvPr/>
        </p:nvSpPr>
        <p:spPr bwMode="auto">
          <a:xfrm>
            <a:off x="4282450" y="8023422"/>
            <a:ext cx="228600" cy="3986339"/>
          </a:xfrm>
          <a:custGeom>
            <a:avLst/>
            <a:gdLst>
              <a:gd name="T0" fmla="*/ 0 w 264"/>
              <a:gd name="T1" fmla="*/ 6103 h 6104"/>
              <a:gd name="T2" fmla="*/ 263 w 264"/>
              <a:gd name="T3" fmla="*/ 6103 h 6104"/>
              <a:gd name="T4" fmla="*/ 263 w 264"/>
              <a:gd name="T5" fmla="*/ 0 h 6104"/>
              <a:gd name="T6" fmla="*/ 0 w 264"/>
              <a:gd name="T7" fmla="*/ 0 h 6104"/>
              <a:gd name="T8" fmla="*/ 0 w 264"/>
              <a:gd name="T9" fmla="*/ 6103 h 6104"/>
            </a:gdLst>
            <a:ahLst/>
            <a:cxnLst>
              <a:cxn ang="0">
                <a:pos x="T0" y="T1"/>
              </a:cxn>
              <a:cxn ang="0">
                <a:pos x="T2" y="T3"/>
              </a:cxn>
              <a:cxn ang="0">
                <a:pos x="T4" y="T5"/>
              </a:cxn>
              <a:cxn ang="0">
                <a:pos x="T6" y="T7"/>
              </a:cxn>
              <a:cxn ang="0">
                <a:pos x="T8" y="T9"/>
              </a:cxn>
            </a:cxnLst>
            <a:rect l="0" t="0" r="r" b="b"/>
            <a:pathLst>
              <a:path w="264" h="6104">
                <a:moveTo>
                  <a:pt x="0" y="6103"/>
                </a:moveTo>
                <a:lnTo>
                  <a:pt x="263" y="6103"/>
                </a:lnTo>
                <a:lnTo>
                  <a:pt x="263" y="0"/>
                </a:lnTo>
                <a:lnTo>
                  <a:pt x="0" y="0"/>
                </a:lnTo>
                <a:lnTo>
                  <a:pt x="0" y="6103"/>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93" name="Freeform 21">
            <a:extLst>
              <a:ext uri="{FF2B5EF4-FFF2-40B4-BE49-F238E27FC236}">
                <a16:creationId xmlns:a16="http://schemas.microsoft.com/office/drawing/2014/main" id="{DA8A4948-C8F7-0E4D-A9AF-A6E8A084B249}"/>
              </a:ext>
            </a:extLst>
          </p:cNvPr>
          <p:cNvSpPr>
            <a:spLocks noChangeArrowheads="1"/>
          </p:cNvSpPr>
          <p:nvPr/>
        </p:nvSpPr>
        <p:spPr bwMode="auto">
          <a:xfrm>
            <a:off x="2295096" y="2999664"/>
            <a:ext cx="9927384" cy="9426629"/>
          </a:xfrm>
          <a:custGeom>
            <a:avLst/>
            <a:gdLst>
              <a:gd name="T0" fmla="*/ 1144 w 11431"/>
              <a:gd name="T1" fmla="*/ 556 h 14746"/>
              <a:gd name="T2" fmla="*/ 1144 w 11431"/>
              <a:gd name="T3" fmla="*/ 556 h 14746"/>
              <a:gd name="T4" fmla="*/ 1144 w 11431"/>
              <a:gd name="T5" fmla="*/ 702 h 14746"/>
              <a:gd name="T6" fmla="*/ 1144 w 11431"/>
              <a:gd name="T7" fmla="*/ 702 h 14746"/>
              <a:gd name="T8" fmla="*/ 999 w 11431"/>
              <a:gd name="T9" fmla="*/ 702 h 14746"/>
              <a:gd name="T10" fmla="*/ 638 w 11431"/>
              <a:gd name="T11" fmla="*/ 341 h 14746"/>
              <a:gd name="T12" fmla="*/ 638 w 11431"/>
              <a:gd name="T13" fmla="*/ 12612 h 14746"/>
              <a:gd name="T14" fmla="*/ 638 w 11431"/>
              <a:gd name="T15" fmla="*/ 12612 h 14746"/>
              <a:gd name="T16" fmla="*/ 2124 w 11431"/>
              <a:gd name="T17" fmla="*/ 14097 h 14746"/>
              <a:gd name="T18" fmla="*/ 11089 w 11431"/>
              <a:gd name="T19" fmla="*/ 14097 h 14746"/>
              <a:gd name="T20" fmla="*/ 10728 w 11431"/>
              <a:gd name="T21" fmla="*/ 13736 h 14746"/>
              <a:gd name="T22" fmla="*/ 10728 w 11431"/>
              <a:gd name="T23" fmla="*/ 13736 h 14746"/>
              <a:gd name="T24" fmla="*/ 10698 w 11431"/>
              <a:gd name="T25" fmla="*/ 13663 h 14746"/>
              <a:gd name="T26" fmla="*/ 10698 w 11431"/>
              <a:gd name="T27" fmla="*/ 13663 h 14746"/>
              <a:gd name="T28" fmla="*/ 10728 w 11431"/>
              <a:gd name="T29" fmla="*/ 13591 h 14746"/>
              <a:gd name="T30" fmla="*/ 10728 w 11431"/>
              <a:gd name="T31" fmla="*/ 13591 h 14746"/>
              <a:gd name="T32" fmla="*/ 10873 w 11431"/>
              <a:gd name="T33" fmla="*/ 13591 h 14746"/>
              <a:gd name="T34" fmla="*/ 11430 w 11431"/>
              <a:gd name="T35" fmla="*/ 14148 h 14746"/>
              <a:gd name="T36" fmla="*/ 10873 w 11431"/>
              <a:gd name="T37" fmla="*/ 14705 h 14746"/>
              <a:gd name="T38" fmla="*/ 10873 w 11431"/>
              <a:gd name="T39" fmla="*/ 14705 h 14746"/>
              <a:gd name="T40" fmla="*/ 10728 w 11431"/>
              <a:gd name="T41" fmla="*/ 14705 h 14746"/>
              <a:gd name="T42" fmla="*/ 10728 w 11431"/>
              <a:gd name="T43" fmla="*/ 14705 h 14746"/>
              <a:gd name="T44" fmla="*/ 10728 w 11431"/>
              <a:gd name="T45" fmla="*/ 14560 h 14746"/>
              <a:gd name="T46" fmla="*/ 11089 w 11431"/>
              <a:gd name="T47" fmla="*/ 14200 h 14746"/>
              <a:gd name="T48" fmla="*/ 2021 w 11431"/>
              <a:gd name="T49" fmla="*/ 14200 h 14746"/>
              <a:gd name="T50" fmla="*/ 2021 w 11431"/>
              <a:gd name="T51" fmla="*/ 14200 h 14746"/>
              <a:gd name="T52" fmla="*/ 536 w 11431"/>
              <a:gd name="T53" fmla="*/ 12715 h 14746"/>
              <a:gd name="T54" fmla="*/ 536 w 11431"/>
              <a:gd name="T55" fmla="*/ 341 h 14746"/>
              <a:gd name="T56" fmla="*/ 175 w 11431"/>
              <a:gd name="T57" fmla="*/ 702 h 14746"/>
              <a:gd name="T58" fmla="*/ 175 w 11431"/>
              <a:gd name="T59" fmla="*/ 702 h 14746"/>
              <a:gd name="T60" fmla="*/ 30 w 11431"/>
              <a:gd name="T61" fmla="*/ 702 h 14746"/>
              <a:gd name="T62" fmla="*/ 30 w 11431"/>
              <a:gd name="T63" fmla="*/ 702 h 14746"/>
              <a:gd name="T64" fmla="*/ 0 w 11431"/>
              <a:gd name="T65" fmla="*/ 629 h 14746"/>
              <a:gd name="T66" fmla="*/ 0 w 11431"/>
              <a:gd name="T67" fmla="*/ 629 h 14746"/>
              <a:gd name="T68" fmla="*/ 30 w 11431"/>
              <a:gd name="T69" fmla="*/ 556 h 14746"/>
              <a:gd name="T70" fmla="*/ 587 w 11431"/>
              <a:gd name="T71" fmla="*/ 0 h 14746"/>
              <a:gd name="T72" fmla="*/ 1144 w 11431"/>
              <a:gd name="T73" fmla="*/ 556 h 14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431" h="14746">
                <a:moveTo>
                  <a:pt x="1144" y="556"/>
                </a:moveTo>
                <a:lnTo>
                  <a:pt x="1144" y="556"/>
                </a:lnTo>
                <a:cubicBezTo>
                  <a:pt x="1184" y="597"/>
                  <a:pt x="1184" y="662"/>
                  <a:pt x="1144" y="702"/>
                </a:cubicBezTo>
                <a:lnTo>
                  <a:pt x="1144" y="702"/>
                </a:lnTo>
                <a:cubicBezTo>
                  <a:pt x="1104" y="742"/>
                  <a:pt x="1039" y="742"/>
                  <a:pt x="999" y="702"/>
                </a:cubicBezTo>
                <a:lnTo>
                  <a:pt x="638" y="341"/>
                </a:lnTo>
                <a:lnTo>
                  <a:pt x="638" y="12612"/>
                </a:lnTo>
                <a:lnTo>
                  <a:pt x="638" y="12612"/>
                </a:lnTo>
                <a:cubicBezTo>
                  <a:pt x="638" y="13432"/>
                  <a:pt x="1303" y="14097"/>
                  <a:pt x="2124" y="14097"/>
                </a:cubicBezTo>
                <a:lnTo>
                  <a:pt x="11089" y="14097"/>
                </a:lnTo>
                <a:lnTo>
                  <a:pt x="10728" y="13736"/>
                </a:lnTo>
                <a:lnTo>
                  <a:pt x="10728" y="13736"/>
                </a:lnTo>
                <a:cubicBezTo>
                  <a:pt x="10708" y="13716"/>
                  <a:pt x="10698" y="13690"/>
                  <a:pt x="10698" y="13663"/>
                </a:cubicBezTo>
                <a:lnTo>
                  <a:pt x="10698" y="13663"/>
                </a:lnTo>
                <a:cubicBezTo>
                  <a:pt x="10698" y="13637"/>
                  <a:pt x="10708" y="13611"/>
                  <a:pt x="10728" y="13591"/>
                </a:cubicBezTo>
                <a:lnTo>
                  <a:pt x="10728" y="13591"/>
                </a:lnTo>
                <a:cubicBezTo>
                  <a:pt x="10768" y="13551"/>
                  <a:pt x="10833" y="13551"/>
                  <a:pt x="10873" y="13591"/>
                </a:cubicBezTo>
                <a:lnTo>
                  <a:pt x="11430" y="14148"/>
                </a:lnTo>
                <a:lnTo>
                  <a:pt x="10873" y="14705"/>
                </a:lnTo>
                <a:lnTo>
                  <a:pt x="10873" y="14705"/>
                </a:lnTo>
                <a:cubicBezTo>
                  <a:pt x="10833" y="14745"/>
                  <a:pt x="10768" y="14745"/>
                  <a:pt x="10728" y="14705"/>
                </a:cubicBezTo>
                <a:lnTo>
                  <a:pt x="10728" y="14705"/>
                </a:lnTo>
                <a:cubicBezTo>
                  <a:pt x="10688" y="14665"/>
                  <a:pt x="10688" y="14600"/>
                  <a:pt x="10728" y="14560"/>
                </a:cubicBezTo>
                <a:lnTo>
                  <a:pt x="11089" y="14200"/>
                </a:lnTo>
                <a:lnTo>
                  <a:pt x="2021" y="14200"/>
                </a:lnTo>
                <a:lnTo>
                  <a:pt x="2021" y="14200"/>
                </a:lnTo>
                <a:cubicBezTo>
                  <a:pt x="1200" y="14200"/>
                  <a:pt x="536" y="13535"/>
                  <a:pt x="536" y="12715"/>
                </a:cubicBezTo>
                <a:lnTo>
                  <a:pt x="536" y="341"/>
                </a:lnTo>
                <a:lnTo>
                  <a:pt x="175" y="702"/>
                </a:lnTo>
                <a:lnTo>
                  <a:pt x="175" y="702"/>
                </a:lnTo>
                <a:cubicBezTo>
                  <a:pt x="135" y="742"/>
                  <a:pt x="70" y="742"/>
                  <a:pt x="30" y="702"/>
                </a:cubicBezTo>
                <a:lnTo>
                  <a:pt x="30" y="702"/>
                </a:lnTo>
                <a:cubicBezTo>
                  <a:pt x="10" y="682"/>
                  <a:pt x="0" y="656"/>
                  <a:pt x="0" y="629"/>
                </a:cubicBezTo>
                <a:lnTo>
                  <a:pt x="0" y="629"/>
                </a:lnTo>
                <a:cubicBezTo>
                  <a:pt x="0" y="603"/>
                  <a:pt x="10" y="577"/>
                  <a:pt x="30" y="556"/>
                </a:cubicBezTo>
                <a:lnTo>
                  <a:pt x="587" y="0"/>
                </a:lnTo>
                <a:lnTo>
                  <a:pt x="1144" y="556"/>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094" name="Freeform 22">
            <a:extLst>
              <a:ext uri="{FF2B5EF4-FFF2-40B4-BE49-F238E27FC236}">
                <a16:creationId xmlns:a16="http://schemas.microsoft.com/office/drawing/2014/main" id="{A63B537B-0098-A741-8BD1-A38D8ADDD56F}"/>
              </a:ext>
            </a:extLst>
          </p:cNvPr>
          <p:cNvSpPr>
            <a:spLocks noChangeArrowheads="1"/>
          </p:cNvSpPr>
          <p:nvPr/>
        </p:nvSpPr>
        <p:spPr bwMode="auto">
          <a:xfrm>
            <a:off x="4692051" y="12009761"/>
            <a:ext cx="109451" cy="506933"/>
          </a:xfrm>
          <a:custGeom>
            <a:avLst/>
            <a:gdLst>
              <a:gd name="T0" fmla="*/ 0 w 167"/>
              <a:gd name="T1" fmla="*/ 0 h 774"/>
              <a:gd name="T2" fmla="*/ 0 w 167"/>
              <a:gd name="T3" fmla="*/ 690 h 774"/>
              <a:gd name="T4" fmla="*/ 0 w 167"/>
              <a:gd name="T5" fmla="*/ 690 h 774"/>
              <a:gd name="T6" fmla="*/ 83 w 167"/>
              <a:gd name="T7" fmla="*/ 773 h 774"/>
              <a:gd name="T8" fmla="*/ 83 w 167"/>
              <a:gd name="T9" fmla="*/ 773 h 774"/>
              <a:gd name="T10" fmla="*/ 166 w 167"/>
              <a:gd name="T11" fmla="*/ 690 h 774"/>
              <a:gd name="T12" fmla="*/ 166 w 167"/>
              <a:gd name="T13" fmla="*/ 0 h 774"/>
              <a:gd name="T14" fmla="*/ 0 w 167"/>
              <a:gd name="T15" fmla="*/ 0 h 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774">
                <a:moveTo>
                  <a:pt x="0" y="0"/>
                </a:moveTo>
                <a:lnTo>
                  <a:pt x="0" y="690"/>
                </a:lnTo>
                <a:lnTo>
                  <a:pt x="0" y="690"/>
                </a:lnTo>
                <a:cubicBezTo>
                  <a:pt x="0" y="736"/>
                  <a:pt x="37" y="773"/>
                  <a:pt x="83" y="773"/>
                </a:cubicBezTo>
                <a:lnTo>
                  <a:pt x="83" y="773"/>
                </a:lnTo>
                <a:cubicBezTo>
                  <a:pt x="128" y="773"/>
                  <a:pt x="166" y="736"/>
                  <a:pt x="166" y="690"/>
                </a:cubicBezTo>
                <a:lnTo>
                  <a:pt x="166" y="0"/>
                </a:lnTo>
                <a:lnTo>
                  <a:pt x="0"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095" name="Freeform 23">
            <a:extLst>
              <a:ext uri="{FF2B5EF4-FFF2-40B4-BE49-F238E27FC236}">
                <a16:creationId xmlns:a16="http://schemas.microsoft.com/office/drawing/2014/main" id="{8EB60932-DB20-2942-B26F-3336F5369A33}"/>
              </a:ext>
            </a:extLst>
          </p:cNvPr>
          <p:cNvSpPr>
            <a:spLocks noChangeArrowheads="1"/>
          </p:cNvSpPr>
          <p:nvPr/>
        </p:nvSpPr>
        <p:spPr bwMode="auto">
          <a:xfrm>
            <a:off x="2264726" y="10664662"/>
            <a:ext cx="504052" cy="109451"/>
          </a:xfrm>
          <a:custGeom>
            <a:avLst/>
            <a:gdLst>
              <a:gd name="T0" fmla="*/ 772 w 773"/>
              <a:gd name="T1" fmla="*/ 0 h 167"/>
              <a:gd name="T2" fmla="*/ 82 w 773"/>
              <a:gd name="T3" fmla="*/ 0 h 167"/>
              <a:gd name="T4" fmla="*/ 82 w 773"/>
              <a:gd name="T5" fmla="*/ 0 h 167"/>
              <a:gd name="T6" fmla="*/ 0 w 773"/>
              <a:gd name="T7" fmla="*/ 83 h 167"/>
              <a:gd name="T8" fmla="*/ 0 w 773"/>
              <a:gd name="T9" fmla="*/ 83 h 167"/>
              <a:gd name="T10" fmla="*/ 82 w 773"/>
              <a:gd name="T11" fmla="*/ 166 h 167"/>
              <a:gd name="T12" fmla="*/ 772 w 773"/>
              <a:gd name="T13" fmla="*/ 166 h 167"/>
              <a:gd name="T14" fmla="*/ 772 w 773"/>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 h="167">
                <a:moveTo>
                  <a:pt x="772" y="0"/>
                </a:moveTo>
                <a:lnTo>
                  <a:pt x="82" y="0"/>
                </a:lnTo>
                <a:lnTo>
                  <a:pt x="82" y="0"/>
                </a:lnTo>
                <a:cubicBezTo>
                  <a:pt x="37" y="0"/>
                  <a:pt x="0" y="37"/>
                  <a:pt x="0" y="83"/>
                </a:cubicBezTo>
                <a:lnTo>
                  <a:pt x="0" y="83"/>
                </a:lnTo>
                <a:cubicBezTo>
                  <a:pt x="0" y="129"/>
                  <a:pt x="37" y="166"/>
                  <a:pt x="82" y="166"/>
                </a:cubicBezTo>
                <a:lnTo>
                  <a:pt x="772" y="166"/>
                </a:lnTo>
                <a:lnTo>
                  <a:pt x="772"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096" name="Freeform 24">
            <a:extLst>
              <a:ext uri="{FF2B5EF4-FFF2-40B4-BE49-F238E27FC236}">
                <a16:creationId xmlns:a16="http://schemas.microsoft.com/office/drawing/2014/main" id="{5E10EC63-6355-1B47-92FE-6F2032B26656}"/>
              </a:ext>
            </a:extLst>
          </p:cNvPr>
          <p:cNvSpPr>
            <a:spLocks noChangeArrowheads="1"/>
          </p:cNvSpPr>
          <p:nvPr/>
        </p:nvSpPr>
        <p:spPr bwMode="auto">
          <a:xfrm>
            <a:off x="2264726" y="9175545"/>
            <a:ext cx="504052" cy="109451"/>
          </a:xfrm>
          <a:custGeom>
            <a:avLst/>
            <a:gdLst>
              <a:gd name="T0" fmla="*/ 772 w 773"/>
              <a:gd name="T1" fmla="*/ 0 h 166"/>
              <a:gd name="T2" fmla="*/ 82 w 773"/>
              <a:gd name="T3" fmla="*/ 0 h 166"/>
              <a:gd name="T4" fmla="*/ 82 w 773"/>
              <a:gd name="T5" fmla="*/ 0 h 166"/>
              <a:gd name="T6" fmla="*/ 0 w 773"/>
              <a:gd name="T7" fmla="*/ 82 h 166"/>
              <a:gd name="T8" fmla="*/ 0 w 773"/>
              <a:gd name="T9" fmla="*/ 82 h 166"/>
              <a:gd name="T10" fmla="*/ 82 w 773"/>
              <a:gd name="T11" fmla="*/ 165 h 166"/>
              <a:gd name="T12" fmla="*/ 772 w 773"/>
              <a:gd name="T13" fmla="*/ 165 h 166"/>
              <a:gd name="T14" fmla="*/ 772 w 773"/>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 h="166">
                <a:moveTo>
                  <a:pt x="772" y="0"/>
                </a:moveTo>
                <a:lnTo>
                  <a:pt x="82" y="0"/>
                </a:lnTo>
                <a:lnTo>
                  <a:pt x="82" y="0"/>
                </a:lnTo>
                <a:cubicBezTo>
                  <a:pt x="37" y="0"/>
                  <a:pt x="0" y="37"/>
                  <a:pt x="0" y="82"/>
                </a:cubicBezTo>
                <a:lnTo>
                  <a:pt x="0" y="82"/>
                </a:lnTo>
                <a:cubicBezTo>
                  <a:pt x="0" y="128"/>
                  <a:pt x="37" y="165"/>
                  <a:pt x="82" y="165"/>
                </a:cubicBezTo>
                <a:lnTo>
                  <a:pt x="772" y="165"/>
                </a:lnTo>
                <a:lnTo>
                  <a:pt x="772"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097" name="Freeform 25">
            <a:extLst>
              <a:ext uri="{FF2B5EF4-FFF2-40B4-BE49-F238E27FC236}">
                <a16:creationId xmlns:a16="http://schemas.microsoft.com/office/drawing/2014/main" id="{5F240B69-481C-224D-A3BE-4CEAC8689FA4}"/>
              </a:ext>
            </a:extLst>
          </p:cNvPr>
          <p:cNvSpPr>
            <a:spLocks noChangeArrowheads="1"/>
          </p:cNvSpPr>
          <p:nvPr/>
        </p:nvSpPr>
        <p:spPr bwMode="auto">
          <a:xfrm>
            <a:off x="2264726" y="7686429"/>
            <a:ext cx="504052" cy="109451"/>
          </a:xfrm>
          <a:custGeom>
            <a:avLst/>
            <a:gdLst>
              <a:gd name="T0" fmla="*/ 772 w 773"/>
              <a:gd name="T1" fmla="*/ 0 h 167"/>
              <a:gd name="T2" fmla="*/ 82 w 773"/>
              <a:gd name="T3" fmla="*/ 0 h 167"/>
              <a:gd name="T4" fmla="*/ 82 w 773"/>
              <a:gd name="T5" fmla="*/ 0 h 167"/>
              <a:gd name="T6" fmla="*/ 0 w 773"/>
              <a:gd name="T7" fmla="*/ 83 h 167"/>
              <a:gd name="T8" fmla="*/ 0 w 773"/>
              <a:gd name="T9" fmla="*/ 83 h 167"/>
              <a:gd name="T10" fmla="*/ 82 w 773"/>
              <a:gd name="T11" fmla="*/ 166 h 167"/>
              <a:gd name="T12" fmla="*/ 772 w 773"/>
              <a:gd name="T13" fmla="*/ 166 h 167"/>
              <a:gd name="T14" fmla="*/ 772 w 773"/>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 h="167">
                <a:moveTo>
                  <a:pt x="772" y="0"/>
                </a:moveTo>
                <a:lnTo>
                  <a:pt x="82" y="0"/>
                </a:lnTo>
                <a:lnTo>
                  <a:pt x="82" y="0"/>
                </a:lnTo>
                <a:cubicBezTo>
                  <a:pt x="37" y="0"/>
                  <a:pt x="0" y="37"/>
                  <a:pt x="0" y="83"/>
                </a:cubicBezTo>
                <a:lnTo>
                  <a:pt x="0" y="83"/>
                </a:lnTo>
                <a:cubicBezTo>
                  <a:pt x="0" y="129"/>
                  <a:pt x="37" y="166"/>
                  <a:pt x="82" y="166"/>
                </a:cubicBezTo>
                <a:lnTo>
                  <a:pt x="772" y="166"/>
                </a:lnTo>
                <a:lnTo>
                  <a:pt x="772"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098" name="Freeform 26">
            <a:extLst>
              <a:ext uri="{FF2B5EF4-FFF2-40B4-BE49-F238E27FC236}">
                <a16:creationId xmlns:a16="http://schemas.microsoft.com/office/drawing/2014/main" id="{E0CD6F17-7580-6B4B-9301-3E2CC64E94F4}"/>
              </a:ext>
            </a:extLst>
          </p:cNvPr>
          <p:cNvSpPr>
            <a:spLocks noChangeArrowheads="1"/>
          </p:cNvSpPr>
          <p:nvPr/>
        </p:nvSpPr>
        <p:spPr bwMode="auto">
          <a:xfrm>
            <a:off x="2264726" y="6197312"/>
            <a:ext cx="504052" cy="109451"/>
          </a:xfrm>
          <a:custGeom>
            <a:avLst/>
            <a:gdLst>
              <a:gd name="T0" fmla="*/ 772 w 773"/>
              <a:gd name="T1" fmla="*/ 0 h 166"/>
              <a:gd name="T2" fmla="*/ 82 w 773"/>
              <a:gd name="T3" fmla="*/ 0 h 166"/>
              <a:gd name="T4" fmla="*/ 82 w 773"/>
              <a:gd name="T5" fmla="*/ 0 h 166"/>
              <a:gd name="T6" fmla="*/ 0 w 773"/>
              <a:gd name="T7" fmla="*/ 82 h 166"/>
              <a:gd name="T8" fmla="*/ 0 w 773"/>
              <a:gd name="T9" fmla="*/ 82 h 166"/>
              <a:gd name="T10" fmla="*/ 82 w 773"/>
              <a:gd name="T11" fmla="*/ 165 h 166"/>
              <a:gd name="T12" fmla="*/ 772 w 773"/>
              <a:gd name="T13" fmla="*/ 165 h 166"/>
              <a:gd name="T14" fmla="*/ 772 w 773"/>
              <a:gd name="T15" fmla="*/ 0 h 1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 h="166">
                <a:moveTo>
                  <a:pt x="772" y="0"/>
                </a:moveTo>
                <a:lnTo>
                  <a:pt x="82" y="0"/>
                </a:lnTo>
                <a:lnTo>
                  <a:pt x="82" y="0"/>
                </a:lnTo>
                <a:cubicBezTo>
                  <a:pt x="37" y="0"/>
                  <a:pt x="0" y="36"/>
                  <a:pt x="0" y="82"/>
                </a:cubicBezTo>
                <a:lnTo>
                  <a:pt x="0" y="82"/>
                </a:lnTo>
                <a:cubicBezTo>
                  <a:pt x="0" y="128"/>
                  <a:pt x="37" y="165"/>
                  <a:pt x="82" y="165"/>
                </a:cubicBezTo>
                <a:lnTo>
                  <a:pt x="772" y="165"/>
                </a:lnTo>
                <a:lnTo>
                  <a:pt x="772"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099" name="Freeform 27">
            <a:extLst>
              <a:ext uri="{FF2B5EF4-FFF2-40B4-BE49-F238E27FC236}">
                <a16:creationId xmlns:a16="http://schemas.microsoft.com/office/drawing/2014/main" id="{7DFCA15C-7839-AA4A-97AE-E5C1FF6A8BB0}"/>
              </a:ext>
            </a:extLst>
          </p:cNvPr>
          <p:cNvSpPr>
            <a:spLocks noChangeArrowheads="1"/>
          </p:cNvSpPr>
          <p:nvPr/>
        </p:nvSpPr>
        <p:spPr bwMode="auto">
          <a:xfrm>
            <a:off x="2264726" y="4708196"/>
            <a:ext cx="504052" cy="109451"/>
          </a:xfrm>
          <a:custGeom>
            <a:avLst/>
            <a:gdLst>
              <a:gd name="T0" fmla="*/ 772 w 773"/>
              <a:gd name="T1" fmla="*/ 0 h 167"/>
              <a:gd name="T2" fmla="*/ 82 w 773"/>
              <a:gd name="T3" fmla="*/ 0 h 167"/>
              <a:gd name="T4" fmla="*/ 82 w 773"/>
              <a:gd name="T5" fmla="*/ 0 h 167"/>
              <a:gd name="T6" fmla="*/ 0 w 773"/>
              <a:gd name="T7" fmla="*/ 83 h 167"/>
              <a:gd name="T8" fmla="*/ 0 w 773"/>
              <a:gd name="T9" fmla="*/ 83 h 167"/>
              <a:gd name="T10" fmla="*/ 82 w 773"/>
              <a:gd name="T11" fmla="*/ 166 h 167"/>
              <a:gd name="T12" fmla="*/ 772 w 773"/>
              <a:gd name="T13" fmla="*/ 166 h 167"/>
              <a:gd name="T14" fmla="*/ 772 w 773"/>
              <a:gd name="T15" fmla="*/ 0 h 1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3" h="167">
                <a:moveTo>
                  <a:pt x="772" y="0"/>
                </a:moveTo>
                <a:lnTo>
                  <a:pt x="82" y="0"/>
                </a:lnTo>
                <a:lnTo>
                  <a:pt x="82" y="0"/>
                </a:lnTo>
                <a:cubicBezTo>
                  <a:pt x="37" y="0"/>
                  <a:pt x="0" y="37"/>
                  <a:pt x="0" y="83"/>
                </a:cubicBezTo>
                <a:lnTo>
                  <a:pt x="0" y="83"/>
                </a:lnTo>
                <a:cubicBezTo>
                  <a:pt x="0" y="128"/>
                  <a:pt x="37" y="166"/>
                  <a:pt x="82" y="166"/>
                </a:cubicBezTo>
                <a:lnTo>
                  <a:pt x="772" y="166"/>
                </a:lnTo>
                <a:lnTo>
                  <a:pt x="772"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100" name="Freeform 28">
            <a:extLst>
              <a:ext uri="{FF2B5EF4-FFF2-40B4-BE49-F238E27FC236}">
                <a16:creationId xmlns:a16="http://schemas.microsoft.com/office/drawing/2014/main" id="{40A4A52C-B0B3-C541-B90B-10308C75DF60}"/>
              </a:ext>
            </a:extLst>
          </p:cNvPr>
          <p:cNvSpPr>
            <a:spLocks noChangeArrowheads="1"/>
          </p:cNvSpPr>
          <p:nvPr/>
        </p:nvSpPr>
        <p:spPr bwMode="auto">
          <a:xfrm>
            <a:off x="6104484" y="12009761"/>
            <a:ext cx="109451" cy="506933"/>
          </a:xfrm>
          <a:custGeom>
            <a:avLst/>
            <a:gdLst>
              <a:gd name="T0" fmla="*/ 0 w 167"/>
              <a:gd name="T1" fmla="*/ 0 h 774"/>
              <a:gd name="T2" fmla="*/ 0 w 167"/>
              <a:gd name="T3" fmla="*/ 690 h 774"/>
              <a:gd name="T4" fmla="*/ 0 w 167"/>
              <a:gd name="T5" fmla="*/ 690 h 774"/>
              <a:gd name="T6" fmla="*/ 83 w 167"/>
              <a:gd name="T7" fmla="*/ 773 h 774"/>
              <a:gd name="T8" fmla="*/ 83 w 167"/>
              <a:gd name="T9" fmla="*/ 773 h 774"/>
              <a:gd name="T10" fmla="*/ 166 w 167"/>
              <a:gd name="T11" fmla="*/ 690 h 774"/>
              <a:gd name="T12" fmla="*/ 166 w 167"/>
              <a:gd name="T13" fmla="*/ 0 h 774"/>
              <a:gd name="T14" fmla="*/ 0 w 167"/>
              <a:gd name="T15" fmla="*/ 0 h 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774">
                <a:moveTo>
                  <a:pt x="0" y="0"/>
                </a:moveTo>
                <a:lnTo>
                  <a:pt x="0" y="690"/>
                </a:lnTo>
                <a:lnTo>
                  <a:pt x="0" y="690"/>
                </a:lnTo>
                <a:cubicBezTo>
                  <a:pt x="0" y="736"/>
                  <a:pt x="38" y="773"/>
                  <a:pt x="83" y="773"/>
                </a:cubicBezTo>
                <a:lnTo>
                  <a:pt x="83" y="773"/>
                </a:lnTo>
                <a:cubicBezTo>
                  <a:pt x="129" y="773"/>
                  <a:pt x="166" y="736"/>
                  <a:pt x="166" y="690"/>
                </a:cubicBezTo>
                <a:lnTo>
                  <a:pt x="166" y="0"/>
                </a:lnTo>
                <a:lnTo>
                  <a:pt x="0"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101" name="Freeform 29">
            <a:extLst>
              <a:ext uri="{FF2B5EF4-FFF2-40B4-BE49-F238E27FC236}">
                <a16:creationId xmlns:a16="http://schemas.microsoft.com/office/drawing/2014/main" id="{EBC6ED5B-BF20-7141-8A53-99307D23573B}"/>
              </a:ext>
            </a:extLst>
          </p:cNvPr>
          <p:cNvSpPr>
            <a:spLocks noChangeArrowheads="1"/>
          </p:cNvSpPr>
          <p:nvPr/>
        </p:nvSpPr>
        <p:spPr bwMode="auto">
          <a:xfrm>
            <a:off x="7597284" y="12009761"/>
            <a:ext cx="109451" cy="506933"/>
          </a:xfrm>
          <a:custGeom>
            <a:avLst/>
            <a:gdLst>
              <a:gd name="T0" fmla="*/ 0 w 167"/>
              <a:gd name="T1" fmla="*/ 0 h 774"/>
              <a:gd name="T2" fmla="*/ 0 w 167"/>
              <a:gd name="T3" fmla="*/ 690 h 774"/>
              <a:gd name="T4" fmla="*/ 0 w 167"/>
              <a:gd name="T5" fmla="*/ 690 h 774"/>
              <a:gd name="T6" fmla="*/ 83 w 167"/>
              <a:gd name="T7" fmla="*/ 773 h 774"/>
              <a:gd name="T8" fmla="*/ 83 w 167"/>
              <a:gd name="T9" fmla="*/ 773 h 774"/>
              <a:gd name="T10" fmla="*/ 166 w 167"/>
              <a:gd name="T11" fmla="*/ 690 h 774"/>
              <a:gd name="T12" fmla="*/ 166 w 167"/>
              <a:gd name="T13" fmla="*/ 0 h 774"/>
              <a:gd name="T14" fmla="*/ 0 w 167"/>
              <a:gd name="T15" fmla="*/ 0 h 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774">
                <a:moveTo>
                  <a:pt x="0" y="0"/>
                </a:moveTo>
                <a:lnTo>
                  <a:pt x="0" y="690"/>
                </a:lnTo>
                <a:lnTo>
                  <a:pt x="0" y="690"/>
                </a:lnTo>
                <a:cubicBezTo>
                  <a:pt x="0" y="736"/>
                  <a:pt x="37" y="773"/>
                  <a:pt x="83" y="773"/>
                </a:cubicBezTo>
                <a:lnTo>
                  <a:pt x="83" y="773"/>
                </a:lnTo>
                <a:cubicBezTo>
                  <a:pt x="129" y="773"/>
                  <a:pt x="166" y="736"/>
                  <a:pt x="166" y="690"/>
                </a:cubicBezTo>
                <a:lnTo>
                  <a:pt x="166" y="0"/>
                </a:lnTo>
                <a:lnTo>
                  <a:pt x="0"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102" name="Freeform 30">
            <a:extLst>
              <a:ext uri="{FF2B5EF4-FFF2-40B4-BE49-F238E27FC236}">
                <a16:creationId xmlns:a16="http://schemas.microsoft.com/office/drawing/2014/main" id="{9BB402AD-F6D9-4F40-AD07-441F3F2E9015}"/>
              </a:ext>
            </a:extLst>
          </p:cNvPr>
          <p:cNvSpPr>
            <a:spLocks noChangeArrowheads="1"/>
          </p:cNvSpPr>
          <p:nvPr/>
        </p:nvSpPr>
        <p:spPr bwMode="auto">
          <a:xfrm>
            <a:off x="9045183" y="12009761"/>
            <a:ext cx="109451" cy="506933"/>
          </a:xfrm>
          <a:custGeom>
            <a:avLst/>
            <a:gdLst>
              <a:gd name="T0" fmla="*/ 0 w 167"/>
              <a:gd name="T1" fmla="*/ 0 h 774"/>
              <a:gd name="T2" fmla="*/ 0 w 167"/>
              <a:gd name="T3" fmla="*/ 690 h 774"/>
              <a:gd name="T4" fmla="*/ 0 w 167"/>
              <a:gd name="T5" fmla="*/ 690 h 774"/>
              <a:gd name="T6" fmla="*/ 83 w 167"/>
              <a:gd name="T7" fmla="*/ 773 h 774"/>
              <a:gd name="T8" fmla="*/ 83 w 167"/>
              <a:gd name="T9" fmla="*/ 773 h 774"/>
              <a:gd name="T10" fmla="*/ 166 w 167"/>
              <a:gd name="T11" fmla="*/ 690 h 774"/>
              <a:gd name="T12" fmla="*/ 166 w 167"/>
              <a:gd name="T13" fmla="*/ 0 h 774"/>
              <a:gd name="T14" fmla="*/ 0 w 167"/>
              <a:gd name="T15" fmla="*/ 0 h 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774">
                <a:moveTo>
                  <a:pt x="0" y="0"/>
                </a:moveTo>
                <a:lnTo>
                  <a:pt x="0" y="690"/>
                </a:lnTo>
                <a:lnTo>
                  <a:pt x="0" y="690"/>
                </a:lnTo>
                <a:cubicBezTo>
                  <a:pt x="0" y="736"/>
                  <a:pt x="37" y="773"/>
                  <a:pt x="83" y="773"/>
                </a:cubicBezTo>
                <a:lnTo>
                  <a:pt x="83" y="773"/>
                </a:lnTo>
                <a:cubicBezTo>
                  <a:pt x="128" y="773"/>
                  <a:pt x="166" y="736"/>
                  <a:pt x="166" y="690"/>
                </a:cubicBezTo>
                <a:lnTo>
                  <a:pt x="166" y="0"/>
                </a:lnTo>
                <a:lnTo>
                  <a:pt x="0"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103" name="Freeform 31">
            <a:extLst>
              <a:ext uri="{FF2B5EF4-FFF2-40B4-BE49-F238E27FC236}">
                <a16:creationId xmlns:a16="http://schemas.microsoft.com/office/drawing/2014/main" id="{0839E4A5-0920-0640-ACAA-7A4C3042C2B2}"/>
              </a:ext>
            </a:extLst>
          </p:cNvPr>
          <p:cNvSpPr>
            <a:spLocks noChangeArrowheads="1"/>
          </p:cNvSpPr>
          <p:nvPr/>
        </p:nvSpPr>
        <p:spPr bwMode="auto">
          <a:xfrm>
            <a:off x="10472736" y="12009761"/>
            <a:ext cx="109451" cy="506933"/>
          </a:xfrm>
          <a:custGeom>
            <a:avLst/>
            <a:gdLst>
              <a:gd name="T0" fmla="*/ 0 w 166"/>
              <a:gd name="T1" fmla="*/ 0 h 774"/>
              <a:gd name="T2" fmla="*/ 0 w 166"/>
              <a:gd name="T3" fmla="*/ 690 h 774"/>
              <a:gd name="T4" fmla="*/ 0 w 166"/>
              <a:gd name="T5" fmla="*/ 690 h 774"/>
              <a:gd name="T6" fmla="*/ 82 w 166"/>
              <a:gd name="T7" fmla="*/ 773 h 774"/>
              <a:gd name="T8" fmla="*/ 82 w 166"/>
              <a:gd name="T9" fmla="*/ 773 h 774"/>
              <a:gd name="T10" fmla="*/ 165 w 166"/>
              <a:gd name="T11" fmla="*/ 690 h 774"/>
              <a:gd name="T12" fmla="*/ 165 w 166"/>
              <a:gd name="T13" fmla="*/ 0 h 774"/>
              <a:gd name="T14" fmla="*/ 0 w 166"/>
              <a:gd name="T15" fmla="*/ 0 h 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6" h="774">
                <a:moveTo>
                  <a:pt x="0" y="0"/>
                </a:moveTo>
                <a:lnTo>
                  <a:pt x="0" y="690"/>
                </a:lnTo>
                <a:lnTo>
                  <a:pt x="0" y="690"/>
                </a:lnTo>
                <a:cubicBezTo>
                  <a:pt x="0" y="736"/>
                  <a:pt x="37" y="773"/>
                  <a:pt x="82" y="773"/>
                </a:cubicBezTo>
                <a:lnTo>
                  <a:pt x="82" y="773"/>
                </a:lnTo>
                <a:cubicBezTo>
                  <a:pt x="128" y="773"/>
                  <a:pt x="165" y="736"/>
                  <a:pt x="165" y="690"/>
                </a:cubicBezTo>
                <a:lnTo>
                  <a:pt x="165" y="0"/>
                </a:lnTo>
                <a:lnTo>
                  <a:pt x="0" y="0"/>
                </a:lnTo>
              </a:path>
            </a:pathLst>
          </a:custGeom>
          <a:solidFill>
            <a:schemeClr val="tx1"/>
          </a:solidFill>
          <a:ln>
            <a:noFill/>
          </a:ln>
          <a:effectLst/>
        </p:spPr>
        <p:txBody>
          <a:bodyPr wrap="none" anchor="ctr"/>
          <a:lstStyle/>
          <a:p>
            <a:endParaRPr lang="en-US" sz="6532" dirty="0">
              <a:latin typeface="Lato Light" panose="020F0502020204030203" pitchFamily="34" charset="0"/>
            </a:endParaRPr>
          </a:p>
        </p:txBody>
      </p:sp>
      <p:sp>
        <p:nvSpPr>
          <p:cNvPr id="37" name="TextBox 36">
            <a:extLst>
              <a:ext uri="{FF2B5EF4-FFF2-40B4-BE49-F238E27FC236}">
                <a16:creationId xmlns:a16="http://schemas.microsoft.com/office/drawing/2014/main" id="{BBB5722F-5217-834B-B308-61E1518F821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8" name="TextBox 37">
            <a:extLst>
              <a:ext uri="{FF2B5EF4-FFF2-40B4-BE49-F238E27FC236}">
                <a16:creationId xmlns:a16="http://schemas.microsoft.com/office/drawing/2014/main" id="{E0DA94B5-187F-7B4A-A356-359AC30A041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9" name="TextBox 38">
            <a:extLst>
              <a:ext uri="{FF2B5EF4-FFF2-40B4-BE49-F238E27FC236}">
                <a16:creationId xmlns:a16="http://schemas.microsoft.com/office/drawing/2014/main" id="{A958BFE7-869F-4848-B540-130CD49C9439}"/>
              </a:ext>
            </a:extLst>
          </p:cNvPr>
          <p:cNvSpPr txBox="1"/>
          <p:nvPr/>
        </p:nvSpPr>
        <p:spPr>
          <a:xfrm>
            <a:off x="1805927" y="10534720"/>
            <a:ext cx="315791" cy="369332"/>
          </a:xfrm>
          <a:prstGeom prst="rect">
            <a:avLst/>
          </a:prstGeom>
          <a:noFill/>
        </p:spPr>
        <p:txBody>
          <a:bodyPr wrap="none" lIns="0" tIns="0" rIns="0" bIns="0" rtlCol="0" anchor="ctr" anchorCtr="0">
            <a:spAutoFit/>
          </a:bodyPr>
          <a:lstStyle/>
          <a:p>
            <a:pPr algn="r"/>
            <a:r>
              <a:rPr lang="en-US" sz="2400" b="1" dirty="0">
                <a:latin typeface="Poppins" pitchFamily="2" charset="77"/>
                <a:ea typeface="League Spartan" charset="0"/>
                <a:cs typeface="Poppins" pitchFamily="2" charset="77"/>
              </a:rPr>
              <a:t>10</a:t>
            </a:r>
          </a:p>
        </p:txBody>
      </p:sp>
      <p:sp>
        <p:nvSpPr>
          <p:cNvPr id="40" name="TextBox 39">
            <a:extLst>
              <a:ext uri="{FF2B5EF4-FFF2-40B4-BE49-F238E27FC236}">
                <a16:creationId xmlns:a16="http://schemas.microsoft.com/office/drawing/2014/main" id="{F4B9E6D6-FB1C-B044-A96E-2B9F2D888544}"/>
              </a:ext>
            </a:extLst>
          </p:cNvPr>
          <p:cNvSpPr txBox="1"/>
          <p:nvPr/>
        </p:nvSpPr>
        <p:spPr>
          <a:xfrm>
            <a:off x="1745012" y="9045604"/>
            <a:ext cx="376706" cy="369332"/>
          </a:xfrm>
          <a:prstGeom prst="rect">
            <a:avLst/>
          </a:prstGeom>
          <a:noFill/>
        </p:spPr>
        <p:txBody>
          <a:bodyPr wrap="none" lIns="0" tIns="0" rIns="0" bIns="0" rtlCol="0" anchor="ctr" anchorCtr="0">
            <a:spAutoFit/>
          </a:bodyPr>
          <a:lstStyle/>
          <a:p>
            <a:pPr algn="r"/>
            <a:r>
              <a:rPr lang="en-US" sz="2400" b="1" dirty="0">
                <a:latin typeface="Poppins" pitchFamily="2" charset="77"/>
                <a:ea typeface="League Spartan" charset="0"/>
                <a:cs typeface="Poppins" pitchFamily="2" charset="77"/>
              </a:rPr>
              <a:t>20</a:t>
            </a:r>
          </a:p>
        </p:txBody>
      </p:sp>
      <p:sp>
        <p:nvSpPr>
          <p:cNvPr id="41" name="TextBox 40">
            <a:extLst>
              <a:ext uri="{FF2B5EF4-FFF2-40B4-BE49-F238E27FC236}">
                <a16:creationId xmlns:a16="http://schemas.microsoft.com/office/drawing/2014/main" id="{FF340EB3-9D3C-B747-9FEE-701CE2F73D71}"/>
              </a:ext>
            </a:extLst>
          </p:cNvPr>
          <p:cNvSpPr txBox="1"/>
          <p:nvPr/>
        </p:nvSpPr>
        <p:spPr>
          <a:xfrm>
            <a:off x="1735394" y="7556488"/>
            <a:ext cx="386324" cy="369332"/>
          </a:xfrm>
          <a:prstGeom prst="rect">
            <a:avLst/>
          </a:prstGeom>
          <a:noFill/>
        </p:spPr>
        <p:txBody>
          <a:bodyPr wrap="none" lIns="0" tIns="0" rIns="0" bIns="0" rtlCol="0" anchor="ctr" anchorCtr="0">
            <a:spAutoFit/>
          </a:bodyPr>
          <a:lstStyle/>
          <a:p>
            <a:pPr algn="r"/>
            <a:r>
              <a:rPr lang="en-US" sz="2400" b="1" dirty="0">
                <a:latin typeface="Poppins" pitchFamily="2" charset="77"/>
                <a:ea typeface="League Spartan" charset="0"/>
                <a:cs typeface="Poppins" pitchFamily="2" charset="77"/>
              </a:rPr>
              <a:t>30</a:t>
            </a:r>
          </a:p>
        </p:txBody>
      </p:sp>
      <p:sp>
        <p:nvSpPr>
          <p:cNvPr id="42" name="TextBox 41">
            <a:extLst>
              <a:ext uri="{FF2B5EF4-FFF2-40B4-BE49-F238E27FC236}">
                <a16:creationId xmlns:a16="http://schemas.microsoft.com/office/drawing/2014/main" id="{1010D32F-CD38-3B4A-97C2-42FBBCFED65E}"/>
              </a:ext>
            </a:extLst>
          </p:cNvPr>
          <p:cNvSpPr txBox="1"/>
          <p:nvPr/>
        </p:nvSpPr>
        <p:spPr>
          <a:xfrm>
            <a:off x="1712952" y="6067371"/>
            <a:ext cx="408766" cy="369332"/>
          </a:xfrm>
          <a:prstGeom prst="rect">
            <a:avLst/>
          </a:prstGeom>
          <a:noFill/>
        </p:spPr>
        <p:txBody>
          <a:bodyPr wrap="none" lIns="0" tIns="0" rIns="0" bIns="0" rtlCol="0" anchor="ctr" anchorCtr="0">
            <a:spAutoFit/>
          </a:bodyPr>
          <a:lstStyle/>
          <a:p>
            <a:pPr algn="r"/>
            <a:r>
              <a:rPr lang="en-US" sz="2400" b="1" dirty="0">
                <a:latin typeface="Poppins" pitchFamily="2" charset="77"/>
                <a:ea typeface="League Spartan" charset="0"/>
                <a:cs typeface="Poppins" pitchFamily="2" charset="77"/>
              </a:rPr>
              <a:t>40</a:t>
            </a:r>
          </a:p>
        </p:txBody>
      </p:sp>
      <p:sp>
        <p:nvSpPr>
          <p:cNvPr id="43" name="TextBox 42">
            <a:extLst>
              <a:ext uri="{FF2B5EF4-FFF2-40B4-BE49-F238E27FC236}">
                <a16:creationId xmlns:a16="http://schemas.microsoft.com/office/drawing/2014/main" id="{FC0F2A97-CC67-504C-AB7C-FBA932D95E1C}"/>
              </a:ext>
            </a:extLst>
          </p:cNvPr>
          <p:cNvSpPr txBox="1"/>
          <p:nvPr/>
        </p:nvSpPr>
        <p:spPr>
          <a:xfrm>
            <a:off x="1720967" y="4578255"/>
            <a:ext cx="400751" cy="369332"/>
          </a:xfrm>
          <a:prstGeom prst="rect">
            <a:avLst/>
          </a:prstGeom>
          <a:noFill/>
        </p:spPr>
        <p:txBody>
          <a:bodyPr wrap="none" lIns="0" tIns="0" rIns="0" bIns="0" rtlCol="0" anchor="ctr" anchorCtr="0">
            <a:spAutoFit/>
          </a:bodyPr>
          <a:lstStyle/>
          <a:p>
            <a:pPr algn="r"/>
            <a:r>
              <a:rPr lang="en-US" sz="2400" b="1" dirty="0">
                <a:latin typeface="Poppins" pitchFamily="2" charset="77"/>
                <a:ea typeface="League Spartan" charset="0"/>
                <a:cs typeface="Poppins" pitchFamily="2" charset="77"/>
              </a:rPr>
              <a:t>50</a:t>
            </a:r>
          </a:p>
        </p:txBody>
      </p:sp>
      <p:sp>
        <p:nvSpPr>
          <p:cNvPr id="44" name="TextBox 43">
            <a:extLst>
              <a:ext uri="{FF2B5EF4-FFF2-40B4-BE49-F238E27FC236}">
                <a16:creationId xmlns:a16="http://schemas.microsoft.com/office/drawing/2014/main" id="{B8442ACD-5FF6-384A-895B-8BE2850DA130}"/>
              </a:ext>
            </a:extLst>
          </p:cNvPr>
          <p:cNvSpPr txBox="1"/>
          <p:nvPr/>
        </p:nvSpPr>
        <p:spPr>
          <a:xfrm>
            <a:off x="4588880" y="12596381"/>
            <a:ext cx="315791" cy="369332"/>
          </a:xfrm>
          <a:prstGeom prst="rect">
            <a:avLst/>
          </a:prstGeom>
          <a:noFill/>
        </p:spPr>
        <p:txBody>
          <a:bodyPr wrap="none" lIns="0" tIns="0" rIns="0" bIns="0" rtlCol="0" anchor="ctr" anchorCtr="0">
            <a:spAutoFit/>
          </a:bodyPr>
          <a:lstStyle/>
          <a:p>
            <a:pPr algn="ctr"/>
            <a:r>
              <a:rPr lang="en-US" sz="2400" b="1" dirty="0">
                <a:latin typeface="Poppins" pitchFamily="2" charset="77"/>
                <a:ea typeface="League Spartan" charset="0"/>
                <a:cs typeface="Poppins" pitchFamily="2" charset="77"/>
              </a:rPr>
              <a:t>10</a:t>
            </a:r>
          </a:p>
        </p:txBody>
      </p:sp>
      <p:sp>
        <p:nvSpPr>
          <p:cNvPr id="45" name="TextBox 44">
            <a:extLst>
              <a:ext uri="{FF2B5EF4-FFF2-40B4-BE49-F238E27FC236}">
                <a16:creationId xmlns:a16="http://schemas.microsoft.com/office/drawing/2014/main" id="{5BAAC74D-536C-F848-AFC2-AFC83E778F9C}"/>
              </a:ext>
            </a:extLst>
          </p:cNvPr>
          <p:cNvSpPr txBox="1"/>
          <p:nvPr/>
        </p:nvSpPr>
        <p:spPr>
          <a:xfrm>
            <a:off x="5970855" y="12596381"/>
            <a:ext cx="376706" cy="369332"/>
          </a:xfrm>
          <a:prstGeom prst="rect">
            <a:avLst/>
          </a:prstGeom>
          <a:noFill/>
        </p:spPr>
        <p:txBody>
          <a:bodyPr wrap="none" lIns="0" tIns="0" rIns="0" bIns="0" rtlCol="0" anchor="ctr" anchorCtr="0">
            <a:spAutoFit/>
          </a:bodyPr>
          <a:lstStyle/>
          <a:p>
            <a:pPr algn="ctr"/>
            <a:r>
              <a:rPr lang="en-US" sz="2400" b="1" dirty="0">
                <a:latin typeface="Poppins" pitchFamily="2" charset="77"/>
                <a:ea typeface="League Spartan" charset="0"/>
                <a:cs typeface="Poppins" pitchFamily="2" charset="77"/>
              </a:rPr>
              <a:t>20</a:t>
            </a:r>
          </a:p>
        </p:txBody>
      </p:sp>
      <p:sp>
        <p:nvSpPr>
          <p:cNvPr id="46" name="TextBox 45">
            <a:extLst>
              <a:ext uri="{FF2B5EF4-FFF2-40B4-BE49-F238E27FC236}">
                <a16:creationId xmlns:a16="http://schemas.microsoft.com/office/drawing/2014/main" id="{3D0E29FB-6347-BD41-9A4C-EBF8A0800D52}"/>
              </a:ext>
            </a:extLst>
          </p:cNvPr>
          <p:cNvSpPr txBox="1"/>
          <p:nvPr/>
        </p:nvSpPr>
        <p:spPr>
          <a:xfrm>
            <a:off x="7458846" y="12596381"/>
            <a:ext cx="386324" cy="369332"/>
          </a:xfrm>
          <a:prstGeom prst="rect">
            <a:avLst/>
          </a:prstGeom>
          <a:noFill/>
        </p:spPr>
        <p:txBody>
          <a:bodyPr wrap="none" lIns="0" tIns="0" rIns="0" bIns="0" rtlCol="0" anchor="ctr" anchorCtr="0">
            <a:spAutoFit/>
          </a:bodyPr>
          <a:lstStyle/>
          <a:p>
            <a:pPr algn="ctr"/>
            <a:r>
              <a:rPr lang="en-US" sz="2400" b="1" dirty="0">
                <a:latin typeface="Poppins" pitchFamily="2" charset="77"/>
                <a:ea typeface="League Spartan" charset="0"/>
                <a:cs typeface="Poppins" pitchFamily="2" charset="77"/>
              </a:rPr>
              <a:t>30</a:t>
            </a:r>
          </a:p>
        </p:txBody>
      </p:sp>
      <p:sp>
        <p:nvSpPr>
          <p:cNvPr id="47" name="TextBox 46">
            <a:extLst>
              <a:ext uri="{FF2B5EF4-FFF2-40B4-BE49-F238E27FC236}">
                <a16:creationId xmlns:a16="http://schemas.microsoft.com/office/drawing/2014/main" id="{D0FD552A-E363-724D-AF23-54F835CBE66C}"/>
              </a:ext>
            </a:extLst>
          </p:cNvPr>
          <p:cNvSpPr txBox="1"/>
          <p:nvPr/>
        </p:nvSpPr>
        <p:spPr>
          <a:xfrm>
            <a:off x="8895524" y="12596381"/>
            <a:ext cx="408766" cy="369332"/>
          </a:xfrm>
          <a:prstGeom prst="rect">
            <a:avLst/>
          </a:prstGeom>
          <a:noFill/>
        </p:spPr>
        <p:txBody>
          <a:bodyPr wrap="none" lIns="0" tIns="0" rIns="0" bIns="0" rtlCol="0" anchor="ctr" anchorCtr="0">
            <a:spAutoFit/>
          </a:bodyPr>
          <a:lstStyle/>
          <a:p>
            <a:pPr algn="ctr"/>
            <a:r>
              <a:rPr lang="en-US" sz="2400" b="1" dirty="0">
                <a:latin typeface="Poppins" pitchFamily="2" charset="77"/>
                <a:ea typeface="League Spartan" charset="0"/>
                <a:cs typeface="Poppins" pitchFamily="2" charset="77"/>
              </a:rPr>
              <a:t>40</a:t>
            </a:r>
          </a:p>
        </p:txBody>
      </p:sp>
      <p:sp>
        <p:nvSpPr>
          <p:cNvPr id="48" name="TextBox 47">
            <a:extLst>
              <a:ext uri="{FF2B5EF4-FFF2-40B4-BE49-F238E27FC236}">
                <a16:creationId xmlns:a16="http://schemas.microsoft.com/office/drawing/2014/main" id="{E4D84A5C-51B8-7040-868D-7882159BE1BD}"/>
              </a:ext>
            </a:extLst>
          </p:cNvPr>
          <p:cNvSpPr txBox="1"/>
          <p:nvPr/>
        </p:nvSpPr>
        <p:spPr>
          <a:xfrm>
            <a:off x="10325749" y="12596381"/>
            <a:ext cx="400751" cy="369332"/>
          </a:xfrm>
          <a:prstGeom prst="rect">
            <a:avLst/>
          </a:prstGeom>
          <a:noFill/>
        </p:spPr>
        <p:txBody>
          <a:bodyPr wrap="none" lIns="0" tIns="0" rIns="0" bIns="0" rtlCol="0" anchor="ctr" anchorCtr="0">
            <a:spAutoFit/>
          </a:bodyPr>
          <a:lstStyle/>
          <a:p>
            <a:pPr algn="ctr"/>
            <a:r>
              <a:rPr lang="en-US" sz="2400" b="1" dirty="0">
                <a:latin typeface="Poppins" pitchFamily="2" charset="77"/>
                <a:ea typeface="League Spartan" charset="0"/>
                <a:cs typeface="Poppins" pitchFamily="2" charset="77"/>
              </a:rPr>
              <a:t>50</a:t>
            </a:r>
          </a:p>
        </p:txBody>
      </p:sp>
      <p:sp>
        <p:nvSpPr>
          <p:cNvPr id="49" name="Rectangle 48">
            <a:extLst>
              <a:ext uri="{FF2B5EF4-FFF2-40B4-BE49-F238E27FC236}">
                <a16:creationId xmlns:a16="http://schemas.microsoft.com/office/drawing/2014/main" id="{35883E19-CE2A-B141-8CF5-4B09164F6F25}"/>
              </a:ext>
            </a:extLst>
          </p:cNvPr>
          <p:cNvSpPr/>
          <p:nvPr/>
        </p:nvSpPr>
        <p:spPr>
          <a:xfrm>
            <a:off x="14108247" y="3940629"/>
            <a:ext cx="693682" cy="6936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Rectangle 49">
            <a:extLst>
              <a:ext uri="{FF2B5EF4-FFF2-40B4-BE49-F238E27FC236}">
                <a16:creationId xmlns:a16="http://schemas.microsoft.com/office/drawing/2014/main" id="{F1950CBD-4854-384D-BDD2-5DC88F2FFC98}"/>
              </a:ext>
            </a:extLst>
          </p:cNvPr>
          <p:cNvSpPr/>
          <p:nvPr/>
        </p:nvSpPr>
        <p:spPr>
          <a:xfrm>
            <a:off x="14108247" y="6358759"/>
            <a:ext cx="693682" cy="693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Rectangle 50">
            <a:extLst>
              <a:ext uri="{FF2B5EF4-FFF2-40B4-BE49-F238E27FC236}">
                <a16:creationId xmlns:a16="http://schemas.microsoft.com/office/drawing/2014/main" id="{4F4CCAD9-971F-FA49-AEBF-538A9558EEC9}"/>
              </a:ext>
            </a:extLst>
          </p:cNvPr>
          <p:cNvSpPr/>
          <p:nvPr/>
        </p:nvSpPr>
        <p:spPr>
          <a:xfrm>
            <a:off x="14108247" y="8776889"/>
            <a:ext cx="693682" cy="6936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Rectangle 51">
            <a:extLst>
              <a:ext uri="{FF2B5EF4-FFF2-40B4-BE49-F238E27FC236}">
                <a16:creationId xmlns:a16="http://schemas.microsoft.com/office/drawing/2014/main" id="{0CB9C88C-C563-F341-98EA-CC5F8C5166D7}"/>
              </a:ext>
            </a:extLst>
          </p:cNvPr>
          <p:cNvSpPr/>
          <p:nvPr/>
        </p:nvSpPr>
        <p:spPr>
          <a:xfrm>
            <a:off x="14108247" y="11195019"/>
            <a:ext cx="693682" cy="6936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Subtitle 2">
            <a:extLst>
              <a:ext uri="{FF2B5EF4-FFF2-40B4-BE49-F238E27FC236}">
                <a16:creationId xmlns:a16="http://schemas.microsoft.com/office/drawing/2014/main" id="{D3E8BBB9-3329-1E48-8703-17CCDDECD22C}"/>
              </a:ext>
            </a:extLst>
          </p:cNvPr>
          <p:cNvSpPr txBox="1">
            <a:spLocks/>
          </p:cNvSpPr>
          <p:nvPr/>
        </p:nvSpPr>
        <p:spPr>
          <a:xfrm>
            <a:off x="15345333" y="4110032"/>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4" name="TextBox 53">
            <a:extLst>
              <a:ext uri="{FF2B5EF4-FFF2-40B4-BE49-F238E27FC236}">
                <a16:creationId xmlns:a16="http://schemas.microsoft.com/office/drawing/2014/main" id="{38AA1831-DF60-214A-8BDC-3D4CE709E576}"/>
              </a:ext>
            </a:extLst>
          </p:cNvPr>
          <p:cNvSpPr txBox="1"/>
          <p:nvPr/>
        </p:nvSpPr>
        <p:spPr>
          <a:xfrm>
            <a:off x="15345334" y="351982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5" name="Subtitle 2">
            <a:extLst>
              <a:ext uri="{FF2B5EF4-FFF2-40B4-BE49-F238E27FC236}">
                <a16:creationId xmlns:a16="http://schemas.microsoft.com/office/drawing/2014/main" id="{17F75AA7-37C4-E848-AC6D-06BB280A1092}"/>
              </a:ext>
            </a:extLst>
          </p:cNvPr>
          <p:cNvSpPr txBox="1">
            <a:spLocks/>
          </p:cNvSpPr>
          <p:nvPr/>
        </p:nvSpPr>
        <p:spPr>
          <a:xfrm>
            <a:off x="15345333" y="652903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6" name="TextBox 55">
            <a:extLst>
              <a:ext uri="{FF2B5EF4-FFF2-40B4-BE49-F238E27FC236}">
                <a16:creationId xmlns:a16="http://schemas.microsoft.com/office/drawing/2014/main" id="{457B01D6-ABA6-454B-A471-B170B1011EB0}"/>
              </a:ext>
            </a:extLst>
          </p:cNvPr>
          <p:cNvSpPr txBox="1"/>
          <p:nvPr/>
        </p:nvSpPr>
        <p:spPr>
          <a:xfrm>
            <a:off x="15345334" y="593882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944CA95F-D370-FC45-8661-3D524AFF266F}"/>
              </a:ext>
            </a:extLst>
          </p:cNvPr>
          <p:cNvSpPr txBox="1">
            <a:spLocks/>
          </p:cNvSpPr>
          <p:nvPr/>
        </p:nvSpPr>
        <p:spPr>
          <a:xfrm>
            <a:off x="15345333" y="8947168"/>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8" name="TextBox 57">
            <a:extLst>
              <a:ext uri="{FF2B5EF4-FFF2-40B4-BE49-F238E27FC236}">
                <a16:creationId xmlns:a16="http://schemas.microsoft.com/office/drawing/2014/main" id="{1273C836-D649-6F44-BA18-E570E2056990}"/>
              </a:ext>
            </a:extLst>
          </p:cNvPr>
          <p:cNvSpPr txBox="1"/>
          <p:nvPr/>
        </p:nvSpPr>
        <p:spPr>
          <a:xfrm>
            <a:off x="15345334" y="835695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9" name="Subtitle 2">
            <a:extLst>
              <a:ext uri="{FF2B5EF4-FFF2-40B4-BE49-F238E27FC236}">
                <a16:creationId xmlns:a16="http://schemas.microsoft.com/office/drawing/2014/main" id="{A5F3F6B7-756D-9245-8093-C42E82B90437}"/>
              </a:ext>
            </a:extLst>
          </p:cNvPr>
          <p:cNvSpPr txBox="1">
            <a:spLocks/>
          </p:cNvSpPr>
          <p:nvPr/>
        </p:nvSpPr>
        <p:spPr>
          <a:xfrm>
            <a:off x="15345333" y="11365297"/>
            <a:ext cx="676831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0" name="TextBox 59">
            <a:extLst>
              <a:ext uri="{FF2B5EF4-FFF2-40B4-BE49-F238E27FC236}">
                <a16:creationId xmlns:a16="http://schemas.microsoft.com/office/drawing/2014/main" id="{F34E77EE-322D-C942-9BB4-B16A248EC4FA}"/>
              </a:ext>
            </a:extLst>
          </p:cNvPr>
          <p:cNvSpPr txBox="1"/>
          <p:nvPr/>
        </p:nvSpPr>
        <p:spPr>
          <a:xfrm>
            <a:off x="15345334" y="1077508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5220360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C28271B-A34D-D648-BCEB-3EFC67E46511}"/>
              </a:ext>
            </a:extLst>
          </p:cNvPr>
          <p:cNvGrpSpPr/>
          <p:nvPr/>
        </p:nvGrpSpPr>
        <p:grpSpPr>
          <a:xfrm>
            <a:off x="1520825" y="5540729"/>
            <a:ext cx="2986873" cy="7422540"/>
            <a:chOff x="7177101" y="4007771"/>
            <a:chExt cx="2986873" cy="7422540"/>
          </a:xfrm>
        </p:grpSpPr>
        <p:sp>
          <p:nvSpPr>
            <p:cNvPr id="4097" name="Freeform 1">
              <a:extLst>
                <a:ext uri="{FF2B5EF4-FFF2-40B4-BE49-F238E27FC236}">
                  <a16:creationId xmlns:a16="http://schemas.microsoft.com/office/drawing/2014/main" id="{60B31149-3B0C-9E46-A216-922E32FA2430}"/>
                </a:ext>
              </a:extLst>
            </p:cNvPr>
            <p:cNvSpPr>
              <a:spLocks noChangeArrowheads="1"/>
            </p:cNvSpPr>
            <p:nvPr/>
          </p:nvSpPr>
          <p:spPr bwMode="auto">
            <a:xfrm>
              <a:off x="8706541" y="9114547"/>
              <a:ext cx="1457433" cy="2315763"/>
            </a:xfrm>
            <a:custGeom>
              <a:avLst/>
              <a:gdLst>
                <a:gd name="T0" fmla="*/ 2201 w 2233"/>
                <a:gd name="T1" fmla="*/ 0 h 3547"/>
                <a:gd name="T2" fmla="*/ 2232 w 2233"/>
                <a:gd name="T3" fmla="*/ 2955 h 3547"/>
                <a:gd name="T4" fmla="*/ 30 w 2233"/>
                <a:gd name="T5" fmla="*/ 3546 h 3547"/>
                <a:gd name="T6" fmla="*/ 0 w 2233"/>
                <a:gd name="T7" fmla="*/ 590 h 3547"/>
                <a:gd name="T8" fmla="*/ 2201 w 2233"/>
                <a:gd name="T9" fmla="*/ 0 h 3547"/>
              </a:gdLst>
              <a:ahLst/>
              <a:cxnLst>
                <a:cxn ang="0">
                  <a:pos x="T0" y="T1"/>
                </a:cxn>
                <a:cxn ang="0">
                  <a:pos x="T2" y="T3"/>
                </a:cxn>
                <a:cxn ang="0">
                  <a:pos x="T4" y="T5"/>
                </a:cxn>
                <a:cxn ang="0">
                  <a:pos x="T6" y="T7"/>
                </a:cxn>
                <a:cxn ang="0">
                  <a:pos x="T8" y="T9"/>
                </a:cxn>
              </a:cxnLst>
              <a:rect l="0" t="0" r="r" b="b"/>
              <a:pathLst>
                <a:path w="2233" h="3547">
                  <a:moveTo>
                    <a:pt x="2201" y="0"/>
                  </a:moveTo>
                  <a:lnTo>
                    <a:pt x="2232" y="2955"/>
                  </a:lnTo>
                  <a:lnTo>
                    <a:pt x="30" y="3546"/>
                  </a:lnTo>
                  <a:lnTo>
                    <a:pt x="0" y="590"/>
                  </a:lnTo>
                  <a:lnTo>
                    <a:pt x="2201"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098" name="Freeform 2">
              <a:extLst>
                <a:ext uri="{FF2B5EF4-FFF2-40B4-BE49-F238E27FC236}">
                  <a16:creationId xmlns:a16="http://schemas.microsoft.com/office/drawing/2014/main" id="{5C6AA4A1-7452-CB45-A324-C6B583614566}"/>
                </a:ext>
              </a:extLst>
            </p:cNvPr>
            <p:cNvSpPr>
              <a:spLocks noChangeArrowheads="1"/>
            </p:cNvSpPr>
            <p:nvPr/>
          </p:nvSpPr>
          <p:spPr bwMode="auto">
            <a:xfrm>
              <a:off x="7177101" y="9094385"/>
              <a:ext cx="1549603" cy="2335926"/>
            </a:xfrm>
            <a:custGeom>
              <a:avLst/>
              <a:gdLst>
                <a:gd name="T0" fmla="*/ 2372 w 2373"/>
                <a:gd name="T1" fmla="*/ 3577 h 3578"/>
                <a:gd name="T2" fmla="*/ 30 w 2373"/>
                <a:gd name="T3" fmla="*/ 2956 h 3578"/>
                <a:gd name="T4" fmla="*/ 0 w 2373"/>
                <a:gd name="T5" fmla="*/ 0 h 3578"/>
                <a:gd name="T6" fmla="*/ 2342 w 2373"/>
                <a:gd name="T7" fmla="*/ 621 h 3578"/>
                <a:gd name="T8" fmla="*/ 2372 w 2373"/>
                <a:gd name="T9" fmla="*/ 3577 h 3578"/>
              </a:gdLst>
              <a:ahLst/>
              <a:cxnLst>
                <a:cxn ang="0">
                  <a:pos x="T0" y="T1"/>
                </a:cxn>
                <a:cxn ang="0">
                  <a:pos x="T2" y="T3"/>
                </a:cxn>
                <a:cxn ang="0">
                  <a:pos x="T4" y="T5"/>
                </a:cxn>
                <a:cxn ang="0">
                  <a:pos x="T6" y="T7"/>
                </a:cxn>
                <a:cxn ang="0">
                  <a:pos x="T8" y="T9"/>
                </a:cxn>
              </a:cxnLst>
              <a:rect l="0" t="0" r="r" b="b"/>
              <a:pathLst>
                <a:path w="2373" h="3578">
                  <a:moveTo>
                    <a:pt x="2372" y="3577"/>
                  </a:moveTo>
                  <a:lnTo>
                    <a:pt x="30" y="2956"/>
                  </a:lnTo>
                  <a:lnTo>
                    <a:pt x="0" y="0"/>
                  </a:lnTo>
                  <a:lnTo>
                    <a:pt x="2342" y="621"/>
                  </a:lnTo>
                  <a:lnTo>
                    <a:pt x="2372" y="3577"/>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099" name="Freeform 3">
              <a:extLst>
                <a:ext uri="{FF2B5EF4-FFF2-40B4-BE49-F238E27FC236}">
                  <a16:creationId xmlns:a16="http://schemas.microsoft.com/office/drawing/2014/main" id="{7E390F28-5533-F747-9436-ABE32DF0BBE5}"/>
                </a:ext>
              </a:extLst>
            </p:cNvPr>
            <p:cNvSpPr>
              <a:spLocks noChangeArrowheads="1"/>
            </p:cNvSpPr>
            <p:nvPr/>
          </p:nvSpPr>
          <p:spPr bwMode="auto">
            <a:xfrm>
              <a:off x="7177102" y="8708425"/>
              <a:ext cx="2966711" cy="792084"/>
            </a:xfrm>
            <a:custGeom>
              <a:avLst/>
              <a:gdLst>
                <a:gd name="T0" fmla="*/ 2342 w 4544"/>
                <a:gd name="T1" fmla="*/ 1211 h 1212"/>
                <a:gd name="T2" fmla="*/ 0 w 4544"/>
                <a:gd name="T3" fmla="*/ 590 h 1212"/>
                <a:gd name="T4" fmla="*/ 2201 w 4544"/>
                <a:gd name="T5" fmla="*/ 0 h 1212"/>
                <a:gd name="T6" fmla="*/ 4543 w 4544"/>
                <a:gd name="T7" fmla="*/ 621 h 1212"/>
                <a:gd name="T8" fmla="*/ 2342 w 4544"/>
                <a:gd name="T9" fmla="*/ 1211 h 1212"/>
              </a:gdLst>
              <a:ahLst/>
              <a:cxnLst>
                <a:cxn ang="0">
                  <a:pos x="T0" y="T1"/>
                </a:cxn>
                <a:cxn ang="0">
                  <a:pos x="T2" y="T3"/>
                </a:cxn>
                <a:cxn ang="0">
                  <a:pos x="T4" y="T5"/>
                </a:cxn>
                <a:cxn ang="0">
                  <a:pos x="T6" y="T7"/>
                </a:cxn>
                <a:cxn ang="0">
                  <a:pos x="T8" y="T9"/>
                </a:cxn>
              </a:cxnLst>
              <a:rect l="0" t="0" r="r" b="b"/>
              <a:pathLst>
                <a:path w="4544" h="1212">
                  <a:moveTo>
                    <a:pt x="2342" y="1211"/>
                  </a:moveTo>
                  <a:lnTo>
                    <a:pt x="0" y="590"/>
                  </a:lnTo>
                  <a:lnTo>
                    <a:pt x="2201" y="0"/>
                  </a:lnTo>
                  <a:lnTo>
                    <a:pt x="4543" y="621"/>
                  </a:lnTo>
                  <a:lnTo>
                    <a:pt x="2342" y="1211"/>
                  </a:ln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4100" name="Freeform 4">
              <a:extLst>
                <a:ext uri="{FF2B5EF4-FFF2-40B4-BE49-F238E27FC236}">
                  <a16:creationId xmlns:a16="http://schemas.microsoft.com/office/drawing/2014/main" id="{9D0DA11B-6093-A04A-99BC-9543FC258C82}"/>
                </a:ext>
              </a:extLst>
            </p:cNvPr>
            <p:cNvSpPr>
              <a:spLocks noChangeArrowheads="1"/>
            </p:cNvSpPr>
            <p:nvPr/>
          </p:nvSpPr>
          <p:spPr bwMode="auto">
            <a:xfrm>
              <a:off x="8695020" y="4295801"/>
              <a:ext cx="1034029" cy="5011726"/>
            </a:xfrm>
            <a:custGeom>
              <a:avLst/>
              <a:gdLst>
                <a:gd name="T0" fmla="*/ 1562 w 1585"/>
                <a:gd name="T1" fmla="*/ 0 h 7673"/>
                <a:gd name="T2" fmla="*/ 1584 w 1585"/>
                <a:gd name="T3" fmla="*/ 7253 h 7673"/>
                <a:gd name="T4" fmla="*/ 23 w 1585"/>
                <a:gd name="T5" fmla="*/ 7672 h 7673"/>
                <a:gd name="T6" fmla="*/ 0 w 1585"/>
                <a:gd name="T7" fmla="*/ 418 h 7673"/>
                <a:gd name="T8" fmla="*/ 1562 w 1585"/>
                <a:gd name="T9" fmla="*/ 0 h 7673"/>
              </a:gdLst>
              <a:ahLst/>
              <a:cxnLst>
                <a:cxn ang="0">
                  <a:pos x="T0" y="T1"/>
                </a:cxn>
                <a:cxn ang="0">
                  <a:pos x="T2" y="T3"/>
                </a:cxn>
                <a:cxn ang="0">
                  <a:pos x="T4" y="T5"/>
                </a:cxn>
                <a:cxn ang="0">
                  <a:pos x="T6" y="T7"/>
                </a:cxn>
                <a:cxn ang="0">
                  <a:pos x="T8" y="T9"/>
                </a:cxn>
              </a:cxnLst>
              <a:rect l="0" t="0" r="r" b="b"/>
              <a:pathLst>
                <a:path w="1585" h="7673">
                  <a:moveTo>
                    <a:pt x="1562" y="0"/>
                  </a:moveTo>
                  <a:lnTo>
                    <a:pt x="1584" y="7253"/>
                  </a:lnTo>
                  <a:lnTo>
                    <a:pt x="23" y="7672"/>
                  </a:lnTo>
                  <a:lnTo>
                    <a:pt x="0" y="418"/>
                  </a:lnTo>
                  <a:lnTo>
                    <a:pt x="1562"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101" name="Freeform 5">
              <a:extLst>
                <a:ext uri="{FF2B5EF4-FFF2-40B4-BE49-F238E27FC236}">
                  <a16:creationId xmlns:a16="http://schemas.microsoft.com/office/drawing/2014/main" id="{E4F7EE73-D919-4047-A3A6-7C907A9FCABD}"/>
                </a:ext>
              </a:extLst>
            </p:cNvPr>
            <p:cNvSpPr>
              <a:spLocks noChangeArrowheads="1"/>
            </p:cNvSpPr>
            <p:nvPr/>
          </p:nvSpPr>
          <p:spPr bwMode="auto">
            <a:xfrm>
              <a:off x="7612026" y="4281401"/>
              <a:ext cx="1100276" cy="5026127"/>
            </a:xfrm>
            <a:custGeom>
              <a:avLst/>
              <a:gdLst>
                <a:gd name="T0" fmla="*/ 1683 w 1684"/>
                <a:gd name="T1" fmla="*/ 7694 h 7695"/>
                <a:gd name="T2" fmla="*/ 21 w 1684"/>
                <a:gd name="T3" fmla="*/ 7253 h 7695"/>
                <a:gd name="T4" fmla="*/ 0 w 1684"/>
                <a:gd name="T5" fmla="*/ 0 h 7695"/>
                <a:gd name="T6" fmla="*/ 1660 w 1684"/>
                <a:gd name="T7" fmla="*/ 440 h 7695"/>
                <a:gd name="T8" fmla="*/ 1683 w 1684"/>
                <a:gd name="T9" fmla="*/ 7694 h 7695"/>
              </a:gdLst>
              <a:ahLst/>
              <a:cxnLst>
                <a:cxn ang="0">
                  <a:pos x="T0" y="T1"/>
                </a:cxn>
                <a:cxn ang="0">
                  <a:pos x="T2" y="T3"/>
                </a:cxn>
                <a:cxn ang="0">
                  <a:pos x="T4" y="T5"/>
                </a:cxn>
                <a:cxn ang="0">
                  <a:pos x="T6" y="T7"/>
                </a:cxn>
                <a:cxn ang="0">
                  <a:pos x="T8" y="T9"/>
                </a:cxn>
              </a:cxnLst>
              <a:rect l="0" t="0" r="r" b="b"/>
              <a:pathLst>
                <a:path w="1684" h="7695">
                  <a:moveTo>
                    <a:pt x="1683" y="7694"/>
                  </a:moveTo>
                  <a:lnTo>
                    <a:pt x="21" y="7253"/>
                  </a:lnTo>
                  <a:lnTo>
                    <a:pt x="0" y="0"/>
                  </a:lnTo>
                  <a:lnTo>
                    <a:pt x="1660" y="440"/>
                  </a:lnTo>
                  <a:lnTo>
                    <a:pt x="1683" y="7694"/>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02" name="Freeform 6">
              <a:extLst>
                <a:ext uri="{FF2B5EF4-FFF2-40B4-BE49-F238E27FC236}">
                  <a16:creationId xmlns:a16="http://schemas.microsoft.com/office/drawing/2014/main" id="{4FD512D0-4844-FE4A-AD59-ACB7E88F4E93}"/>
                </a:ext>
              </a:extLst>
            </p:cNvPr>
            <p:cNvSpPr>
              <a:spLocks noChangeArrowheads="1"/>
            </p:cNvSpPr>
            <p:nvPr/>
          </p:nvSpPr>
          <p:spPr bwMode="auto">
            <a:xfrm>
              <a:off x="7612026" y="4007771"/>
              <a:ext cx="2105502" cy="561660"/>
            </a:xfrm>
            <a:custGeom>
              <a:avLst/>
              <a:gdLst>
                <a:gd name="T0" fmla="*/ 1660 w 3223"/>
                <a:gd name="T1" fmla="*/ 858 h 859"/>
                <a:gd name="T2" fmla="*/ 0 w 3223"/>
                <a:gd name="T3" fmla="*/ 418 h 859"/>
                <a:gd name="T4" fmla="*/ 1561 w 3223"/>
                <a:gd name="T5" fmla="*/ 0 h 859"/>
                <a:gd name="T6" fmla="*/ 3222 w 3223"/>
                <a:gd name="T7" fmla="*/ 440 h 859"/>
                <a:gd name="T8" fmla="*/ 1660 w 3223"/>
                <a:gd name="T9" fmla="*/ 858 h 859"/>
              </a:gdLst>
              <a:ahLst/>
              <a:cxnLst>
                <a:cxn ang="0">
                  <a:pos x="T0" y="T1"/>
                </a:cxn>
                <a:cxn ang="0">
                  <a:pos x="T2" y="T3"/>
                </a:cxn>
                <a:cxn ang="0">
                  <a:pos x="T4" y="T5"/>
                </a:cxn>
                <a:cxn ang="0">
                  <a:pos x="T6" y="T7"/>
                </a:cxn>
                <a:cxn ang="0">
                  <a:pos x="T8" y="T9"/>
                </a:cxn>
              </a:cxnLst>
              <a:rect l="0" t="0" r="r" b="b"/>
              <a:pathLst>
                <a:path w="3223" h="859">
                  <a:moveTo>
                    <a:pt x="1660" y="858"/>
                  </a:moveTo>
                  <a:lnTo>
                    <a:pt x="0" y="418"/>
                  </a:lnTo>
                  <a:lnTo>
                    <a:pt x="1561" y="0"/>
                  </a:lnTo>
                  <a:lnTo>
                    <a:pt x="3222" y="440"/>
                  </a:lnTo>
                  <a:lnTo>
                    <a:pt x="1660" y="858"/>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grpSp>
      <p:grpSp>
        <p:nvGrpSpPr>
          <p:cNvPr id="4" name="Group 3">
            <a:extLst>
              <a:ext uri="{FF2B5EF4-FFF2-40B4-BE49-F238E27FC236}">
                <a16:creationId xmlns:a16="http://schemas.microsoft.com/office/drawing/2014/main" id="{B9DE45C3-DCAB-0548-9631-84C6B1127AAE}"/>
              </a:ext>
            </a:extLst>
          </p:cNvPr>
          <p:cNvGrpSpPr/>
          <p:nvPr/>
        </p:nvGrpSpPr>
        <p:grpSpPr>
          <a:xfrm>
            <a:off x="5160596" y="4532623"/>
            <a:ext cx="2986873" cy="8430646"/>
            <a:chOff x="10431843" y="2999665"/>
            <a:chExt cx="2986873" cy="8430646"/>
          </a:xfrm>
        </p:grpSpPr>
        <p:sp>
          <p:nvSpPr>
            <p:cNvPr id="4103" name="Freeform 7">
              <a:extLst>
                <a:ext uri="{FF2B5EF4-FFF2-40B4-BE49-F238E27FC236}">
                  <a16:creationId xmlns:a16="http://schemas.microsoft.com/office/drawing/2014/main" id="{61AC9A84-6979-4F44-A7AA-90CE5F11F6B9}"/>
                </a:ext>
              </a:extLst>
            </p:cNvPr>
            <p:cNvSpPr>
              <a:spLocks noChangeArrowheads="1"/>
            </p:cNvSpPr>
            <p:nvPr/>
          </p:nvSpPr>
          <p:spPr bwMode="auto">
            <a:xfrm>
              <a:off x="11961283" y="9114547"/>
              <a:ext cx="1457433" cy="2315763"/>
            </a:xfrm>
            <a:custGeom>
              <a:avLst/>
              <a:gdLst>
                <a:gd name="T0" fmla="*/ 2201 w 2232"/>
                <a:gd name="T1" fmla="*/ 0 h 3547"/>
                <a:gd name="T2" fmla="*/ 2231 w 2232"/>
                <a:gd name="T3" fmla="*/ 2955 h 3547"/>
                <a:gd name="T4" fmla="*/ 30 w 2232"/>
                <a:gd name="T5" fmla="*/ 3546 h 3547"/>
                <a:gd name="T6" fmla="*/ 0 w 2232"/>
                <a:gd name="T7" fmla="*/ 590 h 3547"/>
                <a:gd name="T8" fmla="*/ 2201 w 2232"/>
                <a:gd name="T9" fmla="*/ 0 h 3547"/>
              </a:gdLst>
              <a:ahLst/>
              <a:cxnLst>
                <a:cxn ang="0">
                  <a:pos x="T0" y="T1"/>
                </a:cxn>
                <a:cxn ang="0">
                  <a:pos x="T2" y="T3"/>
                </a:cxn>
                <a:cxn ang="0">
                  <a:pos x="T4" y="T5"/>
                </a:cxn>
                <a:cxn ang="0">
                  <a:pos x="T6" y="T7"/>
                </a:cxn>
                <a:cxn ang="0">
                  <a:pos x="T8" y="T9"/>
                </a:cxn>
              </a:cxnLst>
              <a:rect l="0" t="0" r="r" b="b"/>
              <a:pathLst>
                <a:path w="2232" h="3547">
                  <a:moveTo>
                    <a:pt x="2201" y="0"/>
                  </a:moveTo>
                  <a:lnTo>
                    <a:pt x="2231" y="2955"/>
                  </a:lnTo>
                  <a:lnTo>
                    <a:pt x="30" y="3546"/>
                  </a:lnTo>
                  <a:lnTo>
                    <a:pt x="0" y="590"/>
                  </a:lnTo>
                  <a:lnTo>
                    <a:pt x="2201"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104" name="Freeform 8">
              <a:extLst>
                <a:ext uri="{FF2B5EF4-FFF2-40B4-BE49-F238E27FC236}">
                  <a16:creationId xmlns:a16="http://schemas.microsoft.com/office/drawing/2014/main" id="{BAF803D8-3F57-584A-ACA5-BA723BEC58AE}"/>
                </a:ext>
              </a:extLst>
            </p:cNvPr>
            <p:cNvSpPr>
              <a:spLocks noChangeArrowheads="1"/>
            </p:cNvSpPr>
            <p:nvPr/>
          </p:nvSpPr>
          <p:spPr bwMode="auto">
            <a:xfrm>
              <a:off x="10431843" y="9094385"/>
              <a:ext cx="1549603" cy="2335926"/>
            </a:xfrm>
            <a:custGeom>
              <a:avLst/>
              <a:gdLst>
                <a:gd name="T0" fmla="*/ 2372 w 2373"/>
                <a:gd name="T1" fmla="*/ 3577 h 3578"/>
                <a:gd name="T2" fmla="*/ 31 w 2373"/>
                <a:gd name="T3" fmla="*/ 2956 h 3578"/>
                <a:gd name="T4" fmla="*/ 0 w 2373"/>
                <a:gd name="T5" fmla="*/ 0 h 3578"/>
                <a:gd name="T6" fmla="*/ 2342 w 2373"/>
                <a:gd name="T7" fmla="*/ 621 h 3578"/>
                <a:gd name="T8" fmla="*/ 2372 w 2373"/>
                <a:gd name="T9" fmla="*/ 3577 h 3578"/>
              </a:gdLst>
              <a:ahLst/>
              <a:cxnLst>
                <a:cxn ang="0">
                  <a:pos x="T0" y="T1"/>
                </a:cxn>
                <a:cxn ang="0">
                  <a:pos x="T2" y="T3"/>
                </a:cxn>
                <a:cxn ang="0">
                  <a:pos x="T4" y="T5"/>
                </a:cxn>
                <a:cxn ang="0">
                  <a:pos x="T6" y="T7"/>
                </a:cxn>
                <a:cxn ang="0">
                  <a:pos x="T8" y="T9"/>
                </a:cxn>
              </a:cxnLst>
              <a:rect l="0" t="0" r="r" b="b"/>
              <a:pathLst>
                <a:path w="2373" h="3578">
                  <a:moveTo>
                    <a:pt x="2372" y="3577"/>
                  </a:moveTo>
                  <a:lnTo>
                    <a:pt x="31" y="2956"/>
                  </a:lnTo>
                  <a:lnTo>
                    <a:pt x="0" y="0"/>
                  </a:lnTo>
                  <a:lnTo>
                    <a:pt x="2342" y="621"/>
                  </a:lnTo>
                  <a:lnTo>
                    <a:pt x="2372" y="3577"/>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05" name="Freeform 9">
              <a:extLst>
                <a:ext uri="{FF2B5EF4-FFF2-40B4-BE49-F238E27FC236}">
                  <a16:creationId xmlns:a16="http://schemas.microsoft.com/office/drawing/2014/main" id="{3CDA58E2-8B36-994E-BB7C-465FC82EBA00}"/>
                </a:ext>
              </a:extLst>
            </p:cNvPr>
            <p:cNvSpPr>
              <a:spLocks noChangeArrowheads="1"/>
            </p:cNvSpPr>
            <p:nvPr/>
          </p:nvSpPr>
          <p:spPr bwMode="auto">
            <a:xfrm>
              <a:off x="10431843" y="8708425"/>
              <a:ext cx="2966711" cy="792084"/>
            </a:xfrm>
            <a:custGeom>
              <a:avLst/>
              <a:gdLst>
                <a:gd name="T0" fmla="*/ 2342 w 4544"/>
                <a:gd name="T1" fmla="*/ 1211 h 1212"/>
                <a:gd name="T2" fmla="*/ 0 w 4544"/>
                <a:gd name="T3" fmla="*/ 590 h 1212"/>
                <a:gd name="T4" fmla="*/ 2202 w 4544"/>
                <a:gd name="T5" fmla="*/ 0 h 1212"/>
                <a:gd name="T6" fmla="*/ 4543 w 4544"/>
                <a:gd name="T7" fmla="*/ 621 h 1212"/>
                <a:gd name="T8" fmla="*/ 2342 w 4544"/>
                <a:gd name="T9" fmla="*/ 1211 h 1212"/>
              </a:gdLst>
              <a:ahLst/>
              <a:cxnLst>
                <a:cxn ang="0">
                  <a:pos x="T0" y="T1"/>
                </a:cxn>
                <a:cxn ang="0">
                  <a:pos x="T2" y="T3"/>
                </a:cxn>
                <a:cxn ang="0">
                  <a:pos x="T4" y="T5"/>
                </a:cxn>
                <a:cxn ang="0">
                  <a:pos x="T6" y="T7"/>
                </a:cxn>
                <a:cxn ang="0">
                  <a:pos x="T8" y="T9"/>
                </a:cxn>
              </a:cxnLst>
              <a:rect l="0" t="0" r="r" b="b"/>
              <a:pathLst>
                <a:path w="4544" h="1212">
                  <a:moveTo>
                    <a:pt x="2342" y="1211"/>
                  </a:moveTo>
                  <a:lnTo>
                    <a:pt x="0" y="590"/>
                  </a:lnTo>
                  <a:lnTo>
                    <a:pt x="2202" y="0"/>
                  </a:lnTo>
                  <a:lnTo>
                    <a:pt x="4543" y="621"/>
                  </a:lnTo>
                  <a:lnTo>
                    <a:pt x="2342" y="1211"/>
                  </a:ln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4106" name="Freeform 10">
              <a:extLst>
                <a:ext uri="{FF2B5EF4-FFF2-40B4-BE49-F238E27FC236}">
                  <a16:creationId xmlns:a16="http://schemas.microsoft.com/office/drawing/2014/main" id="{B56CE3C6-AABD-3948-A4EA-BB11102417DE}"/>
                </a:ext>
              </a:extLst>
            </p:cNvPr>
            <p:cNvSpPr>
              <a:spLocks noChangeArrowheads="1"/>
            </p:cNvSpPr>
            <p:nvPr/>
          </p:nvSpPr>
          <p:spPr bwMode="auto">
            <a:xfrm>
              <a:off x="11949762" y="3287696"/>
              <a:ext cx="1034029" cy="6019832"/>
            </a:xfrm>
            <a:custGeom>
              <a:avLst/>
              <a:gdLst>
                <a:gd name="T0" fmla="*/ 1561 w 1584"/>
                <a:gd name="T1" fmla="*/ 0 h 9215"/>
                <a:gd name="T2" fmla="*/ 1583 w 1584"/>
                <a:gd name="T3" fmla="*/ 8795 h 9215"/>
                <a:gd name="T4" fmla="*/ 21 w 1584"/>
                <a:gd name="T5" fmla="*/ 9214 h 9215"/>
                <a:gd name="T6" fmla="*/ 0 w 1584"/>
                <a:gd name="T7" fmla="*/ 418 h 9215"/>
                <a:gd name="T8" fmla="*/ 1561 w 1584"/>
                <a:gd name="T9" fmla="*/ 0 h 9215"/>
              </a:gdLst>
              <a:ahLst/>
              <a:cxnLst>
                <a:cxn ang="0">
                  <a:pos x="T0" y="T1"/>
                </a:cxn>
                <a:cxn ang="0">
                  <a:pos x="T2" y="T3"/>
                </a:cxn>
                <a:cxn ang="0">
                  <a:pos x="T4" y="T5"/>
                </a:cxn>
                <a:cxn ang="0">
                  <a:pos x="T6" y="T7"/>
                </a:cxn>
                <a:cxn ang="0">
                  <a:pos x="T8" y="T9"/>
                </a:cxn>
              </a:cxnLst>
              <a:rect l="0" t="0" r="r" b="b"/>
              <a:pathLst>
                <a:path w="1584" h="9215">
                  <a:moveTo>
                    <a:pt x="1561" y="0"/>
                  </a:moveTo>
                  <a:lnTo>
                    <a:pt x="1583" y="8795"/>
                  </a:lnTo>
                  <a:lnTo>
                    <a:pt x="21" y="9214"/>
                  </a:lnTo>
                  <a:lnTo>
                    <a:pt x="0" y="418"/>
                  </a:lnTo>
                  <a:lnTo>
                    <a:pt x="1561"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107" name="Freeform 11">
              <a:extLst>
                <a:ext uri="{FF2B5EF4-FFF2-40B4-BE49-F238E27FC236}">
                  <a16:creationId xmlns:a16="http://schemas.microsoft.com/office/drawing/2014/main" id="{AF4CDFA0-9375-DA43-BFAD-3C593171A066}"/>
                </a:ext>
              </a:extLst>
            </p:cNvPr>
            <p:cNvSpPr>
              <a:spLocks noChangeArrowheads="1"/>
            </p:cNvSpPr>
            <p:nvPr/>
          </p:nvSpPr>
          <p:spPr bwMode="auto">
            <a:xfrm>
              <a:off x="10863888" y="3273294"/>
              <a:ext cx="1100276" cy="6034233"/>
            </a:xfrm>
            <a:custGeom>
              <a:avLst/>
              <a:gdLst>
                <a:gd name="T0" fmla="*/ 1682 w 1683"/>
                <a:gd name="T1" fmla="*/ 9236 h 9237"/>
                <a:gd name="T2" fmla="*/ 22 w 1683"/>
                <a:gd name="T3" fmla="*/ 8795 h 9237"/>
                <a:gd name="T4" fmla="*/ 0 w 1683"/>
                <a:gd name="T5" fmla="*/ 0 h 9237"/>
                <a:gd name="T6" fmla="*/ 1661 w 1683"/>
                <a:gd name="T7" fmla="*/ 440 h 9237"/>
                <a:gd name="T8" fmla="*/ 1682 w 1683"/>
                <a:gd name="T9" fmla="*/ 9236 h 9237"/>
              </a:gdLst>
              <a:ahLst/>
              <a:cxnLst>
                <a:cxn ang="0">
                  <a:pos x="T0" y="T1"/>
                </a:cxn>
                <a:cxn ang="0">
                  <a:pos x="T2" y="T3"/>
                </a:cxn>
                <a:cxn ang="0">
                  <a:pos x="T4" y="T5"/>
                </a:cxn>
                <a:cxn ang="0">
                  <a:pos x="T6" y="T7"/>
                </a:cxn>
                <a:cxn ang="0">
                  <a:pos x="T8" y="T9"/>
                </a:cxn>
              </a:cxnLst>
              <a:rect l="0" t="0" r="r" b="b"/>
              <a:pathLst>
                <a:path w="1683" h="9237">
                  <a:moveTo>
                    <a:pt x="1682" y="9236"/>
                  </a:moveTo>
                  <a:lnTo>
                    <a:pt x="22" y="8795"/>
                  </a:lnTo>
                  <a:lnTo>
                    <a:pt x="0" y="0"/>
                  </a:lnTo>
                  <a:lnTo>
                    <a:pt x="1661" y="440"/>
                  </a:lnTo>
                  <a:lnTo>
                    <a:pt x="1682" y="9236"/>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08" name="Freeform 12">
              <a:extLst>
                <a:ext uri="{FF2B5EF4-FFF2-40B4-BE49-F238E27FC236}">
                  <a16:creationId xmlns:a16="http://schemas.microsoft.com/office/drawing/2014/main" id="{6993741F-E240-C44B-B9A8-E757A6BF924D}"/>
                </a:ext>
              </a:extLst>
            </p:cNvPr>
            <p:cNvSpPr>
              <a:spLocks noChangeArrowheads="1"/>
            </p:cNvSpPr>
            <p:nvPr/>
          </p:nvSpPr>
          <p:spPr bwMode="auto">
            <a:xfrm>
              <a:off x="10863888" y="2999665"/>
              <a:ext cx="2105500" cy="561660"/>
            </a:xfrm>
            <a:custGeom>
              <a:avLst/>
              <a:gdLst>
                <a:gd name="T0" fmla="*/ 1661 w 3223"/>
                <a:gd name="T1" fmla="*/ 859 h 860"/>
                <a:gd name="T2" fmla="*/ 0 w 3223"/>
                <a:gd name="T3" fmla="*/ 419 h 860"/>
                <a:gd name="T4" fmla="*/ 1562 w 3223"/>
                <a:gd name="T5" fmla="*/ 0 h 860"/>
                <a:gd name="T6" fmla="*/ 3222 w 3223"/>
                <a:gd name="T7" fmla="*/ 441 h 860"/>
                <a:gd name="T8" fmla="*/ 1661 w 3223"/>
                <a:gd name="T9" fmla="*/ 859 h 860"/>
              </a:gdLst>
              <a:ahLst/>
              <a:cxnLst>
                <a:cxn ang="0">
                  <a:pos x="T0" y="T1"/>
                </a:cxn>
                <a:cxn ang="0">
                  <a:pos x="T2" y="T3"/>
                </a:cxn>
                <a:cxn ang="0">
                  <a:pos x="T4" y="T5"/>
                </a:cxn>
                <a:cxn ang="0">
                  <a:pos x="T6" y="T7"/>
                </a:cxn>
                <a:cxn ang="0">
                  <a:pos x="T8" y="T9"/>
                </a:cxn>
              </a:cxnLst>
              <a:rect l="0" t="0" r="r" b="b"/>
              <a:pathLst>
                <a:path w="3223" h="860">
                  <a:moveTo>
                    <a:pt x="1661" y="859"/>
                  </a:moveTo>
                  <a:lnTo>
                    <a:pt x="0" y="419"/>
                  </a:lnTo>
                  <a:lnTo>
                    <a:pt x="1562" y="0"/>
                  </a:lnTo>
                  <a:lnTo>
                    <a:pt x="3222" y="441"/>
                  </a:lnTo>
                  <a:lnTo>
                    <a:pt x="1661" y="859"/>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grpSp>
      <p:grpSp>
        <p:nvGrpSpPr>
          <p:cNvPr id="3" name="Group 2">
            <a:extLst>
              <a:ext uri="{FF2B5EF4-FFF2-40B4-BE49-F238E27FC236}">
                <a16:creationId xmlns:a16="http://schemas.microsoft.com/office/drawing/2014/main" id="{0E0D5111-BB7D-8848-99D1-8D76DBF4BB21}"/>
              </a:ext>
            </a:extLst>
          </p:cNvPr>
          <p:cNvGrpSpPr/>
          <p:nvPr/>
        </p:nvGrpSpPr>
        <p:grpSpPr>
          <a:xfrm>
            <a:off x="8809939" y="6548835"/>
            <a:ext cx="2986874" cy="6414434"/>
            <a:chOff x="13683704" y="5015877"/>
            <a:chExt cx="2986874" cy="6414434"/>
          </a:xfrm>
        </p:grpSpPr>
        <p:sp>
          <p:nvSpPr>
            <p:cNvPr id="4109" name="Freeform 13">
              <a:extLst>
                <a:ext uri="{FF2B5EF4-FFF2-40B4-BE49-F238E27FC236}">
                  <a16:creationId xmlns:a16="http://schemas.microsoft.com/office/drawing/2014/main" id="{0F78C443-785F-134A-933D-D81BA6C2C1AF}"/>
                </a:ext>
              </a:extLst>
            </p:cNvPr>
            <p:cNvSpPr>
              <a:spLocks noChangeArrowheads="1"/>
            </p:cNvSpPr>
            <p:nvPr/>
          </p:nvSpPr>
          <p:spPr bwMode="auto">
            <a:xfrm>
              <a:off x="15213145" y="9114547"/>
              <a:ext cx="1457433" cy="2315763"/>
            </a:xfrm>
            <a:custGeom>
              <a:avLst/>
              <a:gdLst>
                <a:gd name="T0" fmla="*/ 2202 w 2233"/>
                <a:gd name="T1" fmla="*/ 0 h 3547"/>
                <a:gd name="T2" fmla="*/ 2232 w 2233"/>
                <a:gd name="T3" fmla="*/ 2955 h 3547"/>
                <a:gd name="T4" fmla="*/ 31 w 2233"/>
                <a:gd name="T5" fmla="*/ 3546 h 3547"/>
                <a:gd name="T6" fmla="*/ 0 w 2233"/>
                <a:gd name="T7" fmla="*/ 590 h 3547"/>
                <a:gd name="T8" fmla="*/ 2202 w 2233"/>
                <a:gd name="T9" fmla="*/ 0 h 3547"/>
              </a:gdLst>
              <a:ahLst/>
              <a:cxnLst>
                <a:cxn ang="0">
                  <a:pos x="T0" y="T1"/>
                </a:cxn>
                <a:cxn ang="0">
                  <a:pos x="T2" y="T3"/>
                </a:cxn>
                <a:cxn ang="0">
                  <a:pos x="T4" y="T5"/>
                </a:cxn>
                <a:cxn ang="0">
                  <a:pos x="T6" y="T7"/>
                </a:cxn>
                <a:cxn ang="0">
                  <a:pos x="T8" y="T9"/>
                </a:cxn>
              </a:cxnLst>
              <a:rect l="0" t="0" r="r" b="b"/>
              <a:pathLst>
                <a:path w="2233" h="3547">
                  <a:moveTo>
                    <a:pt x="2202" y="0"/>
                  </a:moveTo>
                  <a:lnTo>
                    <a:pt x="2232" y="2955"/>
                  </a:lnTo>
                  <a:lnTo>
                    <a:pt x="31" y="3546"/>
                  </a:lnTo>
                  <a:lnTo>
                    <a:pt x="0" y="590"/>
                  </a:lnTo>
                  <a:lnTo>
                    <a:pt x="2202" y="0"/>
                  </a:lnTo>
                </a:path>
              </a:pathLst>
            </a:custGeom>
            <a:solidFill>
              <a:schemeClr val="bg1">
                <a:lumMod val="85000"/>
              </a:schemeClr>
            </a:solidFill>
            <a:ln>
              <a:noFill/>
            </a:ln>
            <a:effectLst/>
          </p:spPr>
          <p:txBody>
            <a:bodyPr wrap="none" anchor="ctr"/>
            <a:lstStyle/>
            <a:p>
              <a:endParaRPr lang="en-US" sz="6532" dirty="0">
                <a:latin typeface="Lato Light" panose="020F0502020204030203" pitchFamily="34" charset="0"/>
              </a:endParaRPr>
            </a:p>
          </p:txBody>
        </p:sp>
        <p:sp>
          <p:nvSpPr>
            <p:cNvPr id="4110" name="Freeform 14">
              <a:extLst>
                <a:ext uri="{FF2B5EF4-FFF2-40B4-BE49-F238E27FC236}">
                  <a16:creationId xmlns:a16="http://schemas.microsoft.com/office/drawing/2014/main" id="{ED5279C2-9535-6942-B4CD-D34BE0FD2063}"/>
                </a:ext>
              </a:extLst>
            </p:cNvPr>
            <p:cNvSpPr>
              <a:spLocks noChangeArrowheads="1"/>
            </p:cNvSpPr>
            <p:nvPr/>
          </p:nvSpPr>
          <p:spPr bwMode="auto">
            <a:xfrm>
              <a:off x="13683704" y="9094385"/>
              <a:ext cx="1549603" cy="2335926"/>
            </a:xfrm>
            <a:custGeom>
              <a:avLst/>
              <a:gdLst>
                <a:gd name="T0" fmla="*/ 2373 w 2374"/>
                <a:gd name="T1" fmla="*/ 3577 h 3578"/>
                <a:gd name="T2" fmla="*/ 31 w 2374"/>
                <a:gd name="T3" fmla="*/ 2956 h 3578"/>
                <a:gd name="T4" fmla="*/ 0 w 2374"/>
                <a:gd name="T5" fmla="*/ 0 h 3578"/>
                <a:gd name="T6" fmla="*/ 2342 w 2374"/>
                <a:gd name="T7" fmla="*/ 621 h 3578"/>
                <a:gd name="T8" fmla="*/ 2373 w 2374"/>
                <a:gd name="T9" fmla="*/ 3577 h 3578"/>
              </a:gdLst>
              <a:ahLst/>
              <a:cxnLst>
                <a:cxn ang="0">
                  <a:pos x="T0" y="T1"/>
                </a:cxn>
                <a:cxn ang="0">
                  <a:pos x="T2" y="T3"/>
                </a:cxn>
                <a:cxn ang="0">
                  <a:pos x="T4" y="T5"/>
                </a:cxn>
                <a:cxn ang="0">
                  <a:pos x="T6" y="T7"/>
                </a:cxn>
                <a:cxn ang="0">
                  <a:pos x="T8" y="T9"/>
                </a:cxn>
              </a:cxnLst>
              <a:rect l="0" t="0" r="r" b="b"/>
              <a:pathLst>
                <a:path w="2374" h="3578">
                  <a:moveTo>
                    <a:pt x="2373" y="3577"/>
                  </a:moveTo>
                  <a:lnTo>
                    <a:pt x="31" y="2956"/>
                  </a:lnTo>
                  <a:lnTo>
                    <a:pt x="0" y="0"/>
                  </a:lnTo>
                  <a:lnTo>
                    <a:pt x="2342" y="621"/>
                  </a:lnTo>
                  <a:lnTo>
                    <a:pt x="2373" y="3577"/>
                  </a:lnTo>
                </a:path>
              </a:pathLst>
            </a:custGeom>
            <a:solidFill>
              <a:schemeClr val="bg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11" name="Freeform 15">
              <a:extLst>
                <a:ext uri="{FF2B5EF4-FFF2-40B4-BE49-F238E27FC236}">
                  <a16:creationId xmlns:a16="http://schemas.microsoft.com/office/drawing/2014/main" id="{33E3D69D-5BA6-4B4C-92F0-65AEF03568B7}"/>
                </a:ext>
              </a:extLst>
            </p:cNvPr>
            <p:cNvSpPr>
              <a:spLocks noChangeArrowheads="1"/>
            </p:cNvSpPr>
            <p:nvPr/>
          </p:nvSpPr>
          <p:spPr bwMode="auto">
            <a:xfrm>
              <a:off x="13683704" y="8708425"/>
              <a:ext cx="2969593" cy="792084"/>
            </a:xfrm>
            <a:custGeom>
              <a:avLst/>
              <a:gdLst>
                <a:gd name="T0" fmla="*/ 2342 w 4545"/>
                <a:gd name="T1" fmla="*/ 1211 h 1212"/>
                <a:gd name="T2" fmla="*/ 0 w 4545"/>
                <a:gd name="T3" fmla="*/ 590 h 1212"/>
                <a:gd name="T4" fmla="*/ 2201 w 4545"/>
                <a:gd name="T5" fmla="*/ 0 h 1212"/>
                <a:gd name="T6" fmla="*/ 4544 w 4545"/>
                <a:gd name="T7" fmla="*/ 621 h 1212"/>
                <a:gd name="T8" fmla="*/ 2342 w 4545"/>
                <a:gd name="T9" fmla="*/ 1211 h 1212"/>
              </a:gdLst>
              <a:ahLst/>
              <a:cxnLst>
                <a:cxn ang="0">
                  <a:pos x="T0" y="T1"/>
                </a:cxn>
                <a:cxn ang="0">
                  <a:pos x="T2" y="T3"/>
                </a:cxn>
                <a:cxn ang="0">
                  <a:pos x="T4" y="T5"/>
                </a:cxn>
                <a:cxn ang="0">
                  <a:pos x="T6" y="T7"/>
                </a:cxn>
                <a:cxn ang="0">
                  <a:pos x="T8" y="T9"/>
                </a:cxn>
              </a:cxnLst>
              <a:rect l="0" t="0" r="r" b="b"/>
              <a:pathLst>
                <a:path w="4545" h="1212">
                  <a:moveTo>
                    <a:pt x="2342" y="1211"/>
                  </a:moveTo>
                  <a:lnTo>
                    <a:pt x="0" y="590"/>
                  </a:lnTo>
                  <a:lnTo>
                    <a:pt x="2201" y="0"/>
                  </a:lnTo>
                  <a:lnTo>
                    <a:pt x="4544" y="621"/>
                  </a:lnTo>
                  <a:lnTo>
                    <a:pt x="2342" y="1211"/>
                  </a:lnTo>
                </a:path>
              </a:pathLst>
            </a:custGeom>
            <a:solidFill>
              <a:schemeClr val="bg1">
                <a:lumMod val="65000"/>
              </a:schemeClr>
            </a:solidFill>
            <a:ln>
              <a:noFill/>
            </a:ln>
            <a:effectLst/>
          </p:spPr>
          <p:txBody>
            <a:bodyPr wrap="none" anchor="ctr"/>
            <a:lstStyle/>
            <a:p>
              <a:endParaRPr lang="en-US" sz="6532" dirty="0">
                <a:latin typeface="Lato Light" panose="020F0502020204030203" pitchFamily="34" charset="0"/>
              </a:endParaRPr>
            </a:p>
          </p:txBody>
        </p:sp>
        <p:sp>
          <p:nvSpPr>
            <p:cNvPr id="4112" name="Freeform 16">
              <a:extLst>
                <a:ext uri="{FF2B5EF4-FFF2-40B4-BE49-F238E27FC236}">
                  <a16:creationId xmlns:a16="http://schemas.microsoft.com/office/drawing/2014/main" id="{D5BB37AD-1067-884E-8C32-9F5D67D49288}"/>
                </a:ext>
              </a:extLst>
            </p:cNvPr>
            <p:cNvSpPr>
              <a:spLocks noChangeArrowheads="1"/>
            </p:cNvSpPr>
            <p:nvPr/>
          </p:nvSpPr>
          <p:spPr bwMode="auto">
            <a:xfrm>
              <a:off x="15204504" y="5303907"/>
              <a:ext cx="1034029" cy="4003620"/>
            </a:xfrm>
            <a:custGeom>
              <a:avLst/>
              <a:gdLst>
                <a:gd name="T0" fmla="*/ 1562 w 1584"/>
                <a:gd name="T1" fmla="*/ 0 h 6131"/>
                <a:gd name="T2" fmla="*/ 1583 w 1584"/>
                <a:gd name="T3" fmla="*/ 5711 h 6131"/>
                <a:gd name="T4" fmla="*/ 22 w 1584"/>
                <a:gd name="T5" fmla="*/ 6130 h 6131"/>
                <a:gd name="T6" fmla="*/ 0 w 1584"/>
                <a:gd name="T7" fmla="*/ 418 h 6131"/>
                <a:gd name="T8" fmla="*/ 1562 w 1584"/>
                <a:gd name="T9" fmla="*/ 0 h 6131"/>
              </a:gdLst>
              <a:ahLst/>
              <a:cxnLst>
                <a:cxn ang="0">
                  <a:pos x="T0" y="T1"/>
                </a:cxn>
                <a:cxn ang="0">
                  <a:pos x="T2" y="T3"/>
                </a:cxn>
                <a:cxn ang="0">
                  <a:pos x="T4" y="T5"/>
                </a:cxn>
                <a:cxn ang="0">
                  <a:pos x="T6" y="T7"/>
                </a:cxn>
                <a:cxn ang="0">
                  <a:pos x="T8" y="T9"/>
                </a:cxn>
              </a:cxnLst>
              <a:rect l="0" t="0" r="r" b="b"/>
              <a:pathLst>
                <a:path w="1584" h="6131">
                  <a:moveTo>
                    <a:pt x="1562" y="0"/>
                  </a:moveTo>
                  <a:lnTo>
                    <a:pt x="1583" y="5711"/>
                  </a:lnTo>
                  <a:lnTo>
                    <a:pt x="22" y="6130"/>
                  </a:lnTo>
                  <a:lnTo>
                    <a:pt x="0" y="418"/>
                  </a:lnTo>
                  <a:lnTo>
                    <a:pt x="1562"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113" name="Freeform 17">
              <a:extLst>
                <a:ext uri="{FF2B5EF4-FFF2-40B4-BE49-F238E27FC236}">
                  <a16:creationId xmlns:a16="http://schemas.microsoft.com/office/drawing/2014/main" id="{4DF9CE27-1665-1B4F-BE03-54AECDA52F88}"/>
                </a:ext>
              </a:extLst>
            </p:cNvPr>
            <p:cNvSpPr>
              <a:spLocks noChangeArrowheads="1"/>
            </p:cNvSpPr>
            <p:nvPr/>
          </p:nvSpPr>
          <p:spPr bwMode="auto">
            <a:xfrm>
              <a:off x="14118630" y="5289506"/>
              <a:ext cx="1100276" cy="4018021"/>
            </a:xfrm>
            <a:custGeom>
              <a:avLst/>
              <a:gdLst>
                <a:gd name="T0" fmla="*/ 1683 w 1684"/>
                <a:gd name="T1" fmla="*/ 6152 h 6153"/>
                <a:gd name="T2" fmla="*/ 22 w 1684"/>
                <a:gd name="T3" fmla="*/ 5711 h 6153"/>
                <a:gd name="T4" fmla="*/ 0 w 1684"/>
                <a:gd name="T5" fmla="*/ 0 h 6153"/>
                <a:gd name="T6" fmla="*/ 1661 w 1684"/>
                <a:gd name="T7" fmla="*/ 440 h 6153"/>
                <a:gd name="T8" fmla="*/ 1683 w 1684"/>
                <a:gd name="T9" fmla="*/ 6152 h 6153"/>
              </a:gdLst>
              <a:ahLst/>
              <a:cxnLst>
                <a:cxn ang="0">
                  <a:pos x="T0" y="T1"/>
                </a:cxn>
                <a:cxn ang="0">
                  <a:pos x="T2" y="T3"/>
                </a:cxn>
                <a:cxn ang="0">
                  <a:pos x="T4" y="T5"/>
                </a:cxn>
                <a:cxn ang="0">
                  <a:pos x="T6" y="T7"/>
                </a:cxn>
                <a:cxn ang="0">
                  <a:pos x="T8" y="T9"/>
                </a:cxn>
              </a:cxnLst>
              <a:rect l="0" t="0" r="r" b="b"/>
              <a:pathLst>
                <a:path w="1684" h="6153">
                  <a:moveTo>
                    <a:pt x="1683" y="6152"/>
                  </a:moveTo>
                  <a:lnTo>
                    <a:pt x="22" y="5711"/>
                  </a:lnTo>
                  <a:lnTo>
                    <a:pt x="0" y="0"/>
                  </a:lnTo>
                  <a:lnTo>
                    <a:pt x="1661" y="440"/>
                  </a:lnTo>
                  <a:lnTo>
                    <a:pt x="1683" y="6152"/>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14" name="Freeform 18">
              <a:extLst>
                <a:ext uri="{FF2B5EF4-FFF2-40B4-BE49-F238E27FC236}">
                  <a16:creationId xmlns:a16="http://schemas.microsoft.com/office/drawing/2014/main" id="{734D116D-1601-884B-BEC0-53C67E903AB6}"/>
                </a:ext>
              </a:extLst>
            </p:cNvPr>
            <p:cNvSpPr>
              <a:spLocks noChangeArrowheads="1"/>
            </p:cNvSpPr>
            <p:nvPr/>
          </p:nvSpPr>
          <p:spPr bwMode="auto">
            <a:xfrm>
              <a:off x="14118629" y="5015877"/>
              <a:ext cx="2105500" cy="561660"/>
            </a:xfrm>
            <a:custGeom>
              <a:avLst/>
              <a:gdLst>
                <a:gd name="T0" fmla="*/ 1661 w 3224"/>
                <a:gd name="T1" fmla="*/ 859 h 860"/>
                <a:gd name="T2" fmla="*/ 0 w 3224"/>
                <a:gd name="T3" fmla="*/ 419 h 860"/>
                <a:gd name="T4" fmla="*/ 1562 w 3224"/>
                <a:gd name="T5" fmla="*/ 0 h 860"/>
                <a:gd name="T6" fmla="*/ 3223 w 3224"/>
                <a:gd name="T7" fmla="*/ 441 h 860"/>
                <a:gd name="T8" fmla="*/ 1661 w 3224"/>
                <a:gd name="T9" fmla="*/ 859 h 860"/>
              </a:gdLst>
              <a:ahLst/>
              <a:cxnLst>
                <a:cxn ang="0">
                  <a:pos x="T0" y="T1"/>
                </a:cxn>
                <a:cxn ang="0">
                  <a:pos x="T2" y="T3"/>
                </a:cxn>
                <a:cxn ang="0">
                  <a:pos x="T4" y="T5"/>
                </a:cxn>
                <a:cxn ang="0">
                  <a:pos x="T6" y="T7"/>
                </a:cxn>
                <a:cxn ang="0">
                  <a:pos x="T8" y="T9"/>
                </a:cxn>
              </a:cxnLst>
              <a:rect l="0" t="0" r="r" b="b"/>
              <a:pathLst>
                <a:path w="3224" h="860">
                  <a:moveTo>
                    <a:pt x="1661" y="859"/>
                  </a:moveTo>
                  <a:lnTo>
                    <a:pt x="0" y="419"/>
                  </a:lnTo>
                  <a:lnTo>
                    <a:pt x="1562" y="0"/>
                  </a:lnTo>
                  <a:lnTo>
                    <a:pt x="3223" y="441"/>
                  </a:lnTo>
                  <a:lnTo>
                    <a:pt x="1661" y="859"/>
                  </a:ln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grpSp>
      <p:sp>
        <p:nvSpPr>
          <p:cNvPr id="20" name="TextBox 19">
            <a:extLst>
              <a:ext uri="{FF2B5EF4-FFF2-40B4-BE49-F238E27FC236}">
                <a16:creationId xmlns:a16="http://schemas.microsoft.com/office/drawing/2014/main" id="{4E1FA63D-1777-B544-9183-BD0AF2F2A94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1" name="TextBox 20">
            <a:extLst>
              <a:ext uri="{FF2B5EF4-FFF2-40B4-BE49-F238E27FC236}">
                <a16:creationId xmlns:a16="http://schemas.microsoft.com/office/drawing/2014/main" id="{0B76D7F8-BF58-544B-A3EA-5C051A3CDCE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6" name="TextBox 25">
            <a:extLst>
              <a:ext uri="{FF2B5EF4-FFF2-40B4-BE49-F238E27FC236}">
                <a16:creationId xmlns:a16="http://schemas.microsoft.com/office/drawing/2014/main" id="{D028A23B-AC81-B941-9CED-F78B4B925F94}"/>
              </a:ext>
            </a:extLst>
          </p:cNvPr>
          <p:cNvSpPr txBox="1"/>
          <p:nvPr/>
        </p:nvSpPr>
        <p:spPr>
          <a:xfrm>
            <a:off x="2014047" y="11056642"/>
            <a:ext cx="463268" cy="1477328"/>
          </a:xfrm>
          <a:prstGeom prst="rect">
            <a:avLst/>
          </a:prstGeom>
          <a:noFill/>
        </p:spPr>
        <p:txBody>
          <a:bodyPr wrap="none" lIns="0" tIns="0" rIns="0" bIns="0" rtlCol="0" anchor="ctr" anchorCtr="0">
            <a:spAutoFit/>
          </a:bodyPr>
          <a:lstStyle/>
          <a:p>
            <a:pPr algn="ctr"/>
            <a:r>
              <a:rPr lang="en-US" sz="9600" b="1" dirty="0">
                <a:solidFill>
                  <a:schemeClr val="bg1"/>
                </a:solidFill>
                <a:latin typeface="Poppins" pitchFamily="2" charset="77"/>
                <a:ea typeface="League Spartan" charset="0"/>
                <a:cs typeface="Poppins" pitchFamily="2" charset="77"/>
              </a:rPr>
              <a:t>1</a:t>
            </a:r>
          </a:p>
        </p:txBody>
      </p:sp>
      <p:sp>
        <p:nvSpPr>
          <p:cNvPr id="35" name="TextBox 34">
            <a:extLst>
              <a:ext uri="{FF2B5EF4-FFF2-40B4-BE49-F238E27FC236}">
                <a16:creationId xmlns:a16="http://schemas.microsoft.com/office/drawing/2014/main" id="{0D4E5B66-4868-2340-85EA-9B3E4CD6611E}"/>
              </a:ext>
            </a:extLst>
          </p:cNvPr>
          <p:cNvSpPr txBox="1"/>
          <p:nvPr/>
        </p:nvSpPr>
        <p:spPr>
          <a:xfrm>
            <a:off x="5581600" y="11056642"/>
            <a:ext cx="703719" cy="1477328"/>
          </a:xfrm>
          <a:prstGeom prst="rect">
            <a:avLst/>
          </a:prstGeom>
          <a:noFill/>
        </p:spPr>
        <p:txBody>
          <a:bodyPr wrap="none" lIns="0" tIns="0" rIns="0" bIns="0" rtlCol="0" anchor="ctr" anchorCtr="0">
            <a:spAutoFit/>
          </a:bodyPr>
          <a:lstStyle/>
          <a:p>
            <a:pPr algn="ctr"/>
            <a:r>
              <a:rPr lang="en-US" sz="9600" b="1" dirty="0">
                <a:solidFill>
                  <a:schemeClr val="bg1"/>
                </a:solidFill>
                <a:latin typeface="Poppins" pitchFamily="2" charset="77"/>
                <a:ea typeface="League Spartan" charset="0"/>
                <a:cs typeface="Poppins" pitchFamily="2" charset="77"/>
              </a:rPr>
              <a:t>2</a:t>
            </a:r>
          </a:p>
        </p:txBody>
      </p:sp>
      <p:sp>
        <p:nvSpPr>
          <p:cNvPr id="36" name="TextBox 35">
            <a:extLst>
              <a:ext uri="{FF2B5EF4-FFF2-40B4-BE49-F238E27FC236}">
                <a16:creationId xmlns:a16="http://schemas.microsoft.com/office/drawing/2014/main" id="{3EDB9243-E988-DE47-894A-683BBD4E2B9A}"/>
              </a:ext>
            </a:extLst>
          </p:cNvPr>
          <p:cNvSpPr txBox="1"/>
          <p:nvPr/>
        </p:nvSpPr>
        <p:spPr>
          <a:xfrm>
            <a:off x="9212042" y="11056642"/>
            <a:ext cx="745397" cy="1477328"/>
          </a:xfrm>
          <a:prstGeom prst="rect">
            <a:avLst/>
          </a:prstGeom>
          <a:noFill/>
        </p:spPr>
        <p:txBody>
          <a:bodyPr wrap="none" lIns="0" tIns="0" rIns="0" bIns="0" rtlCol="0" anchor="ctr" anchorCtr="0">
            <a:spAutoFit/>
          </a:bodyPr>
          <a:lstStyle/>
          <a:p>
            <a:pPr algn="ctr"/>
            <a:r>
              <a:rPr lang="en-US" sz="9600" b="1" dirty="0">
                <a:solidFill>
                  <a:schemeClr val="bg1"/>
                </a:solidFill>
                <a:latin typeface="Poppins" pitchFamily="2" charset="77"/>
                <a:ea typeface="League Spartan" charset="0"/>
                <a:cs typeface="Poppins" pitchFamily="2" charset="77"/>
              </a:rPr>
              <a:t>3</a:t>
            </a:r>
          </a:p>
        </p:txBody>
      </p:sp>
      <p:sp>
        <p:nvSpPr>
          <p:cNvPr id="37" name="TextBox 36">
            <a:extLst>
              <a:ext uri="{FF2B5EF4-FFF2-40B4-BE49-F238E27FC236}">
                <a16:creationId xmlns:a16="http://schemas.microsoft.com/office/drawing/2014/main" id="{36219605-B9DD-A048-A70F-1933D488EC1A}"/>
              </a:ext>
            </a:extLst>
          </p:cNvPr>
          <p:cNvSpPr txBox="1"/>
          <p:nvPr/>
        </p:nvSpPr>
        <p:spPr>
          <a:xfrm>
            <a:off x="2490258" y="4779295"/>
            <a:ext cx="1027846" cy="584775"/>
          </a:xfrm>
          <a:prstGeom prst="rect">
            <a:avLst/>
          </a:prstGeom>
          <a:noFill/>
        </p:spPr>
        <p:txBody>
          <a:bodyPr wrap="none" lIns="91440" tIns="45720" rIns="91440" bIns="45720"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78%</a:t>
            </a:r>
          </a:p>
        </p:txBody>
      </p:sp>
      <p:sp>
        <p:nvSpPr>
          <p:cNvPr id="38" name="TextBox 37">
            <a:extLst>
              <a:ext uri="{FF2B5EF4-FFF2-40B4-BE49-F238E27FC236}">
                <a16:creationId xmlns:a16="http://schemas.microsoft.com/office/drawing/2014/main" id="{DE907EAE-ADC9-D04B-8571-098D2CCAFCA3}"/>
              </a:ext>
            </a:extLst>
          </p:cNvPr>
          <p:cNvSpPr txBox="1"/>
          <p:nvPr/>
        </p:nvSpPr>
        <p:spPr>
          <a:xfrm>
            <a:off x="9754362" y="5764590"/>
            <a:ext cx="1080745" cy="584775"/>
          </a:xfrm>
          <a:prstGeom prst="rect">
            <a:avLst/>
          </a:prstGeom>
          <a:noFill/>
        </p:spPr>
        <p:txBody>
          <a:bodyPr wrap="none" lIns="91440" tIns="45720" rIns="91440" bIns="45720"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64%</a:t>
            </a:r>
          </a:p>
        </p:txBody>
      </p:sp>
      <p:sp>
        <p:nvSpPr>
          <p:cNvPr id="39" name="TextBox 38">
            <a:extLst>
              <a:ext uri="{FF2B5EF4-FFF2-40B4-BE49-F238E27FC236}">
                <a16:creationId xmlns:a16="http://schemas.microsoft.com/office/drawing/2014/main" id="{19CD1490-0EA4-1A4A-9B3E-8F9751F767D5}"/>
              </a:ext>
            </a:extLst>
          </p:cNvPr>
          <p:cNvSpPr txBox="1"/>
          <p:nvPr/>
        </p:nvSpPr>
        <p:spPr>
          <a:xfrm>
            <a:off x="6119535" y="3731337"/>
            <a:ext cx="1074333" cy="584775"/>
          </a:xfrm>
          <a:prstGeom prst="rect">
            <a:avLst/>
          </a:prstGeom>
          <a:noFill/>
        </p:spPr>
        <p:txBody>
          <a:bodyPr wrap="none" lIns="91440" tIns="45720" rIns="91440" bIns="45720"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85%</a:t>
            </a:r>
          </a:p>
        </p:txBody>
      </p:sp>
      <p:sp>
        <p:nvSpPr>
          <p:cNvPr id="40" name="Rectangle 39">
            <a:extLst>
              <a:ext uri="{FF2B5EF4-FFF2-40B4-BE49-F238E27FC236}">
                <a16:creationId xmlns:a16="http://schemas.microsoft.com/office/drawing/2014/main" id="{FF97444D-8839-AA45-9F77-1A5B0EA34D55}"/>
              </a:ext>
            </a:extLst>
          </p:cNvPr>
          <p:cNvSpPr/>
          <p:nvPr/>
        </p:nvSpPr>
        <p:spPr>
          <a:xfrm>
            <a:off x="13542545" y="3940629"/>
            <a:ext cx="693682" cy="6936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Rectangle 40">
            <a:extLst>
              <a:ext uri="{FF2B5EF4-FFF2-40B4-BE49-F238E27FC236}">
                <a16:creationId xmlns:a16="http://schemas.microsoft.com/office/drawing/2014/main" id="{6F829501-FE53-C740-82E7-E53B6A5778D2}"/>
              </a:ext>
            </a:extLst>
          </p:cNvPr>
          <p:cNvSpPr/>
          <p:nvPr/>
        </p:nvSpPr>
        <p:spPr>
          <a:xfrm>
            <a:off x="13542545" y="7066234"/>
            <a:ext cx="693682" cy="693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Rectangle 41">
            <a:extLst>
              <a:ext uri="{FF2B5EF4-FFF2-40B4-BE49-F238E27FC236}">
                <a16:creationId xmlns:a16="http://schemas.microsoft.com/office/drawing/2014/main" id="{40F2AAFB-7BA7-2443-9CE1-ED96CBF31881}"/>
              </a:ext>
            </a:extLst>
          </p:cNvPr>
          <p:cNvSpPr/>
          <p:nvPr/>
        </p:nvSpPr>
        <p:spPr>
          <a:xfrm>
            <a:off x="13542545" y="10198149"/>
            <a:ext cx="693682" cy="6936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3" name="Subtitle 2">
            <a:extLst>
              <a:ext uri="{FF2B5EF4-FFF2-40B4-BE49-F238E27FC236}">
                <a16:creationId xmlns:a16="http://schemas.microsoft.com/office/drawing/2014/main" id="{00E3AFD6-8515-6545-A23A-F937322E84DF}"/>
              </a:ext>
            </a:extLst>
          </p:cNvPr>
          <p:cNvSpPr txBox="1">
            <a:spLocks/>
          </p:cNvSpPr>
          <p:nvPr/>
        </p:nvSpPr>
        <p:spPr>
          <a:xfrm>
            <a:off x="14779631" y="4110032"/>
            <a:ext cx="80771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4" name="TextBox 43">
            <a:extLst>
              <a:ext uri="{FF2B5EF4-FFF2-40B4-BE49-F238E27FC236}">
                <a16:creationId xmlns:a16="http://schemas.microsoft.com/office/drawing/2014/main" id="{C2463449-E94A-FE47-80C2-A43857C3004F}"/>
              </a:ext>
            </a:extLst>
          </p:cNvPr>
          <p:cNvSpPr txBox="1"/>
          <p:nvPr/>
        </p:nvSpPr>
        <p:spPr>
          <a:xfrm>
            <a:off x="14779632" y="351982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39DAE641-1555-0F45-9426-3C2445095BC5}"/>
              </a:ext>
            </a:extLst>
          </p:cNvPr>
          <p:cNvSpPr txBox="1">
            <a:spLocks/>
          </p:cNvSpPr>
          <p:nvPr/>
        </p:nvSpPr>
        <p:spPr>
          <a:xfrm>
            <a:off x="14779631" y="7236512"/>
            <a:ext cx="80771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6" name="TextBox 45">
            <a:extLst>
              <a:ext uri="{FF2B5EF4-FFF2-40B4-BE49-F238E27FC236}">
                <a16:creationId xmlns:a16="http://schemas.microsoft.com/office/drawing/2014/main" id="{06A621F5-059E-7A49-8F1E-BCE254A8474F}"/>
              </a:ext>
            </a:extLst>
          </p:cNvPr>
          <p:cNvSpPr txBox="1"/>
          <p:nvPr/>
        </p:nvSpPr>
        <p:spPr>
          <a:xfrm>
            <a:off x="14779632" y="664630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1CE57852-B8A8-AE40-8F9F-919026A3FEFD}"/>
              </a:ext>
            </a:extLst>
          </p:cNvPr>
          <p:cNvSpPr txBox="1">
            <a:spLocks/>
          </p:cNvSpPr>
          <p:nvPr/>
        </p:nvSpPr>
        <p:spPr>
          <a:xfrm>
            <a:off x="14779631" y="10368428"/>
            <a:ext cx="80771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8" name="TextBox 47">
            <a:extLst>
              <a:ext uri="{FF2B5EF4-FFF2-40B4-BE49-F238E27FC236}">
                <a16:creationId xmlns:a16="http://schemas.microsoft.com/office/drawing/2014/main" id="{EA3CDBDC-B1F1-6D4C-BC7A-8A1620A15789}"/>
              </a:ext>
            </a:extLst>
          </p:cNvPr>
          <p:cNvSpPr txBox="1"/>
          <p:nvPr/>
        </p:nvSpPr>
        <p:spPr>
          <a:xfrm>
            <a:off x="14779632" y="977821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24462025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61CE4B-81ED-1345-BB21-32FFB512415D}"/>
              </a:ext>
            </a:extLst>
          </p:cNvPr>
          <p:cNvGrpSpPr/>
          <p:nvPr/>
        </p:nvGrpSpPr>
        <p:grpSpPr>
          <a:xfrm>
            <a:off x="2191235" y="3379304"/>
            <a:ext cx="19995179" cy="9574696"/>
            <a:chOff x="4848350" y="5110837"/>
            <a:chExt cx="14680949" cy="7029977"/>
          </a:xfrm>
        </p:grpSpPr>
        <p:sp>
          <p:nvSpPr>
            <p:cNvPr id="5121" name="Freeform 1">
              <a:extLst>
                <a:ext uri="{FF2B5EF4-FFF2-40B4-BE49-F238E27FC236}">
                  <a16:creationId xmlns:a16="http://schemas.microsoft.com/office/drawing/2014/main" id="{216C8FFA-174E-4E4B-A72B-7A51D97EAB75}"/>
                </a:ext>
              </a:extLst>
            </p:cNvPr>
            <p:cNvSpPr>
              <a:spLocks noChangeArrowheads="1"/>
            </p:cNvSpPr>
            <p:nvPr/>
          </p:nvSpPr>
          <p:spPr bwMode="auto">
            <a:xfrm>
              <a:off x="5513951" y="6685635"/>
              <a:ext cx="545517" cy="5362547"/>
            </a:xfrm>
            <a:custGeom>
              <a:avLst/>
              <a:gdLst>
                <a:gd name="T0" fmla="*/ 700 w 701"/>
                <a:gd name="T1" fmla="*/ 6892 h 6893"/>
                <a:gd name="T2" fmla="*/ 0 w 701"/>
                <a:gd name="T3" fmla="*/ 6892 h 6893"/>
                <a:gd name="T4" fmla="*/ 0 w 701"/>
                <a:gd name="T5" fmla="*/ 350 h 6893"/>
                <a:gd name="T6" fmla="*/ 0 w 701"/>
                <a:gd name="T7" fmla="*/ 350 h 6893"/>
                <a:gd name="T8" fmla="*/ 350 w 701"/>
                <a:gd name="T9" fmla="*/ 0 h 6893"/>
                <a:gd name="T10" fmla="*/ 350 w 701"/>
                <a:gd name="T11" fmla="*/ 0 h 6893"/>
                <a:gd name="T12" fmla="*/ 700 w 701"/>
                <a:gd name="T13" fmla="*/ 350 h 6893"/>
                <a:gd name="T14" fmla="*/ 700 w 701"/>
                <a:gd name="T15" fmla="*/ 6892 h 68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6893">
                  <a:moveTo>
                    <a:pt x="700" y="6892"/>
                  </a:moveTo>
                  <a:lnTo>
                    <a:pt x="0" y="6892"/>
                  </a:lnTo>
                  <a:lnTo>
                    <a:pt x="0" y="350"/>
                  </a:lnTo>
                  <a:lnTo>
                    <a:pt x="0" y="350"/>
                  </a:lnTo>
                  <a:cubicBezTo>
                    <a:pt x="0" y="157"/>
                    <a:pt x="157" y="0"/>
                    <a:pt x="350" y="0"/>
                  </a:cubicBezTo>
                  <a:lnTo>
                    <a:pt x="350" y="0"/>
                  </a:lnTo>
                  <a:cubicBezTo>
                    <a:pt x="543" y="0"/>
                    <a:pt x="700" y="157"/>
                    <a:pt x="700" y="350"/>
                  </a:cubicBezTo>
                  <a:lnTo>
                    <a:pt x="700" y="6892"/>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123" name="Freeform 3">
              <a:extLst>
                <a:ext uri="{FF2B5EF4-FFF2-40B4-BE49-F238E27FC236}">
                  <a16:creationId xmlns:a16="http://schemas.microsoft.com/office/drawing/2014/main" id="{BB3D1B98-D242-0B4A-8C47-660DE407D00A}"/>
                </a:ext>
              </a:extLst>
            </p:cNvPr>
            <p:cNvSpPr>
              <a:spLocks noChangeArrowheads="1"/>
            </p:cNvSpPr>
            <p:nvPr/>
          </p:nvSpPr>
          <p:spPr bwMode="auto">
            <a:xfrm>
              <a:off x="4965002" y="8154073"/>
              <a:ext cx="1639985" cy="1636555"/>
            </a:xfrm>
            <a:prstGeom prst="ellipse">
              <a:avLst/>
            </a:prstGeom>
            <a:solidFill>
              <a:schemeClr val="bg2"/>
            </a:solidFill>
            <a:ln w="38100" cap="flat">
              <a:solidFill>
                <a:schemeClr val="accent1"/>
              </a:solidFill>
              <a:bevel/>
              <a:headEnd/>
              <a:tailEnd/>
            </a:ln>
            <a:effectLst/>
          </p:spPr>
          <p:txBody>
            <a:bodyPr wrap="none" anchor="ctr"/>
            <a:lstStyle/>
            <a:p>
              <a:endParaRPr lang="en-US" sz="6532" dirty="0">
                <a:latin typeface="Lato Light" panose="020F0502020204030203" pitchFamily="34" charset="0"/>
              </a:endParaRPr>
            </a:p>
          </p:txBody>
        </p:sp>
        <p:sp>
          <p:nvSpPr>
            <p:cNvPr id="5124" name="Freeform 4">
              <a:extLst>
                <a:ext uri="{FF2B5EF4-FFF2-40B4-BE49-F238E27FC236}">
                  <a16:creationId xmlns:a16="http://schemas.microsoft.com/office/drawing/2014/main" id="{F9434712-7B01-6A43-99CC-02AB3C9C4BC5}"/>
                </a:ext>
              </a:extLst>
            </p:cNvPr>
            <p:cNvSpPr>
              <a:spLocks noChangeArrowheads="1"/>
            </p:cNvSpPr>
            <p:nvPr/>
          </p:nvSpPr>
          <p:spPr bwMode="auto">
            <a:xfrm>
              <a:off x="7222553" y="8263862"/>
              <a:ext cx="545517" cy="3787748"/>
            </a:xfrm>
            <a:custGeom>
              <a:avLst/>
              <a:gdLst>
                <a:gd name="T0" fmla="*/ 700 w 701"/>
                <a:gd name="T1" fmla="*/ 4866 h 4867"/>
                <a:gd name="T2" fmla="*/ 0 w 701"/>
                <a:gd name="T3" fmla="*/ 4866 h 4867"/>
                <a:gd name="T4" fmla="*/ 0 w 701"/>
                <a:gd name="T5" fmla="*/ 350 h 4867"/>
                <a:gd name="T6" fmla="*/ 0 w 701"/>
                <a:gd name="T7" fmla="*/ 350 h 4867"/>
                <a:gd name="T8" fmla="*/ 350 w 701"/>
                <a:gd name="T9" fmla="*/ 0 h 4867"/>
                <a:gd name="T10" fmla="*/ 350 w 701"/>
                <a:gd name="T11" fmla="*/ 0 h 4867"/>
                <a:gd name="T12" fmla="*/ 700 w 701"/>
                <a:gd name="T13" fmla="*/ 350 h 4867"/>
                <a:gd name="T14" fmla="*/ 700 w 701"/>
                <a:gd name="T15" fmla="*/ 4866 h 48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4867">
                  <a:moveTo>
                    <a:pt x="700" y="4866"/>
                  </a:moveTo>
                  <a:lnTo>
                    <a:pt x="0" y="4866"/>
                  </a:lnTo>
                  <a:lnTo>
                    <a:pt x="0" y="350"/>
                  </a:lnTo>
                  <a:lnTo>
                    <a:pt x="0" y="350"/>
                  </a:lnTo>
                  <a:cubicBezTo>
                    <a:pt x="0" y="156"/>
                    <a:pt x="157" y="0"/>
                    <a:pt x="350" y="0"/>
                  </a:cubicBezTo>
                  <a:lnTo>
                    <a:pt x="350" y="0"/>
                  </a:lnTo>
                  <a:cubicBezTo>
                    <a:pt x="543" y="0"/>
                    <a:pt x="700" y="156"/>
                    <a:pt x="700" y="350"/>
                  </a:cubicBezTo>
                  <a:lnTo>
                    <a:pt x="700" y="4866"/>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5126" name="Freeform 6">
              <a:extLst>
                <a:ext uri="{FF2B5EF4-FFF2-40B4-BE49-F238E27FC236}">
                  <a16:creationId xmlns:a16="http://schemas.microsoft.com/office/drawing/2014/main" id="{3D081B97-7621-6C42-81C6-FB2B3CE51BF8}"/>
                </a:ext>
              </a:extLst>
            </p:cNvPr>
            <p:cNvSpPr>
              <a:spLocks noChangeArrowheads="1"/>
            </p:cNvSpPr>
            <p:nvPr/>
          </p:nvSpPr>
          <p:spPr bwMode="auto">
            <a:xfrm>
              <a:off x="6673606" y="9670545"/>
              <a:ext cx="1639985" cy="1639986"/>
            </a:xfrm>
            <a:prstGeom prst="ellipse">
              <a:avLst/>
            </a:prstGeom>
            <a:solidFill>
              <a:schemeClr val="bg2"/>
            </a:solidFill>
            <a:ln w="38100" cap="flat">
              <a:solidFill>
                <a:schemeClr val="accent2"/>
              </a:solidFill>
              <a:bevel/>
              <a:headEnd/>
              <a:tailEnd/>
            </a:ln>
            <a:effectLst/>
          </p:spPr>
          <p:txBody>
            <a:bodyPr wrap="none" anchor="ctr"/>
            <a:lstStyle/>
            <a:p>
              <a:endParaRPr lang="en-US" sz="6532" dirty="0">
                <a:latin typeface="Lato Light" panose="020F0502020204030203" pitchFamily="34" charset="0"/>
              </a:endParaRPr>
            </a:p>
          </p:txBody>
        </p:sp>
        <p:sp>
          <p:nvSpPr>
            <p:cNvPr id="5127" name="Freeform 7">
              <a:extLst>
                <a:ext uri="{FF2B5EF4-FFF2-40B4-BE49-F238E27FC236}">
                  <a16:creationId xmlns:a16="http://schemas.microsoft.com/office/drawing/2014/main" id="{B24D5D87-4703-B741-8209-70EC1FE6737F}"/>
                </a:ext>
              </a:extLst>
            </p:cNvPr>
            <p:cNvSpPr>
              <a:spLocks noChangeArrowheads="1"/>
            </p:cNvSpPr>
            <p:nvPr/>
          </p:nvSpPr>
          <p:spPr bwMode="auto">
            <a:xfrm>
              <a:off x="8931157" y="6057775"/>
              <a:ext cx="545517" cy="5993835"/>
            </a:xfrm>
            <a:custGeom>
              <a:avLst/>
              <a:gdLst>
                <a:gd name="T0" fmla="*/ 700 w 701"/>
                <a:gd name="T1" fmla="*/ 7703 h 7704"/>
                <a:gd name="T2" fmla="*/ 0 w 701"/>
                <a:gd name="T3" fmla="*/ 7703 h 7704"/>
                <a:gd name="T4" fmla="*/ 0 w 701"/>
                <a:gd name="T5" fmla="*/ 350 h 7704"/>
                <a:gd name="T6" fmla="*/ 0 w 701"/>
                <a:gd name="T7" fmla="*/ 350 h 7704"/>
                <a:gd name="T8" fmla="*/ 350 w 701"/>
                <a:gd name="T9" fmla="*/ 0 h 7704"/>
                <a:gd name="T10" fmla="*/ 350 w 701"/>
                <a:gd name="T11" fmla="*/ 0 h 7704"/>
                <a:gd name="T12" fmla="*/ 700 w 701"/>
                <a:gd name="T13" fmla="*/ 350 h 7704"/>
                <a:gd name="T14" fmla="*/ 700 w 701"/>
                <a:gd name="T15" fmla="*/ 7703 h 77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7704">
                  <a:moveTo>
                    <a:pt x="700" y="7703"/>
                  </a:moveTo>
                  <a:lnTo>
                    <a:pt x="0" y="7703"/>
                  </a:lnTo>
                  <a:lnTo>
                    <a:pt x="0" y="350"/>
                  </a:lnTo>
                  <a:lnTo>
                    <a:pt x="0" y="350"/>
                  </a:lnTo>
                  <a:cubicBezTo>
                    <a:pt x="0" y="157"/>
                    <a:pt x="157" y="0"/>
                    <a:pt x="350" y="0"/>
                  </a:cubicBezTo>
                  <a:lnTo>
                    <a:pt x="350" y="0"/>
                  </a:lnTo>
                  <a:cubicBezTo>
                    <a:pt x="544" y="0"/>
                    <a:pt x="700" y="157"/>
                    <a:pt x="700" y="350"/>
                  </a:cubicBezTo>
                  <a:lnTo>
                    <a:pt x="700" y="7703"/>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129" name="Freeform 9">
              <a:extLst>
                <a:ext uri="{FF2B5EF4-FFF2-40B4-BE49-F238E27FC236}">
                  <a16:creationId xmlns:a16="http://schemas.microsoft.com/office/drawing/2014/main" id="{1A8647FB-4B7E-D94F-AA94-0C95794D906A}"/>
                </a:ext>
              </a:extLst>
            </p:cNvPr>
            <p:cNvSpPr>
              <a:spLocks noChangeArrowheads="1"/>
            </p:cNvSpPr>
            <p:nvPr/>
          </p:nvSpPr>
          <p:spPr bwMode="auto">
            <a:xfrm>
              <a:off x="8382209" y="7183121"/>
              <a:ext cx="1639985" cy="1636553"/>
            </a:xfrm>
            <a:prstGeom prst="ellipse">
              <a:avLst/>
            </a:prstGeom>
            <a:solidFill>
              <a:schemeClr val="bg2"/>
            </a:solidFill>
            <a:ln w="38100" cap="flat">
              <a:solidFill>
                <a:schemeClr val="accent3"/>
              </a:solidFill>
              <a:bevel/>
              <a:headEnd/>
              <a:tailEnd/>
            </a:ln>
            <a:effectLst/>
          </p:spPr>
          <p:txBody>
            <a:bodyPr wrap="none" anchor="ctr"/>
            <a:lstStyle/>
            <a:p>
              <a:endParaRPr lang="en-US" sz="6532" dirty="0">
                <a:latin typeface="Lato Light" panose="020F0502020204030203" pitchFamily="34" charset="0"/>
              </a:endParaRPr>
            </a:p>
          </p:txBody>
        </p:sp>
        <p:sp>
          <p:nvSpPr>
            <p:cNvPr id="5130" name="Freeform 10">
              <a:extLst>
                <a:ext uri="{FF2B5EF4-FFF2-40B4-BE49-F238E27FC236}">
                  <a16:creationId xmlns:a16="http://schemas.microsoft.com/office/drawing/2014/main" id="{2033BDDF-E090-D24E-B288-686A29F6F3B4}"/>
                </a:ext>
              </a:extLst>
            </p:cNvPr>
            <p:cNvSpPr>
              <a:spLocks noChangeArrowheads="1"/>
            </p:cNvSpPr>
            <p:nvPr/>
          </p:nvSpPr>
          <p:spPr bwMode="auto">
            <a:xfrm>
              <a:off x="10639761" y="7553660"/>
              <a:ext cx="545517" cy="4497950"/>
            </a:xfrm>
            <a:custGeom>
              <a:avLst/>
              <a:gdLst>
                <a:gd name="T0" fmla="*/ 700 w 701"/>
                <a:gd name="T1" fmla="*/ 5778 h 5779"/>
                <a:gd name="T2" fmla="*/ 0 w 701"/>
                <a:gd name="T3" fmla="*/ 5778 h 5779"/>
                <a:gd name="T4" fmla="*/ 0 w 701"/>
                <a:gd name="T5" fmla="*/ 350 h 5779"/>
                <a:gd name="T6" fmla="*/ 0 w 701"/>
                <a:gd name="T7" fmla="*/ 350 h 5779"/>
                <a:gd name="T8" fmla="*/ 350 w 701"/>
                <a:gd name="T9" fmla="*/ 0 h 5779"/>
                <a:gd name="T10" fmla="*/ 350 w 701"/>
                <a:gd name="T11" fmla="*/ 0 h 5779"/>
                <a:gd name="T12" fmla="*/ 700 w 701"/>
                <a:gd name="T13" fmla="*/ 350 h 5779"/>
                <a:gd name="T14" fmla="*/ 700 w 701"/>
                <a:gd name="T15" fmla="*/ 5778 h 57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5779">
                  <a:moveTo>
                    <a:pt x="700" y="5778"/>
                  </a:moveTo>
                  <a:lnTo>
                    <a:pt x="0" y="5778"/>
                  </a:lnTo>
                  <a:lnTo>
                    <a:pt x="0" y="350"/>
                  </a:lnTo>
                  <a:lnTo>
                    <a:pt x="0" y="350"/>
                  </a:lnTo>
                  <a:cubicBezTo>
                    <a:pt x="0" y="157"/>
                    <a:pt x="157" y="0"/>
                    <a:pt x="350" y="0"/>
                  </a:cubicBezTo>
                  <a:lnTo>
                    <a:pt x="350" y="0"/>
                  </a:lnTo>
                  <a:cubicBezTo>
                    <a:pt x="544" y="0"/>
                    <a:pt x="700" y="157"/>
                    <a:pt x="700" y="350"/>
                  </a:cubicBezTo>
                  <a:lnTo>
                    <a:pt x="700" y="5778"/>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132" name="Freeform 12">
              <a:extLst>
                <a:ext uri="{FF2B5EF4-FFF2-40B4-BE49-F238E27FC236}">
                  <a16:creationId xmlns:a16="http://schemas.microsoft.com/office/drawing/2014/main" id="{50257709-34FA-7246-A83D-F718DC6B7420}"/>
                </a:ext>
              </a:extLst>
            </p:cNvPr>
            <p:cNvSpPr>
              <a:spLocks noChangeArrowheads="1"/>
            </p:cNvSpPr>
            <p:nvPr/>
          </p:nvSpPr>
          <p:spPr bwMode="auto">
            <a:xfrm>
              <a:off x="10090812" y="8154073"/>
              <a:ext cx="1639985" cy="1636555"/>
            </a:xfrm>
            <a:prstGeom prst="ellipse">
              <a:avLst/>
            </a:prstGeom>
            <a:solidFill>
              <a:schemeClr val="bg2"/>
            </a:solidFill>
            <a:ln w="38100" cap="flat">
              <a:solidFill>
                <a:schemeClr val="accent1"/>
              </a:solidFill>
              <a:bevel/>
              <a:headEnd/>
              <a:tailEnd/>
            </a:ln>
            <a:effectLst/>
          </p:spPr>
          <p:txBody>
            <a:bodyPr wrap="none" anchor="ctr"/>
            <a:lstStyle/>
            <a:p>
              <a:endParaRPr lang="en-US" sz="6532" dirty="0">
                <a:latin typeface="Lato Light" panose="020F0502020204030203" pitchFamily="34" charset="0"/>
              </a:endParaRPr>
            </a:p>
          </p:txBody>
        </p:sp>
        <p:sp>
          <p:nvSpPr>
            <p:cNvPr id="5133" name="Freeform 13">
              <a:extLst>
                <a:ext uri="{FF2B5EF4-FFF2-40B4-BE49-F238E27FC236}">
                  <a16:creationId xmlns:a16="http://schemas.microsoft.com/office/drawing/2014/main" id="{062946B6-5996-9A44-801A-6EB0CE4E35A8}"/>
                </a:ext>
              </a:extLst>
            </p:cNvPr>
            <p:cNvSpPr>
              <a:spLocks noChangeArrowheads="1"/>
            </p:cNvSpPr>
            <p:nvPr/>
          </p:nvSpPr>
          <p:spPr bwMode="auto">
            <a:xfrm>
              <a:off x="12348363" y="9687698"/>
              <a:ext cx="545517" cy="2274707"/>
            </a:xfrm>
            <a:custGeom>
              <a:avLst/>
              <a:gdLst>
                <a:gd name="T0" fmla="*/ 700 w 701"/>
                <a:gd name="T1" fmla="*/ 2841 h 2842"/>
                <a:gd name="T2" fmla="*/ 0 w 701"/>
                <a:gd name="T3" fmla="*/ 2841 h 2842"/>
                <a:gd name="T4" fmla="*/ 0 w 701"/>
                <a:gd name="T5" fmla="*/ 350 h 2842"/>
                <a:gd name="T6" fmla="*/ 0 w 701"/>
                <a:gd name="T7" fmla="*/ 350 h 2842"/>
                <a:gd name="T8" fmla="*/ 350 w 701"/>
                <a:gd name="T9" fmla="*/ 0 h 2842"/>
                <a:gd name="T10" fmla="*/ 350 w 701"/>
                <a:gd name="T11" fmla="*/ 0 h 2842"/>
                <a:gd name="T12" fmla="*/ 700 w 701"/>
                <a:gd name="T13" fmla="*/ 350 h 2842"/>
                <a:gd name="T14" fmla="*/ 700 w 701"/>
                <a:gd name="T15" fmla="*/ 2841 h 28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2842">
                  <a:moveTo>
                    <a:pt x="700" y="2841"/>
                  </a:moveTo>
                  <a:lnTo>
                    <a:pt x="0" y="2841"/>
                  </a:lnTo>
                  <a:lnTo>
                    <a:pt x="0" y="350"/>
                  </a:lnTo>
                  <a:lnTo>
                    <a:pt x="0" y="350"/>
                  </a:lnTo>
                  <a:cubicBezTo>
                    <a:pt x="0" y="157"/>
                    <a:pt x="157" y="0"/>
                    <a:pt x="350" y="0"/>
                  </a:cubicBezTo>
                  <a:lnTo>
                    <a:pt x="350" y="0"/>
                  </a:lnTo>
                  <a:cubicBezTo>
                    <a:pt x="543" y="0"/>
                    <a:pt x="700" y="157"/>
                    <a:pt x="700" y="350"/>
                  </a:cubicBezTo>
                  <a:lnTo>
                    <a:pt x="700" y="2841"/>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5135" name="Freeform 15">
              <a:extLst>
                <a:ext uri="{FF2B5EF4-FFF2-40B4-BE49-F238E27FC236}">
                  <a16:creationId xmlns:a16="http://schemas.microsoft.com/office/drawing/2014/main" id="{30EE0A06-E228-E843-BD37-CE4783AA5B1B}"/>
                </a:ext>
              </a:extLst>
            </p:cNvPr>
            <p:cNvSpPr>
              <a:spLocks noChangeArrowheads="1"/>
            </p:cNvSpPr>
            <p:nvPr/>
          </p:nvSpPr>
          <p:spPr bwMode="auto">
            <a:xfrm>
              <a:off x="11799416" y="10192046"/>
              <a:ext cx="1636552" cy="1639986"/>
            </a:xfrm>
            <a:prstGeom prst="ellipse">
              <a:avLst/>
            </a:prstGeom>
            <a:solidFill>
              <a:schemeClr val="bg2"/>
            </a:solidFill>
            <a:ln w="38100" cap="flat">
              <a:solidFill>
                <a:schemeClr val="accent2"/>
              </a:solidFill>
              <a:bevel/>
              <a:headEnd/>
              <a:tailEnd/>
            </a:ln>
            <a:effectLst/>
          </p:spPr>
          <p:txBody>
            <a:bodyPr wrap="none" anchor="ctr"/>
            <a:lstStyle/>
            <a:p>
              <a:endParaRPr lang="en-US" sz="6532" dirty="0">
                <a:latin typeface="Lato Light" panose="020F0502020204030203" pitchFamily="34" charset="0"/>
              </a:endParaRPr>
            </a:p>
          </p:txBody>
        </p:sp>
        <p:sp>
          <p:nvSpPr>
            <p:cNvPr id="5136" name="Freeform 16">
              <a:extLst>
                <a:ext uri="{FF2B5EF4-FFF2-40B4-BE49-F238E27FC236}">
                  <a16:creationId xmlns:a16="http://schemas.microsoft.com/office/drawing/2014/main" id="{BF2A8BED-1925-4E46-BAEB-0FA177DAED39}"/>
                </a:ext>
              </a:extLst>
            </p:cNvPr>
            <p:cNvSpPr>
              <a:spLocks noChangeArrowheads="1"/>
            </p:cNvSpPr>
            <p:nvPr/>
          </p:nvSpPr>
          <p:spPr bwMode="auto">
            <a:xfrm>
              <a:off x="14297132" y="5110837"/>
              <a:ext cx="545517" cy="6940773"/>
            </a:xfrm>
            <a:custGeom>
              <a:avLst/>
              <a:gdLst>
                <a:gd name="T0" fmla="*/ 700 w 701"/>
                <a:gd name="T1" fmla="*/ 8918 h 8919"/>
                <a:gd name="T2" fmla="*/ 0 w 701"/>
                <a:gd name="T3" fmla="*/ 8918 h 8919"/>
                <a:gd name="T4" fmla="*/ 0 w 701"/>
                <a:gd name="T5" fmla="*/ 350 h 8919"/>
                <a:gd name="T6" fmla="*/ 0 w 701"/>
                <a:gd name="T7" fmla="*/ 350 h 8919"/>
                <a:gd name="T8" fmla="*/ 350 w 701"/>
                <a:gd name="T9" fmla="*/ 0 h 8919"/>
                <a:gd name="T10" fmla="*/ 350 w 701"/>
                <a:gd name="T11" fmla="*/ 0 h 8919"/>
                <a:gd name="T12" fmla="*/ 700 w 701"/>
                <a:gd name="T13" fmla="*/ 350 h 8919"/>
                <a:gd name="T14" fmla="*/ 700 w 701"/>
                <a:gd name="T15" fmla="*/ 8918 h 89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8919">
                  <a:moveTo>
                    <a:pt x="700" y="8918"/>
                  </a:moveTo>
                  <a:lnTo>
                    <a:pt x="0" y="8918"/>
                  </a:lnTo>
                  <a:lnTo>
                    <a:pt x="0" y="350"/>
                  </a:lnTo>
                  <a:lnTo>
                    <a:pt x="0" y="350"/>
                  </a:lnTo>
                  <a:cubicBezTo>
                    <a:pt x="0" y="156"/>
                    <a:pt x="156" y="0"/>
                    <a:pt x="350" y="0"/>
                  </a:cubicBezTo>
                  <a:lnTo>
                    <a:pt x="350" y="0"/>
                  </a:lnTo>
                  <a:cubicBezTo>
                    <a:pt x="543" y="0"/>
                    <a:pt x="700" y="156"/>
                    <a:pt x="700" y="350"/>
                  </a:cubicBezTo>
                  <a:lnTo>
                    <a:pt x="700" y="8918"/>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138" name="Freeform 18">
              <a:extLst>
                <a:ext uri="{FF2B5EF4-FFF2-40B4-BE49-F238E27FC236}">
                  <a16:creationId xmlns:a16="http://schemas.microsoft.com/office/drawing/2014/main" id="{C41748A2-2F68-F743-8DCF-B6C605C2AF6F}"/>
                </a:ext>
              </a:extLst>
            </p:cNvPr>
            <p:cNvSpPr>
              <a:spLocks noChangeArrowheads="1"/>
            </p:cNvSpPr>
            <p:nvPr/>
          </p:nvSpPr>
          <p:spPr bwMode="auto">
            <a:xfrm>
              <a:off x="13751613" y="5869073"/>
              <a:ext cx="1639985" cy="1639986"/>
            </a:xfrm>
            <a:prstGeom prst="ellipse">
              <a:avLst/>
            </a:prstGeom>
            <a:solidFill>
              <a:schemeClr val="bg2"/>
            </a:solidFill>
            <a:ln w="38100" cap="flat">
              <a:solidFill>
                <a:schemeClr val="accent3"/>
              </a:solidFill>
              <a:bevel/>
              <a:headEnd/>
              <a:tailEnd/>
            </a:ln>
            <a:effectLst/>
          </p:spPr>
          <p:txBody>
            <a:bodyPr wrap="none" anchor="ctr"/>
            <a:lstStyle/>
            <a:p>
              <a:endParaRPr lang="en-US" sz="6532" dirty="0">
                <a:latin typeface="Lato Light" panose="020F0502020204030203" pitchFamily="34" charset="0"/>
              </a:endParaRPr>
            </a:p>
          </p:txBody>
        </p:sp>
        <p:sp>
          <p:nvSpPr>
            <p:cNvPr id="5139" name="Freeform 19">
              <a:extLst>
                <a:ext uri="{FF2B5EF4-FFF2-40B4-BE49-F238E27FC236}">
                  <a16:creationId xmlns:a16="http://schemas.microsoft.com/office/drawing/2014/main" id="{EBA4FD65-BE6E-CF42-BFCF-6B3941380F35}"/>
                </a:ext>
              </a:extLst>
            </p:cNvPr>
            <p:cNvSpPr>
              <a:spLocks noChangeArrowheads="1"/>
            </p:cNvSpPr>
            <p:nvPr/>
          </p:nvSpPr>
          <p:spPr bwMode="auto">
            <a:xfrm>
              <a:off x="16094939" y="6685635"/>
              <a:ext cx="545517" cy="5362547"/>
            </a:xfrm>
            <a:custGeom>
              <a:avLst/>
              <a:gdLst>
                <a:gd name="T0" fmla="*/ 700 w 701"/>
                <a:gd name="T1" fmla="*/ 6892 h 6893"/>
                <a:gd name="T2" fmla="*/ 0 w 701"/>
                <a:gd name="T3" fmla="*/ 6892 h 6893"/>
                <a:gd name="T4" fmla="*/ 0 w 701"/>
                <a:gd name="T5" fmla="*/ 350 h 6893"/>
                <a:gd name="T6" fmla="*/ 0 w 701"/>
                <a:gd name="T7" fmla="*/ 350 h 6893"/>
                <a:gd name="T8" fmla="*/ 350 w 701"/>
                <a:gd name="T9" fmla="*/ 0 h 6893"/>
                <a:gd name="T10" fmla="*/ 350 w 701"/>
                <a:gd name="T11" fmla="*/ 0 h 6893"/>
                <a:gd name="T12" fmla="*/ 700 w 701"/>
                <a:gd name="T13" fmla="*/ 350 h 6893"/>
                <a:gd name="T14" fmla="*/ 700 w 701"/>
                <a:gd name="T15" fmla="*/ 6892 h 68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6893">
                  <a:moveTo>
                    <a:pt x="700" y="6892"/>
                  </a:moveTo>
                  <a:lnTo>
                    <a:pt x="0" y="6892"/>
                  </a:lnTo>
                  <a:lnTo>
                    <a:pt x="0" y="350"/>
                  </a:lnTo>
                  <a:lnTo>
                    <a:pt x="0" y="350"/>
                  </a:lnTo>
                  <a:cubicBezTo>
                    <a:pt x="0" y="157"/>
                    <a:pt x="156" y="0"/>
                    <a:pt x="350" y="0"/>
                  </a:cubicBezTo>
                  <a:lnTo>
                    <a:pt x="350" y="0"/>
                  </a:lnTo>
                  <a:cubicBezTo>
                    <a:pt x="544" y="0"/>
                    <a:pt x="700" y="157"/>
                    <a:pt x="700" y="350"/>
                  </a:cubicBezTo>
                  <a:lnTo>
                    <a:pt x="700" y="6892"/>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141" name="Freeform 21">
              <a:extLst>
                <a:ext uri="{FF2B5EF4-FFF2-40B4-BE49-F238E27FC236}">
                  <a16:creationId xmlns:a16="http://schemas.microsoft.com/office/drawing/2014/main" id="{59816A52-C2C2-944B-BFF1-7248AEB407FA}"/>
                </a:ext>
              </a:extLst>
            </p:cNvPr>
            <p:cNvSpPr>
              <a:spLocks noChangeArrowheads="1"/>
            </p:cNvSpPr>
            <p:nvPr/>
          </p:nvSpPr>
          <p:spPr bwMode="auto">
            <a:xfrm>
              <a:off x="15545992" y="8154073"/>
              <a:ext cx="1639985" cy="1636555"/>
            </a:xfrm>
            <a:prstGeom prst="ellipse">
              <a:avLst/>
            </a:prstGeom>
            <a:solidFill>
              <a:schemeClr val="bg2"/>
            </a:solidFill>
            <a:ln w="38100" cap="flat">
              <a:solidFill>
                <a:schemeClr val="accent1"/>
              </a:solidFill>
              <a:bevel/>
              <a:headEnd/>
              <a:tailEnd/>
            </a:ln>
            <a:effectLst/>
          </p:spPr>
          <p:txBody>
            <a:bodyPr wrap="none" anchor="ctr"/>
            <a:lstStyle/>
            <a:p>
              <a:endParaRPr lang="en-US" sz="6532" dirty="0">
                <a:latin typeface="Lato Light" panose="020F0502020204030203" pitchFamily="34" charset="0"/>
              </a:endParaRPr>
            </a:p>
          </p:txBody>
        </p:sp>
        <p:sp>
          <p:nvSpPr>
            <p:cNvPr id="5142" name="Freeform 22">
              <a:extLst>
                <a:ext uri="{FF2B5EF4-FFF2-40B4-BE49-F238E27FC236}">
                  <a16:creationId xmlns:a16="http://schemas.microsoft.com/office/drawing/2014/main" id="{C0CB78C9-30A7-E74F-B121-8F06D59A52DA}"/>
                </a:ext>
              </a:extLst>
            </p:cNvPr>
            <p:cNvSpPr>
              <a:spLocks noChangeArrowheads="1"/>
            </p:cNvSpPr>
            <p:nvPr/>
          </p:nvSpPr>
          <p:spPr bwMode="auto">
            <a:xfrm>
              <a:off x="17882454" y="6057775"/>
              <a:ext cx="545519" cy="5993835"/>
            </a:xfrm>
            <a:custGeom>
              <a:avLst/>
              <a:gdLst>
                <a:gd name="T0" fmla="*/ 700 w 701"/>
                <a:gd name="T1" fmla="*/ 7703 h 7704"/>
                <a:gd name="T2" fmla="*/ 0 w 701"/>
                <a:gd name="T3" fmla="*/ 7703 h 7704"/>
                <a:gd name="T4" fmla="*/ 0 w 701"/>
                <a:gd name="T5" fmla="*/ 350 h 7704"/>
                <a:gd name="T6" fmla="*/ 0 w 701"/>
                <a:gd name="T7" fmla="*/ 350 h 7704"/>
                <a:gd name="T8" fmla="*/ 350 w 701"/>
                <a:gd name="T9" fmla="*/ 0 h 7704"/>
                <a:gd name="T10" fmla="*/ 350 w 701"/>
                <a:gd name="T11" fmla="*/ 0 h 7704"/>
                <a:gd name="T12" fmla="*/ 700 w 701"/>
                <a:gd name="T13" fmla="*/ 350 h 7704"/>
                <a:gd name="T14" fmla="*/ 700 w 701"/>
                <a:gd name="T15" fmla="*/ 7703 h 77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1" h="7704">
                  <a:moveTo>
                    <a:pt x="700" y="7703"/>
                  </a:moveTo>
                  <a:lnTo>
                    <a:pt x="0" y="7703"/>
                  </a:lnTo>
                  <a:lnTo>
                    <a:pt x="0" y="350"/>
                  </a:lnTo>
                  <a:lnTo>
                    <a:pt x="0" y="350"/>
                  </a:lnTo>
                  <a:cubicBezTo>
                    <a:pt x="0" y="157"/>
                    <a:pt x="157" y="0"/>
                    <a:pt x="350" y="0"/>
                  </a:cubicBezTo>
                  <a:lnTo>
                    <a:pt x="350" y="0"/>
                  </a:lnTo>
                  <a:cubicBezTo>
                    <a:pt x="544" y="0"/>
                    <a:pt x="700" y="157"/>
                    <a:pt x="700" y="350"/>
                  </a:cubicBezTo>
                  <a:lnTo>
                    <a:pt x="700" y="7703"/>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5144" name="Freeform 24">
              <a:extLst>
                <a:ext uri="{FF2B5EF4-FFF2-40B4-BE49-F238E27FC236}">
                  <a16:creationId xmlns:a16="http://schemas.microsoft.com/office/drawing/2014/main" id="{4FD52747-87EE-144F-98B5-E240787412A1}"/>
                </a:ext>
              </a:extLst>
            </p:cNvPr>
            <p:cNvSpPr>
              <a:spLocks noChangeArrowheads="1"/>
            </p:cNvSpPr>
            <p:nvPr/>
          </p:nvSpPr>
          <p:spPr bwMode="auto">
            <a:xfrm>
              <a:off x="17333504" y="7183121"/>
              <a:ext cx="1639985" cy="1636553"/>
            </a:xfrm>
            <a:prstGeom prst="ellipse">
              <a:avLst/>
            </a:prstGeom>
            <a:solidFill>
              <a:schemeClr val="bg2"/>
            </a:solidFill>
            <a:ln w="38100" cap="flat">
              <a:solidFill>
                <a:schemeClr val="accent2"/>
              </a:solidFill>
              <a:bevel/>
              <a:headEnd/>
              <a:tailEnd/>
            </a:ln>
            <a:effectLst/>
          </p:spPr>
          <p:txBody>
            <a:bodyPr wrap="none" anchor="ctr"/>
            <a:lstStyle/>
            <a:p>
              <a:endParaRPr lang="en-US" sz="6532" dirty="0">
                <a:latin typeface="Lato Light" panose="020F0502020204030203" pitchFamily="34" charset="0"/>
              </a:endParaRPr>
            </a:p>
          </p:txBody>
        </p:sp>
        <p:sp>
          <p:nvSpPr>
            <p:cNvPr id="5145" name="Freeform 25">
              <a:extLst>
                <a:ext uri="{FF2B5EF4-FFF2-40B4-BE49-F238E27FC236}">
                  <a16:creationId xmlns:a16="http://schemas.microsoft.com/office/drawing/2014/main" id="{66895BD6-3ACD-0744-9C10-EDAE62BC3EEA}"/>
                </a:ext>
              </a:extLst>
            </p:cNvPr>
            <p:cNvSpPr>
              <a:spLocks noChangeArrowheads="1"/>
            </p:cNvSpPr>
            <p:nvPr/>
          </p:nvSpPr>
          <p:spPr bwMode="auto">
            <a:xfrm>
              <a:off x="4848350" y="11962405"/>
              <a:ext cx="14680949" cy="178409"/>
            </a:xfrm>
            <a:custGeom>
              <a:avLst/>
              <a:gdLst>
                <a:gd name="T0" fmla="*/ 18752 w 18867"/>
                <a:gd name="T1" fmla="*/ 227 h 228"/>
                <a:gd name="T2" fmla="*/ 113 w 18867"/>
                <a:gd name="T3" fmla="*/ 227 h 228"/>
                <a:gd name="T4" fmla="*/ 113 w 18867"/>
                <a:gd name="T5" fmla="*/ 227 h 228"/>
                <a:gd name="T6" fmla="*/ 0 w 18867"/>
                <a:gd name="T7" fmla="*/ 113 h 228"/>
                <a:gd name="T8" fmla="*/ 0 w 18867"/>
                <a:gd name="T9" fmla="*/ 113 h 228"/>
                <a:gd name="T10" fmla="*/ 113 w 18867"/>
                <a:gd name="T11" fmla="*/ 0 h 228"/>
                <a:gd name="T12" fmla="*/ 18752 w 18867"/>
                <a:gd name="T13" fmla="*/ 0 h 228"/>
                <a:gd name="T14" fmla="*/ 18752 w 18867"/>
                <a:gd name="T15" fmla="*/ 0 h 228"/>
                <a:gd name="T16" fmla="*/ 18866 w 18867"/>
                <a:gd name="T17" fmla="*/ 113 h 228"/>
                <a:gd name="T18" fmla="*/ 18866 w 18867"/>
                <a:gd name="T19" fmla="*/ 113 h 228"/>
                <a:gd name="T20" fmla="*/ 18752 w 18867"/>
                <a:gd name="T21" fmla="*/ 227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867" h="228">
                  <a:moveTo>
                    <a:pt x="18752" y="227"/>
                  </a:moveTo>
                  <a:lnTo>
                    <a:pt x="113" y="227"/>
                  </a:lnTo>
                  <a:lnTo>
                    <a:pt x="113" y="227"/>
                  </a:lnTo>
                  <a:cubicBezTo>
                    <a:pt x="51" y="227"/>
                    <a:pt x="0" y="176"/>
                    <a:pt x="0" y="113"/>
                  </a:cubicBezTo>
                  <a:lnTo>
                    <a:pt x="0" y="113"/>
                  </a:lnTo>
                  <a:cubicBezTo>
                    <a:pt x="0" y="50"/>
                    <a:pt x="51" y="0"/>
                    <a:pt x="113" y="0"/>
                  </a:cubicBezTo>
                  <a:lnTo>
                    <a:pt x="18752" y="0"/>
                  </a:lnTo>
                  <a:lnTo>
                    <a:pt x="18752" y="0"/>
                  </a:lnTo>
                  <a:cubicBezTo>
                    <a:pt x="18815" y="0"/>
                    <a:pt x="18866" y="50"/>
                    <a:pt x="18866" y="113"/>
                  </a:cubicBezTo>
                  <a:lnTo>
                    <a:pt x="18866" y="113"/>
                  </a:lnTo>
                  <a:cubicBezTo>
                    <a:pt x="18866" y="176"/>
                    <a:pt x="18815" y="227"/>
                    <a:pt x="18752" y="227"/>
                  </a:cubicBezTo>
                </a:path>
              </a:pathLst>
            </a:custGeom>
            <a:solidFill>
              <a:srgbClr val="4D576A"/>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27" name="TextBox 26">
            <a:extLst>
              <a:ext uri="{FF2B5EF4-FFF2-40B4-BE49-F238E27FC236}">
                <a16:creationId xmlns:a16="http://schemas.microsoft.com/office/drawing/2014/main" id="{70364B4E-6298-8949-A228-4B647FC5A09F}"/>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8" name="TextBox 27">
            <a:extLst>
              <a:ext uri="{FF2B5EF4-FFF2-40B4-BE49-F238E27FC236}">
                <a16:creationId xmlns:a16="http://schemas.microsoft.com/office/drawing/2014/main" id="{A764B1C1-53B1-AD48-99BE-3FB4C28DFC0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1" name="Freeform 13">
            <a:extLst>
              <a:ext uri="{FF2B5EF4-FFF2-40B4-BE49-F238E27FC236}">
                <a16:creationId xmlns:a16="http://schemas.microsoft.com/office/drawing/2014/main" id="{AC191275-D810-5941-8053-14E9243B2D39}"/>
              </a:ext>
            </a:extLst>
          </p:cNvPr>
          <p:cNvSpPr>
            <a:spLocks noChangeArrowheads="1"/>
          </p:cNvSpPr>
          <p:nvPr/>
        </p:nvSpPr>
        <p:spPr bwMode="auto">
          <a:xfrm>
            <a:off x="5115302" y="10194559"/>
            <a:ext cx="1357424" cy="1023591"/>
          </a:xfrm>
          <a:custGeom>
            <a:avLst/>
            <a:gdLst>
              <a:gd name="T0" fmla="*/ 420579 w 2438"/>
              <a:gd name="T1" fmla="*/ 36377 h 1838"/>
              <a:gd name="T2" fmla="*/ 20165 w 2438"/>
              <a:gd name="T3" fmla="*/ 1801 h 1838"/>
              <a:gd name="T4" fmla="*/ 0 w 2438"/>
              <a:gd name="T5" fmla="*/ 0 h 1838"/>
              <a:gd name="T6" fmla="*/ 0 w 2438"/>
              <a:gd name="T7" fmla="*/ 19809 h 1838"/>
              <a:gd name="T8" fmla="*/ 0 w 2438"/>
              <a:gd name="T9" fmla="*/ 641818 h 1838"/>
              <a:gd name="T10" fmla="*/ 0 w 2438"/>
              <a:gd name="T11" fmla="*/ 661627 h 1838"/>
              <a:gd name="T12" fmla="*/ 20165 w 2438"/>
              <a:gd name="T13" fmla="*/ 659826 h 1838"/>
              <a:gd name="T14" fmla="*/ 420579 w 2438"/>
              <a:gd name="T15" fmla="*/ 624890 h 1838"/>
              <a:gd name="T16" fmla="*/ 420579 w 2438"/>
              <a:gd name="T17" fmla="*/ 36377 h 1838"/>
              <a:gd name="T18" fmla="*/ 760499 w 2438"/>
              <a:gd name="T19" fmla="*/ 184406 h 1838"/>
              <a:gd name="T20" fmla="*/ 723771 w 2438"/>
              <a:gd name="T21" fmla="*/ 184406 h 1838"/>
              <a:gd name="T22" fmla="*/ 723771 w 2438"/>
              <a:gd name="T23" fmla="*/ 458853 h 1838"/>
              <a:gd name="T24" fmla="*/ 760499 w 2438"/>
              <a:gd name="T25" fmla="*/ 458853 h 1838"/>
              <a:gd name="T26" fmla="*/ 760499 w 2438"/>
              <a:gd name="T27" fmla="*/ 184406 h 1838"/>
              <a:gd name="T28" fmla="*/ 669038 w 2438"/>
              <a:gd name="T29" fmla="*/ 239151 h 1838"/>
              <a:gd name="T30" fmla="*/ 632309 w 2438"/>
              <a:gd name="T31" fmla="*/ 239151 h 1838"/>
              <a:gd name="T32" fmla="*/ 632309 w 2438"/>
              <a:gd name="T33" fmla="*/ 458853 h 1838"/>
              <a:gd name="T34" fmla="*/ 669038 w 2438"/>
              <a:gd name="T35" fmla="*/ 458853 h 1838"/>
              <a:gd name="T36" fmla="*/ 669038 w 2438"/>
              <a:gd name="T37" fmla="*/ 239151 h 1838"/>
              <a:gd name="T38" fmla="*/ 577576 w 2438"/>
              <a:gd name="T39" fmla="*/ 275888 h 1838"/>
              <a:gd name="T40" fmla="*/ 541208 w 2438"/>
              <a:gd name="T41" fmla="*/ 275888 h 1838"/>
              <a:gd name="T42" fmla="*/ 541208 w 2438"/>
              <a:gd name="T43" fmla="*/ 458853 h 1838"/>
              <a:gd name="T44" fmla="*/ 577576 w 2438"/>
              <a:gd name="T45" fmla="*/ 458853 h 1838"/>
              <a:gd name="T46" fmla="*/ 577576 w 2438"/>
              <a:gd name="T47" fmla="*/ 275888 h 1838"/>
              <a:gd name="T48" fmla="*/ 70577 w 2438"/>
              <a:gd name="T49" fmla="*/ 395463 h 1838"/>
              <a:gd name="T50" fmla="*/ 143314 w 2438"/>
              <a:gd name="T51" fmla="*/ 322710 h 1838"/>
              <a:gd name="T52" fmla="*/ 153756 w 2438"/>
              <a:gd name="T53" fmla="*/ 312265 h 1838"/>
              <a:gd name="T54" fmla="*/ 163839 w 2438"/>
              <a:gd name="T55" fmla="*/ 322710 h 1838"/>
              <a:gd name="T56" fmla="*/ 226853 w 2438"/>
              <a:gd name="T57" fmla="*/ 385739 h 1838"/>
              <a:gd name="T58" fmla="*/ 304272 w 2438"/>
              <a:gd name="T59" fmla="*/ 308303 h 1838"/>
              <a:gd name="T60" fmla="*/ 269704 w 2438"/>
              <a:gd name="T61" fmla="*/ 273007 h 1838"/>
              <a:gd name="T62" fmla="*/ 342801 w 2438"/>
              <a:gd name="T63" fmla="*/ 273007 h 1838"/>
              <a:gd name="T64" fmla="*/ 356844 w 2438"/>
              <a:gd name="T65" fmla="*/ 273007 h 1838"/>
              <a:gd name="T66" fmla="*/ 356844 w 2438"/>
              <a:gd name="T67" fmla="*/ 287053 h 1838"/>
              <a:gd name="T68" fmla="*/ 356844 w 2438"/>
              <a:gd name="T69" fmla="*/ 362688 h 1838"/>
              <a:gd name="T70" fmla="*/ 324076 w 2438"/>
              <a:gd name="T71" fmla="*/ 328832 h 1838"/>
              <a:gd name="T72" fmla="*/ 236936 w 2438"/>
              <a:gd name="T73" fmla="*/ 415993 h 1838"/>
              <a:gd name="T74" fmla="*/ 226853 w 2438"/>
              <a:gd name="T75" fmla="*/ 426078 h 1838"/>
              <a:gd name="T76" fmla="*/ 216771 w 2438"/>
              <a:gd name="T77" fmla="*/ 415993 h 1838"/>
              <a:gd name="T78" fmla="*/ 153756 w 2438"/>
              <a:gd name="T79" fmla="*/ 352964 h 1838"/>
              <a:gd name="T80" fmla="*/ 90741 w 2438"/>
              <a:gd name="T81" fmla="*/ 415633 h 1838"/>
              <a:gd name="T82" fmla="*/ 70577 w 2438"/>
              <a:gd name="T83" fmla="*/ 395463 h 1838"/>
              <a:gd name="T84" fmla="*/ 457308 w 2438"/>
              <a:gd name="T85" fmla="*/ 36377 h 1838"/>
              <a:gd name="T86" fmla="*/ 857722 w 2438"/>
              <a:gd name="T87" fmla="*/ 1801 h 1838"/>
              <a:gd name="T88" fmla="*/ 877527 w 2438"/>
              <a:gd name="T89" fmla="*/ 0 h 1838"/>
              <a:gd name="T90" fmla="*/ 877527 w 2438"/>
              <a:gd name="T91" fmla="*/ 19809 h 1838"/>
              <a:gd name="T92" fmla="*/ 877527 w 2438"/>
              <a:gd name="T93" fmla="*/ 641818 h 1838"/>
              <a:gd name="T94" fmla="*/ 877527 w 2438"/>
              <a:gd name="T95" fmla="*/ 661627 h 1838"/>
              <a:gd name="T96" fmla="*/ 857722 w 2438"/>
              <a:gd name="T97" fmla="*/ 659826 h 1838"/>
              <a:gd name="T98" fmla="*/ 457308 w 2438"/>
              <a:gd name="T99" fmla="*/ 624890 h 1838"/>
              <a:gd name="T100" fmla="*/ 457308 w 2438"/>
              <a:gd name="T101" fmla="*/ 36377 h 18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438" h="1838">
                <a:moveTo>
                  <a:pt x="1168" y="101"/>
                </a:moveTo>
                <a:lnTo>
                  <a:pt x="56" y="5"/>
                </a:lnTo>
                <a:lnTo>
                  <a:pt x="0" y="0"/>
                </a:lnTo>
                <a:lnTo>
                  <a:pt x="0" y="55"/>
                </a:lnTo>
                <a:lnTo>
                  <a:pt x="0" y="1782"/>
                </a:lnTo>
                <a:lnTo>
                  <a:pt x="0" y="1837"/>
                </a:lnTo>
                <a:lnTo>
                  <a:pt x="56" y="1832"/>
                </a:lnTo>
                <a:lnTo>
                  <a:pt x="1168" y="1735"/>
                </a:lnTo>
                <a:lnTo>
                  <a:pt x="1168" y="101"/>
                </a:lnTo>
                <a:close/>
                <a:moveTo>
                  <a:pt x="2112" y="512"/>
                </a:moveTo>
                <a:lnTo>
                  <a:pt x="2010" y="512"/>
                </a:lnTo>
                <a:lnTo>
                  <a:pt x="2010" y="1274"/>
                </a:lnTo>
                <a:lnTo>
                  <a:pt x="2112" y="1274"/>
                </a:lnTo>
                <a:lnTo>
                  <a:pt x="2112" y="512"/>
                </a:lnTo>
                <a:close/>
                <a:moveTo>
                  <a:pt x="1858" y="664"/>
                </a:moveTo>
                <a:lnTo>
                  <a:pt x="1756" y="664"/>
                </a:lnTo>
                <a:lnTo>
                  <a:pt x="1756" y="1274"/>
                </a:lnTo>
                <a:lnTo>
                  <a:pt x="1858" y="1274"/>
                </a:lnTo>
                <a:lnTo>
                  <a:pt x="1858" y="664"/>
                </a:lnTo>
                <a:close/>
                <a:moveTo>
                  <a:pt x="1604" y="766"/>
                </a:moveTo>
                <a:lnTo>
                  <a:pt x="1503" y="766"/>
                </a:lnTo>
                <a:lnTo>
                  <a:pt x="1503" y="1274"/>
                </a:lnTo>
                <a:lnTo>
                  <a:pt x="1604" y="1274"/>
                </a:lnTo>
                <a:lnTo>
                  <a:pt x="1604" y="766"/>
                </a:lnTo>
                <a:close/>
                <a:moveTo>
                  <a:pt x="196" y="1098"/>
                </a:moveTo>
                <a:lnTo>
                  <a:pt x="398" y="896"/>
                </a:lnTo>
                <a:lnTo>
                  <a:pt x="427" y="867"/>
                </a:lnTo>
                <a:lnTo>
                  <a:pt x="455" y="896"/>
                </a:lnTo>
                <a:lnTo>
                  <a:pt x="630" y="1071"/>
                </a:lnTo>
                <a:lnTo>
                  <a:pt x="845" y="856"/>
                </a:lnTo>
                <a:lnTo>
                  <a:pt x="749" y="758"/>
                </a:lnTo>
                <a:lnTo>
                  <a:pt x="952" y="758"/>
                </a:lnTo>
                <a:lnTo>
                  <a:pt x="991" y="758"/>
                </a:lnTo>
                <a:lnTo>
                  <a:pt x="991" y="797"/>
                </a:lnTo>
                <a:lnTo>
                  <a:pt x="991" y="1007"/>
                </a:lnTo>
                <a:lnTo>
                  <a:pt x="900" y="913"/>
                </a:lnTo>
                <a:lnTo>
                  <a:pt x="658" y="1155"/>
                </a:lnTo>
                <a:lnTo>
                  <a:pt x="630" y="1183"/>
                </a:lnTo>
                <a:lnTo>
                  <a:pt x="602" y="1155"/>
                </a:lnTo>
                <a:lnTo>
                  <a:pt x="427" y="980"/>
                </a:lnTo>
                <a:lnTo>
                  <a:pt x="252" y="1154"/>
                </a:lnTo>
                <a:lnTo>
                  <a:pt x="196" y="1098"/>
                </a:lnTo>
                <a:close/>
                <a:moveTo>
                  <a:pt x="1270" y="101"/>
                </a:moveTo>
                <a:lnTo>
                  <a:pt x="2382" y="5"/>
                </a:lnTo>
                <a:lnTo>
                  <a:pt x="2437" y="0"/>
                </a:lnTo>
                <a:lnTo>
                  <a:pt x="2437" y="55"/>
                </a:lnTo>
                <a:lnTo>
                  <a:pt x="2437" y="1782"/>
                </a:lnTo>
                <a:lnTo>
                  <a:pt x="2437" y="1837"/>
                </a:lnTo>
                <a:lnTo>
                  <a:pt x="2382" y="1832"/>
                </a:lnTo>
                <a:lnTo>
                  <a:pt x="1270" y="1735"/>
                </a:lnTo>
                <a:lnTo>
                  <a:pt x="1270" y="101"/>
                </a:lnTo>
                <a:close/>
              </a:path>
            </a:pathLst>
          </a:custGeom>
          <a:solidFill>
            <a:schemeClr val="accent2"/>
          </a:solidFill>
          <a:ln>
            <a:noFill/>
          </a:ln>
          <a:effectLst/>
        </p:spPr>
        <p:txBody>
          <a:bodyPr wrap="none" anchor="ctr"/>
          <a:lstStyle/>
          <a:p>
            <a:endParaRPr lang="en-US" dirty="0">
              <a:latin typeface="Lato Light" panose="020F0502020204030203" pitchFamily="34" charset="0"/>
            </a:endParaRPr>
          </a:p>
        </p:txBody>
      </p:sp>
      <p:sp>
        <p:nvSpPr>
          <p:cNvPr id="32" name="Freeform 81">
            <a:extLst>
              <a:ext uri="{FF2B5EF4-FFF2-40B4-BE49-F238E27FC236}">
                <a16:creationId xmlns:a16="http://schemas.microsoft.com/office/drawing/2014/main" id="{7F90D9EF-F2A5-5B44-AB97-99B69DEFE4AF}"/>
              </a:ext>
            </a:extLst>
          </p:cNvPr>
          <p:cNvSpPr>
            <a:spLocks noChangeArrowheads="1"/>
          </p:cNvSpPr>
          <p:nvPr/>
        </p:nvSpPr>
        <p:spPr bwMode="auto">
          <a:xfrm>
            <a:off x="12094220" y="10903606"/>
            <a:ext cx="1357425" cy="1026047"/>
          </a:xfrm>
          <a:custGeom>
            <a:avLst/>
            <a:gdLst>
              <a:gd name="T0" fmla="*/ 0 w 877526"/>
              <a:gd name="T1" fmla="*/ 449973 h 663926"/>
              <a:gd name="T2" fmla="*/ 11150 w 877526"/>
              <a:gd name="T3" fmla="*/ 454295 h 663926"/>
              <a:gd name="T4" fmla="*/ 137752 w 877526"/>
              <a:gd name="T5" fmla="*/ 482030 h 663926"/>
              <a:gd name="T6" fmla="*/ 137752 w 877526"/>
              <a:gd name="T7" fmla="*/ 645196 h 663926"/>
              <a:gd name="T8" fmla="*/ 118690 w 877526"/>
              <a:gd name="T9" fmla="*/ 663926 h 663926"/>
              <a:gd name="T10" fmla="*/ 19422 w 877526"/>
              <a:gd name="T11" fmla="*/ 663926 h 663926"/>
              <a:gd name="T12" fmla="*/ 0 w 877526"/>
              <a:gd name="T13" fmla="*/ 654561 h 663926"/>
              <a:gd name="T14" fmla="*/ 0 w 877526"/>
              <a:gd name="T15" fmla="*/ 645196 h 663926"/>
              <a:gd name="T16" fmla="*/ 720593 w 877526"/>
              <a:gd name="T17" fmla="*/ 410512 h 663926"/>
              <a:gd name="T18" fmla="*/ 847247 w 877526"/>
              <a:gd name="T19" fmla="*/ 431921 h 663926"/>
              <a:gd name="T20" fmla="*/ 863034 w 877526"/>
              <a:gd name="T21" fmla="*/ 454418 h 663926"/>
              <a:gd name="T22" fmla="*/ 841148 w 877526"/>
              <a:gd name="T23" fmla="*/ 470021 h 663926"/>
              <a:gd name="T24" fmla="*/ 714134 w 877526"/>
              <a:gd name="T25" fmla="*/ 448250 h 663926"/>
              <a:gd name="T26" fmla="*/ 698706 w 877526"/>
              <a:gd name="T27" fmla="*/ 426115 h 663926"/>
              <a:gd name="T28" fmla="*/ 720593 w 877526"/>
              <a:gd name="T29" fmla="*/ 410512 h 663926"/>
              <a:gd name="T30" fmla="*/ 858013 w 877526"/>
              <a:gd name="T31" fmla="*/ 237248 h 663926"/>
              <a:gd name="T32" fmla="*/ 877526 w 877526"/>
              <a:gd name="T33" fmla="*/ 256546 h 663926"/>
              <a:gd name="T34" fmla="*/ 858374 w 877526"/>
              <a:gd name="T35" fmla="*/ 275844 h 663926"/>
              <a:gd name="T36" fmla="*/ 711302 w 877526"/>
              <a:gd name="T37" fmla="*/ 276572 h 663926"/>
              <a:gd name="T38" fmla="*/ 692150 w 877526"/>
              <a:gd name="T39" fmla="*/ 257638 h 663926"/>
              <a:gd name="T40" fmla="*/ 711302 w 877526"/>
              <a:gd name="T41" fmla="*/ 237976 h 663926"/>
              <a:gd name="T42" fmla="*/ 841148 w 877526"/>
              <a:gd name="T43" fmla="*/ 65662 h 663926"/>
              <a:gd name="T44" fmla="*/ 863034 w 877526"/>
              <a:gd name="T45" fmla="*/ 81991 h 663926"/>
              <a:gd name="T46" fmla="*/ 847247 w 877526"/>
              <a:gd name="T47" fmla="*/ 103762 h 663926"/>
              <a:gd name="T48" fmla="*/ 720593 w 877526"/>
              <a:gd name="T49" fmla="*/ 125534 h 663926"/>
              <a:gd name="T50" fmla="*/ 698706 w 877526"/>
              <a:gd name="T51" fmla="*/ 109568 h 663926"/>
              <a:gd name="T52" fmla="*/ 714134 w 877526"/>
              <a:gd name="T53" fmla="*/ 87434 h 663926"/>
              <a:gd name="T54" fmla="*/ 500379 w 877526"/>
              <a:gd name="T55" fmla="*/ 47256 h 663926"/>
              <a:gd name="T56" fmla="*/ 461833 w 877526"/>
              <a:gd name="T57" fmla="*/ 58051 h 663926"/>
              <a:gd name="T58" fmla="*/ 461833 w 877526"/>
              <a:gd name="T59" fmla="*/ 507843 h 663926"/>
              <a:gd name="T60" fmla="*/ 500379 w 877526"/>
              <a:gd name="T61" fmla="*/ 507843 h 663926"/>
              <a:gd name="T62" fmla="*/ 565583 w 877526"/>
              <a:gd name="T63" fmla="*/ 838 h 663926"/>
              <a:gd name="T64" fmla="*/ 612415 w 877526"/>
              <a:gd name="T65" fmla="*/ 51574 h 663926"/>
              <a:gd name="T66" fmla="*/ 612415 w 877526"/>
              <a:gd name="T67" fmla="*/ 503525 h 663926"/>
              <a:gd name="T68" fmla="*/ 565583 w 877526"/>
              <a:gd name="T69" fmla="*/ 554261 h 663926"/>
              <a:gd name="T70" fmla="*/ 15490 w 877526"/>
              <a:gd name="T71" fmla="*/ 434437 h 663926"/>
              <a:gd name="T72" fmla="*/ 0 w 877526"/>
              <a:gd name="T73" fmla="*/ 415366 h 663926"/>
              <a:gd name="T74" fmla="*/ 0 w 877526"/>
              <a:gd name="T75" fmla="*/ 139014 h 663926"/>
              <a:gd name="T76" fmla="*/ 16211 w 877526"/>
              <a:gd name="T77" fmla="*/ 120302 h 6639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77526" h="663926">
                <a:moveTo>
                  <a:pt x="0" y="449973"/>
                </a:moveTo>
                <a:cubicBezTo>
                  <a:pt x="3597" y="451774"/>
                  <a:pt x="7193" y="453575"/>
                  <a:pt x="11150" y="454295"/>
                </a:cubicBezTo>
                <a:lnTo>
                  <a:pt x="137752" y="482030"/>
                </a:lnTo>
                <a:lnTo>
                  <a:pt x="137752" y="645196"/>
                </a:lnTo>
                <a:cubicBezTo>
                  <a:pt x="137752" y="655642"/>
                  <a:pt x="129120" y="663926"/>
                  <a:pt x="118690" y="663926"/>
                </a:cubicBezTo>
                <a:lnTo>
                  <a:pt x="19422" y="663926"/>
                </a:lnTo>
                <a:cubicBezTo>
                  <a:pt x="8632" y="663926"/>
                  <a:pt x="0" y="659604"/>
                  <a:pt x="0" y="654561"/>
                </a:cubicBezTo>
                <a:lnTo>
                  <a:pt x="0" y="645196"/>
                </a:lnTo>
                <a:lnTo>
                  <a:pt x="0" y="449973"/>
                </a:lnTo>
                <a:close/>
                <a:moveTo>
                  <a:pt x="720593" y="410512"/>
                </a:moveTo>
                <a:lnTo>
                  <a:pt x="847247" y="431921"/>
                </a:lnTo>
                <a:cubicBezTo>
                  <a:pt x="857653" y="433735"/>
                  <a:pt x="864828" y="443895"/>
                  <a:pt x="863034" y="454418"/>
                </a:cubicBezTo>
                <a:cubicBezTo>
                  <a:pt x="861240" y="464578"/>
                  <a:pt x="851553" y="471835"/>
                  <a:pt x="841148" y="470021"/>
                </a:cubicBezTo>
                <a:lnTo>
                  <a:pt x="714134" y="448250"/>
                </a:lnTo>
                <a:cubicBezTo>
                  <a:pt x="704088" y="446435"/>
                  <a:pt x="696912" y="436638"/>
                  <a:pt x="698706" y="426115"/>
                </a:cubicBezTo>
                <a:cubicBezTo>
                  <a:pt x="700500" y="415592"/>
                  <a:pt x="710188" y="408698"/>
                  <a:pt x="720593" y="410512"/>
                </a:cubicBezTo>
                <a:close/>
                <a:moveTo>
                  <a:pt x="858013" y="237248"/>
                </a:moveTo>
                <a:cubicBezTo>
                  <a:pt x="868853" y="237248"/>
                  <a:pt x="877526" y="245987"/>
                  <a:pt x="877526" y="256546"/>
                </a:cubicBezTo>
                <a:cubicBezTo>
                  <a:pt x="877526" y="267469"/>
                  <a:pt x="868853" y="275844"/>
                  <a:pt x="858374" y="275844"/>
                </a:cubicBezTo>
                <a:lnTo>
                  <a:pt x="711302" y="276572"/>
                </a:lnTo>
                <a:cubicBezTo>
                  <a:pt x="700823" y="276572"/>
                  <a:pt x="692150" y="268197"/>
                  <a:pt x="692150" y="257638"/>
                </a:cubicBezTo>
                <a:cubicBezTo>
                  <a:pt x="692150" y="246715"/>
                  <a:pt x="700461" y="237976"/>
                  <a:pt x="711302" y="237976"/>
                </a:cubicBezTo>
                <a:lnTo>
                  <a:pt x="858013" y="237248"/>
                </a:lnTo>
                <a:close/>
                <a:moveTo>
                  <a:pt x="841148" y="65662"/>
                </a:moveTo>
                <a:cubicBezTo>
                  <a:pt x="851553" y="64211"/>
                  <a:pt x="861240" y="71105"/>
                  <a:pt x="863034" y="81991"/>
                </a:cubicBezTo>
                <a:cubicBezTo>
                  <a:pt x="864828" y="92151"/>
                  <a:pt x="857653" y="101948"/>
                  <a:pt x="847247" y="103762"/>
                </a:cubicBezTo>
                <a:lnTo>
                  <a:pt x="720593" y="125534"/>
                </a:lnTo>
                <a:cubicBezTo>
                  <a:pt x="710188" y="127348"/>
                  <a:pt x="700500" y="120091"/>
                  <a:pt x="698706" y="109568"/>
                </a:cubicBezTo>
                <a:cubicBezTo>
                  <a:pt x="696912" y="99408"/>
                  <a:pt x="704088" y="89248"/>
                  <a:pt x="714134" y="87434"/>
                </a:cubicBezTo>
                <a:lnTo>
                  <a:pt x="841148" y="65662"/>
                </a:lnTo>
                <a:close/>
                <a:moveTo>
                  <a:pt x="500379" y="47256"/>
                </a:moveTo>
                <a:lnTo>
                  <a:pt x="461833" y="58051"/>
                </a:lnTo>
                <a:lnTo>
                  <a:pt x="461833" y="507843"/>
                </a:lnTo>
                <a:lnTo>
                  <a:pt x="500379" y="507843"/>
                </a:lnTo>
                <a:lnTo>
                  <a:pt x="500379" y="47256"/>
                </a:lnTo>
                <a:close/>
                <a:moveTo>
                  <a:pt x="565583" y="838"/>
                </a:moveTo>
                <a:cubicBezTo>
                  <a:pt x="594763" y="-5639"/>
                  <a:pt x="612415" y="26746"/>
                  <a:pt x="612415" y="51574"/>
                </a:cubicBezTo>
                <a:lnTo>
                  <a:pt x="612415" y="503525"/>
                </a:lnTo>
                <a:cubicBezTo>
                  <a:pt x="612415" y="528713"/>
                  <a:pt x="594402" y="560738"/>
                  <a:pt x="565583" y="554261"/>
                </a:cubicBezTo>
                <a:lnTo>
                  <a:pt x="15490" y="434437"/>
                </a:lnTo>
                <a:cubicBezTo>
                  <a:pt x="6124" y="432278"/>
                  <a:pt x="0" y="424362"/>
                  <a:pt x="0" y="415366"/>
                </a:cubicBezTo>
                <a:lnTo>
                  <a:pt x="0" y="139014"/>
                </a:lnTo>
                <a:cubicBezTo>
                  <a:pt x="0" y="129658"/>
                  <a:pt x="7205" y="121742"/>
                  <a:pt x="16211" y="120302"/>
                </a:cubicBezTo>
                <a:lnTo>
                  <a:pt x="565583" y="838"/>
                </a:ln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3" name="Freeform 82">
            <a:extLst>
              <a:ext uri="{FF2B5EF4-FFF2-40B4-BE49-F238E27FC236}">
                <a16:creationId xmlns:a16="http://schemas.microsoft.com/office/drawing/2014/main" id="{F3EC778A-4300-F54C-B76D-A9FF5306A369}"/>
              </a:ext>
            </a:extLst>
          </p:cNvPr>
          <p:cNvSpPr>
            <a:spLocks noChangeArrowheads="1"/>
          </p:cNvSpPr>
          <p:nvPr/>
        </p:nvSpPr>
        <p:spPr bwMode="auto">
          <a:xfrm>
            <a:off x="17199326" y="7959897"/>
            <a:ext cx="1357424" cy="1357426"/>
          </a:xfrm>
          <a:custGeom>
            <a:avLst/>
            <a:gdLst/>
            <a:ahLst/>
            <a:cxnLst/>
            <a:rect l="0" t="0" r="r" b="b"/>
            <a:pathLst>
              <a:path w="877527" h="877528">
                <a:moveTo>
                  <a:pt x="583048" y="620713"/>
                </a:moveTo>
                <a:cubicBezTo>
                  <a:pt x="593429" y="620713"/>
                  <a:pt x="601304" y="628866"/>
                  <a:pt x="601304" y="638792"/>
                </a:cubicBezTo>
                <a:cubicBezTo>
                  <a:pt x="601304" y="648717"/>
                  <a:pt x="593429" y="656871"/>
                  <a:pt x="583048" y="656871"/>
                </a:cubicBezTo>
                <a:cubicBezTo>
                  <a:pt x="573025" y="656871"/>
                  <a:pt x="565150" y="648717"/>
                  <a:pt x="565150" y="638792"/>
                </a:cubicBezTo>
                <a:cubicBezTo>
                  <a:pt x="565150" y="628866"/>
                  <a:pt x="573025" y="620713"/>
                  <a:pt x="583048" y="620713"/>
                </a:cubicBezTo>
                <a:close/>
                <a:moveTo>
                  <a:pt x="738800" y="547688"/>
                </a:moveTo>
                <a:cubicBezTo>
                  <a:pt x="754052" y="547688"/>
                  <a:pt x="766399" y="560035"/>
                  <a:pt x="766399" y="575288"/>
                </a:cubicBezTo>
                <a:cubicBezTo>
                  <a:pt x="766399" y="590540"/>
                  <a:pt x="754052" y="602887"/>
                  <a:pt x="738800" y="602887"/>
                </a:cubicBezTo>
                <a:cubicBezTo>
                  <a:pt x="723547" y="602887"/>
                  <a:pt x="711200" y="590540"/>
                  <a:pt x="711200" y="575288"/>
                </a:cubicBezTo>
                <a:cubicBezTo>
                  <a:pt x="711200" y="560035"/>
                  <a:pt x="723547" y="547688"/>
                  <a:pt x="738800" y="547688"/>
                </a:cubicBezTo>
                <a:close/>
                <a:moveTo>
                  <a:pt x="283187" y="365125"/>
                </a:moveTo>
                <a:cubicBezTo>
                  <a:pt x="298439" y="365125"/>
                  <a:pt x="310787" y="377836"/>
                  <a:pt x="310787" y="392725"/>
                </a:cubicBezTo>
                <a:cubicBezTo>
                  <a:pt x="310787" y="408341"/>
                  <a:pt x="298439" y="420325"/>
                  <a:pt x="283187" y="420325"/>
                </a:cubicBezTo>
                <a:cubicBezTo>
                  <a:pt x="267934" y="420325"/>
                  <a:pt x="255587" y="408341"/>
                  <a:pt x="255587" y="392725"/>
                </a:cubicBezTo>
                <a:cubicBezTo>
                  <a:pt x="255587" y="377836"/>
                  <a:pt x="267934" y="365125"/>
                  <a:pt x="283187" y="365125"/>
                </a:cubicBezTo>
                <a:close/>
                <a:moveTo>
                  <a:pt x="757851" y="217488"/>
                </a:moveTo>
                <a:cubicBezTo>
                  <a:pt x="775500" y="217488"/>
                  <a:pt x="791709" y="224712"/>
                  <a:pt x="802875" y="236270"/>
                </a:cubicBezTo>
                <a:cubicBezTo>
                  <a:pt x="814761" y="247829"/>
                  <a:pt x="821965" y="264083"/>
                  <a:pt x="821965" y="281781"/>
                </a:cubicBezTo>
                <a:cubicBezTo>
                  <a:pt x="821965" y="299480"/>
                  <a:pt x="814761" y="315373"/>
                  <a:pt x="802875" y="327293"/>
                </a:cubicBezTo>
                <a:cubicBezTo>
                  <a:pt x="791709" y="338490"/>
                  <a:pt x="775500" y="345714"/>
                  <a:pt x="757851" y="345714"/>
                </a:cubicBezTo>
                <a:cubicBezTo>
                  <a:pt x="749026" y="345714"/>
                  <a:pt x="740562" y="343908"/>
                  <a:pt x="732863" y="340702"/>
                </a:cubicBezTo>
                <a:lnTo>
                  <a:pt x="731478" y="339792"/>
                </a:lnTo>
                <a:lnTo>
                  <a:pt x="626206" y="422162"/>
                </a:lnTo>
                <a:lnTo>
                  <a:pt x="628040" y="424953"/>
                </a:lnTo>
                <a:cubicBezTo>
                  <a:pt x="631245" y="432629"/>
                  <a:pt x="633051" y="441027"/>
                  <a:pt x="633051" y="449695"/>
                </a:cubicBezTo>
                <a:cubicBezTo>
                  <a:pt x="633051" y="467755"/>
                  <a:pt x="625827" y="483648"/>
                  <a:pt x="614630" y="495207"/>
                </a:cubicBezTo>
                <a:cubicBezTo>
                  <a:pt x="602710" y="506765"/>
                  <a:pt x="586817" y="513989"/>
                  <a:pt x="569118" y="513989"/>
                </a:cubicBezTo>
                <a:lnTo>
                  <a:pt x="554147" y="510984"/>
                </a:lnTo>
                <a:lnTo>
                  <a:pt x="475755" y="641207"/>
                </a:lnTo>
                <a:lnTo>
                  <a:pt x="488294" y="659839"/>
                </a:lnTo>
                <a:cubicBezTo>
                  <a:pt x="491545" y="667538"/>
                  <a:pt x="493351" y="676002"/>
                  <a:pt x="493351" y="684827"/>
                </a:cubicBezTo>
                <a:cubicBezTo>
                  <a:pt x="493351" y="702476"/>
                  <a:pt x="486127" y="718324"/>
                  <a:pt x="474568" y="729850"/>
                </a:cubicBezTo>
                <a:cubicBezTo>
                  <a:pt x="462649" y="741736"/>
                  <a:pt x="446756" y="748940"/>
                  <a:pt x="429418" y="748940"/>
                </a:cubicBezTo>
                <a:cubicBezTo>
                  <a:pt x="411719" y="748940"/>
                  <a:pt x="395466" y="741736"/>
                  <a:pt x="383907" y="729850"/>
                </a:cubicBezTo>
                <a:cubicBezTo>
                  <a:pt x="372349" y="718324"/>
                  <a:pt x="365125" y="702476"/>
                  <a:pt x="365125" y="684827"/>
                </a:cubicBezTo>
                <a:lnTo>
                  <a:pt x="365505" y="682950"/>
                </a:lnTo>
                <a:lnTo>
                  <a:pt x="241215" y="649779"/>
                </a:lnTo>
                <a:lnTo>
                  <a:pt x="236137" y="657132"/>
                </a:lnTo>
                <a:cubicBezTo>
                  <a:pt x="224971" y="668690"/>
                  <a:pt x="208762" y="675914"/>
                  <a:pt x="191113" y="675914"/>
                </a:cubicBezTo>
                <a:cubicBezTo>
                  <a:pt x="173464" y="675914"/>
                  <a:pt x="157256" y="668690"/>
                  <a:pt x="146090" y="657132"/>
                </a:cubicBezTo>
                <a:cubicBezTo>
                  <a:pt x="134204" y="645573"/>
                  <a:pt x="127000" y="629680"/>
                  <a:pt x="127000" y="611982"/>
                </a:cubicBezTo>
                <a:cubicBezTo>
                  <a:pt x="127000" y="593922"/>
                  <a:pt x="134204" y="578390"/>
                  <a:pt x="146090" y="566470"/>
                </a:cubicBezTo>
                <a:cubicBezTo>
                  <a:pt x="157256" y="554912"/>
                  <a:pt x="173464" y="547688"/>
                  <a:pt x="191113" y="547688"/>
                </a:cubicBezTo>
                <a:cubicBezTo>
                  <a:pt x="208762" y="547688"/>
                  <a:pt x="224971" y="554912"/>
                  <a:pt x="236137" y="566470"/>
                </a:cubicBezTo>
                <a:cubicBezTo>
                  <a:pt x="248023" y="578390"/>
                  <a:pt x="255227" y="593922"/>
                  <a:pt x="255227" y="611982"/>
                </a:cubicBezTo>
                <a:lnTo>
                  <a:pt x="254488" y="615595"/>
                </a:lnTo>
                <a:lnTo>
                  <a:pt x="377808" y="648506"/>
                </a:lnTo>
                <a:lnTo>
                  <a:pt x="383907" y="639443"/>
                </a:lnTo>
                <a:cubicBezTo>
                  <a:pt x="395466" y="627917"/>
                  <a:pt x="411719" y="620713"/>
                  <a:pt x="429418" y="620713"/>
                </a:cubicBezTo>
                <a:lnTo>
                  <a:pt x="443643" y="623628"/>
                </a:lnTo>
                <a:lnTo>
                  <a:pt x="522103" y="492980"/>
                </a:lnTo>
                <a:lnTo>
                  <a:pt x="509882" y="474889"/>
                </a:lnTo>
                <a:cubicBezTo>
                  <a:pt x="506631" y="467214"/>
                  <a:pt x="504825" y="458725"/>
                  <a:pt x="504825" y="449695"/>
                </a:cubicBezTo>
                <a:cubicBezTo>
                  <a:pt x="504825" y="432358"/>
                  <a:pt x="512049" y="416104"/>
                  <a:pt x="523607" y="404545"/>
                </a:cubicBezTo>
                <a:cubicBezTo>
                  <a:pt x="535166" y="392626"/>
                  <a:pt x="551058" y="385763"/>
                  <a:pt x="569118" y="385763"/>
                </a:cubicBezTo>
                <a:cubicBezTo>
                  <a:pt x="577968" y="385763"/>
                  <a:pt x="586366" y="387479"/>
                  <a:pt x="594042" y="390684"/>
                </a:cubicBezTo>
                <a:lnTo>
                  <a:pt x="601326" y="395589"/>
                </a:lnTo>
                <a:lnTo>
                  <a:pt x="704196" y="314852"/>
                </a:lnTo>
                <a:lnTo>
                  <a:pt x="698780" y="306704"/>
                </a:lnTo>
                <a:cubicBezTo>
                  <a:pt x="695538" y="299029"/>
                  <a:pt x="693737" y="290631"/>
                  <a:pt x="693737" y="281781"/>
                </a:cubicBezTo>
                <a:cubicBezTo>
                  <a:pt x="693737" y="264083"/>
                  <a:pt x="700941" y="247829"/>
                  <a:pt x="712467" y="236270"/>
                </a:cubicBezTo>
                <a:cubicBezTo>
                  <a:pt x="723993" y="224712"/>
                  <a:pt x="740202" y="217488"/>
                  <a:pt x="757851" y="217488"/>
                </a:cubicBezTo>
                <a:close/>
                <a:moveTo>
                  <a:pt x="327818" y="217488"/>
                </a:moveTo>
                <a:cubicBezTo>
                  <a:pt x="337841" y="217488"/>
                  <a:pt x="345717" y="225641"/>
                  <a:pt x="345717" y="235567"/>
                </a:cubicBezTo>
                <a:cubicBezTo>
                  <a:pt x="345717" y="245492"/>
                  <a:pt x="337841" y="253645"/>
                  <a:pt x="327818" y="253645"/>
                </a:cubicBezTo>
                <a:cubicBezTo>
                  <a:pt x="317795" y="253645"/>
                  <a:pt x="309562" y="245492"/>
                  <a:pt x="309562" y="235567"/>
                </a:cubicBezTo>
                <a:cubicBezTo>
                  <a:pt x="309562" y="225641"/>
                  <a:pt x="317795" y="217488"/>
                  <a:pt x="327818" y="217488"/>
                </a:cubicBezTo>
                <a:close/>
                <a:moveTo>
                  <a:pt x="135370" y="180975"/>
                </a:moveTo>
                <a:cubicBezTo>
                  <a:pt x="150884" y="180975"/>
                  <a:pt x="163151" y="193242"/>
                  <a:pt x="163151" y="208756"/>
                </a:cubicBezTo>
                <a:cubicBezTo>
                  <a:pt x="163151" y="223910"/>
                  <a:pt x="150884" y="236177"/>
                  <a:pt x="135370" y="236177"/>
                </a:cubicBezTo>
                <a:cubicBezTo>
                  <a:pt x="120577" y="236177"/>
                  <a:pt x="107950" y="223910"/>
                  <a:pt x="107950" y="208756"/>
                </a:cubicBezTo>
                <a:cubicBezTo>
                  <a:pt x="107950" y="193242"/>
                  <a:pt x="120577" y="180975"/>
                  <a:pt x="135370" y="180975"/>
                </a:cubicBezTo>
                <a:close/>
                <a:moveTo>
                  <a:pt x="0" y="0"/>
                </a:moveTo>
                <a:lnTo>
                  <a:pt x="71686" y="0"/>
                </a:lnTo>
                <a:lnTo>
                  <a:pt x="71686" y="805871"/>
                </a:lnTo>
                <a:lnTo>
                  <a:pt x="877527" y="805871"/>
                </a:lnTo>
                <a:lnTo>
                  <a:pt x="877527" y="877528"/>
                </a:lnTo>
                <a:lnTo>
                  <a:pt x="0" y="877528"/>
                </a:lnTo>
                <a:lnTo>
                  <a:pt x="0" y="0"/>
                </a:ln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4" name="Freeform 85">
            <a:extLst>
              <a:ext uri="{FF2B5EF4-FFF2-40B4-BE49-F238E27FC236}">
                <a16:creationId xmlns:a16="http://schemas.microsoft.com/office/drawing/2014/main" id="{CA85B61E-C81F-D84E-8F56-FA9E92D34619}"/>
              </a:ext>
            </a:extLst>
          </p:cNvPr>
          <p:cNvSpPr>
            <a:spLocks noChangeArrowheads="1"/>
          </p:cNvSpPr>
          <p:nvPr/>
        </p:nvSpPr>
        <p:spPr bwMode="auto">
          <a:xfrm>
            <a:off x="2796686" y="8175909"/>
            <a:ext cx="1345152" cy="925405"/>
          </a:xfrm>
          <a:custGeom>
            <a:avLst/>
            <a:gdLst>
              <a:gd name="T0" fmla="*/ 566573 w 869590"/>
              <a:gd name="T1" fmla="*/ 133350 h 598128"/>
              <a:gd name="T2" fmla="*/ 679024 w 869590"/>
              <a:gd name="T3" fmla="*/ 179720 h 598128"/>
              <a:gd name="T4" fmla="*/ 725518 w 869590"/>
              <a:gd name="T5" fmla="*/ 291511 h 598128"/>
              <a:gd name="T6" fmla="*/ 679024 w 869590"/>
              <a:gd name="T7" fmla="*/ 403302 h 598128"/>
              <a:gd name="T8" fmla="*/ 678303 w 869590"/>
              <a:gd name="T9" fmla="*/ 404021 h 598128"/>
              <a:gd name="T10" fmla="*/ 823553 w 869590"/>
              <a:gd name="T11" fmla="*/ 571168 h 598128"/>
              <a:gd name="T12" fmla="*/ 792557 w 869590"/>
              <a:gd name="T13" fmla="*/ 598128 h 598128"/>
              <a:gd name="T14" fmla="*/ 645505 w 869590"/>
              <a:gd name="T15" fmla="*/ 428824 h 598128"/>
              <a:gd name="T16" fmla="*/ 566573 w 869590"/>
              <a:gd name="T17" fmla="*/ 449672 h 598128"/>
              <a:gd name="T18" fmla="*/ 454482 w 869590"/>
              <a:gd name="T19" fmla="*/ 403302 h 598128"/>
              <a:gd name="T20" fmla="*/ 407988 w 869590"/>
              <a:gd name="T21" fmla="*/ 291511 h 598128"/>
              <a:gd name="T22" fmla="*/ 454482 w 869590"/>
              <a:gd name="T23" fmla="*/ 179720 h 598128"/>
              <a:gd name="T24" fmla="*/ 566573 w 869590"/>
              <a:gd name="T25" fmla="*/ 133350 h 598128"/>
              <a:gd name="T26" fmla="*/ 18364 w 869590"/>
              <a:gd name="T27" fmla="*/ 0 h 598128"/>
              <a:gd name="T28" fmla="*/ 851226 w 869590"/>
              <a:gd name="T29" fmla="*/ 0 h 598128"/>
              <a:gd name="T30" fmla="*/ 869590 w 869590"/>
              <a:gd name="T31" fmla="*/ 17968 h 598128"/>
              <a:gd name="T32" fmla="*/ 869590 w 869590"/>
              <a:gd name="T33" fmla="*/ 327388 h 598128"/>
              <a:gd name="T34" fmla="*/ 851226 w 869590"/>
              <a:gd name="T35" fmla="*/ 345716 h 598128"/>
              <a:gd name="T36" fmla="*/ 734921 w 869590"/>
              <a:gd name="T37" fmla="*/ 345716 h 598128"/>
              <a:gd name="T38" fmla="*/ 743563 w 869590"/>
              <a:gd name="T39" fmla="*/ 291091 h 598128"/>
              <a:gd name="T40" fmla="*/ 691711 w 869590"/>
              <a:gd name="T41" fmla="*/ 166389 h 598128"/>
              <a:gd name="T42" fmla="*/ 566764 w 869590"/>
              <a:gd name="T43" fmla="*/ 114639 h 598128"/>
              <a:gd name="T44" fmla="*/ 441817 w 869590"/>
              <a:gd name="T45" fmla="*/ 166389 h 598128"/>
              <a:gd name="T46" fmla="*/ 389965 w 869590"/>
              <a:gd name="T47" fmla="*/ 291091 h 598128"/>
              <a:gd name="T48" fmla="*/ 398967 w 869590"/>
              <a:gd name="T49" fmla="*/ 345716 h 598128"/>
              <a:gd name="T50" fmla="*/ 18364 w 869590"/>
              <a:gd name="T51" fmla="*/ 345716 h 598128"/>
              <a:gd name="T52" fmla="*/ 0 w 869590"/>
              <a:gd name="T53" fmla="*/ 327388 h 598128"/>
              <a:gd name="T54" fmla="*/ 0 w 869590"/>
              <a:gd name="T55" fmla="*/ 17968 h 598128"/>
              <a:gd name="T56" fmla="*/ 18364 w 869590"/>
              <a:gd name="T57" fmla="*/ 0 h 5981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69590" h="598128">
                <a:moveTo>
                  <a:pt x="566573" y="133350"/>
                </a:moveTo>
                <a:cubicBezTo>
                  <a:pt x="610544" y="133350"/>
                  <a:pt x="650191" y="151323"/>
                  <a:pt x="679024" y="179720"/>
                </a:cubicBezTo>
                <a:cubicBezTo>
                  <a:pt x="707858" y="208477"/>
                  <a:pt x="725518" y="248017"/>
                  <a:pt x="725518" y="291511"/>
                </a:cubicBezTo>
                <a:cubicBezTo>
                  <a:pt x="725518" y="335005"/>
                  <a:pt x="707858" y="374546"/>
                  <a:pt x="679024" y="403302"/>
                </a:cubicBezTo>
                <a:cubicBezTo>
                  <a:pt x="678664" y="403662"/>
                  <a:pt x="678303" y="403662"/>
                  <a:pt x="678303" y="404021"/>
                </a:cubicBezTo>
                <a:lnTo>
                  <a:pt x="823553" y="571168"/>
                </a:lnTo>
                <a:lnTo>
                  <a:pt x="792557" y="598128"/>
                </a:lnTo>
                <a:lnTo>
                  <a:pt x="645505" y="428824"/>
                </a:lnTo>
                <a:cubicBezTo>
                  <a:pt x="622078" y="442123"/>
                  <a:pt x="595407" y="449672"/>
                  <a:pt x="566573" y="449672"/>
                </a:cubicBezTo>
                <a:cubicBezTo>
                  <a:pt x="522962" y="449672"/>
                  <a:pt x="483316" y="431699"/>
                  <a:pt x="454482" y="403302"/>
                </a:cubicBezTo>
                <a:cubicBezTo>
                  <a:pt x="425649" y="374546"/>
                  <a:pt x="407988" y="335005"/>
                  <a:pt x="407988" y="291511"/>
                </a:cubicBezTo>
                <a:cubicBezTo>
                  <a:pt x="407988" y="248017"/>
                  <a:pt x="425649" y="208477"/>
                  <a:pt x="454482" y="179720"/>
                </a:cubicBezTo>
                <a:cubicBezTo>
                  <a:pt x="483316" y="151323"/>
                  <a:pt x="522962" y="133350"/>
                  <a:pt x="566573" y="133350"/>
                </a:cubicBezTo>
                <a:close/>
                <a:moveTo>
                  <a:pt x="18364" y="0"/>
                </a:moveTo>
                <a:lnTo>
                  <a:pt x="851226" y="0"/>
                </a:lnTo>
                <a:cubicBezTo>
                  <a:pt x="861308" y="0"/>
                  <a:pt x="869590" y="8265"/>
                  <a:pt x="869590" y="17968"/>
                </a:cubicBezTo>
                <a:lnTo>
                  <a:pt x="869590" y="327388"/>
                </a:lnTo>
                <a:cubicBezTo>
                  <a:pt x="869590" y="337450"/>
                  <a:pt x="861308" y="345716"/>
                  <a:pt x="851226" y="345716"/>
                </a:cubicBezTo>
                <a:lnTo>
                  <a:pt x="734921" y="345716"/>
                </a:lnTo>
                <a:cubicBezTo>
                  <a:pt x="740682" y="328107"/>
                  <a:pt x="743563" y="309779"/>
                  <a:pt x="743563" y="291091"/>
                </a:cubicBezTo>
                <a:cubicBezTo>
                  <a:pt x="743563" y="244373"/>
                  <a:pt x="725199" y="199451"/>
                  <a:pt x="691711" y="166389"/>
                </a:cubicBezTo>
                <a:cubicBezTo>
                  <a:pt x="658584" y="133327"/>
                  <a:pt x="613934" y="114639"/>
                  <a:pt x="566764" y="114639"/>
                </a:cubicBezTo>
                <a:cubicBezTo>
                  <a:pt x="519954" y="114639"/>
                  <a:pt x="475304" y="133327"/>
                  <a:pt x="441817" y="166389"/>
                </a:cubicBezTo>
                <a:cubicBezTo>
                  <a:pt x="408689" y="199451"/>
                  <a:pt x="389965" y="244373"/>
                  <a:pt x="389965" y="291091"/>
                </a:cubicBezTo>
                <a:cubicBezTo>
                  <a:pt x="389965" y="309779"/>
                  <a:pt x="393206" y="328107"/>
                  <a:pt x="398967" y="345716"/>
                </a:cubicBezTo>
                <a:lnTo>
                  <a:pt x="18364" y="345716"/>
                </a:lnTo>
                <a:cubicBezTo>
                  <a:pt x="8282" y="345716"/>
                  <a:pt x="0" y="337450"/>
                  <a:pt x="0" y="327388"/>
                </a:cubicBezTo>
                <a:lnTo>
                  <a:pt x="0" y="17968"/>
                </a:lnTo>
                <a:cubicBezTo>
                  <a:pt x="0" y="8265"/>
                  <a:pt x="8282" y="0"/>
                  <a:pt x="18364"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5" name="Freeform 86">
            <a:extLst>
              <a:ext uri="{FF2B5EF4-FFF2-40B4-BE49-F238E27FC236}">
                <a16:creationId xmlns:a16="http://schemas.microsoft.com/office/drawing/2014/main" id="{31F983BC-36A7-9F44-B039-BD134298940D}"/>
              </a:ext>
            </a:extLst>
          </p:cNvPr>
          <p:cNvSpPr>
            <a:spLocks noChangeArrowheads="1"/>
          </p:cNvSpPr>
          <p:nvPr/>
        </p:nvSpPr>
        <p:spPr bwMode="auto">
          <a:xfrm>
            <a:off x="9769472" y="7975853"/>
            <a:ext cx="1357425" cy="1325515"/>
          </a:xfrm>
          <a:custGeom>
            <a:avLst/>
            <a:gdLst>
              <a:gd name="T0" fmla="*/ 146844 w 877527"/>
              <a:gd name="T1" fmla="*/ 223838 h 856890"/>
              <a:gd name="T2" fmla="*/ 162320 w 877527"/>
              <a:gd name="T3" fmla="*/ 250485 h 856890"/>
              <a:gd name="T4" fmla="*/ 220265 w 877527"/>
              <a:gd name="T5" fmla="*/ 350953 h 856890"/>
              <a:gd name="T6" fmla="*/ 278211 w 877527"/>
              <a:gd name="T7" fmla="*/ 451060 h 856890"/>
              <a:gd name="T8" fmla="*/ 293327 w 877527"/>
              <a:gd name="T9" fmla="*/ 477707 h 856890"/>
              <a:gd name="T10" fmla="*/ 262735 w 877527"/>
              <a:gd name="T11" fmla="*/ 477707 h 856890"/>
              <a:gd name="T12" fmla="*/ 218106 w 877527"/>
              <a:gd name="T13" fmla="*/ 477707 h 856890"/>
              <a:gd name="T14" fmla="*/ 218106 w 877527"/>
              <a:gd name="T15" fmla="*/ 838885 h 856890"/>
              <a:gd name="T16" fmla="*/ 218106 w 877527"/>
              <a:gd name="T17" fmla="*/ 856890 h 856890"/>
              <a:gd name="T18" fmla="*/ 200110 w 877527"/>
              <a:gd name="T19" fmla="*/ 856890 h 856890"/>
              <a:gd name="T20" fmla="*/ 93217 w 877527"/>
              <a:gd name="T21" fmla="*/ 856890 h 856890"/>
              <a:gd name="T22" fmla="*/ 75581 w 877527"/>
              <a:gd name="T23" fmla="*/ 856890 h 856890"/>
              <a:gd name="T24" fmla="*/ 75581 w 877527"/>
              <a:gd name="T25" fmla="*/ 838885 h 856890"/>
              <a:gd name="T26" fmla="*/ 75581 w 877527"/>
              <a:gd name="T27" fmla="*/ 477707 h 856890"/>
              <a:gd name="T28" fmla="*/ 30952 w 877527"/>
              <a:gd name="T29" fmla="*/ 477707 h 856890"/>
              <a:gd name="T30" fmla="*/ 0 w 877527"/>
              <a:gd name="T31" fmla="*/ 477707 h 856890"/>
              <a:gd name="T32" fmla="*/ 15476 w 877527"/>
              <a:gd name="T33" fmla="*/ 451060 h 856890"/>
              <a:gd name="T34" fmla="*/ 73422 w 877527"/>
              <a:gd name="T35" fmla="*/ 350953 h 856890"/>
              <a:gd name="T36" fmla="*/ 131367 w 877527"/>
              <a:gd name="T37" fmla="*/ 250485 h 856890"/>
              <a:gd name="T38" fmla="*/ 445294 w 877527"/>
              <a:gd name="T39" fmla="*/ 90488 h 856890"/>
              <a:gd name="T40" fmla="*/ 460410 w 877527"/>
              <a:gd name="T41" fmla="*/ 117127 h 856890"/>
              <a:gd name="T42" fmla="*/ 518355 w 877527"/>
              <a:gd name="T43" fmla="*/ 217202 h 856890"/>
              <a:gd name="T44" fmla="*/ 576301 w 877527"/>
              <a:gd name="T45" fmla="*/ 317637 h 856890"/>
              <a:gd name="T46" fmla="*/ 591777 w 877527"/>
              <a:gd name="T47" fmla="*/ 344276 h 856890"/>
              <a:gd name="T48" fmla="*/ 561185 w 877527"/>
              <a:gd name="T49" fmla="*/ 344276 h 856890"/>
              <a:gd name="T50" fmla="*/ 516556 w 877527"/>
              <a:gd name="T51" fmla="*/ 344276 h 856890"/>
              <a:gd name="T52" fmla="*/ 516556 w 877527"/>
              <a:gd name="T53" fmla="*/ 838891 h 856890"/>
              <a:gd name="T54" fmla="*/ 516556 w 877527"/>
              <a:gd name="T55" fmla="*/ 856890 h 856890"/>
              <a:gd name="T56" fmla="*/ 498560 w 877527"/>
              <a:gd name="T57" fmla="*/ 856890 h 856890"/>
              <a:gd name="T58" fmla="*/ 391667 w 877527"/>
              <a:gd name="T59" fmla="*/ 856890 h 856890"/>
              <a:gd name="T60" fmla="*/ 373671 w 877527"/>
              <a:gd name="T61" fmla="*/ 856890 h 856890"/>
              <a:gd name="T62" fmla="*/ 373671 w 877527"/>
              <a:gd name="T63" fmla="*/ 838891 h 856890"/>
              <a:gd name="T64" fmla="*/ 373671 w 877527"/>
              <a:gd name="T65" fmla="*/ 344276 h 856890"/>
              <a:gd name="T66" fmla="*/ 329402 w 877527"/>
              <a:gd name="T67" fmla="*/ 344276 h 856890"/>
              <a:gd name="T68" fmla="*/ 298450 w 877527"/>
              <a:gd name="T69" fmla="*/ 344276 h 856890"/>
              <a:gd name="T70" fmla="*/ 313926 w 877527"/>
              <a:gd name="T71" fmla="*/ 317637 h 856890"/>
              <a:gd name="T72" fmla="*/ 371872 w 877527"/>
              <a:gd name="T73" fmla="*/ 217202 h 856890"/>
              <a:gd name="T74" fmla="*/ 429817 w 877527"/>
              <a:gd name="T75" fmla="*/ 117127 h 856890"/>
              <a:gd name="T76" fmla="*/ 730684 w 877527"/>
              <a:gd name="T77" fmla="*/ 0 h 856890"/>
              <a:gd name="T78" fmla="*/ 746160 w 877527"/>
              <a:gd name="T79" fmla="*/ 26627 h 856890"/>
              <a:gd name="T80" fmla="*/ 804106 w 877527"/>
              <a:gd name="T81" fmla="*/ 127018 h 856890"/>
              <a:gd name="T82" fmla="*/ 862051 w 877527"/>
              <a:gd name="T83" fmla="*/ 227409 h 856890"/>
              <a:gd name="T84" fmla="*/ 877527 w 877527"/>
              <a:gd name="T85" fmla="*/ 254036 h 856890"/>
              <a:gd name="T86" fmla="*/ 846575 w 877527"/>
              <a:gd name="T87" fmla="*/ 254036 h 856890"/>
              <a:gd name="T88" fmla="*/ 802306 w 877527"/>
              <a:gd name="T89" fmla="*/ 254036 h 856890"/>
              <a:gd name="T90" fmla="*/ 802306 w 877527"/>
              <a:gd name="T91" fmla="*/ 837312 h 856890"/>
              <a:gd name="T92" fmla="*/ 802306 w 877527"/>
              <a:gd name="T93" fmla="*/ 855303 h 856890"/>
              <a:gd name="T94" fmla="*/ 784311 w 877527"/>
              <a:gd name="T95" fmla="*/ 855303 h 856890"/>
              <a:gd name="T96" fmla="*/ 677057 w 877527"/>
              <a:gd name="T97" fmla="*/ 855303 h 856890"/>
              <a:gd name="T98" fmla="*/ 659422 w 877527"/>
              <a:gd name="T99" fmla="*/ 855303 h 856890"/>
              <a:gd name="T100" fmla="*/ 659422 w 877527"/>
              <a:gd name="T101" fmla="*/ 837312 h 856890"/>
              <a:gd name="T102" fmla="*/ 659422 w 877527"/>
              <a:gd name="T103" fmla="*/ 254036 h 856890"/>
              <a:gd name="T104" fmla="*/ 614793 w 877527"/>
              <a:gd name="T105" fmla="*/ 254036 h 856890"/>
              <a:gd name="T106" fmla="*/ 584200 w 877527"/>
              <a:gd name="T107" fmla="*/ 254036 h 856890"/>
              <a:gd name="T108" fmla="*/ 599676 w 877527"/>
              <a:gd name="T109" fmla="*/ 227409 h 856890"/>
              <a:gd name="T110" fmla="*/ 657622 w 877527"/>
              <a:gd name="T111" fmla="*/ 127018 h 856890"/>
              <a:gd name="T112" fmla="*/ 715568 w 877527"/>
              <a:gd name="T113" fmla="*/ 26627 h 8568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77527" h="856890">
                <a:moveTo>
                  <a:pt x="146844" y="223838"/>
                </a:moveTo>
                <a:lnTo>
                  <a:pt x="162320" y="250485"/>
                </a:lnTo>
                <a:lnTo>
                  <a:pt x="220265" y="350953"/>
                </a:lnTo>
                <a:lnTo>
                  <a:pt x="278211" y="451060"/>
                </a:lnTo>
                <a:lnTo>
                  <a:pt x="293327" y="477707"/>
                </a:lnTo>
                <a:lnTo>
                  <a:pt x="262735" y="477707"/>
                </a:lnTo>
                <a:lnTo>
                  <a:pt x="218106" y="477707"/>
                </a:lnTo>
                <a:lnTo>
                  <a:pt x="218106" y="838885"/>
                </a:lnTo>
                <a:lnTo>
                  <a:pt x="218106" y="856890"/>
                </a:lnTo>
                <a:lnTo>
                  <a:pt x="200110" y="856890"/>
                </a:lnTo>
                <a:lnTo>
                  <a:pt x="93217" y="856890"/>
                </a:lnTo>
                <a:lnTo>
                  <a:pt x="75581" y="856890"/>
                </a:lnTo>
                <a:lnTo>
                  <a:pt x="75581" y="838885"/>
                </a:lnTo>
                <a:lnTo>
                  <a:pt x="75581" y="477707"/>
                </a:lnTo>
                <a:lnTo>
                  <a:pt x="30952" y="477707"/>
                </a:lnTo>
                <a:lnTo>
                  <a:pt x="0" y="477707"/>
                </a:lnTo>
                <a:lnTo>
                  <a:pt x="15476" y="451060"/>
                </a:lnTo>
                <a:lnTo>
                  <a:pt x="73422" y="350953"/>
                </a:lnTo>
                <a:lnTo>
                  <a:pt x="131367" y="250485"/>
                </a:lnTo>
                <a:lnTo>
                  <a:pt x="146844" y="223838"/>
                </a:lnTo>
                <a:close/>
                <a:moveTo>
                  <a:pt x="445294" y="90488"/>
                </a:moveTo>
                <a:lnTo>
                  <a:pt x="460410" y="117127"/>
                </a:lnTo>
                <a:lnTo>
                  <a:pt x="518355" y="217202"/>
                </a:lnTo>
                <a:lnTo>
                  <a:pt x="576301" y="317637"/>
                </a:lnTo>
                <a:lnTo>
                  <a:pt x="591777" y="344276"/>
                </a:lnTo>
                <a:lnTo>
                  <a:pt x="561185" y="344276"/>
                </a:lnTo>
                <a:lnTo>
                  <a:pt x="516556" y="344276"/>
                </a:lnTo>
                <a:lnTo>
                  <a:pt x="516556" y="838891"/>
                </a:lnTo>
                <a:lnTo>
                  <a:pt x="516556" y="856890"/>
                </a:lnTo>
                <a:lnTo>
                  <a:pt x="498560" y="856890"/>
                </a:lnTo>
                <a:lnTo>
                  <a:pt x="391667" y="856890"/>
                </a:lnTo>
                <a:lnTo>
                  <a:pt x="373671" y="856890"/>
                </a:lnTo>
                <a:lnTo>
                  <a:pt x="373671" y="838891"/>
                </a:lnTo>
                <a:lnTo>
                  <a:pt x="373671" y="344276"/>
                </a:lnTo>
                <a:lnTo>
                  <a:pt x="329402" y="344276"/>
                </a:lnTo>
                <a:lnTo>
                  <a:pt x="298450" y="344276"/>
                </a:lnTo>
                <a:lnTo>
                  <a:pt x="313926" y="317637"/>
                </a:lnTo>
                <a:lnTo>
                  <a:pt x="371872" y="217202"/>
                </a:lnTo>
                <a:lnTo>
                  <a:pt x="429817" y="117127"/>
                </a:lnTo>
                <a:lnTo>
                  <a:pt x="445294" y="90488"/>
                </a:lnTo>
                <a:close/>
                <a:moveTo>
                  <a:pt x="730684" y="0"/>
                </a:moveTo>
                <a:lnTo>
                  <a:pt x="746160" y="26627"/>
                </a:lnTo>
                <a:lnTo>
                  <a:pt x="804106" y="127018"/>
                </a:lnTo>
                <a:lnTo>
                  <a:pt x="862051" y="227409"/>
                </a:lnTo>
                <a:lnTo>
                  <a:pt x="877527" y="254036"/>
                </a:lnTo>
                <a:lnTo>
                  <a:pt x="846575" y="254036"/>
                </a:lnTo>
                <a:lnTo>
                  <a:pt x="802306" y="254036"/>
                </a:lnTo>
                <a:lnTo>
                  <a:pt x="802306" y="837312"/>
                </a:lnTo>
                <a:lnTo>
                  <a:pt x="802306" y="855303"/>
                </a:lnTo>
                <a:lnTo>
                  <a:pt x="784311" y="855303"/>
                </a:lnTo>
                <a:lnTo>
                  <a:pt x="677057" y="855303"/>
                </a:lnTo>
                <a:lnTo>
                  <a:pt x="659422" y="855303"/>
                </a:lnTo>
                <a:lnTo>
                  <a:pt x="659422" y="837312"/>
                </a:lnTo>
                <a:lnTo>
                  <a:pt x="659422" y="254036"/>
                </a:lnTo>
                <a:lnTo>
                  <a:pt x="614793" y="254036"/>
                </a:lnTo>
                <a:lnTo>
                  <a:pt x="584200" y="254036"/>
                </a:lnTo>
                <a:lnTo>
                  <a:pt x="599676" y="227409"/>
                </a:lnTo>
                <a:lnTo>
                  <a:pt x="657622" y="127018"/>
                </a:lnTo>
                <a:lnTo>
                  <a:pt x="715568" y="26627"/>
                </a:lnTo>
                <a:lnTo>
                  <a:pt x="730684" y="0"/>
                </a:ln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6" name="Freeform 87">
            <a:extLst>
              <a:ext uri="{FF2B5EF4-FFF2-40B4-BE49-F238E27FC236}">
                <a16:creationId xmlns:a16="http://schemas.microsoft.com/office/drawing/2014/main" id="{F0FD4BF4-0A72-7941-8786-95857311861A}"/>
              </a:ext>
            </a:extLst>
          </p:cNvPr>
          <p:cNvSpPr>
            <a:spLocks noChangeArrowheads="1"/>
          </p:cNvSpPr>
          <p:nvPr/>
        </p:nvSpPr>
        <p:spPr bwMode="auto">
          <a:xfrm>
            <a:off x="7442385" y="6645637"/>
            <a:ext cx="1357427" cy="1357425"/>
          </a:xfrm>
          <a:custGeom>
            <a:avLst/>
            <a:gdLst/>
            <a:ahLst/>
            <a:cxnLst/>
            <a:rect l="0" t="0" r="r" b="b"/>
            <a:pathLst>
              <a:path w="877528" h="877527">
                <a:moveTo>
                  <a:pt x="431199" y="731272"/>
                </a:moveTo>
                <a:cubicBezTo>
                  <a:pt x="441646" y="731272"/>
                  <a:pt x="449211" y="739558"/>
                  <a:pt x="449211" y="749644"/>
                </a:cubicBezTo>
                <a:lnTo>
                  <a:pt x="449211" y="859515"/>
                </a:lnTo>
                <a:cubicBezTo>
                  <a:pt x="449211" y="869602"/>
                  <a:pt x="441646" y="877527"/>
                  <a:pt x="431199" y="877527"/>
                </a:cubicBezTo>
                <a:cubicBezTo>
                  <a:pt x="421113" y="877527"/>
                  <a:pt x="412827" y="869602"/>
                  <a:pt x="412827" y="859515"/>
                </a:cubicBezTo>
                <a:lnTo>
                  <a:pt x="412827" y="749644"/>
                </a:lnTo>
                <a:cubicBezTo>
                  <a:pt x="412827" y="739558"/>
                  <a:pt x="421113" y="731272"/>
                  <a:pt x="431199" y="731272"/>
                </a:cubicBezTo>
                <a:close/>
                <a:moveTo>
                  <a:pt x="749285" y="420752"/>
                </a:moveTo>
                <a:lnTo>
                  <a:pt x="859156" y="420752"/>
                </a:lnTo>
                <a:cubicBezTo>
                  <a:pt x="869243" y="420752"/>
                  <a:pt x="877528" y="429037"/>
                  <a:pt x="877528" y="438764"/>
                </a:cubicBezTo>
                <a:cubicBezTo>
                  <a:pt x="877528" y="448490"/>
                  <a:pt x="869243" y="456775"/>
                  <a:pt x="859156" y="456775"/>
                </a:cubicBezTo>
                <a:lnTo>
                  <a:pt x="749285" y="456775"/>
                </a:lnTo>
                <a:cubicBezTo>
                  <a:pt x="739198" y="456775"/>
                  <a:pt x="731273" y="448490"/>
                  <a:pt x="731273" y="438764"/>
                </a:cubicBezTo>
                <a:cubicBezTo>
                  <a:pt x="731273" y="429037"/>
                  <a:pt x="739198" y="420752"/>
                  <a:pt x="749285" y="420752"/>
                </a:cubicBezTo>
                <a:close/>
                <a:moveTo>
                  <a:pt x="18012" y="420752"/>
                </a:moveTo>
                <a:lnTo>
                  <a:pt x="127883" y="420752"/>
                </a:lnTo>
                <a:cubicBezTo>
                  <a:pt x="137970" y="420752"/>
                  <a:pt x="146255" y="429037"/>
                  <a:pt x="146255" y="438764"/>
                </a:cubicBezTo>
                <a:cubicBezTo>
                  <a:pt x="146255" y="448490"/>
                  <a:pt x="137970" y="456775"/>
                  <a:pt x="127883" y="456775"/>
                </a:cubicBezTo>
                <a:lnTo>
                  <a:pt x="18012" y="456775"/>
                </a:lnTo>
                <a:cubicBezTo>
                  <a:pt x="8286" y="456775"/>
                  <a:pt x="0" y="448490"/>
                  <a:pt x="0" y="438764"/>
                </a:cubicBezTo>
                <a:cubicBezTo>
                  <a:pt x="0" y="429037"/>
                  <a:pt x="8286" y="420752"/>
                  <a:pt x="18012" y="420752"/>
                </a:cubicBezTo>
                <a:close/>
                <a:moveTo>
                  <a:pt x="463525" y="198857"/>
                </a:moveTo>
                <a:cubicBezTo>
                  <a:pt x="447329" y="198857"/>
                  <a:pt x="432932" y="205340"/>
                  <a:pt x="422494" y="216145"/>
                </a:cubicBezTo>
                <a:cubicBezTo>
                  <a:pt x="411696" y="226590"/>
                  <a:pt x="405218" y="241357"/>
                  <a:pt x="405218" y="257565"/>
                </a:cubicBezTo>
                <a:cubicBezTo>
                  <a:pt x="405218" y="268370"/>
                  <a:pt x="408097" y="278815"/>
                  <a:pt x="413496" y="287819"/>
                </a:cubicBezTo>
                <a:lnTo>
                  <a:pt x="339711" y="349408"/>
                </a:lnTo>
                <a:cubicBezTo>
                  <a:pt x="332873" y="346527"/>
                  <a:pt x="325314" y="345086"/>
                  <a:pt x="317756" y="345086"/>
                </a:cubicBezTo>
                <a:cubicBezTo>
                  <a:pt x="301559" y="345086"/>
                  <a:pt x="286802" y="351569"/>
                  <a:pt x="276364" y="362374"/>
                </a:cubicBezTo>
                <a:cubicBezTo>
                  <a:pt x="265567" y="372819"/>
                  <a:pt x="259088" y="387586"/>
                  <a:pt x="259088" y="403794"/>
                </a:cubicBezTo>
                <a:cubicBezTo>
                  <a:pt x="259088" y="420001"/>
                  <a:pt x="265567" y="434768"/>
                  <a:pt x="276364" y="445213"/>
                </a:cubicBezTo>
                <a:cubicBezTo>
                  <a:pt x="286802" y="456018"/>
                  <a:pt x="301559" y="462501"/>
                  <a:pt x="317756" y="462501"/>
                </a:cubicBezTo>
                <a:cubicBezTo>
                  <a:pt x="328913" y="462501"/>
                  <a:pt x="339711" y="459260"/>
                  <a:pt x="348349" y="453497"/>
                </a:cubicBezTo>
                <a:lnTo>
                  <a:pt x="471444" y="528773"/>
                </a:lnTo>
                <a:lnTo>
                  <a:pt x="336832" y="566590"/>
                </a:lnTo>
                <a:cubicBezTo>
                  <a:pt x="333592" y="559747"/>
                  <a:pt x="329633" y="553624"/>
                  <a:pt x="324594" y="548582"/>
                </a:cubicBezTo>
                <a:cubicBezTo>
                  <a:pt x="313797" y="538137"/>
                  <a:pt x="299040" y="531654"/>
                  <a:pt x="282843" y="531654"/>
                </a:cubicBezTo>
                <a:cubicBezTo>
                  <a:pt x="266646" y="531654"/>
                  <a:pt x="251889" y="538137"/>
                  <a:pt x="241452" y="548582"/>
                </a:cubicBezTo>
                <a:cubicBezTo>
                  <a:pt x="230654" y="559387"/>
                  <a:pt x="224175" y="574154"/>
                  <a:pt x="224175" y="590362"/>
                </a:cubicBezTo>
                <a:cubicBezTo>
                  <a:pt x="224175" y="606569"/>
                  <a:pt x="230654" y="621336"/>
                  <a:pt x="241452" y="631781"/>
                </a:cubicBezTo>
                <a:cubicBezTo>
                  <a:pt x="251889" y="642586"/>
                  <a:pt x="266646" y="649069"/>
                  <a:pt x="282843" y="649069"/>
                </a:cubicBezTo>
                <a:cubicBezTo>
                  <a:pt x="299040" y="649069"/>
                  <a:pt x="313797" y="642586"/>
                  <a:pt x="324594" y="631781"/>
                </a:cubicBezTo>
                <a:cubicBezTo>
                  <a:pt x="332153" y="624218"/>
                  <a:pt x="337552" y="614493"/>
                  <a:pt x="340431" y="603328"/>
                </a:cubicBezTo>
                <a:lnTo>
                  <a:pt x="476123" y="565150"/>
                </a:lnTo>
                <a:cubicBezTo>
                  <a:pt x="479362" y="571993"/>
                  <a:pt x="483321" y="577756"/>
                  <a:pt x="488360" y="583158"/>
                </a:cubicBezTo>
                <a:cubicBezTo>
                  <a:pt x="499158" y="593603"/>
                  <a:pt x="513555" y="600446"/>
                  <a:pt x="529752" y="600446"/>
                </a:cubicBezTo>
                <a:cubicBezTo>
                  <a:pt x="546308" y="600446"/>
                  <a:pt x="560705" y="593603"/>
                  <a:pt x="571503" y="583158"/>
                </a:cubicBezTo>
                <a:cubicBezTo>
                  <a:pt x="582301" y="572353"/>
                  <a:pt x="588779" y="557586"/>
                  <a:pt x="588779" y="541379"/>
                </a:cubicBezTo>
                <a:cubicBezTo>
                  <a:pt x="588779" y="525171"/>
                  <a:pt x="582301" y="510404"/>
                  <a:pt x="571503" y="499959"/>
                </a:cubicBezTo>
                <a:cubicBezTo>
                  <a:pt x="560705" y="489154"/>
                  <a:pt x="546308" y="482671"/>
                  <a:pt x="529752" y="482671"/>
                </a:cubicBezTo>
                <a:cubicBezTo>
                  <a:pt x="514995" y="482671"/>
                  <a:pt x="501318" y="488074"/>
                  <a:pt x="490520" y="497798"/>
                </a:cubicBezTo>
                <a:lnTo>
                  <a:pt x="372104" y="425764"/>
                </a:lnTo>
                <a:cubicBezTo>
                  <a:pt x="374984" y="418921"/>
                  <a:pt x="376424" y="411718"/>
                  <a:pt x="376424" y="403794"/>
                </a:cubicBezTo>
                <a:cubicBezTo>
                  <a:pt x="376424" y="392629"/>
                  <a:pt x="373184" y="382184"/>
                  <a:pt x="367785" y="373179"/>
                </a:cubicBezTo>
                <a:lnTo>
                  <a:pt x="441210" y="311951"/>
                </a:lnTo>
                <a:cubicBezTo>
                  <a:pt x="448049" y="314832"/>
                  <a:pt x="455607" y="316273"/>
                  <a:pt x="463525" y="316273"/>
                </a:cubicBezTo>
                <a:cubicBezTo>
                  <a:pt x="479722" y="316273"/>
                  <a:pt x="494479" y="309790"/>
                  <a:pt x="505277" y="299345"/>
                </a:cubicBezTo>
                <a:cubicBezTo>
                  <a:pt x="515715" y="288540"/>
                  <a:pt x="522193" y="273773"/>
                  <a:pt x="522193" y="257565"/>
                </a:cubicBezTo>
                <a:cubicBezTo>
                  <a:pt x="522193" y="241357"/>
                  <a:pt x="515715" y="226590"/>
                  <a:pt x="505277" y="216145"/>
                </a:cubicBezTo>
                <a:cubicBezTo>
                  <a:pt x="494479" y="205340"/>
                  <a:pt x="479722" y="198857"/>
                  <a:pt x="463525" y="198857"/>
                </a:cubicBezTo>
                <a:close/>
                <a:moveTo>
                  <a:pt x="466765" y="66675"/>
                </a:moveTo>
                <a:cubicBezTo>
                  <a:pt x="558546" y="73518"/>
                  <a:pt x="641329" y="113857"/>
                  <a:pt x="702876" y="175446"/>
                </a:cubicBezTo>
                <a:cubicBezTo>
                  <a:pt x="762623" y="234874"/>
                  <a:pt x="802215" y="314832"/>
                  <a:pt x="810853" y="403794"/>
                </a:cubicBezTo>
                <a:lnTo>
                  <a:pt x="748226" y="403794"/>
                </a:lnTo>
                <a:cubicBezTo>
                  <a:pt x="728430" y="403794"/>
                  <a:pt x="711874" y="420362"/>
                  <a:pt x="711874" y="440171"/>
                </a:cubicBezTo>
                <a:cubicBezTo>
                  <a:pt x="711874" y="460340"/>
                  <a:pt x="728430" y="476548"/>
                  <a:pt x="748226" y="476548"/>
                </a:cubicBezTo>
                <a:lnTo>
                  <a:pt x="810853" y="476548"/>
                </a:lnTo>
                <a:cubicBezTo>
                  <a:pt x="802215" y="565510"/>
                  <a:pt x="762623" y="645468"/>
                  <a:pt x="702876" y="705256"/>
                </a:cubicBezTo>
                <a:cubicBezTo>
                  <a:pt x="641329" y="766845"/>
                  <a:pt x="558546" y="806824"/>
                  <a:pt x="466765" y="814027"/>
                </a:cubicBezTo>
                <a:lnTo>
                  <a:pt x="466765" y="750997"/>
                </a:lnTo>
                <a:cubicBezTo>
                  <a:pt x="466765" y="730828"/>
                  <a:pt x="450208" y="714260"/>
                  <a:pt x="430412" y="714260"/>
                </a:cubicBezTo>
                <a:cubicBezTo>
                  <a:pt x="410257" y="714260"/>
                  <a:pt x="394060" y="730828"/>
                  <a:pt x="394060" y="750997"/>
                </a:cubicBezTo>
                <a:lnTo>
                  <a:pt x="394060" y="812586"/>
                </a:lnTo>
                <a:cubicBezTo>
                  <a:pt x="308038" y="802502"/>
                  <a:pt x="231014" y="763243"/>
                  <a:pt x="173066" y="705256"/>
                </a:cubicBezTo>
                <a:cubicBezTo>
                  <a:pt x="113318" y="645468"/>
                  <a:pt x="73726" y="565510"/>
                  <a:pt x="65088" y="476548"/>
                </a:cubicBezTo>
                <a:lnTo>
                  <a:pt x="127355" y="476548"/>
                </a:lnTo>
                <a:cubicBezTo>
                  <a:pt x="147511" y="476548"/>
                  <a:pt x="164068" y="460340"/>
                  <a:pt x="164068" y="440171"/>
                </a:cubicBezTo>
                <a:cubicBezTo>
                  <a:pt x="164068" y="420362"/>
                  <a:pt x="147511" y="403794"/>
                  <a:pt x="127355" y="403794"/>
                </a:cubicBezTo>
                <a:lnTo>
                  <a:pt x="65088" y="403794"/>
                </a:lnTo>
                <a:cubicBezTo>
                  <a:pt x="73726" y="314832"/>
                  <a:pt x="113318" y="234874"/>
                  <a:pt x="173066" y="175446"/>
                </a:cubicBezTo>
                <a:cubicBezTo>
                  <a:pt x="231014" y="117099"/>
                  <a:pt x="308038" y="77840"/>
                  <a:pt x="394060" y="68116"/>
                </a:cubicBezTo>
                <a:lnTo>
                  <a:pt x="394060" y="129345"/>
                </a:lnTo>
                <a:cubicBezTo>
                  <a:pt x="394060" y="149874"/>
                  <a:pt x="410257" y="166082"/>
                  <a:pt x="430412" y="166082"/>
                </a:cubicBezTo>
                <a:cubicBezTo>
                  <a:pt x="450208" y="166082"/>
                  <a:pt x="466765" y="149874"/>
                  <a:pt x="466765" y="129345"/>
                </a:cubicBezTo>
                <a:lnTo>
                  <a:pt x="466765" y="66675"/>
                </a:lnTo>
                <a:close/>
                <a:moveTo>
                  <a:pt x="431199" y="0"/>
                </a:moveTo>
                <a:cubicBezTo>
                  <a:pt x="441646" y="0"/>
                  <a:pt x="449211" y="8285"/>
                  <a:pt x="449211" y="18372"/>
                </a:cubicBezTo>
                <a:lnTo>
                  <a:pt x="449211" y="127883"/>
                </a:lnTo>
                <a:cubicBezTo>
                  <a:pt x="449211" y="138329"/>
                  <a:pt x="441646" y="146615"/>
                  <a:pt x="431199" y="146615"/>
                </a:cubicBezTo>
                <a:cubicBezTo>
                  <a:pt x="421113" y="146615"/>
                  <a:pt x="412827" y="138329"/>
                  <a:pt x="412827" y="127883"/>
                </a:cubicBezTo>
                <a:lnTo>
                  <a:pt x="412827" y="18372"/>
                </a:lnTo>
                <a:cubicBezTo>
                  <a:pt x="412827" y="8285"/>
                  <a:pt x="421113" y="0"/>
                  <a:pt x="431199"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37" name="Freeform 88">
            <a:extLst>
              <a:ext uri="{FF2B5EF4-FFF2-40B4-BE49-F238E27FC236}">
                <a16:creationId xmlns:a16="http://schemas.microsoft.com/office/drawing/2014/main" id="{CB678E1C-DB39-F145-B874-559CEA2CFA45}"/>
              </a:ext>
            </a:extLst>
          </p:cNvPr>
          <p:cNvSpPr>
            <a:spLocks noChangeArrowheads="1"/>
          </p:cNvSpPr>
          <p:nvPr/>
        </p:nvSpPr>
        <p:spPr bwMode="auto">
          <a:xfrm>
            <a:off x="14773944" y="5100721"/>
            <a:ext cx="1315696" cy="846856"/>
          </a:xfrm>
          <a:custGeom>
            <a:avLst/>
            <a:gdLst>
              <a:gd name="T0" fmla="*/ 0 w 850540"/>
              <a:gd name="T1" fmla="*/ 364945 h 547328"/>
              <a:gd name="T2" fmla="*/ 255229 w 850540"/>
              <a:gd name="T3" fmla="*/ 364945 h 547328"/>
              <a:gd name="T4" fmla="*/ 255229 w 850540"/>
              <a:gd name="T5" fmla="*/ 401277 h 547328"/>
              <a:gd name="T6" fmla="*/ 0 w 850540"/>
              <a:gd name="T7" fmla="*/ 401277 h 547328"/>
              <a:gd name="T8" fmla="*/ 0 w 850540"/>
              <a:gd name="T9" fmla="*/ 255587 h 547328"/>
              <a:gd name="T10" fmla="*/ 255229 w 850540"/>
              <a:gd name="T11" fmla="*/ 255587 h 547328"/>
              <a:gd name="T12" fmla="*/ 255229 w 850540"/>
              <a:gd name="T13" fmla="*/ 291560 h 547328"/>
              <a:gd name="T14" fmla="*/ 0 w 850540"/>
              <a:gd name="T15" fmla="*/ 291560 h 547328"/>
              <a:gd name="T16" fmla="*/ 88900 w 850540"/>
              <a:gd name="T17" fmla="*/ 32005 h 547328"/>
              <a:gd name="T18" fmla="*/ 456216 w 850540"/>
              <a:gd name="T19" fmla="*/ 376153 h 547328"/>
              <a:gd name="T20" fmla="*/ 469540 w 850540"/>
              <a:gd name="T21" fmla="*/ 388739 h 547328"/>
              <a:gd name="T22" fmla="*/ 483224 w 850540"/>
              <a:gd name="T23" fmla="*/ 376153 h 547328"/>
              <a:gd name="T24" fmla="*/ 850540 w 850540"/>
              <a:gd name="T25" fmla="*/ 32005 h 547328"/>
              <a:gd name="T26" fmla="*/ 850540 w 850540"/>
              <a:gd name="T27" fmla="*/ 34163 h 547328"/>
              <a:gd name="T28" fmla="*/ 850540 w 850540"/>
              <a:gd name="T29" fmla="*/ 513165 h 547328"/>
              <a:gd name="T30" fmla="*/ 840457 w 850540"/>
              <a:gd name="T31" fmla="*/ 537618 h 547328"/>
              <a:gd name="T32" fmla="*/ 816329 w 850540"/>
              <a:gd name="T33" fmla="*/ 547328 h 547328"/>
              <a:gd name="T34" fmla="*/ 123111 w 850540"/>
              <a:gd name="T35" fmla="*/ 547328 h 547328"/>
              <a:gd name="T36" fmla="*/ 98623 w 850540"/>
              <a:gd name="T37" fmla="*/ 537618 h 547328"/>
              <a:gd name="T38" fmla="*/ 88900 w 850540"/>
              <a:gd name="T39" fmla="*/ 513165 h 547328"/>
              <a:gd name="T40" fmla="*/ 88900 w 850540"/>
              <a:gd name="T41" fmla="*/ 419666 h 547328"/>
              <a:gd name="T42" fmla="*/ 274719 w 850540"/>
              <a:gd name="T43" fmla="*/ 419666 h 547328"/>
              <a:gd name="T44" fmla="*/ 274719 w 850540"/>
              <a:gd name="T45" fmla="*/ 346665 h 547328"/>
              <a:gd name="T46" fmla="*/ 88900 w 850540"/>
              <a:gd name="T47" fmla="*/ 346665 h 547328"/>
              <a:gd name="T48" fmla="*/ 88900 w 850540"/>
              <a:gd name="T49" fmla="*/ 309985 h 547328"/>
              <a:gd name="T50" fmla="*/ 274719 w 850540"/>
              <a:gd name="T51" fmla="*/ 309985 h 547328"/>
              <a:gd name="T52" fmla="*/ 274719 w 850540"/>
              <a:gd name="T53" fmla="*/ 237343 h 547328"/>
              <a:gd name="T54" fmla="*/ 88900 w 850540"/>
              <a:gd name="T55" fmla="*/ 237343 h 547328"/>
              <a:gd name="T56" fmla="*/ 88900 w 850540"/>
              <a:gd name="T57" fmla="*/ 34163 h 547328"/>
              <a:gd name="T58" fmla="*/ 88900 w 850540"/>
              <a:gd name="T59" fmla="*/ 32005 h 547328"/>
              <a:gd name="T60" fmla="*/ 123111 w 850540"/>
              <a:gd name="T61" fmla="*/ 0 h 547328"/>
              <a:gd name="T62" fmla="*/ 816329 w 850540"/>
              <a:gd name="T63" fmla="*/ 0 h 547328"/>
              <a:gd name="T64" fmla="*/ 825692 w 850540"/>
              <a:gd name="T65" fmla="*/ 1438 h 547328"/>
              <a:gd name="T66" fmla="*/ 469540 w 850540"/>
              <a:gd name="T67" fmla="*/ 334798 h 547328"/>
              <a:gd name="T68" fmla="*/ 113748 w 850540"/>
              <a:gd name="T69" fmla="*/ 1438 h 547328"/>
              <a:gd name="T70" fmla="*/ 123111 w 850540"/>
              <a:gd name="T71" fmla="*/ 0 h 547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50540" h="547328">
                <a:moveTo>
                  <a:pt x="0" y="364945"/>
                </a:moveTo>
                <a:lnTo>
                  <a:pt x="255229" y="364945"/>
                </a:lnTo>
                <a:lnTo>
                  <a:pt x="255229" y="401277"/>
                </a:lnTo>
                <a:lnTo>
                  <a:pt x="0" y="401277"/>
                </a:lnTo>
                <a:lnTo>
                  <a:pt x="0" y="364945"/>
                </a:lnTo>
                <a:close/>
                <a:moveTo>
                  <a:pt x="0" y="255587"/>
                </a:moveTo>
                <a:lnTo>
                  <a:pt x="255229" y="255587"/>
                </a:lnTo>
                <a:lnTo>
                  <a:pt x="255229" y="291560"/>
                </a:lnTo>
                <a:lnTo>
                  <a:pt x="0" y="291560"/>
                </a:lnTo>
                <a:lnTo>
                  <a:pt x="0" y="255587"/>
                </a:lnTo>
                <a:close/>
                <a:moveTo>
                  <a:pt x="88900" y="32005"/>
                </a:moveTo>
                <a:lnTo>
                  <a:pt x="456216" y="376153"/>
                </a:lnTo>
                <a:lnTo>
                  <a:pt x="469540" y="388739"/>
                </a:lnTo>
                <a:lnTo>
                  <a:pt x="483224" y="376153"/>
                </a:lnTo>
                <a:lnTo>
                  <a:pt x="850540" y="32005"/>
                </a:lnTo>
                <a:cubicBezTo>
                  <a:pt x="850540" y="32724"/>
                  <a:pt x="850540" y="33444"/>
                  <a:pt x="850540" y="34163"/>
                </a:cubicBezTo>
                <a:lnTo>
                  <a:pt x="850540" y="513165"/>
                </a:lnTo>
                <a:cubicBezTo>
                  <a:pt x="850540" y="522514"/>
                  <a:pt x="846939" y="531145"/>
                  <a:pt x="840457" y="537618"/>
                </a:cubicBezTo>
                <a:cubicBezTo>
                  <a:pt x="834335" y="543731"/>
                  <a:pt x="825692" y="547328"/>
                  <a:pt x="816329" y="547328"/>
                </a:cubicBezTo>
                <a:lnTo>
                  <a:pt x="123111" y="547328"/>
                </a:lnTo>
                <a:cubicBezTo>
                  <a:pt x="113748" y="547328"/>
                  <a:pt x="105105" y="543731"/>
                  <a:pt x="98623" y="537618"/>
                </a:cubicBezTo>
                <a:cubicBezTo>
                  <a:pt x="92501" y="531145"/>
                  <a:pt x="88900" y="522514"/>
                  <a:pt x="88900" y="513165"/>
                </a:cubicBezTo>
                <a:lnTo>
                  <a:pt x="88900" y="419666"/>
                </a:lnTo>
                <a:lnTo>
                  <a:pt x="274719" y="419666"/>
                </a:lnTo>
                <a:lnTo>
                  <a:pt x="274719" y="346665"/>
                </a:lnTo>
                <a:lnTo>
                  <a:pt x="88900" y="346665"/>
                </a:lnTo>
                <a:lnTo>
                  <a:pt x="88900" y="309985"/>
                </a:lnTo>
                <a:lnTo>
                  <a:pt x="274719" y="309985"/>
                </a:lnTo>
                <a:lnTo>
                  <a:pt x="274719" y="237343"/>
                </a:lnTo>
                <a:lnTo>
                  <a:pt x="88900" y="237343"/>
                </a:lnTo>
                <a:lnTo>
                  <a:pt x="88900" y="34163"/>
                </a:lnTo>
                <a:cubicBezTo>
                  <a:pt x="88900" y="33444"/>
                  <a:pt x="88900" y="32724"/>
                  <a:pt x="88900" y="32005"/>
                </a:cubicBezTo>
                <a:close/>
                <a:moveTo>
                  <a:pt x="123111" y="0"/>
                </a:moveTo>
                <a:lnTo>
                  <a:pt x="816329" y="0"/>
                </a:lnTo>
                <a:cubicBezTo>
                  <a:pt x="819570" y="0"/>
                  <a:pt x="822811" y="359"/>
                  <a:pt x="825692" y="1438"/>
                </a:cubicBezTo>
                <a:lnTo>
                  <a:pt x="469540" y="334798"/>
                </a:lnTo>
                <a:lnTo>
                  <a:pt x="113748" y="1438"/>
                </a:lnTo>
                <a:cubicBezTo>
                  <a:pt x="116629" y="359"/>
                  <a:pt x="119510" y="0"/>
                  <a:pt x="123111"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38" name="Freeform 47">
            <a:extLst>
              <a:ext uri="{FF2B5EF4-FFF2-40B4-BE49-F238E27FC236}">
                <a16:creationId xmlns:a16="http://schemas.microsoft.com/office/drawing/2014/main" id="{EF8D73E7-42B0-9A43-BBBE-7C786009AC53}"/>
              </a:ext>
            </a:extLst>
          </p:cNvPr>
          <p:cNvSpPr>
            <a:spLocks noChangeArrowheads="1"/>
          </p:cNvSpPr>
          <p:nvPr/>
        </p:nvSpPr>
        <p:spPr bwMode="auto">
          <a:xfrm>
            <a:off x="19750280" y="6614228"/>
            <a:ext cx="1131596" cy="1342698"/>
          </a:xfrm>
          <a:custGeom>
            <a:avLst/>
            <a:gdLst>
              <a:gd name="T0" fmla="*/ 676733 w 2032"/>
              <a:gd name="T1" fmla="*/ 232932 h 2412"/>
              <a:gd name="T2" fmla="*/ 55104 w 2032"/>
              <a:gd name="T3" fmla="*/ 68403 h 2412"/>
              <a:gd name="T4" fmla="*/ 210331 w 2032"/>
              <a:gd name="T5" fmla="*/ 361098 h 2412"/>
              <a:gd name="T6" fmla="*/ 265435 w 2032"/>
              <a:gd name="T7" fmla="*/ 306015 h 2412"/>
              <a:gd name="T8" fmla="*/ 210331 w 2032"/>
              <a:gd name="T9" fmla="*/ 361098 h 2412"/>
              <a:gd name="T10" fmla="*/ 393290 w 2032"/>
              <a:gd name="T11" fmla="*/ 361098 h 2412"/>
              <a:gd name="T12" fmla="*/ 338547 w 2032"/>
              <a:gd name="T13" fmla="*/ 306015 h 2412"/>
              <a:gd name="T14" fmla="*/ 466402 w 2032"/>
              <a:gd name="T15" fmla="*/ 361098 h 2412"/>
              <a:gd name="T16" fmla="*/ 521146 w 2032"/>
              <a:gd name="T17" fmla="*/ 306015 h 2412"/>
              <a:gd name="T18" fmla="*/ 466402 w 2032"/>
              <a:gd name="T19" fmla="*/ 361098 h 2412"/>
              <a:gd name="T20" fmla="*/ 649361 w 2032"/>
              <a:gd name="T21" fmla="*/ 361098 h 2412"/>
              <a:gd name="T22" fmla="*/ 594618 w 2032"/>
              <a:gd name="T23" fmla="*/ 306015 h 2412"/>
              <a:gd name="T24" fmla="*/ 82476 w 2032"/>
              <a:gd name="T25" fmla="*/ 488544 h 2412"/>
              <a:gd name="T26" fmla="*/ 137580 w 2032"/>
              <a:gd name="T27" fmla="*/ 433821 h 2412"/>
              <a:gd name="T28" fmla="*/ 82476 w 2032"/>
              <a:gd name="T29" fmla="*/ 488544 h 2412"/>
              <a:gd name="T30" fmla="*/ 265435 w 2032"/>
              <a:gd name="T31" fmla="*/ 488544 h 2412"/>
              <a:gd name="T32" fmla="*/ 210331 w 2032"/>
              <a:gd name="T33" fmla="*/ 433821 h 2412"/>
              <a:gd name="T34" fmla="*/ 338547 w 2032"/>
              <a:gd name="T35" fmla="*/ 488544 h 2412"/>
              <a:gd name="T36" fmla="*/ 393290 w 2032"/>
              <a:gd name="T37" fmla="*/ 433821 h 2412"/>
              <a:gd name="T38" fmla="*/ 338547 w 2032"/>
              <a:gd name="T39" fmla="*/ 488544 h 2412"/>
              <a:gd name="T40" fmla="*/ 521146 w 2032"/>
              <a:gd name="T41" fmla="*/ 488544 h 2412"/>
              <a:gd name="T42" fmla="*/ 466402 w 2032"/>
              <a:gd name="T43" fmla="*/ 433821 h 2412"/>
              <a:gd name="T44" fmla="*/ 594618 w 2032"/>
              <a:gd name="T45" fmla="*/ 488544 h 2412"/>
              <a:gd name="T46" fmla="*/ 649361 w 2032"/>
              <a:gd name="T47" fmla="*/ 433821 h 2412"/>
              <a:gd name="T48" fmla="*/ 594618 w 2032"/>
              <a:gd name="T49" fmla="*/ 488544 h 2412"/>
              <a:gd name="T50" fmla="*/ 137580 w 2032"/>
              <a:gd name="T51" fmla="*/ 616351 h 2412"/>
              <a:gd name="T52" fmla="*/ 82476 w 2032"/>
              <a:gd name="T53" fmla="*/ 561628 h 2412"/>
              <a:gd name="T54" fmla="*/ 210331 w 2032"/>
              <a:gd name="T55" fmla="*/ 616351 h 2412"/>
              <a:gd name="T56" fmla="*/ 265435 w 2032"/>
              <a:gd name="T57" fmla="*/ 561628 h 2412"/>
              <a:gd name="T58" fmla="*/ 210331 w 2032"/>
              <a:gd name="T59" fmla="*/ 616351 h 2412"/>
              <a:gd name="T60" fmla="*/ 393290 w 2032"/>
              <a:gd name="T61" fmla="*/ 616351 h 2412"/>
              <a:gd name="T62" fmla="*/ 338547 w 2032"/>
              <a:gd name="T63" fmla="*/ 561628 h 2412"/>
              <a:gd name="T64" fmla="*/ 466402 w 2032"/>
              <a:gd name="T65" fmla="*/ 616351 h 2412"/>
              <a:gd name="T66" fmla="*/ 521146 w 2032"/>
              <a:gd name="T67" fmla="*/ 561628 h 2412"/>
              <a:gd name="T68" fmla="*/ 466402 w 2032"/>
              <a:gd name="T69" fmla="*/ 616351 h 2412"/>
              <a:gd name="T70" fmla="*/ 649361 w 2032"/>
              <a:gd name="T71" fmla="*/ 616351 h 2412"/>
              <a:gd name="T72" fmla="*/ 594618 w 2032"/>
              <a:gd name="T73" fmla="*/ 561628 h 2412"/>
              <a:gd name="T74" fmla="*/ 82476 w 2032"/>
              <a:gd name="T75" fmla="*/ 744517 h 2412"/>
              <a:gd name="T76" fmla="*/ 137580 w 2032"/>
              <a:gd name="T77" fmla="*/ 689794 h 2412"/>
              <a:gd name="T78" fmla="*/ 82476 w 2032"/>
              <a:gd name="T79" fmla="*/ 744517 h 2412"/>
              <a:gd name="T80" fmla="*/ 265435 w 2032"/>
              <a:gd name="T81" fmla="*/ 744517 h 2412"/>
              <a:gd name="T82" fmla="*/ 210331 w 2032"/>
              <a:gd name="T83" fmla="*/ 689794 h 2412"/>
              <a:gd name="T84" fmla="*/ 338547 w 2032"/>
              <a:gd name="T85" fmla="*/ 744517 h 2412"/>
              <a:gd name="T86" fmla="*/ 393290 w 2032"/>
              <a:gd name="T87" fmla="*/ 689794 h 2412"/>
              <a:gd name="T88" fmla="*/ 338547 w 2032"/>
              <a:gd name="T89" fmla="*/ 744517 h 2412"/>
              <a:gd name="T90" fmla="*/ 521146 w 2032"/>
              <a:gd name="T91" fmla="*/ 744517 h 2412"/>
              <a:gd name="T92" fmla="*/ 466402 w 2032"/>
              <a:gd name="T93" fmla="*/ 689794 h 2412"/>
              <a:gd name="T94" fmla="*/ 594618 w 2032"/>
              <a:gd name="T95" fmla="*/ 744517 h 2412"/>
              <a:gd name="T96" fmla="*/ 649361 w 2032"/>
              <a:gd name="T97" fmla="*/ 689794 h 2412"/>
              <a:gd name="T98" fmla="*/ 594618 w 2032"/>
              <a:gd name="T99" fmla="*/ 744517 h 2412"/>
              <a:gd name="T100" fmla="*/ 137580 w 2032"/>
              <a:gd name="T101" fmla="*/ 361098 h 2412"/>
              <a:gd name="T102" fmla="*/ 82476 w 2032"/>
              <a:gd name="T103" fmla="*/ 306015 h 2412"/>
              <a:gd name="T104" fmla="*/ 41418 w 2032"/>
              <a:gd name="T105" fmla="*/ 0 h 2412"/>
              <a:gd name="T106" fmla="*/ 690419 w 2032"/>
              <a:gd name="T107" fmla="*/ 0 h 2412"/>
              <a:gd name="T108" fmla="*/ 719592 w 2032"/>
              <a:gd name="T109" fmla="*/ 12241 h 2412"/>
              <a:gd name="T110" fmla="*/ 731477 w 2032"/>
              <a:gd name="T111" fmla="*/ 826601 h 2412"/>
              <a:gd name="T112" fmla="*/ 719592 w 2032"/>
              <a:gd name="T113" fmla="*/ 855762 h 2412"/>
              <a:gd name="T114" fmla="*/ 690419 w 2032"/>
              <a:gd name="T115" fmla="*/ 868003 h 2412"/>
              <a:gd name="T116" fmla="*/ 41418 w 2032"/>
              <a:gd name="T117" fmla="*/ 868003 h 2412"/>
              <a:gd name="T118" fmla="*/ 12245 w 2032"/>
              <a:gd name="T119" fmla="*/ 855762 h 2412"/>
              <a:gd name="T120" fmla="*/ 0 w 2032"/>
              <a:gd name="T121" fmla="*/ 41042 h 2412"/>
              <a:gd name="T122" fmla="*/ 12245 w 2032"/>
              <a:gd name="T123" fmla="*/ 12241 h 2412"/>
              <a:gd name="T124" fmla="*/ 41418 w 2032"/>
              <a:gd name="T125" fmla="*/ 0 h 241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032" h="2412">
                <a:moveTo>
                  <a:pt x="153" y="647"/>
                </a:moveTo>
                <a:lnTo>
                  <a:pt x="1879" y="647"/>
                </a:lnTo>
                <a:lnTo>
                  <a:pt x="1879" y="190"/>
                </a:lnTo>
                <a:lnTo>
                  <a:pt x="153" y="190"/>
                </a:lnTo>
                <a:lnTo>
                  <a:pt x="153" y="647"/>
                </a:lnTo>
                <a:close/>
                <a:moveTo>
                  <a:pt x="584" y="1003"/>
                </a:moveTo>
                <a:lnTo>
                  <a:pt x="737" y="1003"/>
                </a:lnTo>
                <a:lnTo>
                  <a:pt x="737" y="850"/>
                </a:lnTo>
                <a:lnTo>
                  <a:pt x="584" y="850"/>
                </a:lnTo>
                <a:lnTo>
                  <a:pt x="584" y="1003"/>
                </a:lnTo>
                <a:close/>
                <a:moveTo>
                  <a:pt x="940" y="1003"/>
                </a:moveTo>
                <a:lnTo>
                  <a:pt x="1092" y="1003"/>
                </a:lnTo>
                <a:lnTo>
                  <a:pt x="1092" y="850"/>
                </a:lnTo>
                <a:lnTo>
                  <a:pt x="940" y="850"/>
                </a:lnTo>
                <a:lnTo>
                  <a:pt x="940" y="1003"/>
                </a:lnTo>
                <a:close/>
                <a:moveTo>
                  <a:pt x="1295" y="1003"/>
                </a:moveTo>
                <a:lnTo>
                  <a:pt x="1447" y="1003"/>
                </a:lnTo>
                <a:lnTo>
                  <a:pt x="1447" y="850"/>
                </a:lnTo>
                <a:lnTo>
                  <a:pt x="1295" y="850"/>
                </a:lnTo>
                <a:lnTo>
                  <a:pt x="1295" y="1003"/>
                </a:lnTo>
                <a:close/>
                <a:moveTo>
                  <a:pt x="1651" y="1003"/>
                </a:moveTo>
                <a:lnTo>
                  <a:pt x="1803" y="1003"/>
                </a:lnTo>
                <a:lnTo>
                  <a:pt x="1803" y="850"/>
                </a:lnTo>
                <a:lnTo>
                  <a:pt x="1651" y="850"/>
                </a:lnTo>
                <a:lnTo>
                  <a:pt x="1651" y="1003"/>
                </a:lnTo>
                <a:close/>
                <a:moveTo>
                  <a:pt x="229" y="1357"/>
                </a:moveTo>
                <a:lnTo>
                  <a:pt x="382" y="1357"/>
                </a:lnTo>
                <a:lnTo>
                  <a:pt x="382" y="1205"/>
                </a:lnTo>
                <a:lnTo>
                  <a:pt x="229" y="1205"/>
                </a:lnTo>
                <a:lnTo>
                  <a:pt x="229" y="1357"/>
                </a:lnTo>
                <a:close/>
                <a:moveTo>
                  <a:pt x="584" y="1357"/>
                </a:moveTo>
                <a:lnTo>
                  <a:pt x="737" y="1357"/>
                </a:lnTo>
                <a:lnTo>
                  <a:pt x="737" y="1205"/>
                </a:lnTo>
                <a:lnTo>
                  <a:pt x="584" y="1205"/>
                </a:lnTo>
                <a:lnTo>
                  <a:pt x="584" y="1357"/>
                </a:lnTo>
                <a:close/>
                <a:moveTo>
                  <a:pt x="940" y="1357"/>
                </a:moveTo>
                <a:lnTo>
                  <a:pt x="1092" y="1357"/>
                </a:lnTo>
                <a:lnTo>
                  <a:pt x="1092" y="1205"/>
                </a:lnTo>
                <a:lnTo>
                  <a:pt x="940" y="1205"/>
                </a:lnTo>
                <a:lnTo>
                  <a:pt x="940" y="1357"/>
                </a:lnTo>
                <a:close/>
                <a:moveTo>
                  <a:pt x="1295" y="1357"/>
                </a:moveTo>
                <a:lnTo>
                  <a:pt x="1447" y="1357"/>
                </a:lnTo>
                <a:lnTo>
                  <a:pt x="1447" y="1205"/>
                </a:lnTo>
                <a:lnTo>
                  <a:pt x="1295" y="1205"/>
                </a:lnTo>
                <a:lnTo>
                  <a:pt x="1295" y="1357"/>
                </a:lnTo>
                <a:close/>
                <a:moveTo>
                  <a:pt x="1651" y="1357"/>
                </a:moveTo>
                <a:lnTo>
                  <a:pt x="1803" y="1357"/>
                </a:lnTo>
                <a:lnTo>
                  <a:pt x="1803" y="1205"/>
                </a:lnTo>
                <a:lnTo>
                  <a:pt x="1651" y="1205"/>
                </a:lnTo>
                <a:lnTo>
                  <a:pt x="1651" y="1357"/>
                </a:lnTo>
                <a:close/>
                <a:moveTo>
                  <a:pt x="229" y="1712"/>
                </a:moveTo>
                <a:lnTo>
                  <a:pt x="382" y="1712"/>
                </a:lnTo>
                <a:lnTo>
                  <a:pt x="382" y="1560"/>
                </a:lnTo>
                <a:lnTo>
                  <a:pt x="229" y="1560"/>
                </a:lnTo>
                <a:lnTo>
                  <a:pt x="229" y="1712"/>
                </a:lnTo>
                <a:close/>
                <a:moveTo>
                  <a:pt x="584" y="1712"/>
                </a:moveTo>
                <a:lnTo>
                  <a:pt x="737" y="1712"/>
                </a:lnTo>
                <a:lnTo>
                  <a:pt x="737" y="1560"/>
                </a:lnTo>
                <a:lnTo>
                  <a:pt x="584" y="1560"/>
                </a:lnTo>
                <a:lnTo>
                  <a:pt x="584" y="1712"/>
                </a:lnTo>
                <a:close/>
                <a:moveTo>
                  <a:pt x="940" y="1712"/>
                </a:moveTo>
                <a:lnTo>
                  <a:pt x="1092" y="1712"/>
                </a:lnTo>
                <a:lnTo>
                  <a:pt x="1092" y="1560"/>
                </a:lnTo>
                <a:lnTo>
                  <a:pt x="940" y="1560"/>
                </a:lnTo>
                <a:lnTo>
                  <a:pt x="940" y="1712"/>
                </a:lnTo>
                <a:close/>
                <a:moveTo>
                  <a:pt x="1295" y="1712"/>
                </a:moveTo>
                <a:lnTo>
                  <a:pt x="1447" y="1712"/>
                </a:lnTo>
                <a:lnTo>
                  <a:pt x="1447" y="1560"/>
                </a:lnTo>
                <a:lnTo>
                  <a:pt x="1295" y="1560"/>
                </a:lnTo>
                <a:lnTo>
                  <a:pt x="1295" y="1712"/>
                </a:lnTo>
                <a:close/>
                <a:moveTo>
                  <a:pt x="1651" y="1712"/>
                </a:moveTo>
                <a:lnTo>
                  <a:pt x="1803" y="1712"/>
                </a:lnTo>
                <a:lnTo>
                  <a:pt x="1803" y="1560"/>
                </a:lnTo>
                <a:lnTo>
                  <a:pt x="1651" y="1560"/>
                </a:lnTo>
                <a:lnTo>
                  <a:pt x="1651" y="1712"/>
                </a:lnTo>
                <a:close/>
                <a:moveTo>
                  <a:pt x="229" y="2068"/>
                </a:moveTo>
                <a:lnTo>
                  <a:pt x="382" y="2068"/>
                </a:lnTo>
                <a:lnTo>
                  <a:pt x="382" y="1916"/>
                </a:lnTo>
                <a:lnTo>
                  <a:pt x="229" y="1916"/>
                </a:lnTo>
                <a:lnTo>
                  <a:pt x="229" y="2068"/>
                </a:lnTo>
                <a:close/>
                <a:moveTo>
                  <a:pt x="584" y="2068"/>
                </a:moveTo>
                <a:lnTo>
                  <a:pt x="737" y="2068"/>
                </a:lnTo>
                <a:lnTo>
                  <a:pt x="737" y="1916"/>
                </a:lnTo>
                <a:lnTo>
                  <a:pt x="584" y="1916"/>
                </a:lnTo>
                <a:lnTo>
                  <a:pt x="584" y="2068"/>
                </a:lnTo>
                <a:close/>
                <a:moveTo>
                  <a:pt x="940" y="2068"/>
                </a:moveTo>
                <a:lnTo>
                  <a:pt x="1092" y="2068"/>
                </a:lnTo>
                <a:lnTo>
                  <a:pt x="1092" y="1916"/>
                </a:lnTo>
                <a:lnTo>
                  <a:pt x="940" y="1916"/>
                </a:lnTo>
                <a:lnTo>
                  <a:pt x="940" y="2068"/>
                </a:lnTo>
                <a:close/>
                <a:moveTo>
                  <a:pt x="1295" y="2068"/>
                </a:moveTo>
                <a:lnTo>
                  <a:pt x="1447" y="2068"/>
                </a:lnTo>
                <a:lnTo>
                  <a:pt x="1447" y="1916"/>
                </a:lnTo>
                <a:lnTo>
                  <a:pt x="1295" y="1916"/>
                </a:lnTo>
                <a:lnTo>
                  <a:pt x="1295" y="2068"/>
                </a:lnTo>
                <a:close/>
                <a:moveTo>
                  <a:pt x="1651" y="2068"/>
                </a:moveTo>
                <a:lnTo>
                  <a:pt x="1803" y="2068"/>
                </a:lnTo>
                <a:lnTo>
                  <a:pt x="1803" y="1916"/>
                </a:lnTo>
                <a:lnTo>
                  <a:pt x="1651" y="1916"/>
                </a:lnTo>
                <a:lnTo>
                  <a:pt x="1651" y="2068"/>
                </a:lnTo>
                <a:close/>
                <a:moveTo>
                  <a:pt x="229" y="1003"/>
                </a:moveTo>
                <a:lnTo>
                  <a:pt x="382" y="1003"/>
                </a:lnTo>
                <a:lnTo>
                  <a:pt x="382" y="850"/>
                </a:lnTo>
                <a:lnTo>
                  <a:pt x="229" y="850"/>
                </a:lnTo>
                <a:lnTo>
                  <a:pt x="229" y="1003"/>
                </a:lnTo>
                <a:close/>
                <a:moveTo>
                  <a:pt x="115" y="0"/>
                </a:moveTo>
                <a:lnTo>
                  <a:pt x="1917" y="0"/>
                </a:lnTo>
                <a:cubicBezTo>
                  <a:pt x="1948" y="0"/>
                  <a:pt x="1977" y="13"/>
                  <a:pt x="1998" y="34"/>
                </a:cubicBezTo>
                <a:cubicBezTo>
                  <a:pt x="2018" y="54"/>
                  <a:pt x="2031" y="82"/>
                  <a:pt x="2031" y="114"/>
                </a:cubicBezTo>
                <a:lnTo>
                  <a:pt x="2031" y="2296"/>
                </a:lnTo>
                <a:cubicBezTo>
                  <a:pt x="2031" y="2328"/>
                  <a:pt x="2018" y="2356"/>
                  <a:pt x="1998" y="2377"/>
                </a:cubicBezTo>
                <a:cubicBezTo>
                  <a:pt x="1977" y="2398"/>
                  <a:pt x="1948" y="2411"/>
                  <a:pt x="1917" y="2411"/>
                </a:cubicBezTo>
                <a:lnTo>
                  <a:pt x="115" y="2411"/>
                </a:lnTo>
                <a:cubicBezTo>
                  <a:pt x="83" y="2411"/>
                  <a:pt x="55" y="2398"/>
                  <a:pt x="34" y="2377"/>
                </a:cubicBezTo>
                <a:cubicBezTo>
                  <a:pt x="13" y="2356"/>
                  <a:pt x="0" y="2328"/>
                  <a:pt x="0" y="2296"/>
                </a:cubicBezTo>
                <a:lnTo>
                  <a:pt x="0" y="114"/>
                </a:lnTo>
                <a:cubicBezTo>
                  <a:pt x="0" y="82"/>
                  <a:pt x="13" y="54"/>
                  <a:pt x="34" y="34"/>
                </a:cubicBezTo>
                <a:cubicBezTo>
                  <a:pt x="55" y="13"/>
                  <a:pt x="83" y="0"/>
                  <a:pt x="115" y="0"/>
                </a:cubicBezTo>
                <a:close/>
              </a:path>
            </a:pathLst>
          </a:custGeom>
          <a:solidFill>
            <a:schemeClr val="accent2"/>
          </a:solidFill>
          <a:ln>
            <a:noFill/>
          </a:ln>
          <a:effectLst/>
        </p:spPr>
        <p:txBody>
          <a:bodyPr wrap="none" anchor="ctr"/>
          <a:lstStyle/>
          <a:p>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29DDBD01-CF7A-1744-8E5E-82D4186258E5}"/>
              </a:ext>
            </a:extLst>
          </p:cNvPr>
          <p:cNvSpPr txBox="1"/>
          <p:nvPr/>
        </p:nvSpPr>
        <p:spPr>
          <a:xfrm>
            <a:off x="14349605" y="2702215"/>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0" name="TextBox 39">
            <a:extLst>
              <a:ext uri="{FF2B5EF4-FFF2-40B4-BE49-F238E27FC236}">
                <a16:creationId xmlns:a16="http://schemas.microsoft.com/office/drawing/2014/main" id="{3B7EA2E9-7445-1B4C-B2DE-347BAADD322D}"/>
              </a:ext>
            </a:extLst>
          </p:cNvPr>
          <p:cNvSpPr txBox="1"/>
          <p:nvPr/>
        </p:nvSpPr>
        <p:spPr>
          <a:xfrm>
            <a:off x="16791176" y="4849397"/>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1" name="TextBox 40">
            <a:extLst>
              <a:ext uri="{FF2B5EF4-FFF2-40B4-BE49-F238E27FC236}">
                <a16:creationId xmlns:a16="http://schemas.microsoft.com/office/drawing/2014/main" id="{267C8664-7847-074E-8E27-89814211A0D9}"/>
              </a:ext>
            </a:extLst>
          </p:cNvPr>
          <p:cNvSpPr txBox="1"/>
          <p:nvPr/>
        </p:nvSpPr>
        <p:spPr>
          <a:xfrm>
            <a:off x="19230409" y="3907149"/>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2" name="TextBox 41">
            <a:extLst>
              <a:ext uri="{FF2B5EF4-FFF2-40B4-BE49-F238E27FC236}">
                <a16:creationId xmlns:a16="http://schemas.microsoft.com/office/drawing/2014/main" id="{F25A053E-E162-0E4C-952D-0768489B7958}"/>
              </a:ext>
            </a:extLst>
          </p:cNvPr>
          <p:cNvSpPr txBox="1"/>
          <p:nvPr/>
        </p:nvSpPr>
        <p:spPr>
          <a:xfrm>
            <a:off x="7052695" y="3967952"/>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3" name="TextBox 42">
            <a:extLst>
              <a:ext uri="{FF2B5EF4-FFF2-40B4-BE49-F238E27FC236}">
                <a16:creationId xmlns:a16="http://schemas.microsoft.com/office/drawing/2014/main" id="{A4872D73-0528-2D4A-9B81-3A1F4364BA94}"/>
              </a:ext>
            </a:extLst>
          </p:cNvPr>
          <p:cNvSpPr txBox="1"/>
          <p:nvPr/>
        </p:nvSpPr>
        <p:spPr>
          <a:xfrm>
            <a:off x="9348030" y="5974273"/>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4" name="TextBox 43">
            <a:extLst>
              <a:ext uri="{FF2B5EF4-FFF2-40B4-BE49-F238E27FC236}">
                <a16:creationId xmlns:a16="http://schemas.microsoft.com/office/drawing/2014/main" id="{CA098B89-0468-2E47-B0EB-A09BAC994E4E}"/>
              </a:ext>
            </a:extLst>
          </p:cNvPr>
          <p:cNvSpPr txBox="1"/>
          <p:nvPr/>
        </p:nvSpPr>
        <p:spPr>
          <a:xfrm>
            <a:off x="11742033" y="8870481"/>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5" name="TextBox 44">
            <a:extLst>
              <a:ext uri="{FF2B5EF4-FFF2-40B4-BE49-F238E27FC236}">
                <a16:creationId xmlns:a16="http://schemas.microsoft.com/office/drawing/2014/main" id="{DF637567-83A2-FC4B-92CF-883D66488405}"/>
              </a:ext>
            </a:extLst>
          </p:cNvPr>
          <p:cNvSpPr txBox="1"/>
          <p:nvPr/>
        </p:nvSpPr>
        <p:spPr>
          <a:xfrm>
            <a:off x="2384740" y="4840236"/>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6" name="TextBox 45">
            <a:extLst>
              <a:ext uri="{FF2B5EF4-FFF2-40B4-BE49-F238E27FC236}">
                <a16:creationId xmlns:a16="http://schemas.microsoft.com/office/drawing/2014/main" id="{8BD8EDD9-48CE-E948-9769-E689A35EE1B4}"/>
              </a:ext>
            </a:extLst>
          </p:cNvPr>
          <p:cNvSpPr txBox="1"/>
          <p:nvPr/>
        </p:nvSpPr>
        <p:spPr>
          <a:xfrm>
            <a:off x="4711827" y="6896275"/>
            <a:ext cx="2164374" cy="523220"/>
          </a:xfrm>
          <a:prstGeom prst="rect">
            <a:avLst/>
          </a:prstGeom>
          <a:noFill/>
        </p:spPr>
        <p:txBody>
          <a:bodyPr wrap="none" rtlCol="0" anchor="b"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6042445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DE1C52E-F4EF-C24C-A6B9-F718D6F7FE1D}"/>
              </a:ext>
            </a:extLst>
          </p:cNvPr>
          <p:cNvGrpSpPr/>
          <p:nvPr/>
        </p:nvGrpSpPr>
        <p:grpSpPr>
          <a:xfrm>
            <a:off x="3107297" y="6647680"/>
            <a:ext cx="3960556" cy="4584644"/>
            <a:chOff x="6514952" y="6811788"/>
            <a:chExt cx="3496972" cy="4048011"/>
          </a:xfrm>
        </p:grpSpPr>
        <p:sp>
          <p:nvSpPr>
            <p:cNvPr id="6145" name="Freeform 1">
              <a:extLst>
                <a:ext uri="{FF2B5EF4-FFF2-40B4-BE49-F238E27FC236}">
                  <a16:creationId xmlns:a16="http://schemas.microsoft.com/office/drawing/2014/main" id="{9BE7C1A1-F128-D84A-8892-ECBDCB37B151}"/>
                </a:ext>
              </a:extLst>
            </p:cNvPr>
            <p:cNvSpPr>
              <a:spLocks noChangeArrowheads="1"/>
            </p:cNvSpPr>
            <p:nvPr/>
          </p:nvSpPr>
          <p:spPr bwMode="auto">
            <a:xfrm>
              <a:off x="6514952" y="7356771"/>
              <a:ext cx="3496972" cy="3503028"/>
            </a:xfrm>
            <a:custGeom>
              <a:avLst/>
              <a:gdLst>
                <a:gd name="T0" fmla="*/ 879 w 5093"/>
                <a:gd name="T1" fmla="*/ 4281 h 5104"/>
                <a:gd name="T2" fmla="*/ 879 w 5093"/>
                <a:gd name="T3" fmla="*/ 4281 h 5104"/>
                <a:gd name="T4" fmla="*/ 953 w 5093"/>
                <a:gd name="T5" fmla="*/ 1413 h 5104"/>
                <a:gd name="T6" fmla="*/ 2620 w 5093"/>
                <a:gd name="T7" fmla="*/ 0 h 5104"/>
                <a:gd name="T8" fmla="*/ 4212 w 5093"/>
                <a:gd name="T9" fmla="*/ 1454 h 5104"/>
                <a:gd name="T10" fmla="*/ 4212 w 5093"/>
                <a:gd name="T11" fmla="*/ 1454 h 5104"/>
                <a:gd name="T12" fmla="*/ 4138 w 5093"/>
                <a:gd name="T13" fmla="*/ 4322 h 5104"/>
                <a:gd name="T14" fmla="*/ 4138 w 5093"/>
                <a:gd name="T15" fmla="*/ 4322 h 5104"/>
                <a:gd name="T16" fmla="*/ 879 w 5093"/>
                <a:gd name="T17" fmla="*/ 4281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3" h="5104">
                  <a:moveTo>
                    <a:pt x="879" y="4281"/>
                  </a:moveTo>
                  <a:lnTo>
                    <a:pt x="879" y="4281"/>
                  </a:lnTo>
                  <a:cubicBezTo>
                    <a:pt x="0" y="3478"/>
                    <a:pt x="33" y="2194"/>
                    <a:pt x="953" y="1413"/>
                  </a:cubicBezTo>
                  <a:lnTo>
                    <a:pt x="2620" y="0"/>
                  </a:lnTo>
                  <a:lnTo>
                    <a:pt x="4212" y="1454"/>
                  </a:lnTo>
                  <a:lnTo>
                    <a:pt x="4212" y="1454"/>
                  </a:lnTo>
                  <a:cubicBezTo>
                    <a:pt x="5092" y="2258"/>
                    <a:pt x="5059" y="3542"/>
                    <a:pt x="4138" y="4322"/>
                  </a:cubicBezTo>
                  <a:lnTo>
                    <a:pt x="4138" y="4322"/>
                  </a:lnTo>
                  <a:cubicBezTo>
                    <a:pt x="3218" y="5103"/>
                    <a:pt x="1760" y="5085"/>
                    <a:pt x="879" y="4281"/>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6146" name="Freeform 2">
              <a:extLst>
                <a:ext uri="{FF2B5EF4-FFF2-40B4-BE49-F238E27FC236}">
                  <a16:creationId xmlns:a16="http://schemas.microsoft.com/office/drawing/2014/main" id="{EFE26856-0732-F242-BC1D-BB71990406A3}"/>
                </a:ext>
              </a:extLst>
            </p:cNvPr>
            <p:cNvSpPr>
              <a:spLocks noChangeArrowheads="1"/>
            </p:cNvSpPr>
            <p:nvPr/>
          </p:nvSpPr>
          <p:spPr bwMode="auto">
            <a:xfrm>
              <a:off x="6660280" y="6811789"/>
              <a:ext cx="1653114" cy="2567473"/>
            </a:xfrm>
            <a:custGeom>
              <a:avLst/>
              <a:gdLst>
                <a:gd name="T0" fmla="*/ 555 w 2407"/>
                <a:gd name="T1" fmla="*/ 1561 h 3739"/>
                <a:gd name="T2" fmla="*/ 440 w 2407"/>
                <a:gd name="T3" fmla="*/ 1691 h 3739"/>
                <a:gd name="T4" fmla="*/ 419 w 2407"/>
                <a:gd name="T5" fmla="*/ 1716 h 3739"/>
                <a:gd name="T6" fmla="*/ 319 w 2407"/>
                <a:gd name="T7" fmla="*/ 1854 h 3739"/>
                <a:gd name="T8" fmla="*/ 306 w 2407"/>
                <a:gd name="T9" fmla="*/ 1874 h 3739"/>
                <a:gd name="T10" fmla="*/ 221 w 2407"/>
                <a:gd name="T11" fmla="*/ 2018 h 3739"/>
                <a:gd name="T12" fmla="*/ 217 w 2407"/>
                <a:gd name="T13" fmla="*/ 2024 h 3739"/>
                <a:gd name="T14" fmla="*/ 216 w 2407"/>
                <a:gd name="T15" fmla="*/ 2026 h 3739"/>
                <a:gd name="T16" fmla="*/ 160 w 2407"/>
                <a:gd name="T17" fmla="*/ 2142 h 3739"/>
                <a:gd name="T18" fmla="*/ 146 w 2407"/>
                <a:gd name="T19" fmla="*/ 2175 h 3739"/>
                <a:gd name="T20" fmla="*/ 112 w 2407"/>
                <a:gd name="T21" fmla="*/ 2262 h 3739"/>
                <a:gd name="T22" fmla="*/ 104 w 2407"/>
                <a:gd name="T23" fmla="*/ 2283 h 3739"/>
                <a:gd name="T24" fmla="*/ 97 w 2407"/>
                <a:gd name="T25" fmla="*/ 2304 h 3739"/>
                <a:gd name="T26" fmla="*/ 80 w 2407"/>
                <a:gd name="T27" fmla="*/ 2358 h 3739"/>
                <a:gd name="T28" fmla="*/ 66 w 2407"/>
                <a:gd name="T29" fmla="*/ 2407 h 3739"/>
                <a:gd name="T30" fmla="*/ 51 w 2407"/>
                <a:gd name="T31" fmla="*/ 2463 h 3739"/>
                <a:gd name="T32" fmla="*/ 44 w 2407"/>
                <a:gd name="T33" fmla="*/ 2494 h 3739"/>
                <a:gd name="T34" fmla="*/ 42 w 2407"/>
                <a:gd name="T35" fmla="*/ 2505 h 3739"/>
                <a:gd name="T36" fmla="*/ 15 w 2407"/>
                <a:gd name="T37" fmla="*/ 2671 h 3739"/>
                <a:gd name="T38" fmla="*/ 12 w 2407"/>
                <a:gd name="T39" fmla="*/ 2685 h 3739"/>
                <a:gd name="T40" fmla="*/ 11 w 2407"/>
                <a:gd name="T41" fmla="*/ 2700 h 3739"/>
                <a:gd name="T42" fmla="*/ 1 w 2407"/>
                <a:gd name="T43" fmla="*/ 2856 h 3739"/>
                <a:gd name="T44" fmla="*/ 1 w 2407"/>
                <a:gd name="T45" fmla="*/ 2864 h 3739"/>
                <a:gd name="T46" fmla="*/ 28 w 2407"/>
                <a:gd name="T47" fmla="*/ 3738 h 3739"/>
                <a:gd name="T48" fmla="*/ 27 w 2407"/>
                <a:gd name="T49" fmla="*/ 3650 h 3739"/>
                <a:gd name="T50" fmla="*/ 37 w 2407"/>
                <a:gd name="T51" fmla="*/ 3495 h 3739"/>
                <a:gd name="T52" fmla="*/ 40 w 2407"/>
                <a:gd name="T53" fmla="*/ 3466 h 3739"/>
                <a:gd name="T54" fmla="*/ 68 w 2407"/>
                <a:gd name="T55" fmla="*/ 3299 h 3739"/>
                <a:gd name="T56" fmla="*/ 78 w 2407"/>
                <a:gd name="T57" fmla="*/ 3257 h 3739"/>
                <a:gd name="T58" fmla="*/ 92 w 2407"/>
                <a:gd name="T59" fmla="*/ 3201 h 3739"/>
                <a:gd name="T60" fmla="*/ 106 w 2407"/>
                <a:gd name="T61" fmla="*/ 3153 h 3739"/>
                <a:gd name="T62" fmla="*/ 123 w 2407"/>
                <a:gd name="T63" fmla="*/ 3098 h 3739"/>
                <a:gd name="T64" fmla="*/ 139 w 2407"/>
                <a:gd name="T65" fmla="*/ 3056 h 3739"/>
                <a:gd name="T66" fmla="*/ 172 w 2407"/>
                <a:gd name="T67" fmla="*/ 2969 h 3739"/>
                <a:gd name="T68" fmla="*/ 186 w 2407"/>
                <a:gd name="T69" fmla="*/ 2936 h 3739"/>
                <a:gd name="T70" fmla="*/ 242 w 2407"/>
                <a:gd name="T71" fmla="*/ 2821 h 3739"/>
                <a:gd name="T72" fmla="*/ 247 w 2407"/>
                <a:gd name="T73" fmla="*/ 2812 h 3739"/>
                <a:gd name="T74" fmla="*/ 332 w 2407"/>
                <a:gd name="T75" fmla="*/ 2668 h 3739"/>
                <a:gd name="T76" fmla="*/ 344 w 2407"/>
                <a:gd name="T77" fmla="*/ 2648 h 3739"/>
                <a:gd name="T78" fmla="*/ 446 w 2407"/>
                <a:gd name="T79" fmla="*/ 2511 h 3739"/>
                <a:gd name="T80" fmla="*/ 465 w 2407"/>
                <a:gd name="T81" fmla="*/ 2486 h 3739"/>
                <a:gd name="T82" fmla="*/ 581 w 2407"/>
                <a:gd name="T83" fmla="*/ 2355 h 3739"/>
                <a:gd name="T84" fmla="*/ 602 w 2407"/>
                <a:gd name="T85" fmla="*/ 2335 h 3739"/>
                <a:gd name="T86" fmla="*/ 739 w 2407"/>
                <a:gd name="T87" fmla="*/ 2207 h 3739"/>
                <a:gd name="T88" fmla="*/ 2380 w 2407"/>
                <a:gd name="T89" fmla="*/ 0 h 3739"/>
                <a:gd name="T90" fmla="*/ 714 w 2407"/>
                <a:gd name="T91" fmla="*/ 1413 h 3739"/>
                <a:gd name="T92" fmla="*/ 575 w 2407"/>
                <a:gd name="T93" fmla="*/ 1541 h 3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7" h="3739">
                  <a:moveTo>
                    <a:pt x="555" y="1561"/>
                  </a:moveTo>
                  <a:lnTo>
                    <a:pt x="555" y="1561"/>
                  </a:lnTo>
                  <a:cubicBezTo>
                    <a:pt x="514" y="1604"/>
                    <a:pt x="476" y="1646"/>
                    <a:pt x="440" y="1691"/>
                  </a:cubicBezTo>
                  <a:lnTo>
                    <a:pt x="440" y="1691"/>
                  </a:lnTo>
                  <a:cubicBezTo>
                    <a:pt x="433" y="1699"/>
                    <a:pt x="426" y="1708"/>
                    <a:pt x="419" y="1716"/>
                  </a:cubicBezTo>
                  <a:lnTo>
                    <a:pt x="419" y="1716"/>
                  </a:lnTo>
                  <a:cubicBezTo>
                    <a:pt x="384" y="1761"/>
                    <a:pt x="350" y="1807"/>
                    <a:pt x="319" y="1854"/>
                  </a:cubicBezTo>
                  <a:lnTo>
                    <a:pt x="319" y="1854"/>
                  </a:lnTo>
                  <a:cubicBezTo>
                    <a:pt x="315" y="1860"/>
                    <a:pt x="311" y="1867"/>
                    <a:pt x="306" y="1874"/>
                  </a:cubicBezTo>
                  <a:lnTo>
                    <a:pt x="306" y="1874"/>
                  </a:lnTo>
                  <a:cubicBezTo>
                    <a:pt x="275" y="1921"/>
                    <a:pt x="247" y="1969"/>
                    <a:pt x="221" y="2018"/>
                  </a:cubicBezTo>
                  <a:lnTo>
                    <a:pt x="221" y="2018"/>
                  </a:lnTo>
                  <a:cubicBezTo>
                    <a:pt x="220" y="2020"/>
                    <a:pt x="218" y="2022"/>
                    <a:pt x="217" y="2024"/>
                  </a:cubicBezTo>
                  <a:lnTo>
                    <a:pt x="217" y="2024"/>
                  </a:lnTo>
                  <a:cubicBezTo>
                    <a:pt x="217" y="2025"/>
                    <a:pt x="216" y="2026"/>
                    <a:pt x="216" y="2026"/>
                  </a:cubicBezTo>
                  <a:lnTo>
                    <a:pt x="216" y="2026"/>
                  </a:lnTo>
                  <a:cubicBezTo>
                    <a:pt x="196" y="2064"/>
                    <a:pt x="178" y="2103"/>
                    <a:pt x="160" y="2142"/>
                  </a:cubicBezTo>
                  <a:lnTo>
                    <a:pt x="160" y="2142"/>
                  </a:lnTo>
                  <a:cubicBezTo>
                    <a:pt x="155" y="2153"/>
                    <a:pt x="151" y="2164"/>
                    <a:pt x="146" y="2175"/>
                  </a:cubicBezTo>
                  <a:lnTo>
                    <a:pt x="146" y="2175"/>
                  </a:lnTo>
                  <a:cubicBezTo>
                    <a:pt x="134" y="2204"/>
                    <a:pt x="122" y="2233"/>
                    <a:pt x="112" y="2262"/>
                  </a:cubicBezTo>
                  <a:lnTo>
                    <a:pt x="112" y="2262"/>
                  </a:lnTo>
                  <a:cubicBezTo>
                    <a:pt x="110" y="2269"/>
                    <a:pt x="107" y="2275"/>
                    <a:pt x="104" y="2283"/>
                  </a:cubicBezTo>
                  <a:lnTo>
                    <a:pt x="104" y="2283"/>
                  </a:lnTo>
                  <a:cubicBezTo>
                    <a:pt x="101" y="2290"/>
                    <a:pt x="100" y="2296"/>
                    <a:pt x="97" y="2304"/>
                  </a:cubicBezTo>
                  <a:lnTo>
                    <a:pt x="97" y="2304"/>
                  </a:lnTo>
                  <a:cubicBezTo>
                    <a:pt x="91" y="2322"/>
                    <a:pt x="86" y="2340"/>
                    <a:pt x="80" y="2358"/>
                  </a:cubicBezTo>
                  <a:lnTo>
                    <a:pt x="80" y="2358"/>
                  </a:lnTo>
                  <a:cubicBezTo>
                    <a:pt x="75" y="2375"/>
                    <a:pt x="70" y="2391"/>
                    <a:pt x="66" y="2407"/>
                  </a:cubicBezTo>
                  <a:lnTo>
                    <a:pt x="66" y="2407"/>
                  </a:lnTo>
                  <a:cubicBezTo>
                    <a:pt x="61" y="2425"/>
                    <a:pt x="56" y="2444"/>
                    <a:pt x="51" y="2463"/>
                  </a:cubicBezTo>
                  <a:lnTo>
                    <a:pt x="51" y="2463"/>
                  </a:lnTo>
                  <a:cubicBezTo>
                    <a:pt x="49" y="2473"/>
                    <a:pt x="46" y="2483"/>
                    <a:pt x="44" y="2494"/>
                  </a:cubicBezTo>
                  <a:lnTo>
                    <a:pt x="44" y="2494"/>
                  </a:lnTo>
                  <a:cubicBezTo>
                    <a:pt x="43" y="2497"/>
                    <a:pt x="43" y="2502"/>
                    <a:pt x="42" y="2505"/>
                  </a:cubicBezTo>
                  <a:lnTo>
                    <a:pt x="42" y="2505"/>
                  </a:lnTo>
                  <a:cubicBezTo>
                    <a:pt x="30" y="2560"/>
                    <a:pt x="21" y="2616"/>
                    <a:pt x="15" y="2671"/>
                  </a:cubicBezTo>
                  <a:lnTo>
                    <a:pt x="15" y="2671"/>
                  </a:lnTo>
                  <a:cubicBezTo>
                    <a:pt x="14" y="2676"/>
                    <a:pt x="13" y="2681"/>
                    <a:pt x="12" y="2685"/>
                  </a:cubicBezTo>
                  <a:lnTo>
                    <a:pt x="12" y="2685"/>
                  </a:lnTo>
                  <a:cubicBezTo>
                    <a:pt x="11" y="2690"/>
                    <a:pt x="11" y="2695"/>
                    <a:pt x="11" y="2700"/>
                  </a:cubicBezTo>
                  <a:lnTo>
                    <a:pt x="11" y="2700"/>
                  </a:lnTo>
                  <a:cubicBezTo>
                    <a:pt x="6" y="2752"/>
                    <a:pt x="2" y="2804"/>
                    <a:pt x="1" y="2856"/>
                  </a:cubicBezTo>
                  <a:lnTo>
                    <a:pt x="1" y="2856"/>
                  </a:lnTo>
                  <a:cubicBezTo>
                    <a:pt x="1" y="2859"/>
                    <a:pt x="1" y="2861"/>
                    <a:pt x="1" y="2864"/>
                  </a:cubicBezTo>
                  <a:lnTo>
                    <a:pt x="1" y="2864"/>
                  </a:lnTo>
                  <a:cubicBezTo>
                    <a:pt x="0" y="2890"/>
                    <a:pt x="1" y="2917"/>
                    <a:pt x="1" y="2943"/>
                  </a:cubicBezTo>
                  <a:lnTo>
                    <a:pt x="28" y="3738"/>
                  </a:lnTo>
                  <a:lnTo>
                    <a:pt x="28" y="3738"/>
                  </a:lnTo>
                  <a:cubicBezTo>
                    <a:pt x="27" y="3709"/>
                    <a:pt x="27" y="3679"/>
                    <a:pt x="27" y="3650"/>
                  </a:cubicBezTo>
                  <a:lnTo>
                    <a:pt x="27" y="3650"/>
                  </a:lnTo>
                  <a:cubicBezTo>
                    <a:pt x="29" y="3598"/>
                    <a:pt x="31" y="3546"/>
                    <a:pt x="37" y="3495"/>
                  </a:cubicBezTo>
                  <a:lnTo>
                    <a:pt x="37" y="3495"/>
                  </a:lnTo>
                  <a:cubicBezTo>
                    <a:pt x="38" y="3485"/>
                    <a:pt x="39" y="3475"/>
                    <a:pt x="40" y="3466"/>
                  </a:cubicBezTo>
                  <a:lnTo>
                    <a:pt x="40" y="3466"/>
                  </a:lnTo>
                  <a:cubicBezTo>
                    <a:pt x="47" y="3410"/>
                    <a:pt x="56" y="3354"/>
                    <a:pt x="68" y="3299"/>
                  </a:cubicBezTo>
                  <a:lnTo>
                    <a:pt x="68" y="3299"/>
                  </a:lnTo>
                  <a:cubicBezTo>
                    <a:pt x="71" y="3285"/>
                    <a:pt x="74" y="3271"/>
                    <a:pt x="78" y="3257"/>
                  </a:cubicBezTo>
                  <a:lnTo>
                    <a:pt x="78" y="3257"/>
                  </a:lnTo>
                  <a:cubicBezTo>
                    <a:pt x="82" y="3238"/>
                    <a:pt x="87" y="3220"/>
                    <a:pt x="92" y="3201"/>
                  </a:cubicBezTo>
                  <a:lnTo>
                    <a:pt x="92" y="3201"/>
                  </a:lnTo>
                  <a:cubicBezTo>
                    <a:pt x="96" y="3185"/>
                    <a:pt x="101" y="3169"/>
                    <a:pt x="106" y="3153"/>
                  </a:cubicBezTo>
                  <a:lnTo>
                    <a:pt x="106" y="3153"/>
                  </a:lnTo>
                  <a:cubicBezTo>
                    <a:pt x="111" y="3135"/>
                    <a:pt x="117" y="3116"/>
                    <a:pt x="123" y="3098"/>
                  </a:cubicBezTo>
                  <a:lnTo>
                    <a:pt x="123" y="3098"/>
                  </a:lnTo>
                  <a:cubicBezTo>
                    <a:pt x="128" y="3084"/>
                    <a:pt x="133" y="3070"/>
                    <a:pt x="139" y="3056"/>
                  </a:cubicBezTo>
                  <a:lnTo>
                    <a:pt x="139" y="3056"/>
                  </a:lnTo>
                  <a:cubicBezTo>
                    <a:pt x="149" y="3027"/>
                    <a:pt x="160" y="2998"/>
                    <a:pt x="172" y="2969"/>
                  </a:cubicBezTo>
                  <a:lnTo>
                    <a:pt x="172" y="2969"/>
                  </a:lnTo>
                  <a:cubicBezTo>
                    <a:pt x="177" y="2958"/>
                    <a:pt x="181" y="2947"/>
                    <a:pt x="186" y="2936"/>
                  </a:cubicBezTo>
                  <a:lnTo>
                    <a:pt x="186" y="2936"/>
                  </a:lnTo>
                  <a:cubicBezTo>
                    <a:pt x="203" y="2897"/>
                    <a:pt x="222" y="2859"/>
                    <a:pt x="242" y="2821"/>
                  </a:cubicBezTo>
                  <a:lnTo>
                    <a:pt x="242" y="2821"/>
                  </a:lnTo>
                  <a:cubicBezTo>
                    <a:pt x="243" y="2818"/>
                    <a:pt x="245" y="2815"/>
                    <a:pt x="247" y="2812"/>
                  </a:cubicBezTo>
                  <a:lnTo>
                    <a:pt x="247" y="2812"/>
                  </a:lnTo>
                  <a:cubicBezTo>
                    <a:pt x="273" y="2763"/>
                    <a:pt x="301" y="2715"/>
                    <a:pt x="332" y="2668"/>
                  </a:cubicBezTo>
                  <a:lnTo>
                    <a:pt x="332" y="2668"/>
                  </a:lnTo>
                  <a:cubicBezTo>
                    <a:pt x="336" y="2661"/>
                    <a:pt x="341" y="2655"/>
                    <a:pt x="344" y="2648"/>
                  </a:cubicBezTo>
                  <a:lnTo>
                    <a:pt x="344" y="2648"/>
                  </a:lnTo>
                  <a:cubicBezTo>
                    <a:pt x="376" y="2601"/>
                    <a:pt x="410" y="2556"/>
                    <a:pt x="446" y="2511"/>
                  </a:cubicBezTo>
                  <a:lnTo>
                    <a:pt x="446" y="2511"/>
                  </a:lnTo>
                  <a:cubicBezTo>
                    <a:pt x="452" y="2502"/>
                    <a:pt x="459" y="2494"/>
                    <a:pt x="465" y="2486"/>
                  </a:cubicBezTo>
                  <a:lnTo>
                    <a:pt x="465" y="2486"/>
                  </a:lnTo>
                  <a:cubicBezTo>
                    <a:pt x="502" y="2441"/>
                    <a:pt x="541" y="2397"/>
                    <a:pt x="581" y="2355"/>
                  </a:cubicBezTo>
                  <a:lnTo>
                    <a:pt x="581" y="2355"/>
                  </a:lnTo>
                  <a:cubicBezTo>
                    <a:pt x="588" y="2349"/>
                    <a:pt x="595" y="2342"/>
                    <a:pt x="602" y="2335"/>
                  </a:cubicBezTo>
                  <a:lnTo>
                    <a:pt x="602" y="2335"/>
                  </a:lnTo>
                  <a:cubicBezTo>
                    <a:pt x="645" y="2291"/>
                    <a:pt x="690" y="2248"/>
                    <a:pt x="739" y="2207"/>
                  </a:cubicBezTo>
                  <a:lnTo>
                    <a:pt x="2406" y="794"/>
                  </a:lnTo>
                  <a:lnTo>
                    <a:pt x="2380" y="0"/>
                  </a:lnTo>
                  <a:lnTo>
                    <a:pt x="714" y="1413"/>
                  </a:lnTo>
                  <a:lnTo>
                    <a:pt x="714" y="1413"/>
                  </a:lnTo>
                  <a:cubicBezTo>
                    <a:pt x="665" y="1454"/>
                    <a:pt x="619" y="1497"/>
                    <a:pt x="575" y="1541"/>
                  </a:cubicBezTo>
                  <a:lnTo>
                    <a:pt x="575" y="1541"/>
                  </a:lnTo>
                  <a:cubicBezTo>
                    <a:pt x="569" y="1548"/>
                    <a:pt x="562" y="1554"/>
                    <a:pt x="555" y="1561"/>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147" name="Freeform 3">
              <a:extLst>
                <a:ext uri="{FF2B5EF4-FFF2-40B4-BE49-F238E27FC236}">
                  <a16:creationId xmlns:a16="http://schemas.microsoft.com/office/drawing/2014/main" id="{93F6324D-F60F-AC4E-A04E-4FB303238CF1}"/>
                </a:ext>
              </a:extLst>
            </p:cNvPr>
            <p:cNvSpPr>
              <a:spLocks noChangeArrowheads="1"/>
            </p:cNvSpPr>
            <p:nvPr/>
          </p:nvSpPr>
          <p:spPr bwMode="auto">
            <a:xfrm>
              <a:off x="8295227" y="6811788"/>
              <a:ext cx="1550173" cy="2461506"/>
            </a:xfrm>
            <a:custGeom>
              <a:avLst/>
              <a:gdLst>
                <a:gd name="T0" fmla="*/ 26 w 2257"/>
                <a:gd name="T1" fmla="*/ 794 h 3587"/>
                <a:gd name="T2" fmla="*/ 1618 w 2257"/>
                <a:gd name="T3" fmla="*/ 2248 h 3587"/>
                <a:gd name="T4" fmla="*/ 1618 w 2257"/>
                <a:gd name="T5" fmla="*/ 2248 h 3587"/>
                <a:gd name="T6" fmla="*/ 2256 w 2257"/>
                <a:gd name="T7" fmla="*/ 3586 h 3587"/>
                <a:gd name="T8" fmla="*/ 2230 w 2257"/>
                <a:gd name="T9" fmla="*/ 2791 h 3587"/>
                <a:gd name="T10" fmla="*/ 2230 w 2257"/>
                <a:gd name="T11" fmla="*/ 2791 h 3587"/>
                <a:gd name="T12" fmla="*/ 1592 w 2257"/>
                <a:gd name="T13" fmla="*/ 1454 h 3587"/>
                <a:gd name="T14" fmla="*/ 0 w 2257"/>
                <a:gd name="T15" fmla="*/ 0 h 3587"/>
                <a:gd name="T16" fmla="*/ 26 w 2257"/>
                <a:gd name="T17" fmla="*/ 794 h 3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7" h="3587">
                  <a:moveTo>
                    <a:pt x="26" y="794"/>
                  </a:moveTo>
                  <a:lnTo>
                    <a:pt x="1618" y="2248"/>
                  </a:lnTo>
                  <a:lnTo>
                    <a:pt x="1618" y="2248"/>
                  </a:lnTo>
                  <a:cubicBezTo>
                    <a:pt x="2028" y="2622"/>
                    <a:pt x="2240" y="3102"/>
                    <a:pt x="2256" y="3586"/>
                  </a:cubicBezTo>
                  <a:lnTo>
                    <a:pt x="2230" y="2791"/>
                  </a:lnTo>
                  <a:lnTo>
                    <a:pt x="2230" y="2791"/>
                  </a:lnTo>
                  <a:cubicBezTo>
                    <a:pt x="2214" y="2308"/>
                    <a:pt x="2002" y="1828"/>
                    <a:pt x="1592" y="1454"/>
                  </a:cubicBezTo>
                  <a:lnTo>
                    <a:pt x="0" y="0"/>
                  </a:lnTo>
                  <a:lnTo>
                    <a:pt x="26" y="794"/>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grpSp>
      <p:grpSp>
        <p:nvGrpSpPr>
          <p:cNvPr id="7" name="Group 6">
            <a:extLst>
              <a:ext uri="{FF2B5EF4-FFF2-40B4-BE49-F238E27FC236}">
                <a16:creationId xmlns:a16="http://schemas.microsoft.com/office/drawing/2014/main" id="{B05EF88A-C879-3243-8AB4-3BB186032229}"/>
              </a:ext>
            </a:extLst>
          </p:cNvPr>
          <p:cNvGrpSpPr/>
          <p:nvPr/>
        </p:nvGrpSpPr>
        <p:grpSpPr>
          <a:xfrm>
            <a:off x="17232011" y="6647680"/>
            <a:ext cx="3960554" cy="4584644"/>
            <a:chOff x="14365728" y="6811788"/>
            <a:chExt cx="3496970" cy="4048011"/>
          </a:xfrm>
        </p:grpSpPr>
        <p:sp>
          <p:nvSpPr>
            <p:cNvPr id="6148" name="Freeform 4">
              <a:extLst>
                <a:ext uri="{FF2B5EF4-FFF2-40B4-BE49-F238E27FC236}">
                  <a16:creationId xmlns:a16="http://schemas.microsoft.com/office/drawing/2014/main" id="{577592FA-C59B-2244-8C49-7A18C166398B}"/>
                </a:ext>
              </a:extLst>
            </p:cNvPr>
            <p:cNvSpPr>
              <a:spLocks noChangeArrowheads="1"/>
            </p:cNvSpPr>
            <p:nvPr/>
          </p:nvSpPr>
          <p:spPr bwMode="auto">
            <a:xfrm>
              <a:off x="14365728" y="7356771"/>
              <a:ext cx="3496970" cy="3503028"/>
            </a:xfrm>
            <a:custGeom>
              <a:avLst/>
              <a:gdLst>
                <a:gd name="T0" fmla="*/ 879 w 5093"/>
                <a:gd name="T1" fmla="*/ 4281 h 5104"/>
                <a:gd name="T2" fmla="*/ 879 w 5093"/>
                <a:gd name="T3" fmla="*/ 4281 h 5104"/>
                <a:gd name="T4" fmla="*/ 953 w 5093"/>
                <a:gd name="T5" fmla="*/ 1413 h 5104"/>
                <a:gd name="T6" fmla="*/ 2619 w 5093"/>
                <a:gd name="T7" fmla="*/ 0 h 5104"/>
                <a:gd name="T8" fmla="*/ 4212 w 5093"/>
                <a:gd name="T9" fmla="*/ 1454 h 5104"/>
                <a:gd name="T10" fmla="*/ 4212 w 5093"/>
                <a:gd name="T11" fmla="*/ 1454 h 5104"/>
                <a:gd name="T12" fmla="*/ 4138 w 5093"/>
                <a:gd name="T13" fmla="*/ 4322 h 5104"/>
                <a:gd name="T14" fmla="*/ 4138 w 5093"/>
                <a:gd name="T15" fmla="*/ 4322 h 5104"/>
                <a:gd name="T16" fmla="*/ 879 w 5093"/>
                <a:gd name="T17" fmla="*/ 4281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3" h="5104">
                  <a:moveTo>
                    <a:pt x="879" y="4281"/>
                  </a:moveTo>
                  <a:lnTo>
                    <a:pt x="879" y="4281"/>
                  </a:lnTo>
                  <a:cubicBezTo>
                    <a:pt x="0" y="3478"/>
                    <a:pt x="33" y="2194"/>
                    <a:pt x="953" y="1413"/>
                  </a:cubicBezTo>
                  <a:lnTo>
                    <a:pt x="2619" y="0"/>
                  </a:lnTo>
                  <a:lnTo>
                    <a:pt x="4212" y="1454"/>
                  </a:lnTo>
                  <a:lnTo>
                    <a:pt x="4212" y="1454"/>
                  </a:lnTo>
                  <a:cubicBezTo>
                    <a:pt x="5092" y="2258"/>
                    <a:pt x="5059" y="3542"/>
                    <a:pt x="4138" y="4322"/>
                  </a:cubicBezTo>
                  <a:lnTo>
                    <a:pt x="4138" y="4322"/>
                  </a:lnTo>
                  <a:cubicBezTo>
                    <a:pt x="3218" y="5103"/>
                    <a:pt x="1759" y="5085"/>
                    <a:pt x="879" y="4281"/>
                  </a:cubicBez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6149" name="Freeform 5">
              <a:extLst>
                <a:ext uri="{FF2B5EF4-FFF2-40B4-BE49-F238E27FC236}">
                  <a16:creationId xmlns:a16="http://schemas.microsoft.com/office/drawing/2014/main" id="{B26E746C-0CC9-854E-927B-2DA6026E8245}"/>
                </a:ext>
              </a:extLst>
            </p:cNvPr>
            <p:cNvSpPr>
              <a:spLocks noChangeArrowheads="1"/>
            </p:cNvSpPr>
            <p:nvPr/>
          </p:nvSpPr>
          <p:spPr bwMode="auto">
            <a:xfrm>
              <a:off x="14511057" y="6811789"/>
              <a:ext cx="1650085" cy="2567473"/>
            </a:xfrm>
            <a:custGeom>
              <a:avLst/>
              <a:gdLst>
                <a:gd name="T0" fmla="*/ 555 w 2405"/>
                <a:gd name="T1" fmla="*/ 1561 h 3739"/>
                <a:gd name="T2" fmla="*/ 439 w 2405"/>
                <a:gd name="T3" fmla="*/ 1691 h 3739"/>
                <a:gd name="T4" fmla="*/ 418 w 2405"/>
                <a:gd name="T5" fmla="*/ 1716 h 3739"/>
                <a:gd name="T6" fmla="*/ 318 w 2405"/>
                <a:gd name="T7" fmla="*/ 1854 h 3739"/>
                <a:gd name="T8" fmla="*/ 305 w 2405"/>
                <a:gd name="T9" fmla="*/ 1874 h 3739"/>
                <a:gd name="T10" fmla="*/ 220 w 2405"/>
                <a:gd name="T11" fmla="*/ 2018 h 3739"/>
                <a:gd name="T12" fmla="*/ 216 w 2405"/>
                <a:gd name="T13" fmla="*/ 2024 h 3739"/>
                <a:gd name="T14" fmla="*/ 215 w 2405"/>
                <a:gd name="T15" fmla="*/ 2026 h 3739"/>
                <a:gd name="T16" fmla="*/ 159 w 2405"/>
                <a:gd name="T17" fmla="*/ 2142 h 3739"/>
                <a:gd name="T18" fmla="*/ 145 w 2405"/>
                <a:gd name="T19" fmla="*/ 2175 h 3739"/>
                <a:gd name="T20" fmla="*/ 111 w 2405"/>
                <a:gd name="T21" fmla="*/ 2262 h 3739"/>
                <a:gd name="T22" fmla="*/ 103 w 2405"/>
                <a:gd name="T23" fmla="*/ 2283 h 3739"/>
                <a:gd name="T24" fmla="*/ 96 w 2405"/>
                <a:gd name="T25" fmla="*/ 2304 h 3739"/>
                <a:gd name="T26" fmla="*/ 79 w 2405"/>
                <a:gd name="T27" fmla="*/ 2358 h 3739"/>
                <a:gd name="T28" fmla="*/ 64 w 2405"/>
                <a:gd name="T29" fmla="*/ 2407 h 3739"/>
                <a:gd name="T30" fmla="*/ 51 w 2405"/>
                <a:gd name="T31" fmla="*/ 2463 h 3739"/>
                <a:gd name="T32" fmla="*/ 42 w 2405"/>
                <a:gd name="T33" fmla="*/ 2494 h 3739"/>
                <a:gd name="T34" fmla="*/ 41 w 2405"/>
                <a:gd name="T35" fmla="*/ 2505 h 3739"/>
                <a:gd name="T36" fmla="*/ 13 w 2405"/>
                <a:gd name="T37" fmla="*/ 2671 h 3739"/>
                <a:gd name="T38" fmla="*/ 11 w 2405"/>
                <a:gd name="T39" fmla="*/ 2685 h 3739"/>
                <a:gd name="T40" fmla="*/ 10 w 2405"/>
                <a:gd name="T41" fmla="*/ 2700 h 3739"/>
                <a:gd name="T42" fmla="*/ 1 w 2405"/>
                <a:gd name="T43" fmla="*/ 2856 h 3739"/>
                <a:gd name="T44" fmla="*/ 0 w 2405"/>
                <a:gd name="T45" fmla="*/ 2864 h 3739"/>
                <a:gd name="T46" fmla="*/ 27 w 2405"/>
                <a:gd name="T47" fmla="*/ 3738 h 3739"/>
                <a:gd name="T48" fmla="*/ 26 w 2405"/>
                <a:gd name="T49" fmla="*/ 3650 h 3739"/>
                <a:gd name="T50" fmla="*/ 36 w 2405"/>
                <a:gd name="T51" fmla="*/ 3495 h 3739"/>
                <a:gd name="T52" fmla="*/ 39 w 2405"/>
                <a:gd name="T53" fmla="*/ 3466 h 3739"/>
                <a:gd name="T54" fmla="*/ 67 w 2405"/>
                <a:gd name="T55" fmla="*/ 3299 h 3739"/>
                <a:gd name="T56" fmla="*/ 76 w 2405"/>
                <a:gd name="T57" fmla="*/ 3257 h 3739"/>
                <a:gd name="T58" fmla="*/ 91 w 2405"/>
                <a:gd name="T59" fmla="*/ 3201 h 3739"/>
                <a:gd name="T60" fmla="*/ 104 w 2405"/>
                <a:gd name="T61" fmla="*/ 3153 h 3739"/>
                <a:gd name="T62" fmla="*/ 122 w 2405"/>
                <a:gd name="T63" fmla="*/ 3098 h 3739"/>
                <a:gd name="T64" fmla="*/ 137 w 2405"/>
                <a:gd name="T65" fmla="*/ 3056 h 3739"/>
                <a:gd name="T66" fmla="*/ 171 w 2405"/>
                <a:gd name="T67" fmla="*/ 2969 h 3739"/>
                <a:gd name="T68" fmla="*/ 185 w 2405"/>
                <a:gd name="T69" fmla="*/ 2936 h 3739"/>
                <a:gd name="T70" fmla="*/ 241 w 2405"/>
                <a:gd name="T71" fmla="*/ 2821 h 3739"/>
                <a:gd name="T72" fmla="*/ 245 w 2405"/>
                <a:gd name="T73" fmla="*/ 2812 h 3739"/>
                <a:gd name="T74" fmla="*/ 331 w 2405"/>
                <a:gd name="T75" fmla="*/ 2668 h 3739"/>
                <a:gd name="T76" fmla="*/ 344 w 2405"/>
                <a:gd name="T77" fmla="*/ 2648 h 3739"/>
                <a:gd name="T78" fmla="*/ 444 w 2405"/>
                <a:gd name="T79" fmla="*/ 2511 h 3739"/>
                <a:gd name="T80" fmla="*/ 465 w 2405"/>
                <a:gd name="T81" fmla="*/ 2486 h 3739"/>
                <a:gd name="T82" fmla="*/ 580 w 2405"/>
                <a:gd name="T83" fmla="*/ 2355 h 3739"/>
                <a:gd name="T84" fmla="*/ 600 w 2405"/>
                <a:gd name="T85" fmla="*/ 2335 h 3739"/>
                <a:gd name="T86" fmla="*/ 738 w 2405"/>
                <a:gd name="T87" fmla="*/ 2207 h 3739"/>
                <a:gd name="T88" fmla="*/ 2379 w 2405"/>
                <a:gd name="T89" fmla="*/ 0 h 3739"/>
                <a:gd name="T90" fmla="*/ 712 w 2405"/>
                <a:gd name="T91" fmla="*/ 1413 h 3739"/>
                <a:gd name="T92" fmla="*/ 574 w 2405"/>
                <a:gd name="T93" fmla="*/ 1541 h 3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5" h="3739">
                  <a:moveTo>
                    <a:pt x="555" y="1561"/>
                  </a:moveTo>
                  <a:lnTo>
                    <a:pt x="555" y="1561"/>
                  </a:lnTo>
                  <a:cubicBezTo>
                    <a:pt x="513" y="1604"/>
                    <a:pt x="475" y="1646"/>
                    <a:pt x="439" y="1691"/>
                  </a:cubicBezTo>
                  <a:lnTo>
                    <a:pt x="439" y="1691"/>
                  </a:lnTo>
                  <a:cubicBezTo>
                    <a:pt x="432" y="1699"/>
                    <a:pt x="425" y="1708"/>
                    <a:pt x="418" y="1716"/>
                  </a:cubicBezTo>
                  <a:lnTo>
                    <a:pt x="418" y="1716"/>
                  </a:lnTo>
                  <a:cubicBezTo>
                    <a:pt x="382" y="1761"/>
                    <a:pt x="349" y="1807"/>
                    <a:pt x="318" y="1854"/>
                  </a:cubicBezTo>
                  <a:lnTo>
                    <a:pt x="318" y="1854"/>
                  </a:lnTo>
                  <a:cubicBezTo>
                    <a:pt x="313" y="1860"/>
                    <a:pt x="310" y="1867"/>
                    <a:pt x="305" y="1874"/>
                  </a:cubicBezTo>
                  <a:lnTo>
                    <a:pt x="305" y="1874"/>
                  </a:lnTo>
                  <a:cubicBezTo>
                    <a:pt x="274" y="1921"/>
                    <a:pt x="245" y="1969"/>
                    <a:pt x="220" y="2018"/>
                  </a:cubicBezTo>
                  <a:lnTo>
                    <a:pt x="220" y="2018"/>
                  </a:lnTo>
                  <a:cubicBezTo>
                    <a:pt x="218" y="2020"/>
                    <a:pt x="217" y="2022"/>
                    <a:pt x="216" y="2024"/>
                  </a:cubicBezTo>
                  <a:lnTo>
                    <a:pt x="216" y="2024"/>
                  </a:lnTo>
                  <a:cubicBezTo>
                    <a:pt x="215" y="2025"/>
                    <a:pt x="215" y="2026"/>
                    <a:pt x="215" y="2026"/>
                  </a:cubicBezTo>
                  <a:lnTo>
                    <a:pt x="215" y="2026"/>
                  </a:lnTo>
                  <a:cubicBezTo>
                    <a:pt x="194" y="2064"/>
                    <a:pt x="176" y="2103"/>
                    <a:pt x="159" y="2142"/>
                  </a:cubicBezTo>
                  <a:lnTo>
                    <a:pt x="159" y="2142"/>
                  </a:lnTo>
                  <a:cubicBezTo>
                    <a:pt x="154" y="2153"/>
                    <a:pt x="150" y="2164"/>
                    <a:pt x="145" y="2175"/>
                  </a:cubicBezTo>
                  <a:lnTo>
                    <a:pt x="145" y="2175"/>
                  </a:lnTo>
                  <a:cubicBezTo>
                    <a:pt x="133" y="2204"/>
                    <a:pt x="122" y="2233"/>
                    <a:pt x="111" y="2262"/>
                  </a:cubicBezTo>
                  <a:lnTo>
                    <a:pt x="111" y="2262"/>
                  </a:lnTo>
                  <a:cubicBezTo>
                    <a:pt x="109" y="2269"/>
                    <a:pt x="105" y="2275"/>
                    <a:pt x="103" y="2283"/>
                  </a:cubicBezTo>
                  <a:lnTo>
                    <a:pt x="103" y="2283"/>
                  </a:lnTo>
                  <a:cubicBezTo>
                    <a:pt x="101" y="2290"/>
                    <a:pt x="99" y="2296"/>
                    <a:pt x="96" y="2304"/>
                  </a:cubicBezTo>
                  <a:lnTo>
                    <a:pt x="96" y="2304"/>
                  </a:lnTo>
                  <a:cubicBezTo>
                    <a:pt x="90" y="2322"/>
                    <a:pt x="84" y="2340"/>
                    <a:pt x="79" y="2358"/>
                  </a:cubicBezTo>
                  <a:lnTo>
                    <a:pt x="79" y="2358"/>
                  </a:lnTo>
                  <a:cubicBezTo>
                    <a:pt x="74" y="2375"/>
                    <a:pt x="69" y="2391"/>
                    <a:pt x="64" y="2407"/>
                  </a:cubicBezTo>
                  <a:lnTo>
                    <a:pt x="64" y="2407"/>
                  </a:lnTo>
                  <a:cubicBezTo>
                    <a:pt x="59" y="2425"/>
                    <a:pt x="55" y="2444"/>
                    <a:pt x="51" y="2463"/>
                  </a:cubicBezTo>
                  <a:lnTo>
                    <a:pt x="51" y="2463"/>
                  </a:lnTo>
                  <a:cubicBezTo>
                    <a:pt x="48" y="2473"/>
                    <a:pt x="45" y="2483"/>
                    <a:pt x="42" y="2494"/>
                  </a:cubicBezTo>
                  <a:lnTo>
                    <a:pt x="42" y="2494"/>
                  </a:lnTo>
                  <a:cubicBezTo>
                    <a:pt x="42" y="2497"/>
                    <a:pt x="42" y="2502"/>
                    <a:pt x="41" y="2505"/>
                  </a:cubicBezTo>
                  <a:lnTo>
                    <a:pt x="41" y="2505"/>
                  </a:lnTo>
                  <a:cubicBezTo>
                    <a:pt x="29" y="2560"/>
                    <a:pt x="20" y="2616"/>
                    <a:pt x="13" y="2671"/>
                  </a:cubicBezTo>
                  <a:lnTo>
                    <a:pt x="13" y="2671"/>
                  </a:lnTo>
                  <a:cubicBezTo>
                    <a:pt x="12" y="2676"/>
                    <a:pt x="11" y="2681"/>
                    <a:pt x="11" y="2685"/>
                  </a:cubicBezTo>
                  <a:lnTo>
                    <a:pt x="11" y="2685"/>
                  </a:lnTo>
                  <a:cubicBezTo>
                    <a:pt x="11" y="2690"/>
                    <a:pt x="11" y="2695"/>
                    <a:pt x="10" y="2700"/>
                  </a:cubicBezTo>
                  <a:lnTo>
                    <a:pt x="10" y="2700"/>
                  </a:lnTo>
                  <a:cubicBezTo>
                    <a:pt x="5" y="2752"/>
                    <a:pt x="1" y="2804"/>
                    <a:pt x="1" y="2856"/>
                  </a:cubicBezTo>
                  <a:lnTo>
                    <a:pt x="1" y="2856"/>
                  </a:lnTo>
                  <a:cubicBezTo>
                    <a:pt x="1" y="2859"/>
                    <a:pt x="0" y="2861"/>
                    <a:pt x="0" y="2864"/>
                  </a:cubicBezTo>
                  <a:lnTo>
                    <a:pt x="0" y="2864"/>
                  </a:lnTo>
                  <a:cubicBezTo>
                    <a:pt x="0" y="2890"/>
                    <a:pt x="0" y="2917"/>
                    <a:pt x="1" y="2943"/>
                  </a:cubicBezTo>
                  <a:lnTo>
                    <a:pt x="27" y="3738"/>
                  </a:lnTo>
                  <a:lnTo>
                    <a:pt x="27" y="3738"/>
                  </a:lnTo>
                  <a:cubicBezTo>
                    <a:pt x="26" y="3709"/>
                    <a:pt x="26" y="3679"/>
                    <a:pt x="26" y="3650"/>
                  </a:cubicBezTo>
                  <a:lnTo>
                    <a:pt x="26" y="3650"/>
                  </a:lnTo>
                  <a:cubicBezTo>
                    <a:pt x="27" y="3598"/>
                    <a:pt x="31" y="3546"/>
                    <a:pt x="36" y="3495"/>
                  </a:cubicBezTo>
                  <a:lnTo>
                    <a:pt x="36" y="3495"/>
                  </a:lnTo>
                  <a:cubicBezTo>
                    <a:pt x="37" y="3485"/>
                    <a:pt x="38" y="3475"/>
                    <a:pt x="39" y="3466"/>
                  </a:cubicBezTo>
                  <a:lnTo>
                    <a:pt x="39" y="3466"/>
                  </a:lnTo>
                  <a:cubicBezTo>
                    <a:pt x="46" y="3410"/>
                    <a:pt x="55" y="3354"/>
                    <a:pt x="67" y="3299"/>
                  </a:cubicBezTo>
                  <a:lnTo>
                    <a:pt x="67" y="3299"/>
                  </a:lnTo>
                  <a:cubicBezTo>
                    <a:pt x="70" y="3285"/>
                    <a:pt x="73" y="3271"/>
                    <a:pt x="76" y="3257"/>
                  </a:cubicBezTo>
                  <a:lnTo>
                    <a:pt x="76" y="3257"/>
                  </a:lnTo>
                  <a:cubicBezTo>
                    <a:pt x="81" y="3238"/>
                    <a:pt x="86" y="3220"/>
                    <a:pt x="91" y="3201"/>
                  </a:cubicBezTo>
                  <a:lnTo>
                    <a:pt x="91" y="3201"/>
                  </a:lnTo>
                  <a:cubicBezTo>
                    <a:pt x="95" y="3185"/>
                    <a:pt x="100" y="3169"/>
                    <a:pt x="104" y="3153"/>
                  </a:cubicBezTo>
                  <a:lnTo>
                    <a:pt x="104" y="3153"/>
                  </a:lnTo>
                  <a:cubicBezTo>
                    <a:pt x="111" y="3135"/>
                    <a:pt x="116" y="3116"/>
                    <a:pt x="122" y="3098"/>
                  </a:cubicBezTo>
                  <a:lnTo>
                    <a:pt x="122" y="3098"/>
                  </a:lnTo>
                  <a:cubicBezTo>
                    <a:pt x="127" y="3084"/>
                    <a:pt x="132" y="3070"/>
                    <a:pt x="137" y="3056"/>
                  </a:cubicBezTo>
                  <a:lnTo>
                    <a:pt x="137" y="3056"/>
                  </a:lnTo>
                  <a:cubicBezTo>
                    <a:pt x="147" y="3027"/>
                    <a:pt x="159" y="2998"/>
                    <a:pt x="171" y="2969"/>
                  </a:cubicBezTo>
                  <a:lnTo>
                    <a:pt x="171" y="2969"/>
                  </a:lnTo>
                  <a:cubicBezTo>
                    <a:pt x="175" y="2958"/>
                    <a:pt x="180" y="2947"/>
                    <a:pt x="185" y="2936"/>
                  </a:cubicBezTo>
                  <a:lnTo>
                    <a:pt x="185" y="2936"/>
                  </a:lnTo>
                  <a:cubicBezTo>
                    <a:pt x="203" y="2897"/>
                    <a:pt x="221" y="2859"/>
                    <a:pt x="241" y="2821"/>
                  </a:cubicBezTo>
                  <a:lnTo>
                    <a:pt x="241" y="2821"/>
                  </a:lnTo>
                  <a:cubicBezTo>
                    <a:pt x="242" y="2818"/>
                    <a:pt x="244" y="2815"/>
                    <a:pt x="245" y="2812"/>
                  </a:cubicBezTo>
                  <a:lnTo>
                    <a:pt x="245" y="2812"/>
                  </a:lnTo>
                  <a:cubicBezTo>
                    <a:pt x="271" y="2763"/>
                    <a:pt x="300" y="2715"/>
                    <a:pt x="331" y="2668"/>
                  </a:cubicBezTo>
                  <a:lnTo>
                    <a:pt x="331" y="2668"/>
                  </a:lnTo>
                  <a:cubicBezTo>
                    <a:pt x="335" y="2661"/>
                    <a:pt x="339" y="2655"/>
                    <a:pt x="344" y="2648"/>
                  </a:cubicBezTo>
                  <a:lnTo>
                    <a:pt x="344" y="2648"/>
                  </a:lnTo>
                  <a:cubicBezTo>
                    <a:pt x="375" y="2601"/>
                    <a:pt x="409" y="2556"/>
                    <a:pt x="444" y="2511"/>
                  </a:cubicBezTo>
                  <a:lnTo>
                    <a:pt x="444" y="2511"/>
                  </a:lnTo>
                  <a:cubicBezTo>
                    <a:pt x="451" y="2502"/>
                    <a:pt x="457" y="2494"/>
                    <a:pt x="465" y="2486"/>
                  </a:cubicBezTo>
                  <a:lnTo>
                    <a:pt x="465" y="2486"/>
                  </a:lnTo>
                  <a:cubicBezTo>
                    <a:pt x="501" y="2441"/>
                    <a:pt x="539" y="2397"/>
                    <a:pt x="580" y="2355"/>
                  </a:cubicBezTo>
                  <a:lnTo>
                    <a:pt x="580" y="2355"/>
                  </a:lnTo>
                  <a:cubicBezTo>
                    <a:pt x="587" y="2349"/>
                    <a:pt x="594" y="2342"/>
                    <a:pt x="600" y="2335"/>
                  </a:cubicBezTo>
                  <a:lnTo>
                    <a:pt x="600" y="2335"/>
                  </a:lnTo>
                  <a:cubicBezTo>
                    <a:pt x="644" y="2291"/>
                    <a:pt x="690" y="2248"/>
                    <a:pt x="738" y="2207"/>
                  </a:cubicBezTo>
                  <a:lnTo>
                    <a:pt x="2404" y="794"/>
                  </a:lnTo>
                  <a:lnTo>
                    <a:pt x="2379" y="0"/>
                  </a:lnTo>
                  <a:lnTo>
                    <a:pt x="712" y="1413"/>
                  </a:lnTo>
                  <a:lnTo>
                    <a:pt x="712" y="1413"/>
                  </a:lnTo>
                  <a:cubicBezTo>
                    <a:pt x="664" y="1454"/>
                    <a:pt x="618" y="1497"/>
                    <a:pt x="574" y="1541"/>
                  </a:cubicBezTo>
                  <a:lnTo>
                    <a:pt x="574" y="1541"/>
                  </a:lnTo>
                  <a:cubicBezTo>
                    <a:pt x="568" y="1548"/>
                    <a:pt x="561" y="1554"/>
                    <a:pt x="555" y="1561"/>
                  </a:cubicBezTo>
                </a:path>
              </a:pathLst>
            </a:custGeom>
            <a:solidFill>
              <a:schemeClr val="accent5">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150" name="Freeform 6">
              <a:extLst>
                <a:ext uri="{FF2B5EF4-FFF2-40B4-BE49-F238E27FC236}">
                  <a16:creationId xmlns:a16="http://schemas.microsoft.com/office/drawing/2014/main" id="{6040F1D9-1514-B244-B415-0CB148DC33AC}"/>
                </a:ext>
              </a:extLst>
            </p:cNvPr>
            <p:cNvSpPr>
              <a:spLocks noChangeArrowheads="1"/>
            </p:cNvSpPr>
            <p:nvPr/>
          </p:nvSpPr>
          <p:spPr bwMode="auto">
            <a:xfrm>
              <a:off x="16146005" y="6811788"/>
              <a:ext cx="1550173" cy="2461506"/>
            </a:xfrm>
            <a:custGeom>
              <a:avLst/>
              <a:gdLst>
                <a:gd name="T0" fmla="*/ 25 w 2257"/>
                <a:gd name="T1" fmla="*/ 794 h 3587"/>
                <a:gd name="T2" fmla="*/ 1618 w 2257"/>
                <a:gd name="T3" fmla="*/ 2248 h 3587"/>
                <a:gd name="T4" fmla="*/ 1618 w 2257"/>
                <a:gd name="T5" fmla="*/ 2248 h 3587"/>
                <a:gd name="T6" fmla="*/ 2256 w 2257"/>
                <a:gd name="T7" fmla="*/ 3586 h 3587"/>
                <a:gd name="T8" fmla="*/ 2230 w 2257"/>
                <a:gd name="T9" fmla="*/ 2791 h 3587"/>
                <a:gd name="T10" fmla="*/ 2230 w 2257"/>
                <a:gd name="T11" fmla="*/ 2791 h 3587"/>
                <a:gd name="T12" fmla="*/ 1592 w 2257"/>
                <a:gd name="T13" fmla="*/ 1454 h 3587"/>
                <a:gd name="T14" fmla="*/ 0 w 2257"/>
                <a:gd name="T15" fmla="*/ 0 h 3587"/>
                <a:gd name="T16" fmla="*/ 25 w 2257"/>
                <a:gd name="T17" fmla="*/ 794 h 3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7" h="3587">
                  <a:moveTo>
                    <a:pt x="25" y="794"/>
                  </a:moveTo>
                  <a:lnTo>
                    <a:pt x="1618" y="2248"/>
                  </a:lnTo>
                  <a:lnTo>
                    <a:pt x="1618" y="2248"/>
                  </a:lnTo>
                  <a:cubicBezTo>
                    <a:pt x="2028" y="2622"/>
                    <a:pt x="2240" y="3102"/>
                    <a:pt x="2256" y="3586"/>
                  </a:cubicBezTo>
                  <a:lnTo>
                    <a:pt x="2230" y="2791"/>
                  </a:lnTo>
                  <a:lnTo>
                    <a:pt x="2230" y="2791"/>
                  </a:lnTo>
                  <a:cubicBezTo>
                    <a:pt x="2214" y="2308"/>
                    <a:pt x="2003" y="1828"/>
                    <a:pt x="1592" y="1454"/>
                  </a:cubicBezTo>
                  <a:lnTo>
                    <a:pt x="0" y="0"/>
                  </a:lnTo>
                  <a:lnTo>
                    <a:pt x="25" y="794"/>
                  </a:lnTo>
                </a:path>
              </a:pathLst>
            </a:custGeom>
            <a:solidFill>
              <a:schemeClr val="accent5">
                <a:lumMod val="75000"/>
              </a:schemeClr>
            </a:solidFill>
            <a:ln>
              <a:noFill/>
            </a:ln>
            <a:effectLst/>
          </p:spPr>
          <p:txBody>
            <a:bodyPr wrap="none" anchor="ctr"/>
            <a:lstStyle/>
            <a:p>
              <a:endParaRPr lang="en-US" sz="6532" dirty="0">
                <a:latin typeface="Lato Light" panose="020F0502020204030203" pitchFamily="34" charset="0"/>
              </a:endParaRPr>
            </a:p>
          </p:txBody>
        </p:sp>
      </p:grpSp>
      <p:grpSp>
        <p:nvGrpSpPr>
          <p:cNvPr id="4" name="Group 3">
            <a:extLst>
              <a:ext uri="{FF2B5EF4-FFF2-40B4-BE49-F238E27FC236}">
                <a16:creationId xmlns:a16="http://schemas.microsoft.com/office/drawing/2014/main" id="{81E8B131-1903-5B49-8ACF-3DA6B274CC7A}"/>
              </a:ext>
            </a:extLst>
          </p:cNvPr>
          <p:cNvGrpSpPr/>
          <p:nvPr/>
        </p:nvGrpSpPr>
        <p:grpSpPr>
          <a:xfrm>
            <a:off x="6761638" y="4150516"/>
            <a:ext cx="3960554" cy="4588072"/>
            <a:chOff x="8558636" y="3729609"/>
            <a:chExt cx="3496970" cy="4051037"/>
          </a:xfrm>
        </p:grpSpPr>
        <p:sp>
          <p:nvSpPr>
            <p:cNvPr id="6151" name="Freeform 7">
              <a:extLst>
                <a:ext uri="{FF2B5EF4-FFF2-40B4-BE49-F238E27FC236}">
                  <a16:creationId xmlns:a16="http://schemas.microsoft.com/office/drawing/2014/main" id="{52EDFBE4-D94D-E648-8BF1-1E9B8558FE97}"/>
                </a:ext>
              </a:extLst>
            </p:cNvPr>
            <p:cNvSpPr>
              <a:spLocks noChangeArrowheads="1"/>
            </p:cNvSpPr>
            <p:nvPr/>
          </p:nvSpPr>
          <p:spPr bwMode="auto">
            <a:xfrm>
              <a:off x="8558636" y="3729609"/>
              <a:ext cx="3496970" cy="3503028"/>
            </a:xfrm>
            <a:custGeom>
              <a:avLst/>
              <a:gdLst>
                <a:gd name="T0" fmla="*/ 4213 w 5093"/>
                <a:gd name="T1" fmla="*/ 821 h 5104"/>
                <a:gd name="T2" fmla="*/ 4213 w 5093"/>
                <a:gd name="T3" fmla="*/ 821 h 5104"/>
                <a:gd name="T4" fmla="*/ 4139 w 5093"/>
                <a:gd name="T5" fmla="*/ 3690 h 5104"/>
                <a:gd name="T6" fmla="*/ 2473 w 5093"/>
                <a:gd name="T7" fmla="*/ 5103 h 5104"/>
                <a:gd name="T8" fmla="*/ 881 w 5093"/>
                <a:gd name="T9" fmla="*/ 3649 h 5104"/>
                <a:gd name="T10" fmla="*/ 881 w 5093"/>
                <a:gd name="T11" fmla="*/ 3649 h 5104"/>
                <a:gd name="T12" fmla="*/ 954 w 5093"/>
                <a:gd name="T13" fmla="*/ 780 h 5104"/>
                <a:gd name="T14" fmla="*/ 954 w 5093"/>
                <a:gd name="T15" fmla="*/ 780 h 5104"/>
                <a:gd name="T16" fmla="*/ 4213 w 5093"/>
                <a:gd name="T17" fmla="*/ 821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3" h="5104">
                  <a:moveTo>
                    <a:pt x="4213" y="821"/>
                  </a:moveTo>
                  <a:lnTo>
                    <a:pt x="4213" y="821"/>
                  </a:lnTo>
                  <a:cubicBezTo>
                    <a:pt x="5092" y="1625"/>
                    <a:pt x="5059" y="2909"/>
                    <a:pt x="4139" y="3690"/>
                  </a:cubicBezTo>
                  <a:lnTo>
                    <a:pt x="2473" y="5103"/>
                  </a:lnTo>
                  <a:lnTo>
                    <a:pt x="881" y="3649"/>
                  </a:lnTo>
                  <a:lnTo>
                    <a:pt x="881" y="3649"/>
                  </a:lnTo>
                  <a:cubicBezTo>
                    <a:pt x="0" y="2845"/>
                    <a:pt x="34" y="1561"/>
                    <a:pt x="954" y="780"/>
                  </a:cubicBezTo>
                  <a:lnTo>
                    <a:pt x="954" y="780"/>
                  </a:lnTo>
                  <a:cubicBezTo>
                    <a:pt x="1874" y="0"/>
                    <a:pt x="3333" y="18"/>
                    <a:pt x="4213" y="821"/>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6152" name="Freeform 8">
              <a:extLst>
                <a:ext uri="{FF2B5EF4-FFF2-40B4-BE49-F238E27FC236}">
                  <a16:creationId xmlns:a16="http://schemas.microsoft.com/office/drawing/2014/main" id="{CB5A76E2-93E2-A447-90BE-6C1F5EB64B08}"/>
                </a:ext>
              </a:extLst>
            </p:cNvPr>
            <p:cNvSpPr>
              <a:spLocks noChangeArrowheads="1"/>
            </p:cNvSpPr>
            <p:nvPr/>
          </p:nvSpPr>
          <p:spPr bwMode="auto">
            <a:xfrm>
              <a:off x="10257166" y="5213173"/>
              <a:ext cx="1653114" cy="2567473"/>
            </a:xfrm>
            <a:custGeom>
              <a:avLst/>
              <a:gdLst>
                <a:gd name="T0" fmla="*/ 1850 w 2406"/>
                <a:gd name="T1" fmla="*/ 2177 h 3739"/>
                <a:gd name="T2" fmla="*/ 1966 w 2406"/>
                <a:gd name="T3" fmla="*/ 2047 h 3739"/>
                <a:gd name="T4" fmla="*/ 1986 w 2406"/>
                <a:gd name="T5" fmla="*/ 2022 h 3739"/>
                <a:gd name="T6" fmla="*/ 2087 w 2406"/>
                <a:gd name="T7" fmla="*/ 1884 h 3739"/>
                <a:gd name="T8" fmla="*/ 2100 w 2406"/>
                <a:gd name="T9" fmla="*/ 1864 h 3739"/>
                <a:gd name="T10" fmla="*/ 2185 w 2406"/>
                <a:gd name="T11" fmla="*/ 1720 h 3739"/>
                <a:gd name="T12" fmla="*/ 2189 w 2406"/>
                <a:gd name="T13" fmla="*/ 1714 h 3739"/>
                <a:gd name="T14" fmla="*/ 2190 w 2406"/>
                <a:gd name="T15" fmla="*/ 1711 h 3739"/>
                <a:gd name="T16" fmla="*/ 2245 w 2406"/>
                <a:gd name="T17" fmla="*/ 1596 h 3739"/>
                <a:gd name="T18" fmla="*/ 2259 w 2406"/>
                <a:gd name="T19" fmla="*/ 1563 h 3739"/>
                <a:gd name="T20" fmla="*/ 2293 w 2406"/>
                <a:gd name="T21" fmla="*/ 1476 h 3739"/>
                <a:gd name="T22" fmla="*/ 2302 w 2406"/>
                <a:gd name="T23" fmla="*/ 1455 h 3739"/>
                <a:gd name="T24" fmla="*/ 2308 w 2406"/>
                <a:gd name="T25" fmla="*/ 1435 h 3739"/>
                <a:gd name="T26" fmla="*/ 2326 w 2406"/>
                <a:gd name="T27" fmla="*/ 1380 h 3739"/>
                <a:gd name="T28" fmla="*/ 2340 w 2406"/>
                <a:gd name="T29" fmla="*/ 1331 h 3739"/>
                <a:gd name="T30" fmla="*/ 2354 w 2406"/>
                <a:gd name="T31" fmla="*/ 1276 h 3739"/>
                <a:gd name="T32" fmla="*/ 2362 w 2406"/>
                <a:gd name="T33" fmla="*/ 1244 h 3739"/>
                <a:gd name="T34" fmla="*/ 2364 w 2406"/>
                <a:gd name="T35" fmla="*/ 1233 h 3739"/>
                <a:gd name="T36" fmla="*/ 2392 w 2406"/>
                <a:gd name="T37" fmla="*/ 1067 h 3739"/>
                <a:gd name="T38" fmla="*/ 2394 w 2406"/>
                <a:gd name="T39" fmla="*/ 1053 h 3739"/>
                <a:gd name="T40" fmla="*/ 2394 w 2406"/>
                <a:gd name="T41" fmla="*/ 1038 h 3739"/>
                <a:gd name="T42" fmla="*/ 2404 w 2406"/>
                <a:gd name="T43" fmla="*/ 882 h 3739"/>
                <a:gd name="T44" fmla="*/ 2404 w 2406"/>
                <a:gd name="T45" fmla="*/ 874 h 3739"/>
                <a:gd name="T46" fmla="*/ 2378 w 2406"/>
                <a:gd name="T47" fmla="*/ 0 h 3739"/>
                <a:gd name="T48" fmla="*/ 2378 w 2406"/>
                <a:gd name="T49" fmla="*/ 87 h 3739"/>
                <a:gd name="T50" fmla="*/ 2369 w 2406"/>
                <a:gd name="T51" fmla="*/ 244 h 3739"/>
                <a:gd name="T52" fmla="*/ 2366 w 2406"/>
                <a:gd name="T53" fmla="*/ 272 h 3739"/>
                <a:gd name="T54" fmla="*/ 2337 w 2406"/>
                <a:gd name="T55" fmla="*/ 439 h 3739"/>
                <a:gd name="T56" fmla="*/ 2328 w 2406"/>
                <a:gd name="T57" fmla="*/ 481 h 3739"/>
                <a:gd name="T58" fmla="*/ 2314 w 2406"/>
                <a:gd name="T59" fmla="*/ 537 h 3739"/>
                <a:gd name="T60" fmla="*/ 2300 w 2406"/>
                <a:gd name="T61" fmla="*/ 585 h 3739"/>
                <a:gd name="T62" fmla="*/ 2282 w 2406"/>
                <a:gd name="T63" fmla="*/ 640 h 3739"/>
                <a:gd name="T64" fmla="*/ 2268 w 2406"/>
                <a:gd name="T65" fmla="*/ 682 h 3739"/>
                <a:gd name="T66" fmla="*/ 2233 w 2406"/>
                <a:gd name="T67" fmla="*/ 769 h 3739"/>
                <a:gd name="T68" fmla="*/ 2219 w 2406"/>
                <a:gd name="T69" fmla="*/ 802 h 3739"/>
                <a:gd name="T70" fmla="*/ 2163 w 2406"/>
                <a:gd name="T71" fmla="*/ 917 h 3739"/>
                <a:gd name="T72" fmla="*/ 2159 w 2406"/>
                <a:gd name="T73" fmla="*/ 926 h 3739"/>
                <a:gd name="T74" fmla="*/ 2074 w 2406"/>
                <a:gd name="T75" fmla="*/ 1070 h 3739"/>
                <a:gd name="T76" fmla="*/ 2061 w 2406"/>
                <a:gd name="T77" fmla="*/ 1090 h 3739"/>
                <a:gd name="T78" fmla="*/ 1960 w 2406"/>
                <a:gd name="T79" fmla="*/ 1228 h 3739"/>
                <a:gd name="T80" fmla="*/ 1940 w 2406"/>
                <a:gd name="T81" fmla="*/ 1253 h 3739"/>
                <a:gd name="T82" fmla="*/ 1824 w 2406"/>
                <a:gd name="T83" fmla="*/ 1383 h 3739"/>
                <a:gd name="T84" fmla="*/ 1804 w 2406"/>
                <a:gd name="T85" fmla="*/ 1403 h 3739"/>
                <a:gd name="T86" fmla="*/ 1666 w 2406"/>
                <a:gd name="T87" fmla="*/ 1531 h 3739"/>
                <a:gd name="T88" fmla="*/ 26 w 2406"/>
                <a:gd name="T89" fmla="*/ 3738 h 3739"/>
                <a:gd name="T90" fmla="*/ 1693 w 2406"/>
                <a:gd name="T91" fmla="*/ 2325 h 3739"/>
                <a:gd name="T92" fmla="*/ 1830 w 2406"/>
                <a:gd name="T93" fmla="*/ 2197 h 3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6" h="3739">
                  <a:moveTo>
                    <a:pt x="1850" y="2177"/>
                  </a:moveTo>
                  <a:lnTo>
                    <a:pt x="1850" y="2177"/>
                  </a:lnTo>
                  <a:cubicBezTo>
                    <a:pt x="1891" y="2135"/>
                    <a:pt x="1929" y="2091"/>
                    <a:pt x="1966" y="2047"/>
                  </a:cubicBezTo>
                  <a:lnTo>
                    <a:pt x="1966" y="2047"/>
                  </a:lnTo>
                  <a:cubicBezTo>
                    <a:pt x="1973" y="2039"/>
                    <a:pt x="1980" y="2030"/>
                    <a:pt x="1986" y="2022"/>
                  </a:cubicBezTo>
                  <a:lnTo>
                    <a:pt x="1986" y="2022"/>
                  </a:lnTo>
                  <a:cubicBezTo>
                    <a:pt x="2022" y="1977"/>
                    <a:pt x="2056" y="1931"/>
                    <a:pt x="2087" y="1884"/>
                  </a:cubicBezTo>
                  <a:lnTo>
                    <a:pt x="2087" y="1884"/>
                  </a:lnTo>
                  <a:cubicBezTo>
                    <a:pt x="2091" y="1878"/>
                    <a:pt x="2095" y="1871"/>
                    <a:pt x="2100" y="1864"/>
                  </a:cubicBezTo>
                  <a:lnTo>
                    <a:pt x="2100" y="1864"/>
                  </a:lnTo>
                  <a:cubicBezTo>
                    <a:pt x="2130" y="1817"/>
                    <a:pt x="2159" y="1769"/>
                    <a:pt x="2185" y="1720"/>
                  </a:cubicBezTo>
                  <a:lnTo>
                    <a:pt x="2185" y="1720"/>
                  </a:lnTo>
                  <a:cubicBezTo>
                    <a:pt x="2186" y="1718"/>
                    <a:pt x="2188" y="1716"/>
                    <a:pt x="2189" y="1714"/>
                  </a:cubicBezTo>
                  <a:lnTo>
                    <a:pt x="2189" y="1714"/>
                  </a:lnTo>
                  <a:cubicBezTo>
                    <a:pt x="2189" y="1713"/>
                    <a:pt x="2190" y="1713"/>
                    <a:pt x="2190" y="1711"/>
                  </a:cubicBezTo>
                  <a:lnTo>
                    <a:pt x="2190" y="1711"/>
                  </a:lnTo>
                  <a:cubicBezTo>
                    <a:pt x="2210" y="1674"/>
                    <a:pt x="2228" y="1635"/>
                    <a:pt x="2245" y="1596"/>
                  </a:cubicBezTo>
                  <a:lnTo>
                    <a:pt x="2245" y="1596"/>
                  </a:lnTo>
                  <a:cubicBezTo>
                    <a:pt x="2250" y="1585"/>
                    <a:pt x="2254" y="1574"/>
                    <a:pt x="2259" y="1563"/>
                  </a:cubicBezTo>
                  <a:lnTo>
                    <a:pt x="2259" y="1563"/>
                  </a:lnTo>
                  <a:cubicBezTo>
                    <a:pt x="2272" y="1534"/>
                    <a:pt x="2283" y="1505"/>
                    <a:pt x="2293" y="1476"/>
                  </a:cubicBezTo>
                  <a:lnTo>
                    <a:pt x="2293" y="1476"/>
                  </a:lnTo>
                  <a:cubicBezTo>
                    <a:pt x="2296" y="1469"/>
                    <a:pt x="2299" y="1463"/>
                    <a:pt x="2302" y="1455"/>
                  </a:cubicBezTo>
                  <a:lnTo>
                    <a:pt x="2302" y="1455"/>
                  </a:lnTo>
                  <a:cubicBezTo>
                    <a:pt x="2304" y="1448"/>
                    <a:pt x="2306" y="1442"/>
                    <a:pt x="2308" y="1435"/>
                  </a:cubicBezTo>
                  <a:lnTo>
                    <a:pt x="2308" y="1435"/>
                  </a:lnTo>
                  <a:cubicBezTo>
                    <a:pt x="2314" y="1416"/>
                    <a:pt x="2321" y="1398"/>
                    <a:pt x="2326" y="1380"/>
                  </a:cubicBezTo>
                  <a:lnTo>
                    <a:pt x="2326" y="1380"/>
                  </a:lnTo>
                  <a:cubicBezTo>
                    <a:pt x="2331" y="1363"/>
                    <a:pt x="2336" y="1347"/>
                    <a:pt x="2340" y="1331"/>
                  </a:cubicBezTo>
                  <a:lnTo>
                    <a:pt x="2340" y="1331"/>
                  </a:lnTo>
                  <a:cubicBezTo>
                    <a:pt x="2345" y="1313"/>
                    <a:pt x="2350" y="1294"/>
                    <a:pt x="2354" y="1276"/>
                  </a:cubicBezTo>
                  <a:lnTo>
                    <a:pt x="2354" y="1276"/>
                  </a:lnTo>
                  <a:cubicBezTo>
                    <a:pt x="2356" y="1265"/>
                    <a:pt x="2360" y="1254"/>
                    <a:pt x="2362" y="1244"/>
                  </a:cubicBezTo>
                  <a:lnTo>
                    <a:pt x="2362" y="1244"/>
                  </a:lnTo>
                  <a:cubicBezTo>
                    <a:pt x="2363" y="1240"/>
                    <a:pt x="2363" y="1237"/>
                    <a:pt x="2364" y="1233"/>
                  </a:cubicBezTo>
                  <a:lnTo>
                    <a:pt x="2364" y="1233"/>
                  </a:lnTo>
                  <a:cubicBezTo>
                    <a:pt x="2376" y="1178"/>
                    <a:pt x="2384" y="1122"/>
                    <a:pt x="2392" y="1067"/>
                  </a:cubicBezTo>
                  <a:lnTo>
                    <a:pt x="2392" y="1067"/>
                  </a:lnTo>
                  <a:cubicBezTo>
                    <a:pt x="2392" y="1062"/>
                    <a:pt x="2393" y="1057"/>
                    <a:pt x="2394" y="1053"/>
                  </a:cubicBezTo>
                  <a:lnTo>
                    <a:pt x="2394" y="1053"/>
                  </a:lnTo>
                  <a:cubicBezTo>
                    <a:pt x="2394" y="1048"/>
                    <a:pt x="2394" y="1043"/>
                    <a:pt x="2394" y="1038"/>
                  </a:cubicBezTo>
                  <a:lnTo>
                    <a:pt x="2394" y="1038"/>
                  </a:lnTo>
                  <a:cubicBezTo>
                    <a:pt x="2400" y="986"/>
                    <a:pt x="2403" y="934"/>
                    <a:pt x="2404" y="882"/>
                  </a:cubicBezTo>
                  <a:lnTo>
                    <a:pt x="2404" y="882"/>
                  </a:lnTo>
                  <a:cubicBezTo>
                    <a:pt x="2404" y="880"/>
                    <a:pt x="2404" y="877"/>
                    <a:pt x="2404" y="874"/>
                  </a:cubicBezTo>
                  <a:lnTo>
                    <a:pt x="2404" y="874"/>
                  </a:lnTo>
                  <a:cubicBezTo>
                    <a:pt x="2405" y="847"/>
                    <a:pt x="2404" y="821"/>
                    <a:pt x="2404" y="795"/>
                  </a:cubicBezTo>
                  <a:lnTo>
                    <a:pt x="2378" y="0"/>
                  </a:lnTo>
                  <a:lnTo>
                    <a:pt x="2378" y="0"/>
                  </a:lnTo>
                  <a:cubicBezTo>
                    <a:pt x="2379" y="29"/>
                    <a:pt x="2379" y="59"/>
                    <a:pt x="2378" y="87"/>
                  </a:cubicBezTo>
                  <a:lnTo>
                    <a:pt x="2378" y="87"/>
                  </a:lnTo>
                  <a:cubicBezTo>
                    <a:pt x="2377" y="140"/>
                    <a:pt x="2374" y="191"/>
                    <a:pt x="2369" y="244"/>
                  </a:cubicBezTo>
                  <a:lnTo>
                    <a:pt x="2369" y="244"/>
                  </a:lnTo>
                  <a:cubicBezTo>
                    <a:pt x="2367" y="253"/>
                    <a:pt x="2366" y="262"/>
                    <a:pt x="2366" y="272"/>
                  </a:cubicBezTo>
                  <a:lnTo>
                    <a:pt x="2366" y="272"/>
                  </a:lnTo>
                  <a:cubicBezTo>
                    <a:pt x="2359" y="328"/>
                    <a:pt x="2350" y="383"/>
                    <a:pt x="2337" y="439"/>
                  </a:cubicBezTo>
                  <a:lnTo>
                    <a:pt x="2337" y="439"/>
                  </a:lnTo>
                  <a:cubicBezTo>
                    <a:pt x="2334" y="453"/>
                    <a:pt x="2332" y="467"/>
                    <a:pt x="2328" y="481"/>
                  </a:cubicBezTo>
                  <a:lnTo>
                    <a:pt x="2328" y="481"/>
                  </a:lnTo>
                  <a:cubicBezTo>
                    <a:pt x="2323" y="499"/>
                    <a:pt x="2319" y="518"/>
                    <a:pt x="2314" y="537"/>
                  </a:cubicBezTo>
                  <a:lnTo>
                    <a:pt x="2314" y="537"/>
                  </a:lnTo>
                  <a:cubicBezTo>
                    <a:pt x="2309" y="553"/>
                    <a:pt x="2304" y="569"/>
                    <a:pt x="2300" y="585"/>
                  </a:cubicBezTo>
                  <a:lnTo>
                    <a:pt x="2300" y="585"/>
                  </a:lnTo>
                  <a:cubicBezTo>
                    <a:pt x="2294" y="603"/>
                    <a:pt x="2289" y="622"/>
                    <a:pt x="2282" y="640"/>
                  </a:cubicBezTo>
                  <a:lnTo>
                    <a:pt x="2282" y="640"/>
                  </a:lnTo>
                  <a:cubicBezTo>
                    <a:pt x="2278" y="654"/>
                    <a:pt x="2273" y="668"/>
                    <a:pt x="2268" y="682"/>
                  </a:cubicBezTo>
                  <a:lnTo>
                    <a:pt x="2268" y="682"/>
                  </a:lnTo>
                  <a:cubicBezTo>
                    <a:pt x="2257" y="711"/>
                    <a:pt x="2245" y="740"/>
                    <a:pt x="2233" y="769"/>
                  </a:cubicBezTo>
                  <a:lnTo>
                    <a:pt x="2233" y="769"/>
                  </a:lnTo>
                  <a:cubicBezTo>
                    <a:pt x="2229" y="780"/>
                    <a:pt x="2224" y="791"/>
                    <a:pt x="2219" y="802"/>
                  </a:cubicBezTo>
                  <a:lnTo>
                    <a:pt x="2219" y="802"/>
                  </a:lnTo>
                  <a:cubicBezTo>
                    <a:pt x="2202" y="840"/>
                    <a:pt x="2183" y="879"/>
                    <a:pt x="2163" y="917"/>
                  </a:cubicBezTo>
                  <a:lnTo>
                    <a:pt x="2163" y="917"/>
                  </a:lnTo>
                  <a:cubicBezTo>
                    <a:pt x="2162" y="920"/>
                    <a:pt x="2161" y="923"/>
                    <a:pt x="2159" y="926"/>
                  </a:cubicBezTo>
                  <a:lnTo>
                    <a:pt x="2159" y="926"/>
                  </a:lnTo>
                  <a:cubicBezTo>
                    <a:pt x="2133" y="974"/>
                    <a:pt x="2104" y="1022"/>
                    <a:pt x="2074" y="1070"/>
                  </a:cubicBezTo>
                  <a:lnTo>
                    <a:pt x="2074" y="1070"/>
                  </a:lnTo>
                  <a:cubicBezTo>
                    <a:pt x="2069" y="1077"/>
                    <a:pt x="2065" y="1083"/>
                    <a:pt x="2061" y="1090"/>
                  </a:cubicBezTo>
                  <a:lnTo>
                    <a:pt x="2061" y="1090"/>
                  </a:lnTo>
                  <a:cubicBezTo>
                    <a:pt x="2030" y="1136"/>
                    <a:pt x="1996" y="1182"/>
                    <a:pt x="1960" y="1228"/>
                  </a:cubicBezTo>
                  <a:lnTo>
                    <a:pt x="1960" y="1228"/>
                  </a:lnTo>
                  <a:cubicBezTo>
                    <a:pt x="1953" y="1236"/>
                    <a:pt x="1947" y="1244"/>
                    <a:pt x="1940" y="1253"/>
                  </a:cubicBezTo>
                  <a:lnTo>
                    <a:pt x="1940" y="1253"/>
                  </a:lnTo>
                  <a:cubicBezTo>
                    <a:pt x="1903" y="1297"/>
                    <a:pt x="1865" y="1340"/>
                    <a:pt x="1824" y="1383"/>
                  </a:cubicBezTo>
                  <a:lnTo>
                    <a:pt x="1824" y="1383"/>
                  </a:lnTo>
                  <a:cubicBezTo>
                    <a:pt x="1818" y="1389"/>
                    <a:pt x="1811" y="1396"/>
                    <a:pt x="1804" y="1403"/>
                  </a:cubicBezTo>
                  <a:lnTo>
                    <a:pt x="1804" y="1403"/>
                  </a:lnTo>
                  <a:cubicBezTo>
                    <a:pt x="1760" y="1446"/>
                    <a:pt x="1715" y="1489"/>
                    <a:pt x="1666" y="1531"/>
                  </a:cubicBezTo>
                  <a:lnTo>
                    <a:pt x="0" y="2944"/>
                  </a:lnTo>
                  <a:lnTo>
                    <a:pt x="26" y="3738"/>
                  </a:lnTo>
                  <a:lnTo>
                    <a:pt x="1693" y="2325"/>
                  </a:lnTo>
                  <a:lnTo>
                    <a:pt x="1693" y="2325"/>
                  </a:lnTo>
                  <a:cubicBezTo>
                    <a:pt x="1741" y="2284"/>
                    <a:pt x="1787" y="2241"/>
                    <a:pt x="1830" y="2197"/>
                  </a:cubicBezTo>
                  <a:lnTo>
                    <a:pt x="1830" y="2197"/>
                  </a:lnTo>
                  <a:cubicBezTo>
                    <a:pt x="1836" y="2190"/>
                    <a:pt x="1844" y="2184"/>
                    <a:pt x="1850" y="2177"/>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153" name="Freeform 9">
              <a:extLst>
                <a:ext uri="{FF2B5EF4-FFF2-40B4-BE49-F238E27FC236}">
                  <a16:creationId xmlns:a16="http://schemas.microsoft.com/office/drawing/2014/main" id="{62EEA2D9-B79D-FF4A-AEE0-E9C9EF9301D4}"/>
                </a:ext>
              </a:extLst>
            </p:cNvPr>
            <p:cNvSpPr>
              <a:spLocks noChangeArrowheads="1"/>
            </p:cNvSpPr>
            <p:nvPr/>
          </p:nvSpPr>
          <p:spPr bwMode="auto">
            <a:xfrm>
              <a:off x="8725158" y="5316114"/>
              <a:ext cx="1550173" cy="2461506"/>
            </a:xfrm>
            <a:custGeom>
              <a:avLst/>
              <a:gdLst>
                <a:gd name="T0" fmla="*/ 2230 w 2257"/>
                <a:gd name="T1" fmla="*/ 2792 h 3587"/>
                <a:gd name="T2" fmla="*/ 638 w 2257"/>
                <a:gd name="T3" fmla="*/ 1338 h 3587"/>
                <a:gd name="T4" fmla="*/ 638 w 2257"/>
                <a:gd name="T5" fmla="*/ 1338 h 3587"/>
                <a:gd name="T6" fmla="*/ 0 w 2257"/>
                <a:gd name="T7" fmla="*/ 0 h 3587"/>
                <a:gd name="T8" fmla="*/ 26 w 2257"/>
                <a:gd name="T9" fmla="*/ 795 h 3587"/>
                <a:gd name="T10" fmla="*/ 26 w 2257"/>
                <a:gd name="T11" fmla="*/ 795 h 3587"/>
                <a:gd name="T12" fmla="*/ 664 w 2257"/>
                <a:gd name="T13" fmla="*/ 2132 h 3587"/>
                <a:gd name="T14" fmla="*/ 2256 w 2257"/>
                <a:gd name="T15" fmla="*/ 3586 h 3587"/>
                <a:gd name="T16" fmla="*/ 2230 w 2257"/>
                <a:gd name="T17" fmla="*/ 2792 h 3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7" h="3587">
                  <a:moveTo>
                    <a:pt x="2230" y="2792"/>
                  </a:moveTo>
                  <a:lnTo>
                    <a:pt x="638" y="1338"/>
                  </a:lnTo>
                  <a:lnTo>
                    <a:pt x="638" y="1338"/>
                  </a:lnTo>
                  <a:cubicBezTo>
                    <a:pt x="227" y="963"/>
                    <a:pt x="16" y="484"/>
                    <a:pt x="0" y="0"/>
                  </a:cubicBezTo>
                  <a:lnTo>
                    <a:pt x="26" y="795"/>
                  </a:lnTo>
                  <a:lnTo>
                    <a:pt x="26" y="795"/>
                  </a:lnTo>
                  <a:cubicBezTo>
                    <a:pt x="41" y="1279"/>
                    <a:pt x="253" y="1757"/>
                    <a:pt x="664" y="2132"/>
                  </a:cubicBezTo>
                  <a:lnTo>
                    <a:pt x="2256" y="3586"/>
                  </a:lnTo>
                  <a:lnTo>
                    <a:pt x="2230" y="2792"/>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grpSp>
      <p:grpSp>
        <p:nvGrpSpPr>
          <p:cNvPr id="5" name="Group 4">
            <a:extLst>
              <a:ext uri="{FF2B5EF4-FFF2-40B4-BE49-F238E27FC236}">
                <a16:creationId xmlns:a16="http://schemas.microsoft.com/office/drawing/2014/main" id="{AF609F79-BC29-1C45-A6F6-0D9649872539}"/>
              </a:ext>
            </a:extLst>
          </p:cNvPr>
          <p:cNvGrpSpPr/>
          <p:nvPr/>
        </p:nvGrpSpPr>
        <p:grpSpPr>
          <a:xfrm>
            <a:off x="10267588" y="6647680"/>
            <a:ext cx="3960556" cy="4584644"/>
            <a:chOff x="10499380" y="6811788"/>
            <a:chExt cx="3496972" cy="4048011"/>
          </a:xfrm>
        </p:grpSpPr>
        <p:sp>
          <p:nvSpPr>
            <p:cNvPr id="6154" name="Freeform 10">
              <a:extLst>
                <a:ext uri="{FF2B5EF4-FFF2-40B4-BE49-F238E27FC236}">
                  <a16:creationId xmlns:a16="http://schemas.microsoft.com/office/drawing/2014/main" id="{3B909476-2C71-DF45-B3F8-1AECDBF91066}"/>
                </a:ext>
              </a:extLst>
            </p:cNvPr>
            <p:cNvSpPr>
              <a:spLocks noChangeArrowheads="1"/>
            </p:cNvSpPr>
            <p:nvPr/>
          </p:nvSpPr>
          <p:spPr bwMode="auto">
            <a:xfrm>
              <a:off x="10499380" y="7356771"/>
              <a:ext cx="3496972" cy="3503028"/>
            </a:xfrm>
            <a:custGeom>
              <a:avLst/>
              <a:gdLst>
                <a:gd name="T0" fmla="*/ 879 w 5092"/>
                <a:gd name="T1" fmla="*/ 4281 h 5104"/>
                <a:gd name="T2" fmla="*/ 879 w 5092"/>
                <a:gd name="T3" fmla="*/ 4281 h 5104"/>
                <a:gd name="T4" fmla="*/ 953 w 5092"/>
                <a:gd name="T5" fmla="*/ 1413 h 5104"/>
                <a:gd name="T6" fmla="*/ 2618 w 5092"/>
                <a:gd name="T7" fmla="*/ 0 h 5104"/>
                <a:gd name="T8" fmla="*/ 4211 w 5092"/>
                <a:gd name="T9" fmla="*/ 1454 h 5104"/>
                <a:gd name="T10" fmla="*/ 4211 w 5092"/>
                <a:gd name="T11" fmla="*/ 1454 h 5104"/>
                <a:gd name="T12" fmla="*/ 4137 w 5092"/>
                <a:gd name="T13" fmla="*/ 4322 h 5104"/>
                <a:gd name="T14" fmla="*/ 4137 w 5092"/>
                <a:gd name="T15" fmla="*/ 4322 h 5104"/>
                <a:gd name="T16" fmla="*/ 879 w 5092"/>
                <a:gd name="T17" fmla="*/ 4281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2" h="5104">
                  <a:moveTo>
                    <a:pt x="879" y="4281"/>
                  </a:moveTo>
                  <a:lnTo>
                    <a:pt x="879" y="4281"/>
                  </a:lnTo>
                  <a:cubicBezTo>
                    <a:pt x="0" y="3478"/>
                    <a:pt x="33" y="2194"/>
                    <a:pt x="953" y="1413"/>
                  </a:cubicBezTo>
                  <a:lnTo>
                    <a:pt x="2618" y="0"/>
                  </a:lnTo>
                  <a:lnTo>
                    <a:pt x="4211" y="1454"/>
                  </a:lnTo>
                  <a:lnTo>
                    <a:pt x="4211" y="1454"/>
                  </a:lnTo>
                  <a:cubicBezTo>
                    <a:pt x="5091" y="2258"/>
                    <a:pt x="5057" y="3542"/>
                    <a:pt x="4137" y="4322"/>
                  </a:cubicBezTo>
                  <a:lnTo>
                    <a:pt x="4137" y="4322"/>
                  </a:lnTo>
                  <a:cubicBezTo>
                    <a:pt x="3217" y="5103"/>
                    <a:pt x="1759" y="5085"/>
                    <a:pt x="879" y="4281"/>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155" name="Freeform 11">
              <a:extLst>
                <a:ext uri="{FF2B5EF4-FFF2-40B4-BE49-F238E27FC236}">
                  <a16:creationId xmlns:a16="http://schemas.microsoft.com/office/drawing/2014/main" id="{93089210-F46A-5447-8CD6-E6034E7F8717}"/>
                </a:ext>
              </a:extLst>
            </p:cNvPr>
            <p:cNvSpPr>
              <a:spLocks noChangeArrowheads="1"/>
            </p:cNvSpPr>
            <p:nvPr/>
          </p:nvSpPr>
          <p:spPr bwMode="auto">
            <a:xfrm>
              <a:off x="10647736" y="6811789"/>
              <a:ext cx="1650085" cy="2567473"/>
            </a:xfrm>
            <a:custGeom>
              <a:avLst/>
              <a:gdLst>
                <a:gd name="T0" fmla="*/ 555 w 2405"/>
                <a:gd name="T1" fmla="*/ 1561 h 3739"/>
                <a:gd name="T2" fmla="*/ 439 w 2405"/>
                <a:gd name="T3" fmla="*/ 1691 h 3739"/>
                <a:gd name="T4" fmla="*/ 419 w 2405"/>
                <a:gd name="T5" fmla="*/ 1716 h 3739"/>
                <a:gd name="T6" fmla="*/ 318 w 2405"/>
                <a:gd name="T7" fmla="*/ 1854 h 3739"/>
                <a:gd name="T8" fmla="*/ 305 w 2405"/>
                <a:gd name="T9" fmla="*/ 1874 h 3739"/>
                <a:gd name="T10" fmla="*/ 220 w 2405"/>
                <a:gd name="T11" fmla="*/ 2018 h 3739"/>
                <a:gd name="T12" fmla="*/ 216 w 2405"/>
                <a:gd name="T13" fmla="*/ 2024 h 3739"/>
                <a:gd name="T14" fmla="*/ 215 w 2405"/>
                <a:gd name="T15" fmla="*/ 2026 h 3739"/>
                <a:gd name="T16" fmla="*/ 160 w 2405"/>
                <a:gd name="T17" fmla="*/ 2142 h 3739"/>
                <a:gd name="T18" fmla="*/ 146 w 2405"/>
                <a:gd name="T19" fmla="*/ 2175 h 3739"/>
                <a:gd name="T20" fmla="*/ 112 w 2405"/>
                <a:gd name="T21" fmla="*/ 2262 h 3739"/>
                <a:gd name="T22" fmla="*/ 103 w 2405"/>
                <a:gd name="T23" fmla="*/ 2283 h 3739"/>
                <a:gd name="T24" fmla="*/ 97 w 2405"/>
                <a:gd name="T25" fmla="*/ 2304 h 3739"/>
                <a:gd name="T26" fmla="*/ 79 w 2405"/>
                <a:gd name="T27" fmla="*/ 2358 h 3739"/>
                <a:gd name="T28" fmla="*/ 65 w 2405"/>
                <a:gd name="T29" fmla="*/ 2407 h 3739"/>
                <a:gd name="T30" fmla="*/ 51 w 2405"/>
                <a:gd name="T31" fmla="*/ 2463 h 3739"/>
                <a:gd name="T32" fmla="*/ 43 w 2405"/>
                <a:gd name="T33" fmla="*/ 2494 h 3739"/>
                <a:gd name="T34" fmla="*/ 41 w 2405"/>
                <a:gd name="T35" fmla="*/ 2505 h 3739"/>
                <a:gd name="T36" fmla="*/ 13 w 2405"/>
                <a:gd name="T37" fmla="*/ 2671 h 3739"/>
                <a:gd name="T38" fmla="*/ 11 w 2405"/>
                <a:gd name="T39" fmla="*/ 2685 h 3739"/>
                <a:gd name="T40" fmla="*/ 11 w 2405"/>
                <a:gd name="T41" fmla="*/ 2700 h 3739"/>
                <a:gd name="T42" fmla="*/ 1 w 2405"/>
                <a:gd name="T43" fmla="*/ 2856 h 3739"/>
                <a:gd name="T44" fmla="*/ 1 w 2405"/>
                <a:gd name="T45" fmla="*/ 2864 h 3739"/>
                <a:gd name="T46" fmla="*/ 27 w 2405"/>
                <a:gd name="T47" fmla="*/ 3738 h 3739"/>
                <a:gd name="T48" fmla="*/ 27 w 2405"/>
                <a:gd name="T49" fmla="*/ 3650 h 3739"/>
                <a:gd name="T50" fmla="*/ 36 w 2405"/>
                <a:gd name="T51" fmla="*/ 3495 h 3739"/>
                <a:gd name="T52" fmla="*/ 40 w 2405"/>
                <a:gd name="T53" fmla="*/ 3466 h 3739"/>
                <a:gd name="T54" fmla="*/ 67 w 2405"/>
                <a:gd name="T55" fmla="*/ 3299 h 3739"/>
                <a:gd name="T56" fmla="*/ 77 w 2405"/>
                <a:gd name="T57" fmla="*/ 3257 h 3739"/>
                <a:gd name="T58" fmla="*/ 91 w 2405"/>
                <a:gd name="T59" fmla="*/ 3201 h 3739"/>
                <a:gd name="T60" fmla="*/ 105 w 2405"/>
                <a:gd name="T61" fmla="*/ 3153 h 3739"/>
                <a:gd name="T62" fmla="*/ 123 w 2405"/>
                <a:gd name="T63" fmla="*/ 3098 h 3739"/>
                <a:gd name="T64" fmla="*/ 137 w 2405"/>
                <a:gd name="T65" fmla="*/ 3056 h 3739"/>
                <a:gd name="T66" fmla="*/ 172 w 2405"/>
                <a:gd name="T67" fmla="*/ 2969 h 3739"/>
                <a:gd name="T68" fmla="*/ 186 w 2405"/>
                <a:gd name="T69" fmla="*/ 2936 h 3739"/>
                <a:gd name="T70" fmla="*/ 241 w 2405"/>
                <a:gd name="T71" fmla="*/ 2821 h 3739"/>
                <a:gd name="T72" fmla="*/ 246 w 2405"/>
                <a:gd name="T73" fmla="*/ 2812 h 3739"/>
                <a:gd name="T74" fmla="*/ 331 w 2405"/>
                <a:gd name="T75" fmla="*/ 2668 h 3739"/>
                <a:gd name="T76" fmla="*/ 344 w 2405"/>
                <a:gd name="T77" fmla="*/ 2648 h 3739"/>
                <a:gd name="T78" fmla="*/ 445 w 2405"/>
                <a:gd name="T79" fmla="*/ 2511 h 3739"/>
                <a:gd name="T80" fmla="*/ 465 w 2405"/>
                <a:gd name="T81" fmla="*/ 2486 h 3739"/>
                <a:gd name="T82" fmla="*/ 581 w 2405"/>
                <a:gd name="T83" fmla="*/ 2355 h 3739"/>
                <a:gd name="T84" fmla="*/ 601 w 2405"/>
                <a:gd name="T85" fmla="*/ 2335 h 3739"/>
                <a:gd name="T86" fmla="*/ 739 w 2405"/>
                <a:gd name="T87" fmla="*/ 2207 h 3739"/>
                <a:gd name="T88" fmla="*/ 2378 w 2405"/>
                <a:gd name="T89" fmla="*/ 0 h 3739"/>
                <a:gd name="T90" fmla="*/ 712 w 2405"/>
                <a:gd name="T91" fmla="*/ 1413 h 3739"/>
                <a:gd name="T92" fmla="*/ 575 w 2405"/>
                <a:gd name="T93" fmla="*/ 1541 h 3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5" h="3739">
                  <a:moveTo>
                    <a:pt x="555" y="1561"/>
                  </a:moveTo>
                  <a:lnTo>
                    <a:pt x="555" y="1561"/>
                  </a:lnTo>
                  <a:cubicBezTo>
                    <a:pt x="514" y="1604"/>
                    <a:pt x="476" y="1646"/>
                    <a:pt x="439" y="1691"/>
                  </a:cubicBezTo>
                  <a:lnTo>
                    <a:pt x="439" y="1691"/>
                  </a:lnTo>
                  <a:cubicBezTo>
                    <a:pt x="432" y="1699"/>
                    <a:pt x="426" y="1708"/>
                    <a:pt x="419" y="1716"/>
                  </a:cubicBezTo>
                  <a:lnTo>
                    <a:pt x="419" y="1716"/>
                  </a:lnTo>
                  <a:cubicBezTo>
                    <a:pt x="383" y="1761"/>
                    <a:pt x="349" y="1807"/>
                    <a:pt x="318" y="1854"/>
                  </a:cubicBezTo>
                  <a:lnTo>
                    <a:pt x="318" y="1854"/>
                  </a:lnTo>
                  <a:cubicBezTo>
                    <a:pt x="314" y="1860"/>
                    <a:pt x="310" y="1867"/>
                    <a:pt x="305" y="1874"/>
                  </a:cubicBezTo>
                  <a:lnTo>
                    <a:pt x="305" y="1874"/>
                  </a:lnTo>
                  <a:cubicBezTo>
                    <a:pt x="275" y="1921"/>
                    <a:pt x="246" y="1969"/>
                    <a:pt x="220" y="2018"/>
                  </a:cubicBezTo>
                  <a:lnTo>
                    <a:pt x="220" y="2018"/>
                  </a:lnTo>
                  <a:cubicBezTo>
                    <a:pt x="219" y="2020"/>
                    <a:pt x="217" y="2022"/>
                    <a:pt x="216" y="2024"/>
                  </a:cubicBezTo>
                  <a:lnTo>
                    <a:pt x="216" y="2024"/>
                  </a:lnTo>
                  <a:cubicBezTo>
                    <a:pt x="216" y="2025"/>
                    <a:pt x="216" y="2026"/>
                    <a:pt x="215" y="2026"/>
                  </a:cubicBezTo>
                  <a:lnTo>
                    <a:pt x="215" y="2026"/>
                  </a:lnTo>
                  <a:cubicBezTo>
                    <a:pt x="195" y="2064"/>
                    <a:pt x="177" y="2103"/>
                    <a:pt x="160" y="2142"/>
                  </a:cubicBezTo>
                  <a:lnTo>
                    <a:pt x="160" y="2142"/>
                  </a:lnTo>
                  <a:cubicBezTo>
                    <a:pt x="154" y="2153"/>
                    <a:pt x="150" y="2164"/>
                    <a:pt x="146" y="2175"/>
                  </a:cubicBezTo>
                  <a:lnTo>
                    <a:pt x="146" y="2175"/>
                  </a:lnTo>
                  <a:cubicBezTo>
                    <a:pt x="133" y="2204"/>
                    <a:pt x="122" y="2233"/>
                    <a:pt x="112" y="2262"/>
                  </a:cubicBezTo>
                  <a:lnTo>
                    <a:pt x="112" y="2262"/>
                  </a:lnTo>
                  <a:cubicBezTo>
                    <a:pt x="109" y="2269"/>
                    <a:pt x="106" y="2275"/>
                    <a:pt x="103" y="2283"/>
                  </a:cubicBezTo>
                  <a:lnTo>
                    <a:pt x="103" y="2283"/>
                  </a:lnTo>
                  <a:cubicBezTo>
                    <a:pt x="101" y="2290"/>
                    <a:pt x="99" y="2296"/>
                    <a:pt x="97" y="2304"/>
                  </a:cubicBezTo>
                  <a:lnTo>
                    <a:pt x="97" y="2304"/>
                  </a:lnTo>
                  <a:cubicBezTo>
                    <a:pt x="91" y="2322"/>
                    <a:pt x="85" y="2340"/>
                    <a:pt x="79" y="2358"/>
                  </a:cubicBezTo>
                  <a:lnTo>
                    <a:pt x="79" y="2358"/>
                  </a:lnTo>
                  <a:cubicBezTo>
                    <a:pt x="75" y="2375"/>
                    <a:pt x="69" y="2391"/>
                    <a:pt x="65" y="2407"/>
                  </a:cubicBezTo>
                  <a:lnTo>
                    <a:pt x="65" y="2407"/>
                  </a:lnTo>
                  <a:cubicBezTo>
                    <a:pt x="60" y="2425"/>
                    <a:pt x="55" y="2444"/>
                    <a:pt x="51" y="2463"/>
                  </a:cubicBezTo>
                  <a:lnTo>
                    <a:pt x="51" y="2463"/>
                  </a:lnTo>
                  <a:cubicBezTo>
                    <a:pt x="49" y="2473"/>
                    <a:pt x="45" y="2483"/>
                    <a:pt x="43" y="2494"/>
                  </a:cubicBezTo>
                  <a:lnTo>
                    <a:pt x="43" y="2494"/>
                  </a:lnTo>
                  <a:cubicBezTo>
                    <a:pt x="42" y="2497"/>
                    <a:pt x="42" y="2502"/>
                    <a:pt x="41" y="2505"/>
                  </a:cubicBezTo>
                  <a:lnTo>
                    <a:pt x="41" y="2505"/>
                  </a:lnTo>
                  <a:cubicBezTo>
                    <a:pt x="29" y="2560"/>
                    <a:pt x="21" y="2616"/>
                    <a:pt x="13" y="2671"/>
                  </a:cubicBezTo>
                  <a:lnTo>
                    <a:pt x="13" y="2671"/>
                  </a:lnTo>
                  <a:cubicBezTo>
                    <a:pt x="13" y="2676"/>
                    <a:pt x="12" y="2681"/>
                    <a:pt x="11" y="2685"/>
                  </a:cubicBezTo>
                  <a:lnTo>
                    <a:pt x="11" y="2685"/>
                  </a:lnTo>
                  <a:cubicBezTo>
                    <a:pt x="11" y="2690"/>
                    <a:pt x="11" y="2695"/>
                    <a:pt x="11" y="2700"/>
                  </a:cubicBezTo>
                  <a:lnTo>
                    <a:pt x="11" y="2700"/>
                  </a:lnTo>
                  <a:cubicBezTo>
                    <a:pt x="5" y="2752"/>
                    <a:pt x="2" y="2804"/>
                    <a:pt x="1" y="2856"/>
                  </a:cubicBezTo>
                  <a:lnTo>
                    <a:pt x="1" y="2856"/>
                  </a:lnTo>
                  <a:cubicBezTo>
                    <a:pt x="1" y="2859"/>
                    <a:pt x="1" y="2861"/>
                    <a:pt x="1" y="2864"/>
                  </a:cubicBezTo>
                  <a:lnTo>
                    <a:pt x="1" y="2864"/>
                  </a:lnTo>
                  <a:cubicBezTo>
                    <a:pt x="0" y="2890"/>
                    <a:pt x="1" y="2917"/>
                    <a:pt x="1" y="2943"/>
                  </a:cubicBezTo>
                  <a:lnTo>
                    <a:pt x="27" y="3738"/>
                  </a:lnTo>
                  <a:lnTo>
                    <a:pt x="27" y="3738"/>
                  </a:lnTo>
                  <a:cubicBezTo>
                    <a:pt x="26" y="3709"/>
                    <a:pt x="26" y="3679"/>
                    <a:pt x="27" y="3650"/>
                  </a:cubicBezTo>
                  <a:lnTo>
                    <a:pt x="27" y="3650"/>
                  </a:lnTo>
                  <a:cubicBezTo>
                    <a:pt x="28" y="3598"/>
                    <a:pt x="31" y="3546"/>
                    <a:pt x="36" y="3495"/>
                  </a:cubicBezTo>
                  <a:lnTo>
                    <a:pt x="36" y="3495"/>
                  </a:lnTo>
                  <a:cubicBezTo>
                    <a:pt x="38" y="3485"/>
                    <a:pt x="39" y="3475"/>
                    <a:pt x="40" y="3466"/>
                  </a:cubicBezTo>
                  <a:lnTo>
                    <a:pt x="40" y="3466"/>
                  </a:lnTo>
                  <a:cubicBezTo>
                    <a:pt x="46" y="3410"/>
                    <a:pt x="55" y="3354"/>
                    <a:pt x="67" y="3299"/>
                  </a:cubicBezTo>
                  <a:lnTo>
                    <a:pt x="67" y="3299"/>
                  </a:lnTo>
                  <a:cubicBezTo>
                    <a:pt x="71" y="3285"/>
                    <a:pt x="73" y="3271"/>
                    <a:pt x="77" y="3257"/>
                  </a:cubicBezTo>
                  <a:lnTo>
                    <a:pt x="77" y="3257"/>
                  </a:lnTo>
                  <a:cubicBezTo>
                    <a:pt x="82" y="3238"/>
                    <a:pt x="86" y="3220"/>
                    <a:pt x="91" y="3201"/>
                  </a:cubicBezTo>
                  <a:lnTo>
                    <a:pt x="91" y="3201"/>
                  </a:lnTo>
                  <a:cubicBezTo>
                    <a:pt x="96" y="3185"/>
                    <a:pt x="101" y="3169"/>
                    <a:pt x="105" y="3153"/>
                  </a:cubicBezTo>
                  <a:lnTo>
                    <a:pt x="105" y="3153"/>
                  </a:lnTo>
                  <a:cubicBezTo>
                    <a:pt x="111" y="3135"/>
                    <a:pt x="117" y="3116"/>
                    <a:pt x="123" y="3098"/>
                  </a:cubicBezTo>
                  <a:lnTo>
                    <a:pt x="123" y="3098"/>
                  </a:lnTo>
                  <a:cubicBezTo>
                    <a:pt x="127" y="3084"/>
                    <a:pt x="133" y="3070"/>
                    <a:pt x="137" y="3056"/>
                  </a:cubicBezTo>
                  <a:lnTo>
                    <a:pt x="137" y="3056"/>
                  </a:lnTo>
                  <a:cubicBezTo>
                    <a:pt x="148" y="3027"/>
                    <a:pt x="160" y="2998"/>
                    <a:pt x="172" y="2969"/>
                  </a:cubicBezTo>
                  <a:lnTo>
                    <a:pt x="172" y="2969"/>
                  </a:lnTo>
                  <a:cubicBezTo>
                    <a:pt x="176" y="2958"/>
                    <a:pt x="181" y="2947"/>
                    <a:pt x="186" y="2936"/>
                  </a:cubicBezTo>
                  <a:lnTo>
                    <a:pt x="186" y="2936"/>
                  </a:lnTo>
                  <a:cubicBezTo>
                    <a:pt x="203" y="2897"/>
                    <a:pt x="221" y="2859"/>
                    <a:pt x="241" y="2821"/>
                  </a:cubicBezTo>
                  <a:lnTo>
                    <a:pt x="241" y="2821"/>
                  </a:lnTo>
                  <a:cubicBezTo>
                    <a:pt x="243" y="2818"/>
                    <a:pt x="244" y="2815"/>
                    <a:pt x="246" y="2812"/>
                  </a:cubicBezTo>
                  <a:lnTo>
                    <a:pt x="246" y="2812"/>
                  </a:lnTo>
                  <a:cubicBezTo>
                    <a:pt x="272" y="2763"/>
                    <a:pt x="301" y="2715"/>
                    <a:pt x="331" y="2668"/>
                  </a:cubicBezTo>
                  <a:lnTo>
                    <a:pt x="331" y="2668"/>
                  </a:lnTo>
                  <a:cubicBezTo>
                    <a:pt x="336" y="2661"/>
                    <a:pt x="340" y="2655"/>
                    <a:pt x="344" y="2648"/>
                  </a:cubicBezTo>
                  <a:lnTo>
                    <a:pt x="344" y="2648"/>
                  </a:lnTo>
                  <a:cubicBezTo>
                    <a:pt x="375" y="2601"/>
                    <a:pt x="409" y="2556"/>
                    <a:pt x="445" y="2511"/>
                  </a:cubicBezTo>
                  <a:lnTo>
                    <a:pt x="445" y="2511"/>
                  </a:lnTo>
                  <a:cubicBezTo>
                    <a:pt x="452" y="2502"/>
                    <a:pt x="458" y="2494"/>
                    <a:pt x="465" y="2486"/>
                  </a:cubicBezTo>
                  <a:lnTo>
                    <a:pt x="465" y="2486"/>
                  </a:lnTo>
                  <a:cubicBezTo>
                    <a:pt x="501" y="2441"/>
                    <a:pt x="540" y="2397"/>
                    <a:pt x="581" y="2355"/>
                  </a:cubicBezTo>
                  <a:lnTo>
                    <a:pt x="581" y="2355"/>
                  </a:lnTo>
                  <a:cubicBezTo>
                    <a:pt x="587" y="2349"/>
                    <a:pt x="594" y="2342"/>
                    <a:pt x="601" y="2335"/>
                  </a:cubicBezTo>
                  <a:lnTo>
                    <a:pt x="601" y="2335"/>
                  </a:lnTo>
                  <a:cubicBezTo>
                    <a:pt x="645" y="2291"/>
                    <a:pt x="690" y="2248"/>
                    <a:pt x="739" y="2207"/>
                  </a:cubicBezTo>
                  <a:lnTo>
                    <a:pt x="2404" y="794"/>
                  </a:lnTo>
                  <a:lnTo>
                    <a:pt x="2378" y="0"/>
                  </a:lnTo>
                  <a:lnTo>
                    <a:pt x="712" y="1413"/>
                  </a:lnTo>
                  <a:lnTo>
                    <a:pt x="712" y="1413"/>
                  </a:lnTo>
                  <a:cubicBezTo>
                    <a:pt x="664" y="1454"/>
                    <a:pt x="619" y="1497"/>
                    <a:pt x="575" y="1541"/>
                  </a:cubicBezTo>
                  <a:lnTo>
                    <a:pt x="575" y="1541"/>
                  </a:lnTo>
                  <a:cubicBezTo>
                    <a:pt x="569" y="1548"/>
                    <a:pt x="561" y="1554"/>
                    <a:pt x="555" y="1561"/>
                  </a:cubicBez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6156" name="Freeform 12">
              <a:extLst>
                <a:ext uri="{FF2B5EF4-FFF2-40B4-BE49-F238E27FC236}">
                  <a16:creationId xmlns:a16="http://schemas.microsoft.com/office/drawing/2014/main" id="{374E496A-652B-9D4E-879F-7A1EDF9B63B8}"/>
                </a:ext>
              </a:extLst>
            </p:cNvPr>
            <p:cNvSpPr>
              <a:spLocks noChangeArrowheads="1"/>
            </p:cNvSpPr>
            <p:nvPr/>
          </p:nvSpPr>
          <p:spPr bwMode="auto">
            <a:xfrm>
              <a:off x="12279655" y="6811788"/>
              <a:ext cx="1550173" cy="2461506"/>
            </a:xfrm>
            <a:custGeom>
              <a:avLst/>
              <a:gdLst>
                <a:gd name="T0" fmla="*/ 26 w 2257"/>
                <a:gd name="T1" fmla="*/ 794 h 3587"/>
                <a:gd name="T2" fmla="*/ 1619 w 2257"/>
                <a:gd name="T3" fmla="*/ 2248 h 3587"/>
                <a:gd name="T4" fmla="*/ 1619 w 2257"/>
                <a:gd name="T5" fmla="*/ 2248 h 3587"/>
                <a:gd name="T6" fmla="*/ 2256 w 2257"/>
                <a:gd name="T7" fmla="*/ 3586 h 3587"/>
                <a:gd name="T8" fmla="*/ 2230 w 2257"/>
                <a:gd name="T9" fmla="*/ 2791 h 3587"/>
                <a:gd name="T10" fmla="*/ 2230 w 2257"/>
                <a:gd name="T11" fmla="*/ 2791 h 3587"/>
                <a:gd name="T12" fmla="*/ 1592 w 2257"/>
                <a:gd name="T13" fmla="*/ 1454 h 3587"/>
                <a:gd name="T14" fmla="*/ 0 w 2257"/>
                <a:gd name="T15" fmla="*/ 0 h 3587"/>
                <a:gd name="T16" fmla="*/ 26 w 2257"/>
                <a:gd name="T17" fmla="*/ 794 h 3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7" h="3587">
                  <a:moveTo>
                    <a:pt x="26" y="794"/>
                  </a:moveTo>
                  <a:lnTo>
                    <a:pt x="1619" y="2248"/>
                  </a:lnTo>
                  <a:lnTo>
                    <a:pt x="1619" y="2248"/>
                  </a:lnTo>
                  <a:cubicBezTo>
                    <a:pt x="2029" y="2622"/>
                    <a:pt x="2240" y="3102"/>
                    <a:pt x="2256" y="3586"/>
                  </a:cubicBezTo>
                  <a:lnTo>
                    <a:pt x="2230" y="2791"/>
                  </a:lnTo>
                  <a:lnTo>
                    <a:pt x="2230" y="2791"/>
                  </a:lnTo>
                  <a:cubicBezTo>
                    <a:pt x="2214" y="2308"/>
                    <a:pt x="2003" y="1828"/>
                    <a:pt x="1592" y="1454"/>
                  </a:cubicBezTo>
                  <a:lnTo>
                    <a:pt x="0" y="0"/>
                  </a:lnTo>
                  <a:lnTo>
                    <a:pt x="26" y="794"/>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grpSp>
      <p:grpSp>
        <p:nvGrpSpPr>
          <p:cNvPr id="6" name="Group 5">
            <a:extLst>
              <a:ext uri="{FF2B5EF4-FFF2-40B4-BE49-F238E27FC236}">
                <a16:creationId xmlns:a16="http://schemas.microsoft.com/office/drawing/2014/main" id="{316D3581-B9D7-A748-BB55-0F1B5BD0E1E0}"/>
              </a:ext>
            </a:extLst>
          </p:cNvPr>
          <p:cNvGrpSpPr/>
          <p:nvPr/>
        </p:nvGrpSpPr>
        <p:grpSpPr>
          <a:xfrm>
            <a:off x="13776601" y="4150517"/>
            <a:ext cx="3960556" cy="4588070"/>
            <a:chOff x="12546092" y="3729609"/>
            <a:chExt cx="3496972" cy="4051037"/>
          </a:xfrm>
        </p:grpSpPr>
        <p:sp>
          <p:nvSpPr>
            <p:cNvPr id="6157" name="Freeform 13">
              <a:extLst>
                <a:ext uri="{FF2B5EF4-FFF2-40B4-BE49-F238E27FC236}">
                  <a16:creationId xmlns:a16="http://schemas.microsoft.com/office/drawing/2014/main" id="{CB0EC382-C2A5-D847-81F3-AA1452A14C5A}"/>
                </a:ext>
              </a:extLst>
            </p:cNvPr>
            <p:cNvSpPr>
              <a:spLocks noChangeArrowheads="1"/>
            </p:cNvSpPr>
            <p:nvPr/>
          </p:nvSpPr>
          <p:spPr bwMode="auto">
            <a:xfrm>
              <a:off x="12546092" y="3729609"/>
              <a:ext cx="3496972" cy="3503028"/>
            </a:xfrm>
            <a:custGeom>
              <a:avLst/>
              <a:gdLst>
                <a:gd name="T0" fmla="*/ 4213 w 5093"/>
                <a:gd name="T1" fmla="*/ 821 h 5104"/>
                <a:gd name="T2" fmla="*/ 4213 w 5093"/>
                <a:gd name="T3" fmla="*/ 821 h 5104"/>
                <a:gd name="T4" fmla="*/ 4139 w 5093"/>
                <a:gd name="T5" fmla="*/ 3690 h 5104"/>
                <a:gd name="T6" fmla="*/ 2473 w 5093"/>
                <a:gd name="T7" fmla="*/ 5103 h 5104"/>
                <a:gd name="T8" fmla="*/ 880 w 5093"/>
                <a:gd name="T9" fmla="*/ 3649 h 5104"/>
                <a:gd name="T10" fmla="*/ 880 w 5093"/>
                <a:gd name="T11" fmla="*/ 3649 h 5104"/>
                <a:gd name="T12" fmla="*/ 954 w 5093"/>
                <a:gd name="T13" fmla="*/ 780 h 5104"/>
                <a:gd name="T14" fmla="*/ 954 w 5093"/>
                <a:gd name="T15" fmla="*/ 780 h 5104"/>
                <a:gd name="T16" fmla="*/ 4213 w 5093"/>
                <a:gd name="T17" fmla="*/ 821 h 5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93" h="5104">
                  <a:moveTo>
                    <a:pt x="4213" y="821"/>
                  </a:moveTo>
                  <a:lnTo>
                    <a:pt x="4213" y="821"/>
                  </a:lnTo>
                  <a:cubicBezTo>
                    <a:pt x="5092" y="1625"/>
                    <a:pt x="5059" y="2909"/>
                    <a:pt x="4139" y="3690"/>
                  </a:cubicBezTo>
                  <a:lnTo>
                    <a:pt x="2473" y="5103"/>
                  </a:lnTo>
                  <a:lnTo>
                    <a:pt x="880" y="3649"/>
                  </a:lnTo>
                  <a:lnTo>
                    <a:pt x="880" y="3649"/>
                  </a:lnTo>
                  <a:cubicBezTo>
                    <a:pt x="0" y="2845"/>
                    <a:pt x="33" y="1561"/>
                    <a:pt x="954" y="780"/>
                  </a:cubicBezTo>
                  <a:lnTo>
                    <a:pt x="954" y="780"/>
                  </a:lnTo>
                  <a:cubicBezTo>
                    <a:pt x="1874" y="0"/>
                    <a:pt x="3332" y="18"/>
                    <a:pt x="4213" y="821"/>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6158" name="Freeform 14">
              <a:extLst>
                <a:ext uri="{FF2B5EF4-FFF2-40B4-BE49-F238E27FC236}">
                  <a16:creationId xmlns:a16="http://schemas.microsoft.com/office/drawing/2014/main" id="{50FC7953-3581-EF4E-811E-AB1D42E76BDA}"/>
                </a:ext>
              </a:extLst>
            </p:cNvPr>
            <p:cNvSpPr>
              <a:spLocks noChangeArrowheads="1"/>
            </p:cNvSpPr>
            <p:nvPr/>
          </p:nvSpPr>
          <p:spPr bwMode="auto">
            <a:xfrm>
              <a:off x="14241594" y="5213173"/>
              <a:ext cx="1653114" cy="2567473"/>
            </a:xfrm>
            <a:custGeom>
              <a:avLst/>
              <a:gdLst>
                <a:gd name="T0" fmla="*/ 1850 w 2406"/>
                <a:gd name="T1" fmla="*/ 2177 h 3739"/>
                <a:gd name="T2" fmla="*/ 1965 w 2406"/>
                <a:gd name="T3" fmla="*/ 2047 h 3739"/>
                <a:gd name="T4" fmla="*/ 1986 w 2406"/>
                <a:gd name="T5" fmla="*/ 2022 h 3739"/>
                <a:gd name="T6" fmla="*/ 2086 w 2406"/>
                <a:gd name="T7" fmla="*/ 1884 h 3739"/>
                <a:gd name="T8" fmla="*/ 2099 w 2406"/>
                <a:gd name="T9" fmla="*/ 1864 h 3739"/>
                <a:gd name="T10" fmla="*/ 2184 w 2406"/>
                <a:gd name="T11" fmla="*/ 1720 h 3739"/>
                <a:gd name="T12" fmla="*/ 2188 w 2406"/>
                <a:gd name="T13" fmla="*/ 1714 h 3739"/>
                <a:gd name="T14" fmla="*/ 2189 w 2406"/>
                <a:gd name="T15" fmla="*/ 1711 h 3739"/>
                <a:gd name="T16" fmla="*/ 2245 w 2406"/>
                <a:gd name="T17" fmla="*/ 1596 h 3739"/>
                <a:gd name="T18" fmla="*/ 2259 w 2406"/>
                <a:gd name="T19" fmla="*/ 1563 h 3739"/>
                <a:gd name="T20" fmla="*/ 2293 w 2406"/>
                <a:gd name="T21" fmla="*/ 1476 h 3739"/>
                <a:gd name="T22" fmla="*/ 2301 w 2406"/>
                <a:gd name="T23" fmla="*/ 1455 h 3739"/>
                <a:gd name="T24" fmla="*/ 2308 w 2406"/>
                <a:gd name="T25" fmla="*/ 1435 h 3739"/>
                <a:gd name="T26" fmla="*/ 2325 w 2406"/>
                <a:gd name="T27" fmla="*/ 1380 h 3739"/>
                <a:gd name="T28" fmla="*/ 2339 w 2406"/>
                <a:gd name="T29" fmla="*/ 1331 h 3739"/>
                <a:gd name="T30" fmla="*/ 2354 w 2406"/>
                <a:gd name="T31" fmla="*/ 1276 h 3739"/>
                <a:gd name="T32" fmla="*/ 2361 w 2406"/>
                <a:gd name="T33" fmla="*/ 1244 h 3739"/>
                <a:gd name="T34" fmla="*/ 2363 w 2406"/>
                <a:gd name="T35" fmla="*/ 1233 h 3739"/>
                <a:gd name="T36" fmla="*/ 2390 w 2406"/>
                <a:gd name="T37" fmla="*/ 1067 h 3739"/>
                <a:gd name="T38" fmla="*/ 2393 w 2406"/>
                <a:gd name="T39" fmla="*/ 1053 h 3739"/>
                <a:gd name="T40" fmla="*/ 2394 w 2406"/>
                <a:gd name="T41" fmla="*/ 1038 h 3739"/>
                <a:gd name="T42" fmla="*/ 2403 w 2406"/>
                <a:gd name="T43" fmla="*/ 882 h 3739"/>
                <a:gd name="T44" fmla="*/ 2404 w 2406"/>
                <a:gd name="T45" fmla="*/ 874 h 3739"/>
                <a:gd name="T46" fmla="*/ 2377 w 2406"/>
                <a:gd name="T47" fmla="*/ 0 h 3739"/>
                <a:gd name="T48" fmla="*/ 2378 w 2406"/>
                <a:gd name="T49" fmla="*/ 87 h 3739"/>
                <a:gd name="T50" fmla="*/ 2368 w 2406"/>
                <a:gd name="T51" fmla="*/ 244 h 3739"/>
                <a:gd name="T52" fmla="*/ 2365 w 2406"/>
                <a:gd name="T53" fmla="*/ 272 h 3739"/>
                <a:gd name="T54" fmla="*/ 2337 w 2406"/>
                <a:gd name="T55" fmla="*/ 439 h 3739"/>
                <a:gd name="T56" fmla="*/ 2328 w 2406"/>
                <a:gd name="T57" fmla="*/ 481 h 3739"/>
                <a:gd name="T58" fmla="*/ 2313 w 2406"/>
                <a:gd name="T59" fmla="*/ 537 h 3739"/>
                <a:gd name="T60" fmla="*/ 2299 w 2406"/>
                <a:gd name="T61" fmla="*/ 585 h 3739"/>
                <a:gd name="T62" fmla="*/ 2282 w 2406"/>
                <a:gd name="T63" fmla="*/ 640 h 3739"/>
                <a:gd name="T64" fmla="*/ 2267 w 2406"/>
                <a:gd name="T65" fmla="*/ 682 h 3739"/>
                <a:gd name="T66" fmla="*/ 2233 w 2406"/>
                <a:gd name="T67" fmla="*/ 769 h 3739"/>
                <a:gd name="T68" fmla="*/ 2219 w 2406"/>
                <a:gd name="T69" fmla="*/ 802 h 3739"/>
                <a:gd name="T70" fmla="*/ 2163 w 2406"/>
                <a:gd name="T71" fmla="*/ 917 h 3739"/>
                <a:gd name="T72" fmla="*/ 2158 w 2406"/>
                <a:gd name="T73" fmla="*/ 926 h 3739"/>
                <a:gd name="T74" fmla="*/ 2073 w 2406"/>
                <a:gd name="T75" fmla="*/ 1070 h 3739"/>
                <a:gd name="T76" fmla="*/ 2060 w 2406"/>
                <a:gd name="T77" fmla="*/ 1090 h 3739"/>
                <a:gd name="T78" fmla="*/ 1959 w 2406"/>
                <a:gd name="T79" fmla="*/ 1228 h 3739"/>
                <a:gd name="T80" fmla="*/ 1940 w 2406"/>
                <a:gd name="T81" fmla="*/ 1253 h 3739"/>
                <a:gd name="T82" fmla="*/ 1824 w 2406"/>
                <a:gd name="T83" fmla="*/ 1383 h 3739"/>
                <a:gd name="T84" fmla="*/ 1803 w 2406"/>
                <a:gd name="T85" fmla="*/ 1403 h 3739"/>
                <a:gd name="T86" fmla="*/ 1666 w 2406"/>
                <a:gd name="T87" fmla="*/ 1531 h 3739"/>
                <a:gd name="T88" fmla="*/ 25 w 2406"/>
                <a:gd name="T89" fmla="*/ 3738 h 3739"/>
                <a:gd name="T90" fmla="*/ 1691 w 2406"/>
                <a:gd name="T91" fmla="*/ 2325 h 3739"/>
                <a:gd name="T92" fmla="*/ 1830 w 2406"/>
                <a:gd name="T93" fmla="*/ 2197 h 37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6" h="3739">
                  <a:moveTo>
                    <a:pt x="1850" y="2177"/>
                  </a:moveTo>
                  <a:lnTo>
                    <a:pt x="1850" y="2177"/>
                  </a:lnTo>
                  <a:cubicBezTo>
                    <a:pt x="1891" y="2135"/>
                    <a:pt x="1929" y="2091"/>
                    <a:pt x="1965" y="2047"/>
                  </a:cubicBezTo>
                  <a:lnTo>
                    <a:pt x="1965" y="2047"/>
                  </a:lnTo>
                  <a:cubicBezTo>
                    <a:pt x="1972" y="2039"/>
                    <a:pt x="1979" y="2030"/>
                    <a:pt x="1986" y="2022"/>
                  </a:cubicBezTo>
                  <a:lnTo>
                    <a:pt x="1986" y="2022"/>
                  </a:lnTo>
                  <a:cubicBezTo>
                    <a:pt x="2021" y="1977"/>
                    <a:pt x="2055" y="1931"/>
                    <a:pt x="2086" y="1884"/>
                  </a:cubicBezTo>
                  <a:lnTo>
                    <a:pt x="2086" y="1884"/>
                  </a:lnTo>
                  <a:cubicBezTo>
                    <a:pt x="2090" y="1878"/>
                    <a:pt x="2094" y="1871"/>
                    <a:pt x="2099" y="1864"/>
                  </a:cubicBezTo>
                  <a:lnTo>
                    <a:pt x="2099" y="1864"/>
                  </a:lnTo>
                  <a:cubicBezTo>
                    <a:pt x="2130" y="1817"/>
                    <a:pt x="2158" y="1769"/>
                    <a:pt x="2184" y="1720"/>
                  </a:cubicBezTo>
                  <a:lnTo>
                    <a:pt x="2184" y="1720"/>
                  </a:lnTo>
                  <a:cubicBezTo>
                    <a:pt x="2186" y="1718"/>
                    <a:pt x="2187" y="1716"/>
                    <a:pt x="2188" y="1714"/>
                  </a:cubicBezTo>
                  <a:lnTo>
                    <a:pt x="2188" y="1714"/>
                  </a:lnTo>
                  <a:cubicBezTo>
                    <a:pt x="2188" y="1713"/>
                    <a:pt x="2189" y="1713"/>
                    <a:pt x="2189" y="1711"/>
                  </a:cubicBezTo>
                  <a:lnTo>
                    <a:pt x="2189" y="1711"/>
                  </a:lnTo>
                  <a:cubicBezTo>
                    <a:pt x="2209" y="1674"/>
                    <a:pt x="2227" y="1635"/>
                    <a:pt x="2245" y="1596"/>
                  </a:cubicBezTo>
                  <a:lnTo>
                    <a:pt x="2245" y="1596"/>
                  </a:lnTo>
                  <a:cubicBezTo>
                    <a:pt x="2249" y="1585"/>
                    <a:pt x="2254" y="1574"/>
                    <a:pt x="2259" y="1563"/>
                  </a:cubicBezTo>
                  <a:lnTo>
                    <a:pt x="2259" y="1563"/>
                  </a:lnTo>
                  <a:cubicBezTo>
                    <a:pt x="2271" y="1534"/>
                    <a:pt x="2282" y="1505"/>
                    <a:pt x="2293" y="1476"/>
                  </a:cubicBezTo>
                  <a:lnTo>
                    <a:pt x="2293" y="1476"/>
                  </a:lnTo>
                  <a:cubicBezTo>
                    <a:pt x="2295" y="1469"/>
                    <a:pt x="2299" y="1463"/>
                    <a:pt x="2301" y="1455"/>
                  </a:cubicBezTo>
                  <a:lnTo>
                    <a:pt x="2301" y="1455"/>
                  </a:lnTo>
                  <a:cubicBezTo>
                    <a:pt x="2304" y="1448"/>
                    <a:pt x="2305" y="1442"/>
                    <a:pt x="2308" y="1435"/>
                  </a:cubicBezTo>
                  <a:lnTo>
                    <a:pt x="2308" y="1435"/>
                  </a:lnTo>
                  <a:cubicBezTo>
                    <a:pt x="2314" y="1416"/>
                    <a:pt x="2319" y="1398"/>
                    <a:pt x="2325" y="1380"/>
                  </a:cubicBezTo>
                  <a:lnTo>
                    <a:pt x="2325" y="1380"/>
                  </a:lnTo>
                  <a:cubicBezTo>
                    <a:pt x="2330" y="1363"/>
                    <a:pt x="2335" y="1347"/>
                    <a:pt x="2339" y="1331"/>
                  </a:cubicBezTo>
                  <a:lnTo>
                    <a:pt x="2339" y="1331"/>
                  </a:lnTo>
                  <a:cubicBezTo>
                    <a:pt x="2344" y="1313"/>
                    <a:pt x="2349" y="1294"/>
                    <a:pt x="2354" y="1276"/>
                  </a:cubicBezTo>
                  <a:lnTo>
                    <a:pt x="2354" y="1276"/>
                  </a:lnTo>
                  <a:cubicBezTo>
                    <a:pt x="2356" y="1265"/>
                    <a:pt x="2359" y="1254"/>
                    <a:pt x="2361" y="1244"/>
                  </a:cubicBezTo>
                  <a:lnTo>
                    <a:pt x="2361" y="1244"/>
                  </a:lnTo>
                  <a:cubicBezTo>
                    <a:pt x="2362" y="1240"/>
                    <a:pt x="2362" y="1237"/>
                    <a:pt x="2363" y="1233"/>
                  </a:cubicBezTo>
                  <a:lnTo>
                    <a:pt x="2363" y="1233"/>
                  </a:lnTo>
                  <a:cubicBezTo>
                    <a:pt x="2375" y="1178"/>
                    <a:pt x="2384" y="1122"/>
                    <a:pt x="2390" y="1067"/>
                  </a:cubicBezTo>
                  <a:lnTo>
                    <a:pt x="2390" y="1067"/>
                  </a:lnTo>
                  <a:cubicBezTo>
                    <a:pt x="2391" y="1062"/>
                    <a:pt x="2392" y="1057"/>
                    <a:pt x="2393" y="1053"/>
                  </a:cubicBezTo>
                  <a:lnTo>
                    <a:pt x="2393" y="1053"/>
                  </a:lnTo>
                  <a:cubicBezTo>
                    <a:pt x="2393" y="1048"/>
                    <a:pt x="2393" y="1043"/>
                    <a:pt x="2394" y="1038"/>
                  </a:cubicBezTo>
                  <a:lnTo>
                    <a:pt x="2394" y="1038"/>
                  </a:lnTo>
                  <a:cubicBezTo>
                    <a:pt x="2399" y="986"/>
                    <a:pt x="2403" y="934"/>
                    <a:pt x="2403" y="882"/>
                  </a:cubicBezTo>
                  <a:lnTo>
                    <a:pt x="2403" y="882"/>
                  </a:lnTo>
                  <a:cubicBezTo>
                    <a:pt x="2403" y="880"/>
                    <a:pt x="2404" y="877"/>
                    <a:pt x="2404" y="874"/>
                  </a:cubicBezTo>
                  <a:lnTo>
                    <a:pt x="2404" y="874"/>
                  </a:lnTo>
                  <a:cubicBezTo>
                    <a:pt x="2405" y="847"/>
                    <a:pt x="2404" y="821"/>
                    <a:pt x="2403" y="795"/>
                  </a:cubicBezTo>
                  <a:lnTo>
                    <a:pt x="2377" y="0"/>
                  </a:lnTo>
                  <a:lnTo>
                    <a:pt x="2377" y="0"/>
                  </a:lnTo>
                  <a:cubicBezTo>
                    <a:pt x="2378" y="29"/>
                    <a:pt x="2378" y="59"/>
                    <a:pt x="2378" y="87"/>
                  </a:cubicBezTo>
                  <a:lnTo>
                    <a:pt x="2378" y="87"/>
                  </a:lnTo>
                  <a:cubicBezTo>
                    <a:pt x="2376" y="140"/>
                    <a:pt x="2373" y="191"/>
                    <a:pt x="2368" y="244"/>
                  </a:cubicBezTo>
                  <a:lnTo>
                    <a:pt x="2368" y="244"/>
                  </a:lnTo>
                  <a:cubicBezTo>
                    <a:pt x="2367" y="253"/>
                    <a:pt x="2366" y="262"/>
                    <a:pt x="2365" y="272"/>
                  </a:cubicBezTo>
                  <a:lnTo>
                    <a:pt x="2365" y="272"/>
                  </a:lnTo>
                  <a:cubicBezTo>
                    <a:pt x="2358" y="328"/>
                    <a:pt x="2349" y="383"/>
                    <a:pt x="2337" y="439"/>
                  </a:cubicBezTo>
                  <a:lnTo>
                    <a:pt x="2337" y="439"/>
                  </a:lnTo>
                  <a:cubicBezTo>
                    <a:pt x="2334" y="453"/>
                    <a:pt x="2330" y="467"/>
                    <a:pt x="2328" y="481"/>
                  </a:cubicBezTo>
                  <a:lnTo>
                    <a:pt x="2328" y="481"/>
                  </a:lnTo>
                  <a:cubicBezTo>
                    <a:pt x="2323" y="499"/>
                    <a:pt x="2318" y="518"/>
                    <a:pt x="2313" y="537"/>
                  </a:cubicBezTo>
                  <a:lnTo>
                    <a:pt x="2313" y="537"/>
                  </a:lnTo>
                  <a:cubicBezTo>
                    <a:pt x="2309" y="553"/>
                    <a:pt x="2304" y="569"/>
                    <a:pt x="2299" y="585"/>
                  </a:cubicBezTo>
                  <a:lnTo>
                    <a:pt x="2299" y="585"/>
                  </a:lnTo>
                  <a:cubicBezTo>
                    <a:pt x="2294" y="603"/>
                    <a:pt x="2288" y="622"/>
                    <a:pt x="2282" y="640"/>
                  </a:cubicBezTo>
                  <a:lnTo>
                    <a:pt x="2282" y="640"/>
                  </a:lnTo>
                  <a:cubicBezTo>
                    <a:pt x="2277" y="654"/>
                    <a:pt x="2272" y="668"/>
                    <a:pt x="2267" y="682"/>
                  </a:cubicBezTo>
                  <a:lnTo>
                    <a:pt x="2267" y="682"/>
                  </a:lnTo>
                  <a:cubicBezTo>
                    <a:pt x="2257" y="711"/>
                    <a:pt x="2245" y="740"/>
                    <a:pt x="2233" y="769"/>
                  </a:cubicBezTo>
                  <a:lnTo>
                    <a:pt x="2233" y="769"/>
                  </a:lnTo>
                  <a:cubicBezTo>
                    <a:pt x="2228" y="780"/>
                    <a:pt x="2224" y="791"/>
                    <a:pt x="2219" y="802"/>
                  </a:cubicBezTo>
                  <a:lnTo>
                    <a:pt x="2219" y="802"/>
                  </a:lnTo>
                  <a:cubicBezTo>
                    <a:pt x="2201" y="840"/>
                    <a:pt x="2183" y="879"/>
                    <a:pt x="2163" y="917"/>
                  </a:cubicBezTo>
                  <a:lnTo>
                    <a:pt x="2163" y="917"/>
                  </a:lnTo>
                  <a:cubicBezTo>
                    <a:pt x="2161" y="920"/>
                    <a:pt x="2160" y="923"/>
                    <a:pt x="2158" y="926"/>
                  </a:cubicBezTo>
                  <a:lnTo>
                    <a:pt x="2158" y="926"/>
                  </a:lnTo>
                  <a:cubicBezTo>
                    <a:pt x="2133" y="974"/>
                    <a:pt x="2103" y="1022"/>
                    <a:pt x="2073" y="1070"/>
                  </a:cubicBezTo>
                  <a:lnTo>
                    <a:pt x="2073" y="1070"/>
                  </a:lnTo>
                  <a:cubicBezTo>
                    <a:pt x="2069" y="1077"/>
                    <a:pt x="2065" y="1083"/>
                    <a:pt x="2060" y="1090"/>
                  </a:cubicBezTo>
                  <a:lnTo>
                    <a:pt x="2060" y="1090"/>
                  </a:lnTo>
                  <a:cubicBezTo>
                    <a:pt x="2029" y="1136"/>
                    <a:pt x="1995" y="1182"/>
                    <a:pt x="1959" y="1228"/>
                  </a:cubicBezTo>
                  <a:lnTo>
                    <a:pt x="1959" y="1228"/>
                  </a:lnTo>
                  <a:cubicBezTo>
                    <a:pt x="1953" y="1236"/>
                    <a:pt x="1946" y="1244"/>
                    <a:pt x="1940" y="1253"/>
                  </a:cubicBezTo>
                  <a:lnTo>
                    <a:pt x="1940" y="1253"/>
                  </a:lnTo>
                  <a:cubicBezTo>
                    <a:pt x="1903" y="1297"/>
                    <a:pt x="1864" y="1340"/>
                    <a:pt x="1824" y="1383"/>
                  </a:cubicBezTo>
                  <a:lnTo>
                    <a:pt x="1824" y="1383"/>
                  </a:lnTo>
                  <a:cubicBezTo>
                    <a:pt x="1817" y="1389"/>
                    <a:pt x="1810" y="1396"/>
                    <a:pt x="1803" y="1403"/>
                  </a:cubicBezTo>
                  <a:lnTo>
                    <a:pt x="1803" y="1403"/>
                  </a:lnTo>
                  <a:cubicBezTo>
                    <a:pt x="1760" y="1446"/>
                    <a:pt x="1714" y="1489"/>
                    <a:pt x="1666" y="1531"/>
                  </a:cubicBezTo>
                  <a:lnTo>
                    <a:pt x="0" y="2944"/>
                  </a:lnTo>
                  <a:lnTo>
                    <a:pt x="25" y="3738"/>
                  </a:lnTo>
                  <a:lnTo>
                    <a:pt x="1691" y="2325"/>
                  </a:lnTo>
                  <a:lnTo>
                    <a:pt x="1691" y="2325"/>
                  </a:lnTo>
                  <a:cubicBezTo>
                    <a:pt x="1740" y="2284"/>
                    <a:pt x="1786" y="2241"/>
                    <a:pt x="1830" y="2197"/>
                  </a:cubicBezTo>
                  <a:lnTo>
                    <a:pt x="1830" y="2197"/>
                  </a:lnTo>
                  <a:cubicBezTo>
                    <a:pt x="1836" y="2190"/>
                    <a:pt x="1843" y="2184"/>
                    <a:pt x="1850" y="2177"/>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159" name="Freeform 15">
              <a:extLst>
                <a:ext uri="{FF2B5EF4-FFF2-40B4-BE49-F238E27FC236}">
                  <a16:creationId xmlns:a16="http://schemas.microsoft.com/office/drawing/2014/main" id="{520525A5-35BA-3E4E-9B4B-67DE7338BCE7}"/>
                </a:ext>
              </a:extLst>
            </p:cNvPr>
            <p:cNvSpPr>
              <a:spLocks noChangeArrowheads="1"/>
            </p:cNvSpPr>
            <p:nvPr/>
          </p:nvSpPr>
          <p:spPr bwMode="auto">
            <a:xfrm>
              <a:off x="12709586" y="5316114"/>
              <a:ext cx="1550173" cy="2461506"/>
            </a:xfrm>
            <a:custGeom>
              <a:avLst/>
              <a:gdLst>
                <a:gd name="T0" fmla="*/ 2231 w 2257"/>
                <a:gd name="T1" fmla="*/ 2792 h 3587"/>
                <a:gd name="T2" fmla="*/ 638 w 2257"/>
                <a:gd name="T3" fmla="*/ 1338 h 3587"/>
                <a:gd name="T4" fmla="*/ 638 w 2257"/>
                <a:gd name="T5" fmla="*/ 1338 h 3587"/>
                <a:gd name="T6" fmla="*/ 0 w 2257"/>
                <a:gd name="T7" fmla="*/ 0 h 3587"/>
                <a:gd name="T8" fmla="*/ 26 w 2257"/>
                <a:gd name="T9" fmla="*/ 795 h 3587"/>
                <a:gd name="T10" fmla="*/ 26 w 2257"/>
                <a:gd name="T11" fmla="*/ 795 h 3587"/>
                <a:gd name="T12" fmla="*/ 663 w 2257"/>
                <a:gd name="T13" fmla="*/ 2132 h 3587"/>
                <a:gd name="T14" fmla="*/ 2256 w 2257"/>
                <a:gd name="T15" fmla="*/ 3586 h 3587"/>
                <a:gd name="T16" fmla="*/ 2231 w 2257"/>
                <a:gd name="T17" fmla="*/ 2792 h 3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57" h="3587">
                  <a:moveTo>
                    <a:pt x="2231" y="2792"/>
                  </a:moveTo>
                  <a:lnTo>
                    <a:pt x="638" y="1338"/>
                  </a:lnTo>
                  <a:lnTo>
                    <a:pt x="638" y="1338"/>
                  </a:lnTo>
                  <a:cubicBezTo>
                    <a:pt x="228" y="963"/>
                    <a:pt x="16" y="484"/>
                    <a:pt x="0" y="0"/>
                  </a:cubicBezTo>
                  <a:lnTo>
                    <a:pt x="26" y="795"/>
                  </a:lnTo>
                  <a:lnTo>
                    <a:pt x="26" y="795"/>
                  </a:lnTo>
                  <a:cubicBezTo>
                    <a:pt x="42" y="1279"/>
                    <a:pt x="254" y="1757"/>
                    <a:pt x="663" y="2132"/>
                  </a:cubicBezTo>
                  <a:lnTo>
                    <a:pt x="2256" y="3586"/>
                  </a:lnTo>
                  <a:lnTo>
                    <a:pt x="2231" y="2792"/>
                  </a:lnTo>
                </a:path>
              </a:pathLst>
            </a:custGeom>
            <a:solidFill>
              <a:schemeClr val="accent4">
                <a:lumMod val="50000"/>
              </a:schemeClr>
            </a:solidFill>
            <a:ln>
              <a:noFill/>
            </a:ln>
            <a:effectLst/>
          </p:spPr>
          <p:txBody>
            <a:bodyPr wrap="none" anchor="ctr"/>
            <a:lstStyle/>
            <a:p>
              <a:endParaRPr lang="en-US" sz="6532" dirty="0">
                <a:latin typeface="Lato Light" panose="020F0502020204030203" pitchFamily="34" charset="0"/>
              </a:endParaRPr>
            </a:p>
          </p:txBody>
        </p:sp>
      </p:grpSp>
      <p:sp>
        <p:nvSpPr>
          <p:cNvPr id="17" name="TextBox 16">
            <a:extLst>
              <a:ext uri="{FF2B5EF4-FFF2-40B4-BE49-F238E27FC236}">
                <a16:creationId xmlns:a16="http://schemas.microsoft.com/office/drawing/2014/main" id="{AE64623A-FBAD-8241-B60F-E186D02B2D49}"/>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8" name="TextBox 17">
            <a:extLst>
              <a:ext uri="{FF2B5EF4-FFF2-40B4-BE49-F238E27FC236}">
                <a16:creationId xmlns:a16="http://schemas.microsoft.com/office/drawing/2014/main" id="{F2EBCFE8-A024-AB41-83A1-EBB9A4F9758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5" name="Freeform 78">
            <a:extLst>
              <a:ext uri="{FF2B5EF4-FFF2-40B4-BE49-F238E27FC236}">
                <a16:creationId xmlns:a16="http://schemas.microsoft.com/office/drawing/2014/main" id="{D96EEE5F-B84C-C54D-AC14-6EE6AFC87161}"/>
              </a:ext>
            </a:extLst>
          </p:cNvPr>
          <p:cNvSpPr>
            <a:spLocks noChangeArrowheads="1"/>
          </p:cNvSpPr>
          <p:nvPr/>
        </p:nvSpPr>
        <p:spPr bwMode="auto">
          <a:xfrm>
            <a:off x="18932986" y="8369698"/>
            <a:ext cx="652462" cy="877887"/>
          </a:xfrm>
          <a:custGeom>
            <a:avLst/>
            <a:gdLst>
              <a:gd name="T0" fmla="*/ 266225 w 652601"/>
              <a:gd name="T1" fmla="*/ 95393 h 878134"/>
              <a:gd name="T2" fmla="*/ 380990 w 652601"/>
              <a:gd name="T3" fmla="*/ 134280 h 878134"/>
              <a:gd name="T4" fmla="*/ 391423 w 652601"/>
              <a:gd name="T5" fmla="*/ 143282 h 878134"/>
              <a:gd name="T6" fmla="*/ 648294 w 652601"/>
              <a:gd name="T7" fmla="*/ 660698 h 878134"/>
              <a:gd name="T8" fmla="*/ 651172 w 652601"/>
              <a:gd name="T9" fmla="*/ 690223 h 878134"/>
              <a:gd name="T10" fmla="*/ 632464 w 652601"/>
              <a:gd name="T11" fmla="*/ 713627 h 878134"/>
              <a:gd name="T12" fmla="*/ 309397 w 652601"/>
              <a:gd name="T13" fmla="*/ 874577 h 878134"/>
              <a:gd name="T14" fmla="*/ 279177 w 652601"/>
              <a:gd name="T15" fmla="*/ 874937 h 878134"/>
              <a:gd name="T16" fmla="*/ 257591 w 652601"/>
              <a:gd name="T17" fmla="*/ 854774 h 878134"/>
              <a:gd name="T18" fmla="*/ 1079 w 652601"/>
              <a:gd name="T19" fmla="*/ 337358 h 878134"/>
              <a:gd name="T20" fmla="*/ 0 w 652601"/>
              <a:gd name="T21" fmla="*/ 323315 h 878134"/>
              <a:gd name="T22" fmla="*/ 38495 w 652601"/>
              <a:gd name="T23" fmla="*/ 208814 h 878134"/>
              <a:gd name="T24" fmla="*/ 40653 w 652601"/>
              <a:gd name="T25" fmla="*/ 201613 h 878134"/>
              <a:gd name="T26" fmla="*/ 47489 w 652601"/>
              <a:gd name="T27" fmla="*/ 198012 h 878134"/>
              <a:gd name="T28" fmla="*/ 103252 w 652601"/>
              <a:gd name="T29" fmla="*/ 170287 h 878134"/>
              <a:gd name="T30" fmla="*/ 105771 w 652601"/>
              <a:gd name="T31" fmla="*/ 174248 h 878134"/>
              <a:gd name="T32" fmla="*/ 136350 w 652601"/>
              <a:gd name="T33" fmla="*/ 158765 h 878134"/>
              <a:gd name="T34" fmla="*/ 133832 w 652601"/>
              <a:gd name="T35" fmla="*/ 155164 h 878134"/>
              <a:gd name="T36" fmla="*/ 198230 w 652601"/>
              <a:gd name="T37" fmla="*/ 123118 h 878134"/>
              <a:gd name="T38" fmla="*/ 209382 w 652601"/>
              <a:gd name="T39" fmla="*/ 174608 h 878134"/>
              <a:gd name="T40" fmla="*/ 199669 w 652601"/>
              <a:gd name="T41" fmla="*/ 206654 h 878134"/>
              <a:gd name="T42" fmla="*/ 168369 w 652601"/>
              <a:gd name="T43" fmla="*/ 194771 h 878134"/>
              <a:gd name="T44" fmla="*/ 160095 w 652601"/>
              <a:gd name="T45" fmla="*/ 187570 h 878134"/>
              <a:gd name="T46" fmla="*/ 155418 w 652601"/>
              <a:gd name="T47" fmla="*/ 183249 h 878134"/>
              <a:gd name="T48" fmla="*/ 123759 w 652601"/>
              <a:gd name="T49" fmla="*/ 199092 h 878134"/>
              <a:gd name="T50" fmla="*/ 132033 w 652601"/>
              <a:gd name="T51" fmla="*/ 207374 h 878134"/>
              <a:gd name="T52" fmla="*/ 147143 w 652601"/>
              <a:gd name="T53" fmla="*/ 221416 h 878134"/>
              <a:gd name="T54" fmla="*/ 214779 w 652601"/>
              <a:gd name="T55" fmla="*/ 237259 h 878134"/>
              <a:gd name="T56" fmla="*/ 243200 w 652601"/>
              <a:gd name="T57" fmla="*/ 173527 h 878134"/>
              <a:gd name="T58" fmla="*/ 228810 w 652601"/>
              <a:gd name="T59" fmla="*/ 107995 h 878134"/>
              <a:gd name="T60" fmla="*/ 252554 w 652601"/>
              <a:gd name="T61" fmla="*/ 96113 h 878134"/>
              <a:gd name="T62" fmla="*/ 128211 w 652601"/>
              <a:gd name="T63" fmla="*/ 1560 h 878134"/>
              <a:gd name="T64" fmla="*/ 159059 w 652601"/>
              <a:gd name="T65" fmla="*/ 18117 h 878134"/>
              <a:gd name="T66" fmla="*/ 212146 w 652601"/>
              <a:gd name="T67" fmla="*/ 88493 h 878134"/>
              <a:gd name="T68" fmla="*/ 235461 w 652601"/>
              <a:gd name="T69" fmla="*/ 173666 h 878134"/>
              <a:gd name="T70" fmla="*/ 211787 w 652601"/>
              <a:gd name="T71" fmla="*/ 229245 h 878134"/>
              <a:gd name="T72" fmla="*/ 153678 w 652601"/>
              <a:gd name="T73" fmla="*/ 214809 h 878134"/>
              <a:gd name="T74" fmla="*/ 139331 w 652601"/>
              <a:gd name="T75" fmla="*/ 201456 h 878134"/>
              <a:gd name="T76" fmla="*/ 155113 w 652601"/>
              <a:gd name="T77" fmla="*/ 193516 h 878134"/>
              <a:gd name="T78" fmla="*/ 164081 w 652601"/>
              <a:gd name="T79" fmla="*/ 201456 h 878134"/>
              <a:gd name="T80" fmla="*/ 204613 w 652601"/>
              <a:gd name="T81" fmla="*/ 214088 h 878134"/>
              <a:gd name="T82" fmla="*/ 218961 w 652601"/>
              <a:gd name="T83" fmla="*/ 174388 h 878134"/>
              <a:gd name="T84" fmla="*/ 197081 w 652601"/>
              <a:gd name="T85" fmla="*/ 96072 h 878134"/>
              <a:gd name="T86" fmla="*/ 148298 w 652601"/>
              <a:gd name="T87" fmla="*/ 31470 h 878134"/>
              <a:gd name="T88" fmla="*/ 108124 w 652601"/>
              <a:gd name="T89" fmla="*/ 18478 h 878134"/>
              <a:gd name="T90" fmla="*/ 93776 w 652601"/>
              <a:gd name="T91" fmla="*/ 58899 h 878134"/>
              <a:gd name="T92" fmla="*/ 115298 w 652601"/>
              <a:gd name="T93" fmla="*/ 136854 h 878134"/>
              <a:gd name="T94" fmla="*/ 125341 w 652601"/>
              <a:gd name="T95" fmla="*/ 155260 h 878134"/>
              <a:gd name="T96" fmla="*/ 110276 w 652601"/>
              <a:gd name="T97" fmla="*/ 162839 h 878134"/>
              <a:gd name="T98" fmla="*/ 100233 w 652601"/>
              <a:gd name="T99" fmla="*/ 144433 h 878134"/>
              <a:gd name="T100" fmla="*/ 76918 w 652601"/>
              <a:gd name="T101" fmla="*/ 59260 h 878134"/>
              <a:gd name="T102" fmla="*/ 100591 w 652601"/>
              <a:gd name="T103" fmla="*/ 3681 h 878134"/>
              <a:gd name="T104" fmla="*/ 128211 w 652601"/>
              <a:gd name="T105" fmla="*/ 1560 h 8781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52601" h="878134">
                <a:moveTo>
                  <a:pt x="266225" y="95393"/>
                </a:moveTo>
                <a:lnTo>
                  <a:pt x="380990" y="134280"/>
                </a:lnTo>
                <a:lnTo>
                  <a:pt x="391423" y="143282"/>
                </a:lnTo>
                <a:lnTo>
                  <a:pt x="648294" y="660698"/>
                </a:lnTo>
                <a:cubicBezTo>
                  <a:pt x="652971" y="670419"/>
                  <a:pt x="653690" y="680861"/>
                  <a:pt x="651172" y="690223"/>
                </a:cubicBezTo>
                <a:cubicBezTo>
                  <a:pt x="648654" y="700305"/>
                  <a:pt x="642178" y="708946"/>
                  <a:pt x="632464" y="713627"/>
                </a:cubicBezTo>
                <a:lnTo>
                  <a:pt x="309397" y="874577"/>
                </a:lnTo>
                <a:cubicBezTo>
                  <a:pt x="299683" y="879258"/>
                  <a:pt x="288890" y="879258"/>
                  <a:pt x="279177" y="874937"/>
                </a:cubicBezTo>
                <a:cubicBezTo>
                  <a:pt x="270183" y="871337"/>
                  <a:pt x="262268" y="864495"/>
                  <a:pt x="257591" y="854774"/>
                </a:cubicBezTo>
                <a:lnTo>
                  <a:pt x="1079" y="337358"/>
                </a:lnTo>
                <a:lnTo>
                  <a:pt x="0" y="323315"/>
                </a:lnTo>
                <a:lnTo>
                  <a:pt x="38495" y="208814"/>
                </a:lnTo>
                <a:lnTo>
                  <a:pt x="40653" y="201613"/>
                </a:lnTo>
                <a:lnTo>
                  <a:pt x="47489" y="198012"/>
                </a:lnTo>
                <a:lnTo>
                  <a:pt x="103252" y="170287"/>
                </a:lnTo>
                <a:lnTo>
                  <a:pt x="105771" y="174248"/>
                </a:lnTo>
                <a:lnTo>
                  <a:pt x="136350" y="158765"/>
                </a:lnTo>
                <a:lnTo>
                  <a:pt x="133832" y="155164"/>
                </a:lnTo>
                <a:lnTo>
                  <a:pt x="198230" y="123118"/>
                </a:lnTo>
                <a:cubicBezTo>
                  <a:pt x="204346" y="140041"/>
                  <a:pt x="208663" y="157685"/>
                  <a:pt x="209382" y="174608"/>
                </a:cubicBezTo>
                <a:cubicBezTo>
                  <a:pt x="209382" y="182889"/>
                  <a:pt x="208663" y="201973"/>
                  <a:pt x="199669" y="206654"/>
                </a:cubicBezTo>
                <a:cubicBezTo>
                  <a:pt x="190675" y="211334"/>
                  <a:pt x="174845" y="200172"/>
                  <a:pt x="168369" y="194771"/>
                </a:cubicBezTo>
                <a:cubicBezTo>
                  <a:pt x="165491" y="192611"/>
                  <a:pt x="162613" y="190091"/>
                  <a:pt x="160095" y="187570"/>
                </a:cubicBezTo>
                <a:lnTo>
                  <a:pt x="155418" y="183249"/>
                </a:lnTo>
                <a:lnTo>
                  <a:pt x="123759" y="199092"/>
                </a:lnTo>
                <a:lnTo>
                  <a:pt x="132033" y="207374"/>
                </a:lnTo>
                <a:cubicBezTo>
                  <a:pt x="136710" y="212415"/>
                  <a:pt x="141747" y="217096"/>
                  <a:pt x="147143" y="221416"/>
                </a:cubicBezTo>
                <a:cubicBezTo>
                  <a:pt x="165491" y="236539"/>
                  <a:pt x="191394" y="248781"/>
                  <a:pt x="214779" y="237259"/>
                </a:cubicBezTo>
                <a:cubicBezTo>
                  <a:pt x="238164" y="225737"/>
                  <a:pt x="243920" y="197292"/>
                  <a:pt x="243200" y="173527"/>
                </a:cubicBezTo>
                <a:cubicBezTo>
                  <a:pt x="242481" y="151923"/>
                  <a:pt x="236725" y="129239"/>
                  <a:pt x="228810" y="107995"/>
                </a:cubicBezTo>
                <a:lnTo>
                  <a:pt x="252554" y="96113"/>
                </a:lnTo>
                <a:lnTo>
                  <a:pt x="266225" y="95393"/>
                </a:lnTo>
                <a:close/>
                <a:moveTo>
                  <a:pt x="128211" y="1560"/>
                </a:moveTo>
                <a:cubicBezTo>
                  <a:pt x="138165" y="4132"/>
                  <a:pt x="148657" y="9816"/>
                  <a:pt x="159059" y="18117"/>
                </a:cubicBezTo>
                <a:cubicBezTo>
                  <a:pt x="178070" y="33636"/>
                  <a:pt x="197081" y="58538"/>
                  <a:pt x="212146" y="88493"/>
                </a:cubicBezTo>
                <a:cubicBezTo>
                  <a:pt x="226852" y="118448"/>
                  <a:pt x="234744" y="149125"/>
                  <a:pt x="235461" y="173666"/>
                </a:cubicBezTo>
                <a:cubicBezTo>
                  <a:pt x="236178" y="200373"/>
                  <a:pt x="228646" y="220945"/>
                  <a:pt x="211787" y="229245"/>
                </a:cubicBezTo>
                <a:cubicBezTo>
                  <a:pt x="195646" y="237907"/>
                  <a:pt x="174124" y="231411"/>
                  <a:pt x="153678" y="214809"/>
                </a:cubicBezTo>
                <a:cubicBezTo>
                  <a:pt x="148657" y="210839"/>
                  <a:pt x="143994" y="206509"/>
                  <a:pt x="139331" y="201456"/>
                </a:cubicBezTo>
                <a:lnTo>
                  <a:pt x="155113" y="193516"/>
                </a:lnTo>
                <a:cubicBezTo>
                  <a:pt x="157983" y="196403"/>
                  <a:pt x="161211" y="198930"/>
                  <a:pt x="164081" y="201456"/>
                </a:cubicBezTo>
                <a:cubicBezTo>
                  <a:pt x="179505" y="214088"/>
                  <a:pt x="194211" y="219501"/>
                  <a:pt x="204613" y="214088"/>
                </a:cubicBezTo>
                <a:cubicBezTo>
                  <a:pt x="214657" y="209035"/>
                  <a:pt x="219320" y="194238"/>
                  <a:pt x="218961" y="174388"/>
                </a:cubicBezTo>
                <a:cubicBezTo>
                  <a:pt x="218244" y="152012"/>
                  <a:pt x="210711" y="124223"/>
                  <a:pt x="197081" y="96072"/>
                </a:cubicBezTo>
                <a:cubicBezTo>
                  <a:pt x="183091" y="67922"/>
                  <a:pt x="165515" y="45546"/>
                  <a:pt x="148298" y="31470"/>
                </a:cubicBezTo>
                <a:cubicBezTo>
                  <a:pt x="132874" y="18839"/>
                  <a:pt x="118168" y="13786"/>
                  <a:pt x="108124" y="18478"/>
                </a:cubicBezTo>
                <a:cubicBezTo>
                  <a:pt x="98081" y="23531"/>
                  <a:pt x="93059" y="38688"/>
                  <a:pt x="93776" y="58899"/>
                </a:cubicBezTo>
                <a:cubicBezTo>
                  <a:pt x="94494" y="81275"/>
                  <a:pt x="101668" y="109065"/>
                  <a:pt x="115298" y="136854"/>
                </a:cubicBezTo>
                <a:cubicBezTo>
                  <a:pt x="118526" y="143350"/>
                  <a:pt x="121754" y="149486"/>
                  <a:pt x="125341" y="155260"/>
                </a:cubicBezTo>
                <a:lnTo>
                  <a:pt x="110276" y="162839"/>
                </a:lnTo>
                <a:cubicBezTo>
                  <a:pt x="106689" y="156704"/>
                  <a:pt x="103461" y="150568"/>
                  <a:pt x="100233" y="144433"/>
                </a:cubicBezTo>
                <a:cubicBezTo>
                  <a:pt x="85526" y="114117"/>
                  <a:pt x="77635" y="83801"/>
                  <a:pt x="76918" y="59260"/>
                </a:cubicBezTo>
                <a:cubicBezTo>
                  <a:pt x="76200" y="32553"/>
                  <a:pt x="84091" y="11621"/>
                  <a:pt x="100591" y="3681"/>
                </a:cubicBezTo>
                <a:cubicBezTo>
                  <a:pt x="108841" y="-470"/>
                  <a:pt x="118257" y="-1011"/>
                  <a:pt x="128211" y="156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Freeform 81">
            <a:extLst>
              <a:ext uri="{FF2B5EF4-FFF2-40B4-BE49-F238E27FC236}">
                <a16:creationId xmlns:a16="http://schemas.microsoft.com/office/drawing/2014/main" id="{E78902EC-65AC-3F44-97D6-1F211D8464E3}"/>
              </a:ext>
            </a:extLst>
          </p:cNvPr>
          <p:cNvSpPr>
            <a:spLocks noChangeArrowheads="1"/>
          </p:cNvSpPr>
          <p:nvPr/>
        </p:nvSpPr>
        <p:spPr bwMode="auto">
          <a:xfrm>
            <a:off x="11858877" y="8584010"/>
            <a:ext cx="877887" cy="663575"/>
          </a:xfrm>
          <a:custGeom>
            <a:avLst/>
            <a:gdLst>
              <a:gd name="T0" fmla="*/ 0 w 877526"/>
              <a:gd name="T1" fmla="*/ 449973 h 663926"/>
              <a:gd name="T2" fmla="*/ 11150 w 877526"/>
              <a:gd name="T3" fmla="*/ 454295 h 663926"/>
              <a:gd name="T4" fmla="*/ 137752 w 877526"/>
              <a:gd name="T5" fmla="*/ 482030 h 663926"/>
              <a:gd name="T6" fmla="*/ 137752 w 877526"/>
              <a:gd name="T7" fmla="*/ 645196 h 663926"/>
              <a:gd name="T8" fmla="*/ 118690 w 877526"/>
              <a:gd name="T9" fmla="*/ 663926 h 663926"/>
              <a:gd name="T10" fmla="*/ 19422 w 877526"/>
              <a:gd name="T11" fmla="*/ 663926 h 663926"/>
              <a:gd name="T12" fmla="*/ 0 w 877526"/>
              <a:gd name="T13" fmla="*/ 654561 h 663926"/>
              <a:gd name="T14" fmla="*/ 0 w 877526"/>
              <a:gd name="T15" fmla="*/ 645196 h 663926"/>
              <a:gd name="T16" fmla="*/ 720593 w 877526"/>
              <a:gd name="T17" fmla="*/ 410512 h 663926"/>
              <a:gd name="T18" fmla="*/ 847247 w 877526"/>
              <a:gd name="T19" fmla="*/ 431921 h 663926"/>
              <a:gd name="T20" fmla="*/ 863034 w 877526"/>
              <a:gd name="T21" fmla="*/ 454418 h 663926"/>
              <a:gd name="T22" fmla="*/ 841148 w 877526"/>
              <a:gd name="T23" fmla="*/ 470021 h 663926"/>
              <a:gd name="T24" fmla="*/ 714134 w 877526"/>
              <a:gd name="T25" fmla="*/ 448250 h 663926"/>
              <a:gd name="T26" fmla="*/ 698706 w 877526"/>
              <a:gd name="T27" fmla="*/ 426115 h 663926"/>
              <a:gd name="T28" fmla="*/ 720593 w 877526"/>
              <a:gd name="T29" fmla="*/ 410512 h 663926"/>
              <a:gd name="T30" fmla="*/ 858013 w 877526"/>
              <a:gd name="T31" fmla="*/ 237248 h 663926"/>
              <a:gd name="T32" fmla="*/ 877526 w 877526"/>
              <a:gd name="T33" fmla="*/ 256546 h 663926"/>
              <a:gd name="T34" fmla="*/ 858374 w 877526"/>
              <a:gd name="T35" fmla="*/ 275844 h 663926"/>
              <a:gd name="T36" fmla="*/ 711302 w 877526"/>
              <a:gd name="T37" fmla="*/ 276572 h 663926"/>
              <a:gd name="T38" fmla="*/ 692150 w 877526"/>
              <a:gd name="T39" fmla="*/ 257638 h 663926"/>
              <a:gd name="T40" fmla="*/ 711302 w 877526"/>
              <a:gd name="T41" fmla="*/ 237976 h 663926"/>
              <a:gd name="T42" fmla="*/ 841148 w 877526"/>
              <a:gd name="T43" fmla="*/ 65662 h 663926"/>
              <a:gd name="T44" fmla="*/ 863034 w 877526"/>
              <a:gd name="T45" fmla="*/ 81991 h 663926"/>
              <a:gd name="T46" fmla="*/ 847247 w 877526"/>
              <a:gd name="T47" fmla="*/ 103762 h 663926"/>
              <a:gd name="T48" fmla="*/ 720593 w 877526"/>
              <a:gd name="T49" fmla="*/ 125534 h 663926"/>
              <a:gd name="T50" fmla="*/ 698706 w 877526"/>
              <a:gd name="T51" fmla="*/ 109568 h 663926"/>
              <a:gd name="T52" fmla="*/ 714134 w 877526"/>
              <a:gd name="T53" fmla="*/ 87434 h 663926"/>
              <a:gd name="T54" fmla="*/ 500379 w 877526"/>
              <a:gd name="T55" fmla="*/ 47256 h 663926"/>
              <a:gd name="T56" fmla="*/ 461833 w 877526"/>
              <a:gd name="T57" fmla="*/ 58051 h 663926"/>
              <a:gd name="T58" fmla="*/ 461833 w 877526"/>
              <a:gd name="T59" fmla="*/ 507843 h 663926"/>
              <a:gd name="T60" fmla="*/ 500379 w 877526"/>
              <a:gd name="T61" fmla="*/ 507843 h 663926"/>
              <a:gd name="T62" fmla="*/ 565583 w 877526"/>
              <a:gd name="T63" fmla="*/ 838 h 663926"/>
              <a:gd name="T64" fmla="*/ 612415 w 877526"/>
              <a:gd name="T65" fmla="*/ 51574 h 663926"/>
              <a:gd name="T66" fmla="*/ 612415 w 877526"/>
              <a:gd name="T67" fmla="*/ 503525 h 663926"/>
              <a:gd name="T68" fmla="*/ 565583 w 877526"/>
              <a:gd name="T69" fmla="*/ 554261 h 663926"/>
              <a:gd name="T70" fmla="*/ 15490 w 877526"/>
              <a:gd name="T71" fmla="*/ 434437 h 663926"/>
              <a:gd name="T72" fmla="*/ 0 w 877526"/>
              <a:gd name="T73" fmla="*/ 415366 h 663926"/>
              <a:gd name="T74" fmla="*/ 0 w 877526"/>
              <a:gd name="T75" fmla="*/ 139014 h 663926"/>
              <a:gd name="T76" fmla="*/ 16211 w 877526"/>
              <a:gd name="T77" fmla="*/ 120302 h 66392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77526" h="663926">
                <a:moveTo>
                  <a:pt x="0" y="449973"/>
                </a:moveTo>
                <a:cubicBezTo>
                  <a:pt x="3597" y="451774"/>
                  <a:pt x="7193" y="453575"/>
                  <a:pt x="11150" y="454295"/>
                </a:cubicBezTo>
                <a:lnTo>
                  <a:pt x="137752" y="482030"/>
                </a:lnTo>
                <a:lnTo>
                  <a:pt x="137752" y="645196"/>
                </a:lnTo>
                <a:cubicBezTo>
                  <a:pt x="137752" y="655642"/>
                  <a:pt x="129120" y="663926"/>
                  <a:pt x="118690" y="663926"/>
                </a:cubicBezTo>
                <a:lnTo>
                  <a:pt x="19422" y="663926"/>
                </a:lnTo>
                <a:cubicBezTo>
                  <a:pt x="8632" y="663926"/>
                  <a:pt x="0" y="659604"/>
                  <a:pt x="0" y="654561"/>
                </a:cubicBezTo>
                <a:lnTo>
                  <a:pt x="0" y="645196"/>
                </a:lnTo>
                <a:lnTo>
                  <a:pt x="0" y="449973"/>
                </a:lnTo>
                <a:close/>
                <a:moveTo>
                  <a:pt x="720593" y="410512"/>
                </a:moveTo>
                <a:lnTo>
                  <a:pt x="847247" y="431921"/>
                </a:lnTo>
                <a:cubicBezTo>
                  <a:pt x="857653" y="433735"/>
                  <a:pt x="864828" y="443895"/>
                  <a:pt x="863034" y="454418"/>
                </a:cubicBezTo>
                <a:cubicBezTo>
                  <a:pt x="861240" y="464578"/>
                  <a:pt x="851553" y="471835"/>
                  <a:pt x="841148" y="470021"/>
                </a:cubicBezTo>
                <a:lnTo>
                  <a:pt x="714134" y="448250"/>
                </a:lnTo>
                <a:cubicBezTo>
                  <a:pt x="704088" y="446435"/>
                  <a:pt x="696912" y="436638"/>
                  <a:pt x="698706" y="426115"/>
                </a:cubicBezTo>
                <a:cubicBezTo>
                  <a:pt x="700500" y="415592"/>
                  <a:pt x="710188" y="408698"/>
                  <a:pt x="720593" y="410512"/>
                </a:cubicBezTo>
                <a:close/>
                <a:moveTo>
                  <a:pt x="858013" y="237248"/>
                </a:moveTo>
                <a:cubicBezTo>
                  <a:pt x="868853" y="237248"/>
                  <a:pt x="877526" y="245987"/>
                  <a:pt x="877526" y="256546"/>
                </a:cubicBezTo>
                <a:cubicBezTo>
                  <a:pt x="877526" y="267469"/>
                  <a:pt x="868853" y="275844"/>
                  <a:pt x="858374" y="275844"/>
                </a:cubicBezTo>
                <a:lnTo>
                  <a:pt x="711302" y="276572"/>
                </a:lnTo>
                <a:cubicBezTo>
                  <a:pt x="700823" y="276572"/>
                  <a:pt x="692150" y="268197"/>
                  <a:pt x="692150" y="257638"/>
                </a:cubicBezTo>
                <a:cubicBezTo>
                  <a:pt x="692150" y="246715"/>
                  <a:pt x="700461" y="237976"/>
                  <a:pt x="711302" y="237976"/>
                </a:cubicBezTo>
                <a:lnTo>
                  <a:pt x="858013" y="237248"/>
                </a:lnTo>
                <a:close/>
                <a:moveTo>
                  <a:pt x="841148" y="65662"/>
                </a:moveTo>
                <a:cubicBezTo>
                  <a:pt x="851553" y="64211"/>
                  <a:pt x="861240" y="71105"/>
                  <a:pt x="863034" y="81991"/>
                </a:cubicBezTo>
                <a:cubicBezTo>
                  <a:pt x="864828" y="92151"/>
                  <a:pt x="857653" y="101948"/>
                  <a:pt x="847247" y="103762"/>
                </a:cubicBezTo>
                <a:lnTo>
                  <a:pt x="720593" y="125534"/>
                </a:lnTo>
                <a:cubicBezTo>
                  <a:pt x="710188" y="127348"/>
                  <a:pt x="700500" y="120091"/>
                  <a:pt x="698706" y="109568"/>
                </a:cubicBezTo>
                <a:cubicBezTo>
                  <a:pt x="696912" y="99408"/>
                  <a:pt x="704088" y="89248"/>
                  <a:pt x="714134" y="87434"/>
                </a:cubicBezTo>
                <a:lnTo>
                  <a:pt x="841148" y="65662"/>
                </a:lnTo>
                <a:close/>
                <a:moveTo>
                  <a:pt x="500379" y="47256"/>
                </a:moveTo>
                <a:lnTo>
                  <a:pt x="461833" y="58051"/>
                </a:lnTo>
                <a:lnTo>
                  <a:pt x="461833" y="507843"/>
                </a:lnTo>
                <a:lnTo>
                  <a:pt x="500379" y="507843"/>
                </a:lnTo>
                <a:lnTo>
                  <a:pt x="500379" y="47256"/>
                </a:lnTo>
                <a:close/>
                <a:moveTo>
                  <a:pt x="565583" y="838"/>
                </a:moveTo>
                <a:cubicBezTo>
                  <a:pt x="594763" y="-5639"/>
                  <a:pt x="612415" y="26746"/>
                  <a:pt x="612415" y="51574"/>
                </a:cubicBezTo>
                <a:lnTo>
                  <a:pt x="612415" y="503525"/>
                </a:lnTo>
                <a:cubicBezTo>
                  <a:pt x="612415" y="528713"/>
                  <a:pt x="594402" y="560738"/>
                  <a:pt x="565583" y="554261"/>
                </a:cubicBezTo>
                <a:lnTo>
                  <a:pt x="15490" y="434437"/>
                </a:lnTo>
                <a:cubicBezTo>
                  <a:pt x="6124" y="432278"/>
                  <a:pt x="0" y="424362"/>
                  <a:pt x="0" y="415366"/>
                </a:cubicBezTo>
                <a:lnTo>
                  <a:pt x="0" y="139014"/>
                </a:lnTo>
                <a:cubicBezTo>
                  <a:pt x="0" y="129658"/>
                  <a:pt x="7205" y="121742"/>
                  <a:pt x="16211" y="120302"/>
                </a:cubicBezTo>
                <a:lnTo>
                  <a:pt x="565583" y="838"/>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7" name="Freeform 86">
            <a:extLst>
              <a:ext uri="{FF2B5EF4-FFF2-40B4-BE49-F238E27FC236}">
                <a16:creationId xmlns:a16="http://schemas.microsoft.com/office/drawing/2014/main" id="{60CAD585-5027-3045-8E19-94BAC6D6A0C9}"/>
              </a:ext>
            </a:extLst>
          </p:cNvPr>
          <p:cNvSpPr>
            <a:spLocks noChangeArrowheads="1"/>
          </p:cNvSpPr>
          <p:nvPr/>
        </p:nvSpPr>
        <p:spPr bwMode="auto">
          <a:xfrm>
            <a:off x="15283116" y="5117938"/>
            <a:ext cx="877887" cy="857250"/>
          </a:xfrm>
          <a:custGeom>
            <a:avLst/>
            <a:gdLst>
              <a:gd name="T0" fmla="*/ 146844 w 877527"/>
              <a:gd name="T1" fmla="*/ 223838 h 856890"/>
              <a:gd name="T2" fmla="*/ 162320 w 877527"/>
              <a:gd name="T3" fmla="*/ 250485 h 856890"/>
              <a:gd name="T4" fmla="*/ 220265 w 877527"/>
              <a:gd name="T5" fmla="*/ 350953 h 856890"/>
              <a:gd name="T6" fmla="*/ 278211 w 877527"/>
              <a:gd name="T7" fmla="*/ 451060 h 856890"/>
              <a:gd name="T8" fmla="*/ 293327 w 877527"/>
              <a:gd name="T9" fmla="*/ 477707 h 856890"/>
              <a:gd name="T10" fmla="*/ 262735 w 877527"/>
              <a:gd name="T11" fmla="*/ 477707 h 856890"/>
              <a:gd name="T12" fmla="*/ 218106 w 877527"/>
              <a:gd name="T13" fmla="*/ 477707 h 856890"/>
              <a:gd name="T14" fmla="*/ 218106 w 877527"/>
              <a:gd name="T15" fmla="*/ 838885 h 856890"/>
              <a:gd name="T16" fmla="*/ 218106 w 877527"/>
              <a:gd name="T17" fmla="*/ 856890 h 856890"/>
              <a:gd name="T18" fmla="*/ 200110 w 877527"/>
              <a:gd name="T19" fmla="*/ 856890 h 856890"/>
              <a:gd name="T20" fmla="*/ 93217 w 877527"/>
              <a:gd name="T21" fmla="*/ 856890 h 856890"/>
              <a:gd name="T22" fmla="*/ 75581 w 877527"/>
              <a:gd name="T23" fmla="*/ 856890 h 856890"/>
              <a:gd name="T24" fmla="*/ 75581 w 877527"/>
              <a:gd name="T25" fmla="*/ 838885 h 856890"/>
              <a:gd name="T26" fmla="*/ 75581 w 877527"/>
              <a:gd name="T27" fmla="*/ 477707 h 856890"/>
              <a:gd name="T28" fmla="*/ 30952 w 877527"/>
              <a:gd name="T29" fmla="*/ 477707 h 856890"/>
              <a:gd name="T30" fmla="*/ 0 w 877527"/>
              <a:gd name="T31" fmla="*/ 477707 h 856890"/>
              <a:gd name="T32" fmla="*/ 15476 w 877527"/>
              <a:gd name="T33" fmla="*/ 451060 h 856890"/>
              <a:gd name="T34" fmla="*/ 73422 w 877527"/>
              <a:gd name="T35" fmla="*/ 350953 h 856890"/>
              <a:gd name="T36" fmla="*/ 131367 w 877527"/>
              <a:gd name="T37" fmla="*/ 250485 h 856890"/>
              <a:gd name="T38" fmla="*/ 445294 w 877527"/>
              <a:gd name="T39" fmla="*/ 90488 h 856890"/>
              <a:gd name="T40" fmla="*/ 460410 w 877527"/>
              <a:gd name="T41" fmla="*/ 117127 h 856890"/>
              <a:gd name="T42" fmla="*/ 518355 w 877527"/>
              <a:gd name="T43" fmla="*/ 217202 h 856890"/>
              <a:gd name="T44" fmla="*/ 576301 w 877527"/>
              <a:gd name="T45" fmla="*/ 317637 h 856890"/>
              <a:gd name="T46" fmla="*/ 591777 w 877527"/>
              <a:gd name="T47" fmla="*/ 344276 h 856890"/>
              <a:gd name="T48" fmla="*/ 561185 w 877527"/>
              <a:gd name="T49" fmla="*/ 344276 h 856890"/>
              <a:gd name="T50" fmla="*/ 516556 w 877527"/>
              <a:gd name="T51" fmla="*/ 344276 h 856890"/>
              <a:gd name="T52" fmla="*/ 516556 w 877527"/>
              <a:gd name="T53" fmla="*/ 838891 h 856890"/>
              <a:gd name="T54" fmla="*/ 516556 w 877527"/>
              <a:gd name="T55" fmla="*/ 856890 h 856890"/>
              <a:gd name="T56" fmla="*/ 498560 w 877527"/>
              <a:gd name="T57" fmla="*/ 856890 h 856890"/>
              <a:gd name="T58" fmla="*/ 391667 w 877527"/>
              <a:gd name="T59" fmla="*/ 856890 h 856890"/>
              <a:gd name="T60" fmla="*/ 373671 w 877527"/>
              <a:gd name="T61" fmla="*/ 856890 h 856890"/>
              <a:gd name="T62" fmla="*/ 373671 w 877527"/>
              <a:gd name="T63" fmla="*/ 838891 h 856890"/>
              <a:gd name="T64" fmla="*/ 373671 w 877527"/>
              <a:gd name="T65" fmla="*/ 344276 h 856890"/>
              <a:gd name="T66" fmla="*/ 329402 w 877527"/>
              <a:gd name="T67" fmla="*/ 344276 h 856890"/>
              <a:gd name="T68" fmla="*/ 298450 w 877527"/>
              <a:gd name="T69" fmla="*/ 344276 h 856890"/>
              <a:gd name="T70" fmla="*/ 313926 w 877527"/>
              <a:gd name="T71" fmla="*/ 317637 h 856890"/>
              <a:gd name="T72" fmla="*/ 371872 w 877527"/>
              <a:gd name="T73" fmla="*/ 217202 h 856890"/>
              <a:gd name="T74" fmla="*/ 429817 w 877527"/>
              <a:gd name="T75" fmla="*/ 117127 h 856890"/>
              <a:gd name="T76" fmla="*/ 730684 w 877527"/>
              <a:gd name="T77" fmla="*/ 0 h 856890"/>
              <a:gd name="T78" fmla="*/ 746160 w 877527"/>
              <a:gd name="T79" fmla="*/ 26627 h 856890"/>
              <a:gd name="T80" fmla="*/ 804106 w 877527"/>
              <a:gd name="T81" fmla="*/ 127018 h 856890"/>
              <a:gd name="T82" fmla="*/ 862051 w 877527"/>
              <a:gd name="T83" fmla="*/ 227409 h 856890"/>
              <a:gd name="T84" fmla="*/ 877527 w 877527"/>
              <a:gd name="T85" fmla="*/ 254036 h 856890"/>
              <a:gd name="T86" fmla="*/ 846575 w 877527"/>
              <a:gd name="T87" fmla="*/ 254036 h 856890"/>
              <a:gd name="T88" fmla="*/ 802306 w 877527"/>
              <a:gd name="T89" fmla="*/ 254036 h 856890"/>
              <a:gd name="T90" fmla="*/ 802306 w 877527"/>
              <a:gd name="T91" fmla="*/ 837312 h 856890"/>
              <a:gd name="T92" fmla="*/ 802306 w 877527"/>
              <a:gd name="T93" fmla="*/ 855303 h 856890"/>
              <a:gd name="T94" fmla="*/ 784311 w 877527"/>
              <a:gd name="T95" fmla="*/ 855303 h 856890"/>
              <a:gd name="T96" fmla="*/ 677057 w 877527"/>
              <a:gd name="T97" fmla="*/ 855303 h 856890"/>
              <a:gd name="T98" fmla="*/ 659422 w 877527"/>
              <a:gd name="T99" fmla="*/ 855303 h 856890"/>
              <a:gd name="T100" fmla="*/ 659422 w 877527"/>
              <a:gd name="T101" fmla="*/ 837312 h 856890"/>
              <a:gd name="T102" fmla="*/ 659422 w 877527"/>
              <a:gd name="T103" fmla="*/ 254036 h 856890"/>
              <a:gd name="T104" fmla="*/ 614793 w 877527"/>
              <a:gd name="T105" fmla="*/ 254036 h 856890"/>
              <a:gd name="T106" fmla="*/ 584200 w 877527"/>
              <a:gd name="T107" fmla="*/ 254036 h 856890"/>
              <a:gd name="T108" fmla="*/ 599676 w 877527"/>
              <a:gd name="T109" fmla="*/ 227409 h 856890"/>
              <a:gd name="T110" fmla="*/ 657622 w 877527"/>
              <a:gd name="T111" fmla="*/ 127018 h 856890"/>
              <a:gd name="T112" fmla="*/ 715568 w 877527"/>
              <a:gd name="T113" fmla="*/ 26627 h 8568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77527" h="856890">
                <a:moveTo>
                  <a:pt x="146844" y="223838"/>
                </a:moveTo>
                <a:lnTo>
                  <a:pt x="162320" y="250485"/>
                </a:lnTo>
                <a:lnTo>
                  <a:pt x="220265" y="350953"/>
                </a:lnTo>
                <a:lnTo>
                  <a:pt x="278211" y="451060"/>
                </a:lnTo>
                <a:lnTo>
                  <a:pt x="293327" y="477707"/>
                </a:lnTo>
                <a:lnTo>
                  <a:pt x="262735" y="477707"/>
                </a:lnTo>
                <a:lnTo>
                  <a:pt x="218106" y="477707"/>
                </a:lnTo>
                <a:lnTo>
                  <a:pt x="218106" y="838885"/>
                </a:lnTo>
                <a:lnTo>
                  <a:pt x="218106" y="856890"/>
                </a:lnTo>
                <a:lnTo>
                  <a:pt x="200110" y="856890"/>
                </a:lnTo>
                <a:lnTo>
                  <a:pt x="93217" y="856890"/>
                </a:lnTo>
                <a:lnTo>
                  <a:pt x="75581" y="856890"/>
                </a:lnTo>
                <a:lnTo>
                  <a:pt x="75581" y="838885"/>
                </a:lnTo>
                <a:lnTo>
                  <a:pt x="75581" y="477707"/>
                </a:lnTo>
                <a:lnTo>
                  <a:pt x="30952" y="477707"/>
                </a:lnTo>
                <a:lnTo>
                  <a:pt x="0" y="477707"/>
                </a:lnTo>
                <a:lnTo>
                  <a:pt x="15476" y="451060"/>
                </a:lnTo>
                <a:lnTo>
                  <a:pt x="73422" y="350953"/>
                </a:lnTo>
                <a:lnTo>
                  <a:pt x="131367" y="250485"/>
                </a:lnTo>
                <a:lnTo>
                  <a:pt x="146844" y="223838"/>
                </a:lnTo>
                <a:close/>
                <a:moveTo>
                  <a:pt x="445294" y="90488"/>
                </a:moveTo>
                <a:lnTo>
                  <a:pt x="460410" y="117127"/>
                </a:lnTo>
                <a:lnTo>
                  <a:pt x="518355" y="217202"/>
                </a:lnTo>
                <a:lnTo>
                  <a:pt x="576301" y="317637"/>
                </a:lnTo>
                <a:lnTo>
                  <a:pt x="591777" y="344276"/>
                </a:lnTo>
                <a:lnTo>
                  <a:pt x="561185" y="344276"/>
                </a:lnTo>
                <a:lnTo>
                  <a:pt x="516556" y="344276"/>
                </a:lnTo>
                <a:lnTo>
                  <a:pt x="516556" y="838891"/>
                </a:lnTo>
                <a:lnTo>
                  <a:pt x="516556" y="856890"/>
                </a:lnTo>
                <a:lnTo>
                  <a:pt x="498560" y="856890"/>
                </a:lnTo>
                <a:lnTo>
                  <a:pt x="391667" y="856890"/>
                </a:lnTo>
                <a:lnTo>
                  <a:pt x="373671" y="856890"/>
                </a:lnTo>
                <a:lnTo>
                  <a:pt x="373671" y="838891"/>
                </a:lnTo>
                <a:lnTo>
                  <a:pt x="373671" y="344276"/>
                </a:lnTo>
                <a:lnTo>
                  <a:pt x="329402" y="344276"/>
                </a:lnTo>
                <a:lnTo>
                  <a:pt x="298450" y="344276"/>
                </a:lnTo>
                <a:lnTo>
                  <a:pt x="313926" y="317637"/>
                </a:lnTo>
                <a:lnTo>
                  <a:pt x="371872" y="217202"/>
                </a:lnTo>
                <a:lnTo>
                  <a:pt x="429817" y="117127"/>
                </a:lnTo>
                <a:lnTo>
                  <a:pt x="445294" y="90488"/>
                </a:lnTo>
                <a:close/>
                <a:moveTo>
                  <a:pt x="730684" y="0"/>
                </a:moveTo>
                <a:lnTo>
                  <a:pt x="746160" y="26627"/>
                </a:lnTo>
                <a:lnTo>
                  <a:pt x="804106" y="127018"/>
                </a:lnTo>
                <a:lnTo>
                  <a:pt x="862051" y="227409"/>
                </a:lnTo>
                <a:lnTo>
                  <a:pt x="877527" y="254036"/>
                </a:lnTo>
                <a:lnTo>
                  <a:pt x="846575" y="254036"/>
                </a:lnTo>
                <a:lnTo>
                  <a:pt x="802306" y="254036"/>
                </a:lnTo>
                <a:lnTo>
                  <a:pt x="802306" y="837312"/>
                </a:lnTo>
                <a:lnTo>
                  <a:pt x="802306" y="855303"/>
                </a:lnTo>
                <a:lnTo>
                  <a:pt x="784311" y="855303"/>
                </a:lnTo>
                <a:lnTo>
                  <a:pt x="677057" y="855303"/>
                </a:lnTo>
                <a:lnTo>
                  <a:pt x="659422" y="855303"/>
                </a:lnTo>
                <a:lnTo>
                  <a:pt x="659422" y="837312"/>
                </a:lnTo>
                <a:lnTo>
                  <a:pt x="659422" y="254036"/>
                </a:lnTo>
                <a:lnTo>
                  <a:pt x="614793" y="254036"/>
                </a:lnTo>
                <a:lnTo>
                  <a:pt x="584200" y="254036"/>
                </a:lnTo>
                <a:lnTo>
                  <a:pt x="599676" y="227409"/>
                </a:lnTo>
                <a:lnTo>
                  <a:pt x="657622" y="127018"/>
                </a:lnTo>
                <a:lnTo>
                  <a:pt x="715568" y="26627"/>
                </a:lnTo>
                <a:lnTo>
                  <a:pt x="73068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Freeform 90">
            <a:extLst>
              <a:ext uri="{FF2B5EF4-FFF2-40B4-BE49-F238E27FC236}">
                <a16:creationId xmlns:a16="http://schemas.microsoft.com/office/drawing/2014/main" id="{25BF9F1A-EB55-A744-A6C3-8BD1B55A1F20}"/>
              </a:ext>
            </a:extLst>
          </p:cNvPr>
          <p:cNvSpPr>
            <a:spLocks noChangeArrowheads="1"/>
          </p:cNvSpPr>
          <p:nvPr/>
        </p:nvSpPr>
        <p:spPr bwMode="auto">
          <a:xfrm>
            <a:off x="8244285" y="5267944"/>
            <a:ext cx="895350" cy="566737"/>
          </a:xfrm>
          <a:custGeom>
            <a:avLst/>
            <a:gdLst/>
            <a:ahLst/>
            <a:cxnLst/>
            <a:rect l="0" t="0" r="r" b="b"/>
            <a:pathLst>
              <a:path w="894990" h="566379">
                <a:moveTo>
                  <a:pt x="18346" y="530225"/>
                </a:moveTo>
                <a:lnTo>
                  <a:pt x="877004" y="530225"/>
                </a:lnTo>
                <a:cubicBezTo>
                  <a:pt x="887077" y="530225"/>
                  <a:pt x="894990" y="538100"/>
                  <a:pt x="894990" y="548123"/>
                </a:cubicBezTo>
                <a:cubicBezTo>
                  <a:pt x="894990" y="558504"/>
                  <a:pt x="887077" y="566379"/>
                  <a:pt x="877004" y="566379"/>
                </a:cubicBezTo>
                <a:lnTo>
                  <a:pt x="18346" y="566379"/>
                </a:lnTo>
                <a:cubicBezTo>
                  <a:pt x="8273" y="566379"/>
                  <a:pt x="0" y="558504"/>
                  <a:pt x="0" y="548123"/>
                </a:cubicBezTo>
                <a:cubicBezTo>
                  <a:pt x="0" y="538100"/>
                  <a:pt x="8273" y="530225"/>
                  <a:pt x="18346" y="530225"/>
                </a:cubicBezTo>
                <a:close/>
                <a:moveTo>
                  <a:pt x="447675" y="192421"/>
                </a:moveTo>
                <a:cubicBezTo>
                  <a:pt x="465302" y="192421"/>
                  <a:pt x="481490" y="199628"/>
                  <a:pt x="493001" y="211159"/>
                </a:cubicBezTo>
                <a:cubicBezTo>
                  <a:pt x="504512" y="222690"/>
                  <a:pt x="511707" y="238905"/>
                  <a:pt x="511707" y="256561"/>
                </a:cubicBezTo>
                <a:cubicBezTo>
                  <a:pt x="511707" y="274218"/>
                  <a:pt x="504512" y="290433"/>
                  <a:pt x="493001" y="301604"/>
                </a:cubicBezTo>
                <a:cubicBezTo>
                  <a:pt x="481490" y="313135"/>
                  <a:pt x="465302" y="320341"/>
                  <a:pt x="447675" y="320341"/>
                </a:cubicBezTo>
                <a:cubicBezTo>
                  <a:pt x="430048" y="320341"/>
                  <a:pt x="413861" y="313135"/>
                  <a:pt x="402709" y="301604"/>
                </a:cubicBezTo>
                <a:cubicBezTo>
                  <a:pt x="390838" y="290433"/>
                  <a:pt x="383643" y="274218"/>
                  <a:pt x="383643" y="256561"/>
                </a:cubicBezTo>
                <a:cubicBezTo>
                  <a:pt x="383643" y="238905"/>
                  <a:pt x="390838" y="222690"/>
                  <a:pt x="402709" y="211159"/>
                </a:cubicBezTo>
                <a:cubicBezTo>
                  <a:pt x="413861" y="199628"/>
                  <a:pt x="430048" y="192421"/>
                  <a:pt x="447675" y="192421"/>
                </a:cubicBezTo>
                <a:close/>
                <a:moveTo>
                  <a:pt x="430768" y="101616"/>
                </a:moveTo>
                <a:cubicBezTo>
                  <a:pt x="423933" y="102336"/>
                  <a:pt x="418177" y="105579"/>
                  <a:pt x="413861" y="110264"/>
                </a:cubicBezTo>
                <a:cubicBezTo>
                  <a:pt x="409904" y="114948"/>
                  <a:pt x="407385" y="121434"/>
                  <a:pt x="407745" y="128281"/>
                </a:cubicBezTo>
                <a:cubicBezTo>
                  <a:pt x="407745" y="130803"/>
                  <a:pt x="407026" y="133326"/>
                  <a:pt x="405587" y="135488"/>
                </a:cubicBezTo>
                <a:cubicBezTo>
                  <a:pt x="404148" y="137289"/>
                  <a:pt x="402349" y="139091"/>
                  <a:pt x="400191" y="140172"/>
                </a:cubicBezTo>
                <a:cubicBezTo>
                  <a:pt x="398033" y="140893"/>
                  <a:pt x="395514" y="140893"/>
                  <a:pt x="392996" y="140172"/>
                </a:cubicBezTo>
                <a:cubicBezTo>
                  <a:pt x="390478" y="139812"/>
                  <a:pt x="388320" y="138370"/>
                  <a:pt x="386521" y="136929"/>
                </a:cubicBezTo>
                <a:cubicBezTo>
                  <a:pt x="382204" y="131884"/>
                  <a:pt x="376089" y="129002"/>
                  <a:pt x="369614" y="128281"/>
                </a:cubicBezTo>
                <a:cubicBezTo>
                  <a:pt x="363499" y="127920"/>
                  <a:pt x="357023" y="129722"/>
                  <a:pt x="351627" y="134046"/>
                </a:cubicBezTo>
                <a:lnTo>
                  <a:pt x="351268" y="134046"/>
                </a:lnTo>
                <a:cubicBezTo>
                  <a:pt x="346951" y="137289"/>
                  <a:pt x="342634" y="141253"/>
                  <a:pt x="338318" y="145577"/>
                </a:cubicBezTo>
                <a:cubicBezTo>
                  <a:pt x="334001" y="149901"/>
                  <a:pt x="330044" y="154225"/>
                  <a:pt x="326446" y="158910"/>
                </a:cubicBezTo>
                <a:cubicBezTo>
                  <a:pt x="322130" y="163954"/>
                  <a:pt x="320331" y="170801"/>
                  <a:pt x="320691" y="176927"/>
                </a:cubicBezTo>
                <a:cubicBezTo>
                  <a:pt x="321410" y="183413"/>
                  <a:pt x="324288" y="189538"/>
                  <a:pt x="328965" y="194223"/>
                </a:cubicBezTo>
                <a:lnTo>
                  <a:pt x="329324" y="194223"/>
                </a:lnTo>
                <a:cubicBezTo>
                  <a:pt x="331123" y="196025"/>
                  <a:pt x="332562" y="198187"/>
                  <a:pt x="332922" y="200349"/>
                </a:cubicBezTo>
                <a:cubicBezTo>
                  <a:pt x="333641" y="202871"/>
                  <a:pt x="333281" y="205393"/>
                  <a:pt x="332202" y="207555"/>
                </a:cubicBezTo>
                <a:cubicBezTo>
                  <a:pt x="331483" y="209717"/>
                  <a:pt x="329684" y="211519"/>
                  <a:pt x="327885" y="212960"/>
                </a:cubicBezTo>
                <a:cubicBezTo>
                  <a:pt x="325367" y="214402"/>
                  <a:pt x="322489" y="215122"/>
                  <a:pt x="319252" y="215122"/>
                </a:cubicBezTo>
                <a:cubicBezTo>
                  <a:pt x="312777" y="215122"/>
                  <a:pt x="307021" y="217645"/>
                  <a:pt x="302345" y="221248"/>
                </a:cubicBezTo>
                <a:cubicBezTo>
                  <a:pt x="297308" y="225572"/>
                  <a:pt x="294071" y="231338"/>
                  <a:pt x="292992" y="238184"/>
                </a:cubicBezTo>
                <a:cubicBezTo>
                  <a:pt x="292992" y="240707"/>
                  <a:pt x="292632" y="243589"/>
                  <a:pt x="292632" y="246832"/>
                </a:cubicBezTo>
                <a:cubicBezTo>
                  <a:pt x="292272" y="249355"/>
                  <a:pt x="292272" y="252237"/>
                  <a:pt x="292272" y="255480"/>
                </a:cubicBezTo>
                <a:lnTo>
                  <a:pt x="292272" y="256561"/>
                </a:lnTo>
                <a:cubicBezTo>
                  <a:pt x="292272" y="259444"/>
                  <a:pt x="292272" y="262687"/>
                  <a:pt x="292632" y="264849"/>
                </a:cubicBezTo>
                <a:cubicBezTo>
                  <a:pt x="292632" y="268092"/>
                  <a:pt x="292992" y="270975"/>
                  <a:pt x="292992" y="273137"/>
                </a:cubicBezTo>
                <a:cubicBezTo>
                  <a:pt x="294071" y="280704"/>
                  <a:pt x="298028" y="286830"/>
                  <a:pt x="303424" y="290794"/>
                </a:cubicBezTo>
                <a:cubicBezTo>
                  <a:pt x="308100" y="294397"/>
                  <a:pt x="314575" y="296559"/>
                  <a:pt x="320331" y="296559"/>
                </a:cubicBezTo>
                <a:lnTo>
                  <a:pt x="320691" y="296559"/>
                </a:lnTo>
                <a:cubicBezTo>
                  <a:pt x="322849" y="296559"/>
                  <a:pt x="325008" y="296919"/>
                  <a:pt x="327166" y="298361"/>
                </a:cubicBezTo>
                <a:cubicBezTo>
                  <a:pt x="328965" y="299802"/>
                  <a:pt x="330763" y="301604"/>
                  <a:pt x="331483" y="304126"/>
                </a:cubicBezTo>
                <a:cubicBezTo>
                  <a:pt x="332562" y="306288"/>
                  <a:pt x="332562" y="308811"/>
                  <a:pt x="332202" y="311333"/>
                </a:cubicBezTo>
                <a:cubicBezTo>
                  <a:pt x="331483" y="313495"/>
                  <a:pt x="330403" y="315657"/>
                  <a:pt x="328605" y="317459"/>
                </a:cubicBezTo>
                <a:cubicBezTo>
                  <a:pt x="323569" y="322143"/>
                  <a:pt x="320691" y="328269"/>
                  <a:pt x="320331" y="334395"/>
                </a:cubicBezTo>
                <a:cubicBezTo>
                  <a:pt x="319971" y="340881"/>
                  <a:pt x="321410" y="347367"/>
                  <a:pt x="325727" y="352412"/>
                </a:cubicBezTo>
                <a:lnTo>
                  <a:pt x="325727" y="352772"/>
                </a:lnTo>
                <a:cubicBezTo>
                  <a:pt x="328965" y="357096"/>
                  <a:pt x="332922" y="361420"/>
                  <a:pt x="337238" y="365744"/>
                </a:cubicBezTo>
                <a:cubicBezTo>
                  <a:pt x="341195" y="370068"/>
                  <a:pt x="345872" y="374032"/>
                  <a:pt x="350189" y="377635"/>
                </a:cubicBezTo>
                <a:cubicBezTo>
                  <a:pt x="355585" y="381959"/>
                  <a:pt x="362060" y="383761"/>
                  <a:pt x="368535" y="383040"/>
                </a:cubicBezTo>
                <a:cubicBezTo>
                  <a:pt x="374650" y="382680"/>
                  <a:pt x="381125" y="379797"/>
                  <a:pt x="385802" y="374753"/>
                </a:cubicBezTo>
                <a:cubicBezTo>
                  <a:pt x="387241" y="372951"/>
                  <a:pt x="389399" y="371870"/>
                  <a:pt x="391917" y="371149"/>
                </a:cubicBezTo>
                <a:cubicBezTo>
                  <a:pt x="394435" y="370789"/>
                  <a:pt x="396953" y="370789"/>
                  <a:pt x="399112" y="371509"/>
                </a:cubicBezTo>
                <a:cubicBezTo>
                  <a:pt x="401630" y="372590"/>
                  <a:pt x="403428" y="374392"/>
                  <a:pt x="404867" y="376554"/>
                </a:cubicBezTo>
                <a:cubicBezTo>
                  <a:pt x="409184" y="383761"/>
                  <a:pt x="403428" y="390968"/>
                  <a:pt x="412422" y="401418"/>
                </a:cubicBezTo>
                <a:cubicBezTo>
                  <a:pt x="416738" y="406823"/>
                  <a:pt x="422854" y="410066"/>
                  <a:pt x="429329" y="410786"/>
                </a:cubicBezTo>
                <a:cubicBezTo>
                  <a:pt x="441200" y="412228"/>
                  <a:pt x="452711" y="412228"/>
                  <a:pt x="464582" y="410786"/>
                </a:cubicBezTo>
                <a:cubicBezTo>
                  <a:pt x="471058" y="410066"/>
                  <a:pt x="477173" y="406823"/>
                  <a:pt x="481130" y="402138"/>
                </a:cubicBezTo>
                <a:cubicBezTo>
                  <a:pt x="490483" y="391328"/>
                  <a:pt x="484727" y="384121"/>
                  <a:pt x="489404" y="377275"/>
                </a:cubicBezTo>
                <a:cubicBezTo>
                  <a:pt x="490843" y="374753"/>
                  <a:pt x="492641" y="373671"/>
                  <a:pt x="494800" y="372230"/>
                </a:cubicBezTo>
                <a:cubicBezTo>
                  <a:pt x="496958" y="371509"/>
                  <a:pt x="499476" y="371509"/>
                  <a:pt x="501994" y="372230"/>
                </a:cubicBezTo>
                <a:cubicBezTo>
                  <a:pt x="504512" y="372590"/>
                  <a:pt x="507030" y="374032"/>
                  <a:pt x="508469" y="375473"/>
                </a:cubicBezTo>
                <a:cubicBezTo>
                  <a:pt x="513146" y="380878"/>
                  <a:pt x="519261" y="383401"/>
                  <a:pt x="525377" y="384121"/>
                </a:cubicBezTo>
                <a:cubicBezTo>
                  <a:pt x="531852" y="384482"/>
                  <a:pt x="537967" y="382680"/>
                  <a:pt x="543363" y="378356"/>
                </a:cubicBezTo>
                <a:cubicBezTo>
                  <a:pt x="548040" y="374753"/>
                  <a:pt x="552716" y="370789"/>
                  <a:pt x="557033" y="366825"/>
                </a:cubicBezTo>
                <a:cubicBezTo>
                  <a:pt x="560990" y="362861"/>
                  <a:pt x="564947" y="358177"/>
                  <a:pt x="568544" y="353493"/>
                </a:cubicBezTo>
                <a:cubicBezTo>
                  <a:pt x="572861" y="348448"/>
                  <a:pt x="574660" y="341601"/>
                  <a:pt x="574300" y="335476"/>
                </a:cubicBezTo>
                <a:cubicBezTo>
                  <a:pt x="573580" y="328989"/>
                  <a:pt x="571062" y="322864"/>
                  <a:pt x="566026" y="318179"/>
                </a:cubicBezTo>
                <a:cubicBezTo>
                  <a:pt x="564227" y="316378"/>
                  <a:pt x="562788" y="314216"/>
                  <a:pt x="562069" y="312054"/>
                </a:cubicBezTo>
                <a:cubicBezTo>
                  <a:pt x="561350" y="309531"/>
                  <a:pt x="561709" y="307009"/>
                  <a:pt x="562788" y="304486"/>
                </a:cubicBezTo>
                <a:cubicBezTo>
                  <a:pt x="563508" y="302324"/>
                  <a:pt x="565307" y="300523"/>
                  <a:pt x="567105" y="299081"/>
                </a:cubicBezTo>
                <a:cubicBezTo>
                  <a:pt x="568904" y="298000"/>
                  <a:pt x="571782" y="296919"/>
                  <a:pt x="573940" y="296919"/>
                </a:cubicBezTo>
                <a:lnTo>
                  <a:pt x="574300" y="296919"/>
                </a:lnTo>
                <a:cubicBezTo>
                  <a:pt x="581135" y="297640"/>
                  <a:pt x="587610" y="295478"/>
                  <a:pt x="592646" y="291154"/>
                </a:cubicBezTo>
                <a:cubicBezTo>
                  <a:pt x="597682" y="287190"/>
                  <a:pt x="600920" y="281064"/>
                  <a:pt x="601639" y="274218"/>
                </a:cubicBezTo>
                <a:cubicBezTo>
                  <a:pt x="602359" y="268813"/>
                  <a:pt x="602718" y="262687"/>
                  <a:pt x="602718" y="256561"/>
                </a:cubicBezTo>
                <a:cubicBezTo>
                  <a:pt x="602718" y="250436"/>
                  <a:pt x="602359" y="244670"/>
                  <a:pt x="601639" y="238905"/>
                </a:cubicBezTo>
                <a:cubicBezTo>
                  <a:pt x="600920" y="231698"/>
                  <a:pt x="597322" y="225572"/>
                  <a:pt x="591927" y="221609"/>
                </a:cubicBezTo>
                <a:cubicBezTo>
                  <a:pt x="586890" y="218005"/>
                  <a:pt x="580775" y="215843"/>
                  <a:pt x="575019" y="215843"/>
                </a:cubicBezTo>
                <a:cubicBezTo>
                  <a:pt x="572141" y="215843"/>
                  <a:pt x="569983" y="215122"/>
                  <a:pt x="567825" y="214041"/>
                </a:cubicBezTo>
                <a:cubicBezTo>
                  <a:pt x="566026" y="212600"/>
                  <a:pt x="564587" y="210798"/>
                  <a:pt x="563508" y="208636"/>
                </a:cubicBezTo>
                <a:cubicBezTo>
                  <a:pt x="562429" y="206114"/>
                  <a:pt x="562429" y="203592"/>
                  <a:pt x="562788" y="201069"/>
                </a:cubicBezTo>
                <a:cubicBezTo>
                  <a:pt x="563508" y="198907"/>
                  <a:pt x="564587" y="196385"/>
                  <a:pt x="566386" y="194943"/>
                </a:cubicBezTo>
                <a:cubicBezTo>
                  <a:pt x="571782" y="190259"/>
                  <a:pt x="574300" y="184133"/>
                  <a:pt x="574660" y="178008"/>
                </a:cubicBezTo>
                <a:cubicBezTo>
                  <a:pt x="575379" y="171521"/>
                  <a:pt x="573580" y="165035"/>
                  <a:pt x="569264" y="159630"/>
                </a:cubicBezTo>
                <a:cubicBezTo>
                  <a:pt x="566026" y="155306"/>
                  <a:pt x="561709" y="150982"/>
                  <a:pt x="557752" y="146658"/>
                </a:cubicBezTo>
                <a:cubicBezTo>
                  <a:pt x="553795" y="142334"/>
                  <a:pt x="549119" y="138370"/>
                  <a:pt x="544802" y="134767"/>
                </a:cubicBezTo>
                <a:cubicBezTo>
                  <a:pt x="539406" y="130443"/>
                  <a:pt x="532571" y="128641"/>
                  <a:pt x="526456" y="129362"/>
                </a:cubicBezTo>
                <a:cubicBezTo>
                  <a:pt x="520340" y="129722"/>
                  <a:pt x="514225" y="132605"/>
                  <a:pt x="509549" y="137650"/>
                </a:cubicBezTo>
                <a:lnTo>
                  <a:pt x="509189" y="137650"/>
                </a:lnTo>
                <a:cubicBezTo>
                  <a:pt x="507750" y="139451"/>
                  <a:pt x="505592" y="140532"/>
                  <a:pt x="503073" y="140893"/>
                </a:cubicBezTo>
                <a:cubicBezTo>
                  <a:pt x="500555" y="141613"/>
                  <a:pt x="498037" y="141613"/>
                  <a:pt x="495879" y="140532"/>
                </a:cubicBezTo>
                <a:lnTo>
                  <a:pt x="495879" y="140893"/>
                </a:lnTo>
                <a:cubicBezTo>
                  <a:pt x="493361" y="139812"/>
                  <a:pt x="491562" y="138010"/>
                  <a:pt x="490123" y="136208"/>
                </a:cubicBezTo>
                <a:cubicBezTo>
                  <a:pt x="489044" y="134046"/>
                  <a:pt x="488325" y="131164"/>
                  <a:pt x="488325" y="129002"/>
                </a:cubicBezTo>
                <a:cubicBezTo>
                  <a:pt x="488684" y="122155"/>
                  <a:pt x="486526" y="115669"/>
                  <a:pt x="482209" y="110985"/>
                </a:cubicBezTo>
                <a:cubicBezTo>
                  <a:pt x="478252" y="105579"/>
                  <a:pt x="472496" y="102336"/>
                  <a:pt x="465662" y="101616"/>
                </a:cubicBezTo>
                <a:cubicBezTo>
                  <a:pt x="453791" y="100174"/>
                  <a:pt x="441919" y="100174"/>
                  <a:pt x="430768" y="101616"/>
                </a:cubicBezTo>
                <a:close/>
                <a:moveTo>
                  <a:pt x="45138" y="0"/>
                </a:moveTo>
                <a:lnTo>
                  <a:pt x="849852" y="0"/>
                </a:lnTo>
                <a:cubicBezTo>
                  <a:pt x="859565" y="0"/>
                  <a:pt x="868558" y="4324"/>
                  <a:pt x="874674" y="10450"/>
                </a:cubicBezTo>
                <a:cubicBezTo>
                  <a:pt x="881508" y="16936"/>
                  <a:pt x="885465" y="25584"/>
                  <a:pt x="885465" y="35313"/>
                </a:cubicBezTo>
                <a:lnTo>
                  <a:pt x="885465" y="477089"/>
                </a:lnTo>
                <a:cubicBezTo>
                  <a:pt x="885465" y="486818"/>
                  <a:pt x="881508" y="495466"/>
                  <a:pt x="874674" y="501952"/>
                </a:cubicBezTo>
                <a:cubicBezTo>
                  <a:pt x="868558" y="508438"/>
                  <a:pt x="859565" y="512402"/>
                  <a:pt x="849852" y="512402"/>
                </a:cubicBezTo>
                <a:lnTo>
                  <a:pt x="45138" y="512402"/>
                </a:lnTo>
                <a:cubicBezTo>
                  <a:pt x="35426" y="512402"/>
                  <a:pt x="26432" y="508438"/>
                  <a:pt x="20317" y="501952"/>
                </a:cubicBezTo>
                <a:cubicBezTo>
                  <a:pt x="13482" y="495466"/>
                  <a:pt x="9525" y="486818"/>
                  <a:pt x="9525" y="477089"/>
                </a:cubicBezTo>
                <a:lnTo>
                  <a:pt x="9525" y="35313"/>
                </a:lnTo>
                <a:cubicBezTo>
                  <a:pt x="9525" y="25584"/>
                  <a:pt x="13482" y="16936"/>
                  <a:pt x="20317" y="10450"/>
                </a:cubicBezTo>
                <a:cubicBezTo>
                  <a:pt x="26432" y="3964"/>
                  <a:pt x="35426" y="0"/>
                  <a:pt x="4513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94">
            <a:extLst>
              <a:ext uri="{FF2B5EF4-FFF2-40B4-BE49-F238E27FC236}">
                <a16:creationId xmlns:a16="http://schemas.microsoft.com/office/drawing/2014/main" id="{C55DFBFA-F34D-B548-8BF8-D82DB4ABE9FD}"/>
              </a:ext>
            </a:extLst>
          </p:cNvPr>
          <p:cNvSpPr>
            <a:spLocks noChangeArrowheads="1"/>
          </p:cNvSpPr>
          <p:nvPr/>
        </p:nvSpPr>
        <p:spPr bwMode="auto">
          <a:xfrm>
            <a:off x="4763627" y="8476854"/>
            <a:ext cx="709613" cy="877888"/>
          </a:xfrm>
          <a:custGeom>
            <a:avLst/>
            <a:gdLst>
              <a:gd name="T0" fmla="*/ 354472 w 709253"/>
              <a:gd name="T1" fmla="*/ 442913 h 877528"/>
              <a:gd name="T2" fmla="*/ 369218 w 709253"/>
              <a:gd name="T3" fmla="*/ 457740 h 877528"/>
              <a:gd name="T4" fmla="*/ 369218 w 709253"/>
              <a:gd name="T5" fmla="*/ 571287 h 877528"/>
              <a:gd name="T6" fmla="*/ 462732 w 709253"/>
              <a:gd name="T7" fmla="*/ 571287 h 877528"/>
              <a:gd name="T8" fmla="*/ 477478 w 709253"/>
              <a:gd name="T9" fmla="*/ 586114 h 877528"/>
              <a:gd name="T10" fmla="*/ 462732 w 709253"/>
              <a:gd name="T11" fmla="*/ 601302 h 877528"/>
              <a:gd name="T12" fmla="*/ 354472 w 709253"/>
              <a:gd name="T13" fmla="*/ 601302 h 877528"/>
              <a:gd name="T14" fmla="*/ 339725 w 709253"/>
              <a:gd name="T15" fmla="*/ 586114 h 877528"/>
              <a:gd name="T16" fmla="*/ 339725 w 709253"/>
              <a:gd name="T17" fmla="*/ 457740 h 877528"/>
              <a:gd name="T18" fmla="*/ 354472 w 709253"/>
              <a:gd name="T19" fmla="*/ 442913 h 877528"/>
              <a:gd name="T20" fmla="*/ 365427 w 709253"/>
              <a:gd name="T21" fmla="*/ 366207 h 877528"/>
              <a:gd name="T22" fmla="*/ 216736 w 709253"/>
              <a:gd name="T23" fmla="*/ 427781 h 877528"/>
              <a:gd name="T24" fmla="*/ 155171 w 709253"/>
              <a:gd name="T25" fmla="*/ 576497 h 877528"/>
              <a:gd name="T26" fmla="*/ 216736 w 709253"/>
              <a:gd name="T27" fmla="*/ 725212 h 877528"/>
              <a:gd name="T28" fmla="*/ 365427 w 709253"/>
              <a:gd name="T29" fmla="*/ 786787 h 877528"/>
              <a:gd name="T30" fmla="*/ 514119 w 709253"/>
              <a:gd name="T31" fmla="*/ 725212 h 877528"/>
              <a:gd name="T32" fmla="*/ 575683 w 709253"/>
              <a:gd name="T33" fmla="*/ 576497 h 877528"/>
              <a:gd name="T34" fmla="*/ 514119 w 709253"/>
              <a:gd name="T35" fmla="*/ 427781 h 877528"/>
              <a:gd name="T36" fmla="*/ 365427 w 709253"/>
              <a:gd name="T37" fmla="*/ 366207 h 877528"/>
              <a:gd name="T38" fmla="*/ 80286 w 709253"/>
              <a:gd name="T39" fmla="*/ 237656 h 877528"/>
              <a:gd name="T40" fmla="*/ 80286 w 709253"/>
              <a:gd name="T41" fmla="*/ 274385 h 877528"/>
              <a:gd name="T42" fmla="*/ 628967 w 709253"/>
              <a:gd name="T43" fmla="*/ 274385 h 877528"/>
              <a:gd name="T44" fmla="*/ 628967 w 709253"/>
              <a:gd name="T45" fmla="*/ 237656 h 877528"/>
              <a:gd name="T46" fmla="*/ 80286 w 709253"/>
              <a:gd name="T47" fmla="*/ 109826 h 877528"/>
              <a:gd name="T48" fmla="*/ 80286 w 709253"/>
              <a:gd name="T49" fmla="*/ 146194 h 877528"/>
              <a:gd name="T50" fmla="*/ 628967 w 709253"/>
              <a:gd name="T51" fmla="*/ 146194 h 877528"/>
              <a:gd name="T52" fmla="*/ 628967 w 709253"/>
              <a:gd name="T53" fmla="*/ 109826 h 877528"/>
              <a:gd name="T54" fmla="*/ 0 w 709253"/>
              <a:gd name="T55" fmla="*/ 0 h 877528"/>
              <a:gd name="T56" fmla="*/ 18361 w 709253"/>
              <a:gd name="T57" fmla="*/ 0 h 877528"/>
              <a:gd name="T58" fmla="*/ 690892 w 709253"/>
              <a:gd name="T59" fmla="*/ 0 h 877528"/>
              <a:gd name="T60" fmla="*/ 709253 w 709253"/>
              <a:gd name="T61" fmla="*/ 0 h 877528"/>
              <a:gd name="T62" fmla="*/ 709253 w 709253"/>
              <a:gd name="T63" fmla="*/ 18364 h 877528"/>
              <a:gd name="T64" fmla="*/ 709253 w 709253"/>
              <a:gd name="T65" fmla="*/ 859164 h 877528"/>
              <a:gd name="T66" fmla="*/ 709253 w 709253"/>
              <a:gd name="T67" fmla="*/ 877528 h 877528"/>
              <a:gd name="T68" fmla="*/ 690892 w 709253"/>
              <a:gd name="T69" fmla="*/ 877528 h 877528"/>
              <a:gd name="T70" fmla="*/ 18361 w 709253"/>
              <a:gd name="T71" fmla="*/ 877528 h 877528"/>
              <a:gd name="T72" fmla="*/ 0 w 709253"/>
              <a:gd name="T73" fmla="*/ 877528 h 877528"/>
              <a:gd name="T74" fmla="*/ 0 w 709253"/>
              <a:gd name="T75" fmla="*/ 859164 h 877528"/>
              <a:gd name="T76" fmla="*/ 0 w 709253"/>
              <a:gd name="T77" fmla="*/ 18364 h 877528"/>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09253" h="877528">
                <a:moveTo>
                  <a:pt x="354472" y="442913"/>
                </a:moveTo>
                <a:cubicBezTo>
                  <a:pt x="362744" y="442913"/>
                  <a:pt x="369218" y="449422"/>
                  <a:pt x="369218" y="457740"/>
                </a:cubicBezTo>
                <a:lnTo>
                  <a:pt x="369218" y="571287"/>
                </a:lnTo>
                <a:lnTo>
                  <a:pt x="462732" y="571287"/>
                </a:lnTo>
                <a:cubicBezTo>
                  <a:pt x="471004" y="571287"/>
                  <a:pt x="477478" y="578158"/>
                  <a:pt x="477478" y="586114"/>
                </a:cubicBezTo>
                <a:cubicBezTo>
                  <a:pt x="477478" y="594431"/>
                  <a:pt x="471004" y="601302"/>
                  <a:pt x="462732" y="601302"/>
                </a:cubicBezTo>
                <a:lnTo>
                  <a:pt x="354472" y="601302"/>
                </a:lnTo>
                <a:cubicBezTo>
                  <a:pt x="346199" y="601302"/>
                  <a:pt x="339725" y="594431"/>
                  <a:pt x="339725" y="586114"/>
                </a:cubicBezTo>
                <a:lnTo>
                  <a:pt x="339725" y="457740"/>
                </a:lnTo>
                <a:cubicBezTo>
                  <a:pt x="339725" y="449422"/>
                  <a:pt x="346199" y="442913"/>
                  <a:pt x="354472" y="442913"/>
                </a:cubicBezTo>
                <a:close/>
                <a:moveTo>
                  <a:pt x="365427" y="366207"/>
                </a:moveTo>
                <a:cubicBezTo>
                  <a:pt x="307103" y="366207"/>
                  <a:pt x="254899" y="389612"/>
                  <a:pt x="216736" y="427781"/>
                </a:cubicBezTo>
                <a:cubicBezTo>
                  <a:pt x="178573" y="465951"/>
                  <a:pt x="155171" y="518523"/>
                  <a:pt x="155171" y="576497"/>
                </a:cubicBezTo>
                <a:cubicBezTo>
                  <a:pt x="155171" y="634471"/>
                  <a:pt x="178573" y="687043"/>
                  <a:pt x="216736" y="725212"/>
                </a:cubicBezTo>
                <a:cubicBezTo>
                  <a:pt x="254899" y="763381"/>
                  <a:pt x="307103" y="786787"/>
                  <a:pt x="365427" y="786787"/>
                </a:cubicBezTo>
                <a:cubicBezTo>
                  <a:pt x="423392" y="786787"/>
                  <a:pt x="475956" y="763381"/>
                  <a:pt x="514119" y="725212"/>
                </a:cubicBezTo>
                <a:cubicBezTo>
                  <a:pt x="552281" y="687043"/>
                  <a:pt x="575683" y="634471"/>
                  <a:pt x="575683" y="576497"/>
                </a:cubicBezTo>
                <a:cubicBezTo>
                  <a:pt x="575683" y="518523"/>
                  <a:pt x="552281" y="465951"/>
                  <a:pt x="514119" y="427781"/>
                </a:cubicBezTo>
                <a:cubicBezTo>
                  <a:pt x="475956" y="389612"/>
                  <a:pt x="423392" y="366207"/>
                  <a:pt x="365427" y="366207"/>
                </a:cubicBezTo>
                <a:close/>
                <a:moveTo>
                  <a:pt x="80286" y="237656"/>
                </a:moveTo>
                <a:lnTo>
                  <a:pt x="80286" y="274385"/>
                </a:lnTo>
                <a:lnTo>
                  <a:pt x="628967" y="274385"/>
                </a:lnTo>
                <a:lnTo>
                  <a:pt x="628967" y="237656"/>
                </a:lnTo>
                <a:lnTo>
                  <a:pt x="80286" y="237656"/>
                </a:lnTo>
                <a:close/>
                <a:moveTo>
                  <a:pt x="80286" y="109826"/>
                </a:moveTo>
                <a:lnTo>
                  <a:pt x="80286" y="146194"/>
                </a:lnTo>
                <a:lnTo>
                  <a:pt x="628967" y="146194"/>
                </a:lnTo>
                <a:lnTo>
                  <a:pt x="628967" y="109826"/>
                </a:lnTo>
                <a:lnTo>
                  <a:pt x="80286" y="109826"/>
                </a:lnTo>
                <a:close/>
                <a:moveTo>
                  <a:pt x="0" y="0"/>
                </a:moveTo>
                <a:lnTo>
                  <a:pt x="18361" y="0"/>
                </a:lnTo>
                <a:lnTo>
                  <a:pt x="690892" y="0"/>
                </a:lnTo>
                <a:lnTo>
                  <a:pt x="709253" y="0"/>
                </a:lnTo>
                <a:lnTo>
                  <a:pt x="709253" y="18364"/>
                </a:lnTo>
                <a:lnTo>
                  <a:pt x="709253" y="859164"/>
                </a:lnTo>
                <a:lnTo>
                  <a:pt x="709253" y="877528"/>
                </a:lnTo>
                <a:lnTo>
                  <a:pt x="690892" y="877528"/>
                </a:lnTo>
                <a:lnTo>
                  <a:pt x="18361" y="877528"/>
                </a:lnTo>
                <a:lnTo>
                  <a:pt x="0" y="877528"/>
                </a:lnTo>
                <a:lnTo>
                  <a:pt x="0" y="859164"/>
                </a:lnTo>
                <a:lnTo>
                  <a:pt x="0" y="18364"/>
                </a:lnTo>
                <a:lnTo>
                  <a:pt x="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F7F0CA5A-0442-F24A-88A1-9CD1AA1A911E}"/>
              </a:ext>
            </a:extLst>
          </p:cNvPr>
          <p:cNvSpPr txBox="1"/>
          <p:nvPr/>
        </p:nvSpPr>
        <p:spPr>
          <a:xfrm>
            <a:off x="7609773" y="6176978"/>
            <a:ext cx="2164374" cy="523220"/>
          </a:xfrm>
          <a:prstGeom prst="rect">
            <a:avLst/>
          </a:prstGeom>
          <a:noFill/>
        </p:spPr>
        <p:txBody>
          <a:bodyPr wrap="none" rtlCol="0" anchor="t" anchorCtr="0">
            <a:spAutoFit/>
          </a:bodyPr>
          <a:lstStyle/>
          <a:p>
            <a:pPr algn="ctr"/>
            <a:r>
              <a:rPr lang="en-US" sz="2800" b="1" dirty="0">
                <a:solidFill>
                  <a:schemeClr val="bg1"/>
                </a:solidFill>
                <a:latin typeface="Poppins" pitchFamily="2" charset="77"/>
                <a:ea typeface="League Spartan" charset="0"/>
                <a:cs typeface="Poppins" pitchFamily="2" charset="77"/>
              </a:rPr>
              <a:t>YOUR TITLE</a:t>
            </a:r>
          </a:p>
        </p:txBody>
      </p:sp>
      <p:sp>
        <p:nvSpPr>
          <p:cNvPr id="31" name="TextBox 30">
            <a:extLst>
              <a:ext uri="{FF2B5EF4-FFF2-40B4-BE49-F238E27FC236}">
                <a16:creationId xmlns:a16="http://schemas.microsoft.com/office/drawing/2014/main" id="{378C484B-B592-184E-B301-F121D0D80A5E}"/>
              </a:ext>
            </a:extLst>
          </p:cNvPr>
          <p:cNvSpPr txBox="1"/>
          <p:nvPr/>
        </p:nvSpPr>
        <p:spPr>
          <a:xfrm>
            <a:off x="14639872" y="6176978"/>
            <a:ext cx="2164374" cy="523220"/>
          </a:xfrm>
          <a:prstGeom prst="rect">
            <a:avLst/>
          </a:prstGeom>
          <a:noFill/>
        </p:spPr>
        <p:txBody>
          <a:bodyPr wrap="none" rtlCol="0" anchor="t" anchorCtr="0">
            <a:spAutoFit/>
          </a:bodyPr>
          <a:lstStyle/>
          <a:p>
            <a:pPr algn="ctr"/>
            <a:r>
              <a:rPr lang="en-US" sz="2800" b="1" dirty="0">
                <a:solidFill>
                  <a:schemeClr val="bg1"/>
                </a:solidFill>
                <a:latin typeface="Poppins" pitchFamily="2" charset="77"/>
                <a:ea typeface="League Spartan" charset="0"/>
                <a:cs typeface="Poppins" pitchFamily="2" charset="77"/>
              </a:rPr>
              <a:t>YOUR TITLE</a:t>
            </a:r>
          </a:p>
        </p:txBody>
      </p:sp>
      <p:sp>
        <p:nvSpPr>
          <p:cNvPr id="32" name="TextBox 31">
            <a:extLst>
              <a:ext uri="{FF2B5EF4-FFF2-40B4-BE49-F238E27FC236}">
                <a16:creationId xmlns:a16="http://schemas.microsoft.com/office/drawing/2014/main" id="{F7C8F3C9-211B-094A-98EC-25000729FFDF}"/>
              </a:ext>
            </a:extLst>
          </p:cNvPr>
          <p:cNvSpPr txBox="1"/>
          <p:nvPr/>
        </p:nvSpPr>
        <p:spPr>
          <a:xfrm>
            <a:off x="11105768" y="9605959"/>
            <a:ext cx="2164374" cy="523220"/>
          </a:xfrm>
          <a:prstGeom prst="rect">
            <a:avLst/>
          </a:prstGeom>
          <a:noFill/>
        </p:spPr>
        <p:txBody>
          <a:bodyPr wrap="none" rtlCol="0" anchor="t" anchorCtr="0">
            <a:spAutoFit/>
          </a:bodyPr>
          <a:lstStyle/>
          <a:p>
            <a:pPr algn="ctr"/>
            <a:r>
              <a:rPr lang="en-US" sz="2800" b="1" dirty="0">
                <a:solidFill>
                  <a:schemeClr val="bg1"/>
                </a:solidFill>
                <a:latin typeface="Poppins" pitchFamily="2" charset="77"/>
                <a:ea typeface="League Spartan" charset="0"/>
                <a:cs typeface="Poppins" pitchFamily="2" charset="77"/>
              </a:rPr>
              <a:t>YOUR TITLE</a:t>
            </a:r>
          </a:p>
        </p:txBody>
      </p:sp>
      <p:sp>
        <p:nvSpPr>
          <p:cNvPr id="33" name="TextBox 32">
            <a:extLst>
              <a:ext uri="{FF2B5EF4-FFF2-40B4-BE49-F238E27FC236}">
                <a16:creationId xmlns:a16="http://schemas.microsoft.com/office/drawing/2014/main" id="{D073CD72-22C1-6A47-944E-A5FB1C5AA231}"/>
              </a:ext>
            </a:extLst>
          </p:cNvPr>
          <p:cNvSpPr txBox="1"/>
          <p:nvPr/>
        </p:nvSpPr>
        <p:spPr>
          <a:xfrm>
            <a:off x="18130101" y="9605959"/>
            <a:ext cx="2164374" cy="523220"/>
          </a:xfrm>
          <a:prstGeom prst="rect">
            <a:avLst/>
          </a:prstGeom>
          <a:noFill/>
        </p:spPr>
        <p:txBody>
          <a:bodyPr wrap="none" rtlCol="0" anchor="t" anchorCtr="0">
            <a:spAutoFit/>
          </a:bodyPr>
          <a:lstStyle/>
          <a:p>
            <a:pPr algn="ctr"/>
            <a:r>
              <a:rPr lang="en-US" sz="2800" b="1" dirty="0">
                <a:solidFill>
                  <a:schemeClr val="bg1"/>
                </a:solidFill>
                <a:latin typeface="Poppins" pitchFamily="2" charset="77"/>
                <a:ea typeface="League Spartan" charset="0"/>
                <a:cs typeface="Poppins" pitchFamily="2" charset="77"/>
              </a:rPr>
              <a:t>YOUR TITLE</a:t>
            </a:r>
          </a:p>
        </p:txBody>
      </p:sp>
      <p:sp>
        <p:nvSpPr>
          <p:cNvPr id="34" name="TextBox 33">
            <a:extLst>
              <a:ext uri="{FF2B5EF4-FFF2-40B4-BE49-F238E27FC236}">
                <a16:creationId xmlns:a16="http://schemas.microsoft.com/office/drawing/2014/main" id="{67D86C28-77C1-F84C-8F97-662FF21EA419}"/>
              </a:ext>
            </a:extLst>
          </p:cNvPr>
          <p:cNvSpPr txBox="1"/>
          <p:nvPr/>
        </p:nvSpPr>
        <p:spPr>
          <a:xfrm>
            <a:off x="4010370" y="9605959"/>
            <a:ext cx="2164374" cy="523220"/>
          </a:xfrm>
          <a:prstGeom prst="rect">
            <a:avLst/>
          </a:prstGeom>
          <a:noFill/>
        </p:spPr>
        <p:txBody>
          <a:bodyPr wrap="none" rtlCol="0" anchor="t" anchorCtr="0">
            <a:spAutoFit/>
          </a:bodyPr>
          <a:lstStyle/>
          <a:p>
            <a:pPr algn="ctr"/>
            <a:r>
              <a:rPr lang="en-US" sz="2800" b="1" dirty="0">
                <a:solidFill>
                  <a:schemeClr val="bg1"/>
                </a:solidFill>
                <a:latin typeface="Poppins" pitchFamily="2" charset="77"/>
                <a:ea typeface="League Spartan" charset="0"/>
                <a:cs typeface="Poppins" pitchFamily="2" charset="77"/>
              </a:rPr>
              <a:t>YOUR TITLE</a:t>
            </a:r>
          </a:p>
        </p:txBody>
      </p:sp>
      <p:sp>
        <p:nvSpPr>
          <p:cNvPr id="35" name="Subtitle 2">
            <a:extLst>
              <a:ext uri="{FF2B5EF4-FFF2-40B4-BE49-F238E27FC236}">
                <a16:creationId xmlns:a16="http://schemas.microsoft.com/office/drawing/2014/main" id="{05E3A4EE-0F32-1D46-953B-0EA01DB3BEA3}"/>
              </a:ext>
            </a:extLst>
          </p:cNvPr>
          <p:cNvSpPr txBox="1">
            <a:spLocks/>
          </p:cNvSpPr>
          <p:nvPr/>
        </p:nvSpPr>
        <p:spPr>
          <a:xfrm>
            <a:off x="16969534" y="11279609"/>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6" name="Subtitle 2">
            <a:extLst>
              <a:ext uri="{FF2B5EF4-FFF2-40B4-BE49-F238E27FC236}">
                <a16:creationId xmlns:a16="http://schemas.microsoft.com/office/drawing/2014/main" id="{2ED743AE-6B88-0C44-90D8-E0182C19F184}"/>
              </a:ext>
            </a:extLst>
          </p:cNvPr>
          <p:cNvSpPr txBox="1">
            <a:spLocks/>
          </p:cNvSpPr>
          <p:nvPr/>
        </p:nvSpPr>
        <p:spPr>
          <a:xfrm>
            <a:off x="9989972" y="11279609"/>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7" name="Subtitle 2">
            <a:extLst>
              <a:ext uri="{FF2B5EF4-FFF2-40B4-BE49-F238E27FC236}">
                <a16:creationId xmlns:a16="http://schemas.microsoft.com/office/drawing/2014/main" id="{CDA76757-724E-264A-B425-3BE8CAA1059A}"/>
              </a:ext>
            </a:extLst>
          </p:cNvPr>
          <p:cNvSpPr txBox="1">
            <a:spLocks/>
          </p:cNvSpPr>
          <p:nvPr/>
        </p:nvSpPr>
        <p:spPr>
          <a:xfrm>
            <a:off x="2828750" y="11279609"/>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8" name="Subtitle 2">
            <a:extLst>
              <a:ext uri="{FF2B5EF4-FFF2-40B4-BE49-F238E27FC236}">
                <a16:creationId xmlns:a16="http://schemas.microsoft.com/office/drawing/2014/main" id="{2314DF6E-00FF-2D4F-B8BC-EBE0F0180BF9}"/>
              </a:ext>
            </a:extLst>
          </p:cNvPr>
          <p:cNvSpPr txBox="1">
            <a:spLocks/>
          </p:cNvSpPr>
          <p:nvPr/>
        </p:nvSpPr>
        <p:spPr>
          <a:xfrm>
            <a:off x="6452232" y="2717574"/>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9" name="Subtitle 2">
            <a:extLst>
              <a:ext uri="{FF2B5EF4-FFF2-40B4-BE49-F238E27FC236}">
                <a16:creationId xmlns:a16="http://schemas.microsoft.com/office/drawing/2014/main" id="{AC752F60-3073-5542-A67E-385EEF88D0B8}"/>
              </a:ext>
            </a:extLst>
          </p:cNvPr>
          <p:cNvSpPr txBox="1">
            <a:spLocks/>
          </p:cNvSpPr>
          <p:nvPr/>
        </p:nvSpPr>
        <p:spPr>
          <a:xfrm>
            <a:off x="13414212" y="2717574"/>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Tree>
    <p:extLst>
      <p:ext uri="{BB962C8B-B14F-4D97-AF65-F5344CB8AC3E}">
        <p14:creationId xmlns:p14="http://schemas.microsoft.com/office/powerpoint/2010/main" val="4613938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4168419-776D-2E46-82B8-B0E62B2E59A1}"/>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1" name="TextBox 10">
            <a:extLst>
              <a:ext uri="{FF2B5EF4-FFF2-40B4-BE49-F238E27FC236}">
                <a16:creationId xmlns:a16="http://schemas.microsoft.com/office/drawing/2014/main" id="{0E037B2E-9317-4949-9A7B-A8634E6C441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169" name="Freeform 1">
            <a:extLst>
              <a:ext uri="{FF2B5EF4-FFF2-40B4-BE49-F238E27FC236}">
                <a16:creationId xmlns:a16="http://schemas.microsoft.com/office/drawing/2014/main" id="{E0212B41-08F6-6947-9D51-65FFCB8A3FF2}"/>
              </a:ext>
            </a:extLst>
          </p:cNvPr>
          <p:cNvSpPr>
            <a:spLocks noChangeArrowheads="1"/>
          </p:cNvSpPr>
          <p:nvPr/>
        </p:nvSpPr>
        <p:spPr bwMode="auto">
          <a:xfrm>
            <a:off x="5139916" y="4019190"/>
            <a:ext cx="12344667" cy="2681561"/>
          </a:xfrm>
          <a:custGeom>
            <a:avLst/>
            <a:gdLst>
              <a:gd name="T0" fmla="*/ 16957 w 16958"/>
              <a:gd name="T1" fmla="*/ 4106 h 4107"/>
              <a:gd name="T2" fmla="*/ 65 w 16958"/>
              <a:gd name="T3" fmla="*/ 4106 h 4107"/>
              <a:gd name="T4" fmla="*/ 65 w 16958"/>
              <a:gd name="T5" fmla="*/ 4106 h 4107"/>
              <a:gd name="T6" fmla="*/ 0 w 16958"/>
              <a:gd name="T7" fmla="*/ 4042 h 4107"/>
              <a:gd name="T8" fmla="*/ 0 w 16958"/>
              <a:gd name="T9" fmla="*/ 64 h 4107"/>
              <a:gd name="T10" fmla="*/ 0 w 16958"/>
              <a:gd name="T11" fmla="*/ 64 h 4107"/>
              <a:gd name="T12" fmla="*/ 65 w 16958"/>
              <a:gd name="T13" fmla="*/ 0 h 4107"/>
              <a:gd name="T14" fmla="*/ 16893 w 16958"/>
              <a:gd name="T15" fmla="*/ 0 h 4107"/>
              <a:gd name="T16" fmla="*/ 16893 w 16958"/>
              <a:gd name="T17" fmla="*/ 0 h 4107"/>
              <a:gd name="T18" fmla="*/ 16957 w 16958"/>
              <a:gd name="T19" fmla="*/ 64 h 4107"/>
              <a:gd name="T20" fmla="*/ 16957 w 16958"/>
              <a:gd name="T21" fmla="*/ 4106 h 4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58" h="4107">
                <a:moveTo>
                  <a:pt x="16957" y="4106"/>
                </a:moveTo>
                <a:lnTo>
                  <a:pt x="65" y="4106"/>
                </a:lnTo>
                <a:lnTo>
                  <a:pt x="65" y="4106"/>
                </a:lnTo>
                <a:cubicBezTo>
                  <a:pt x="29" y="4106"/>
                  <a:pt x="0" y="4077"/>
                  <a:pt x="0" y="4042"/>
                </a:cubicBezTo>
                <a:lnTo>
                  <a:pt x="0" y="64"/>
                </a:lnTo>
                <a:lnTo>
                  <a:pt x="0" y="64"/>
                </a:lnTo>
                <a:cubicBezTo>
                  <a:pt x="0" y="29"/>
                  <a:pt x="29" y="0"/>
                  <a:pt x="65" y="0"/>
                </a:cubicBezTo>
                <a:lnTo>
                  <a:pt x="16893" y="0"/>
                </a:lnTo>
                <a:lnTo>
                  <a:pt x="16893" y="0"/>
                </a:lnTo>
                <a:cubicBezTo>
                  <a:pt x="16928" y="0"/>
                  <a:pt x="16957" y="29"/>
                  <a:pt x="16957" y="64"/>
                </a:cubicBezTo>
                <a:lnTo>
                  <a:pt x="16957" y="4106"/>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170" name="Freeform 2">
            <a:extLst>
              <a:ext uri="{FF2B5EF4-FFF2-40B4-BE49-F238E27FC236}">
                <a16:creationId xmlns:a16="http://schemas.microsoft.com/office/drawing/2014/main" id="{E43A8E86-C803-334A-A21B-A4A79B5716FD}"/>
              </a:ext>
            </a:extLst>
          </p:cNvPr>
          <p:cNvSpPr>
            <a:spLocks noChangeArrowheads="1"/>
          </p:cNvSpPr>
          <p:nvPr/>
        </p:nvSpPr>
        <p:spPr bwMode="auto">
          <a:xfrm>
            <a:off x="15693034" y="4019190"/>
            <a:ext cx="3583096" cy="4847548"/>
          </a:xfrm>
          <a:custGeom>
            <a:avLst/>
            <a:gdLst>
              <a:gd name="T0" fmla="*/ 5408 w 5487"/>
              <a:gd name="T1" fmla="*/ 5624 h 7423"/>
              <a:gd name="T2" fmla="*/ 2905 w 5487"/>
              <a:gd name="T3" fmla="*/ 7371 h 7423"/>
              <a:gd name="T4" fmla="*/ 2905 w 5487"/>
              <a:gd name="T5" fmla="*/ 7371 h 7423"/>
              <a:gd name="T6" fmla="*/ 2743 w 5487"/>
              <a:gd name="T7" fmla="*/ 7422 h 7423"/>
              <a:gd name="T8" fmla="*/ 2743 w 5487"/>
              <a:gd name="T9" fmla="*/ 7422 h 7423"/>
              <a:gd name="T10" fmla="*/ 2581 w 5487"/>
              <a:gd name="T11" fmla="*/ 7371 h 7423"/>
              <a:gd name="T12" fmla="*/ 79 w 5487"/>
              <a:gd name="T13" fmla="*/ 5624 h 7423"/>
              <a:gd name="T14" fmla="*/ 79 w 5487"/>
              <a:gd name="T15" fmla="*/ 5624 h 7423"/>
              <a:gd name="T16" fmla="*/ 135 w 5487"/>
              <a:gd name="T17" fmla="*/ 5446 h 7423"/>
              <a:gd name="T18" fmla="*/ 362 w 5487"/>
              <a:gd name="T19" fmla="*/ 5446 h 7423"/>
              <a:gd name="T20" fmla="*/ 362 w 5487"/>
              <a:gd name="T21" fmla="*/ 5446 h 7423"/>
              <a:gd name="T22" fmla="*/ 881 w 5487"/>
              <a:gd name="T23" fmla="*/ 4927 h 7423"/>
              <a:gd name="T24" fmla="*/ 881 w 5487"/>
              <a:gd name="T25" fmla="*/ 0 h 7423"/>
              <a:gd name="T26" fmla="*/ 3731 w 5487"/>
              <a:gd name="T27" fmla="*/ 8 h 7423"/>
              <a:gd name="T28" fmla="*/ 3731 w 5487"/>
              <a:gd name="T29" fmla="*/ 8 h 7423"/>
              <a:gd name="T30" fmla="*/ 4096 w 5487"/>
              <a:gd name="T31" fmla="*/ 373 h 7423"/>
              <a:gd name="T32" fmla="*/ 4604 w 5487"/>
              <a:gd name="T33" fmla="*/ 4927 h 7423"/>
              <a:gd name="T34" fmla="*/ 4604 w 5487"/>
              <a:gd name="T35" fmla="*/ 4927 h 7423"/>
              <a:gd name="T36" fmla="*/ 5123 w 5487"/>
              <a:gd name="T37" fmla="*/ 5446 h 7423"/>
              <a:gd name="T38" fmla="*/ 5352 w 5487"/>
              <a:gd name="T39" fmla="*/ 5446 h 7423"/>
              <a:gd name="T40" fmla="*/ 5352 w 5487"/>
              <a:gd name="T41" fmla="*/ 5446 h 7423"/>
              <a:gd name="T42" fmla="*/ 5408 w 5487"/>
              <a:gd name="T43" fmla="*/ 5624 h 7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87" h="7423">
                <a:moveTo>
                  <a:pt x="5408" y="5624"/>
                </a:moveTo>
                <a:lnTo>
                  <a:pt x="2905" y="7371"/>
                </a:lnTo>
                <a:lnTo>
                  <a:pt x="2905" y="7371"/>
                </a:lnTo>
                <a:cubicBezTo>
                  <a:pt x="2857" y="7404"/>
                  <a:pt x="2799" y="7422"/>
                  <a:pt x="2743" y="7422"/>
                </a:cubicBezTo>
                <a:lnTo>
                  <a:pt x="2743" y="7422"/>
                </a:lnTo>
                <a:cubicBezTo>
                  <a:pt x="2687" y="7422"/>
                  <a:pt x="2630" y="7404"/>
                  <a:pt x="2581" y="7371"/>
                </a:cubicBezTo>
                <a:lnTo>
                  <a:pt x="79" y="5624"/>
                </a:lnTo>
                <a:lnTo>
                  <a:pt x="79" y="5624"/>
                </a:lnTo>
                <a:cubicBezTo>
                  <a:pt x="0" y="5569"/>
                  <a:pt x="38" y="5446"/>
                  <a:pt x="135" y="5446"/>
                </a:cubicBezTo>
                <a:lnTo>
                  <a:pt x="362" y="5446"/>
                </a:lnTo>
                <a:lnTo>
                  <a:pt x="362" y="5446"/>
                </a:lnTo>
                <a:cubicBezTo>
                  <a:pt x="649" y="5446"/>
                  <a:pt x="881" y="5214"/>
                  <a:pt x="881" y="4927"/>
                </a:cubicBezTo>
                <a:lnTo>
                  <a:pt x="881" y="0"/>
                </a:lnTo>
                <a:lnTo>
                  <a:pt x="3731" y="8"/>
                </a:lnTo>
                <a:lnTo>
                  <a:pt x="3731" y="8"/>
                </a:lnTo>
                <a:cubicBezTo>
                  <a:pt x="3933" y="8"/>
                  <a:pt x="4096" y="172"/>
                  <a:pt x="4096" y="373"/>
                </a:cubicBezTo>
                <a:lnTo>
                  <a:pt x="4604" y="4927"/>
                </a:lnTo>
                <a:lnTo>
                  <a:pt x="4604" y="4927"/>
                </a:lnTo>
                <a:cubicBezTo>
                  <a:pt x="4604" y="5214"/>
                  <a:pt x="4837" y="5446"/>
                  <a:pt x="5123" y="5446"/>
                </a:cubicBezTo>
                <a:lnTo>
                  <a:pt x="5352" y="5446"/>
                </a:lnTo>
                <a:lnTo>
                  <a:pt x="5352" y="5446"/>
                </a:lnTo>
                <a:cubicBezTo>
                  <a:pt x="5447" y="5446"/>
                  <a:pt x="5486" y="5569"/>
                  <a:pt x="5408" y="5624"/>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171" name="Freeform 3">
            <a:extLst>
              <a:ext uri="{FF2B5EF4-FFF2-40B4-BE49-F238E27FC236}">
                <a16:creationId xmlns:a16="http://schemas.microsoft.com/office/drawing/2014/main" id="{44E5462D-293E-AB42-8887-EBCCDCD1544F}"/>
              </a:ext>
            </a:extLst>
          </p:cNvPr>
          <p:cNvSpPr>
            <a:spLocks noChangeArrowheads="1"/>
          </p:cNvSpPr>
          <p:nvPr/>
        </p:nvSpPr>
        <p:spPr bwMode="auto">
          <a:xfrm>
            <a:off x="17484582" y="4019190"/>
            <a:ext cx="1791548" cy="4847548"/>
          </a:xfrm>
          <a:custGeom>
            <a:avLst/>
            <a:gdLst>
              <a:gd name="T0" fmla="*/ 2665 w 2744"/>
              <a:gd name="T1" fmla="*/ 5624 h 7423"/>
              <a:gd name="T2" fmla="*/ 162 w 2744"/>
              <a:gd name="T3" fmla="*/ 7371 h 7423"/>
              <a:gd name="T4" fmla="*/ 162 w 2744"/>
              <a:gd name="T5" fmla="*/ 7371 h 7423"/>
              <a:gd name="T6" fmla="*/ 0 w 2744"/>
              <a:gd name="T7" fmla="*/ 7422 h 7423"/>
              <a:gd name="T8" fmla="*/ 0 w 2744"/>
              <a:gd name="T9" fmla="*/ 0 h 7423"/>
              <a:gd name="T10" fmla="*/ 1165 w 2744"/>
              <a:gd name="T11" fmla="*/ 0 h 7423"/>
              <a:gd name="T12" fmla="*/ 1165 w 2744"/>
              <a:gd name="T13" fmla="*/ 0 h 7423"/>
              <a:gd name="T14" fmla="*/ 1861 w 2744"/>
              <a:gd name="T15" fmla="*/ 696 h 7423"/>
              <a:gd name="T16" fmla="*/ 1861 w 2744"/>
              <a:gd name="T17" fmla="*/ 4927 h 7423"/>
              <a:gd name="T18" fmla="*/ 1861 w 2744"/>
              <a:gd name="T19" fmla="*/ 4927 h 7423"/>
              <a:gd name="T20" fmla="*/ 2380 w 2744"/>
              <a:gd name="T21" fmla="*/ 5446 h 7423"/>
              <a:gd name="T22" fmla="*/ 2609 w 2744"/>
              <a:gd name="T23" fmla="*/ 5446 h 7423"/>
              <a:gd name="T24" fmla="*/ 2609 w 2744"/>
              <a:gd name="T25" fmla="*/ 5446 h 7423"/>
              <a:gd name="T26" fmla="*/ 2665 w 2744"/>
              <a:gd name="T27" fmla="*/ 5624 h 7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4" h="7423">
                <a:moveTo>
                  <a:pt x="2665" y="5624"/>
                </a:moveTo>
                <a:lnTo>
                  <a:pt x="162" y="7371"/>
                </a:lnTo>
                <a:lnTo>
                  <a:pt x="162" y="7371"/>
                </a:lnTo>
                <a:cubicBezTo>
                  <a:pt x="114" y="7404"/>
                  <a:pt x="56" y="7422"/>
                  <a:pt x="0" y="7422"/>
                </a:cubicBezTo>
                <a:lnTo>
                  <a:pt x="0" y="0"/>
                </a:lnTo>
                <a:lnTo>
                  <a:pt x="1165" y="0"/>
                </a:lnTo>
                <a:lnTo>
                  <a:pt x="1165" y="0"/>
                </a:lnTo>
                <a:cubicBezTo>
                  <a:pt x="1550" y="0"/>
                  <a:pt x="1861" y="312"/>
                  <a:pt x="1861" y="696"/>
                </a:cubicBezTo>
                <a:lnTo>
                  <a:pt x="1861" y="4927"/>
                </a:lnTo>
                <a:lnTo>
                  <a:pt x="1861" y="4927"/>
                </a:lnTo>
                <a:cubicBezTo>
                  <a:pt x="1861" y="5214"/>
                  <a:pt x="2094" y="5446"/>
                  <a:pt x="2380" y="5446"/>
                </a:cubicBezTo>
                <a:lnTo>
                  <a:pt x="2609" y="5446"/>
                </a:lnTo>
                <a:lnTo>
                  <a:pt x="2609" y="5446"/>
                </a:lnTo>
                <a:cubicBezTo>
                  <a:pt x="2704" y="5446"/>
                  <a:pt x="2743" y="5569"/>
                  <a:pt x="2665" y="5624"/>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172" name="Freeform 4">
            <a:extLst>
              <a:ext uri="{FF2B5EF4-FFF2-40B4-BE49-F238E27FC236}">
                <a16:creationId xmlns:a16="http://schemas.microsoft.com/office/drawing/2014/main" id="{30FFDE5B-5517-1846-BD65-83A2683642A4}"/>
              </a:ext>
            </a:extLst>
          </p:cNvPr>
          <p:cNvSpPr>
            <a:spLocks noChangeArrowheads="1"/>
          </p:cNvSpPr>
          <p:nvPr/>
        </p:nvSpPr>
        <p:spPr bwMode="auto">
          <a:xfrm>
            <a:off x="4856692" y="3532419"/>
            <a:ext cx="5907024" cy="1460314"/>
          </a:xfrm>
          <a:prstGeom prst="roundRect">
            <a:avLst>
              <a:gd name="adj" fmla="val 50000"/>
            </a:avLst>
          </a:pr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173" name="Freeform 5">
            <a:extLst>
              <a:ext uri="{FF2B5EF4-FFF2-40B4-BE49-F238E27FC236}">
                <a16:creationId xmlns:a16="http://schemas.microsoft.com/office/drawing/2014/main" id="{EFA8C046-B818-514E-BB49-91CB9466F461}"/>
              </a:ext>
            </a:extLst>
          </p:cNvPr>
          <p:cNvSpPr>
            <a:spLocks noChangeArrowheads="1"/>
          </p:cNvSpPr>
          <p:nvPr/>
        </p:nvSpPr>
        <p:spPr bwMode="auto">
          <a:xfrm>
            <a:off x="6931463" y="9514807"/>
            <a:ext cx="12344667" cy="2684442"/>
          </a:xfrm>
          <a:custGeom>
            <a:avLst/>
            <a:gdLst>
              <a:gd name="T0" fmla="*/ 0 w 16958"/>
              <a:gd name="T1" fmla="*/ 0 h 4108"/>
              <a:gd name="T2" fmla="*/ 16892 w 16958"/>
              <a:gd name="T3" fmla="*/ 0 h 4108"/>
              <a:gd name="T4" fmla="*/ 16892 w 16958"/>
              <a:gd name="T5" fmla="*/ 0 h 4108"/>
              <a:gd name="T6" fmla="*/ 16957 w 16958"/>
              <a:gd name="T7" fmla="*/ 65 h 4108"/>
              <a:gd name="T8" fmla="*/ 16957 w 16958"/>
              <a:gd name="T9" fmla="*/ 4042 h 4108"/>
              <a:gd name="T10" fmla="*/ 16957 w 16958"/>
              <a:gd name="T11" fmla="*/ 4042 h 4108"/>
              <a:gd name="T12" fmla="*/ 16892 w 16958"/>
              <a:gd name="T13" fmla="*/ 4107 h 4108"/>
              <a:gd name="T14" fmla="*/ 64 w 16958"/>
              <a:gd name="T15" fmla="*/ 4107 h 4108"/>
              <a:gd name="T16" fmla="*/ 64 w 16958"/>
              <a:gd name="T17" fmla="*/ 4107 h 4108"/>
              <a:gd name="T18" fmla="*/ 0 w 16958"/>
              <a:gd name="T19" fmla="*/ 4042 h 4108"/>
              <a:gd name="T20" fmla="*/ 0 w 16958"/>
              <a:gd name="T21" fmla="*/ 0 h 4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958" h="4108">
                <a:moveTo>
                  <a:pt x="0" y="0"/>
                </a:moveTo>
                <a:lnTo>
                  <a:pt x="16892" y="0"/>
                </a:lnTo>
                <a:lnTo>
                  <a:pt x="16892" y="0"/>
                </a:lnTo>
                <a:cubicBezTo>
                  <a:pt x="16928" y="0"/>
                  <a:pt x="16957" y="29"/>
                  <a:pt x="16957" y="65"/>
                </a:cubicBezTo>
                <a:lnTo>
                  <a:pt x="16957" y="4042"/>
                </a:lnTo>
                <a:lnTo>
                  <a:pt x="16957" y="4042"/>
                </a:lnTo>
                <a:cubicBezTo>
                  <a:pt x="16957" y="4078"/>
                  <a:pt x="16928" y="4107"/>
                  <a:pt x="16892" y="4107"/>
                </a:cubicBezTo>
                <a:lnTo>
                  <a:pt x="64" y="4107"/>
                </a:lnTo>
                <a:lnTo>
                  <a:pt x="64" y="4107"/>
                </a:lnTo>
                <a:cubicBezTo>
                  <a:pt x="29" y="4107"/>
                  <a:pt x="0" y="4078"/>
                  <a:pt x="0" y="4042"/>
                </a:cubicBezTo>
                <a:lnTo>
                  <a:pt x="0"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7174" name="Freeform 6">
            <a:extLst>
              <a:ext uri="{FF2B5EF4-FFF2-40B4-BE49-F238E27FC236}">
                <a16:creationId xmlns:a16="http://schemas.microsoft.com/office/drawing/2014/main" id="{537A5D5D-AE50-B441-9275-0AF4EBB16355}"/>
              </a:ext>
            </a:extLst>
          </p:cNvPr>
          <p:cNvSpPr>
            <a:spLocks noChangeArrowheads="1"/>
          </p:cNvSpPr>
          <p:nvPr/>
        </p:nvSpPr>
        <p:spPr bwMode="auto">
          <a:xfrm>
            <a:off x="5139915" y="7348820"/>
            <a:ext cx="3583096" cy="4847548"/>
          </a:xfrm>
          <a:custGeom>
            <a:avLst/>
            <a:gdLst>
              <a:gd name="T0" fmla="*/ 78 w 5487"/>
              <a:gd name="T1" fmla="*/ 1798 h 7422"/>
              <a:gd name="T2" fmla="*/ 2580 w 5487"/>
              <a:gd name="T3" fmla="*/ 51 h 7422"/>
              <a:gd name="T4" fmla="*/ 2580 w 5487"/>
              <a:gd name="T5" fmla="*/ 51 h 7422"/>
              <a:gd name="T6" fmla="*/ 2742 w 5487"/>
              <a:gd name="T7" fmla="*/ 0 h 7422"/>
              <a:gd name="T8" fmla="*/ 2742 w 5487"/>
              <a:gd name="T9" fmla="*/ 0 h 7422"/>
              <a:gd name="T10" fmla="*/ 2905 w 5487"/>
              <a:gd name="T11" fmla="*/ 51 h 7422"/>
              <a:gd name="T12" fmla="*/ 5407 w 5487"/>
              <a:gd name="T13" fmla="*/ 1798 h 7422"/>
              <a:gd name="T14" fmla="*/ 5407 w 5487"/>
              <a:gd name="T15" fmla="*/ 1798 h 7422"/>
              <a:gd name="T16" fmla="*/ 5351 w 5487"/>
              <a:gd name="T17" fmla="*/ 1976 h 7422"/>
              <a:gd name="T18" fmla="*/ 5123 w 5487"/>
              <a:gd name="T19" fmla="*/ 1976 h 7422"/>
              <a:gd name="T20" fmla="*/ 5123 w 5487"/>
              <a:gd name="T21" fmla="*/ 1976 h 7422"/>
              <a:gd name="T22" fmla="*/ 4605 w 5487"/>
              <a:gd name="T23" fmla="*/ 2495 h 7422"/>
              <a:gd name="T24" fmla="*/ 4605 w 5487"/>
              <a:gd name="T25" fmla="*/ 7421 h 7422"/>
              <a:gd name="T26" fmla="*/ 1755 w 5487"/>
              <a:gd name="T27" fmla="*/ 7414 h 7422"/>
              <a:gd name="T28" fmla="*/ 1755 w 5487"/>
              <a:gd name="T29" fmla="*/ 7414 h 7422"/>
              <a:gd name="T30" fmla="*/ 1389 w 5487"/>
              <a:gd name="T31" fmla="*/ 7048 h 7422"/>
              <a:gd name="T32" fmla="*/ 881 w 5487"/>
              <a:gd name="T33" fmla="*/ 2495 h 7422"/>
              <a:gd name="T34" fmla="*/ 881 w 5487"/>
              <a:gd name="T35" fmla="*/ 2495 h 7422"/>
              <a:gd name="T36" fmla="*/ 363 w 5487"/>
              <a:gd name="T37" fmla="*/ 1976 h 7422"/>
              <a:gd name="T38" fmla="*/ 134 w 5487"/>
              <a:gd name="T39" fmla="*/ 1976 h 7422"/>
              <a:gd name="T40" fmla="*/ 134 w 5487"/>
              <a:gd name="T41" fmla="*/ 1976 h 7422"/>
              <a:gd name="T42" fmla="*/ 78 w 5487"/>
              <a:gd name="T43" fmla="*/ 1798 h 7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487" h="7422">
                <a:moveTo>
                  <a:pt x="78" y="1798"/>
                </a:moveTo>
                <a:lnTo>
                  <a:pt x="2580" y="51"/>
                </a:lnTo>
                <a:lnTo>
                  <a:pt x="2580" y="51"/>
                </a:lnTo>
                <a:cubicBezTo>
                  <a:pt x="2629" y="17"/>
                  <a:pt x="2686" y="0"/>
                  <a:pt x="2742" y="0"/>
                </a:cubicBezTo>
                <a:lnTo>
                  <a:pt x="2742" y="0"/>
                </a:lnTo>
                <a:cubicBezTo>
                  <a:pt x="2799" y="0"/>
                  <a:pt x="2857" y="17"/>
                  <a:pt x="2905" y="51"/>
                </a:cubicBezTo>
                <a:lnTo>
                  <a:pt x="5407" y="1798"/>
                </a:lnTo>
                <a:lnTo>
                  <a:pt x="5407" y="1798"/>
                </a:lnTo>
                <a:cubicBezTo>
                  <a:pt x="5486" y="1852"/>
                  <a:pt x="5447" y="1976"/>
                  <a:pt x="5351" y="1976"/>
                </a:cubicBezTo>
                <a:lnTo>
                  <a:pt x="5123" y="1976"/>
                </a:lnTo>
                <a:lnTo>
                  <a:pt x="5123" y="1976"/>
                </a:lnTo>
                <a:cubicBezTo>
                  <a:pt x="4837" y="1976"/>
                  <a:pt x="4605" y="2208"/>
                  <a:pt x="4605" y="2495"/>
                </a:cubicBezTo>
                <a:lnTo>
                  <a:pt x="4605" y="7421"/>
                </a:lnTo>
                <a:lnTo>
                  <a:pt x="1755" y="7414"/>
                </a:lnTo>
                <a:lnTo>
                  <a:pt x="1755" y="7414"/>
                </a:lnTo>
                <a:cubicBezTo>
                  <a:pt x="1553" y="7414"/>
                  <a:pt x="1389" y="7250"/>
                  <a:pt x="1389" y="7048"/>
                </a:cubicBezTo>
                <a:lnTo>
                  <a:pt x="881" y="2495"/>
                </a:lnTo>
                <a:lnTo>
                  <a:pt x="881" y="2495"/>
                </a:lnTo>
                <a:cubicBezTo>
                  <a:pt x="881" y="2208"/>
                  <a:pt x="649" y="1976"/>
                  <a:pt x="363" y="1976"/>
                </a:cubicBezTo>
                <a:lnTo>
                  <a:pt x="134" y="1976"/>
                </a:lnTo>
                <a:lnTo>
                  <a:pt x="134" y="1976"/>
                </a:lnTo>
                <a:cubicBezTo>
                  <a:pt x="38" y="1976"/>
                  <a:pt x="0" y="1852"/>
                  <a:pt x="78" y="1798"/>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7175" name="Freeform 7">
            <a:extLst>
              <a:ext uri="{FF2B5EF4-FFF2-40B4-BE49-F238E27FC236}">
                <a16:creationId xmlns:a16="http://schemas.microsoft.com/office/drawing/2014/main" id="{6ADC4870-6631-1347-8B17-5760FDAF1448}"/>
              </a:ext>
            </a:extLst>
          </p:cNvPr>
          <p:cNvSpPr>
            <a:spLocks noChangeArrowheads="1"/>
          </p:cNvSpPr>
          <p:nvPr/>
        </p:nvSpPr>
        <p:spPr bwMode="auto">
          <a:xfrm>
            <a:off x="5139916" y="7348820"/>
            <a:ext cx="1791548" cy="4847548"/>
          </a:xfrm>
          <a:custGeom>
            <a:avLst/>
            <a:gdLst>
              <a:gd name="T0" fmla="*/ 78 w 2743"/>
              <a:gd name="T1" fmla="*/ 1798 h 7422"/>
              <a:gd name="T2" fmla="*/ 2580 w 2743"/>
              <a:gd name="T3" fmla="*/ 51 h 7422"/>
              <a:gd name="T4" fmla="*/ 2580 w 2743"/>
              <a:gd name="T5" fmla="*/ 51 h 7422"/>
              <a:gd name="T6" fmla="*/ 2742 w 2743"/>
              <a:gd name="T7" fmla="*/ 0 h 7422"/>
              <a:gd name="T8" fmla="*/ 2742 w 2743"/>
              <a:gd name="T9" fmla="*/ 7421 h 7422"/>
              <a:gd name="T10" fmla="*/ 1578 w 2743"/>
              <a:gd name="T11" fmla="*/ 7421 h 7422"/>
              <a:gd name="T12" fmla="*/ 1578 w 2743"/>
              <a:gd name="T13" fmla="*/ 7421 h 7422"/>
              <a:gd name="T14" fmla="*/ 881 w 2743"/>
              <a:gd name="T15" fmla="*/ 6725 h 7422"/>
              <a:gd name="T16" fmla="*/ 881 w 2743"/>
              <a:gd name="T17" fmla="*/ 2495 h 7422"/>
              <a:gd name="T18" fmla="*/ 881 w 2743"/>
              <a:gd name="T19" fmla="*/ 2495 h 7422"/>
              <a:gd name="T20" fmla="*/ 363 w 2743"/>
              <a:gd name="T21" fmla="*/ 1976 h 7422"/>
              <a:gd name="T22" fmla="*/ 134 w 2743"/>
              <a:gd name="T23" fmla="*/ 1976 h 7422"/>
              <a:gd name="T24" fmla="*/ 134 w 2743"/>
              <a:gd name="T25" fmla="*/ 1976 h 7422"/>
              <a:gd name="T26" fmla="*/ 78 w 2743"/>
              <a:gd name="T27" fmla="*/ 1798 h 7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3" h="7422">
                <a:moveTo>
                  <a:pt x="78" y="1798"/>
                </a:moveTo>
                <a:lnTo>
                  <a:pt x="2580" y="51"/>
                </a:lnTo>
                <a:lnTo>
                  <a:pt x="2580" y="51"/>
                </a:lnTo>
                <a:cubicBezTo>
                  <a:pt x="2629" y="17"/>
                  <a:pt x="2686" y="0"/>
                  <a:pt x="2742" y="0"/>
                </a:cubicBezTo>
                <a:lnTo>
                  <a:pt x="2742" y="7421"/>
                </a:lnTo>
                <a:lnTo>
                  <a:pt x="1578" y="7421"/>
                </a:lnTo>
                <a:lnTo>
                  <a:pt x="1578" y="7421"/>
                </a:lnTo>
                <a:cubicBezTo>
                  <a:pt x="1193" y="7421"/>
                  <a:pt x="881" y="7110"/>
                  <a:pt x="881" y="6725"/>
                </a:cubicBezTo>
                <a:lnTo>
                  <a:pt x="881" y="2495"/>
                </a:lnTo>
                <a:lnTo>
                  <a:pt x="881" y="2495"/>
                </a:lnTo>
                <a:cubicBezTo>
                  <a:pt x="881" y="2208"/>
                  <a:pt x="649" y="1976"/>
                  <a:pt x="363" y="1976"/>
                </a:cubicBezTo>
                <a:lnTo>
                  <a:pt x="134" y="1976"/>
                </a:lnTo>
                <a:lnTo>
                  <a:pt x="134" y="1976"/>
                </a:lnTo>
                <a:cubicBezTo>
                  <a:pt x="38" y="1976"/>
                  <a:pt x="0" y="1852"/>
                  <a:pt x="78" y="1798"/>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7176" name="Freeform 8">
            <a:extLst>
              <a:ext uri="{FF2B5EF4-FFF2-40B4-BE49-F238E27FC236}">
                <a16:creationId xmlns:a16="http://schemas.microsoft.com/office/drawing/2014/main" id="{D8926F1B-C5BA-3B4C-8540-57BB09BC5A2C}"/>
              </a:ext>
            </a:extLst>
          </p:cNvPr>
          <p:cNvSpPr>
            <a:spLocks noChangeArrowheads="1"/>
          </p:cNvSpPr>
          <p:nvPr/>
        </p:nvSpPr>
        <p:spPr bwMode="auto">
          <a:xfrm>
            <a:off x="13615701" y="11009684"/>
            <a:ext cx="5905256" cy="1460314"/>
          </a:xfrm>
          <a:prstGeom prst="roundRect">
            <a:avLst>
              <a:gd name="adj" fmla="val 50000"/>
            </a:avLst>
          </a:pr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3" name="TextBox 12">
            <a:extLst>
              <a:ext uri="{FF2B5EF4-FFF2-40B4-BE49-F238E27FC236}">
                <a16:creationId xmlns:a16="http://schemas.microsoft.com/office/drawing/2014/main" id="{309F1C17-858F-3D44-8ACC-40042DF4C00C}"/>
              </a:ext>
            </a:extLst>
          </p:cNvPr>
          <p:cNvSpPr txBox="1"/>
          <p:nvPr/>
        </p:nvSpPr>
        <p:spPr>
          <a:xfrm>
            <a:off x="6332074" y="3970188"/>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15" name="TextBox 14">
            <a:extLst>
              <a:ext uri="{FF2B5EF4-FFF2-40B4-BE49-F238E27FC236}">
                <a16:creationId xmlns:a16="http://schemas.microsoft.com/office/drawing/2014/main" id="{04F91BC1-58B2-DA42-9A3D-A71B6B21153C}"/>
              </a:ext>
            </a:extLst>
          </p:cNvPr>
          <p:cNvSpPr txBox="1"/>
          <p:nvPr/>
        </p:nvSpPr>
        <p:spPr>
          <a:xfrm>
            <a:off x="11453381" y="4407958"/>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17" name="Subtitle 2">
            <a:extLst>
              <a:ext uri="{FF2B5EF4-FFF2-40B4-BE49-F238E27FC236}">
                <a16:creationId xmlns:a16="http://schemas.microsoft.com/office/drawing/2014/main" id="{1E77B2FE-4C46-8B48-AE73-BD4D342126D9}"/>
              </a:ext>
            </a:extLst>
          </p:cNvPr>
          <p:cNvSpPr txBox="1">
            <a:spLocks/>
          </p:cNvSpPr>
          <p:nvPr/>
        </p:nvSpPr>
        <p:spPr>
          <a:xfrm>
            <a:off x="5597116" y="5308575"/>
            <a:ext cx="1149750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a:t>
            </a:r>
          </a:p>
        </p:txBody>
      </p:sp>
      <p:sp>
        <p:nvSpPr>
          <p:cNvPr id="19" name="TextBox 18">
            <a:extLst>
              <a:ext uri="{FF2B5EF4-FFF2-40B4-BE49-F238E27FC236}">
                <a16:creationId xmlns:a16="http://schemas.microsoft.com/office/drawing/2014/main" id="{D48BEF96-8041-C14E-ADA1-E28D0A4682BE}"/>
              </a:ext>
            </a:extLst>
          </p:cNvPr>
          <p:cNvSpPr txBox="1"/>
          <p:nvPr/>
        </p:nvSpPr>
        <p:spPr>
          <a:xfrm>
            <a:off x="15050124" y="11447453"/>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20" name="Subtitle 2">
            <a:extLst>
              <a:ext uri="{FF2B5EF4-FFF2-40B4-BE49-F238E27FC236}">
                <a16:creationId xmlns:a16="http://schemas.microsoft.com/office/drawing/2014/main" id="{67E05616-5607-DF4F-A5BD-CE5D6786A1B8}"/>
              </a:ext>
            </a:extLst>
          </p:cNvPr>
          <p:cNvSpPr txBox="1">
            <a:spLocks/>
          </p:cNvSpPr>
          <p:nvPr/>
        </p:nvSpPr>
        <p:spPr>
          <a:xfrm>
            <a:off x="7355043" y="9780118"/>
            <a:ext cx="1149750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a:t>
            </a:r>
          </a:p>
        </p:txBody>
      </p:sp>
      <p:sp>
        <p:nvSpPr>
          <p:cNvPr id="21" name="TextBox 20">
            <a:extLst>
              <a:ext uri="{FF2B5EF4-FFF2-40B4-BE49-F238E27FC236}">
                <a16:creationId xmlns:a16="http://schemas.microsoft.com/office/drawing/2014/main" id="{6ADFCA3B-8992-EC48-9F44-90369830663C}"/>
              </a:ext>
            </a:extLst>
          </p:cNvPr>
          <p:cNvSpPr txBox="1"/>
          <p:nvPr/>
        </p:nvSpPr>
        <p:spPr>
          <a:xfrm>
            <a:off x="10271821" y="11359409"/>
            <a:ext cx="2448106"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4201651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Freeform 1">
            <a:extLst>
              <a:ext uri="{FF2B5EF4-FFF2-40B4-BE49-F238E27FC236}">
                <a16:creationId xmlns:a16="http://schemas.microsoft.com/office/drawing/2014/main" id="{4114172C-4817-0B47-8DEB-B94ECA469BFE}"/>
              </a:ext>
            </a:extLst>
          </p:cNvPr>
          <p:cNvSpPr>
            <a:spLocks noChangeArrowheads="1"/>
          </p:cNvSpPr>
          <p:nvPr/>
        </p:nvSpPr>
        <p:spPr bwMode="auto">
          <a:xfrm>
            <a:off x="11312397" y="6492563"/>
            <a:ext cx="5251811" cy="4280328"/>
          </a:xfrm>
          <a:custGeom>
            <a:avLst/>
            <a:gdLst>
              <a:gd name="T0" fmla="*/ 5257 w 5577"/>
              <a:gd name="T1" fmla="*/ 2230 h 4545"/>
              <a:gd name="T2" fmla="*/ 319 w 5577"/>
              <a:gd name="T3" fmla="*/ 4465 h 4545"/>
              <a:gd name="T4" fmla="*/ 319 w 5577"/>
              <a:gd name="T5" fmla="*/ 4465 h 4545"/>
              <a:gd name="T6" fmla="*/ 0 w 5577"/>
              <a:gd name="T7" fmla="*/ 4280 h 4545"/>
              <a:gd name="T8" fmla="*/ 0 w 5577"/>
              <a:gd name="T9" fmla="*/ 2786 h 4545"/>
              <a:gd name="T10" fmla="*/ 0 w 5577"/>
              <a:gd name="T11" fmla="*/ 2786 h 4545"/>
              <a:gd name="T12" fmla="*/ 319 w 5577"/>
              <a:gd name="T13" fmla="*/ 2312 h 4545"/>
              <a:gd name="T14" fmla="*/ 5257 w 5577"/>
              <a:gd name="T15" fmla="*/ 79 h 4545"/>
              <a:gd name="T16" fmla="*/ 5257 w 5577"/>
              <a:gd name="T17" fmla="*/ 79 h 4545"/>
              <a:gd name="T18" fmla="*/ 5576 w 5577"/>
              <a:gd name="T19" fmla="*/ 264 h 4545"/>
              <a:gd name="T20" fmla="*/ 5576 w 5577"/>
              <a:gd name="T21" fmla="*/ 1757 h 4545"/>
              <a:gd name="T22" fmla="*/ 5576 w 5577"/>
              <a:gd name="T23" fmla="*/ 1757 h 4545"/>
              <a:gd name="T24" fmla="*/ 5257 w 5577"/>
              <a:gd name="T25" fmla="*/ 2230 h 45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77" h="4545">
                <a:moveTo>
                  <a:pt x="5257" y="2230"/>
                </a:moveTo>
                <a:lnTo>
                  <a:pt x="319" y="4465"/>
                </a:lnTo>
                <a:lnTo>
                  <a:pt x="319" y="4465"/>
                </a:lnTo>
                <a:cubicBezTo>
                  <a:pt x="142" y="4544"/>
                  <a:pt x="0" y="4462"/>
                  <a:pt x="0" y="4280"/>
                </a:cubicBezTo>
                <a:lnTo>
                  <a:pt x="0" y="2786"/>
                </a:lnTo>
                <a:lnTo>
                  <a:pt x="0" y="2786"/>
                </a:lnTo>
                <a:cubicBezTo>
                  <a:pt x="0" y="2605"/>
                  <a:pt x="142" y="2392"/>
                  <a:pt x="319" y="2312"/>
                </a:cubicBezTo>
                <a:lnTo>
                  <a:pt x="5257" y="79"/>
                </a:lnTo>
                <a:lnTo>
                  <a:pt x="5257" y="79"/>
                </a:lnTo>
                <a:cubicBezTo>
                  <a:pt x="5434" y="0"/>
                  <a:pt x="5576" y="82"/>
                  <a:pt x="5576" y="264"/>
                </a:cubicBezTo>
                <a:lnTo>
                  <a:pt x="5576" y="1757"/>
                </a:lnTo>
                <a:lnTo>
                  <a:pt x="5576" y="1757"/>
                </a:lnTo>
                <a:cubicBezTo>
                  <a:pt x="5576" y="1938"/>
                  <a:pt x="5434" y="2150"/>
                  <a:pt x="5257" y="2230"/>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8194" name="Freeform 2">
            <a:extLst>
              <a:ext uri="{FF2B5EF4-FFF2-40B4-BE49-F238E27FC236}">
                <a16:creationId xmlns:a16="http://schemas.microsoft.com/office/drawing/2014/main" id="{AAEE2DAF-D1D4-7F4E-BF14-326DA5765FBD}"/>
              </a:ext>
            </a:extLst>
          </p:cNvPr>
          <p:cNvSpPr>
            <a:spLocks noChangeArrowheads="1"/>
          </p:cNvSpPr>
          <p:nvPr/>
        </p:nvSpPr>
        <p:spPr bwMode="auto">
          <a:xfrm>
            <a:off x="7938762" y="4703210"/>
            <a:ext cx="5251811" cy="4280331"/>
          </a:xfrm>
          <a:custGeom>
            <a:avLst/>
            <a:gdLst>
              <a:gd name="T0" fmla="*/ 5259 w 5580"/>
              <a:gd name="T1" fmla="*/ 2232 h 4546"/>
              <a:gd name="T2" fmla="*/ 320 w 5580"/>
              <a:gd name="T3" fmla="*/ 4465 h 4546"/>
              <a:gd name="T4" fmla="*/ 320 w 5580"/>
              <a:gd name="T5" fmla="*/ 4465 h 4546"/>
              <a:gd name="T6" fmla="*/ 0 w 5580"/>
              <a:gd name="T7" fmla="*/ 4280 h 4546"/>
              <a:gd name="T8" fmla="*/ 0 w 5580"/>
              <a:gd name="T9" fmla="*/ 2788 h 4546"/>
              <a:gd name="T10" fmla="*/ 0 w 5580"/>
              <a:gd name="T11" fmla="*/ 2788 h 4546"/>
              <a:gd name="T12" fmla="*/ 320 w 5580"/>
              <a:gd name="T13" fmla="*/ 2314 h 4546"/>
              <a:gd name="T14" fmla="*/ 5259 w 5580"/>
              <a:gd name="T15" fmla="*/ 80 h 4546"/>
              <a:gd name="T16" fmla="*/ 5259 w 5580"/>
              <a:gd name="T17" fmla="*/ 80 h 4546"/>
              <a:gd name="T18" fmla="*/ 5579 w 5580"/>
              <a:gd name="T19" fmla="*/ 264 h 4546"/>
              <a:gd name="T20" fmla="*/ 5579 w 5580"/>
              <a:gd name="T21" fmla="*/ 1758 h 4546"/>
              <a:gd name="T22" fmla="*/ 5579 w 5580"/>
              <a:gd name="T23" fmla="*/ 1758 h 4546"/>
              <a:gd name="T24" fmla="*/ 5259 w 5580"/>
              <a:gd name="T25" fmla="*/ 2232 h 4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80" h="4546">
                <a:moveTo>
                  <a:pt x="5259" y="2232"/>
                </a:moveTo>
                <a:lnTo>
                  <a:pt x="320" y="4465"/>
                </a:lnTo>
                <a:lnTo>
                  <a:pt x="320" y="4465"/>
                </a:lnTo>
                <a:cubicBezTo>
                  <a:pt x="143" y="4545"/>
                  <a:pt x="0" y="4462"/>
                  <a:pt x="0" y="4280"/>
                </a:cubicBezTo>
                <a:lnTo>
                  <a:pt x="0" y="2788"/>
                </a:lnTo>
                <a:lnTo>
                  <a:pt x="0" y="2788"/>
                </a:lnTo>
                <a:cubicBezTo>
                  <a:pt x="0" y="2606"/>
                  <a:pt x="143" y="2394"/>
                  <a:pt x="320" y="2314"/>
                </a:cubicBezTo>
                <a:lnTo>
                  <a:pt x="5259" y="80"/>
                </a:lnTo>
                <a:lnTo>
                  <a:pt x="5259" y="80"/>
                </a:lnTo>
                <a:cubicBezTo>
                  <a:pt x="5436" y="0"/>
                  <a:pt x="5579" y="82"/>
                  <a:pt x="5579" y="264"/>
                </a:cubicBezTo>
                <a:lnTo>
                  <a:pt x="5579" y="1758"/>
                </a:lnTo>
                <a:lnTo>
                  <a:pt x="5579" y="1758"/>
                </a:lnTo>
                <a:cubicBezTo>
                  <a:pt x="5579" y="1940"/>
                  <a:pt x="5436" y="2152"/>
                  <a:pt x="5259" y="2232"/>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8195" name="Freeform 3">
            <a:extLst>
              <a:ext uri="{FF2B5EF4-FFF2-40B4-BE49-F238E27FC236}">
                <a16:creationId xmlns:a16="http://schemas.microsoft.com/office/drawing/2014/main" id="{4D479418-30D2-7E4E-9BB7-CDFC650B32CB}"/>
              </a:ext>
            </a:extLst>
          </p:cNvPr>
          <p:cNvSpPr>
            <a:spLocks noChangeArrowheads="1"/>
          </p:cNvSpPr>
          <p:nvPr/>
        </p:nvSpPr>
        <p:spPr bwMode="auto">
          <a:xfrm>
            <a:off x="4200220" y="3096530"/>
            <a:ext cx="5251811" cy="4280328"/>
          </a:xfrm>
          <a:custGeom>
            <a:avLst/>
            <a:gdLst>
              <a:gd name="T0" fmla="*/ 5259 w 5580"/>
              <a:gd name="T1" fmla="*/ 2232 h 4548"/>
              <a:gd name="T2" fmla="*/ 320 w 5580"/>
              <a:gd name="T3" fmla="*/ 4467 h 4548"/>
              <a:gd name="T4" fmla="*/ 320 w 5580"/>
              <a:gd name="T5" fmla="*/ 4467 h 4548"/>
              <a:gd name="T6" fmla="*/ 0 w 5580"/>
              <a:gd name="T7" fmla="*/ 4282 h 4548"/>
              <a:gd name="T8" fmla="*/ 0 w 5580"/>
              <a:gd name="T9" fmla="*/ 2788 h 4548"/>
              <a:gd name="T10" fmla="*/ 0 w 5580"/>
              <a:gd name="T11" fmla="*/ 2788 h 4548"/>
              <a:gd name="T12" fmla="*/ 320 w 5580"/>
              <a:gd name="T13" fmla="*/ 2315 h 4548"/>
              <a:gd name="T14" fmla="*/ 5259 w 5580"/>
              <a:gd name="T15" fmla="*/ 80 h 4548"/>
              <a:gd name="T16" fmla="*/ 5259 w 5580"/>
              <a:gd name="T17" fmla="*/ 80 h 4548"/>
              <a:gd name="T18" fmla="*/ 5579 w 5580"/>
              <a:gd name="T19" fmla="*/ 264 h 4548"/>
              <a:gd name="T20" fmla="*/ 5579 w 5580"/>
              <a:gd name="T21" fmla="*/ 1759 h 4548"/>
              <a:gd name="T22" fmla="*/ 5579 w 5580"/>
              <a:gd name="T23" fmla="*/ 1759 h 4548"/>
              <a:gd name="T24" fmla="*/ 5259 w 5580"/>
              <a:gd name="T25" fmla="*/ 2232 h 4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80" h="4548">
                <a:moveTo>
                  <a:pt x="5259" y="2232"/>
                </a:moveTo>
                <a:lnTo>
                  <a:pt x="320" y="4467"/>
                </a:lnTo>
                <a:lnTo>
                  <a:pt x="320" y="4467"/>
                </a:lnTo>
                <a:cubicBezTo>
                  <a:pt x="144" y="4547"/>
                  <a:pt x="0" y="4464"/>
                  <a:pt x="0" y="4282"/>
                </a:cubicBezTo>
                <a:lnTo>
                  <a:pt x="0" y="2788"/>
                </a:lnTo>
                <a:lnTo>
                  <a:pt x="0" y="2788"/>
                </a:lnTo>
                <a:cubicBezTo>
                  <a:pt x="0" y="2607"/>
                  <a:pt x="144" y="2395"/>
                  <a:pt x="320" y="2315"/>
                </a:cubicBezTo>
                <a:lnTo>
                  <a:pt x="5259" y="80"/>
                </a:lnTo>
                <a:lnTo>
                  <a:pt x="5259" y="80"/>
                </a:lnTo>
                <a:cubicBezTo>
                  <a:pt x="5435" y="0"/>
                  <a:pt x="5579" y="83"/>
                  <a:pt x="5579" y="264"/>
                </a:cubicBezTo>
                <a:lnTo>
                  <a:pt x="5579" y="1759"/>
                </a:lnTo>
                <a:lnTo>
                  <a:pt x="5579" y="1759"/>
                </a:lnTo>
                <a:cubicBezTo>
                  <a:pt x="5579" y="1940"/>
                  <a:pt x="5435" y="2152"/>
                  <a:pt x="5259" y="2232"/>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8196" name="Freeform 4">
            <a:extLst>
              <a:ext uri="{FF2B5EF4-FFF2-40B4-BE49-F238E27FC236}">
                <a16:creationId xmlns:a16="http://schemas.microsoft.com/office/drawing/2014/main" id="{16CB4FE0-A57B-D947-8333-D4680CB7AEF8}"/>
              </a:ext>
            </a:extLst>
          </p:cNvPr>
          <p:cNvSpPr>
            <a:spLocks noChangeArrowheads="1"/>
          </p:cNvSpPr>
          <p:nvPr/>
        </p:nvSpPr>
        <p:spPr bwMode="auto">
          <a:xfrm>
            <a:off x="14925619" y="8165669"/>
            <a:ext cx="5251810" cy="4280331"/>
          </a:xfrm>
          <a:custGeom>
            <a:avLst/>
            <a:gdLst>
              <a:gd name="T0" fmla="*/ 5257 w 5578"/>
              <a:gd name="T1" fmla="*/ 2232 h 4547"/>
              <a:gd name="T2" fmla="*/ 319 w 5578"/>
              <a:gd name="T3" fmla="*/ 4466 h 4547"/>
              <a:gd name="T4" fmla="*/ 319 w 5578"/>
              <a:gd name="T5" fmla="*/ 4466 h 4547"/>
              <a:gd name="T6" fmla="*/ 0 w 5578"/>
              <a:gd name="T7" fmla="*/ 4281 h 4547"/>
              <a:gd name="T8" fmla="*/ 0 w 5578"/>
              <a:gd name="T9" fmla="*/ 2788 h 4547"/>
              <a:gd name="T10" fmla="*/ 0 w 5578"/>
              <a:gd name="T11" fmla="*/ 2788 h 4547"/>
              <a:gd name="T12" fmla="*/ 319 w 5578"/>
              <a:gd name="T13" fmla="*/ 2314 h 4547"/>
              <a:gd name="T14" fmla="*/ 5257 w 5578"/>
              <a:gd name="T15" fmla="*/ 80 h 4547"/>
              <a:gd name="T16" fmla="*/ 5257 w 5578"/>
              <a:gd name="T17" fmla="*/ 80 h 4547"/>
              <a:gd name="T18" fmla="*/ 5577 w 5578"/>
              <a:gd name="T19" fmla="*/ 264 h 4547"/>
              <a:gd name="T20" fmla="*/ 5577 w 5578"/>
              <a:gd name="T21" fmla="*/ 1758 h 4547"/>
              <a:gd name="T22" fmla="*/ 5577 w 5578"/>
              <a:gd name="T23" fmla="*/ 1758 h 4547"/>
              <a:gd name="T24" fmla="*/ 5257 w 5578"/>
              <a:gd name="T25" fmla="*/ 2232 h 4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78" h="4547">
                <a:moveTo>
                  <a:pt x="5257" y="2232"/>
                </a:moveTo>
                <a:lnTo>
                  <a:pt x="319" y="4466"/>
                </a:lnTo>
                <a:lnTo>
                  <a:pt x="319" y="4466"/>
                </a:lnTo>
                <a:cubicBezTo>
                  <a:pt x="142" y="4546"/>
                  <a:pt x="0" y="4463"/>
                  <a:pt x="0" y="4281"/>
                </a:cubicBezTo>
                <a:lnTo>
                  <a:pt x="0" y="2788"/>
                </a:lnTo>
                <a:lnTo>
                  <a:pt x="0" y="2788"/>
                </a:lnTo>
                <a:cubicBezTo>
                  <a:pt x="0" y="2606"/>
                  <a:pt x="142" y="2394"/>
                  <a:pt x="319" y="2314"/>
                </a:cubicBezTo>
                <a:lnTo>
                  <a:pt x="5257" y="80"/>
                </a:lnTo>
                <a:lnTo>
                  <a:pt x="5257" y="80"/>
                </a:lnTo>
                <a:cubicBezTo>
                  <a:pt x="5434" y="0"/>
                  <a:pt x="5577" y="83"/>
                  <a:pt x="5577" y="264"/>
                </a:cubicBezTo>
                <a:lnTo>
                  <a:pt x="5577" y="1758"/>
                </a:lnTo>
                <a:lnTo>
                  <a:pt x="5577" y="1758"/>
                </a:lnTo>
                <a:cubicBezTo>
                  <a:pt x="5577" y="1940"/>
                  <a:pt x="5434" y="2152"/>
                  <a:pt x="5257" y="2232"/>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6" name="TextBox 25">
            <a:extLst>
              <a:ext uri="{FF2B5EF4-FFF2-40B4-BE49-F238E27FC236}">
                <a16:creationId xmlns:a16="http://schemas.microsoft.com/office/drawing/2014/main" id="{60B72DA8-D55D-184E-B11E-AD0866C63E09}"/>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7" name="TextBox 26">
            <a:extLst>
              <a:ext uri="{FF2B5EF4-FFF2-40B4-BE49-F238E27FC236}">
                <a16:creationId xmlns:a16="http://schemas.microsoft.com/office/drawing/2014/main" id="{85CC4B3F-DC10-D34B-ABF7-F7517B0B73E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9" name="TextBox 28">
            <a:extLst>
              <a:ext uri="{FF2B5EF4-FFF2-40B4-BE49-F238E27FC236}">
                <a16:creationId xmlns:a16="http://schemas.microsoft.com/office/drawing/2014/main" id="{09A43238-B957-7644-908C-CBDC18D690B4}"/>
              </a:ext>
            </a:extLst>
          </p:cNvPr>
          <p:cNvSpPr txBox="1"/>
          <p:nvPr/>
        </p:nvSpPr>
        <p:spPr>
          <a:xfrm>
            <a:off x="5482651" y="4775030"/>
            <a:ext cx="2686954" cy="923330"/>
          </a:xfrm>
          <a:prstGeom prst="rect">
            <a:avLst/>
          </a:prstGeom>
          <a:noFill/>
        </p:spPr>
        <p:txBody>
          <a:bodyPr wrap="none" rtlCol="0" anchor="ctr" anchorCtr="0">
            <a:spAutoFit/>
            <a:scene3d>
              <a:camera prst="isometricRightUp">
                <a:rot lat="1800000" lon="19200000" rev="0"/>
              </a:camera>
              <a:lightRig rig="threePt" dir="t"/>
            </a:scene3d>
          </a:bodyPr>
          <a:lstStyle/>
          <a:p>
            <a:pPr algn="ctr"/>
            <a:r>
              <a:rPr lang="en-US" sz="5400" b="1" dirty="0">
                <a:solidFill>
                  <a:schemeClr val="bg1"/>
                </a:solidFill>
                <a:latin typeface="Poppins" pitchFamily="2" charset="77"/>
                <a:ea typeface="League Spartan" charset="0"/>
                <a:cs typeface="Poppins" pitchFamily="2" charset="77"/>
              </a:rPr>
              <a:t>STEP 01</a:t>
            </a:r>
          </a:p>
        </p:txBody>
      </p:sp>
      <p:sp>
        <p:nvSpPr>
          <p:cNvPr id="30" name="TextBox 29">
            <a:extLst>
              <a:ext uri="{FF2B5EF4-FFF2-40B4-BE49-F238E27FC236}">
                <a16:creationId xmlns:a16="http://schemas.microsoft.com/office/drawing/2014/main" id="{180F000E-FB33-C249-81F6-5215A9C36900}"/>
              </a:ext>
            </a:extLst>
          </p:cNvPr>
          <p:cNvSpPr txBox="1"/>
          <p:nvPr/>
        </p:nvSpPr>
        <p:spPr>
          <a:xfrm>
            <a:off x="9153062" y="6381710"/>
            <a:ext cx="2823209" cy="923330"/>
          </a:xfrm>
          <a:prstGeom prst="rect">
            <a:avLst/>
          </a:prstGeom>
          <a:noFill/>
        </p:spPr>
        <p:txBody>
          <a:bodyPr wrap="none" rtlCol="0" anchor="ctr" anchorCtr="0">
            <a:spAutoFit/>
            <a:scene3d>
              <a:camera prst="isometricRightUp">
                <a:rot lat="1800000" lon="19200000" rev="0"/>
              </a:camera>
              <a:lightRig rig="threePt" dir="t"/>
            </a:scene3d>
          </a:bodyPr>
          <a:lstStyle/>
          <a:p>
            <a:pPr algn="ctr"/>
            <a:r>
              <a:rPr lang="en-US" sz="5400" b="1" dirty="0">
                <a:solidFill>
                  <a:schemeClr val="bg1"/>
                </a:solidFill>
                <a:latin typeface="Poppins" pitchFamily="2" charset="77"/>
                <a:ea typeface="League Spartan" charset="0"/>
                <a:cs typeface="Poppins" pitchFamily="2" charset="77"/>
              </a:rPr>
              <a:t>STEP 02</a:t>
            </a:r>
          </a:p>
        </p:txBody>
      </p:sp>
      <p:sp>
        <p:nvSpPr>
          <p:cNvPr id="31" name="TextBox 30">
            <a:extLst>
              <a:ext uri="{FF2B5EF4-FFF2-40B4-BE49-F238E27FC236}">
                <a16:creationId xmlns:a16="http://schemas.microsoft.com/office/drawing/2014/main" id="{85C03740-AC45-A149-ACEE-8E7E8C305CEC}"/>
              </a:ext>
            </a:extLst>
          </p:cNvPr>
          <p:cNvSpPr txBox="1"/>
          <p:nvPr/>
        </p:nvSpPr>
        <p:spPr>
          <a:xfrm>
            <a:off x="12515476" y="8165669"/>
            <a:ext cx="2845652" cy="923330"/>
          </a:xfrm>
          <a:prstGeom prst="rect">
            <a:avLst/>
          </a:prstGeom>
          <a:noFill/>
        </p:spPr>
        <p:txBody>
          <a:bodyPr wrap="none" rtlCol="0" anchor="ctr" anchorCtr="0">
            <a:spAutoFit/>
            <a:scene3d>
              <a:camera prst="isometricRightUp">
                <a:rot lat="1800000" lon="19200000" rev="0"/>
              </a:camera>
              <a:lightRig rig="threePt" dir="t"/>
            </a:scene3d>
          </a:bodyPr>
          <a:lstStyle/>
          <a:p>
            <a:pPr algn="ctr"/>
            <a:r>
              <a:rPr lang="en-US" sz="5400" b="1" dirty="0">
                <a:solidFill>
                  <a:schemeClr val="bg1"/>
                </a:solidFill>
                <a:latin typeface="Poppins" pitchFamily="2" charset="77"/>
                <a:ea typeface="League Spartan" charset="0"/>
                <a:cs typeface="Poppins" pitchFamily="2" charset="77"/>
              </a:rPr>
              <a:t>STEP 03</a:t>
            </a:r>
          </a:p>
        </p:txBody>
      </p:sp>
      <p:sp>
        <p:nvSpPr>
          <p:cNvPr id="32" name="TextBox 31">
            <a:extLst>
              <a:ext uri="{FF2B5EF4-FFF2-40B4-BE49-F238E27FC236}">
                <a16:creationId xmlns:a16="http://schemas.microsoft.com/office/drawing/2014/main" id="{B5ECF4B5-2BA9-E94F-BFEE-DAD54BDC0355}"/>
              </a:ext>
            </a:extLst>
          </p:cNvPr>
          <p:cNvSpPr txBox="1"/>
          <p:nvPr/>
        </p:nvSpPr>
        <p:spPr>
          <a:xfrm>
            <a:off x="16103852" y="9844169"/>
            <a:ext cx="2895344" cy="923330"/>
          </a:xfrm>
          <a:prstGeom prst="rect">
            <a:avLst/>
          </a:prstGeom>
          <a:noFill/>
        </p:spPr>
        <p:txBody>
          <a:bodyPr wrap="none" rtlCol="0" anchor="ctr" anchorCtr="0">
            <a:spAutoFit/>
            <a:scene3d>
              <a:camera prst="isometricRightUp">
                <a:rot lat="1800000" lon="19200000" rev="0"/>
              </a:camera>
              <a:lightRig rig="threePt" dir="t"/>
            </a:scene3d>
          </a:bodyPr>
          <a:lstStyle/>
          <a:p>
            <a:pPr algn="ctr"/>
            <a:r>
              <a:rPr lang="en-US" sz="5400" b="1" dirty="0">
                <a:solidFill>
                  <a:schemeClr val="bg1"/>
                </a:solidFill>
                <a:latin typeface="Poppins" pitchFamily="2" charset="77"/>
                <a:ea typeface="League Spartan" charset="0"/>
                <a:cs typeface="Poppins" pitchFamily="2" charset="77"/>
              </a:rPr>
              <a:t>STEP 04</a:t>
            </a:r>
          </a:p>
        </p:txBody>
      </p:sp>
      <p:sp>
        <p:nvSpPr>
          <p:cNvPr id="33" name="Subtitle 2">
            <a:extLst>
              <a:ext uri="{FF2B5EF4-FFF2-40B4-BE49-F238E27FC236}">
                <a16:creationId xmlns:a16="http://schemas.microsoft.com/office/drawing/2014/main" id="{46CC33A9-0E4B-B342-A4C0-9B7631C53F0D}"/>
              </a:ext>
            </a:extLst>
          </p:cNvPr>
          <p:cNvSpPr txBox="1">
            <a:spLocks/>
          </p:cNvSpPr>
          <p:nvPr/>
        </p:nvSpPr>
        <p:spPr>
          <a:xfrm>
            <a:off x="2756531" y="7931246"/>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4" name="Subtitle 2">
            <a:extLst>
              <a:ext uri="{FF2B5EF4-FFF2-40B4-BE49-F238E27FC236}">
                <a16:creationId xmlns:a16="http://schemas.microsoft.com/office/drawing/2014/main" id="{ED66E75B-002D-2543-B3FB-A178F562355C}"/>
              </a:ext>
            </a:extLst>
          </p:cNvPr>
          <p:cNvSpPr txBox="1">
            <a:spLocks/>
          </p:cNvSpPr>
          <p:nvPr/>
        </p:nvSpPr>
        <p:spPr>
          <a:xfrm>
            <a:off x="9686588" y="11362628"/>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5" name="Subtitle 2">
            <a:extLst>
              <a:ext uri="{FF2B5EF4-FFF2-40B4-BE49-F238E27FC236}">
                <a16:creationId xmlns:a16="http://schemas.microsoft.com/office/drawing/2014/main" id="{6DAECB9C-1018-B946-BDCF-04269FE9E1DB}"/>
              </a:ext>
            </a:extLst>
          </p:cNvPr>
          <p:cNvSpPr txBox="1">
            <a:spLocks/>
          </p:cNvSpPr>
          <p:nvPr/>
        </p:nvSpPr>
        <p:spPr>
          <a:xfrm>
            <a:off x="10049994" y="3264122"/>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36" name="Subtitle 2">
            <a:extLst>
              <a:ext uri="{FF2B5EF4-FFF2-40B4-BE49-F238E27FC236}">
                <a16:creationId xmlns:a16="http://schemas.microsoft.com/office/drawing/2014/main" id="{15D15A95-583F-E24A-B3F9-A371A6952981}"/>
              </a:ext>
            </a:extLst>
          </p:cNvPr>
          <p:cNvSpPr txBox="1">
            <a:spLocks/>
          </p:cNvSpPr>
          <p:nvPr/>
        </p:nvSpPr>
        <p:spPr>
          <a:xfrm>
            <a:off x="17167073" y="6630331"/>
            <a:ext cx="4579366"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 name="Down Arrow 1">
            <a:extLst>
              <a:ext uri="{FF2B5EF4-FFF2-40B4-BE49-F238E27FC236}">
                <a16:creationId xmlns:a16="http://schemas.microsoft.com/office/drawing/2014/main" id="{42B85273-BB07-3F4D-95E6-BD6AB50BB56C}"/>
              </a:ext>
            </a:extLst>
          </p:cNvPr>
          <p:cNvSpPr/>
          <p:nvPr/>
        </p:nvSpPr>
        <p:spPr>
          <a:xfrm rot="18084050">
            <a:off x="8526404" y="5563702"/>
            <a:ext cx="432175" cy="872504"/>
          </a:xfrm>
          <a:prstGeom prst="down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B4AB27DE-A9A8-ED43-93D8-9161DE463BB7}"/>
              </a:ext>
            </a:extLst>
          </p:cNvPr>
          <p:cNvSpPr/>
          <p:nvPr/>
        </p:nvSpPr>
        <p:spPr>
          <a:xfrm rot="18084050">
            <a:off x="11374535" y="7542403"/>
            <a:ext cx="432175" cy="872504"/>
          </a:xfrm>
          <a:prstGeom prst="down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D59ACE79-B04A-DE47-B028-9CD59F2EAF05}"/>
              </a:ext>
            </a:extLst>
          </p:cNvPr>
          <p:cNvSpPr/>
          <p:nvPr/>
        </p:nvSpPr>
        <p:spPr>
          <a:xfrm rot="18084050">
            <a:off x="14297617" y="9506114"/>
            <a:ext cx="432175" cy="872504"/>
          </a:xfrm>
          <a:prstGeom prst="down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44895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881584-1CAA-7249-861E-EA5687EB3A29}"/>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 name="TextBox 2">
            <a:extLst>
              <a:ext uri="{FF2B5EF4-FFF2-40B4-BE49-F238E27FC236}">
                <a16:creationId xmlns:a16="http://schemas.microsoft.com/office/drawing/2014/main" id="{DA662FA9-073A-E34F-BDD6-AE134196484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 name="Oval 3">
            <a:extLst>
              <a:ext uri="{FF2B5EF4-FFF2-40B4-BE49-F238E27FC236}">
                <a16:creationId xmlns:a16="http://schemas.microsoft.com/office/drawing/2014/main" id="{E58C23C0-E71C-524E-8ACC-BDA9B12DAF76}"/>
              </a:ext>
            </a:extLst>
          </p:cNvPr>
          <p:cNvSpPr/>
          <p:nvPr/>
        </p:nvSpPr>
        <p:spPr>
          <a:xfrm>
            <a:off x="2074624" y="8354646"/>
            <a:ext cx="4610130" cy="461012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Oval 7">
            <a:extLst>
              <a:ext uri="{FF2B5EF4-FFF2-40B4-BE49-F238E27FC236}">
                <a16:creationId xmlns:a16="http://schemas.microsoft.com/office/drawing/2014/main" id="{34F6DE9B-D31B-6F42-82D9-FC3ACF820CE5}"/>
              </a:ext>
            </a:extLst>
          </p:cNvPr>
          <p:cNvSpPr/>
          <p:nvPr/>
        </p:nvSpPr>
        <p:spPr>
          <a:xfrm>
            <a:off x="5195590" y="4362755"/>
            <a:ext cx="1306850" cy="130685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D0C4C8F6-3852-8340-A878-8D311FF0C9E3}"/>
              </a:ext>
            </a:extLst>
          </p:cNvPr>
          <p:cNvSpPr/>
          <p:nvPr/>
        </p:nvSpPr>
        <p:spPr>
          <a:xfrm rot="900000">
            <a:off x="4987148" y="5419684"/>
            <a:ext cx="356347" cy="45467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2" name="Oval 21">
            <a:extLst>
              <a:ext uri="{FF2B5EF4-FFF2-40B4-BE49-F238E27FC236}">
                <a16:creationId xmlns:a16="http://schemas.microsoft.com/office/drawing/2014/main" id="{5858D67F-2061-0D4E-A005-ABE5B79F8D1D}"/>
              </a:ext>
            </a:extLst>
          </p:cNvPr>
          <p:cNvSpPr/>
          <p:nvPr/>
        </p:nvSpPr>
        <p:spPr>
          <a:xfrm>
            <a:off x="2423512" y="8703534"/>
            <a:ext cx="3912356" cy="391235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Oval 9">
            <a:extLst>
              <a:ext uri="{FF2B5EF4-FFF2-40B4-BE49-F238E27FC236}">
                <a16:creationId xmlns:a16="http://schemas.microsoft.com/office/drawing/2014/main" id="{7B235766-0477-9740-BE5A-3EE6E6459FDC}"/>
              </a:ext>
            </a:extLst>
          </p:cNvPr>
          <p:cNvSpPr/>
          <p:nvPr/>
        </p:nvSpPr>
        <p:spPr>
          <a:xfrm>
            <a:off x="12488256" y="8354646"/>
            <a:ext cx="4610130" cy="461012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Oval 10">
            <a:extLst>
              <a:ext uri="{FF2B5EF4-FFF2-40B4-BE49-F238E27FC236}">
                <a16:creationId xmlns:a16="http://schemas.microsoft.com/office/drawing/2014/main" id="{C3BB1830-A2D5-494C-BEE4-3E743EA6BD3E}"/>
              </a:ext>
            </a:extLst>
          </p:cNvPr>
          <p:cNvSpPr/>
          <p:nvPr/>
        </p:nvSpPr>
        <p:spPr>
          <a:xfrm>
            <a:off x="15609222" y="4362755"/>
            <a:ext cx="1306850" cy="13068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2" name="Rectangle 11">
            <a:extLst>
              <a:ext uri="{FF2B5EF4-FFF2-40B4-BE49-F238E27FC236}">
                <a16:creationId xmlns:a16="http://schemas.microsoft.com/office/drawing/2014/main" id="{D3E596AA-059A-2546-B45E-1107A5950557}"/>
              </a:ext>
            </a:extLst>
          </p:cNvPr>
          <p:cNvSpPr/>
          <p:nvPr/>
        </p:nvSpPr>
        <p:spPr>
          <a:xfrm rot="900000">
            <a:off x="15400780" y="5419684"/>
            <a:ext cx="356347" cy="45467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Oval 22">
            <a:extLst>
              <a:ext uri="{FF2B5EF4-FFF2-40B4-BE49-F238E27FC236}">
                <a16:creationId xmlns:a16="http://schemas.microsoft.com/office/drawing/2014/main" id="{B065B64A-E16A-5441-9280-A259E8BF80FA}"/>
              </a:ext>
            </a:extLst>
          </p:cNvPr>
          <p:cNvSpPr/>
          <p:nvPr/>
        </p:nvSpPr>
        <p:spPr>
          <a:xfrm>
            <a:off x="12837145" y="8703534"/>
            <a:ext cx="3912356" cy="391235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Oval 12">
            <a:extLst>
              <a:ext uri="{FF2B5EF4-FFF2-40B4-BE49-F238E27FC236}">
                <a16:creationId xmlns:a16="http://schemas.microsoft.com/office/drawing/2014/main" id="{6DF7A1F7-BD14-E342-B1A3-CF4F7AD18656}"/>
              </a:ext>
            </a:extLst>
          </p:cNvPr>
          <p:cNvSpPr/>
          <p:nvPr/>
        </p:nvSpPr>
        <p:spPr>
          <a:xfrm>
            <a:off x="7269675" y="6578047"/>
            <a:ext cx="4610130" cy="461012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Oval 13">
            <a:extLst>
              <a:ext uri="{FF2B5EF4-FFF2-40B4-BE49-F238E27FC236}">
                <a16:creationId xmlns:a16="http://schemas.microsoft.com/office/drawing/2014/main" id="{E89D801D-0C5E-9344-BC06-65D7905DE5DF}"/>
              </a:ext>
            </a:extLst>
          </p:cNvPr>
          <p:cNvSpPr/>
          <p:nvPr/>
        </p:nvSpPr>
        <p:spPr>
          <a:xfrm>
            <a:off x="10390641" y="2586156"/>
            <a:ext cx="1306850" cy="13068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Rectangle 14">
            <a:extLst>
              <a:ext uri="{FF2B5EF4-FFF2-40B4-BE49-F238E27FC236}">
                <a16:creationId xmlns:a16="http://schemas.microsoft.com/office/drawing/2014/main" id="{5DCBAB03-325D-ED4B-863A-829C374760E0}"/>
              </a:ext>
            </a:extLst>
          </p:cNvPr>
          <p:cNvSpPr/>
          <p:nvPr/>
        </p:nvSpPr>
        <p:spPr>
          <a:xfrm rot="900000">
            <a:off x="10182199" y="3643085"/>
            <a:ext cx="356347" cy="45467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Oval 23">
            <a:extLst>
              <a:ext uri="{FF2B5EF4-FFF2-40B4-BE49-F238E27FC236}">
                <a16:creationId xmlns:a16="http://schemas.microsoft.com/office/drawing/2014/main" id="{273A28C1-F335-6A43-824F-59DEC96096B2}"/>
              </a:ext>
            </a:extLst>
          </p:cNvPr>
          <p:cNvSpPr/>
          <p:nvPr/>
        </p:nvSpPr>
        <p:spPr>
          <a:xfrm>
            <a:off x="7618563" y="6926935"/>
            <a:ext cx="3912356" cy="391235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Oval 18">
            <a:extLst>
              <a:ext uri="{FF2B5EF4-FFF2-40B4-BE49-F238E27FC236}">
                <a16:creationId xmlns:a16="http://schemas.microsoft.com/office/drawing/2014/main" id="{417EC48D-DD6C-0948-BA50-033D17969F50}"/>
              </a:ext>
            </a:extLst>
          </p:cNvPr>
          <p:cNvSpPr/>
          <p:nvPr/>
        </p:nvSpPr>
        <p:spPr>
          <a:xfrm>
            <a:off x="17724181" y="6578047"/>
            <a:ext cx="4610130" cy="461012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Oval 19">
            <a:extLst>
              <a:ext uri="{FF2B5EF4-FFF2-40B4-BE49-F238E27FC236}">
                <a16:creationId xmlns:a16="http://schemas.microsoft.com/office/drawing/2014/main" id="{135203B1-4EBE-D743-8441-CD83B75A8FB1}"/>
              </a:ext>
            </a:extLst>
          </p:cNvPr>
          <p:cNvSpPr/>
          <p:nvPr/>
        </p:nvSpPr>
        <p:spPr>
          <a:xfrm>
            <a:off x="20845147" y="2586156"/>
            <a:ext cx="1306850" cy="13068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ectangle 20">
            <a:extLst>
              <a:ext uri="{FF2B5EF4-FFF2-40B4-BE49-F238E27FC236}">
                <a16:creationId xmlns:a16="http://schemas.microsoft.com/office/drawing/2014/main" id="{814E23D7-7FA4-324E-B23C-E994AE47AA4E}"/>
              </a:ext>
            </a:extLst>
          </p:cNvPr>
          <p:cNvSpPr/>
          <p:nvPr/>
        </p:nvSpPr>
        <p:spPr>
          <a:xfrm rot="900000">
            <a:off x="20636705" y="3643085"/>
            <a:ext cx="356347" cy="45467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Oval 24">
            <a:extLst>
              <a:ext uri="{FF2B5EF4-FFF2-40B4-BE49-F238E27FC236}">
                <a16:creationId xmlns:a16="http://schemas.microsoft.com/office/drawing/2014/main" id="{A68A7CE3-E9C1-FC47-AA8A-415020AF0D91}"/>
              </a:ext>
            </a:extLst>
          </p:cNvPr>
          <p:cNvSpPr/>
          <p:nvPr/>
        </p:nvSpPr>
        <p:spPr>
          <a:xfrm>
            <a:off x="18073070" y="6926935"/>
            <a:ext cx="3912356" cy="391235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Freeform 13">
            <a:extLst>
              <a:ext uri="{FF2B5EF4-FFF2-40B4-BE49-F238E27FC236}">
                <a16:creationId xmlns:a16="http://schemas.microsoft.com/office/drawing/2014/main" id="{F1FB75B0-91FE-C14D-8000-B0D7805D6C7D}"/>
              </a:ext>
            </a:extLst>
          </p:cNvPr>
          <p:cNvSpPr>
            <a:spLocks noChangeArrowheads="1"/>
          </p:cNvSpPr>
          <p:nvPr/>
        </p:nvSpPr>
        <p:spPr bwMode="auto">
          <a:xfrm>
            <a:off x="3806761" y="9113996"/>
            <a:ext cx="1145857" cy="864055"/>
          </a:xfrm>
          <a:custGeom>
            <a:avLst/>
            <a:gdLst>
              <a:gd name="T0" fmla="*/ 1168 w 2438"/>
              <a:gd name="T1" fmla="*/ 101 h 1838"/>
              <a:gd name="T2" fmla="*/ 56 w 2438"/>
              <a:gd name="T3" fmla="*/ 5 h 1838"/>
              <a:gd name="T4" fmla="*/ 0 w 2438"/>
              <a:gd name="T5" fmla="*/ 0 h 1838"/>
              <a:gd name="T6" fmla="*/ 0 w 2438"/>
              <a:gd name="T7" fmla="*/ 55 h 1838"/>
              <a:gd name="T8" fmla="*/ 0 w 2438"/>
              <a:gd name="T9" fmla="*/ 1782 h 1838"/>
              <a:gd name="T10" fmla="*/ 0 w 2438"/>
              <a:gd name="T11" fmla="*/ 1837 h 1838"/>
              <a:gd name="T12" fmla="*/ 56 w 2438"/>
              <a:gd name="T13" fmla="*/ 1832 h 1838"/>
              <a:gd name="T14" fmla="*/ 1168 w 2438"/>
              <a:gd name="T15" fmla="*/ 1735 h 1838"/>
              <a:gd name="T16" fmla="*/ 1168 w 2438"/>
              <a:gd name="T17" fmla="*/ 101 h 1838"/>
              <a:gd name="T18" fmla="*/ 2112 w 2438"/>
              <a:gd name="T19" fmla="*/ 512 h 1838"/>
              <a:gd name="T20" fmla="*/ 2010 w 2438"/>
              <a:gd name="T21" fmla="*/ 512 h 1838"/>
              <a:gd name="T22" fmla="*/ 2010 w 2438"/>
              <a:gd name="T23" fmla="*/ 1274 h 1838"/>
              <a:gd name="T24" fmla="*/ 2112 w 2438"/>
              <a:gd name="T25" fmla="*/ 1274 h 1838"/>
              <a:gd name="T26" fmla="*/ 2112 w 2438"/>
              <a:gd name="T27" fmla="*/ 512 h 1838"/>
              <a:gd name="T28" fmla="*/ 1858 w 2438"/>
              <a:gd name="T29" fmla="*/ 664 h 1838"/>
              <a:gd name="T30" fmla="*/ 1756 w 2438"/>
              <a:gd name="T31" fmla="*/ 664 h 1838"/>
              <a:gd name="T32" fmla="*/ 1756 w 2438"/>
              <a:gd name="T33" fmla="*/ 1274 h 1838"/>
              <a:gd name="T34" fmla="*/ 1858 w 2438"/>
              <a:gd name="T35" fmla="*/ 1274 h 1838"/>
              <a:gd name="T36" fmla="*/ 1858 w 2438"/>
              <a:gd name="T37" fmla="*/ 664 h 1838"/>
              <a:gd name="T38" fmla="*/ 1604 w 2438"/>
              <a:gd name="T39" fmla="*/ 766 h 1838"/>
              <a:gd name="T40" fmla="*/ 1503 w 2438"/>
              <a:gd name="T41" fmla="*/ 766 h 1838"/>
              <a:gd name="T42" fmla="*/ 1503 w 2438"/>
              <a:gd name="T43" fmla="*/ 1274 h 1838"/>
              <a:gd name="T44" fmla="*/ 1604 w 2438"/>
              <a:gd name="T45" fmla="*/ 1274 h 1838"/>
              <a:gd name="T46" fmla="*/ 1604 w 2438"/>
              <a:gd name="T47" fmla="*/ 766 h 1838"/>
              <a:gd name="T48" fmla="*/ 196 w 2438"/>
              <a:gd name="T49" fmla="*/ 1098 h 1838"/>
              <a:gd name="T50" fmla="*/ 398 w 2438"/>
              <a:gd name="T51" fmla="*/ 896 h 1838"/>
              <a:gd name="T52" fmla="*/ 427 w 2438"/>
              <a:gd name="T53" fmla="*/ 867 h 1838"/>
              <a:gd name="T54" fmla="*/ 455 w 2438"/>
              <a:gd name="T55" fmla="*/ 896 h 1838"/>
              <a:gd name="T56" fmla="*/ 630 w 2438"/>
              <a:gd name="T57" fmla="*/ 1071 h 1838"/>
              <a:gd name="T58" fmla="*/ 845 w 2438"/>
              <a:gd name="T59" fmla="*/ 856 h 1838"/>
              <a:gd name="T60" fmla="*/ 749 w 2438"/>
              <a:gd name="T61" fmla="*/ 758 h 1838"/>
              <a:gd name="T62" fmla="*/ 952 w 2438"/>
              <a:gd name="T63" fmla="*/ 758 h 1838"/>
              <a:gd name="T64" fmla="*/ 991 w 2438"/>
              <a:gd name="T65" fmla="*/ 758 h 1838"/>
              <a:gd name="T66" fmla="*/ 991 w 2438"/>
              <a:gd name="T67" fmla="*/ 797 h 1838"/>
              <a:gd name="T68" fmla="*/ 991 w 2438"/>
              <a:gd name="T69" fmla="*/ 1007 h 1838"/>
              <a:gd name="T70" fmla="*/ 900 w 2438"/>
              <a:gd name="T71" fmla="*/ 913 h 1838"/>
              <a:gd name="T72" fmla="*/ 658 w 2438"/>
              <a:gd name="T73" fmla="*/ 1155 h 1838"/>
              <a:gd name="T74" fmla="*/ 630 w 2438"/>
              <a:gd name="T75" fmla="*/ 1183 h 1838"/>
              <a:gd name="T76" fmla="*/ 602 w 2438"/>
              <a:gd name="T77" fmla="*/ 1155 h 1838"/>
              <a:gd name="T78" fmla="*/ 427 w 2438"/>
              <a:gd name="T79" fmla="*/ 980 h 1838"/>
              <a:gd name="T80" fmla="*/ 252 w 2438"/>
              <a:gd name="T81" fmla="*/ 1154 h 1838"/>
              <a:gd name="T82" fmla="*/ 196 w 2438"/>
              <a:gd name="T83" fmla="*/ 1098 h 1838"/>
              <a:gd name="T84" fmla="*/ 1270 w 2438"/>
              <a:gd name="T85" fmla="*/ 101 h 1838"/>
              <a:gd name="T86" fmla="*/ 2382 w 2438"/>
              <a:gd name="T87" fmla="*/ 5 h 1838"/>
              <a:gd name="T88" fmla="*/ 2437 w 2438"/>
              <a:gd name="T89" fmla="*/ 0 h 1838"/>
              <a:gd name="T90" fmla="*/ 2437 w 2438"/>
              <a:gd name="T91" fmla="*/ 55 h 1838"/>
              <a:gd name="T92" fmla="*/ 2437 w 2438"/>
              <a:gd name="T93" fmla="*/ 1782 h 1838"/>
              <a:gd name="T94" fmla="*/ 2437 w 2438"/>
              <a:gd name="T95" fmla="*/ 1837 h 1838"/>
              <a:gd name="T96" fmla="*/ 2382 w 2438"/>
              <a:gd name="T97" fmla="*/ 1832 h 1838"/>
              <a:gd name="T98" fmla="*/ 1270 w 2438"/>
              <a:gd name="T99" fmla="*/ 1735 h 1838"/>
              <a:gd name="T100" fmla="*/ 1270 w 2438"/>
              <a:gd name="T101" fmla="*/ 101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38" h="1838">
                <a:moveTo>
                  <a:pt x="1168" y="101"/>
                </a:moveTo>
                <a:lnTo>
                  <a:pt x="56" y="5"/>
                </a:lnTo>
                <a:lnTo>
                  <a:pt x="0" y="0"/>
                </a:lnTo>
                <a:lnTo>
                  <a:pt x="0" y="55"/>
                </a:lnTo>
                <a:lnTo>
                  <a:pt x="0" y="1782"/>
                </a:lnTo>
                <a:lnTo>
                  <a:pt x="0" y="1837"/>
                </a:lnTo>
                <a:lnTo>
                  <a:pt x="56" y="1832"/>
                </a:lnTo>
                <a:lnTo>
                  <a:pt x="1168" y="1735"/>
                </a:lnTo>
                <a:lnTo>
                  <a:pt x="1168" y="101"/>
                </a:lnTo>
                <a:close/>
                <a:moveTo>
                  <a:pt x="2112" y="512"/>
                </a:moveTo>
                <a:lnTo>
                  <a:pt x="2010" y="512"/>
                </a:lnTo>
                <a:lnTo>
                  <a:pt x="2010" y="1274"/>
                </a:lnTo>
                <a:lnTo>
                  <a:pt x="2112" y="1274"/>
                </a:lnTo>
                <a:lnTo>
                  <a:pt x="2112" y="512"/>
                </a:lnTo>
                <a:close/>
                <a:moveTo>
                  <a:pt x="1858" y="664"/>
                </a:moveTo>
                <a:lnTo>
                  <a:pt x="1756" y="664"/>
                </a:lnTo>
                <a:lnTo>
                  <a:pt x="1756" y="1274"/>
                </a:lnTo>
                <a:lnTo>
                  <a:pt x="1858" y="1274"/>
                </a:lnTo>
                <a:lnTo>
                  <a:pt x="1858" y="664"/>
                </a:lnTo>
                <a:close/>
                <a:moveTo>
                  <a:pt x="1604" y="766"/>
                </a:moveTo>
                <a:lnTo>
                  <a:pt x="1503" y="766"/>
                </a:lnTo>
                <a:lnTo>
                  <a:pt x="1503" y="1274"/>
                </a:lnTo>
                <a:lnTo>
                  <a:pt x="1604" y="1274"/>
                </a:lnTo>
                <a:lnTo>
                  <a:pt x="1604" y="766"/>
                </a:lnTo>
                <a:close/>
                <a:moveTo>
                  <a:pt x="196" y="1098"/>
                </a:moveTo>
                <a:lnTo>
                  <a:pt x="398" y="896"/>
                </a:lnTo>
                <a:lnTo>
                  <a:pt x="427" y="867"/>
                </a:lnTo>
                <a:lnTo>
                  <a:pt x="455" y="896"/>
                </a:lnTo>
                <a:lnTo>
                  <a:pt x="630" y="1071"/>
                </a:lnTo>
                <a:lnTo>
                  <a:pt x="845" y="856"/>
                </a:lnTo>
                <a:lnTo>
                  <a:pt x="749" y="758"/>
                </a:lnTo>
                <a:lnTo>
                  <a:pt x="952" y="758"/>
                </a:lnTo>
                <a:lnTo>
                  <a:pt x="991" y="758"/>
                </a:lnTo>
                <a:lnTo>
                  <a:pt x="991" y="797"/>
                </a:lnTo>
                <a:lnTo>
                  <a:pt x="991" y="1007"/>
                </a:lnTo>
                <a:lnTo>
                  <a:pt x="900" y="913"/>
                </a:lnTo>
                <a:lnTo>
                  <a:pt x="658" y="1155"/>
                </a:lnTo>
                <a:lnTo>
                  <a:pt x="630" y="1183"/>
                </a:lnTo>
                <a:lnTo>
                  <a:pt x="602" y="1155"/>
                </a:lnTo>
                <a:lnTo>
                  <a:pt x="427" y="980"/>
                </a:lnTo>
                <a:lnTo>
                  <a:pt x="252" y="1154"/>
                </a:lnTo>
                <a:lnTo>
                  <a:pt x="196" y="1098"/>
                </a:lnTo>
                <a:close/>
                <a:moveTo>
                  <a:pt x="1270" y="101"/>
                </a:moveTo>
                <a:lnTo>
                  <a:pt x="2382" y="5"/>
                </a:lnTo>
                <a:lnTo>
                  <a:pt x="2437" y="0"/>
                </a:lnTo>
                <a:lnTo>
                  <a:pt x="2437" y="55"/>
                </a:lnTo>
                <a:lnTo>
                  <a:pt x="2437" y="1782"/>
                </a:lnTo>
                <a:lnTo>
                  <a:pt x="2437" y="1837"/>
                </a:lnTo>
                <a:lnTo>
                  <a:pt x="2382" y="1832"/>
                </a:lnTo>
                <a:lnTo>
                  <a:pt x="1270" y="1735"/>
                </a:lnTo>
                <a:lnTo>
                  <a:pt x="1270" y="101"/>
                </a:lnTo>
                <a:close/>
              </a:path>
            </a:pathLst>
          </a:custGeom>
          <a:solidFill>
            <a:schemeClr val="accent1"/>
          </a:solidFill>
          <a:ln>
            <a:noFill/>
          </a:ln>
          <a:effectLst/>
        </p:spPr>
        <p:txBody>
          <a:bodyPr wrap="none" anchor="ctr"/>
          <a:lstStyle/>
          <a:p>
            <a:endParaRPr lang="en-US" dirty="0">
              <a:latin typeface="Lato Light" panose="020F0502020204030203" pitchFamily="34" charset="0"/>
            </a:endParaRPr>
          </a:p>
        </p:txBody>
      </p:sp>
      <p:sp>
        <p:nvSpPr>
          <p:cNvPr id="27" name="Freeform 26">
            <a:extLst>
              <a:ext uri="{FF2B5EF4-FFF2-40B4-BE49-F238E27FC236}">
                <a16:creationId xmlns:a16="http://schemas.microsoft.com/office/drawing/2014/main" id="{2E0BADC2-1D97-0B4C-8422-C3CA48EB51A6}"/>
              </a:ext>
            </a:extLst>
          </p:cNvPr>
          <p:cNvSpPr>
            <a:spLocks noChangeArrowheads="1"/>
          </p:cNvSpPr>
          <p:nvPr/>
        </p:nvSpPr>
        <p:spPr bwMode="auto">
          <a:xfrm>
            <a:off x="9002048" y="7390229"/>
            <a:ext cx="1145386" cy="866586"/>
          </a:xfrm>
          <a:custGeom>
            <a:avLst/>
            <a:gdLst>
              <a:gd name="connsiteX0" fmla="*/ 0 w 877526"/>
              <a:gd name="connsiteY0" fmla="*/ 449973 h 663926"/>
              <a:gd name="connsiteX1" fmla="*/ 11150 w 877526"/>
              <a:gd name="connsiteY1" fmla="*/ 454295 h 663926"/>
              <a:gd name="connsiteX2" fmla="*/ 137752 w 877526"/>
              <a:gd name="connsiteY2" fmla="*/ 482030 h 663926"/>
              <a:gd name="connsiteX3" fmla="*/ 137752 w 877526"/>
              <a:gd name="connsiteY3" fmla="*/ 645196 h 663926"/>
              <a:gd name="connsiteX4" fmla="*/ 118690 w 877526"/>
              <a:gd name="connsiteY4" fmla="*/ 663926 h 663926"/>
              <a:gd name="connsiteX5" fmla="*/ 19422 w 877526"/>
              <a:gd name="connsiteY5" fmla="*/ 663926 h 663926"/>
              <a:gd name="connsiteX6" fmla="*/ 0 w 877526"/>
              <a:gd name="connsiteY6" fmla="*/ 654561 h 663926"/>
              <a:gd name="connsiteX7" fmla="*/ 0 w 877526"/>
              <a:gd name="connsiteY7" fmla="*/ 645196 h 663926"/>
              <a:gd name="connsiteX8" fmla="*/ 720593 w 877526"/>
              <a:gd name="connsiteY8" fmla="*/ 410512 h 663926"/>
              <a:gd name="connsiteX9" fmla="*/ 847247 w 877526"/>
              <a:gd name="connsiteY9" fmla="*/ 431921 h 663926"/>
              <a:gd name="connsiteX10" fmla="*/ 863034 w 877526"/>
              <a:gd name="connsiteY10" fmla="*/ 454418 h 663926"/>
              <a:gd name="connsiteX11" fmla="*/ 841148 w 877526"/>
              <a:gd name="connsiteY11" fmla="*/ 470021 h 663926"/>
              <a:gd name="connsiteX12" fmla="*/ 714134 w 877526"/>
              <a:gd name="connsiteY12" fmla="*/ 448250 h 663926"/>
              <a:gd name="connsiteX13" fmla="*/ 698706 w 877526"/>
              <a:gd name="connsiteY13" fmla="*/ 426115 h 663926"/>
              <a:gd name="connsiteX14" fmla="*/ 720593 w 877526"/>
              <a:gd name="connsiteY14" fmla="*/ 410512 h 663926"/>
              <a:gd name="connsiteX15" fmla="*/ 858013 w 877526"/>
              <a:gd name="connsiteY15" fmla="*/ 237248 h 663926"/>
              <a:gd name="connsiteX16" fmla="*/ 877526 w 877526"/>
              <a:gd name="connsiteY16" fmla="*/ 256546 h 663926"/>
              <a:gd name="connsiteX17" fmla="*/ 858374 w 877526"/>
              <a:gd name="connsiteY17" fmla="*/ 275844 h 663926"/>
              <a:gd name="connsiteX18" fmla="*/ 711302 w 877526"/>
              <a:gd name="connsiteY18" fmla="*/ 276572 h 663926"/>
              <a:gd name="connsiteX19" fmla="*/ 692150 w 877526"/>
              <a:gd name="connsiteY19" fmla="*/ 257638 h 663926"/>
              <a:gd name="connsiteX20" fmla="*/ 711302 w 877526"/>
              <a:gd name="connsiteY20" fmla="*/ 237976 h 663926"/>
              <a:gd name="connsiteX21" fmla="*/ 841148 w 877526"/>
              <a:gd name="connsiteY21" fmla="*/ 65662 h 663926"/>
              <a:gd name="connsiteX22" fmla="*/ 863034 w 877526"/>
              <a:gd name="connsiteY22" fmla="*/ 81991 h 663926"/>
              <a:gd name="connsiteX23" fmla="*/ 847247 w 877526"/>
              <a:gd name="connsiteY23" fmla="*/ 103762 h 663926"/>
              <a:gd name="connsiteX24" fmla="*/ 720593 w 877526"/>
              <a:gd name="connsiteY24" fmla="*/ 125534 h 663926"/>
              <a:gd name="connsiteX25" fmla="*/ 698706 w 877526"/>
              <a:gd name="connsiteY25" fmla="*/ 109568 h 663926"/>
              <a:gd name="connsiteX26" fmla="*/ 714134 w 877526"/>
              <a:gd name="connsiteY26" fmla="*/ 87434 h 663926"/>
              <a:gd name="connsiteX27" fmla="*/ 500379 w 877526"/>
              <a:gd name="connsiteY27" fmla="*/ 47256 h 663926"/>
              <a:gd name="connsiteX28" fmla="*/ 461833 w 877526"/>
              <a:gd name="connsiteY28" fmla="*/ 58051 h 663926"/>
              <a:gd name="connsiteX29" fmla="*/ 461833 w 877526"/>
              <a:gd name="connsiteY29" fmla="*/ 507843 h 663926"/>
              <a:gd name="connsiteX30" fmla="*/ 500379 w 877526"/>
              <a:gd name="connsiteY30" fmla="*/ 507843 h 663926"/>
              <a:gd name="connsiteX31" fmla="*/ 565583 w 877526"/>
              <a:gd name="connsiteY31" fmla="*/ 838 h 663926"/>
              <a:gd name="connsiteX32" fmla="*/ 612415 w 877526"/>
              <a:gd name="connsiteY32" fmla="*/ 51574 h 663926"/>
              <a:gd name="connsiteX33" fmla="*/ 612415 w 877526"/>
              <a:gd name="connsiteY33" fmla="*/ 503525 h 663926"/>
              <a:gd name="connsiteX34" fmla="*/ 565583 w 877526"/>
              <a:gd name="connsiteY34" fmla="*/ 554261 h 663926"/>
              <a:gd name="connsiteX35" fmla="*/ 15490 w 877526"/>
              <a:gd name="connsiteY35" fmla="*/ 434437 h 663926"/>
              <a:gd name="connsiteX36" fmla="*/ 0 w 877526"/>
              <a:gd name="connsiteY36" fmla="*/ 415366 h 663926"/>
              <a:gd name="connsiteX37" fmla="*/ 0 w 877526"/>
              <a:gd name="connsiteY37" fmla="*/ 139014 h 663926"/>
              <a:gd name="connsiteX38" fmla="*/ 16211 w 877526"/>
              <a:gd name="connsiteY38" fmla="*/ 120302 h 663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77526" h="663926">
                <a:moveTo>
                  <a:pt x="0" y="449973"/>
                </a:moveTo>
                <a:cubicBezTo>
                  <a:pt x="3597" y="451774"/>
                  <a:pt x="7193" y="453575"/>
                  <a:pt x="11150" y="454295"/>
                </a:cubicBezTo>
                <a:lnTo>
                  <a:pt x="137752" y="482030"/>
                </a:lnTo>
                <a:lnTo>
                  <a:pt x="137752" y="645196"/>
                </a:lnTo>
                <a:cubicBezTo>
                  <a:pt x="137752" y="655642"/>
                  <a:pt x="129120" y="663926"/>
                  <a:pt x="118690" y="663926"/>
                </a:cubicBezTo>
                <a:lnTo>
                  <a:pt x="19422" y="663926"/>
                </a:lnTo>
                <a:cubicBezTo>
                  <a:pt x="8632" y="663926"/>
                  <a:pt x="0" y="659604"/>
                  <a:pt x="0" y="654561"/>
                </a:cubicBezTo>
                <a:lnTo>
                  <a:pt x="0" y="645196"/>
                </a:lnTo>
                <a:close/>
                <a:moveTo>
                  <a:pt x="720593" y="410512"/>
                </a:moveTo>
                <a:lnTo>
                  <a:pt x="847247" y="431921"/>
                </a:lnTo>
                <a:cubicBezTo>
                  <a:pt x="857653" y="433735"/>
                  <a:pt x="864828" y="443895"/>
                  <a:pt x="863034" y="454418"/>
                </a:cubicBezTo>
                <a:cubicBezTo>
                  <a:pt x="861240" y="464578"/>
                  <a:pt x="851553" y="471835"/>
                  <a:pt x="841148" y="470021"/>
                </a:cubicBezTo>
                <a:lnTo>
                  <a:pt x="714134" y="448250"/>
                </a:lnTo>
                <a:cubicBezTo>
                  <a:pt x="704088" y="446435"/>
                  <a:pt x="696912" y="436638"/>
                  <a:pt x="698706" y="426115"/>
                </a:cubicBezTo>
                <a:cubicBezTo>
                  <a:pt x="700500" y="415592"/>
                  <a:pt x="710188" y="408698"/>
                  <a:pt x="720593" y="410512"/>
                </a:cubicBezTo>
                <a:close/>
                <a:moveTo>
                  <a:pt x="858013" y="237248"/>
                </a:moveTo>
                <a:cubicBezTo>
                  <a:pt x="868853" y="237248"/>
                  <a:pt x="877526" y="245987"/>
                  <a:pt x="877526" y="256546"/>
                </a:cubicBezTo>
                <a:cubicBezTo>
                  <a:pt x="877526" y="267469"/>
                  <a:pt x="868853" y="275844"/>
                  <a:pt x="858374" y="275844"/>
                </a:cubicBezTo>
                <a:lnTo>
                  <a:pt x="711302" y="276572"/>
                </a:lnTo>
                <a:cubicBezTo>
                  <a:pt x="700823" y="276572"/>
                  <a:pt x="692150" y="268197"/>
                  <a:pt x="692150" y="257638"/>
                </a:cubicBezTo>
                <a:cubicBezTo>
                  <a:pt x="692150" y="246715"/>
                  <a:pt x="700461" y="237976"/>
                  <a:pt x="711302" y="237976"/>
                </a:cubicBezTo>
                <a:close/>
                <a:moveTo>
                  <a:pt x="841148" y="65662"/>
                </a:moveTo>
                <a:cubicBezTo>
                  <a:pt x="851553" y="64211"/>
                  <a:pt x="861240" y="71105"/>
                  <a:pt x="863034" y="81991"/>
                </a:cubicBezTo>
                <a:cubicBezTo>
                  <a:pt x="864828" y="92151"/>
                  <a:pt x="857653" y="101948"/>
                  <a:pt x="847247" y="103762"/>
                </a:cubicBezTo>
                <a:lnTo>
                  <a:pt x="720593" y="125534"/>
                </a:lnTo>
                <a:cubicBezTo>
                  <a:pt x="710188" y="127348"/>
                  <a:pt x="700500" y="120091"/>
                  <a:pt x="698706" y="109568"/>
                </a:cubicBezTo>
                <a:cubicBezTo>
                  <a:pt x="696912" y="99408"/>
                  <a:pt x="704088" y="89248"/>
                  <a:pt x="714134" y="87434"/>
                </a:cubicBezTo>
                <a:close/>
                <a:moveTo>
                  <a:pt x="500379" y="47256"/>
                </a:moveTo>
                <a:lnTo>
                  <a:pt x="461833" y="58051"/>
                </a:lnTo>
                <a:lnTo>
                  <a:pt x="461833" y="507843"/>
                </a:lnTo>
                <a:lnTo>
                  <a:pt x="500379" y="507843"/>
                </a:lnTo>
                <a:close/>
                <a:moveTo>
                  <a:pt x="565583" y="838"/>
                </a:moveTo>
                <a:cubicBezTo>
                  <a:pt x="594763" y="-5639"/>
                  <a:pt x="612415" y="26746"/>
                  <a:pt x="612415" y="51574"/>
                </a:cubicBezTo>
                <a:lnTo>
                  <a:pt x="612415" y="503525"/>
                </a:lnTo>
                <a:cubicBezTo>
                  <a:pt x="612415" y="528713"/>
                  <a:pt x="594402" y="560738"/>
                  <a:pt x="565583" y="554261"/>
                </a:cubicBezTo>
                <a:lnTo>
                  <a:pt x="15490" y="434437"/>
                </a:lnTo>
                <a:cubicBezTo>
                  <a:pt x="6124" y="432278"/>
                  <a:pt x="0" y="424362"/>
                  <a:pt x="0" y="415366"/>
                </a:cubicBezTo>
                <a:lnTo>
                  <a:pt x="0" y="139014"/>
                </a:lnTo>
                <a:cubicBezTo>
                  <a:pt x="0" y="129658"/>
                  <a:pt x="7205" y="121742"/>
                  <a:pt x="16211" y="120302"/>
                </a:cubicBezTo>
                <a:close/>
              </a:path>
            </a:pathLst>
          </a:custGeom>
          <a:solidFill>
            <a:schemeClr val="accent2"/>
          </a:solidFill>
          <a:ln>
            <a:noFill/>
          </a:ln>
          <a:effectLst/>
        </p:spPr>
        <p:txBody>
          <a:bodyPr wrap="square" anchor="ctr">
            <a:noAutofit/>
          </a:bodyPr>
          <a:lstStyle/>
          <a:p>
            <a:endParaRPr lang="en-US" dirty="0">
              <a:latin typeface="Lato Light" panose="020F0502020204030203" pitchFamily="34" charset="0"/>
            </a:endParaRPr>
          </a:p>
        </p:txBody>
      </p:sp>
      <p:sp>
        <p:nvSpPr>
          <p:cNvPr id="29" name="Freeform 28">
            <a:extLst>
              <a:ext uri="{FF2B5EF4-FFF2-40B4-BE49-F238E27FC236}">
                <a16:creationId xmlns:a16="http://schemas.microsoft.com/office/drawing/2014/main" id="{9F5ACAF4-6E76-164A-8A7D-314FF24A32D3}"/>
              </a:ext>
            </a:extLst>
          </p:cNvPr>
          <p:cNvSpPr>
            <a:spLocks noChangeArrowheads="1"/>
          </p:cNvSpPr>
          <p:nvPr/>
        </p:nvSpPr>
        <p:spPr bwMode="auto">
          <a:xfrm>
            <a:off x="19467950" y="7263261"/>
            <a:ext cx="1122596" cy="1120523"/>
          </a:xfrm>
          <a:custGeom>
            <a:avLst/>
            <a:gdLst>
              <a:gd name="connsiteX0" fmla="*/ 675945 w 860065"/>
              <a:gd name="connsiteY0" fmla="*/ 712400 h 858477"/>
              <a:gd name="connsiteX1" fmla="*/ 718462 w 860065"/>
              <a:gd name="connsiteY1" fmla="*/ 747660 h 858477"/>
              <a:gd name="connsiteX2" fmla="*/ 574338 w 860065"/>
              <a:gd name="connsiteY2" fmla="*/ 834011 h 858477"/>
              <a:gd name="connsiteX3" fmla="*/ 598478 w 860065"/>
              <a:gd name="connsiteY3" fmla="*/ 763851 h 858477"/>
              <a:gd name="connsiteX4" fmla="*/ 675945 w 860065"/>
              <a:gd name="connsiteY4" fmla="*/ 712400 h 858477"/>
              <a:gd name="connsiteX5" fmla="*/ 433387 w 860065"/>
              <a:gd name="connsiteY5" fmla="*/ 442912 h 858477"/>
              <a:gd name="connsiteX6" fmla="*/ 468264 w 860065"/>
              <a:gd name="connsiteY6" fmla="*/ 455133 h 858477"/>
              <a:gd name="connsiteX7" fmla="*/ 739369 w 860065"/>
              <a:gd name="connsiteY7" fmla="*/ 550383 h 858477"/>
              <a:gd name="connsiteX8" fmla="*/ 781796 w 860065"/>
              <a:gd name="connsiteY8" fmla="*/ 565120 h 858477"/>
              <a:gd name="connsiteX9" fmla="*/ 740088 w 860065"/>
              <a:gd name="connsiteY9" fmla="*/ 581654 h 858477"/>
              <a:gd name="connsiteX10" fmla="*/ 644806 w 860065"/>
              <a:gd name="connsiteY10" fmla="*/ 619754 h 858477"/>
              <a:gd name="connsiteX11" fmla="*/ 788628 w 860065"/>
              <a:gd name="connsiteY11" fmla="*/ 739086 h 858477"/>
              <a:gd name="connsiteX12" fmla="*/ 767414 w 860065"/>
              <a:gd name="connsiteY12" fmla="*/ 764606 h 858477"/>
              <a:gd name="connsiteX13" fmla="*/ 620356 w 860065"/>
              <a:gd name="connsiteY13" fmla="*/ 643117 h 858477"/>
              <a:gd name="connsiteX14" fmla="*/ 585839 w 860065"/>
              <a:gd name="connsiteY14" fmla="*/ 743039 h 858477"/>
              <a:gd name="connsiteX15" fmla="*/ 571097 w 860065"/>
              <a:gd name="connsiteY15" fmla="*/ 785453 h 858477"/>
              <a:gd name="connsiteX16" fmla="*/ 554198 w 860065"/>
              <a:gd name="connsiteY16" fmla="*/ 743758 h 858477"/>
              <a:gd name="connsiteX17" fmla="*/ 447050 w 860065"/>
              <a:gd name="connsiteY17" fmla="*/ 477058 h 858477"/>
              <a:gd name="connsiteX18" fmla="*/ 431006 w 860065"/>
              <a:gd name="connsiteY18" fmla="*/ 352425 h 858477"/>
              <a:gd name="connsiteX19" fmla="*/ 507639 w 860065"/>
              <a:gd name="connsiteY19" fmla="*/ 429238 h 858477"/>
              <a:gd name="connsiteX20" fmla="*/ 505470 w 860065"/>
              <a:gd name="connsiteY20" fmla="*/ 448351 h 858477"/>
              <a:gd name="connsiteX21" fmla="*/ 475829 w 860065"/>
              <a:gd name="connsiteY21" fmla="*/ 437893 h 858477"/>
              <a:gd name="connsiteX22" fmla="*/ 402449 w 860065"/>
              <a:gd name="connsiteY22" fmla="*/ 412289 h 858477"/>
              <a:gd name="connsiteX23" fmla="*/ 440043 w 860065"/>
              <a:gd name="connsiteY23" fmla="*/ 505330 h 858477"/>
              <a:gd name="connsiteX24" fmla="*/ 431006 w 860065"/>
              <a:gd name="connsiteY24" fmla="*/ 506052 h 858477"/>
              <a:gd name="connsiteX25" fmla="*/ 354012 w 860065"/>
              <a:gd name="connsiteY25" fmla="*/ 429238 h 858477"/>
              <a:gd name="connsiteX26" fmla="*/ 431006 w 860065"/>
              <a:gd name="connsiteY26" fmla="*/ 352425 h 858477"/>
              <a:gd name="connsiteX27" fmla="*/ 430212 w 860065"/>
              <a:gd name="connsiteY27" fmla="*/ 165100 h 858477"/>
              <a:gd name="connsiteX28" fmla="*/ 617266 w 860065"/>
              <a:gd name="connsiteY28" fmla="*/ 242799 h 858477"/>
              <a:gd name="connsiteX29" fmla="*/ 694966 w 860065"/>
              <a:gd name="connsiteY29" fmla="*/ 429853 h 858477"/>
              <a:gd name="connsiteX30" fmla="*/ 682016 w 860065"/>
              <a:gd name="connsiteY30" fmla="*/ 511149 h 858477"/>
              <a:gd name="connsiteX31" fmla="*/ 630216 w 860065"/>
              <a:gd name="connsiteY31" fmla="*/ 493163 h 858477"/>
              <a:gd name="connsiteX32" fmla="*/ 640288 w 860065"/>
              <a:gd name="connsiteY32" fmla="*/ 429853 h 858477"/>
              <a:gd name="connsiteX33" fmla="*/ 578776 w 860065"/>
              <a:gd name="connsiteY33" fmla="*/ 281289 h 858477"/>
              <a:gd name="connsiteX34" fmla="*/ 430212 w 860065"/>
              <a:gd name="connsiteY34" fmla="*/ 219777 h 858477"/>
              <a:gd name="connsiteX35" fmla="*/ 281649 w 860065"/>
              <a:gd name="connsiteY35" fmla="*/ 281289 h 858477"/>
              <a:gd name="connsiteX36" fmla="*/ 220137 w 860065"/>
              <a:gd name="connsiteY36" fmla="*/ 429853 h 858477"/>
              <a:gd name="connsiteX37" fmla="*/ 281649 w 860065"/>
              <a:gd name="connsiteY37" fmla="*/ 578417 h 858477"/>
              <a:gd name="connsiteX38" fmla="*/ 430212 w 860065"/>
              <a:gd name="connsiteY38" fmla="*/ 639928 h 858477"/>
              <a:gd name="connsiteX39" fmla="*/ 489566 w 860065"/>
              <a:gd name="connsiteY39" fmla="*/ 631295 h 858477"/>
              <a:gd name="connsiteX40" fmla="*/ 510070 w 860065"/>
              <a:gd name="connsiteY40" fmla="*/ 682735 h 858477"/>
              <a:gd name="connsiteX41" fmla="*/ 430212 w 860065"/>
              <a:gd name="connsiteY41" fmla="*/ 694965 h 858477"/>
              <a:gd name="connsiteX42" fmla="*/ 242799 w 860065"/>
              <a:gd name="connsiteY42" fmla="*/ 617266 h 858477"/>
              <a:gd name="connsiteX43" fmla="*/ 165100 w 860065"/>
              <a:gd name="connsiteY43" fmla="*/ 429853 h 858477"/>
              <a:gd name="connsiteX44" fmla="*/ 242799 w 860065"/>
              <a:gd name="connsiteY44" fmla="*/ 242799 h 858477"/>
              <a:gd name="connsiteX45" fmla="*/ 430212 w 860065"/>
              <a:gd name="connsiteY45" fmla="*/ 165100 h 858477"/>
              <a:gd name="connsiteX46" fmla="*/ 430212 w 860065"/>
              <a:gd name="connsiteY46" fmla="*/ 0 h 858477"/>
              <a:gd name="connsiteX47" fmla="*/ 733956 w 860065"/>
              <a:gd name="connsiteY47" fmla="*/ 125929 h 858477"/>
              <a:gd name="connsiteX48" fmla="*/ 860065 w 860065"/>
              <a:gd name="connsiteY48" fmla="*/ 429238 h 858477"/>
              <a:gd name="connsiteX49" fmla="*/ 766744 w 860065"/>
              <a:gd name="connsiteY49" fmla="*/ 696568 h 858477"/>
              <a:gd name="connsiteX50" fmla="*/ 724588 w 860065"/>
              <a:gd name="connsiteY50" fmla="*/ 661308 h 858477"/>
              <a:gd name="connsiteX51" fmla="*/ 768546 w 860065"/>
              <a:gd name="connsiteY51" fmla="*/ 590428 h 858477"/>
              <a:gd name="connsiteX52" fmla="*/ 834843 w 860065"/>
              <a:gd name="connsiteY52" fmla="*/ 564163 h 858477"/>
              <a:gd name="connsiteX53" fmla="*/ 786201 w 860065"/>
              <a:gd name="connsiteY53" fmla="*/ 546893 h 858477"/>
              <a:gd name="connsiteX54" fmla="*/ 804937 w 860065"/>
              <a:gd name="connsiteY54" fmla="*/ 429238 h 858477"/>
              <a:gd name="connsiteX55" fmla="*/ 695402 w 860065"/>
              <a:gd name="connsiteY55" fmla="*/ 164427 h 858477"/>
              <a:gd name="connsiteX56" fmla="*/ 430212 w 860065"/>
              <a:gd name="connsiteY56" fmla="*/ 54689 h 858477"/>
              <a:gd name="connsiteX57" fmla="*/ 165023 w 860065"/>
              <a:gd name="connsiteY57" fmla="*/ 164427 h 858477"/>
              <a:gd name="connsiteX58" fmla="*/ 55127 w 860065"/>
              <a:gd name="connsiteY58" fmla="*/ 429238 h 858477"/>
              <a:gd name="connsiteX59" fmla="*/ 165023 w 860065"/>
              <a:gd name="connsiteY59" fmla="*/ 694410 h 858477"/>
              <a:gd name="connsiteX60" fmla="*/ 430212 w 860065"/>
              <a:gd name="connsiteY60" fmla="*/ 803788 h 858477"/>
              <a:gd name="connsiteX61" fmla="*/ 551278 w 860065"/>
              <a:gd name="connsiteY61" fmla="*/ 783999 h 858477"/>
              <a:gd name="connsiteX62" fmla="*/ 571815 w 860065"/>
              <a:gd name="connsiteY62" fmla="*/ 834731 h 858477"/>
              <a:gd name="connsiteX63" fmla="*/ 430212 w 860065"/>
              <a:gd name="connsiteY63" fmla="*/ 858477 h 858477"/>
              <a:gd name="connsiteX64" fmla="*/ 126109 w 860065"/>
              <a:gd name="connsiteY64" fmla="*/ 732908 h 858477"/>
              <a:gd name="connsiteX65" fmla="*/ 0 w 860065"/>
              <a:gd name="connsiteY65" fmla="*/ 429238 h 858477"/>
              <a:gd name="connsiteX66" fmla="*/ 126109 w 860065"/>
              <a:gd name="connsiteY66" fmla="*/ 125929 h 858477"/>
              <a:gd name="connsiteX67" fmla="*/ 430212 w 860065"/>
              <a:gd name="connsiteY67" fmla="*/ 0 h 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60065" h="858477">
                <a:moveTo>
                  <a:pt x="675945" y="712400"/>
                </a:moveTo>
                <a:lnTo>
                  <a:pt x="718462" y="747660"/>
                </a:lnTo>
                <a:cubicBezTo>
                  <a:pt x="677026" y="785079"/>
                  <a:pt x="628024" y="814582"/>
                  <a:pt x="574338" y="834011"/>
                </a:cubicBezTo>
                <a:lnTo>
                  <a:pt x="598478" y="763851"/>
                </a:lnTo>
                <a:cubicBezTo>
                  <a:pt x="626583" y="750178"/>
                  <a:pt x="652525" y="732548"/>
                  <a:pt x="675945" y="712400"/>
                </a:cubicBezTo>
                <a:close/>
                <a:moveTo>
                  <a:pt x="433387" y="442912"/>
                </a:moveTo>
                <a:lnTo>
                  <a:pt x="468264" y="455133"/>
                </a:lnTo>
                <a:lnTo>
                  <a:pt x="739369" y="550383"/>
                </a:lnTo>
                <a:lnTo>
                  <a:pt x="781796" y="565120"/>
                </a:lnTo>
                <a:lnTo>
                  <a:pt x="740088" y="581654"/>
                </a:lnTo>
                <a:lnTo>
                  <a:pt x="644806" y="619754"/>
                </a:lnTo>
                <a:lnTo>
                  <a:pt x="788628" y="739086"/>
                </a:lnTo>
                <a:lnTo>
                  <a:pt x="767414" y="764606"/>
                </a:lnTo>
                <a:lnTo>
                  <a:pt x="620356" y="643117"/>
                </a:lnTo>
                <a:lnTo>
                  <a:pt x="585839" y="743039"/>
                </a:lnTo>
                <a:lnTo>
                  <a:pt x="571097" y="785453"/>
                </a:lnTo>
                <a:lnTo>
                  <a:pt x="554198" y="743758"/>
                </a:lnTo>
                <a:lnTo>
                  <a:pt x="447050" y="477058"/>
                </a:lnTo>
                <a:close/>
                <a:moveTo>
                  <a:pt x="431006" y="352425"/>
                </a:moveTo>
                <a:cubicBezTo>
                  <a:pt x="473299" y="352425"/>
                  <a:pt x="507639" y="387045"/>
                  <a:pt x="507639" y="429238"/>
                </a:cubicBezTo>
                <a:cubicBezTo>
                  <a:pt x="507639" y="435729"/>
                  <a:pt x="506916" y="442221"/>
                  <a:pt x="505470" y="448351"/>
                </a:cubicBezTo>
                <a:lnTo>
                  <a:pt x="475829" y="437893"/>
                </a:lnTo>
                <a:lnTo>
                  <a:pt x="402449" y="412289"/>
                </a:lnTo>
                <a:lnTo>
                  <a:pt x="440043" y="505330"/>
                </a:lnTo>
                <a:cubicBezTo>
                  <a:pt x="437151" y="506052"/>
                  <a:pt x="433898" y="506052"/>
                  <a:pt x="431006" y="506052"/>
                </a:cubicBezTo>
                <a:cubicBezTo>
                  <a:pt x="388352" y="506052"/>
                  <a:pt x="354012" y="471792"/>
                  <a:pt x="354012" y="429238"/>
                </a:cubicBezTo>
                <a:cubicBezTo>
                  <a:pt x="354012" y="387045"/>
                  <a:pt x="388352" y="352425"/>
                  <a:pt x="431006" y="352425"/>
                </a:cubicBezTo>
                <a:close/>
                <a:moveTo>
                  <a:pt x="430212" y="165100"/>
                </a:moveTo>
                <a:cubicBezTo>
                  <a:pt x="503236" y="165100"/>
                  <a:pt x="569424" y="194957"/>
                  <a:pt x="617266" y="242799"/>
                </a:cubicBezTo>
                <a:cubicBezTo>
                  <a:pt x="665109" y="290642"/>
                  <a:pt x="694966" y="356830"/>
                  <a:pt x="694966" y="429853"/>
                </a:cubicBezTo>
                <a:cubicBezTo>
                  <a:pt x="694966" y="458271"/>
                  <a:pt x="690289" y="485609"/>
                  <a:pt x="682016" y="511149"/>
                </a:cubicBezTo>
                <a:lnTo>
                  <a:pt x="630216" y="493163"/>
                </a:lnTo>
                <a:cubicBezTo>
                  <a:pt x="636691" y="473019"/>
                  <a:pt x="640288" y="452155"/>
                  <a:pt x="640288" y="429853"/>
                </a:cubicBezTo>
                <a:cubicBezTo>
                  <a:pt x="640288" y="371938"/>
                  <a:pt x="616547" y="319419"/>
                  <a:pt x="578776" y="281289"/>
                </a:cubicBezTo>
                <a:cubicBezTo>
                  <a:pt x="540646" y="243519"/>
                  <a:pt x="488127" y="219777"/>
                  <a:pt x="430212" y="219777"/>
                </a:cubicBezTo>
                <a:cubicBezTo>
                  <a:pt x="371938" y="219777"/>
                  <a:pt x="319779" y="243519"/>
                  <a:pt x="281649" y="281289"/>
                </a:cubicBezTo>
                <a:cubicBezTo>
                  <a:pt x="243518" y="319419"/>
                  <a:pt x="220137" y="371938"/>
                  <a:pt x="220137" y="429853"/>
                </a:cubicBezTo>
                <a:cubicBezTo>
                  <a:pt x="220137" y="487768"/>
                  <a:pt x="243518" y="540646"/>
                  <a:pt x="281649" y="578417"/>
                </a:cubicBezTo>
                <a:cubicBezTo>
                  <a:pt x="319779" y="616547"/>
                  <a:pt x="371938" y="639928"/>
                  <a:pt x="430212" y="639928"/>
                </a:cubicBezTo>
                <a:cubicBezTo>
                  <a:pt x="450717" y="639928"/>
                  <a:pt x="470501" y="637051"/>
                  <a:pt x="489566" y="631295"/>
                </a:cubicBezTo>
                <a:lnTo>
                  <a:pt x="510070" y="682735"/>
                </a:lnTo>
                <a:cubicBezTo>
                  <a:pt x="484890" y="690649"/>
                  <a:pt x="457911" y="694965"/>
                  <a:pt x="430212" y="694965"/>
                </a:cubicBezTo>
                <a:cubicBezTo>
                  <a:pt x="356830" y="694965"/>
                  <a:pt x="290641" y="665109"/>
                  <a:pt x="242799" y="617266"/>
                </a:cubicBezTo>
                <a:cubicBezTo>
                  <a:pt x="194956" y="569424"/>
                  <a:pt x="165100" y="503235"/>
                  <a:pt x="165100" y="429853"/>
                </a:cubicBezTo>
                <a:cubicBezTo>
                  <a:pt x="165100" y="356830"/>
                  <a:pt x="194956" y="290642"/>
                  <a:pt x="242799" y="242799"/>
                </a:cubicBezTo>
                <a:cubicBezTo>
                  <a:pt x="290641" y="194957"/>
                  <a:pt x="356830" y="165100"/>
                  <a:pt x="430212" y="165100"/>
                </a:cubicBezTo>
                <a:close/>
                <a:moveTo>
                  <a:pt x="430212" y="0"/>
                </a:moveTo>
                <a:cubicBezTo>
                  <a:pt x="548755" y="0"/>
                  <a:pt x="656128" y="48213"/>
                  <a:pt x="733956" y="125929"/>
                </a:cubicBezTo>
                <a:cubicBezTo>
                  <a:pt x="811783" y="203645"/>
                  <a:pt x="860065" y="310865"/>
                  <a:pt x="860065" y="429238"/>
                </a:cubicBezTo>
                <a:cubicBezTo>
                  <a:pt x="860065" y="530342"/>
                  <a:pt x="825115" y="623170"/>
                  <a:pt x="766744" y="696568"/>
                </a:cubicBezTo>
                <a:lnTo>
                  <a:pt x="724588" y="661308"/>
                </a:lnTo>
                <a:cubicBezTo>
                  <a:pt x="741883" y="639361"/>
                  <a:pt x="756655" y="615974"/>
                  <a:pt x="768546" y="590428"/>
                </a:cubicBezTo>
                <a:lnTo>
                  <a:pt x="834843" y="564163"/>
                </a:lnTo>
                <a:lnTo>
                  <a:pt x="786201" y="546893"/>
                </a:lnTo>
                <a:cubicBezTo>
                  <a:pt x="798452" y="509833"/>
                  <a:pt x="804937" y="470615"/>
                  <a:pt x="804937" y="429238"/>
                </a:cubicBezTo>
                <a:cubicBezTo>
                  <a:pt x="804937" y="325977"/>
                  <a:pt x="763141" y="232429"/>
                  <a:pt x="695402" y="164427"/>
                </a:cubicBezTo>
                <a:cubicBezTo>
                  <a:pt x="627303" y="96786"/>
                  <a:pt x="533622" y="54689"/>
                  <a:pt x="430212" y="54689"/>
                </a:cubicBezTo>
                <a:cubicBezTo>
                  <a:pt x="326803" y="54689"/>
                  <a:pt x="232761" y="96786"/>
                  <a:pt x="165023" y="164427"/>
                </a:cubicBezTo>
                <a:cubicBezTo>
                  <a:pt x="96924" y="232429"/>
                  <a:pt x="55127" y="325977"/>
                  <a:pt x="55127" y="429238"/>
                </a:cubicBezTo>
                <a:cubicBezTo>
                  <a:pt x="55127" y="532860"/>
                  <a:pt x="96924" y="626408"/>
                  <a:pt x="165023" y="694410"/>
                </a:cubicBezTo>
                <a:cubicBezTo>
                  <a:pt x="232761" y="762052"/>
                  <a:pt x="326803" y="803788"/>
                  <a:pt x="430212" y="803788"/>
                </a:cubicBezTo>
                <a:cubicBezTo>
                  <a:pt x="472369" y="803788"/>
                  <a:pt x="513445" y="796592"/>
                  <a:pt x="551278" y="783999"/>
                </a:cubicBezTo>
                <a:lnTo>
                  <a:pt x="571815" y="834731"/>
                </a:lnTo>
                <a:cubicBezTo>
                  <a:pt x="527497" y="850202"/>
                  <a:pt x="479575" y="858477"/>
                  <a:pt x="430212" y="858477"/>
                </a:cubicBezTo>
                <a:cubicBezTo>
                  <a:pt x="311309" y="858477"/>
                  <a:pt x="203936" y="810624"/>
                  <a:pt x="126109" y="732908"/>
                </a:cubicBezTo>
                <a:cubicBezTo>
                  <a:pt x="48282" y="655192"/>
                  <a:pt x="0" y="547972"/>
                  <a:pt x="0" y="429238"/>
                </a:cubicBezTo>
                <a:cubicBezTo>
                  <a:pt x="0" y="310865"/>
                  <a:pt x="48282" y="203645"/>
                  <a:pt x="126109" y="125929"/>
                </a:cubicBezTo>
                <a:cubicBezTo>
                  <a:pt x="203936" y="48213"/>
                  <a:pt x="311309" y="0"/>
                  <a:pt x="430212" y="0"/>
                </a:cubicBezTo>
                <a:close/>
              </a:path>
            </a:pathLst>
          </a:custGeom>
          <a:solidFill>
            <a:schemeClr val="accent4"/>
          </a:solidFill>
          <a:ln>
            <a:noFill/>
          </a:ln>
          <a:effectLst/>
        </p:spPr>
        <p:txBody>
          <a:bodyPr wrap="square" anchor="ctr">
            <a:noAutofit/>
          </a:bodyPr>
          <a:lstStyle/>
          <a:p>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BA719E94-6C1E-0A45-A8C9-3DBBA7086F5D}"/>
              </a:ext>
            </a:extLst>
          </p:cNvPr>
          <p:cNvSpPr txBox="1"/>
          <p:nvPr/>
        </p:nvSpPr>
        <p:spPr>
          <a:xfrm>
            <a:off x="3294835" y="10274614"/>
            <a:ext cx="2164375" cy="523220"/>
          </a:xfrm>
          <a:prstGeom prst="rect">
            <a:avLst/>
          </a:prstGeom>
          <a:noFill/>
        </p:spPr>
        <p:txBody>
          <a:bodyPr wrap="none" rtlCol="0" anchor="ctr"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CE474F9C-52F0-A14E-98D8-715C580660A6}"/>
              </a:ext>
            </a:extLst>
          </p:cNvPr>
          <p:cNvSpPr txBox="1">
            <a:spLocks/>
          </p:cNvSpPr>
          <p:nvPr/>
        </p:nvSpPr>
        <p:spPr>
          <a:xfrm>
            <a:off x="3094706" y="10866535"/>
            <a:ext cx="2523066"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32" name="TextBox 31">
            <a:extLst>
              <a:ext uri="{FF2B5EF4-FFF2-40B4-BE49-F238E27FC236}">
                <a16:creationId xmlns:a16="http://schemas.microsoft.com/office/drawing/2014/main" id="{780BE8D1-40B3-DD4E-A920-5540BEA5473B}"/>
              </a:ext>
            </a:extLst>
          </p:cNvPr>
          <p:cNvSpPr txBox="1"/>
          <p:nvPr/>
        </p:nvSpPr>
        <p:spPr>
          <a:xfrm>
            <a:off x="13734519" y="10274614"/>
            <a:ext cx="2164375" cy="523220"/>
          </a:xfrm>
          <a:prstGeom prst="rect">
            <a:avLst/>
          </a:prstGeom>
          <a:noFill/>
        </p:spPr>
        <p:txBody>
          <a:bodyPr wrap="none" rtlCol="0" anchor="ctr"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33" name="Subtitle 2">
            <a:extLst>
              <a:ext uri="{FF2B5EF4-FFF2-40B4-BE49-F238E27FC236}">
                <a16:creationId xmlns:a16="http://schemas.microsoft.com/office/drawing/2014/main" id="{0A1982FD-06F8-CA44-A3E5-27B40C2C07AB}"/>
              </a:ext>
            </a:extLst>
          </p:cNvPr>
          <p:cNvSpPr txBox="1">
            <a:spLocks/>
          </p:cNvSpPr>
          <p:nvPr/>
        </p:nvSpPr>
        <p:spPr>
          <a:xfrm>
            <a:off x="13534390" y="10866535"/>
            <a:ext cx="2523066"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35" name="Freeform 34">
            <a:extLst>
              <a:ext uri="{FF2B5EF4-FFF2-40B4-BE49-F238E27FC236}">
                <a16:creationId xmlns:a16="http://schemas.microsoft.com/office/drawing/2014/main" id="{F2824808-B798-5E4B-9857-3200E5310377}"/>
              </a:ext>
            </a:extLst>
          </p:cNvPr>
          <p:cNvSpPr>
            <a:spLocks noChangeArrowheads="1"/>
          </p:cNvSpPr>
          <p:nvPr/>
        </p:nvSpPr>
        <p:spPr bwMode="auto">
          <a:xfrm>
            <a:off x="14219813" y="9151548"/>
            <a:ext cx="1147017" cy="788950"/>
          </a:xfrm>
          <a:custGeom>
            <a:avLst/>
            <a:gdLst>
              <a:gd name="connsiteX0" fmla="*/ 566573 w 869590"/>
              <a:gd name="connsiteY0" fmla="*/ 133350 h 598128"/>
              <a:gd name="connsiteX1" fmla="*/ 679024 w 869590"/>
              <a:gd name="connsiteY1" fmla="*/ 179720 h 598128"/>
              <a:gd name="connsiteX2" fmla="*/ 725518 w 869590"/>
              <a:gd name="connsiteY2" fmla="*/ 291511 h 598128"/>
              <a:gd name="connsiteX3" fmla="*/ 679024 w 869590"/>
              <a:gd name="connsiteY3" fmla="*/ 403302 h 598128"/>
              <a:gd name="connsiteX4" fmla="*/ 678303 w 869590"/>
              <a:gd name="connsiteY4" fmla="*/ 404021 h 598128"/>
              <a:gd name="connsiteX5" fmla="*/ 823553 w 869590"/>
              <a:gd name="connsiteY5" fmla="*/ 571168 h 598128"/>
              <a:gd name="connsiteX6" fmla="*/ 792557 w 869590"/>
              <a:gd name="connsiteY6" fmla="*/ 598128 h 598128"/>
              <a:gd name="connsiteX7" fmla="*/ 645505 w 869590"/>
              <a:gd name="connsiteY7" fmla="*/ 428824 h 598128"/>
              <a:gd name="connsiteX8" fmla="*/ 566573 w 869590"/>
              <a:gd name="connsiteY8" fmla="*/ 449672 h 598128"/>
              <a:gd name="connsiteX9" fmla="*/ 454482 w 869590"/>
              <a:gd name="connsiteY9" fmla="*/ 403302 h 598128"/>
              <a:gd name="connsiteX10" fmla="*/ 407988 w 869590"/>
              <a:gd name="connsiteY10" fmla="*/ 291511 h 598128"/>
              <a:gd name="connsiteX11" fmla="*/ 454482 w 869590"/>
              <a:gd name="connsiteY11" fmla="*/ 179720 h 598128"/>
              <a:gd name="connsiteX12" fmla="*/ 566573 w 869590"/>
              <a:gd name="connsiteY12" fmla="*/ 133350 h 598128"/>
              <a:gd name="connsiteX13" fmla="*/ 18364 w 869590"/>
              <a:gd name="connsiteY13" fmla="*/ 0 h 598128"/>
              <a:gd name="connsiteX14" fmla="*/ 851226 w 869590"/>
              <a:gd name="connsiteY14" fmla="*/ 0 h 598128"/>
              <a:gd name="connsiteX15" fmla="*/ 869590 w 869590"/>
              <a:gd name="connsiteY15" fmla="*/ 17968 h 598128"/>
              <a:gd name="connsiteX16" fmla="*/ 869590 w 869590"/>
              <a:gd name="connsiteY16" fmla="*/ 327388 h 598128"/>
              <a:gd name="connsiteX17" fmla="*/ 851226 w 869590"/>
              <a:gd name="connsiteY17" fmla="*/ 345716 h 598128"/>
              <a:gd name="connsiteX18" fmla="*/ 734921 w 869590"/>
              <a:gd name="connsiteY18" fmla="*/ 345716 h 598128"/>
              <a:gd name="connsiteX19" fmla="*/ 743563 w 869590"/>
              <a:gd name="connsiteY19" fmla="*/ 291091 h 598128"/>
              <a:gd name="connsiteX20" fmla="*/ 691711 w 869590"/>
              <a:gd name="connsiteY20" fmla="*/ 166389 h 598128"/>
              <a:gd name="connsiteX21" fmla="*/ 566764 w 869590"/>
              <a:gd name="connsiteY21" fmla="*/ 114639 h 598128"/>
              <a:gd name="connsiteX22" fmla="*/ 441817 w 869590"/>
              <a:gd name="connsiteY22" fmla="*/ 166389 h 598128"/>
              <a:gd name="connsiteX23" fmla="*/ 389965 w 869590"/>
              <a:gd name="connsiteY23" fmla="*/ 291091 h 598128"/>
              <a:gd name="connsiteX24" fmla="*/ 398967 w 869590"/>
              <a:gd name="connsiteY24" fmla="*/ 345716 h 598128"/>
              <a:gd name="connsiteX25" fmla="*/ 18364 w 869590"/>
              <a:gd name="connsiteY25" fmla="*/ 345716 h 598128"/>
              <a:gd name="connsiteX26" fmla="*/ 0 w 869590"/>
              <a:gd name="connsiteY26" fmla="*/ 327388 h 598128"/>
              <a:gd name="connsiteX27" fmla="*/ 0 w 869590"/>
              <a:gd name="connsiteY27" fmla="*/ 17968 h 598128"/>
              <a:gd name="connsiteX28" fmla="*/ 18364 w 869590"/>
              <a:gd name="connsiteY28" fmla="*/ 0 h 59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69590" h="598128">
                <a:moveTo>
                  <a:pt x="566573" y="133350"/>
                </a:moveTo>
                <a:cubicBezTo>
                  <a:pt x="610544" y="133350"/>
                  <a:pt x="650191" y="151323"/>
                  <a:pt x="679024" y="179720"/>
                </a:cubicBezTo>
                <a:cubicBezTo>
                  <a:pt x="707858" y="208477"/>
                  <a:pt x="725518" y="248017"/>
                  <a:pt x="725518" y="291511"/>
                </a:cubicBezTo>
                <a:cubicBezTo>
                  <a:pt x="725518" y="335005"/>
                  <a:pt x="707858" y="374546"/>
                  <a:pt x="679024" y="403302"/>
                </a:cubicBezTo>
                <a:cubicBezTo>
                  <a:pt x="678664" y="403662"/>
                  <a:pt x="678303" y="403662"/>
                  <a:pt x="678303" y="404021"/>
                </a:cubicBezTo>
                <a:lnTo>
                  <a:pt x="823553" y="571168"/>
                </a:lnTo>
                <a:lnTo>
                  <a:pt x="792557" y="598128"/>
                </a:lnTo>
                <a:lnTo>
                  <a:pt x="645505" y="428824"/>
                </a:lnTo>
                <a:cubicBezTo>
                  <a:pt x="622078" y="442123"/>
                  <a:pt x="595407" y="449672"/>
                  <a:pt x="566573" y="449672"/>
                </a:cubicBezTo>
                <a:cubicBezTo>
                  <a:pt x="522962" y="449672"/>
                  <a:pt x="483316" y="431699"/>
                  <a:pt x="454482" y="403302"/>
                </a:cubicBezTo>
                <a:cubicBezTo>
                  <a:pt x="425649" y="374546"/>
                  <a:pt x="407988" y="335005"/>
                  <a:pt x="407988" y="291511"/>
                </a:cubicBezTo>
                <a:cubicBezTo>
                  <a:pt x="407988" y="248017"/>
                  <a:pt x="425649" y="208477"/>
                  <a:pt x="454482" y="179720"/>
                </a:cubicBezTo>
                <a:cubicBezTo>
                  <a:pt x="483316" y="151323"/>
                  <a:pt x="522962" y="133350"/>
                  <a:pt x="566573" y="133350"/>
                </a:cubicBezTo>
                <a:close/>
                <a:moveTo>
                  <a:pt x="18364" y="0"/>
                </a:moveTo>
                <a:lnTo>
                  <a:pt x="851226" y="0"/>
                </a:lnTo>
                <a:cubicBezTo>
                  <a:pt x="861308" y="0"/>
                  <a:pt x="869590" y="8265"/>
                  <a:pt x="869590" y="17968"/>
                </a:cubicBezTo>
                <a:lnTo>
                  <a:pt x="869590" y="327388"/>
                </a:lnTo>
                <a:cubicBezTo>
                  <a:pt x="869590" y="337450"/>
                  <a:pt x="861308" y="345716"/>
                  <a:pt x="851226" y="345716"/>
                </a:cubicBezTo>
                <a:lnTo>
                  <a:pt x="734921" y="345716"/>
                </a:lnTo>
                <a:cubicBezTo>
                  <a:pt x="740682" y="328107"/>
                  <a:pt x="743563" y="309779"/>
                  <a:pt x="743563" y="291091"/>
                </a:cubicBezTo>
                <a:cubicBezTo>
                  <a:pt x="743563" y="244373"/>
                  <a:pt x="725199" y="199451"/>
                  <a:pt x="691711" y="166389"/>
                </a:cubicBezTo>
                <a:cubicBezTo>
                  <a:pt x="658584" y="133327"/>
                  <a:pt x="613934" y="114639"/>
                  <a:pt x="566764" y="114639"/>
                </a:cubicBezTo>
                <a:cubicBezTo>
                  <a:pt x="519954" y="114639"/>
                  <a:pt x="475304" y="133327"/>
                  <a:pt x="441817" y="166389"/>
                </a:cubicBezTo>
                <a:cubicBezTo>
                  <a:pt x="408689" y="199451"/>
                  <a:pt x="389965" y="244373"/>
                  <a:pt x="389965" y="291091"/>
                </a:cubicBezTo>
                <a:cubicBezTo>
                  <a:pt x="389965" y="309779"/>
                  <a:pt x="393206" y="328107"/>
                  <a:pt x="398967" y="345716"/>
                </a:cubicBezTo>
                <a:lnTo>
                  <a:pt x="18364" y="345716"/>
                </a:lnTo>
                <a:cubicBezTo>
                  <a:pt x="8282" y="345716"/>
                  <a:pt x="0" y="337450"/>
                  <a:pt x="0" y="327388"/>
                </a:cubicBezTo>
                <a:lnTo>
                  <a:pt x="0" y="17968"/>
                </a:lnTo>
                <a:cubicBezTo>
                  <a:pt x="0" y="8265"/>
                  <a:pt x="8282" y="0"/>
                  <a:pt x="18364" y="0"/>
                </a:cubicBezTo>
                <a:close/>
              </a:path>
            </a:pathLst>
          </a:custGeom>
          <a:solidFill>
            <a:schemeClr val="accent3"/>
          </a:solidFill>
          <a:ln>
            <a:noFill/>
          </a:ln>
          <a:effectLst/>
        </p:spPr>
        <p:txBody>
          <a:bodyPr wrap="square" anchor="ctr">
            <a:noAutofit/>
          </a:bodyPr>
          <a:lstStyle/>
          <a:p>
            <a:endParaRPr lang="en-US" dirty="0">
              <a:latin typeface="Lato Light" panose="020F0502020204030203" pitchFamily="34" charset="0"/>
            </a:endParaRPr>
          </a:p>
        </p:txBody>
      </p:sp>
      <p:sp>
        <p:nvSpPr>
          <p:cNvPr id="38" name="TextBox 37">
            <a:extLst>
              <a:ext uri="{FF2B5EF4-FFF2-40B4-BE49-F238E27FC236}">
                <a16:creationId xmlns:a16="http://schemas.microsoft.com/office/drawing/2014/main" id="{3BD23199-6AAC-464A-BDAD-2435287D754C}"/>
              </a:ext>
            </a:extLst>
          </p:cNvPr>
          <p:cNvSpPr txBox="1"/>
          <p:nvPr/>
        </p:nvSpPr>
        <p:spPr>
          <a:xfrm>
            <a:off x="18967844" y="8559710"/>
            <a:ext cx="2164375" cy="523220"/>
          </a:xfrm>
          <a:prstGeom prst="rect">
            <a:avLst/>
          </a:prstGeom>
          <a:noFill/>
        </p:spPr>
        <p:txBody>
          <a:bodyPr wrap="none" rtlCol="0" anchor="ctr"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39" name="Subtitle 2">
            <a:extLst>
              <a:ext uri="{FF2B5EF4-FFF2-40B4-BE49-F238E27FC236}">
                <a16:creationId xmlns:a16="http://schemas.microsoft.com/office/drawing/2014/main" id="{5C86920C-35CF-7A45-98A0-70E37AE54A5A}"/>
              </a:ext>
            </a:extLst>
          </p:cNvPr>
          <p:cNvSpPr txBox="1">
            <a:spLocks/>
          </p:cNvSpPr>
          <p:nvPr/>
        </p:nvSpPr>
        <p:spPr>
          <a:xfrm>
            <a:off x="18767715" y="9151631"/>
            <a:ext cx="2523066"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
        <p:nvSpPr>
          <p:cNvPr id="41" name="TextBox 40">
            <a:extLst>
              <a:ext uri="{FF2B5EF4-FFF2-40B4-BE49-F238E27FC236}">
                <a16:creationId xmlns:a16="http://schemas.microsoft.com/office/drawing/2014/main" id="{A7407FFA-20B4-6849-A2A1-E18BD9093DEB}"/>
              </a:ext>
            </a:extLst>
          </p:cNvPr>
          <p:cNvSpPr txBox="1"/>
          <p:nvPr/>
        </p:nvSpPr>
        <p:spPr>
          <a:xfrm>
            <a:off x="8512037" y="8559710"/>
            <a:ext cx="2164375" cy="523220"/>
          </a:xfrm>
          <a:prstGeom prst="rect">
            <a:avLst/>
          </a:prstGeom>
          <a:noFill/>
        </p:spPr>
        <p:txBody>
          <a:bodyPr wrap="none" rtlCol="0" anchor="ctr" anchorCtr="0">
            <a:spAutoFit/>
          </a:bodyPr>
          <a:lstStyle/>
          <a:p>
            <a:pPr algn="ctr"/>
            <a:r>
              <a:rPr lang="en-US" sz="2800" b="1" dirty="0">
                <a:solidFill>
                  <a:schemeClr val="tx2"/>
                </a:solidFill>
                <a:latin typeface="Poppins" pitchFamily="2" charset="77"/>
                <a:ea typeface="League Spartan" charset="0"/>
                <a:cs typeface="Poppins" pitchFamily="2" charset="77"/>
              </a:rPr>
              <a:t>YOUR TITLE</a:t>
            </a:r>
          </a:p>
        </p:txBody>
      </p:sp>
      <p:sp>
        <p:nvSpPr>
          <p:cNvPr id="42" name="Subtitle 2">
            <a:extLst>
              <a:ext uri="{FF2B5EF4-FFF2-40B4-BE49-F238E27FC236}">
                <a16:creationId xmlns:a16="http://schemas.microsoft.com/office/drawing/2014/main" id="{01C74658-AC95-D247-9FC5-EBF23159B7F1}"/>
              </a:ext>
            </a:extLst>
          </p:cNvPr>
          <p:cNvSpPr txBox="1">
            <a:spLocks/>
          </p:cNvSpPr>
          <p:nvPr/>
        </p:nvSpPr>
        <p:spPr>
          <a:xfrm>
            <a:off x="8311908" y="9151631"/>
            <a:ext cx="2523066"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000"/>
              </a:lnSpc>
            </a:pPr>
            <a:r>
              <a:rPr lang="en-US" sz="20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a:t>
            </a:r>
          </a:p>
        </p:txBody>
      </p:sp>
    </p:spTree>
    <p:extLst>
      <p:ext uri="{BB962C8B-B14F-4D97-AF65-F5344CB8AC3E}">
        <p14:creationId xmlns:p14="http://schemas.microsoft.com/office/powerpoint/2010/main" val="142459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99BB6F7-45E5-0445-9844-74CFD00D482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5" name="TextBox 14">
            <a:extLst>
              <a:ext uri="{FF2B5EF4-FFF2-40B4-BE49-F238E27FC236}">
                <a16:creationId xmlns:a16="http://schemas.microsoft.com/office/drawing/2014/main" id="{F4469C32-D924-804B-A968-3CFD96A8B4E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9218" name="Freeform 2">
            <a:extLst>
              <a:ext uri="{FF2B5EF4-FFF2-40B4-BE49-F238E27FC236}">
                <a16:creationId xmlns:a16="http://schemas.microsoft.com/office/drawing/2014/main" id="{E9EE1182-7E65-3448-9A76-B6EFAF8F1C94}"/>
              </a:ext>
            </a:extLst>
          </p:cNvPr>
          <p:cNvSpPr>
            <a:spLocks noChangeArrowheads="1"/>
          </p:cNvSpPr>
          <p:nvPr/>
        </p:nvSpPr>
        <p:spPr bwMode="auto">
          <a:xfrm>
            <a:off x="4559128" y="3279614"/>
            <a:ext cx="7264312" cy="2819817"/>
          </a:xfrm>
          <a:custGeom>
            <a:avLst/>
            <a:gdLst>
              <a:gd name="T0" fmla="*/ 11501 w 12099"/>
              <a:gd name="T1" fmla="*/ 0 h 4318"/>
              <a:gd name="T2" fmla="*/ 0 w 12099"/>
              <a:gd name="T3" fmla="*/ 0 h 4318"/>
              <a:gd name="T4" fmla="*/ 0 w 12099"/>
              <a:gd name="T5" fmla="*/ 0 h 4318"/>
              <a:gd name="T6" fmla="*/ 1071 w 12099"/>
              <a:gd name="T7" fmla="*/ 2158 h 4318"/>
              <a:gd name="T8" fmla="*/ 1071 w 12099"/>
              <a:gd name="T9" fmla="*/ 2158 h 4318"/>
              <a:gd name="T10" fmla="*/ 2 w 12099"/>
              <a:gd name="T11" fmla="*/ 4317 h 4318"/>
              <a:gd name="T12" fmla="*/ 11501 w 12099"/>
              <a:gd name="T13" fmla="*/ 4317 h 4318"/>
              <a:gd name="T14" fmla="*/ 11501 w 12099"/>
              <a:gd name="T15" fmla="*/ 4317 h 4318"/>
              <a:gd name="T16" fmla="*/ 12098 w 12099"/>
              <a:gd name="T17" fmla="*/ 3719 h 4318"/>
              <a:gd name="T18" fmla="*/ 12098 w 12099"/>
              <a:gd name="T19" fmla="*/ 597 h 4318"/>
              <a:gd name="T20" fmla="*/ 12098 w 12099"/>
              <a:gd name="T21" fmla="*/ 597 h 4318"/>
              <a:gd name="T22" fmla="*/ 11501 w 12099"/>
              <a:gd name="T23" fmla="*/ 0 h 4318"/>
              <a:gd name="T24" fmla="*/ 11501 w 12099"/>
              <a:gd name="T25" fmla="*/ 86 h 4318"/>
              <a:gd name="T26" fmla="*/ 11501 w 12099"/>
              <a:gd name="T27" fmla="*/ 86 h 4318"/>
              <a:gd name="T28" fmla="*/ 12012 w 12099"/>
              <a:gd name="T29" fmla="*/ 597 h 4318"/>
              <a:gd name="T30" fmla="*/ 12012 w 12099"/>
              <a:gd name="T31" fmla="*/ 3719 h 4318"/>
              <a:gd name="T32" fmla="*/ 12012 w 12099"/>
              <a:gd name="T33" fmla="*/ 3719 h 4318"/>
              <a:gd name="T34" fmla="*/ 11501 w 12099"/>
              <a:gd name="T35" fmla="*/ 4230 h 4318"/>
              <a:gd name="T36" fmla="*/ 240 w 12099"/>
              <a:gd name="T37" fmla="*/ 4230 h 4318"/>
              <a:gd name="T38" fmla="*/ 240 w 12099"/>
              <a:gd name="T39" fmla="*/ 4230 h 4318"/>
              <a:gd name="T40" fmla="*/ 1157 w 12099"/>
              <a:gd name="T41" fmla="*/ 2158 h 4318"/>
              <a:gd name="T42" fmla="*/ 1157 w 12099"/>
              <a:gd name="T43" fmla="*/ 2158 h 4318"/>
              <a:gd name="T44" fmla="*/ 240 w 12099"/>
              <a:gd name="T45" fmla="*/ 86 h 4318"/>
              <a:gd name="T46" fmla="*/ 11501 w 12099"/>
              <a:gd name="T47" fmla="*/ 86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99" h="4318">
                <a:moveTo>
                  <a:pt x="11501" y="0"/>
                </a:moveTo>
                <a:lnTo>
                  <a:pt x="0" y="0"/>
                </a:lnTo>
                <a:lnTo>
                  <a:pt x="0" y="0"/>
                </a:lnTo>
                <a:cubicBezTo>
                  <a:pt x="652" y="495"/>
                  <a:pt x="1071" y="1278"/>
                  <a:pt x="1071" y="2158"/>
                </a:cubicBezTo>
                <a:lnTo>
                  <a:pt x="1071" y="2158"/>
                </a:lnTo>
                <a:cubicBezTo>
                  <a:pt x="1071" y="3039"/>
                  <a:pt x="652" y="3822"/>
                  <a:pt x="2" y="4317"/>
                </a:cubicBezTo>
                <a:lnTo>
                  <a:pt x="11501" y="4317"/>
                </a:lnTo>
                <a:lnTo>
                  <a:pt x="11501" y="4317"/>
                </a:lnTo>
                <a:cubicBezTo>
                  <a:pt x="11831" y="4317"/>
                  <a:pt x="12098" y="4049"/>
                  <a:pt x="12098" y="3719"/>
                </a:cubicBezTo>
                <a:lnTo>
                  <a:pt x="12098" y="597"/>
                </a:lnTo>
                <a:lnTo>
                  <a:pt x="12098" y="597"/>
                </a:lnTo>
                <a:cubicBezTo>
                  <a:pt x="12098" y="268"/>
                  <a:pt x="11831" y="0"/>
                  <a:pt x="11501" y="0"/>
                </a:cubicBezTo>
                <a:close/>
                <a:moveTo>
                  <a:pt x="11501" y="86"/>
                </a:moveTo>
                <a:lnTo>
                  <a:pt x="11501" y="86"/>
                </a:lnTo>
                <a:cubicBezTo>
                  <a:pt x="11783" y="86"/>
                  <a:pt x="12012" y="316"/>
                  <a:pt x="12012" y="597"/>
                </a:cubicBezTo>
                <a:lnTo>
                  <a:pt x="12012" y="3719"/>
                </a:lnTo>
                <a:lnTo>
                  <a:pt x="12012" y="3719"/>
                </a:lnTo>
                <a:cubicBezTo>
                  <a:pt x="12012" y="4001"/>
                  <a:pt x="11783" y="4230"/>
                  <a:pt x="11501" y="4230"/>
                </a:cubicBezTo>
                <a:lnTo>
                  <a:pt x="240" y="4230"/>
                </a:lnTo>
                <a:lnTo>
                  <a:pt x="240" y="4230"/>
                </a:lnTo>
                <a:cubicBezTo>
                  <a:pt x="826" y="3701"/>
                  <a:pt x="1157" y="2958"/>
                  <a:pt x="1157" y="2158"/>
                </a:cubicBezTo>
                <a:lnTo>
                  <a:pt x="1157" y="2158"/>
                </a:lnTo>
                <a:cubicBezTo>
                  <a:pt x="1157" y="1359"/>
                  <a:pt x="826" y="616"/>
                  <a:pt x="240" y="86"/>
                </a:cubicBezTo>
                <a:lnTo>
                  <a:pt x="11501" y="86"/>
                </a:ln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6" name="Freeform 15">
            <a:extLst>
              <a:ext uri="{FF2B5EF4-FFF2-40B4-BE49-F238E27FC236}">
                <a16:creationId xmlns:a16="http://schemas.microsoft.com/office/drawing/2014/main" id="{EF6980E0-D09E-0249-AE5E-13A22AE7BED0}"/>
              </a:ext>
            </a:extLst>
          </p:cNvPr>
          <p:cNvSpPr>
            <a:spLocks noChangeArrowheads="1"/>
          </p:cNvSpPr>
          <p:nvPr/>
        </p:nvSpPr>
        <p:spPr bwMode="auto">
          <a:xfrm>
            <a:off x="1886209" y="3279614"/>
            <a:ext cx="3542119" cy="2819164"/>
          </a:xfrm>
          <a:custGeom>
            <a:avLst/>
            <a:gdLst>
              <a:gd name="connsiteX0" fmla="*/ 890382 w 3542119"/>
              <a:gd name="connsiteY0" fmla="*/ 239066 h 2819164"/>
              <a:gd name="connsiteX1" fmla="*/ 883199 w 3542119"/>
              <a:gd name="connsiteY1" fmla="*/ 244944 h 2819164"/>
              <a:gd name="connsiteX2" fmla="*/ 619395 w 3542119"/>
              <a:gd name="connsiteY2" fmla="*/ 504218 h 2819164"/>
              <a:gd name="connsiteX3" fmla="*/ 305312 w 3542119"/>
              <a:gd name="connsiteY3" fmla="*/ 1410696 h 2819164"/>
              <a:gd name="connsiteX4" fmla="*/ 619395 w 3542119"/>
              <a:gd name="connsiteY4" fmla="*/ 2317828 h 2819164"/>
              <a:gd name="connsiteX5" fmla="*/ 882546 w 3542119"/>
              <a:gd name="connsiteY5" fmla="*/ 2577101 h 2819164"/>
              <a:gd name="connsiteX6" fmla="*/ 890382 w 3542119"/>
              <a:gd name="connsiteY6" fmla="*/ 2582979 h 2819164"/>
              <a:gd name="connsiteX7" fmla="*/ 2648857 w 3542119"/>
              <a:gd name="connsiteY7" fmla="*/ 2582979 h 2819164"/>
              <a:gd name="connsiteX8" fmla="*/ 2656040 w 3542119"/>
              <a:gd name="connsiteY8" fmla="*/ 2577101 h 2819164"/>
              <a:gd name="connsiteX9" fmla="*/ 3233927 w 3542119"/>
              <a:gd name="connsiteY9" fmla="*/ 1410696 h 2819164"/>
              <a:gd name="connsiteX10" fmla="*/ 2655387 w 3542119"/>
              <a:gd name="connsiteY10" fmla="*/ 244944 h 2819164"/>
              <a:gd name="connsiteX11" fmla="*/ 2648204 w 3542119"/>
              <a:gd name="connsiteY11" fmla="*/ 239066 h 2819164"/>
              <a:gd name="connsiteX12" fmla="*/ 699670 w 3542119"/>
              <a:gd name="connsiteY12" fmla="*/ 0 h 2819164"/>
              <a:gd name="connsiteX13" fmla="*/ 2842449 w 3542119"/>
              <a:gd name="connsiteY13" fmla="*/ 0 h 2819164"/>
              <a:gd name="connsiteX14" fmla="*/ 3542119 w 3542119"/>
              <a:gd name="connsiteY14" fmla="*/ 1409256 h 2819164"/>
              <a:gd name="connsiteX15" fmla="*/ 2843102 w 3542119"/>
              <a:gd name="connsiteY15" fmla="*/ 2819164 h 2819164"/>
              <a:gd name="connsiteX16" fmla="*/ 699016 w 3542119"/>
              <a:gd name="connsiteY16" fmla="*/ 2819164 h 2819164"/>
              <a:gd name="connsiteX17" fmla="*/ 380213 w 3542119"/>
              <a:gd name="connsiteY17" fmla="*/ 2505706 h 2819164"/>
              <a:gd name="connsiteX18" fmla="*/ 0 w 3542119"/>
              <a:gd name="connsiteY18" fmla="*/ 1409256 h 2819164"/>
              <a:gd name="connsiteX19" fmla="*/ 380213 w 3542119"/>
              <a:gd name="connsiteY19" fmla="*/ 314111 h 2819164"/>
              <a:gd name="connsiteX20" fmla="*/ 699670 w 3542119"/>
              <a:gd name="connsiteY20" fmla="*/ 0 h 28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2119" h="2819164">
                <a:moveTo>
                  <a:pt x="890382" y="239066"/>
                </a:moveTo>
                <a:lnTo>
                  <a:pt x="883199" y="244944"/>
                </a:lnTo>
                <a:cubicBezTo>
                  <a:pt x="783946" y="320702"/>
                  <a:pt x="695141" y="408215"/>
                  <a:pt x="619395" y="504218"/>
                </a:cubicBezTo>
                <a:cubicBezTo>
                  <a:pt x="413707" y="764145"/>
                  <a:pt x="305312" y="1077624"/>
                  <a:pt x="305312" y="1410696"/>
                </a:cubicBezTo>
                <a:cubicBezTo>
                  <a:pt x="305312" y="1744421"/>
                  <a:pt x="413707" y="2058554"/>
                  <a:pt x="619395" y="2317828"/>
                </a:cubicBezTo>
                <a:cubicBezTo>
                  <a:pt x="695141" y="2413831"/>
                  <a:pt x="783946" y="2501344"/>
                  <a:pt x="882546" y="2577101"/>
                </a:cubicBezTo>
                <a:lnTo>
                  <a:pt x="890382" y="2582979"/>
                </a:lnTo>
                <a:lnTo>
                  <a:pt x="2648857" y="2582979"/>
                </a:lnTo>
                <a:lnTo>
                  <a:pt x="2656040" y="2577101"/>
                </a:lnTo>
                <a:cubicBezTo>
                  <a:pt x="3023668" y="2297582"/>
                  <a:pt x="3233927" y="1871772"/>
                  <a:pt x="3233927" y="1410696"/>
                </a:cubicBezTo>
                <a:cubicBezTo>
                  <a:pt x="3233927" y="949620"/>
                  <a:pt x="3023014" y="525116"/>
                  <a:pt x="2655387" y="244944"/>
                </a:cubicBezTo>
                <a:lnTo>
                  <a:pt x="2648204" y="239066"/>
                </a:lnTo>
                <a:close/>
                <a:moveTo>
                  <a:pt x="699670" y="0"/>
                </a:moveTo>
                <a:lnTo>
                  <a:pt x="2842449" y="0"/>
                </a:lnTo>
                <a:cubicBezTo>
                  <a:pt x="3268392" y="323254"/>
                  <a:pt x="3542119" y="834582"/>
                  <a:pt x="3542119" y="1409256"/>
                </a:cubicBezTo>
                <a:cubicBezTo>
                  <a:pt x="3542119" y="1984582"/>
                  <a:pt x="3268392" y="2495910"/>
                  <a:pt x="2843102" y="2819164"/>
                </a:cubicBezTo>
                <a:lnTo>
                  <a:pt x="699016" y="2819164"/>
                </a:lnTo>
                <a:cubicBezTo>
                  <a:pt x="580118" y="2728392"/>
                  <a:pt x="472979" y="2623253"/>
                  <a:pt x="380213" y="2505706"/>
                </a:cubicBezTo>
                <a:cubicBezTo>
                  <a:pt x="141763" y="2204656"/>
                  <a:pt x="0" y="1823282"/>
                  <a:pt x="0" y="1409256"/>
                </a:cubicBezTo>
                <a:cubicBezTo>
                  <a:pt x="0" y="995230"/>
                  <a:pt x="141763" y="615162"/>
                  <a:pt x="380213" y="314111"/>
                </a:cubicBezTo>
                <a:cubicBezTo>
                  <a:pt x="472979" y="195912"/>
                  <a:pt x="580772" y="90772"/>
                  <a:pt x="699670" y="0"/>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37" name="Freeform 2">
            <a:extLst>
              <a:ext uri="{FF2B5EF4-FFF2-40B4-BE49-F238E27FC236}">
                <a16:creationId xmlns:a16="http://schemas.microsoft.com/office/drawing/2014/main" id="{8B79A1D2-B1B3-CF4C-B747-EBD5104B8078}"/>
              </a:ext>
            </a:extLst>
          </p:cNvPr>
          <p:cNvSpPr>
            <a:spLocks noChangeArrowheads="1"/>
          </p:cNvSpPr>
          <p:nvPr/>
        </p:nvSpPr>
        <p:spPr bwMode="auto">
          <a:xfrm>
            <a:off x="4559128" y="6604705"/>
            <a:ext cx="7264312" cy="2819817"/>
          </a:xfrm>
          <a:custGeom>
            <a:avLst/>
            <a:gdLst>
              <a:gd name="T0" fmla="*/ 11501 w 12099"/>
              <a:gd name="T1" fmla="*/ 0 h 4318"/>
              <a:gd name="T2" fmla="*/ 0 w 12099"/>
              <a:gd name="T3" fmla="*/ 0 h 4318"/>
              <a:gd name="T4" fmla="*/ 0 w 12099"/>
              <a:gd name="T5" fmla="*/ 0 h 4318"/>
              <a:gd name="T6" fmla="*/ 1071 w 12099"/>
              <a:gd name="T7" fmla="*/ 2158 h 4318"/>
              <a:gd name="T8" fmla="*/ 1071 w 12099"/>
              <a:gd name="T9" fmla="*/ 2158 h 4318"/>
              <a:gd name="T10" fmla="*/ 2 w 12099"/>
              <a:gd name="T11" fmla="*/ 4317 h 4318"/>
              <a:gd name="T12" fmla="*/ 11501 w 12099"/>
              <a:gd name="T13" fmla="*/ 4317 h 4318"/>
              <a:gd name="T14" fmla="*/ 11501 w 12099"/>
              <a:gd name="T15" fmla="*/ 4317 h 4318"/>
              <a:gd name="T16" fmla="*/ 12098 w 12099"/>
              <a:gd name="T17" fmla="*/ 3719 h 4318"/>
              <a:gd name="T18" fmla="*/ 12098 w 12099"/>
              <a:gd name="T19" fmla="*/ 597 h 4318"/>
              <a:gd name="T20" fmla="*/ 12098 w 12099"/>
              <a:gd name="T21" fmla="*/ 597 h 4318"/>
              <a:gd name="T22" fmla="*/ 11501 w 12099"/>
              <a:gd name="T23" fmla="*/ 0 h 4318"/>
              <a:gd name="T24" fmla="*/ 11501 w 12099"/>
              <a:gd name="T25" fmla="*/ 86 h 4318"/>
              <a:gd name="T26" fmla="*/ 11501 w 12099"/>
              <a:gd name="T27" fmla="*/ 86 h 4318"/>
              <a:gd name="T28" fmla="*/ 12012 w 12099"/>
              <a:gd name="T29" fmla="*/ 597 h 4318"/>
              <a:gd name="T30" fmla="*/ 12012 w 12099"/>
              <a:gd name="T31" fmla="*/ 3719 h 4318"/>
              <a:gd name="T32" fmla="*/ 12012 w 12099"/>
              <a:gd name="T33" fmla="*/ 3719 h 4318"/>
              <a:gd name="T34" fmla="*/ 11501 w 12099"/>
              <a:gd name="T35" fmla="*/ 4230 h 4318"/>
              <a:gd name="T36" fmla="*/ 240 w 12099"/>
              <a:gd name="T37" fmla="*/ 4230 h 4318"/>
              <a:gd name="T38" fmla="*/ 240 w 12099"/>
              <a:gd name="T39" fmla="*/ 4230 h 4318"/>
              <a:gd name="T40" fmla="*/ 1157 w 12099"/>
              <a:gd name="T41" fmla="*/ 2158 h 4318"/>
              <a:gd name="T42" fmla="*/ 1157 w 12099"/>
              <a:gd name="T43" fmla="*/ 2158 h 4318"/>
              <a:gd name="T44" fmla="*/ 240 w 12099"/>
              <a:gd name="T45" fmla="*/ 86 h 4318"/>
              <a:gd name="T46" fmla="*/ 11501 w 12099"/>
              <a:gd name="T47" fmla="*/ 86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99" h="4318">
                <a:moveTo>
                  <a:pt x="11501" y="0"/>
                </a:moveTo>
                <a:lnTo>
                  <a:pt x="0" y="0"/>
                </a:lnTo>
                <a:lnTo>
                  <a:pt x="0" y="0"/>
                </a:lnTo>
                <a:cubicBezTo>
                  <a:pt x="652" y="495"/>
                  <a:pt x="1071" y="1278"/>
                  <a:pt x="1071" y="2158"/>
                </a:cubicBezTo>
                <a:lnTo>
                  <a:pt x="1071" y="2158"/>
                </a:lnTo>
                <a:cubicBezTo>
                  <a:pt x="1071" y="3039"/>
                  <a:pt x="652" y="3822"/>
                  <a:pt x="2" y="4317"/>
                </a:cubicBezTo>
                <a:lnTo>
                  <a:pt x="11501" y="4317"/>
                </a:lnTo>
                <a:lnTo>
                  <a:pt x="11501" y="4317"/>
                </a:lnTo>
                <a:cubicBezTo>
                  <a:pt x="11831" y="4317"/>
                  <a:pt x="12098" y="4049"/>
                  <a:pt x="12098" y="3719"/>
                </a:cubicBezTo>
                <a:lnTo>
                  <a:pt x="12098" y="597"/>
                </a:lnTo>
                <a:lnTo>
                  <a:pt x="12098" y="597"/>
                </a:lnTo>
                <a:cubicBezTo>
                  <a:pt x="12098" y="268"/>
                  <a:pt x="11831" y="0"/>
                  <a:pt x="11501" y="0"/>
                </a:cubicBezTo>
                <a:close/>
                <a:moveTo>
                  <a:pt x="11501" y="86"/>
                </a:moveTo>
                <a:lnTo>
                  <a:pt x="11501" y="86"/>
                </a:lnTo>
                <a:cubicBezTo>
                  <a:pt x="11783" y="86"/>
                  <a:pt x="12012" y="316"/>
                  <a:pt x="12012" y="597"/>
                </a:cubicBezTo>
                <a:lnTo>
                  <a:pt x="12012" y="3719"/>
                </a:lnTo>
                <a:lnTo>
                  <a:pt x="12012" y="3719"/>
                </a:lnTo>
                <a:cubicBezTo>
                  <a:pt x="12012" y="4001"/>
                  <a:pt x="11783" y="4230"/>
                  <a:pt x="11501" y="4230"/>
                </a:cubicBezTo>
                <a:lnTo>
                  <a:pt x="240" y="4230"/>
                </a:lnTo>
                <a:lnTo>
                  <a:pt x="240" y="4230"/>
                </a:lnTo>
                <a:cubicBezTo>
                  <a:pt x="826" y="3701"/>
                  <a:pt x="1157" y="2958"/>
                  <a:pt x="1157" y="2158"/>
                </a:cubicBezTo>
                <a:lnTo>
                  <a:pt x="1157" y="2158"/>
                </a:lnTo>
                <a:cubicBezTo>
                  <a:pt x="1157" y="1359"/>
                  <a:pt x="826" y="616"/>
                  <a:pt x="240" y="86"/>
                </a:cubicBezTo>
                <a:lnTo>
                  <a:pt x="11501" y="86"/>
                </a:ln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8" name="Freeform 37">
            <a:extLst>
              <a:ext uri="{FF2B5EF4-FFF2-40B4-BE49-F238E27FC236}">
                <a16:creationId xmlns:a16="http://schemas.microsoft.com/office/drawing/2014/main" id="{5BDB990A-0771-604E-B0D4-5F753C8D0AEA}"/>
              </a:ext>
            </a:extLst>
          </p:cNvPr>
          <p:cNvSpPr>
            <a:spLocks noChangeArrowheads="1"/>
          </p:cNvSpPr>
          <p:nvPr/>
        </p:nvSpPr>
        <p:spPr bwMode="auto">
          <a:xfrm>
            <a:off x="1886209" y="6604705"/>
            <a:ext cx="3542119" cy="2819164"/>
          </a:xfrm>
          <a:custGeom>
            <a:avLst/>
            <a:gdLst>
              <a:gd name="connsiteX0" fmla="*/ 890382 w 3542119"/>
              <a:gd name="connsiteY0" fmla="*/ 239066 h 2819164"/>
              <a:gd name="connsiteX1" fmla="*/ 883199 w 3542119"/>
              <a:gd name="connsiteY1" fmla="*/ 244944 h 2819164"/>
              <a:gd name="connsiteX2" fmla="*/ 619395 w 3542119"/>
              <a:gd name="connsiteY2" fmla="*/ 504218 h 2819164"/>
              <a:gd name="connsiteX3" fmla="*/ 305312 w 3542119"/>
              <a:gd name="connsiteY3" fmla="*/ 1410696 h 2819164"/>
              <a:gd name="connsiteX4" fmla="*/ 619395 w 3542119"/>
              <a:gd name="connsiteY4" fmla="*/ 2317828 h 2819164"/>
              <a:gd name="connsiteX5" fmla="*/ 882546 w 3542119"/>
              <a:gd name="connsiteY5" fmla="*/ 2577101 h 2819164"/>
              <a:gd name="connsiteX6" fmla="*/ 890382 w 3542119"/>
              <a:gd name="connsiteY6" fmla="*/ 2582979 h 2819164"/>
              <a:gd name="connsiteX7" fmla="*/ 2648857 w 3542119"/>
              <a:gd name="connsiteY7" fmla="*/ 2582979 h 2819164"/>
              <a:gd name="connsiteX8" fmla="*/ 2656040 w 3542119"/>
              <a:gd name="connsiteY8" fmla="*/ 2577101 h 2819164"/>
              <a:gd name="connsiteX9" fmla="*/ 3233927 w 3542119"/>
              <a:gd name="connsiteY9" fmla="*/ 1410696 h 2819164"/>
              <a:gd name="connsiteX10" fmla="*/ 2655387 w 3542119"/>
              <a:gd name="connsiteY10" fmla="*/ 244944 h 2819164"/>
              <a:gd name="connsiteX11" fmla="*/ 2648204 w 3542119"/>
              <a:gd name="connsiteY11" fmla="*/ 239066 h 2819164"/>
              <a:gd name="connsiteX12" fmla="*/ 699670 w 3542119"/>
              <a:gd name="connsiteY12" fmla="*/ 0 h 2819164"/>
              <a:gd name="connsiteX13" fmla="*/ 2842449 w 3542119"/>
              <a:gd name="connsiteY13" fmla="*/ 0 h 2819164"/>
              <a:gd name="connsiteX14" fmla="*/ 3542119 w 3542119"/>
              <a:gd name="connsiteY14" fmla="*/ 1409256 h 2819164"/>
              <a:gd name="connsiteX15" fmla="*/ 2843102 w 3542119"/>
              <a:gd name="connsiteY15" fmla="*/ 2819164 h 2819164"/>
              <a:gd name="connsiteX16" fmla="*/ 699016 w 3542119"/>
              <a:gd name="connsiteY16" fmla="*/ 2819164 h 2819164"/>
              <a:gd name="connsiteX17" fmla="*/ 380213 w 3542119"/>
              <a:gd name="connsiteY17" fmla="*/ 2505706 h 2819164"/>
              <a:gd name="connsiteX18" fmla="*/ 0 w 3542119"/>
              <a:gd name="connsiteY18" fmla="*/ 1409256 h 2819164"/>
              <a:gd name="connsiteX19" fmla="*/ 380213 w 3542119"/>
              <a:gd name="connsiteY19" fmla="*/ 314111 h 2819164"/>
              <a:gd name="connsiteX20" fmla="*/ 699670 w 3542119"/>
              <a:gd name="connsiteY20" fmla="*/ 0 h 28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2119" h="2819164">
                <a:moveTo>
                  <a:pt x="890382" y="239066"/>
                </a:moveTo>
                <a:lnTo>
                  <a:pt x="883199" y="244944"/>
                </a:lnTo>
                <a:cubicBezTo>
                  <a:pt x="783946" y="320702"/>
                  <a:pt x="695141" y="408215"/>
                  <a:pt x="619395" y="504218"/>
                </a:cubicBezTo>
                <a:cubicBezTo>
                  <a:pt x="413707" y="764145"/>
                  <a:pt x="305312" y="1077624"/>
                  <a:pt x="305312" y="1410696"/>
                </a:cubicBezTo>
                <a:cubicBezTo>
                  <a:pt x="305312" y="1744421"/>
                  <a:pt x="413707" y="2058554"/>
                  <a:pt x="619395" y="2317828"/>
                </a:cubicBezTo>
                <a:cubicBezTo>
                  <a:pt x="695141" y="2413831"/>
                  <a:pt x="783946" y="2501344"/>
                  <a:pt x="882546" y="2577101"/>
                </a:cubicBezTo>
                <a:lnTo>
                  <a:pt x="890382" y="2582979"/>
                </a:lnTo>
                <a:lnTo>
                  <a:pt x="2648857" y="2582979"/>
                </a:lnTo>
                <a:lnTo>
                  <a:pt x="2656040" y="2577101"/>
                </a:lnTo>
                <a:cubicBezTo>
                  <a:pt x="3023668" y="2297582"/>
                  <a:pt x="3233927" y="1871772"/>
                  <a:pt x="3233927" y="1410696"/>
                </a:cubicBezTo>
                <a:cubicBezTo>
                  <a:pt x="3233927" y="949620"/>
                  <a:pt x="3023014" y="525116"/>
                  <a:pt x="2655387" y="244944"/>
                </a:cubicBezTo>
                <a:lnTo>
                  <a:pt x="2648204" y="239066"/>
                </a:lnTo>
                <a:close/>
                <a:moveTo>
                  <a:pt x="699670" y="0"/>
                </a:moveTo>
                <a:lnTo>
                  <a:pt x="2842449" y="0"/>
                </a:lnTo>
                <a:cubicBezTo>
                  <a:pt x="3268392" y="323254"/>
                  <a:pt x="3542119" y="834582"/>
                  <a:pt x="3542119" y="1409256"/>
                </a:cubicBezTo>
                <a:cubicBezTo>
                  <a:pt x="3542119" y="1984582"/>
                  <a:pt x="3268392" y="2495910"/>
                  <a:pt x="2843102" y="2819164"/>
                </a:cubicBezTo>
                <a:lnTo>
                  <a:pt x="699016" y="2819164"/>
                </a:lnTo>
                <a:cubicBezTo>
                  <a:pt x="580118" y="2728392"/>
                  <a:pt x="472979" y="2623253"/>
                  <a:pt x="380213" y="2505706"/>
                </a:cubicBezTo>
                <a:cubicBezTo>
                  <a:pt x="141763" y="2204656"/>
                  <a:pt x="0" y="1823282"/>
                  <a:pt x="0" y="1409256"/>
                </a:cubicBezTo>
                <a:cubicBezTo>
                  <a:pt x="0" y="995230"/>
                  <a:pt x="141763" y="615162"/>
                  <a:pt x="380213" y="314111"/>
                </a:cubicBezTo>
                <a:cubicBezTo>
                  <a:pt x="472979" y="195912"/>
                  <a:pt x="580772" y="90772"/>
                  <a:pt x="699670" y="0"/>
                </a:cubicBez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40" name="Freeform 2">
            <a:extLst>
              <a:ext uri="{FF2B5EF4-FFF2-40B4-BE49-F238E27FC236}">
                <a16:creationId xmlns:a16="http://schemas.microsoft.com/office/drawing/2014/main" id="{66262B1A-3ED8-204E-B89E-108E35644C5C}"/>
              </a:ext>
            </a:extLst>
          </p:cNvPr>
          <p:cNvSpPr>
            <a:spLocks noChangeArrowheads="1"/>
          </p:cNvSpPr>
          <p:nvPr/>
        </p:nvSpPr>
        <p:spPr bwMode="auto">
          <a:xfrm>
            <a:off x="4559128" y="9929143"/>
            <a:ext cx="7264312" cy="2819817"/>
          </a:xfrm>
          <a:custGeom>
            <a:avLst/>
            <a:gdLst>
              <a:gd name="T0" fmla="*/ 11501 w 12099"/>
              <a:gd name="T1" fmla="*/ 0 h 4318"/>
              <a:gd name="T2" fmla="*/ 0 w 12099"/>
              <a:gd name="T3" fmla="*/ 0 h 4318"/>
              <a:gd name="T4" fmla="*/ 0 w 12099"/>
              <a:gd name="T5" fmla="*/ 0 h 4318"/>
              <a:gd name="T6" fmla="*/ 1071 w 12099"/>
              <a:gd name="T7" fmla="*/ 2158 h 4318"/>
              <a:gd name="T8" fmla="*/ 1071 w 12099"/>
              <a:gd name="T9" fmla="*/ 2158 h 4318"/>
              <a:gd name="T10" fmla="*/ 2 w 12099"/>
              <a:gd name="T11" fmla="*/ 4317 h 4318"/>
              <a:gd name="T12" fmla="*/ 11501 w 12099"/>
              <a:gd name="T13" fmla="*/ 4317 h 4318"/>
              <a:gd name="T14" fmla="*/ 11501 w 12099"/>
              <a:gd name="T15" fmla="*/ 4317 h 4318"/>
              <a:gd name="T16" fmla="*/ 12098 w 12099"/>
              <a:gd name="T17" fmla="*/ 3719 h 4318"/>
              <a:gd name="T18" fmla="*/ 12098 w 12099"/>
              <a:gd name="T19" fmla="*/ 597 h 4318"/>
              <a:gd name="T20" fmla="*/ 12098 w 12099"/>
              <a:gd name="T21" fmla="*/ 597 h 4318"/>
              <a:gd name="T22" fmla="*/ 11501 w 12099"/>
              <a:gd name="T23" fmla="*/ 0 h 4318"/>
              <a:gd name="T24" fmla="*/ 11501 w 12099"/>
              <a:gd name="T25" fmla="*/ 86 h 4318"/>
              <a:gd name="T26" fmla="*/ 11501 w 12099"/>
              <a:gd name="T27" fmla="*/ 86 h 4318"/>
              <a:gd name="T28" fmla="*/ 12012 w 12099"/>
              <a:gd name="T29" fmla="*/ 597 h 4318"/>
              <a:gd name="T30" fmla="*/ 12012 w 12099"/>
              <a:gd name="T31" fmla="*/ 3719 h 4318"/>
              <a:gd name="T32" fmla="*/ 12012 w 12099"/>
              <a:gd name="T33" fmla="*/ 3719 h 4318"/>
              <a:gd name="T34" fmla="*/ 11501 w 12099"/>
              <a:gd name="T35" fmla="*/ 4230 h 4318"/>
              <a:gd name="T36" fmla="*/ 240 w 12099"/>
              <a:gd name="T37" fmla="*/ 4230 h 4318"/>
              <a:gd name="T38" fmla="*/ 240 w 12099"/>
              <a:gd name="T39" fmla="*/ 4230 h 4318"/>
              <a:gd name="T40" fmla="*/ 1157 w 12099"/>
              <a:gd name="T41" fmla="*/ 2158 h 4318"/>
              <a:gd name="T42" fmla="*/ 1157 w 12099"/>
              <a:gd name="T43" fmla="*/ 2158 h 4318"/>
              <a:gd name="T44" fmla="*/ 240 w 12099"/>
              <a:gd name="T45" fmla="*/ 86 h 4318"/>
              <a:gd name="T46" fmla="*/ 11501 w 12099"/>
              <a:gd name="T47" fmla="*/ 86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99" h="4318">
                <a:moveTo>
                  <a:pt x="11501" y="0"/>
                </a:moveTo>
                <a:lnTo>
                  <a:pt x="0" y="0"/>
                </a:lnTo>
                <a:lnTo>
                  <a:pt x="0" y="0"/>
                </a:lnTo>
                <a:cubicBezTo>
                  <a:pt x="652" y="495"/>
                  <a:pt x="1071" y="1278"/>
                  <a:pt x="1071" y="2158"/>
                </a:cubicBezTo>
                <a:lnTo>
                  <a:pt x="1071" y="2158"/>
                </a:lnTo>
                <a:cubicBezTo>
                  <a:pt x="1071" y="3039"/>
                  <a:pt x="652" y="3822"/>
                  <a:pt x="2" y="4317"/>
                </a:cubicBezTo>
                <a:lnTo>
                  <a:pt x="11501" y="4317"/>
                </a:lnTo>
                <a:lnTo>
                  <a:pt x="11501" y="4317"/>
                </a:lnTo>
                <a:cubicBezTo>
                  <a:pt x="11831" y="4317"/>
                  <a:pt x="12098" y="4049"/>
                  <a:pt x="12098" y="3719"/>
                </a:cubicBezTo>
                <a:lnTo>
                  <a:pt x="12098" y="597"/>
                </a:lnTo>
                <a:lnTo>
                  <a:pt x="12098" y="597"/>
                </a:lnTo>
                <a:cubicBezTo>
                  <a:pt x="12098" y="268"/>
                  <a:pt x="11831" y="0"/>
                  <a:pt x="11501" y="0"/>
                </a:cubicBezTo>
                <a:close/>
                <a:moveTo>
                  <a:pt x="11501" y="86"/>
                </a:moveTo>
                <a:lnTo>
                  <a:pt x="11501" y="86"/>
                </a:lnTo>
                <a:cubicBezTo>
                  <a:pt x="11783" y="86"/>
                  <a:pt x="12012" y="316"/>
                  <a:pt x="12012" y="597"/>
                </a:cubicBezTo>
                <a:lnTo>
                  <a:pt x="12012" y="3719"/>
                </a:lnTo>
                <a:lnTo>
                  <a:pt x="12012" y="3719"/>
                </a:lnTo>
                <a:cubicBezTo>
                  <a:pt x="12012" y="4001"/>
                  <a:pt x="11783" y="4230"/>
                  <a:pt x="11501" y="4230"/>
                </a:cubicBezTo>
                <a:lnTo>
                  <a:pt x="240" y="4230"/>
                </a:lnTo>
                <a:lnTo>
                  <a:pt x="240" y="4230"/>
                </a:lnTo>
                <a:cubicBezTo>
                  <a:pt x="826" y="3701"/>
                  <a:pt x="1157" y="2958"/>
                  <a:pt x="1157" y="2158"/>
                </a:cubicBezTo>
                <a:lnTo>
                  <a:pt x="1157" y="2158"/>
                </a:lnTo>
                <a:cubicBezTo>
                  <a:pt x="1157" y="1359"/>
                  <a:pt x="826" y="616"/>
                  <a:pt x="240" y="86"/>
                </a:cubicBezTo>
                <a:lnTo>
                  <a:pt x="11501" y="86"/>
                </a:lnTo>
                <a:close/>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41" name="Freeform 40">
            <a:extLst>
              <a:ext uri="{FF2B5EF4-FFF2-40B4-BE49-F238E27FC236}">
                <a16:creationId xmlns:a16="http://schemas.microsoft.com/office/drawing/2014/main" id="{033F6628-A0B7-A846-B801-BEB25D0FB5FE}"/>
              </a:ext>
            </a:extLst>
          </p:cNvPr>
          <p:cNvSpPr>
            <a:spLocks noChangeArrowheads="1"/>
          </p:cNvSpPr>
          <p:nvPr/>
        </p:nvSpPr>
        <p:spPr bwMode="auto">
          <a:xfrm>
            <a:off x="1886209" y="9929143"/>
            <a:ext cx="3542119" cy="2819164"/>
          </a:xfrm>
          <a:custGeom>
            <a:avLst/>
            <a:gdLst>
              <a:gd name="connsiteX0" fmla="*/ 890382 w 3542119"/>
              <a:gd name="connsiteY0" fmla="*/ 239066 h 2819164"/>
              <a:gd name="connsiteX1" fmla="*/ 883199 w 3542119"/>
              <a:gd name="connsiteY1" fmla="*/ 244944 h 2819164"/>
              <a:gd name="connsiteX2" fmla="*/ 619395 w 3542119"/>
              <a:gd name="connsiteY2" fmla="*/ 504218 h 2819164"/>
              <a:gd name="connsiteX3" fmla="*/ 305312 w 3542119"/>
              <a:gd name="connsiteY3" fmla="*/ 1410696 h 2819164"/>
              <a:gd name="connsiteX4" fmla="*/ 619395 w 3542119"/>
              <a:gd name="connsiteY4" fmla="*/ 2317828 h 2819164"/>
              <a:gd name="connsiteX5" fmla="*/ 882546 w 3542119"/>
              <a:gd name="connsiteY5" fmla="*/ 2577101 h 2819164"/>
              <a:gd name="connsiteX6" fmla="*/ 890382 w 3542119"/>
              <a:gd name="connsiteY6" fmla="*/ 2582979 h 2819164"/>
              <a:gd name="connsiteX7" fmla="*/ 2648857 w 3542119"/>
              <a:gd name="connsiteY7" fmla="*/ 2582979 h 2819164"/>
              <a:gd name="connsiteX8" fmla="*/ 2656040 w 3542119"/>
              <a:gd name="connsiteY8" fmla="*/ 2577101 h 2819164"/>
              <a:gd name="connsiteX9" fmla="*/ 3233927 w 3542119"/>
              <a:gd name="connsiteY9" fmla="*/ 1410696 h 2819164"/>
              <a:gd name="connsiteX10" fmla="*/ 2655387 w 3542119"/>
              <a:gd name="connsiteY10" fmla="*/ 244944 h 2819164"/>
              <a:gd name="connsiteX11" fmla="*/ 2648204 w 3542119"/>
              <a:gd name="connsiteY11" fmla="*/ 239066 h 2819164"/>
              <a:gd name="connsiteX12" fmla="*/ 699670 w 3542119"/>
              <a:gd name="connsiteY12" fmla="*/ 0 h 2819164"/>
              <a:gd name="connsiteX13" fmla="*/ 2842449 w 3542119"/>
              <a:gd name="connsiteY13" fmla="*/ 0 h 2819164"/>
              <a:gd name="connsiteX14" fmla="*/ 3542119 w 3542119"/>
              <a:gd name="connsiteY14" fmla="*/ 1409256 h 2819164"/>
              <a:gd name="connsiteX15" fmla="*/ 2843102 w 3542119"/>
              <a:gd name="connsiteY15" fmla="*/ 2819164 h 2819164"/>
              <a:gd name="connsiteX16" fmla="*/ 699016 w 3542119"/>
              <a:gd name="connsiteY16" fmla="*/ 2819164 h 2819164"/>
              <a:gd name="connsiteX17" fmla="*/ 380213 w 3542119"/>
              <a:gd name="connsiteY17" fmla="*/ 2505706 h 2819164"/>
              <a:gd name="connsiteX18" fmla="*/ 0 w 3542119"/>
              <a:gd name="connsiteY18" fmla="*/ 1409256 h 2819164"/>
              <a:gd name="connsiteX19" fmla="*/ 380213 w 3542119"/>
              <a:gd name="connsiteY19" fmla="*/ 314111 h 2819164"/>
              <a:gd name="connsiteX20" fmla="*/ 699670 w 3542119"/>
              <a:gd name="connsiteY20" fmla="*/ 0 h 28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2119" h="2819164">
                <a:moveTo>
                  <a:pt x="890382" y="239066"/>
                </a:moveTo>
                <a:lnTo>
                  <a:pt x="883199" y="244944"/>
                </a:lnTo>
                <a:cubicBezTo>
                  <a:pt x="783946" y="320702"/>
                  <a:pt x="695141" y="408215"/>
                  <a:pt x="619395" y="504218"/>
                </a:cubicBezTo>
                <a:cubicBezTo>
                  <a:pt x="413707" y="764145"/>
                  <a:pt x="305312" y="1077624"/>
                  <a:pt x="305312" y="1410696"/>
                </a:cubicBezTo>
                <a:cubicBezTo>
                  <a:pt x="305312" y="1744421"/>
                  <a:pt x="413707" y="2058554"/>
                  <a:pt x="619395" y="2317828"/>
                </a:cubicBezTo>
                <a:cubicBezTo>
                  <a:pt x="695141" y="2413831"/>
                  <a:pt x="783946" y="2501344"/>
                  <a:pt x="882546" y="2577101"/>
                </a:cubicBezTo>
                <a:lnTo>
                  <a:pt x="890382" y="2582979"/>
                </a:lnTo>
                <a:lnTo>
                  <a:pt x="2648857" y="2582979"/>
                </a:lnTo>
                <a:lnTo>
                  <a:pt x="2656040" y="2577101"/>
                </a:lnTo>
                <a:cubicBezTo>
                  <a:pt x="3023668" y="2297582"/>
                  <a:pt x="3233927" y="1871772"/>
                  <a:pt x="3233927" y="1410696"/>
                </a:cubicBezTo>
                <a:cubicBezTo>
                  <a:pt x="3233927" y="949620"/>
                  <a:pt x="3023014" y="525116"/>
                  <a:pt x="2655387" y="244944"/>
                </a:cubicBezTo>
                <a:lnTo>
                  <a:pt x="2648204" y="239066"/>
                </a:lnTo>
                <a:close/>
                <a:moveTo>
                  <a:pt x="699670" y="0"/>
                </a:moveTo>
                <a:lnTo>
                  <a:pt x="2842449" y="0"/>
                </a:lnTo>
                <a:cubicBezTo>
                  <a:pt x="3268392" y="323254"/>
                  <a:pt x="3542119" y="834582"/>
                  <a:pt x="3542119" y="1409256"/>
                </a:cubicBezTo>
                <a:cubicBezTo>
                  <a:pt x="3542119" y="1984582"/>
                  <a:pt x="3268392" y="2495910"/>
                  <a:pt x="2843102" y="2819164"/>
                </a:cubicBezTo>
                <a:lnTo>
                  <a:pt x="699016" y="2819164"/>
                </a:lnTo>
                <a:cubicBezTo>
                  <a:pt x="580118" y="2728392"/>
                  <a:pt x="472979" y="2623253"/>
                  <a:pt x="380213" y="2505706"/>
                </a:cubicBezTo>
                <a:cubicBezTo>
                  <a:pt x="141763" y="2204656"/>
                  <a:pt x="0" y="1823282"/>
                  <a:pt x="0" y="1409256"/>
                </a:cubicBezTo>
                <a:cubicBezTo>
                  <a:pt x="0" y="995230"/>
                  <a:pt x="141763" y="615162"/>
                  <a:pt x="380213" y="314111"/>
                </a:cubicBezTo>
                <a:cubicBezTo>
                  <a:pt x="472979" y="195912"/>
                  <a:pt x="580772" y="90772"/>
                  <a:pt x="699670" y="0"/>
                </a:cubicBezTo>
                <a:close/>
              </a:path>
            </a:pathLst>
          </a:custGeom>
          <a:solidFill>
            <a:schemeClr val="accent5"/>
          </a:solidFill>
          <a:ln>
            <a:noFill/>
          </a:ln>
          <a:effectLst/>
        </p:spPr>
        <p:txBody>
          <a:bodyPr wrap="square" anchor="ctr">
            <a:noAutofit/>
          </a:bodyPr>
          <a:lstStyle/>
          <a:p>
            <a:endParaRPr lang="en-US" sz="6532" dirty="0">
              <a:latin typeface="Lato Light" panose="020F0502020204030203" pitchFamily="34" charset="0"/>
            </a:endParaRPr>
          </a:p>
        </p:txBody>
      </p:sp>
      <p:sp>
        <p:nvSpPr>
          <p:cNvPr id="43" name="Freeform 2">
            <a:extLst>
              <a:ext uri="{FF2B5EF4-FFF2-40B4-BE49-F238E27FC236}">
                <a16:creationId xmlns:a16="http://schemas.microsoft.com/office/drawing/2014/main" id="{B22AAA96-DB60-F34D-A612-85FEB894E142}"/>
              </a:ext>
            </a:extLst>
          </p:cNvPr>
          <p:cNvSpPr>
            <a:spLocks noChangeArrowheads="1"/>
          </p:cNvSpPr>
          <p:nvPr/>
        </p:nvSpPr>
        <p:spPr bwMode="auto">
          <a:xfrm>
            <a:off x="15227128" y="3279614"/>
            <a:ext cx="7264312" cy="2819817"/>
          </a:xfrm>
          <a:custGeom>
            <a:avLst/>
            <a:gdLst>
              <a:gd name="T0" fmla="*/ 11501 w 12099"/>
              <a:gd name="T1" fmla="*/ 0 h 4318"/>
              <a:gd name="T2" fmla="*/ 0 w 12099"/>
              <a:gd name="T3" fmla="*/ 0 h 4318"/>
              <a:gd name="T4" fmla="*/ 0 w 12099"/>
              <a:gd name="T5" fmla="*/ 0 h 4318"/>
              <a:gd name="T6" fmla="*/ 1071 w 12099"/>
              <a:gd name="T7" fmla="*/ 2158 h 4318"/>
              <a:gd name="T8" fmla="*/ 1071 w 12099"/>
              <a:gd name="T9" fmla="*/ 2158 h 4318"/>
              <a:gd name="T10" fmla="*/ 2 w 12099"/>
              <a:gd name="T11" fmla="*/ 4317 h 4318"/>
              <a:gd name="T12" fmla="*/ 11501 w 12099"/>
              <a:gd name="T13" fmla="*/ 4317 h 4318"/>
              <a:gd name="T14" fmla="*/ 11501 w 12099"/>
              <a:gd name="T15" fmla="*/ 4317 h 4318"/>
              <a:gd name="T16" fmla="*/ 12098 w 12099"/>
              <a:gd name="T17" fmla="*/ 3719 h 4318"/>
              <a:gd name="T18" fmla="*/ 12098 w 12099"/>
              <a:gd name="T19" fmla="*/ 597 h 4318"/>
              <a:gd name="T20" fmla="*/ 12098 w 12099"/>
              <a:gd name="T21" fmla="*/ 597 h 4318"/>
              <a:gd name="T22" fmla="*/ 11501 w 12099"/>
              <a:gd name="T23" fmla="*/ 0 h 4318"/>
              <a:gd name="T24" fmla="*/ 11501 w 12099"/>
              <a:gd name="T25" fmla="*/ 86 h 4318"/>
              <a:gd name="T26" fmla="*/ 11501 w 12099"/>
              <a:gd name="T27" fmla="*/ 86 h 4318"/>
              <a:gd name="T28" fmla="*/ 12012 w 12099"/>
              <a:gd name="T29" fmla="*/ 597 h 4318"/>
              <a:gd name="T30" fmla="*/ 12012 w 12099"/>
              <a:gd name="T31" fmla="*/ 3719 h 4318"/>
              <a:gd name="T32" fmla="*/ 12012 w 12099"/>
              <a:gd name="T33" fmla="*/ 3719 h 4318"/>
              <a:gd name="T34" fmla="*/ 11501 w 12099"/>
              <a:gd name="T35" fmla="*/ 4230 h 4318"/>
              <a:gd name="T36" fmla="*/ 240 w 12099"/>
              <a:gd name="T37" fmla="*/ 4230 h 4318"/>
              <a:gd name="T38" fmla="*/ 240 w 12099"/>
              <a:gd name="T39" fmla="*/ 4230 h 4318"/>
              <a:gd name="T40" fmla="*/ 1157 w 12099"/>
              <a:gd name="T41" fmla="*/ 2158 h 4318"/>
              <a:gd name="T42" fmla="*/ 1157 w 12099"/>
              <a:gd name="T43" fmla="*/ 2158 h 4318"/>
              <a:gd name="T44" fmla="*/ 240 w 12099"/>
              <a:gd name="T45" fmla="*/ 86 h 4318"/>
              <a:gd name="T46" fmla="*/ 11501 w 12099"/>
              <a:gd name="T47" fmla="*/ 86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99" h="4318">
                <a:moveTo>
                  <a:pt x="11501" y="0"/>
                </a:moveTo>
                <a:lnTo>
                  <a:pt x="0" y="0"/>
                </a:lnTo>
                <a:lnTo>
                  <a:pt x="0" y="0"/>
                </a:lnTo>
                <a:cubicBezTo>
                  <a:pt x="652" y="495"/>
                  <a:pt x="1071" y="1278"/>
                  <a:pt x="1071" y="2158"/>
                </a:cubicBezTo>
                <a:lnTo>
                  <a:pt x="1071" y="2158"/>
                </a:lnTo>
                <a:cubicBezTo>
                  <a:pt x="1071" y="3039"/>
                  <a:pt x="652" y="3822"/>
                  <a:pt x="2" y="4317"/>
                </a:cubicBezTo>
                <a:lnTo>
                  <a:pt x="11501" y="4317"/>
                </a:lnTo>
                <a:lnTo>
                  <a:pt x="11501" y="4317"/>
                </a:lnTo>
                <a:cubicBezTo>
                  <a:pt x="11831" y="4317"/>
                  <a:pt x="12098" y="4049"/>
                  <a:pt x="12098" y="3719"/>
                </a:cubicBezTo>
                <a:lnTo>
                  <a:pt x="12098" y="597"/>
                </a:lnTo>
                <a:lnTo>
                  <a:pt x="12098" y="597"/>
                </a:lnTo>
                <a:cubicBezTo>
                  <a:pt x="12098" y="268"/>
                  <a:pt x="11831" y="0"/>
                  <a:pt x="11501" y="0"/>
                </a:cubicBezTo>
                <a:close/>
                <a:moveTo>
                  <a:pt x="11501" y="86"/>
                </a:moveTo>
                <a:lnTo>
                  <a:pt x="11501" y="86"/>
                </a:lnTo>
                <a:cubicBezTo>
                  <a:pt x="11783" y="86"/>
                  <a:pt x="12012" y="316"/>
                  <a:pt x="12012" y="597"/>
                </a:cubicBezTo>
                <a:lnTo>
                  <a:pt x="12012" y="3719"/>
                </a:lnTo>
                <a:lnTo>
                  <a:pt x="12012" y="3719"/>
                </a:lnTo>
                <a:cubicBezTo>
                  <a:pt x="12012" y="4001"/>
                  <a:pt x="11783" y="4230"/>
                  <a:pt x="11501" y="4230"/>
                </a:cubicBezTo>
                <a:lnTo>
                  <a:pt x="240" y="4230"/>
                </a:lnTo>
                <a:lnTo>
                  <a:pt x="240" y="4230"/>
                </a:lnTo>
                <a:cubicBezTo>
                  <a:pt x="826" y="3701"/>
                  <a:pt x="1157" y="2958"/>
                  <a:pt x="1157" y="2158"/>
                </a:cubicBezTo>
                <a:lnTo>
                  <a:pt x="1157" y="2158"/>
                </a:lnTo>
                <a:cubicBezTo>
                  <a:pt x="1157" y="1359"/>
                  <a:pt x="826" y="616"/>
                  <a:pt x="240" y="86"/>
                </a:cubicBezTo>
                <a:lnTo>
                  <a:pt x="11501" y="86"/>
                </a:ln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4" name="Freeform 43">
            <a:extLst>
              <a:ext uri="{FF2B5EF4-FFF2-40B4-BE49-F238E27FC236}">
                <a16:creationId xmlns:a16="http://schemas.microsoft.com/office/drawing/2014/main" id="{78747925-A28F-6542-AF13-CB2881CA4217}"/>
              </a:ext>
            </a:extLst>
          </p:cNvPr>
          <p:cNvSpPr>
            <a:spLocks noChangeArrowheads="1"/>
          </p:cNvSpPr>
          <p:nvPr/>
        </p:nvSpPr>
        <p:spPr bwMode="auto">
          <a:xfrm>
            <a:off x="12554209" y="3279614"/>
            <a:ext cx="3542119" cy="2819164"/>
          </a:xfrm>
          <a:custGeom>
            <a:avLst/>
            <a:gdLst>
              <a:gd name="connsiteX0" fmla="*/ 890382 w 3542119"/>
              <a:gd name="connsiteY0" fmla="*/ 239066 h 2819164"/>
              <a:gd name="connsiteX1" fmla="*/ 883199 w 3542119"/>
              <a:gd name="connsiteY1" fmla="*/ 244944 h 2819164"/>
              <a:gd name="connsiteX2" fmla="*/ 619395 w 3542119"/>
              <a:gd name="connsiteY2" fmla="*/ 504218 h 2819164"/>
              <a:gd name="connsiteX3" fmla="*/ 305312 w 3542119"/>
              <a:gd name="connsiteY3" fmla="*/ 1410696 h 2819164"/>
              <a:gd name="connsiteX4" fmla="*/ 619395 w 3542119"/>
              <a:gd name="connsiteY4" fmla="*/ 2317828 h 2819164"/>
              <a:gd name="connsiteX5" fmla="*/ 882546 w 3542119"/>
              <a:gd name="connsiteY5" fmla="*/ 2577101 h 2819164"/>
              <a:gd name="connsiteX6" fmla="*/ 890382 w 3542119"/>
              <a:gd name="connsiteY6" fmla="*/ 2582979 h 2819164"/>
              <a:gd name="connsiteX7" fmla="*/ 2648857 w 3542119"/>
              <a:gd name="connsiteY7" fmla="*/ 2582979 h 2819164"/>
              <a:gd name="connsiteX8" fmla="*/ 2656040 w 3542119"/>
              <a:gd name="connsiteY8" fmla="*/ 2577101 h 2819164"/>
              <a:gd name="connsiteX9" fmla="*/ 3233927 w 3542119"/>
              <a:gd name="connsiteY9" fmla="*/ 1410696 h 2819164"/>
              <a:gd name="connsiteX10" fmla="*/ 2655387 w 3542119"/>
              <a:gd name="connsiteY10" fmla="*/ 244944 h 2819164"/>
              <a:gd name="connsiteX11" fmla="*/ 2648204 w 3542119"/>
              <a:gd name="connsiteY11" fmla="*/ 239066 h 2819164"/>
              <a:gd name="connsiteX12" fmla="*/ 699670 w 3542119"/>
              <a:gd name="connsiteY12" fmla="*/ 0 h 2819164"/>
              <a:gd name="connsiteX13" fmla="*/ 2842449 w 3542119"/>
              <a:gd name="connsiteY13" fmla="*/ 0 h 2819164"/>
              <a:gd name="connsiteX14" fmla="*/ 3542119 w 3542119"/>
              <a:gd name="connsiteY14" fmla="*/ 1409256 h 2819164"/>
              <a:gd name="connsiteX15" fmla="*/ 2843102 w 3542119"/>
              <a:gd name="connsiteY15" fmla="*/ 2819164 h 2819164"/>
              <a:gd name="connsiteX16" fmla="*/ 699016 w 3542119"/>
              <a:gd name="connsiteY16" fmla="*/ 2819164 h 2819164"/>
              <a:gd name="connsiteX17" fmla="*/ 380213 w 3542119"/>
              <a:gd name="connsiteY17" fmla="*/ 2505706 h 2819164"/>
              <a:gd name="connsiteX18" fmla="*/ 0 w 3542119"/>
              <a:gd name="connsiteY18" fmla="*/ 1409256 h 2819164"/>
              <a:gd name="connsiteX19" fmla="*/ 380213 w 3542119"/>
              <a:gd name="connsiteY19" fmla="*/ 314111 h 2819164"/>
              <a:gd name="connsiteX20" fmla="*/ 699670 w 3542119"/>
              <a:gd name="connsiteY20" fmla="*/ 0 h 28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2119" h="2819164">
                <a:moveTo>
                  <a:pt x="890382" y="239066"/>
                </a:moveTo>
                <a:lnTo>
                  <a:pt x="883199" y="244944"/>
                </a:lnTo>
                <a:cubicBezTo>
                  <a:pt x="783946" y="320702"/>
                  <a:pt x="695141" y="408215"/>
                  <a:pt x="619395" y="504218"/>
                </a:cubicBezTo>
                <a:cubicBezTo>
                  <a:pt x="413707" y="764145"/>
                  <a:pt x="305312" y="1077624"/>
                  <a:pt x="305312" y="1410696"/>
                </a:cubicBezTo>
                <a:cubicBezTo>
                  <a:pt x="305312" y="1744421"/>
                  <a:pt x="413707" y="2058554"/>
                  <a:pt x="619395" y="2317828"/>
                </a:cubicBezTo>
                <a:cubicBezTo>
                  <a:pt x="695141" y="2413831"/>
                  <a:pt x="783946" y="2501344"/>
                  <a:pt x="882546" y="2577101"/>
                </a:cubicBezTo>
                <a:lnTo>
                  <a:pt x="890382" y="2582979"/>
                </a:lnTo>
                <a:lnTo>
                  <a:pt x="2648857" y="2582979"/>
                </a:lnTo>
                <a:lnTo>
                  <a:pt x="2656040" y="2577101"/>
                </a:lnTo>
                <a:cubicBezTo>
                  <a:pt x="3023668" y="2297582"/>
                  <a:pt x="3233927" y="1871772"/>
                  <a:pt x="3233927" y="1410696"/>
                </a:cubicBezTo>
                <a:cubicBezTo>
                  <a:pt x="3233927" y="949620"/>
                  <a:pt x="3023014" y="525116"/>
                  <a:pt x="2655387" y="244944"/>
                </a:cubicBezTo>
                <a:lnTo>
                  <a:pt x="2648204" y="239066"/>
                </a:lnTo>
                <a:close/>
                <a:moveTo>
                  <a:pt x="699670" y="0"/>
                </a:moveTo>
                <a:lnTo>
                  <a:pt x="2842449" y="0"/>
                </a:lnTo>
                <a:cubicBezTo>
                  <a:pt x="3268392" y="323254"/>
                  <a:pt x="3542119" y="834582"/>
                  <a:pt x="3542119" y="1409256"/>
                </a:cubicBezTo>
                <a:cubicBezTo>
                  <a:pt x="3542119" y="1984582"/>
                  <a:pt x="3268392" y="2495910"/>
                  <a:pt x="2843102" y="2819164"/>
                </a:cubicBezTo>
                <a:lnTo>
                  <a:pt x="699016" y="2819164"/>
                </a:lnTo>
                <a:cubicBezTo>
                  <a:pt x="580118" y="2728392"/>
                  <a:pt x="472979" y="2623253"/>
                  <a:pt x="380213" y="2505706"/>
                </a:cubicBezTo>
                <a:cubicBezTo>
                  <a:pt x="141763" y="2204656"/>
                  <a:pt x="0" y="1823282"/>
                  <a:pt x="0" y="1409256"/>
                </a:cubicBezTo>
                <a:cubicBezTo>
                  <a:pt x="0" y="995230"/>
                  <a:pt x="141763" y="615162"/>
                  <a:pt x="380213" y="314111"/>
                </a:cubicBezTo>
                <a:cubicBezTo>
                  <a:pt x="472979" y="195912"/>
                  <a:pt x="580772" y="90772"/>
                  <a:pt x="699670" y="0"/>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46" name="Freeform 2">
            <a:extLst>
              <a:ext uri="{FF2B5EF4-FFF2-40B4-BE49-F238E27FC236}">
                <a16:creationId xmlns:a16="http://schemas.microsoft.com/office/drawing/2014/main" id="{CD348C0E-5F86-C74E-ADC2-A7D01A75DBF0}"/>
              </a:ext>
            </a:extLst>
          </p:cNvPr>
          <p:cNvSpPr>
            <a:spLocks noChangeArrowheads="1"/>
          </p:cNvSpPr>
          <p:nvPr/>
        </p:nvSpPr>
        <p:spPr bwMode="auto">
          <a:xfrm>
            <a:off x="15227128" y="6604705"/>
            <a:ext cx="7264312" cy="2819817"/>
          </a:xfrm>
          <a:custGeom>
            <a:avLst/>
            <a:gdLst>
              <a:gd name="T0" fmla="*/ 11501 w 12099"/>
              <a:gd name="T1" fmla="*/ 0 h 4318"/>
              <a:gd name="T2" fmla="*/ 0 w 12099"/>
              <a:gd name="T3" fmla="*/ 0 h 4318"/>
              <a:gd name="T4" fmla="*/ 0 w 12099"/>
              <a:gd name="T5" fmla="*/ 0 h 4318"/>
              <a:gd name="T6" fmla="*/ 1071 w 12099"/>
              <a:gd name="T7" fmla="*/ 2158 h 4318"/>
              <a:gd name="T8" fmla="*/ 1071 w 12099"/>
              <a:gd name="T9" fmla="*/ 2158 h 4318"/>
              <a:gd name="T10" fmla="*/ 2 w 12099"/>
              <a:gd name="T11" fmla="*/ 4317 h 4318"/>
              <a:gd name="T12" fmla="*/ 11501 w 12099"/>
              <a:gd name="T13" fmla="*/ 4317 h 4318"/>
              <a:gd name="T14" fmla="*/ 11501 w 12099"/>
              <a:gd name="T15" fmla="*/ 4317 h 4318"/>
              <a:gd name="T16" fmla="*/ 12098 w 12099"/>
              <a:gd name="T17" fmla="*/ 3719 h 4318"/>
              <a:gd name="T18" fmla="*/ 12098 w 12099"/>
              <a:gd name="T19" fmla="*/ 597 h 4318"/>
              <a:gd name="T20" fmla="*/ 12098 w 12099"/>
              <a:gd name="T21" fmla="*/ 597 h 4318"/>
              <a:gd name="T22" fmla="*/ 11501 w 12099"/>
              <a:gd name="T23" fmla="*/ 0 h 4318"/>
              <a:gd name="T24" fmla="*/ 11501 w 12099"/>
              <a:gd name="T25" fmla="*/ 86 h 4318"/>
              <a:gd name="T26" fmla="*/ 11501 w 12099"/>
              <a:gd name="T27" fmla="*/ 86 h 4318"/>
              <a:gd name="T28" fmla="*/ 12012 w 12099"/>
              <a:gd name="T29" fmla="*/ 597 h 4318"/>
              <a:gd name="T30" fmla="*/ 12012 w 12099"/>
              <a:gd name="T31" fmla="*/ 3719 h 4318"/>
              <a:gd name="T32" fmla="*/ 12012 w 12099"/>
              <a:gd name="T33" fmla="*/ 3719 h 4318"/>
              <a:gd name="T34" fmla="*/ 11501 w 12099"/>
              <a:gd name="T35" fmla="*/ 4230 h 4318"/>
              <a:gd name="T36" fmla="*/ 240 w 12099"/>
              <a:gd name="T37" fmla="*/ 4230 h 4318"/>
              <a:gd name="T38" fmla="*/ 240 w 12099"/>
              <a:gd name="T39" fmla="*/ 4230 h 4318"/>
              <a:gd name="T40" fmla="*/ 1157 w 12099"/>
              <a:gd name="T41" fmla="*/ 2158 h 4318"/>
              <a:gd name="T42" fmla="*/ 1157 w 12099"/>
              <a:gd name="T43" fmla="*/ 2158 h 4318"/>
              <a:gd name="T44" fmla="*/ 240 w 12099"/>
              <a:gd name="T45" fmla="*/ 86 h 4318"/>
              <a:gd name="T46" fmla="*/ 11501 w 12099"/>
              <a:gd name="T47" fmla="*/ 86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99" h="4318">
                <a:moveTo>
                  <a:pt x="11501" y="0"/>
                </a:moveTo>
                <a:lnTo>
                  <a:pt x="0" y="0"/>
                </a:lnTo>
                <a:lnTo>
                  <a:pt x="0" y="0"/>
                </a:lnTo>
                <a:cubicBezTo>
                  <a:pt x="652" y="495"/>
                  <a:pt x="1071" y="1278"/>
                  <a:pt x="1071" y="2158"/>
                </a:cubicBezTo>
                <a:lnTo>
                  <a:pt x="1071" y="2158"/>
                </a:lnTo>
                <a:cubicBezTo>
                  <a:pt x="1071" y="3039"/>
                  <a:pt x="652" y="3822"/>
                  <a:pt x="2" y="4317"/>
                </a:cubicBezTo>
                <a:lnTo>
                  <a:pt x="11501" y="4317"/>
                </a:lnTo>
                <a:lnTo>
                  <a:pt x="11501" y="4317"/>
                </a:lnTo>
                <a:cubicBezTo>
                  <a:pt x="11831" y="4317"/>
                  <a:pt x="12098" y="4049"/>
                  <a:pt x="12098" y="3719"/>
                </a:cubicBezTo>
                <a:lnTo>
                  <a:pt x="12098" y="597"/>
                </a:lnTo>
                <a:lnTo>
                  <a:pt x="12098" y="597"/>
                </a:lnTo>
                <a:cubicBezTo>
                  <a:pt x="12098" y="268"/>
                  <a:pt x="11831" y="0"/>
                  <a:pt x="11501" y="0"/>
                </a:cubicBezTo>
                <a:close/>
                <a:moveTo>
                  <a:pt x="11501" y="86"/>
                </a:moveTo>
                <a:lnTo>
                  <a:pt x="11501" y="86"/>
                </a:lnTo>
                <a:cubicBezTo>
                  <a:pt x="11783" y="86"/>
                  <a:pt x="12012" y="316"/>
                  <a:pt x="12012" y="597"/>
                </a:cubicBezTo>
                <a:lnTo>
                  <a:pt x="12012" y="3719"/>
                </a:lnTo>
                <a:lnTo>
                  <a:pt x="12012" y="3719"/>
                </a:lnTo>
                <a:cubicBezTo>
                  <a:pt x="12012" y="4001"/>
                  <a:pt x="11783" y="4230"/>
                  <a:pt x="11501" y="4230"/>
                </a:cubicBezTo>
                <a:lnTo>
                  <a:pt x="240" y="4230"/>
                </a:lnTo>
                <a:lnTo>
                  <a:pt x="240" y="4230"/>
                </a:lnTo>
                <a:cubicBezTo>
                  <a:pt x="826" y="3701"/>
                  <a:pt x="1157" y="2958"/>
                  <a:pt x="1157" y="2158"/>
                </a:cubicBezTo>
                <a:lnTo>
                  <a:pt x="1157" y="2158"/>
                </a:lnTo>
                <a:cubicBezTo>
                  <a:pt x="1157" y="1359"/>
                  <a:pt x="826" y="616"/>
                  <a:pt x="240" y="86"/>
                </a:cubicBezTo>
                <a:lnTo>
                  <a:pt x="11501" y="86"/>
                </a:ln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7" name="Freeform 46">
            <a:extLst>
              <a:ext uri="{FF2B5EF4-FFF2-40B4-BE49-F238E27FC236}">
                <a16:creationId xmlns:a16="http://schemas.microsoft.com/office/drawing/2014/main" id="{33E51055-1AD5-F840-A9F4-2617D3FDCD90}"/>
              </a:ext>
            </a:extLst>
          </p:cNvPr>
          <p:cNvSpPr>
            <a:spLocks noChangeArrowheads="1"/>
          </p:cNvSpPr>
          <p:nvPr/>
        </p:nvSpPr>
        <p:spPr bwMode="auto">
          <a:xfrm>
            <a:off x="12554209" y="6604705"/>
            <a:ext cx="3542119" cy="2819164"/>
          </a:xfrm>
          <a:custGeom>
            <a:avLst/>
            <a:gdLst>
              <a:gd name="connsiteX0" fmla="*/ 890382 w 3542119"/>
              <a:gd name="connsiteY0" fmla="*/ 239066 h 2819164"/>
              <a:gd name="connsiteX1" fmla="*/ 883199 w 3542119"/>
              <a:gd name="connsiteY1" fmla="*/ 244944 h 2819164"/>
              <a:gd name="connsiteX2" fmla="*/ 619395 w 3542119"/>
              <a:gd name="connsiteY2" fmla="*/ 504218 h 2819164"/>
              <a:gd name="connsiteX3" fmla="*/ 305312 w 3542119"/>
              <a:gd name="connsiteY3" fmla="*/ 1410696 h 2819164"/>
              <a:gd name="connsiteX4" fmla="*/ 619395 w 3542119"/>
              <a:gd name="connsiteY4" fmla="*/ 2317828 h 2819164"/>
              <a:gd name="connsiteX5" fmla="*/ 882546 w 3542119"/>
              <a:gd name="connsiteY5" fmla="*/ 2577101 h 2819164"/>
              <a:gd name="connsiteX6" fmla="*/ 890382 w 3542119"/>
              <a:gd name="connsiteY6" fmla="*/ 2582979 h 2819164"/>
              <a:gd name="connsiteX7" fmla="*/ 2648857 w 3542119"/>
              <a:gd name="connsiteY7" fmla="*/ 2582979 h 2819164"/>
              <a:gd name="connsiteX8" fmla="*/ 2656040 w 3542119"/>
              <a:gd name="connsiteY8" fmla="*/ 2577101 h 2819164"/>
              <a:gd name="connsiteX9" fmla="*/ 3233927 w 3542119"/>
              <a:gd name="connsiteY9" fmla="*/ 1410696 h 2819164"/>
              <a:gd name="connsiteX10" fmla="*/ 2655387 w 3542119"/>
              <a:gd name="connsiteY10" fmla="*/ 244944 h 2819164"/>
              <a:gd name="connsiteX11" fmla="*/ 2648204 w 3542119"/>
              <a:gd name="connsiteY11" fmla="*/ 239066 h 2819164"/>
              <a:gd name="connsiteX12" fmla="*/ 699670 w 3542119"/>
              <a:gd name="connsiteY12" fmla="*/ 0 h 2819164"/>
              <a:gd name="connsiteX13" fmla="*/ 2842449 w 3542119"/>
              <a:gd name="connsiteY13" fmla="*/ 0 h 2819164"/>
              <a:gd name="connsiteX14" fmla="*/ 3542119 w 3542119"/>
              <a:gd name="connsiteY14" fmla="*/ 1409256 h 2819164"/>
              <a:gd name="connsiteX15" fmla="*/ 2843102 w 3542119"/>
              <a:gd name="connsiteY15" fmla="*/ 2819164 h 2819164"/>
              <a:gd name="connsiteX16" fmla="*/ 699016 w 3542119"/>
              <a:gd name="connsiteY16" fmla="*/ 2819164 h 2819164"/>
              <a:gd name="connsiteX17" fmla="*/ 380213 w 3542119"/>
              <a:gd name="connsiteY17" fmla="*/ 2505706 h 2819164"/>
              <a:gd name="connsiteX18" fmla="*/ 0 w 3542119"/>
              <a:gd name="connsiteY18" fmla="*/ 1409256 h 2819164"/>
              <a:gd name="connsiteX19" fmla="*/ 380213 w 3542119"/>
              <a:gd name="connsiteY19" fmla="*/ 314111 h 2819164"/>
              <a:gd name="connsiteX20" fmla="*/ 699670 w 3542119"/>
              <a:gd name="connsiteY20" fmla="*/ 0 h 28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2119" h="2819164">
                <a:moveTo>
                  <a:pt x="890382" y="239066"/>
                </a:moveTo>
                <a:lnTo>
                  <a:pt x="883199" y="244944"/>
                </a:lnTo>
                <a:cubicBezTo>
                  <a:pt x="783946" y="320702"/>
                  <a:pt x="695141" y="408215"/>
                  <a:pt x="619395" y="504218"/>
                </a:cubicBezTo>
                <a:cubicBezTo>
                  <a:pt x="413707" y="764145"/>
                  <a:pt x="305312" y="1077624"/>
                  <a:pt x="305312" y="1410696"/>
                </a:cubicBezTo>
                <a:cubicBezTo>
                  <a:pt x="305312" y="1744421"/>
                  <a:pt x="413707" y="2058554"/>
                  <a:pt x="619395" y="2317828"/>
                </a:cubicBezTo>
                <a:cubicBezTo>
                  <a:pt x="695141" y="2413831"/>
                  <a:pt x="783946" y="2501344"/>
                  <a:pt x="882546" y="2577101"/>
                </a:cubicBezTo>
                <a:lnTo>
                  <a:pt x="890382" y="2582979"/>
                </a:lnTo>
                <a:lnTo>
                  <a:pt x="2648857" y="2582979"/>
                </a:lnTo>
                <a:lnTo>
                  <a:pt x="2656040" y="2577101"/>
                </a:lnTo>
                <a:cubicBezTo>
                  <a:pt x="3023668" y="2297582"/>
                  <a:pt x="3233927" y="1871772"/>
                  <a:pt x="3233927" y="1410696"/>
                </a:cubicBezTo>
                <a:cubicBezTo>
                  <a:pt x="3233927" y="949620"/>
                  <a:pt x="3023014" y="525116"/>
                  <a:pt x="2655387" y="244944"/>
                </a:cubicBezTo>
                <a:lnTo>
                  <a:pt x="2648204" y="239066"/>
                </a:lnTo>
                <a:close/>
                <a:moveTo>
                  <a:pt x="699670" y="0"/>
                </a:moveTo>
                <a:lnTo>
                  <a:pt x="2842449" y="0"/>
                </a:lnTo>
                <a:cubicBezTo>
                  <a:pt x="3268392" y="323254"/>
                  <a:pt x="3542119" y="834582"/>
                  <a:pt x="3542119" y="1409256"/>
                </a:cubicBezTo>
                <a:cubicBezTo>
                  <a:pt x="3542119" y="1984582"/>
                  <a:pt x="3268392" y="2495910"/>
                  <a:pt x="2843102" y="2819164"/>
                </a:cubicBezTo>
                <a:lnTo>
                  <a:pt x="699016" y="2819164"/>
                </a:lnTo>
                <a:cubicBezTo>
                  <a:pt x="580118" y="2728392"/>
                  <a:pt x="472979" y="2623253"/>
                  <a:pt x="380213" y="2505706"/>
                </a:cubicBezTo>
                <a:cubicBezTo>
                  <a:pt x="141763" y="2204656"/>
                  <a:pt x="0" y="1823282"/>
                  <a:pt x="0" y="1409256"/>
                </a:cubicBezTo>
                <a:cubicBezTo>
                  <a:pt x="0" y="995230"/>
                  <a:pt x="141763" y="615162"/>
                  <a:pt x="380213" y="314111"/>
                </a:cubicBezTo>
                <a:cubicBezTo>
                  <a:pt x="472979" y="195912"/>
                  <a:pt x="580772" y="90772"/>
                  <a:pt x="699670" y="0"/>
                </a:cubicBezTo>
                <a:close/>
              </a:path>
            </a:pathLst>
          </a:custGeom>
          <a:solidFill>
            <a:schemeClr val="accent4"/>
          </a:solidFill>
          <a:ln>
            <a:noFill/>
          </a:ln>
          <a:effectLst/>
        </p:spPr>
        <p:txBody>
          <a:bodyPr wrap="square" anchor="ctr">
            <a:noAutofit/>
          </a:bodyPr>
          <a:lstStyle/>
          <a:p>
            <a:endParaRPr lang="en-US" sz="6532" dirty="0">
              <a:latin typeface="Lato Light" panose="020F0502020204030203" pitchFamily="34" charset="0"/>
            </a:endParaRPr>
          </a:p>
        </p:txBody>
      </p:sp>
      <p:sp>
        <p:nvSpPr>
          <p:cNvPr id="49" name="Freeform 2">
            <a:extLst>
              <a:ext uri="{FF2B5EF4-FFF2-40B4-BE49-F238E27FC236}">
                <a16:creationId xmlns:a16="http://schemas.microsoft.com/office/drawing/2014/main" id="{5A9BF60D-96BC-7341-9634-93651676787D}"/>
              </a:ext>
            </a:extLst>
          </p:cNvPr>
          <p:cNvSpPr>
            <a:spLocks noChangeArrowheads="1"/>
          </p:cNvSpPr>
          <p:nvPr/>
        </p:nvSpPr>
        <p:spPr bwMode="auto">
          <a:xfrm>
            <a:off x="15227128" y="9929143"/>
            <a:ext cx="7264312" cy="2819817"/>
          </a:xfrm>
          <a:custGeom>
            <a:avLst/>
            <a:gdLst>
              <a:gd name="T0" fmla="*/ 11501 w 12099"/>
              <a:gd name="T1" fmla="*/ 0 h 4318"/>
              <a:gd name="T2" fmla="*/ 0 w 12099"/>
              <a:gd name="T3" fmla="*/ 0 h 4318"/>
              <a:gd name="T4" fmla="*/ 0 w 12099"/>
              <a:gd name="T5" fmla="*/ 0 h 4318"/>
              <a:gd name="T6" fmla="*/ 1071 w 12099"/>
              <a:gd name="T7" fmla="*/ 2158 h 4318"/>
              <a:gd name="T8" fmla="*/ 1071 w 12099"/>
              <a:gd name="T9" fmla="*/ 2158 h 4318"/>
              <a:gd name="T10" fmla="*/ 2 w 12099"/>
              <a:gd name="T11" fmla="*/ 4317 h 4318"/>
              <a:gd name="T12" fmla="*/ 11501 w 12099"/>
              <a:gd name="T13" fmla="*/ 4317 h 4318"/>
              <a:gd name="T14" fmla="*/ 11501 w 12099"/>
              <a:gd name="T15" fmla="*/ 4317 h 4318"/>
              <a:gd name="T16" fmla="*/ 12098 w 12099"/>
              <a:gd name="T17" fmla="*/ 3719 h 4318"/>
              <a:gd name="T18" fmla="*/ 12098 w 12099"/>
              <a:gd name="T19" fmla="*/ 597 h 4318"/>
              <a:gd name="T20" fmla="*/ 12098 w 12099"/>
              <a:gd name="T21" fmla="*/ 597 h 4318"/>
              <a:gd name="T22" fmla="*/ 11501 w 12099"/>
              <a:gd name="T23" fmla="*/ 0 h 4318"/>
              <a:gd name="T24" fmla="*/ 11501 w 12099"/>
              <a:gd name="T25" fmla="*/ 86 h 4318"/>
              <a:gd name="T26" fmla="*/ 11501 w 12099"/>
              <a:gd name="T27" fmla="*/ 86 h 4318"/>
              <a:gd name="T28" fmla="*/ 12012 w 12099"/>
              <a:gd name="T29" fmla="*/ 597 h 4318"/>
              <a:gd name="T30" fmla="*/ 12012 w 12099"/>
              <a:gd name="T31" fmla="*/ 3719 h 4318"/>
              <a:gd name="T32" fmla="*/ 12012 w 12099"/>
              <a:gd name="T33" fmla="*/ 3719 h 4318"/>
              <a:gd name="T34" fmla="*/ 11501 w 12099"/>
              <a:gd name="T35" fmla="*/ 4230 h 4318"/>
              <a:gd name="T36" fmla="*/ 240 w 12099"/>
              <a:gd name="T37" fmla="*/ 4230 h 4318"/>
              <a:gd name="T38" fmla="*/ 240 w 12099"/>
              <a:gd name="T39" fmla="*/ 4230 h 4318"/>
              <a:gd name="T40" fmla="*/ 1157 w 12099"/>
              <a:gd name="T41" fmla="*/ 2158 h 4318"/>
              <a:gd name="T42" fmla="*/ 1157 w 12099"/>
              <a:gd name="T43" fmla="*/ 2158 h 4318"/>
              <a:gd name="T44" fmla="*/ 240 w 12099"/>
              <a:gd name="T45" fmla="*/ 86 h 4318"/>
              <a:gd name="T46" fmla="*/ 11501 w 12099"/>
              <a:gd name="T47" fmla="*/ 86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99" h="4318">
                <a:moveTo>
                  <a:pt x="11501" y="0"/>
                </a:moveTo>
                <a:lnTo>
                  <a:pt x="0" y="0"/>
                </a:lnTo>
                <a:lnTo>
                  <a:pt x="0" y="0"/>
                </a:lnTo>
                <a:cubicBezTo>
                  <a:pt x="652" y="495"/>
                  <a:pt x="1071" y="1278"/>
                  <a:pt x="1071" y="2158"/>
                </a:cubicBezTo>
                <a:lnTo>
                  <a:pt x="1071" y="2158"/>
                </a:lnTo>
                <a:cubicBezTo>
                  <a:pt x="1071" y="3039"/>
                  <a:pt x="652" y="3822"/>
                  <a:pt x="2" y="4317"/>
                </a:cubicBezTo>
                <a:lnTo>
                  <a:pt x="11501" y="4317"/>
                </a:lnTo>
                <a:lnTo>
                  <a:pt x="11501" y="4317"/>
                </a:lnTo>
                <a:cubicBezTo>
                  <a:pt x="11831" y="4317"/>
                  <a:pt x="12098" y="4049"/>
                  <a:pt x="12098" y="3719"/>
                </a:cubicBezTo>
                <a:lnTo>
                  <a:pt x="12098" y="597"/>
                </a:lnTo>
                <a:lnTo>
                  <a:pt x="12098" y="597"/>
                </a:lnTo>
                <a:cubicBezTo>
                  <a:pt x="12098" y="268"/>
                  <a:pt x="11831" y="0"/>
                  <a:pt x="11501" y="0"/>
                </a:cubicBezTo>
                <a:close/>
                <a:moveTo>
                  <a:pt x="11501" y="86"/>
                </a:moveTo>
                <a:lnTo>
                  <a:pt x="11501" y="86"/>
                </a:lnTo>
                <a:cubicBezTo>
                  <a:pt x="11783" y="86"/>
                  <a:pt x="12012" y="316"/>
                  <a:pt x="12012" y="597"/>
                </a:cubicBezTo>
                <a:lnTo>
                  <a:pt x="12012" y="3719"/>
                </a:lnTo>
                <a:lnTo>
                  <a:pt x="12012" y="3719"/>
                </a:lnTo>
                <a:cubicBezTo>
                  <a:pt x="12012" y="4001"/>
                  <a:pt x="11783" y="4230"/>
                  <a:pt x="11501" y="4230"/>
                </a:cubicBezTo>
                <a:lnTo>
                  <a:pt x="240" y="4230"/>
                </a:lnTo>
                <a:lnTo>
                  <a:pt x="240" y="4230"/>
                </a:lnTo>
                <a:cubicBezTo>
                  <a:pt x="826" y="3701"/>
                  <a:pt x="1157" y="2958"/>
                  <a:pt x="1157" y="2158"/>
                </a:cubicBezTo>
                <a:lnTo>
                  <a:pt x="1157" y="2158"/>
                </a:lnTo>
                <a:cubicBezTo>
                  <a:pt x="1157" y="1359"/>
                  <a:pt x="826" y="616"/>
                  <a:pt x="240" y="86"/>
                </a:cubicBezTo>
                <a:lnTo>
                  <a:pt x="11501" y="86"/>
                </a:lnTo>
                <a:close/>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50" name="Freeform 49">
            <a:extLst>
              <a:ext uri="{FF2B5EF4-FFF2-40B4-BE49-F238E27FC236}">
                <a16:creationId xmlns:a16="http://schemas.microsoft.com/office/drawing/2014/main" id="{93E7CA26-E204-864D-A065-67DDC797FD51}"/>
              </a:ext>
            </a:extLst>
          </p:cNvPr>
          <p:cNvSpPr>
            <a:spLocks noChangeArrowheads="1"/>
          </p:cNvSpPr>
          <p:nvPr/>
        </p:nvSpPr>
        <p:spPr bwMode="auto">
          <a:xfrm>
            <a:off x="12554209" y="9929143"/>
            <a:ext cx="3542119" cy="2819164"/>
          </a:xfrm>
          <a:custGeom>
            <a:avLst/>
            <a:gdLst>
              <a:gd name="connsiteX0" fmla="*/ 890382 w 3542119"/>
              <a:gd name="connsiteY0" fmla="*/ 239066 h 2819164"/>
              <a:gd name="connsiteX1" fmla="*/ 883199 w 3542119"/>
              <a:gd name="connsiteY1" fmla="*/ 244944 h 2819164"/>
              <a:gd name="connsiteX2" fmla="*/ 619395 w 3542119"/>
              <a:gd name="connsiteY2" fmla="*/ 504218 h 2819164"/>
              <a:gd name="connsiteX3" fmla="*/ 305312 w 3542119"/>
              <a:gd name="connsiteY3" fmla="*/ 1410696 h 2819164"/>
              <a:gd name="connsiteX4" fmla="*/ 619395 w 3542119"/>
              <a:gd name="connsiteY4" fmla="*/ 2317828 h 2819164"/>
              <a:gd name="connsiteX5" fmla="*/ 882546 w 3542119"/>
              <a:gd name="connsiteY5" fmla="*/ 2577101 h 2819164"/>
              <a:gd name="connsiteX6" fmla="*/ 890382 w 3542119"/>
              <a:gd name="connsiteY6" fmla="*/ 2582979 h 2819164"/>
              <a:gd name="connsiteX7" fmla="*/ 2648857 w 3542119"/>
              <a:gd name="connsiteY7" fmla="*/ 2582979 h 2819164"/>
              <a:gd name="connsiteX8" fmla="*/ 2656040 w 3542119"/>
              <a:gd name="connsiteY8" fmla="*/ 2577101 h 2819164"/>
              <a:gd name="connsiteX9" fmla="*/ 3233927 w 3542119"/>
              <a:gd name="connsiteY9" fmla="*/ 1410696 h 2819164"/>
              <a:gd name="connsiteX10" fmla="*/ 2655387 w 3542119"/>
              <a:gd name="connsiteY10" fmla="*/ 244944 h 2819164"/>
              <a:gd name="connsiteX11" fmla="*/ 2648204 w 3542119"/>
              <a:gd name="connsiteY11" fmla="*/ 239066 h 2819164"/>
              <a:gd name="connsiteX12" fmla="*/ 699670 w 3542119"/>
              <a:gd name="connsiteY12" fmla="*/ 0 h 2819164"/>
              <a:gd name="connsiteX13" fmla="*/ 2842449 w 3542119"/>
              <a:gd name="connsiteY13" fmla="*/ 0 h 2819164"/>
              <a:gd name="connsiteX14" fmla="*/ 3542119 w 3542119"/>
              <a:gd name="connsiteY14" fmla="*/ 1409256 h 2819164"/>
              <a:gd name="connsiteX15" fmla="*/ 2843102 w 3542119"/>
              <a:gd name="connsiteY15" fmla="*/ 2819164 h 2819164"/>
              <a:gd name="connsiteX16" fmla="*/ 699016 w 3542119"/>
              <a:gd name="connsiteY16" fmla="*/ 2819164 h 2819164"/>
              <a:gd name="connsiteX17" fmla="*/ 380213 w 3542119"/>
              <a:gd name="connsiteY17" fmla="*/ 2505706 h 2819164"/>
              <a:gd name="connsiteX18" fmla="*/ 0 w 3542119"/>
              <a:gd name="connsiteY18" fmla="*/ 1409256 h 2819164"/>
              <a:gd name="connsiteX19" fmla="*/ 380213 w 3542119"/>
              <a:gd name="connsiteY19" fmla="*/ 314111 h 2819164"/>
              <a:gd name="connsiteX20" fmla="*/ 699670 w 3542119"/>
              <a:gd name="connsiteY20" fmla="*/ 0 h 281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542119" h="2819164">
                <a:moveTo>
                  <a:pt x="890382" y="239066"/>
                </a:moveTo>
                <a:lnTo>
                  <a:pt x="883199" y="244944"/>
                </a:lnTo>
                <a:cubicBezTo>
                  <a:pt x="783946" y="320702"/>
                  <a:pt x="695141" y="408215"/>
                  <a:pt x="619395" y="504218"/>
                </a:cubicBezTo>
                <a:cubicBezTo>
                  <a:pt x="413707" y="764145"/>
                  <a:pt x="305312" y="1077624"/>
                  <a:pt x="305312" y="1410696"/>
                </a:cubicBezTo>
                <a:cubicBezTo>
                  <a:pt x="305312" y="1744421"/>
                  <a:pt x="413707" y="2058554"/>
                  <a:pt x="619395" y="2317828"/>
                </a:cubicBezTo>
                <a:cubicBezTo>
                  <a:pt x="695141" y="2413831"/>
                  <a:pt x="783946" y="2501344"/>
                  <a:pt x="882546" y="2577101"/>
                </a:cubicBezTo>
                <a:lnTo>
                  <a:pt x="890382" y="2582979"/>
                </a:lnTo>
                <a:lnTo>
                  <a:pt x="2648857" y="2582979"/>
                </a:lnTo>
                <a:lnTo>
                  <a:pt x="2656040" y="2577101"/>
                </a:lnTo>
                <a:cubicBezTo>
                  <a:pt x="3023668" y="2297582"/>
                  <a:pt x="3233927" y="1871772"/>
                  <a:pt x="3233927" y="1410696"/>
                </a:cubicBezTo>
                <a:cubicBezTo>
                  <a:pt x="3233927" y="949620"/>
                  <a:pt x="3023014" y="525116"/>
                  <a:pt x="2655387" y="244944"/>
                </a:cubicBezTo>
                <a:lnTo>
                  <a:pt x="2648204" y="239066"/>
                </a:lnTo>
                <a:close/>
                <a:moveTo>
                  <a:pt x="699670" y="0"/>
                </a:moveTo>
                <a:lnTo>
                  <a:pt x="2842449" y="0"/>
                </a:lnTo>
                <a:cubicBezTo>
                  <a:pt x="3268392" y="323254"/>
                  <a:pt x="3542119" y="834582"/>
                  <a:pt x="3542119" y="1409256"/>
                </a:cubicBezTo>
                <a:cubicBezTo>
                  <a:pt x="3542119" y="1984582"/>
                  <a:pt x="3268392" y="2495910"/>
                  <a:pt x="2843102" y="2819164"/>
                </a:cubicBezTo>
                <a:lnTo>
                  <a:pt x="699016" y="2819164"/>
                </a:lnTo>
                <a:cubicBezTo>
                  <a:pt x="580118" y="2728392"/>
                  <a:pt x="472979" y="2623253"/>
                  <a:pt x="380213" y="2505706"/>
                </a:cubicBezTo>
                <a:cubicBezTo>
                  <a:pt x="141763" y="2204656"/>
                  <a:pt x="0" y="1823282"/>
                  <a:pt x="0" y="1409256"/>
                </a:cubicBezTo>
                <a:cubicBezTo>
                  <a:pt x="0" y="995230"/>
                  <a:pt x="141763" y="615162"/>
                  <a:pt x="380213" y="314111"/>
                </a:cubicBezTo>
                <a:cubicBezTo>
                  <a:pt x="472979" y="195912"/>
                  <a:pt x="580772" y="90772"/>
                  <a:pt x="699670" y="0"/>
                </a:cubicBezTo>
                <a:close/>
              </a:path>
            </a:pathLst>
          </a:custGeom>
          <a:solidFill>
            <a:schemeClr val="accent6"/>
          </a:solidFill>
          <a:ln>
            <a:noFill/>
          </a:ln>
          <a:effectLst/>
        </p:spPr>
        <p:txBody>
          <a:bodyPr wrap="square" anchor="ctr">
            <a:noAutofit/>
          </a:bodyPr>
          <a:lstStyle/>
          <a:p>
            <a:endParaRPr lang="en-US" sz="6532" dirty="0">
              <a:latin typeface="Lato Light" panose="020F0502020204030203" pitchFamily="34" charset="0"/>
            </a:endParaRPr>
          </a:p>
        </p:txBody>
      </p:sp>
      <p:sp>
        <p:nvSpPr>
          <p:cNvPr id="52" name="Freeform 83">
            <a:extLst>
              <a:ext uri="{FF2B5EF4-FFF2-40B4-BE49-F238E27FC236}">
                <a16:creationId xmlns:a16="http://schemas.microsoft.com/office/drawing/2014/main" id="{CBA568AD-4B31-1B40-BBDC-970EAD341CF4}"/>
              </a:ext>
            </a:extLst>
          </p:cNvPr>
          <p:cNvSpPr>
            <a:spLocks noChangeArrowheads="1"/>
          </p:cNvSpPr>
          <p:nvPr/>
        </p:nvSpPr>
        <p:spPr bwMode="auto">
          <a:xfrm>
            <a:off x="2958228" y="3982425"/>
            <a:ext cx="1413729" cy="1411120"/>
          </a:xfrm>
          <a:custGeom>
            <a:avLst/>
            <a:gdLst/>
            <a:ahLst/>
            <a:cxnLst/>
            <a:rect l="0" t="0" r="r" b="b"/>
            <a:pathLst>
              <a:path w="860065" h="858477">
                <a:moveTo>
                  <a:pt x="675945" y="712400"/>
                </a:moveTo>
                <a:lnTo>
                  <a:pt x="718462" y="747660"/>
                </a:lnTo>
                <a:cubicBezTo>
                  <a:pt x="677026" y="785079"/>
                  <a:pt x="628024" y="814582"/>
                  <a:pt x="574338" y="834011"/>
                </a:cubicBezTo>
                <a:lnTo>
                  <a:pt x="598478" y="763851"/>
                </a:lnTo>
                <a:cubicBezTo>
                  <a:pt x="626583" y="750178"/>
                  <a:pt x="652525" y="732548"/>
                  <a:pt x="675945" y="712400"/>
                </a:cubicBezTo>
                <a:close/>
                <a:moveTo>
                  <a:pt x="433387" y="442912"/>
                </a:moveTo>
                <a:lnTo>
                  <a:pt x="468264" y="455133"/>
                </a:lnTo>
                <a:lnTo>
                  <a:pt x="739369" y="550383"/>
                </a:lnTo>
                <a:lnTo>
                  <a:pt x="781796" y="565120"/>
                </a:lnTo>
                <a:lnTo>
                  <a:pt x="740088" y="581654"/>
                </a:lnTo>
                <a:lnTo>
                  <a:pt x="644806" y="619754"/>
                </a:lnTo>
                <a:lnTo>
                  <a:pt x="788628" y="739086"/>
                </a:lnTo>
                <a:lnTo>
                  <a:pt x="767414" y="764606"/>
                </a:lnTo>
                <a:lnTo>
                  <a:pt x="620356" y="643117"/>
                </a:lnTo>
                <a:lnTo>
                  <a:pt x="585839" y="743039"/>
                </a:lnTo>
                <a:lnTo>
                  <a:pt x="571097" y="785453"/>
                </a:lnTo>
                <a:lnTo>
                  <a:pt x="554198" y="743758"/>
                </a:lnTo>
                <a:lnTo>
                  <a:pt x="447050" y="477058"/>
                </a:lnTo>
                <a:lnTo>
                  <a:pt x="433387" y="442912"/>
                </a:lnTo>
                <a:close/>
                <a:moveTo>
                  <a:pt x="431006" y="352425"/>
                </a:moveTo>
                <a:cubicBezTo>
                  <a:pt x="473299" y="352425"/>
                  <a:pt x="507639" y="387045"/>
                  <a:pt x="507639" y="429238"/>
                </a:cubicBezTo>
                <a:cubicBezTo>
                  <a:pt x="507639" y="435729"/>
                  <a:pt x="506916" y="442221"/>
                  <a:pt x="505470" y="448351"/>
                </a:cubicBezTo>
                <a:lnTo>
                  <a:pt x="475829" y="437893"/>
                </a:lnTo>
                <a:lnTo>
                  <a:pt x="402449" y="412289"/>
                </a:lnTo>
                <a:lnTo>
                  <a:pt x="440043" y="505330"/>
                </a:lnTo>
                <a:cubicBezTo>
                  <a:pt x="437151" y="506052"/>
                  <a:pt x="433898" y="506052"/>
                  <a:pt x="431006" y="506052"/>
                </a:cubicBezTo>
                <a:cubicBezTo>
                  <a:pt x="388352" y="506052"/>
                  <a:pt x="354012" y="471792"/>
                  <a:pt x="354012" y="429238"/>
                </a:cubicBezTo>
                <a:cubicBezTo>
                  <a:pt x="354012" y="387045"/>
                  <a:pt x="388352" y="352425"/>
                  <a:pt x="431006" y="352425"/>
                </a:cubicBezTo>
                <a:close/>
                <a:moveTo>
                  <a:pt x="430212" y="165100"/>
                </a:moveTo>
                <a:cubicBezTo>
                  <a:pt x="503236" y="165100"/>
                  <a:pt x="569424" y="194957"/>
                  <a:pt x="617266" y="242799"/>
                </a:cubicBezTo>
                <a:cubicBezTo>
                  <a:pt x="665109" y="290642"/>
                  <a:pt x="694966" y="356830"/>
                  <a:pt x="694966" y="429853"/>
                </a:cubicBezTo>
                <a:cubicBezTo>
                  <a:pt x="694966" y="458271"/>
                  <a:pt x="690289" y="485609"/>
                  <a:pt x="682016" y="511149"/>
                </a:cubicBezTo>
                <a:lnTo>
                  <a:pt x="630216" y="493163"/>
                </a:lnTo>
                <a:cubicBezTo>
                  <a:pt x="636691" y="473019"/>
                  <a:pt x="640288" y="452155"/>
                  <a:pt x="640288" y="429853"/>
                </a:cubicBezTo>
                <a:cubicBezTo>
                  <a:pt x="640288" y="371938"/>
                  <a:pt x="616547" y="319419"/>
                  <a:pt x="578776" y="281289"/>
                </a:cubicBezTo>
                <a:cubicBezTo>
                  <a:pt x="540646" y="243519"/>
                  <a:pt x="488127" y="219777"/>
                  <a:pt x="430212" y="219777"/>
                </a:cubicBezTo>
                <a:cubicBezTo>
                  <a:pt x="371938" y="219777"/>
                  <a:pt x="319779" y="243519"/>
                  <a:pt x="281649" y="281289"/>
                </a:cubicBezTo>
                <a:cubicBezTo>
                  <a:pt x="243518" y="319419"/>
                  <a:pt x="220137" y="371938"/>
                  <a:pt x="220137" y="429853"/>
                </a:cubicBezTo>
                <a:cubicBezTo>
                  <a:pt x="220137" y="487768"/>
                  <a:pt x="243518" y="540646"/>
                  <a:pt x="281649" y="578417"/>
                </a:cubicBezTo>
                <a:cubicBezTo>
                  <a:pt x="319779" y="616547"/>
                  <a:pt x="371938" y="639928"/>
                  <a:pt x="430212" y="639928"/>
                </a:cubicBezTo>
                <a:cubicBezTo>
                  <a:pt x="450717" y="639928"/>
                  <a:pt x="470501" y="637051"/>
                  <a:pt x="489566" y="631295"/>
                </a:cubicBezTo>
                <a:lnTo>
                  <a:pt x="510070" y="682735"/>
                </a:lnTo>
                <a:cubicBezTo>
                  <a:pt x="484890" y="690649"/>
                  <a:pt x="457911" y="694965"/>
                  <a:pt x="430212" y="694965"/>
                </a:cubicBezTo>
                <a:cubicBezTo>
                  <a:pt x="356830" y="694965"/>
                  <a:pt x="290641" y="665109"/>
                  <a:pt x="242799" y="617266"/>
                </a:cubicBezTo>
                <a:cubicBezTo>
                  <a:pt x="194956" y="569424"/>
                  <a:pt x="165100" y="503235"/>
                  <a:pt x="165100" y="429853"/>
                </a:cubicBezTo>
                <a:cubicBezTo>
                  <a:pt x="165100" y="356830"/>
                  <a:pt x="194956" y="290642"/>
                  <a:pt x="242799" y="242799"/>
                </a:cubicBezTo>
                <a:cubicBezTo>
                  <a:pt x="290641" y="194957"/>
                  <a:pt x="356830" y="165100"/>
                  <a:pt x="430212" y="165100"/>
                </a:cubicBezTo>
                <a:close/>
                <a:moveTo>
                  <a:pt x="430212" y="0"/>
                </a:moveTo>
                <a:cubicBezTo>
                  <a:pt x="548755" y="0"/>
                  <a:pt x="656128" y="48213"/>
                  <a:pt x="733956" y="125929"/>
                </a:cubicBezTo>
                <a:cubicBezTo>
                  <a:pt x="811783" y="203645"/>
                  <a:pt x="860065" y="310865"/>
                  <a:pt x="860065" y="429238"/>
                </a:cubicBezTo>
                <a:cubicBezTo>
                  <a:pt x="860065" y="530342"/>
                  <a:pt x="825115" y="623170"/>
                  <a:pt x="766744" y="696568"/>
                </a:cubicBezTo>
                <a:lnTo>
                  <a:pt x="724588" y="661308"/>
                </a:lnTo>
                <a:cubicBezTo>
                  <a:pt x="741883" y="639361"/>
                  <a:pt x="756655" y="615974"/>
                  <a:pt x="768546" y="590428"/>
                </a:cubicBezTo>
                <a:lnTo>
                  <a:pt x="834843" y="564163"/>
                </a:lnTo>
                <a:lnTo>
                  <a:pt x="786201" y="546893"/>
                </a:lnTo>
                <a:cubicBezTo>
                  <a:pt x="798452" y="509833"/>
                  <a:pt x="804937" y="470615"/>
                  <a:pt x="804937" y="429238"/>
                </a:cubicBezTo>
                <a:cubicBezTo>
                  <a:pt x="804937" y="325977"/>
                  <a:pt x="763141" y="232429"/>
                  <a:pt x="695402" y="164427"/>
                </a:cubicBezTo>
                <a:cubicBezTo>
                  <a:pt x="627303" y="96786"/>
                  <a:pt x="533622" y="54689"/>
                  <a:pt x="430212" y="54689"/>
                </a:cubicBezTo>
                <a:cubicBezTo>
                  <a:pt x="326803" y="54689"/>
                  <a:pt x="232761" y="96786"/>
                  <a:pt x="165023" y="164427"/>
                </a:cubicBezTo>
                <a:cubicBezTo>
                  <a:pt x="96924" y="232429"/>
                  <a:pt x="55127" y="325977"/>
                  <a:pt x="55127" y="429238"/>
                </a:cubicBezTo>
                <a:cubicBezTo>
                  <a:pt x="55127" y="532860"/>
                  <a:pt x="96924" y="626408"/>
                  <a:pt x="165023" y="694410"/>
                </a:cubicBezTo>
                <a:cubicBezTo>
                  <a:pt x="232761" y="762052"/>
                  <a:pt x="326803" y="803788"/>
                  <a:pt x="430212" y="803788"/>
                </a:cubicBezTo>
                <a:cubicBezTo>
                  <a:pt x="472369" y="803788"/>
                  <a:pt x="513445" y="796592"/>
                  <a:pt x="551278" y="783999"/>
                </a:cubicBezTo>
                <a:lnTo>
                  <a:pt x="571815" y="834731"/>
                </a:lnTo>
                <a:cubicBezTo>
                  <a:pt x="527497" y="850202"/>
                  <a:pt x="479575" y="858477"/>
                  <a:pt x="430212" y="858477"/>
                </a:cubicBezTo>
                <a:cubicBezTo>
                  <a:pt x="311309" y="858477"/>
                  <a:pt x="203936" y="810624"/>
                  <a:pt x="126109" y="732908"/>
                </a:cubicBezTo>
                <a:cubicBezTo>
                  <a:pt x="48282" y="655192"/>
                  <a:pt x="0" y="547972"/>
                  <a:pt x="0" y="429238"/>
                </a:cubicBezTo>
                <a:cubicBezTo>
                  <a:pt x="0" y="310865"/>
                  <a:pt x="48282" y="203645"/>
                  <a:pt x="126109" y="125929"/>
                </a:cubicBezTo>
                <a:cubicBezTo>
                  <a:pt x="203936" y="48213"/>
                  <a:pt x="311309" y="0"/>
                  <a:pt x="430212"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53" name="Freeform 88">
            <a:extLst>
              <a:ext uri="{FF2B5EF4-FFF2-40B4-BE49-F238E27FC236}">
                <a16:creationId xmlns:a16="http://schemas.microsoft.com/office/drawing/2014/main" id="{855B09E2-4C68-074C-99AD-52F0CEB98F45}"/>
              </a:ext>
            </a:extLst>
          </p:cNvPr>
          <p:cNvSpPr>
            <a:spLocks noChangeArrowheads="1"/>
          </p:cNvSpPr>
          <p:nvPr/>
        </p:nvSpPr>
        <p:spPr bwMode="auto">
          <a:xfrm>
            <a:off x="2958228" y="7564345"/>
            <a:ext cx="1398079" cy="899882"/>
          </a:xfrm>
          <a:custGeom>
            <a:avLst/>
            <a:gdLst>
              <a:gd name="T0" fmla="*/ 0 w 850540"/>
              <a:gd name="T1" fmla="*/ 364945 h 547328"/>
              <a:gd name="T2" fmla="*/ 255229 w 850540"/>
              <a:gd name="T3" fmla="*/ 364945 h 547328"/>
              <a:gd name="T4" fmla="*/ 255229 w 850540"/>
              <a:gd name="T5" fmla="*/ 401277 h 547328"/>
              <a:gd name="T6" fmla="*/ 0 w 850540"/>
              <a:gd name="T7" fmla="*/ 401277 h 547328"/>
              <a:gd name="T8" fmla="*/ 0 w 850540"/>
              <a:gd name="T9" fmla="*/ 255587 h 547328"/>
              <a:gd name="T10" fmla="*/ 255229 w 850540"/>
              <a:gd name="T11" fmla="*/ 255587 h 547328"/>
              <a:gd name="T12" fmla="*/ 255229 w 850540"/>
              <a:gd name="T13" fmla="*/ 291560 h 547328"/>
              <a:gd name="T14" fmla="*/ 0 w 850540"/>
              <a:gd name="T15" fmla="*/ 291560 h 547328"/>
              <a:gd name="T16" fmla="*/ 88900 w 850540"/>
              <a:gd name="T17" fmla="*/ 32005 h 547328"/>
              <a:gd name="T18" fmla="*/ 456216 w 850540"/>
              <a:gd name="T19" fmla="*/ 376153 h 547328"/>
              <a:gd name="T20" fmla="*/ 469540 w 850540"/>
              <a:gd name="T21" fmla="*/ 388739 h 547328"/>
              <a:gd name="T22" fmla="*/ 483224 w 850540"/>
              <a:gd name="T23" fmla="*/ 376153 h 547328"/>
              <a:gd name="T24" fmla="*/ 850540 w 850540"/>
              <a:gd name="T25" fmla="*/ 32005 h 547328"/>
              <a:gd name="T26" fmla="*/ 850540 w 850540"/>
              <a:gd name="T27" fmla="*/ 34163 h 547328"/>
              <a:gd name="T28" fmla="*/ 850540 w 850540"/>
              <a:gd name="T29" fmla="*/ 513165 h 547328"/>
              <a:gd name="T30" fmla="*/ 840457 w 850540"/>
              <a:gd name="T31" fmla="*/ 537618 h 547328"/>
              <a:gd name="T32" fmla="*/ 816329 w 850540"/>
              <a:gd name="T33" fmla="*/ 547328 h 547328"/>
              <a:gd name="T34" fmla="*/ 123111 w 850540"/>
              <a:gd name="T35" fmla="*/ 547328 h 547328"/>
              <a:gd name="T36" fmla="*/ 98623 w 850540"/>
              <a:gd name="T37" fmla="*/ 537618 h 547328"/>
              <a:gd name="T38" fmla="*/ 88900 w 850540"/>
              <a:gd name="T39" fmla="*/ 513165 h 547328"/>
              <a:gd name="T40" fmla="*/ 88900 w 850540"/>
              <a:gd name="T41" fmla="*/ 419666 h 547328"/>
              <a:gd name="T42" fmla="*/ 274719 w 850540"/>
              <a:gd name="T43" fmla="*/ 419666 h 547328"/>
              <a:gd name="T44" fmla="*/ 274719 w 850540"/>
              <a:gd name="T45" fmla="*/ 346665 h 547328"/>
              <a:gd name="T46" fmla="*/ 88900 w 850540"/>
              <a:gd name="T47" fmla="*/ 346665 h 547328"/>
              <a:gd name="T48" fmla="*/ 88900 w 850540"/>
              <a:gd name="T49" fmla="*/ 309985 h 547328"/>
              <a:gd name="T50" fmla="*/ 274719 w 850540"/>
              <a:gd name="T51" fmla="*/ 309985 h 547328"/>
              <a:gd name="T52" fmla="*/ 274719 w 850540"/>
              <a:gd name="T53" fmla="*/ 237343 h 547328"/>
              <a:gd name="T54" fmla="*/ 88900 w 850540"/>
              <a:gd name="T55" fmla="*/ 237343 h 547328"/>
              <a:gd name="T56" fmla="*/ 88900 w 850540"/>
              <a:gd name="T57" fmla="*/ 34163 h 547328"/>
              <a:gd name="T58" fmla="*/ 88900 w 850540"/>
              <a:gd name="T59" fmla="*/ 32005 h 547328"/>
              <a:gd name="T60" fmla="*/ 123111 w 850540"/>
              <a:gd name="T61" fmla="*/ 0 h 547328"/>
              <a:gd name="T62" fmla="*/ 816329 w 850540"/>
              <a:gd name="T63" fmla="*/ 0 h 547328"/>
              <a:gd name="T64" fmla="*/ 825692 w 850540"/>
              <a:gd name="T65" fmla="*/ 1438 h 547328"/>
              <a:gd name="T66" fmla="*/ 469540 w 850540"/>
              <a:gd name="T67" fmla="*/ 334798 h 547328"/>
              <a:gd name="T68" fmla="*/ 113748 w 850540"/>
              <a:gd name="T69" fmla="*/ 1438 h 547328"/>
              <a:gd name="T70" fmla="*/ 123111 w 850540"/>
              <a:gd name="T71" fmla="*/ 0 h 547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50540" h="547328">
                <a:moveTo>
                  <a:pt x="0" y="364945"/>
                </a:moveTo>
                <a:lnTo>
                  <a:pt x="255229" y="364945"/>
                </a:lnTo>
                <a:lnTo>
                  <a:pt x="255229" y="401277"/>
                </a:lnTo>
                <a:lnTo>
                  <a:pt x="0" y="401277"/>
                </a:lnTo>
                <a:lnTo>
                  <a:pt x="0" y="364945"/>
                </a:lnTo>
                <a:close/>
                <a:moveTo>
                  <a:pt x="0" y="255587"/>
                </a:moveTo>
                <a:lnTo>
                  <a:pt x="255229" y="255587"/>
                </a:lnTo>
                <a:lnTo>
                  <a:pt x="255229" y="291560"/>
                </a:lnTo>
                <a:lnTo>
                  <a:pt x="0" y="291560"/>
                </a:lnTo>
                <a:lnTo>
                  <a:pt x="0" y="255587"/>
                </a:lnTo>
                <a:close/>
                <a:moveTo>
                  <a:pt x="88900" y="32005"/>
                </a:moveTo>
                <a:lnTo>
                  <a:pt x="456216" y="376153"/>
                </a:lnTo>
                <a:lnTo>
                  <a:pt x="469540" y="388739"/>
                </a:lnTo>
                <a:lnTo>
                  <a:pt x="483224" y="376153"/>
                </a:lnTo>
                <a:lnTo>
                  <a:pt x="850540" y="32005"/>
                </a:lnTo>
                <a:cubicBezTo>
                  <a:pt x="850540" y="32724"/>
                  <a:pt x="850540" y="33444"/>
                  <a:pt x="850540" y="34163"/>
                </a:cubicBezTo>
                <a:lnTo>
                  <a:pt x="850540" y="513165"/>
                </a:lnTo>
                <a:cubicBezTo>
                  <a:pt x="850540" y="522514"/>
                  <a:pt x="846939" y="531145"/>
                  <a:pt x="840457" y="537618"/>
                </a:cubicBezTo>
                <a:cubicBezTo>
                  <a:pt x="834335" y="543731"/>
                  <a:pt x="825692" y="547328"/>
                  <a:pt x="816329" y="547328"/>
                </a:cubicBezTo>
                <a:lnTo>
                  <a:pt x="123111" y="547328"/>
                </a:lnTo>
                <a:cubicBezTo>
                  <a:pt x="113748" y="547328"/>
                  <a:pt x="105105" y="543731"/>
                  <a:pt x="98623" y="537618"/>
                </a:cubicBezTo>
                <a:cubicBezTo>
                  <a:pt x="92501" y="531145"/>
                  <a:pt x="88900" y="522514"/>
                  <a:pt x="88900" y="513165"/>
                </a:cubicBezTo>
                <a:lnTo>
                  <a:pt x="88900" y="419666"/>
                </a:lnTo>
                <a:lnTo>
                  <a:pt x="274719" y="419666"/>
                </a:lnTo>
                <a:lnTo>
                  <a:pt x="274719" y="346665"/>
                </a:lnTo>
                <a:lnTo>
                  <a:pt x="88900" y="346665"/>
                </a:lnTo>
                <a:lnTo>
                  <a:pt x="88900" y="309985"/>
                </a:lnTo>
                <a:lnTo>
                  <a:pt x="274719" y="309985"/>
                </a:lnTo>
                <a:lnTo>
                  <a:pt x="274719" y="237343"/>
                </a:lnTo>
                <a:lnTo>
                  <a:pt x="88900" y="237343"/>
                </a:lnTo>
                <a:lnTo>
                  <a:pt x="88900" y="34163"/>
                </a:lnTo>
                <a:cubicBezTo>
                  <a:pt x="88900" y="33444"/>
                  <a:pt x="88900" y="32724"/>
                  <a:pt x="88900" y="32005"/>
                </a:cubicBezTo>
                <a:close/>
                <a:moveTo>
                  <a:pt x="123111" y="0"/>
                </a:moveTo>
                <a:lnTo>
                  <a:pt x="816329" y="0"/>
                </a:lnTo>
                <a:cubicBezTo>
                  <a:pt x="819570" y="0"/>
                  <a:pt x="822811" y="359"/>
                  <a:pt x="825692" y="1438"/>
                </a:cubicBezTo>
                <a:lnTo>
                  <a:pt x="469540" y="334798"/>
                </a:lnTo>
                <a:lnTo>
                  <a:pt x="113748" y="1438"/>
                </a:lnTo>
                <a:cubicBezTo>
                  <a:pt x="116629" y="359"/>
                  <a:pt x="119510" y="0"/>
                  <a:pt x="123111"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54" name="Freeform 56">
            <a:extLst>
              <a:ext uri="{FF2B5EF4-FFF2-40B4-BE49-F238E27FC236}">
                <a16:creationId xmlns:a16="http://schemas.microsoft.com/office/drawing/2014/main" id="{342B7353-F4CB-6148-BA0C-5E3C6AA46D4E}"/>
              </a:ext>
            </a:extLst>
          </p:cNvPr>
          <p:cNvSpPr>
            <a:spLocks noChangeArrowheads="1"/>
          </p:cNvSpPr>
          <p:nvPr/>
        </p:nvSpPr>
        <p:spPr bwMode="auto">
          <a:xfrm>
            <a:off x="3155159" y="10617515"/>
            <a:ext cx="1004218" cy="1442420"/>
          </a:xfrm>
          <a:custGeom>
            <a:avLst/>
            <a:gdLst>
              <a:gd name="T0" fmla="*/ 363253 w 1696"/>
              <a:gd name="T1" fmla="*/ 115587 h 2438"/>
              <a:gd name="T2" fmla="*/ 363253 w 1696"/>
              <a:gd name="T3" fmla="*/ 216411 h 2438"/>
              <a:gd name="T4" fmla="*/ 306675 w 1696"/>
              <a:gd name="T5" fmla="*/ 273665 h 2438"/>
              <a:gd name="T6" fmla="*/ 247574 w 1696"/>
              <a:gd name="T7" fmla="*/ 216411 h 2438"/>
              <a:gd name="T8" fmla="*/ 247574 w 1696"/>
              <a:gd name="T9" fmla="*/ 115587 h 2438"/>
              <a:gd name="T10" fmla="*/ 247574 w 1696"/>
              <a:gd name="T11" fmla="*/ 115587 h 2438"/>
              <a:gd name="T12" fmla="*/ 194600 w 1696"/>
              <a:gd name="T13" fmla="*/ 163479 h 2438"/>
              <a:gd name="T14" fmla="*/ 194600 w 1696"/>
              <a:gd name="T15" fmla="*/ 163479 h 2438"/>
              <a:gd name="T16" fmla="*/ 175140 w 1696"/>
              <a:gd name="T17" fmla="*/ 232255 h 2438"/>
              <a:gd name="T18" fmla="*/ 175140 w 1696"/>
              <a:gd name="T19" fmla="*/ 232255 h 2438"/>
              <a:gd name="T20" fmla="*/ 213339 w 1696"/>
              <a:gd name="T21" fmla="*/ 324437 h 2438"/>
              <a:gd name="T22" fmla="*/ 213339 w 1696"/>
              <a:gd name="T23" fmla="*/ 324437 h 2438"/>
              <a:gd name="T24" fmla="*/ 252980 w 1696"/>
              <a:gd name="T25" fmla="*/ 351443 h 2438"/>
              <a:gd name="T26" fmla="*/ 252980 w 1696"/>
              <a:gd name="T27" fmla="*/ 706487 h 2438"/>
              <a:gd name="T28" fmla="*/ 252980 w 1696"/>
              <a:gd name="T29" fmla="*/ 706487 h 2438"/>
              <a:gd name="T30" fmla="*/ 269197 w 1696"/>
              <a:gd name="T31" fmla="*/ 746096 h 2438"/>
              <a:gd name="T32" fmla="*/ 269197 w 1696"/>
              <a:gd name="T33" fmla="*/ 746096 h 2438"/>
              <a:gd name="T34" fmla="*/ 308837 w 1696"/>
              <a:gd name="T35" fmla="*/ 762300 h 2438"/>
              <a:gd name="T36" fmla="*/ 308837 w 1696"/>
              <a:gd name="T37" fmla="*/ 762300 h 2438"/>
              <a:gd name="T38" fmla="*/ 348118 w 1696"/>
              <a:gd name="T39" fmla="*/ 746096 h 2438"/>
              <a:gd name="T40" fmla="*/ 348118 w 1696"/>
              <a:gd name="T41" fmla="*/ 746096 h 2438"/>
              <a:gd name="T42" fmla="*/ 364695 w 1696"/>
              <a:gd name="T43" fmla="*/ 706487 h 2438"/>
              <a:gd name="T44" fmla="*/ 364695 w 1696"/>
              <a:gd name="T45" fmla="*/ 348202 h 2438"/>
              <a:gd name="T46" fmla="*/ 364695 w 1696"/>
              <a:gd name="T47" fmla="*/ 348202 h 2438"/>
              <a:gd name="T48" fmla="*/ 397488 w 1696"/>
              <a:gd name="T49" fmla="*/ 324437 h 2438"/>
              <a:gd name="T50" fmla="*/ 397488 w 1696"/>
              <a:gd name="T51" fmla="*/ 324437 h 2438"/>
              <a:gd name="T52" fmla="*/ 436048 w 1696"/>
              <a:gd name="T53" fmla="*/ 232255 h 2438"/>
              <a:gd name="T54" fmla="*/ 436048 w 1696"/>
              <a:gd name="T55" fmla="*/ 232255 h 2438"/>
              <a:gd name="T56" fmla="*/ 416228 w 1696"/>
              <a:gd name="T57" fmla="*/ 163479 h 2438"/>
              <a:gd name="T58" fmla="*/ 416228 w 1696"/>
              <a:gd name="T59" fmla="*/ 163479 h 2438"/>
              <a:gd name="T60" fmla="*/ 363253 w 1696"/>
              <a:gd name="T61" fmla="*/ 115587 h 2438"/>
              <a:gd name="T62" fmla="*/ 0 w 1696"/>
              <a:gd name="T63" fmla="*/ 0 h 2438"/>
              <a:gd name="T64" fmla="*/ 610828 w 1696"/>
              <a:gd name="T65" fmla="*/ 0 h 2438"/>
              <a:gd name="T66" fmla="*/ 610828 w 1696"/>
              <a:gd name="T67" fmla="*/ 877527 h 2438"/>
              <a:gd name="T68" fmla="*/ 0 w 1696"/>
              <a:gd name="T69" fmla="*/ 877527 h 2438"/>
              <a:gd name="T70" fmla="*/ 0 w 1696"/>
              <a:gd name="T71" fmla="*/ 0 h 243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1696" h="2438">
                <a:moveTo>
                  <a:pt x="1008" y="321"/>
                </a:moveTo>
                <a:lnTo>
                  <a:pt x="1008" y="601"/>
                </a:lnTo>
                <a:lnTo>
                  <a:pt x="851" y="760"/>
                </a:lnTo>
                <a:lnTo>
                  <a:pt x="687" y="601"/>
                </a:lnTo>
                <a:lnTo>
                  <a:pt x="687" y="321"/>
                </a:lnTo>
                <a:cubicBezTo>
                  <a:pt x="627" y="351"/>
                  <a:pt x="576" y="398"/>
                  <a:pt x="540" y="454"/>
                </a:cubicBezTo>
                <a:cubicBezTo>
                  <a:pt x="505" y="512"/>
                  <a:pt x="486" y="577"/>
                  <a:pt x="486" y="645"/>
                </a:cubicBezTo>
                <a:cubicBezTo>
                  <a:pt x="486" y="741"/>
                  <a:pt x="523" y="833"/>
                  <a:pt x="592" y="901"/>
                </a:cubicBezTo>
                <a:cubicBezTo>
                  <a:pt x="624" y="933"/>
                  <a:pt x="661" y="959"/>
                  <a:pt x="702" y="976"/>
                </a:cubicBezTo>
                <a:lnTo>
                  <a:pt x="702" y="1962"/>
                </a:lnTo>
                <a:cubicBezTo>
                  <a:pt x="702" y="2003"/>
                  <a:pt x="718" y="2043"/>
                  <a:pt x="747" y="2072"/>
                </a:cubicBezTo>
                <a:cubicBezTo>
                  <a:pt x="776" y="2101"/>
                  <a:pt x="815" y="2117"/>
                  <a:pt x="857" y="2117"/>
                </a:cubicBezTo>
                <a:cubicBezTo>
                  <a:pt x="898" y="2117"/>
                  <a:pt x="938" y="2101"/>
                  <a:pt x="966" y="2072"/>
                </a:cubicBezTo>
                <a:cubicBezTo>
                  <a:pt x="996" y="2043"/>
                  <a:pt x="1012" y="2003"/>
                  <a:pt x="1012" y="1962"/>
                </a:cubicBezTo>
                <a:lnTo>
                  <a:pt x="1012" y="967"/>
                </a:lnTo>
                <a:cubicBezTo>
                  <a:pt x="1046" y="950"/>
                  <a:pt x="1076" y="928"/>
                  <a:pt x="1103" y="901"/>
                </a:cubicBezTo>
                <a:cubicBezTo>
                  <a:pt x="1171" y="833"/>
                  <a:pt x="1210" y="741"/>
                  <a:pt x="1210" y="645"/>
                </a:cubicBezTo>
                <a:cubicBezTo>
                  <a:pt x="1210" y="577"/>
                  <a:pt x="1191" y="512"/>
                  <a:pt x="1155" y="454"/>
                </a:cubicBezTo>
                <a:cubicBezTo>
                  <a:pt x="1120" y="398"/>
                  <a:pt x="1069" y="351"/>
                  <a:pt x="1008" y="321"/>
                </a:cubicBezTo>
                <a:close/>
                <a:moveTo>
                  <a:pt x="0" y="0"/>
                </a:moveTo>
                <a:lnTo>
                  <a:pt x="1695" y="0"/>
                </a:lnTo>
                <a:lnTo>
                  <a:pt x="1695" y="2437"/>
                </a:lnTo>
                <a:lnTo>
                  <a:pt x="0" y="2437"/>
                </a:lnTo>
                <a:lnTo>
                  <a:pt x="0" y="0"/>
                </a:lnTo>
                <a:close/>
              </a:path>
            </a:pathLst>
          </a:custGeom>
          <a:solidFill>
            <a:schemeClr val="accent5"/>
          </a:solidFill>
          <a:ln>
            <a:noFill/>
          </a:ln>
          <a:effectLst/>
        </p:spPr>
        <p:txBody>
          <a:bodyPr wrap="none" anchor="ctr"/>
          <a:lstStyle/>
          <a:p>
            <a:endParaRPr lang="en-US" dirty="0">
              <a:latin typeface="Lato Light" panose="020F0502020204030203" pitchFamily="34" charset="0"/>
            </a:endParaRPr>
          </a:p>
        </p:txBody>
      </p:sp>
      <p:sp>
        <p:nvSpPr>
          <p:cNvPr id="55" name="Freeform 92">
            <a:extLst>
              <a:ext uri="{FF2B5EF4-FFF2-40B4-BE49-F238E27FC236}">
                <a16:creationId xmlns:a16="http://schemas.microsoft.com/office/drawing/2014/main" id="{AB0AFF4A-9F0F-E743-815F-54A5CE4EE984}"/>
              </a:ext>
            </a:extLst>
          </p:cNvPr>
          <p:cNvSpPr>
            <a:spLocks noChangeArrowheads="1"/>
          </p:cNvSpPr>
          <p:nvPr/>
        </p:nvSpPr>
        <p:spPr bwMode="auto">
          <a:xfrm>
            <a:off x="13641878" y="7323072"/>
            <a:ext cx="1366779" cy="1382429"/>
          </a:xfrm>
          <a:custGeom>
            <a:avLst/>
            <a:gdLst/>
            <a:ahLst/>
            <a:cxnLst/>
            <a:rect l="0" t="0" r="r" b="b"/>
            <a:pathLst>
              <a:path w="831490" h="841015">
                <a:moveTo>
                  <a:pt x="411509" y="341747"/>
                </a:moveTo>
                <a:cubicBezTo>
                  <a:pt x="415833" y="343188"/>
                  <a:pt x="419436" y="344988"/>
                  <a:pt x="421238" y="347509"/>
                </a:cubicBezTo>
                <a:cubicBezTo>
                  <a:pt x="423400" y="349670"/>
                  <a:pt x="424481" y="352911"/>
                  <a:pt x="424481" y="356152"/>
                </a:cubicBezTo>
                <a:cubicBezTo>
                  <a:pt x="424481" y="360113"/>
                  <a:pt x="423039" y="363354"/>
                  <a:pt x="420877" y="366235"/>
                </a:cubicBezTo>
                <a:cubicBezTo>
                  <a:pt x="418355" y="368756"/>
                  <a:pt x="415112" y="370917"/>
                  <a:pt x="411509" y="371277"/>
                </a:cubicBezTo>
                <a:lnTo>
                  <a:pt x="411509" y="341747"/>
                </a:lnTo>
                <a:close/>
                <a:moveTo>
                  <a:pt x="400338" y="290251"/>
                </a:moveTo>
                <a:lnTo>
                  <a:pt x="400338" y="316900"/>
                </a:lnTo>
                <a:cubicBezTo>
                  <a:pt x="397095" y="315459"/>
                  <a:pt x="394573" y="313298"/>
                  <a:pt x="393131" y="311138"/>
                </a:cubicBezTo>
                <a:cubicBezTo>
                  <a:pt x="391330" y="308977"/>
                  <a:pt x="390609" y="306456"/>
                  <a:pt x="390609" y="303575"/>
                </a:cubicBezTo>
                <a:cubicBezTo>
                  <a:pt x="390609" y="300694"/>
                  <a:pt x="391330" y="297814"/>
                  <a:pt x="393131" y="295653"/>
                </a:cubicBezTo>
                <a:cubicBezTo>
                  <a:pt x="394933" y="293132"/>
                  <a:pt x="397095" y="291332"/>
                  <a:pt x="400338" y="290251"/>
                </a:cubicBezTo>
                <a:close/>
                <a:moveTo>
                  <a:pt x="268453" y="275847"/>
                </a:moveTo>
                <a:cubicBezTo>
                  <a:pt x="276381" y="278007"/>
                  <a:pt x="282146" y="281608"/>
                  <a:pt x="285750" y="285930"/>
                </a:cubicBezTo>
                <a:cubicBezTo>
                  <a:pt x="289353" y="289891"/>
                  <a:pt x="290795" y="294933"/>
                  <a:pt x="290795" y="301055"/>
                </a:cubicBezTo>
                <a:cubicBezTo>
                  <a:pt x="290795" y="307897"/>
                  <a:pt x="288993" y="313298"/>
                  <a:pt x="284669" y="318700"/>
                </a:cubicBezTo>
                <a:cubicBezTo>
                  <a:pt x="280345" y="323382"/>
                  <a:pt x="274940" y="326623"/>
                  <a:pt x="268453" y="327703"/>
                </a:cubicBezTo>
                <a:lnTo>
                  <a:pt x="268453" y="275847"/>
                </a:lnTo>
                <a:close/>
                <a:moveTo>
                  <a:pt x="400338" y="266124"/>
                </a:moveTo>
                <a:lnTo>
                  <a:pt x="400338" y="273686"/>
                </a:lnTo>
                <a:cubicBezTo>
                  <a:pt x="391690" y="274766"/>
                  <a:pt x="384483" y="278007"/>
                  <a:pt x="379438" y="283769"/>
                </a:cubicBezTo>
                <a:cubicBezTo>
                  <a:pt x="374394" y="289171"/>
                  <a:pt x="371511" y="296373"/>
                  <a:pt x="371511" y="304656"/>
                </a:cubicBezTo>
                <a:cubicBezTo>
                  <a:pt x="371511" y="312938"/>
                  <a:pt x="373673" y="319780"/>
                  <a:pt x="378357" y="325542"/>
                </a:cubicBezTo>
                <a:cubicBezTo>
                  <a:pt x="383042" y="331304"/>
                  <a:pt x="390609" y="335625"/>
                  <a:pt x="400338" y="338506"/>
                </a:cubicBezTo>
                <a:lnTo>
                  <a:pt x="400338" y="370196"/>
                </a:lnTo>
                <a:cubicBezTo>
                  <a:pt x="397816" y="369116"/>
                  <a:pt x="395293" y="366955"/>
                  <a:pt x="392771" y="364074"/>
                </a:cubicBezTo>
                <a:cubicBezTo>
                  <a:pt x="390609" y="360833"/>
                  <a:pt x="389167" y="357232"/>
                  <a:pt x="388447" y="353271"/>
                </a:cubicBezTo>
                <a:lnTo>
                  <a:pt x="368628" y="355432"/>
                </a:lnTo>
                <a:cubicBezTo>
                  <a:pt x="370069" y="365515"/>
                  <a:pt x="373673" y="373437"/>
                  <a:pt x="379078" y="378839"/>
                </a:cubicBezTo>
                <a:cubicBezTo>
                  <a:pt x="384483" y="384241"/>
                  <a:pt x="391690" y="387482"/>
                  <a:pt x="400338" y="388562"/>
                </a:cubicBezTo>
                <a:lnTo>
                  <a:pt x="400338" y="402607"/>
                </a:lnTo>
                <a:lnTo>
                  <a:pt x="411509" y="402607"/>
                </a:lnTo>
                <a:lnTo>
                  <a:pt x="411509" y="388202"/>
                </a:lnTo>
                <a:cubicBezTo>
                  <a:pt x="421238" y="386762"/>
                  <a:pt x="429165" y="382800"/>
                  <a:pt x="434571" y="376678"/>
                </a:cubicBezTo>
                <a:cubicBezTo>
                  <a:pt x="439976" y="370196"/>
                  <a:pt x="443219" y="362634"/>
                  <a:pt x="443219" y="353271"/>
                </a:cubicBezTo>
                <a:cubicBezTo>
                  <a:pt x="443219" y="345349"/>
                  <a:pt x="440697" y="338506"/>
                  <a:pt x="436373" y="333465"/>
                </a:cubicBezTo>
                <a:cubicBezTo>
                  <a:pt x="432048" y="328063"/>
                  <a:pt x="423400" y="323742"/>
                  <a:pt x="411509" y="320501"/>
                </a:cubicBezTo>
                <a:lnTo>
                  <a:pt x="411509" y="290971"/>
                </a:lnTo>
                <a:cubicBezTo>
                  <a:pt x="416193" y="292772"/>
                  <a:pt x="419436" y="297093"/>
                  <a:pt x="420517" y="302855"/>
                </a:cubicBezTo>
                <a:lnTo>
                  <a:pt x="439976" y="300334"/>
                </a:lnTo>
                <a:cubicBezTo>
                  <a:pt x="438535" y="292772"/>
                  <a:pt x="435292" y="286650"/>
                  <a:pt x="430607" y="282329"/>
                </a:cubicBezTo>
                <a:cubicBezTo>
                  <a:pt x="425922" y="277647"/>
                  <a:pt x="419436" y="275126"/>
                  <a:pt x="411509" y="273686"/>
                </a:cubicBezTo>
                <a:lnTo>
                  <a:pt x="411509" y="266124"/>
                </a:lnTo>
                <a:lnTo>
                  <a:pt x="400338" y="266124"/>
                </a:lnTo>
                <a:close/>
                <a:moveTo>
                  <a:pt x="249355" y="186178"/>
                </a:moveTo>
                <a:lnTo>
                  <a:pt x="249355" y="232273"/>
                </a:lnTo>
                <a:cubicBezTo>
                  <a:pt x="243590" y="229752"/>
                  <a:pt x="238905" y="226151"/>
                  <a:pt x="236383" y="222190"/>
                </a:cubicBezTo>
                <a:cubicBezTo>
                  <a:pt x="233140" y="218228"/>
                  <a:pt x="232059" y="213907"/>
                  <a:pt x="232059" y="209226"/>
                </a:cubicBezTo>
                <a:cubicBezTo>
                  <a:pt x="232059" y="204184"/>
                  <a:pt x="233500" y="199503"/>
                  <a:pt x="236743" y="195181"/>
                </a:cubicBezTo>
                <a:cubicBezTo>
                  <a:pt x="239626" y="190860"/>
                  <a:pt x="243950" y="187979"/>
                  <a:pt x="249355" y="186178"/>
                </a:cubicBezTo>
                <a:close/>
                <a:moveTo>
                  <a:pt x="249355" y="143685"/>
                </a:moveTo>
                <a:lnTo>
                  <a:pt x="249355" y="157009"/>
                </a:lnTo>
                <a:cubicBezTo>
                  <a:pt x="233861" y="158810"/>
                  <a:pt x="221609" y="164211"/>
                  <a:pt x="212240" y="174295"/>
                </a:cubicBezTo>
                <a:cubicBezTo>
                  <a:pt x="203232" y="184018"/>
                  <a:pt x="198547" y="196262"/>
                  <a:pt x="198547" y="210666"/>
                </a:cubicBezTo>
                <a:cubicBezTo>
                  <a:pt x="198547" y="225071"/>
                  <a:pt x="202871" y="237315"/>
                  <a:pt x="210799" y="247398"/>
                </a:cubicBezTo>
                <a:cubicBezTo>
                  <a:pt x="218726" y="257481"/>
                  <a:pt x="231699" y="265043"/>
                  <a:pt x="249355" y="270085"/>
                </a:cubicBezTo>
                <a:lnTo>
                  <a:pt x="249355" y="325902"/>
                </a:lnTo>
                <a:cubicBezTo>
                  <a:pt x="244311" y="323742"/>
                  <a:pt x="239987" y="319780"/>
                  <a:pt x="236023" y="314739"/>
                </a:cubicBezTo>
                <a:cubicBezTo>
                  <a:pt x="232059" y="309337"/>
                  <a:pt x="229537" y="303215"/>
                  <a:pt x="228095" y="296373"/>
                </a:cubicBezTo>
                <a:lnTo>
                  <a:pt x="193142" y="299974"/>
                </a:lnTo>
                <a:cubicBezTo>
                  <a:pt x="196025" y="317260"/>
                  <a:pt x="202151" y="330944"/>
                  <a:pt x="211520" y="340667"/>
                </a:cubicBezTo>
                <a:cubicBezTo>
                  <a:pt x="221249" y="350030"/>
                  <a:pt x="233861" y="355792"/>
                  <a:pt x="249355" y="357953"/>
                </a:cubicBezTo>
                <a:lnTo>
                  <a:pt x="249355" y="382080"/>
                </a:lnTo>
                <a:lnTo>
                  <a:pt x="268453" y="382080"/>
                </a:lnTo>
                <a:lnTo>
                  <a:pt x="268453" y="357232"/>
                </a:lnTo>
                <a:cubicBezTo>
                  <a:pt x="285750" y="354711"/>
                  <a:pt x="299443" y="347869"/>
                  <a:pt x="309172" y="337066"/>
                </a:cubicBezTo>
                <a:cubicBezTo>
                  <a:pt x="318541" y="325902"/>
                  <a:pt x="323586" y="312218"/>
                  <a:pt x="323586" y="296373"/>
                </a:cubicBezTo>
                <a:cubicBezTo>
                  <a:pt x="323586" y="281969"/>
                  <a:pt x="319622" y="270085"/>
                  <a:pt x="312055" y="261082"/>
                </a:cubicBezTo>
                <a:cubicBezTo>
                  <a:pt x="304127" y="251719"/>
                  <a:pt x="289714" y="244157"/>
                  <a:pt x="268453" y="238755"/>
                </a:cubicBezTo>
                <a:lnTo>
                  <a:pt x="268453" y="186539"/>
                </a:lnTo>
                <a:cubicBezTo>
                  <a:pt x="277102" y="190140"/>
                  <a:pt x="282507" y="197342"/>
                  <a:pt x="284308" y="207785"/>
                </a:cubicBezTo>
                <a:lnTo>
                  <a:pt x="318180" y="203464"/>
                </a:lnTo>
                <a:cubicBezTo>
                  <a:pt x="315658" y="190140"/>
                  <a:pt x="310613" y="179336"/>
                  <a:pt x="301965" y="171414"/>
                </a:cubicBezTo>
                <a:cubicBezTo>
                  <a:pt x="293677" y="163491"/>
                  <a:pt x="282507" y="158810"/>
                  <a:pt x="268453" y="157009"/>
                </a:cubicBezTo>
                <a:lnTo>
                  <a:pt x="268453" y="143685"/>
                </a:lnTo>
                <a:lnTo>
                  <a:pt x="249355" y="143685"/>
                </a:lnTo>
                <a:close/>
                <a:moveTo>
                  <a:pt x="285750" y="0"/>
                </a:moveTo>
                <a:cubicBezTo>
                  <a:pt x="364304" y="0"/>
                  <a:pt x="436012" y="32050"/>
                  <a:pt x="487541" y="83546"/>
                </a:cubicBezTo>
                <a:cubicBezTo>
                  <a:pt x="539430" y="135402"/>
                  <a:pt x="571140" y="206705"/>
                  <a:pt x="571140" y="285930"/>
                </a:cubicBezTo>
                <a:cubicBezTo>
                  <a:pt x="571140" y="344809"/>
                  <a:pt x="553303" y="399838"/>
                  <a:pt x="522494" y="445399"/>
                </a:cubicBezTo>
                <a:lnTo>
                  <a:pt x="504124" y="467575"/>
                </a:lnTo>
                <a:lnTo>
                  <a:pt x="831490" y="794942"/>
                </a:lnTo>
                <a:lnTo>
                  <a:pt x="785417" y="841015"/>
                </a:lnTo>
                <a:lnTo>
                  <a:pt x="457327" y="512590"/>
                </a:lnTo>
                <a:lnTo>
                  <a:pt x="445319" y="522525"/>
                </a:lnTo>
                <a:cubicBezTo>
                  <a:pt x="399730" y="553315"/>
                  <a:pt x="344665" y="571140"/>
                  <a:pt x="285750" y="571140"/>
                </a:cubicBezTo>
                <a:cubicBezTo>
                  <a:pt x="206835" y="571140"/>
                  <a:pt x="135127" y="539450"/>
                  <a:pt x="83599" y="487594"/>
                </a:cubicBezTo>
                <a:cubicBezTo>
                  <a:pt x="32070" y="436097"/>
                  <a:pt x="0" y="364435"/>
                  <a:pt x="0" y="285930"/>
                </a:cubicBezTo>
                <a:cubicBezTo>
                  <a:pt x="0" y="206705"/>
                  <a:pt x="32070" y="135402"/>
                  <a:pt x="83599" y="83546"/>
                </a:cubicBezTo>
                <a:cubicBezTo>
                  <a:pt x="135127" y="32050"/>
                  <a:pt x="206835" y="0"/>
                  <a:pt x="285750"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56" name="Freeform 72">
            <a:extLst>
              <a:ext uri="{FF2B5EF4-FFF2-40B4-BE49-F238E27FC236}">
                <a16:creationId xmlns:a16="http://schemas.microsoft.com/office/drawing/2014/main" id="{23FFD246-657D-CF43-BCCA-EADA16F5DD65}"/>
              </a:ext>
            </a:extLst>
          </p:cNvPr>
          <p:cNvSpPr>
            <a:spLocks noChangeArrowheads="1"/>
          </p:cNvSpPr>
          <p:nvPr/>
        </p:nvSpPr>
        <p:spPr bwMode="auto">
          <a:xfrm>
            <a:off x="13604057" y="10677507"/>
            <a:ext cx="1442422" cy="1322436"/>
          </a:xfrm>
          <a:custGeom>
            <a:avLst/>
            <a:gdLst>
              <a:gd name="T0" fmla="*/ 36729 w 2438"/>
              <a:gd name="T1" fmla="*/ 164500 h 2236"/>
              <a:gd name="T2" fmla="*/ 859164 w 2438"/>
              <a:gd name="T3" fmla="*/ 164500 h 2236"/>
              <a:gd name="T4" fmla="*/ 859164 w 2438"/>
              <a:gd name="T5" fmla="*/ 128144 h 2236"/>
              <a:gd name="T6" fmla="*/ 36729 w 2438"/>
              <a:gd name="T7" fmla="*/ 128144 h 2236"/>
              <a:gd name="T8" fmla="*/ 36729 w 2438"/>
              <a:gd name="T9" fmla="*/ 164500 h 2236"/>
              <a:gd name="T10" fmla="*/ 100824 w 2438"/>
              <a:gd name="T11" fmla="*/ 55073 h 2236"/>
              <a:gd name="T12" fmla="*/ 100824 w 2438"/>
              <a:gd name="T13" fmla="*/ 55073 h 2236"/>
              <a:gd name="T14" fmla="*/ 73097 w 2438"/>
              <a:gd name="T15" fmla="*/ 82430 h 2236"/>
              <a:gd name="T16" fmla="*/ 73097 w 2438"/>
              <a:gd name="T17" fmla="*/ 82430 h 2236"/>
              <a:gd name="T18" fmla="*/ 100824 w 2438"/>
              <a:gd name="T19" fmla="*/ 109787 h 2236"/>
              <a:gd name="T20" fmla="*/ 100824 w 2438"/>
              <a:gd name="T21" fmla="*/ 109787 h 2236"/>
              <a:gd name="T22" fmla="*/ 127830 w 2438"/>
              <a:gd name="T23" fmla="*/ 82430 h 2236"/>
              <a:gd name="T24" fmla="*/ 127830 w 2438"/>
              <a:gd name="T25" fmla="*/ 82430 h 2236"/>
              <a:gd name="T26" fmla="*/ 100824 w 2438"/>
              <a:gd name="T27" fmla="*/ 55073 h 2236"/>
              <a:gd name="T28" fmla="*/ 187604 w 2438"/>
              <a:gd name="T29" fmla="*/ 55073 h 2236"/>
              <a:gd name="T30" fmla="*/ 187604 w 2438"/>
              <a:gd name="T31" fmla="*/ 55073 h 2236"/>
              <a:gd name="T32" fmla="*/ 160238 w 2438"/>
              <a:gd name="T33" fmla="*/ 82430 h 2236"/>
              <a:gd name="T34" fmla="*/ 160238 w 2438"/>
              <a:gd name="T35" fmla="*/ 82430 h 2236"/>
              <a:gd name="T36" fmla="*/ 187604 w 2438"/>
              <a:gd name="T37" fmla="*/ 109787 h 2236"/>
              <a:gd name="T38" fmla="*/ 187604 w 2438"/>
              <a:gd name="T39" fmla="*/ 109787 h 2236"/>
              <a:gd name="T40" fmla="*/ 214971 w 2438"/>
              <a:gd name="T41" fmla="*/ 82430 h 2236"/>
              <a:gd name="T42" fmla="*/ 214971 w 2438"/>
              <a:gd name="T43" fmla="*/ 82430 h 2236"/>
              <a:gd name="T44" fmla="*/ 187604 w 2438"/>
              <a:gd name="T45" fmla="*/ 55073 h 2236"/>
              <a:gd name="T46" fmla="*/ 497998 w 2438"/>
              <a:gd name="T47" fmla="*/ 502859 h 2236"/>
              <a:gd name="T48" fmla="*/ 497998 w 2438"/>
              <a:gd name="T49" fmla="*/ 502859 h 2236"/>
              <a:gd name="T50" fmla="*/ 544089 w 2438"/>
              <a:gd name="T51" fmla="*/ 385873 h 2236"/>
              <a:gd name="T52" fmla="*/ 544089 w 2438"/>
              <a:gd name="T53" fmla="*/ 385873 h 2236"/>
              <a:gd name="T54" fmla="*/ 493677 w 2438"/>
              <a:gd name="T55" fmla="*/ 265288 h 2236"/>
              <a:gd name="T56" fmla="*/ 493677 w 2438"/>
              <a:gd name="T57" fmla="*/ 265288 h 2236"/>
              <a:gd name="T58" fmla="*/ 372688 w 2438"/>
              <a:gd name="T59" fmla="*/ 215254 h 2236"/>
              <a:gd name="T60" fmla="*/ 372688 w 2438"/>
              <a:gd name="T61" fmla="*/ 215254 h 2236"/>
              <a:gd name="T62" fmla="*/ 252060 w 2438"/>
              <a:gd name="T63" fmla="*/ 265288 h 2236"/>
              <a:gd name="T64" fmla="*/ 252060 w 2438"/>
              <a:gd name="T65" fmla="*/ 265288 h 2236"/>
              <a:gd name="T66" fmla="*/ 202008 w 2438"/>
              <a:gd name="T67" fmla="*/ 385873 h 2236"/>
              <a:gd name="T68" fmla="*/ 202008 w 2438"/>
              <a:gd name="T69" fmla="*/ 385873 h 2236"/>
              <a:gd name="T70" fmla="*/ 252060 w 2438"/>
              <a:gd name="T71" fmla="*/ 506818 h 2236"/>
              <a:gd name="T72" fmla="*/ 252060 w 2438"/>
              <a:gd name="T73" fmla="*/ 506818 h 2236"/>
              <a:gd name="T74" fmla="*/ 372688 w 2438"/>
              <a:gd name="T75" fmla="*/ 556852 h 2236"/>
              <a:gd name="T76" fmla="*/ 372688 w 2438"/>
              <a:gd name="T77" fmla="*/ 556852 h 2236"/>
              <a:gd name="T78" fmla="*/ 469911 w 2438"/>
              <a:gd name="T79" fmla="*/ 526616 h 2236"/>
              <a:gd name="T80" fmla="*/ 670119 w 2438"/>
              <a:gd name="T81" fmla="*/ 726752 h 2236"/>
              <a:gd name="T82" fmla="*/ 695685 w 2438"/>
              <a:gd name="T83" fmla="*/ 700835 h 2236"/>
              <a:gd name="T84" fmla="*/ 497998 w 2438"/>
              <a:gd name="T85" fmla="*/ 502859 h 2236"/>
              <a:gd name="T86" fmla="*/ 18364 w 2438"/>
              <a:gd name="T87" fmla="*/ 0 h 2236"/>
              <a:gd name="T88" fmla="*/ 859164 w 2438"/>
              <a:gd name="T89" fmla="*/ 0 h 2236"/>
              <a:gd name="T90" fmla="*/ 877528 w 2438"/>
              <a:gd name="T91" fmla="*/ 0 h 2236"/>
              <a:gd name="T92" fmla="*/ 877528 w 2438"/>
              <a:gd name="T93" fmla="*/ 18358 h 2236"/>
              <a:gd name="T94" fmla="*/ 877528 w 2438"/>
              <a:gd name="T95" fmla="*/ 786144 h 2236"/>
              <a:gd name="T96" fmla="*/ 877528 w 2438"/>
              <a:gd name="T97" fmla="*/ 804502 h 2236"/>
              <a:gd name="T98" fmla="*/ 859164 w 2438"/>
              <a:gd name="T99" fmla="*/ 804502 h 2236"/>
              <a:gd name="T100" fmla="*/ 18364 w 2438"/>
              <a:gd name="T101" fmla="*/ 804502 h 2236"/>
              <a:gd name="T102" fmla="*/ 0 w 2438"/>
              <a:gd name="T103" fmla="*/ 804502 h 2236"/>
              <a:gd name="T104" fmla="*/ 0 w 2438"/>
              <a:gd name="T105" fmla="*/ 786144 h 2236"/>
              <a:gd name="T106" fmla="*/ 0 w 2438"/>
              <a:gd name="T107" fmla="*/ 18358 h 2236"/>
              <a:gd name="T108" fmla="*/ 0 w 2438"/>
              <a:gd name="T109" fmla="*/ 0 h 2236"/>
              <a:gd name="T110" fmla="*/ 18364 w 2438"/>
              <a:gd name="T111" fmla="*/ 0 h 22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438" h="2236">
                <a:moveTo>
                  <a:pt x="102" y="457"/>
                </a:moveTo>
                <a:lnTo>
                  <a:pt x="2386" y="457"/>
                </a:lnTo>
                <a:lnTo>
                  <a:pt x="2386" y="356"/>
                </a:lnTo>
                <a:lnTo>
                  <a:pt x="102" y="356"/>
                </a:lnTo>
                <a:lnTo>
                  <a:pt x="102" y="457"/>
                </a:lnTo>
                <a:close/>
                <a:moveTo>
                  <a:pt x="280" y="153"/>
                </a:moveTo>
                <a:lnTo>
                  <a:pt x="280" y="153"/>
                </a:lnTo>
                <a:cubicBezTo>
                  <a:pt x="237" y="153"/>
                  <a:pt x="203" y="187"/>
                  <a:pt x="203" y="229"/>
                </a:cubicBezTo>
                <a:cubicBezTo>
                  <a:pt x="203" y="271"/>
                  <a:pt x="237" y="305"/>
                  <a:pt x="280" y="305"/>
                </a:cubicBezTo>
                <a:cubicBezTo>
                  <a:pt x="321" y="305"/>
                  <a:pt x="355" y="271"/>
                  <a:pt x="355" y="229"/>
                </a:cubicBezTo>
                <a:cubicBezTo>
                  <a:pt x="355" y="187"/>
                  <a:pt x="321" y="153"/>
                  <a:pt x="280" y="153"/>
                </a:cubicBezTo>
                <a:close/>
                <a:moveTo>
                  <a:pt x="521" y="153"/>
                </a:moveTo>
                <a:lnTo>
                  <a:pt x="521" y="153"/>
                </a:lnTo>
                <a:cubicBezTo>
                  <a:pt x="479" y="153"/>
                  <a:pt x="445" y="187"/>
                  <a:pt x="445" y="229"/>
                </a:cubicBezTo>
                <a:cubicBezTo>
                  <a:pt x="445" y="271"/>
                  <a:pt x="479" y="305"/>
                  <a:pt x="521" y="305"/>
                </a:cubicBezTo>
                <a:cubicBezTo>
                  <a:pt x="563" y="305"/>
                  <a:pt x="597" y="271"/>
                  <a:pt x="597" y="229"/>
                </a:cubicBezTo>
                <a:cubicBezTo>
                  <a:pt x="597" y="187"/>
                  <a:pt x="563" y="153"/>
                  <a:pt x="521" y="153"/>
                </a:cubicBezTo>
                <a:close/>
                <a:moveTo>
                  <a:pt x="1383" y="1397"/>
                </a:moveTo>
                <a:lnTo>
                  <a:pt x="1383" y="1397"/>
                </a:lnTo>
                <a:cubicBezTo>
                  <a:pt x="1462" y="1312"/>
                  <a:pt x="1511" y="1198"/>
                  <a:pt x="1511" y="1072"/>
                </a:cubicBezTo>
                <a:cubicBezTo>
                  <a:pt x="1511" y="941"/>
                  <a:pt x="1457" y="823"/>
                  <a:pt x="1371" y="737"/>
                </a:cubicBezTo>
                <a:cubicBezTo>
                  <a:pt x="1286" y="651"/>
                  <a:pt x="1167" y="598"/>
                  <a:pt x="1035" y="598"/>
                </a:cubicBezTo>
                <a:cubicBezTo>
                  <a:pt x="904" y="598"/>
                  <a:pt x="786" y="651"/>
                  <a:pt x="700" y="737"/>
                </a:cubicBezTo>
                <a:cubicBezTo>
                  <a:pt x="614" y="823"/>
                  <a:pt x="561" y="941"/>
                  <a:pt x="561" y="1072"/>
                </a:cubicBezTo>
                <a:cubicBezTo>
                  <a:pt x="561" y="1204"/>
                  <a:pt x="614" y="1322"/>
                  <a:pt x="700" y="1408"/>
                </a:cubicBezTo>
                <a:cubicBezTo>
                  <a:pt x="786" y="1494"/>
                  <a:pt x="904" y="1547"/>
                  <a:pt x="1035" y="1547"/>
                </a:cubicBezTo>
                <a:cubicBezTo>
                  <a:pt x="1136" y="1547"/>
                  <a:pt x="1229" y="1516"/>
                  <a:pt x="1305" y="1463"/>
                </a:cubicBezTo>
                <a:lnTo>
                  <a:pt x="1861" y="2019"/>
                </a:lnTo>
                <a:lnTo>
                  <a:pt x="1932" y="1947"/>
                </a:lnTo>
                <a:lnTo>
                  <a:pt x="1383" y="1397"/>
                </a:lnTo>
                <a:close/>
                <a:moveTo>
                  <a:pt x="51" y="0"/>
                </a:moveTo>
                <a:lnTo>
                  <a:pt x="2386" y="0"/>
                </a:lnTo>
                <a:lnTo>
                  <a:pt x="2437" y="0"/>
                </a:lnTo>
                <a:lnTo>
                  <a:pt x="2437" y="51"/>
                </a:lnTo>
                <a:lnTo>
                  <a:pt x="2437" y="2184"/>
                </a:lnTo>
                <a:lnTo>
                  <a:pt x="2437" y="2235"/>
                </a:lnTo>
                <a:lnTo>
                  <a:pt x="2386" y="2235"/>
                </a:lnTo>
                <a:lnTo>
                  <a:pt x="51" y="2235"/>
                </a:lnTo>
                <a:lnTo>
                  <a:pt x="0" y="2235"/>
                </a:lnTo>
                <a:lnTo>
                  <a:pt x="0" y="2184"/>
                </a:lnTo>
                <a:lnTo>
                  <a:pt x="0" y="51"/>
                </a:lnTo>
                <a:lnTo>
                  <a:pt x="0" y="0"/>
                </a:lnTo>
                <a:lnTo>
                  <a:pt x="51" y="0"/>
                </a:lnTo>
                <a:close/>
              </a:path>
            </a:pathLst>
          </a:custGeom>
          <a:solidFill>
            <a:schemeClr val="accent6"/>
          </a:solidFill>
          <a:ln>
            <a:noFill/>
          </a:ln>
          <a:effectLst/>
        </p:spPr>
        <p:txBody>
          <a:bodyPr wrap="none" anchor="ctr"/>
          <a:lstStyle/>
          <a:p>
            <a:endParaRPr lang="en-US" dirty="0">
              <a:latin typeface="Lato Light" panose="020F0502020204030203" pitchFamily="34" charset="0"/>
            </a:endParaRPr>
          </a:p>
        </p:txBody>
      </p:sp>
      <p:sp>
        <p:nvSpPr>
          <p:cNvPr id="57" name="Freeform 80">
            <a:extLst>
              <a:ext uri="{FF2B5EF4-FFF2-40B4-BE49-F238E27FC236}">
                <a16:creationId xmlns:a16="http://schemas.microsoft.com/office/drawing/2014/main" id="{5BB7A8CD-65B1-E049-A0AD-4BB814330C78}"/>
              </a:ext>
            </a:extLst>
          </p:cNvPr>
          <p:cNvSpPr>
            <a:spLocks noChangeArrowheads="1"/>
          </p:cNvSpPr>
          <p:nvPr/>
        </p:nvSpPr>
        <p:spPr bwMode="auto">
          <a:xfrm>
            <a:off x="13562081" y="3966775"/>
            <a:ext cx="1442422" cy="1442420"/>
          </a:xfrm>
          <a:custGeom>
            <a:avLst/>
            <a:gdLst/>
            <a:ahLst/>
            <a:cxnLst/>
            <a:rect l="0" t="0" r="r" b="b"/>
            <a:pathLst>
              <a:path w="877528" h="877527">
                <a:moveTo>
                  <a:pt x="437863" y="255587"/>
                </a:moveTo>
                <a:lnTo>
                  <a:pt x="455889" y="292618"/>
                </a:lnTo>
                <a:lnTo>
                  <a:pt x="499512" y="383937"/>
                </a:lnTo>
                <a:lnTo>
                  <a:pt x="590365" y="390768"/>
                </a:lnTo>
                <a:lnTo>
                  <a:pt x="631465" y="393644"/>
                </a:lnTo>
                <a:lnTo>
                  <a:pt x="601541" y="422406"/>
                </a:lnTo>
                <a:lnTo>
                  <a:pt x="527633" y="491793"/>
                </a:lnTo>
                <a:lnTo>
                  <a:pt x="549625" y="580236"/>
                </a:lnTo>
                <a:lnTo>
                  <a:pt x="559360" y="620143"/>
                </a:lnTo>
                <a:lnTo>
                  <a:pt x="522947" y="600369"/>
                </a:lnTo>
                <a:lnTo>
                  <a:pt x="433897" y="552193"/>
                </a:lnTo>
                <a:lnTo>
                  <a:pt x="356384" y="600010"/>
                </a:lnTo>
                <a:lnTo>
                  <a:pt x="321052" y="621941"/>
                </a:lnTo>
                <a:lnTo>
                  <a:pt x="328624" y="581314"/>
                </a:lnTo>
                <a:lnTo>
                  <a:pt x="347371" y="481727"/>
                </a:lnTo>
                <a:lnTo>
                  <a:pt x="277429" y="422765"/>
                </a:lnTo>
                <a:lnTo>
                  <a:pt x="246063" y="396160"/>
                </a:lnTo>
                <a:lnTo>
                  <a:pt x="287163" y="391127"/>
                </a:lnTo>
                <a:lnTo>
                  <a:pt x="387750" y="377825"/>
                </a:lnTo>
                <a:lnTo>
                  <a:pt x="422360" y="293696"/>
                </a:lnTo>
                <a:lnTo>
                  <a:pt x="437863" y="255587"/>
                </a:lnTo>
                <a:close/>
                <a:moveTo>
                  <a:pt x="438944" y="152316"/>
                </a:moveTo>
                <a:cubicBezTo>
                  <a:pt x="359725" y="152316"/>
                  <a:pt x="288429" y="184363"/>
                  <a:pt x="236576" y="236216"/>
                </a:cubicBezTo>
                <a:cubicBezTo>
                  <a:pt x="184724" y="288068"/>
                  <a:pt x="152676" y="359725"/>
                  <a:pt x="152676" y="438583"/>
                </a:cubicBezTo>
                <a:cubicBezTo>
                  <a:pt x="152676" y="517802"/>
                  <a:pt x="184724" y="589099"/>
                  <a:pt x="236576" y="640951"/>
                </a:cubicBezTo>
                <a:cubicBezTo>
                  <a:pt x="288429" y="692803"/>
                  <a:pt x="359725" y="724851"/>
                  <a:pt x="438944" y="724851"/>
                </a:cubicBezTo>
                <a:cubicBezTo>
                  <a:pt x="517803" y="724851"/>
                  <a:pt x="589460" y="692803"/>
                  <a:pt x="641312" y="640951"/>
                </a:cubicBezTo>
                <a:cubicBezTo>
                  <a:pt x="693164" y="589099"/>
                  <a:pt x="724852" y="517802"/>
                  <a:pt x="724852" y="438583"/>
                </a:cubicBezTo>
                <a:cubicBezTo>
                  <a:pt x="724852" y="359725"/>
                  <a:pt x="693164" y="288068"/>
                  <a:pt x="641312" y="236216"/>
                </a:cubicBezTo>
                <a:cubicBezTo>
                  <a:pt x="589460" y="184363"/>
                  <a:pt x="517803" y="152316"/>
                  <a:pt x="438944" y="152316"/>
                </a:cubicBezTo>
                <a:close/>
                <a:moveTo>
                  <a:pt x="438944" y="0"/>
                </a:moveTo>
                <a:cubicBezTo>
                  <a:pt x="463430" y="0"/>
                  <a:pt x="473873" y="18004"/>
                  <a:pt x="484675" y="36369"/>
                </a:cubicBezTo>
                <a:cubicBezTo>
                  <a:pt x="490076" y="45371"/>
                  <a:pt x="495478" y="54733"/>
                  <a:pt x="499439" y="55453"/>
                </a:cubicBezTo>
                <a:cubicBezTo>
                  <a:pt x="503400" y="55813"/>
                  <a:pt x="511321" y="48972"/>
                  <a:pt x="519243" y="42130"/>
                </a:cubicBezTo>
                <a:cubicBezTo>
                  <a:pt x="535447" y="27727"/>
                  <a:pt x="550931" y="13683"/>
                  <a:pt x="574336" y="21245"/>
                </a:cubicBezTo>
                <a:cubicBezTo>
                  <a:pt x="597742" y="28807"/>
                  <a:pt x="602423" y="49692"/>
                  <a:pt x="607104" y="70217"/>
                </a:cubicBezTo>
                <a:cubicBezTo>
                  <a:pt x="609265" y="80659"/>
                  <a:pt x="611425" y="91102"/>
                  <a:pt x="615026" y="92902"/>
                </a:cubicBezTo>
                <a:cubicBezTo>
                  <a:pt x="618627" y="94702"/>
                  <a:pt x="628349" y="90381"/>
                  <a:pt x="638071" y="86060"/>
                </a:cubicBezTo>
                <a:cubicBezTo>
                  <a:pt x="657516" y="77778"/>
                  <a:pt x="676601" y="69136"/>
                  <a:pt x="696765" y="83540"/>
                </a:cubicBezTo>
                <a:cubicBezTo>
                  <a:pt x="716570" y="97943"/>
                  <a:pt x="714770" y="118828"/>
                  <a:pt x="712609" y="140433"/>
                </a:cubicBezTo>
                <a:cubicBezTo>
                  <a:pt x="711529" y="150515"/>
                  <a:pt x="710449" y="161318"/>
                  <a:pt x="712969" y="164199"/>
                </a:cubicBezTo>
                <a:cubicBezTo>
                  <a:pt x="716210" y="167079"/>
                  <a:pt x="726652" y="165999"/>
                  <a:pt x="737095" y="164919"/>
                </a:cubicBezTo>
                <a:cubicBezTo>
                  <a:pt x="758340" y="163118"/>
                  <a:pt x="779225" y="160958"/>
                  <a:pt x="793628" y="180763"/>
                </a:cubicBezTo>
                <a:cubicBezTo>
                  <a:pt x="808392" y="200567"/>
                  <a:pt x="799750" y="219652"/>
                  <a:pt x="791108" y="239456"/>
                </a:cubicBezTo>
                <a:cubicBezTo>
                  <a:pt x="787147" y="248819"/>
                  <a:pt x="782826" y="258901"/>
                  <a:pt x="784626" y="262502"/>
                </a:cubicBezTo>
                <a:cubicBezTo>
                  <a:pt x="786427" y="266103"/>
                  <a:pt x="796509" y="268263"/>
                  <a:pt x="806951" y="270424"/>
                </a:cubicBezTo>
                <a:cubicBezTo>
                  <a:pt x="827836" y="275105"/>
                  <a:pt x="848361" y="279786"/>
                  <a:pt x="856283" y="302831"/>
                </a:cubicBezTo>
                <a:cubicBezTo>
                  <a:pt x="863845" y="326237"/>
                  <a:pt x="849802" y="342081"/>
                  <a:pt x="835398" y="358285"/>
                </a:cubicBezTo>
                <a:cubicBezTo>
                  <a:pt x="828196" y="365846"/>
                  <a:pt x="821355" y="374128"/>
                  <a:pt x="822075" y="377729"/>
                </a:cubicBezTo>
                <a:cubicBezTo>
                  <a:pt x="822795" y="381690"/>
                  <a:pt x="831797" y="387451"/>
                  <a:pt x="840799" y="392493"/>
                </a:cubicBezTo>
                <a:cubicBezTo>
                  <a:pt x="859524" y="403295"/>
                  <a:pt x="877528" y="414098"/>
                  <a:pt x="877528" y="438583"/>
                </a:cubicBezTo>
                <a:cubicBezTo>
                  <a:pt x="877528" y="463069"/>
                  <a:pt x="859524" y="473872"/>
                  <a:pt x="840799" y="484674"/>
                </a:cubicBezTo>
                <a:cubicBezTo>
                  <a:pt x="831797" y="489716"/>
                  <a:pt x="822795" y="495477"/>
                  <a:pt x="822075" y="499078"/>
                </a:cubicBezTo>
                <a:cubicBezTo>
                  <a:pt x="821355" y="503399"/>
                  <a:pt x="828196" y="510961"/>
                  <a:pt x="835398" y="518882"/>
                </a:cubicBezTo>
                <a:cubicBezTo>
                  <a:pt x="849802" y="535086"/>
                  <a:pt x="863845" y="550930"/>
                  <a:pt x="856283" y="573975"/>
                </a:cubicBezTo>
                <a:cubicBezTo>
                  <a:pt x="848361" y="597741"/>
                  <a:pt x="827836" y="602062"/>
                  <a:pt x="806951" y="606743"/>
                </a:cubicBezTo>
                <a:cubicBezTo>
                  <a:pt x="796509" y="608904"/>
                  <a:pt x="786427" y="611424"/>
                  <a:pt x="784626" y="614665"/>
                </a:cubicBezTo>
                <a:cubicBezTo>
                  <a:pt x="782826" y="618266"/>
                  <a:pt x="787147" y="627988"/>
                  <a:pt x="791108" y="637710"/>
                </a:cubicBezTo>
                <a:cubicBezTo>
                  <a:pt x="799750" y="657515"/>
                  <a:pt x="808392" y="676600"/>
                  <a:pt x="793628" y="696404"/>
                </a:cubicBezTo>
                <a:cubicBezTo>
                  <a:pt x="779225" y="716209"/>
                  <a:pt x="758340" y="714408"/>
                  <a:pt x="737095" y="712248"/>
                </a:cubicBezTo>
                <a:cubicBezTo>
                  <a:pt x="726652" y="711168"/>
                  <a:pt x="716210" y="710087"/>
                  <a:pt x="712969" y="712968"/>
                </a:cubicBezTo>
                <a:cubicBezTo>
                  <a:pt x="710449" y="715849"/>
                  <a:pt x="711529" y="726291"/>
                  <a:pt x="712609" y="737094"/>
                </a:cubicBezTo>
                <a:cubicBezTo>
                  <a:pt x="714770" y="757979"/>
                  <a:pt x="716570" y="778864"/>
                  <a:pt x="696765" y="793627"/>
                </a:cubicBezTo>
                <a:cubicBezTo>
                  <a:pt x="676601" y="808031"/>
                  <a:pt x="657516" y="799389"/>
                  <a:pt x="638071" y="791107"/>
                </a:cubicBezTo>
                <a:cubicBezTo>
                  <a:pt x="628349" y="786786"/>
                  <a:pt x="618627" y="782465"/>
                  <a:pt x="615026" y="784265"/>
                </a:cubicBezTo>
                <a:cubicBezTo>
                  <a:pt x="611425" y="786065"/>
                  <a:pt x="609265" y="796508"/>
                  <a:pt x="607104" y="806590"/>
                </a:cubicBezTo>
                <a:cubicBezTo>
                  <a:pt x="602423" y="827835"/>
                  <a:pt x="597742" y="848000"/>
                  <a:pt x="574336" y="855922"/>
                </a:cubicBezTo>
                <a:cubicBezTo>
                  <a:pt x="550931" y="863484"/>
                  <a:pt x="535447" y="849440"/>
                  <a:pt x="519243" y="835397"/>
                </a:cubicBezTo>
                <a:cubicBezTo>
                  <a:pt x="511321" y="828195"/>
                  <a:pt x="503400" y="820994"/>
                  <a:pt x="499439" y="821714"/>
                </a:cubicBezTo>
                <a:cubicBezTo>
                  <a:pt x="495478" y="822434"/>
                  <a:pt x="490076" y="831796"/>
                  <a:pt x="484675" y="840798"/>
                </a:cubicBezTo>
                <a:cubicBezTo>
                  <a:pt x="473873" y="859163"/>
                  <a:pt x="463430" y="877527"/>
                  <a:pt x="438944" y="877527"/>
                </a:cubicBezTo>
                <a:cubicBezTo>
                  <a:pt x="414458" y="877527"/>
                  <a:pt x="403656" y="859163"/>
                  <a:pt x="392853" y="840798"/>
                </a:cubicBezTo>
                <a:cubicBezTo>
                  <a:pt x="387452" y="831796"/>
                  <a:pt x="382051" y="822434"/>
                  <a:pt x="378090" y="821714"/>
                </a:cubicBezTo>
                <a:cubicBezTo>
                  <a:pt x="374489" y="820994"/>
                  <a:pt x="366207" y="828195"/>
                  <a:pt x="358285" y="835397"/>
                </a:cubicBezTo>
                <a:cubicBezTo>
                  <a:pt x="342441" y="849440"/>
                  <a:pt x="326598" y="863484"/>
                  <a:pt x="303192" y="855922"/>
                </a:cubicBezTo>
                <a:cubicBezTo>
                  <a:pt x="279787" y="848000"/>
                  <a:pt x="275466" y="827835"/>
                  <a:pt x="270784" y="806590"/>
                </a:cubicBezTo>
                <a:cubicBezTo>
                  <a:pt x="268264" y="796508"/>
                  <a:pt x="266463" y="786065"/>
                  <a:pt x="262863" y="784265"/>
                </a:cubicBezTo>
                <a:cubicBezTo>
                  <a:pt x="259262" y="782465"/>
                  <a:pt x="249179" y="786786"/>
                  <a:pt x="239817" y="791107"/>
                </a:cubicBezTo>
                <a:cubicBezTo>
                  <a:pt x="220012" y="799389"/>
                  <a:pt x="200567" y="808031"/>
                  <a:pt x="181123" y="793627"/>
                </a:cubicBezTo>
                <a:cubicBezTo>
                  <a:pt x="160958" y="778864"/>
                  <a:pt x="163118" y="757979"/>
                  <a:pt x="165279" y="737094"/>
                </a:cubicBezTo>
                <a:cubicBezTo>
                  <a:pt x="166359" y="726291"/>
                  <a:pt x="167439" y="715849"/>
                  <a:pt x="164559" y="712968"/>
                </a:cubicBezTo>
                <a:cubicBezTo>
                  <a:pt x="161678" y="710087"/>
                  <a:pt x="150876" y="711168"/>
                  <a:pt x="140793" y="712248"/>
                </a:cubicBezTo>
                <a:cubicBezTo>
                  <a:pt x="119188" y="714408"/>
                  <a:pt x="98303" y="716209"/>
                  <a:pt x="83900" y="696404"/>
                </a:cubicBezTo>
                <a:cubicBezTo>
                  <a:pt x="69496" y="676600"/>
                  <a:pt x="77778" y="657515"/>
                  <a:pt x="86420" y="637710"/>
                </a:cubicBezTo>
                <a:cubicBezTo>
                  <a:pt x="90741" y="627988"/>
                  <a:pt x="95062" y="618266"/>
                  <a:pt x="92902" y="614665"/>
                </a:cubicBezTo>
                <a:cubicBezTo>
                  <a:pt x="91461" y="611424"/>
                  <a:pt x="81019" y="608904"/>
                  <a:pt x="70576" y="606743"/>
                </a:cubicBezTo>
                <a:cubicBezTo>
                  <a:pt x="49692" y="602062"/>
                  <a:pt x="29167" y="597741"/>
                  <a:pt x="21605" y="573975"/>
                </a:cubicBezTo>
                <a:cubicBezTo>
                  <a:pt x="14043" y="550930"/>
                  <a:pt x="28086" y="535086"/>
                  <a:pt x="42130" y="518882"/>
                </a:cubicBezTo>
                <a:cubicBezTo>
                  <a:pt x="48971" y="510961"/>
                  <a:pt x="56173" y="503399"/>
                  <a:pt x="55453" y="499078"/>
                </a:cubicBezTo>
                <a:cubicBezTo>
                  <a:pt x="55093" y="495477"/>
                  <a:pt x="45731" y="489716"/>
                  <a:pt x="36728" y="484674"/>
                </a:cubicBezTo>
                <a:cubicBezTo>
                  <a:pt x="18364" y="473872"/>
                  <a:pt x="0" y="463069"/>
                  <a:pt x="0" y="438583"/>
                </a:cubicBezTo>
                <a:cubicBezTo>
                  <a:pt x="0" y="414098"/>
                  <a:pt x="18364" y="403295"/>
                  <a:pt x="36728" y="392493"/>
                </a:cubicBezTo>
                <a:cubicBezTo>
                  <a:pt x="45731" y="387451"/>
                  <a:pt x="55093" y="381690"/>
                  <a:pt x="55453" y="377729"/>
                </a:cubicBezTo>
                <a:cubicBezTo>
                  <a:pt x="56173" y="374128"/>
                  <a:pt x="48971" y="365846"/>
                  <a:pt x="42130" y="358285"/>
                </a:cubicBezTo>
                <a:cubicBezTo>
                  <a:pt x="28086" y="342081"/>
                  <a:pt x="14043" y="326237"/>
                  <a:pt x="21605" y="302831"/>
                </a:cubicBezTo>
                <a:cubicBezTo>
                  <a:pt x="29167" y="279786"/>
                  <a:pt x="49692" y="275105"/>
                  <a:pt x="70576" y="270424"/>
                </a:cubicBezTo>
                <a:cubicBezTo>
                  <a:pt x="81019" y="268263"/>
                  <a:pt x="91461" y="266103"/>
                  <a:pt x="92902" y="262502"/>
                </a:cubicBezTo>
                <a:cubicBezTo>
                  <a:pt x="95062" y="258901"/>
                  <a:pt x="90741" y="248819"/>
                  <a:pt x="86420" y="239456"/>
                </a:cubicBezTo>
                <a:cubicBezTo>
                  <a:pt x="77778" y="219652"/>
                  <a:pt x="69496" y="200567"/>
                  <a:pt x="83900" y="180763"/>
                </a:cubicBezTo>
                <a:cubicBezTo>
                  <a:pt x="98303" y="160958"/>
                  <a:pt x="119188" y="163118"/>
                  <a:pt x="140793" y="164919"/>
                </a:cubicBezTo>
                <a:cubicBezTo>
                  <a:pt x="150876" y="165999"/>
                  <a:pt x="161678" y="167079"/>
                  <a:pt x="164559" y="164199"/>
                </a:cubicBezTo>
                <a:cubicBezTo>
                  <a:pt x="167439" y="161318"/>
                  <a:pt x="166359" y="150515"/>
                  <a:pt x="165279" y="140433"/>
                </a:cubicBezTo>
                <a:cubicBezTo>
                  <a:pt x="163118" y="118828"/>
                  <a:pt x="160958" y="97943"/>
                  <a:pt x="181123" y="83540"/>
                </a:cubicBezTo>
                <a:cubicBezTo>
                  <a:pt x="200567" y="69136"/>
                  <a:pt x="220012" y="77778"/>
                  <a:pt x="239817" y="86060"/>
                </a:cubicBezTo>
                <a:cubicBezTo>
                  <a:pt x="249179" y="90381"/>
                  <a:pt x="259262" y="94702"/>
                  <a:pt x="262863" y="92902"/>
                </a:cubicBezTo>
                <a:cubicBezTo>
                  <a:pt x="266463" y="91102"/>
                  <a:pt x="268264" y="80659"/>
                  <a:pt x="270784" y="70217"/>
                </a:cubicBezTo>
                <a:cubicBezTo>
                  <a:pt x="275466" y="49692"/>
                  <a:pt x="279787" y="28807"/>
                  <a:pt x="303192" y="21245"/>
                </a:cubicBezTo>
                <a:cubicBezTo>
                  <a:pt x="326598" y="13683"/>
                  <a:pt x="342441" y="27727"/>
                  <a:pt x="358285" y="42130"/>
                </a:cubicBezTo>
                <a:cubicBezTo>
                  <a:pt x="366207" y="48972"/>
                  <a:pt x="374489" y="55813"/>
                  <a:pt x="378090" y="55453"/>
                </a:cubicBezTo>
                <a:cubicBezTo>
                  <a:pt x="382051" y="54733"/>
                  <a:pt x="387452" y="45371"/>
                  <a:pt x="392853" y="36369"/>
                </a:cubicBezTo>
                <a:cubicBezTo>
                  <a:pt x="403656" y="18004"/>
                  <a:pt x="414458" y="0"/>
                  <a:pt x="438944"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58" name="Subtitle 2">
            <a:extLst>
              <a:ext uri="{FF2B5EF4-FFF2-40B4-BE49-F238E27FC236}">
                <a16:creationId xmlns:a16="http://schemas.microsoft.com/office/drawing/2014/main" id="{5864A6FE-2A04-E843-8F3B-42ACD3367B4B}"/>
              </a:ext>
            </a:extLst>
          </p:cNvPr>
          <p:cNvSpPr txBox="1">
            <a:spLocks/>
          </p:cNvSpPr>
          <p:nvPr/>
        </p:nvSpPr>
        <p:spPr>
          <a:xfrm>
            <a:off x="5895902" y="4310752"/>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9" name="TextBox 58">
            <a:extLst>
              <a:ext uri="{FF2B5EF4-FFF2-40B4-BE49-F238E27FC236}">
                <a16:creationId xmlns:a16="http://schemas.microsoft.com/office/drawing/2014/main" id="{22125D3D-55DF-7D47-B338-46B3F3158F20}"/>
              </a:ext>
            </a:extLst>
          </p:cNvPr>
          <p:cNvSpPr txBox="1"/>
          <p:nvPr/>
        </p:nvSpPr>
        <p:spPr>
          <a:xfrm>
            <a:off x="5895903" y="367304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2" name="Subtitle 2">
            <a:extLst>
              <a:ext uri="{FF2B5EF4-FFF2-40B4-BE49-F238E27FC236}">
                <a16:creationId xmlns:a16="http://schemas.microsoft.com/office/drawing/2014/main" id="{6AA48B5F-29ED-9744-9C96-DCA99A5639A2}"/>
              </a:ext>
            </a:extLst>
          </p:cNvPr>
          <p:cNvSpPr txBox="1">
            <a:spLocks/>
          </p:cNvSpPr>
          <p:nvPr/>
        </p:nvSpPr>
        <p:spPr>
          <a:xfrm>
            <a:off x="5895902" y="7637053"/>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3" name="TextBox 62">
            <a:extLst>
              <a:ext uri="{FF2B5EF4-FFF2-40B4-BE49-F238E27FC236}">
                <a16:creationId xmlns:a16="http://schemas.microsoft.com/office/drawing/2014/main" id="{FD20D9B1-E04F-3841-8493-38949300F50A}"/>
              </a:ext>
            </a:extLst>
          </p:cNvPr>
          <p:cNvSpPr txBox="1"/>
          <p:nvPr/>
        </p:nvSpPr>
        <p:spPr>
          <a:xfrm>
            <a:off x="5895903" y="699934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5" name="Subtitle 2">
            <a:extLst>
              <a:ext uri="{FF2B5EF4-FFF2-40B4-BE49-F238E27FC236}">
                <a16:creationId xmlns:a16="http://schemas.microsoft.com/office/drawing/2014/main" id="{C17E7365-4544-C04F-A9B2-22573051F3C7}"/>
              </a:ext>
            </a:extLst>
          </p:cNvPr>
          <p:cNvSpPr txBox="1">
            <a:spLocks/>
          </p:cNvSpPr>
          <p:nvPr/>
        </p:nvSpPr>
        <p:spPr>
          <a:xfrm>
            <a:off x="5895902" y="10961492"/>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6" name="TextBox 65">
            <a:extLst>
              <a:ext uri="{FF2B5EF4-FFF2-40B4-BE49-F238E27FC236}">
                <a16:creationId xmlns:a16="http://schemas.microsoft.com/office/drawing/2014/main" id="{9E8965CA-2318-F942-9EA2-7088172B4921}"/>
              </a:ext>
            </a:extLst>
          </p:cNvPr>
          <p:cNvSpPr txBox="1"/>
          <p:nvPr/>
        </p:nvSpPr>
        <p:spPr>
          <a:xfrm>
            <a:off x="5895903" y="1032378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8" name="Subtitle 2">
            <a:extLst>
              <a:ext uri="{FF2B5EF4-FFF2-40B4-BE49-F238E27FC236}">
                <a16:creationId xmlns:a16="http://schemas.microsoft.com/office/drawing/2014/main" id="{41615852-875D-A04C-9351-2CF693C14B24}"/>
              </a:ext>
            </a:extLst>
          </p:cNvPr>
          <p:cNvSpPr txBox="1">
            <a:spLocks/>
          </p:cNvSpPr>
          <p:nvPr/>
        </p:nvSpPr>
        <p:spPr>
          <a:xfrm>
            <a:off x="16632960" y="4310752"/>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9" name="TextBox 68">
            <a:extLst>
              <a:ext uri="{FF2B5EF4-FFF2-40B4-BE49-F238E27FC236}">
                <a16:creationId xmlns:a16="http://schemas.microsoft.com/office/drawing/2014/main" id="{0E26A90B-FDE0-524D-9E60-F2EE4589A862}"/>
              </a:ext>
            </a:extLst>
          </p:cNvPr>
          <p:cNvSpPr txBox="1"/>
          <p:nvPr/>
        </p:nvSpPr>
        <p:spPr>
          <a:xfrm>
            <a:off x="16632961" y="367304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1" name="Subtitle 2">
            <a:extLst>
              <a:ext uri="{FF2B5EF4-FFF2-40B4-BE49-F238E27FC236}">
                <a16:creationId xmlns:a16="http://schemas.microsoft.com/office/drawing/2014/main" id="{43EB728E-EC0C-5D4A-AD9B-34F35CE32F60}"/>
              </a:ext>
            </a:extLst>
          </p:cNvPr>
          <p:cNvSpPr txBox="1">
            <a:spLocks/>
          </p:cNvSpPr>
          <p:nvPr/>
        </p:nvSpPr>
        <p:spPr>
          <a:xfrm>
            <a:off x="16632960" y="7637053"/>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72" name="TextBox 71">
            <a:extLst>
              <a:ext uri="{FF2B5EF4-FFF2-40B4-BE49-F238E27FC236}">
                <a16:creationId xmlns:a16="http://schemas.microsoft.com/office/drawing/2014/main" id="{D12CD0DF-6C3A-C745-89F6-FDDB74A0D9A5}"/>
              </a:ext>
            </a:extLst>
          </p:cNvPr>
          <p:cNvSpPr txBox="1"/>
          <p:nvPr/>
        </p:nvSpPr>
        <p:spPr>
          <a:xfrm>
            <a:off x="16632961" y="699934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74" name="Subtitle 2">
            <a:extLst>
              <a:ext uri="{FF2B5EF4-FFF2-40B4-BE49-F238E27FC236}">
                <a16:creationId xmlns:a16="http://schemas.microsoft.com/office/drawing/2014/main" id="{578102B6-024B-9242-9323-A4C78915BFCD}"/>
              </a:ext>
            </a:extLst>
          </p:cNvPr>
          <p:cNvSpPr txBox="1">
            <a:spLocks/>
          </p:cNvSpPr>
          <p:nvPr/>
        </p:nvSpPr>
        <p:spPr>
          <a:xfrm>
            <a:off x="16632960" y="10961492"/>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75" name="TextBox 74">
            <a:extLst>
              <a:ext uri="{FF2B5EF4-FFF2-40B4-BE49-F238E27FC236}">
                <a16:creationId xmlns:a16="http://schemas.microsoft.com/office/drawing/2014/main" id="{27130645-8346-8145-9D4F-8B3EF214C627}"/>
              </a:ext>
            </a:extLst>
          </p:cNvPr>
          <p:cNvSpPr txBox="1"/>
          <p:nvPr/>
        </p:nvSpPr>
        <p:spPr>
          <a:xfrm>
            <a:off x="16632961" y="1032378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3469568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0B67075-0747-0D4B-9D44-ABC02D04095F}"/>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3" name="TextBox 12">
            <a:extLst>
              <a:ext uri="{FF2B5EF4-FFF2-40B4-BE49-F238E27FC236}">
                <a16:creationId xmlns:a16="http://schemas.microsoft.com/office/drawing/2014/main" id="{398E075D-1FDC-7A45-904D-4FAE0E4D041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0241" name="Freeform 1">
            <a:extLst>
              <a:ext uri="{FF2B5EF4-FFF2-40B4-BE49-F238E27FC236}">
                <a16:creationId xmlns:a16="http://schemas.microsoft.com/office/drawing/2014/main" id="{D7C9D758-0C13-6A45-A474-B55293397F2D}"/>
              </a:ext>
            </a:extLst>
          </p:cNvPr>
          <p:cNvSpPr>
            <a:spLocks noChangeArrowheads="1"/>
          </p:cNvSpPr>
          <p:nvPr/>
        </p:nvSpPr>
        <p:spPr bwMode="auto">
          <a:xfrm>
            <a:off x="4872947" y="3926580"/>
            <a:ext cx="5612797" cy="5612796"/>
          </a:xfrm>
          <a:custGeom>
            <a:avLst/>
            <a:gdLst>
              <a:gd name="T0" fmla="*/ 3466 w 7719"/>
              <a:gd name="T1" fmla="*/ 7500 h 7718"/>
              <a:gd name="T2" fmla="*/ 217 w 7719"/>
              <a:gd name="T3" fmla="*/ 4252 h 7718"/>
              <a:gd name="T4" fmla="*/ 217 w 7719"/>
              <a:gd name="T5" fmla="*/ 4252 h 7718"/>
              <a:gd name="T6" fmla="*/ 217 w 7719"/>
              <a:gd name="T7" fmla="*/ 3466 h 7718"/>
              <a:gd name="T8" fmla="*/ 3466 w 7719"/>
              <a:gd name="T9" fmla="*/ 217 h 7718"/>
              <a:gd name="T10" fmla="*/ 3466 w 7719"/>
              <a:gd name="T11" fmla="*/ 217 h 7718"/>
              <a:gd name="T12" fmla="*/ 4252 w 7719"/>
              <a:gd name="T13" fmla="*/ 217 h 7718"/>
              <a:gd name="T14" fmla="*/ 7501 w 7719"/>
              <a:gd name="T15" fmla="*/ 3466 h 7718"/>
              <a:gd name="T16" fmla="*/ 7501 w 7719"/>
              <a:gd name="T17" fmla="*/ 3466 h 7718"/>
              <a:gd name="T18" fmla="*/ 7501 w 7719"/>
              <a:gd name="T19" fmla="*/ 4252 h 7718"/>
              <a:gd name="T20" fmla="*/ 4252 w 7719"/>
              <a:gd name="T21" fmla="*/ 7500 h 7718"/>
              <a:gd name="T22" fmla="*/ 4252 w 7719"/>
              <a:gd name="T23" fmla="*/ 7500 h 7718"/>
              <a:gd name="T24" fmla="*/ 3466 w 7719"/>
              <a:gd name="T25" fmla="*/ 7500 h 7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9" h="7718">
                <a:moveTo>
                  <a:pt x="3466" y="7500"/>
                </a:moveTo>
                <a:lnTo>
                  <a:pt x="217" y="4252"/>
                </a:lnTo>
                <a:lnTo>
                  <a:pt x="217" y="4252"/>
                </a:lnTo>
                <a:cubicBezTo>
                  <a:pt x="0" y="4035"/>
                  <a:pt x="0" y="3683"/>
                  <a:pt x="217" y="3466"/>
                </a:cubicBezTo>
                <a:lnTo>
                  <a:pt x="3466" y="217"/>
                </a:lnTo>
                <a:lnTo>
                  <a:pt x="3466" y="217"/>
                </a:lnTo>
                <a:cubicBezTo>
                  <a:pt x="3683" y="0"/>
                  <a:pt x="4035" y="0"/>
                  <a:pt x="4252" y="217"/>
                </a:cubicBezTo>
                <a:lnTo>
                  <a:pt x="7501" y="3466"/>
                </a:lnTo>
                <a:lnTo>
                  <a:pt x="7501" y="3466"/>
                </a:lnTo>
                <a:cubicBezTo>
                  <a:pt x="7718" y="3683"/>
                  <a:pt x="7718" y="4035"/>
                  <a:pt x="7501" y="4252"/>
                </a:cubicBezTo>
                <a:lnTo>
                  <a:pt x="4252" y="7500"/>
                </a:lnTo>
                <a:lnTo>
                  <a:pt x="4252" y="7500"/>
                </a:lnTo>
                <a:cubicBezTo>
                  <a:pt x="4035" y="7717"/>
                  <a:pt x="3683" y="7717"/>
                  <a:pt x="3466" y="750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0242" name="Freeform 2">
            <a:extLst>
              <a:ext uri="{FF2B5EF4-FFF2-40B4-BE49-F238E27FC236}">
                <a16:creationId xmlns:a16="http://schemas.microsoft.com/office/drawing/2014/main" id="{988FB3B8-0CDA-474E-BC2B-671FBEE6FFD3}"/>
              </a:ext>
            </a:extLst>
          </p:cNvPr>
          <p:cNvSpPr>
            <a:spLocks noChangeArrowheads="1"/>
          </p:cNvSpPr>
          <p:nvPr/>
        </p:nvSpPr>
        <p:spPr bwMode="auto">
          <a:xfrm>
            <a:off x="10014268" y="5950393"/>
            <a:ext cx="2187387" cy="1840998"/>
          </a:xfrm>
          <a:custGeom>
            <a:avLst/>
            <a:gdLst>
              <a:gd name="T0" fmla="*/ 3006 w 3007"/>
              <a:gd name="T1" fmla="*/ 1264 h 2529"/>
              <a:gd name="T2" fmla="*/ 1543 w 3007"/>
              <a:gd name="T3" fmla="*/ 0 h 2529"/>
              <a:gd name="T4" fmla="*/ 1543 w 3007"/>
              <a:gd name="T5" fmla="*/ 682 h 2529"/>
              <a:gd name="T6" fmla="*/ 436 w 3007"/>
              <a:gd name="T7" fmla="*/ 682 h 2529"/>
              <a:gd name="T8" fmla="*/ 0 w 3007"/>
              <a:gd name="T9" fmla="*/ 1846 h 2529"/>
              <a:gd name="T10" fmla="*/ 1543 w 3007"/>
              <a:gd name="T11" fmla="*/ 1846 h 2529"/>
              <a:gd name="T12" fmla="*/ 1543 w 3007"/>
              <a:gd name="T13" fmla="*/ 2528 h 2529"/>
              <a:gd name="T14" fmla="*/ 3006 w 3007"/>
              <a:gd name="T15" fmla="*/ 1264 h 25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7" h="2529">
                <a:moveTo>
                  <a:pt x="3006" y="1264"/>
                </a:moveTo>
                <a:lnTo>
                  <a:pt x="1543" y="0"/>
                </a:lnTo>
                <a:lnTo>
                  <a:pt x="1543" y="682"/>
                </a:lnTo>
                <a:lnTo>
                  <a:pt x="436" y="682"/>
                </a:lnTo>
                <a:lnTo>
                  <a:pt x="0" y="1846"/>
                </a:lnTo>
                <a:lnTo>
                  <a:pt x="1543" y="1846"/>
                </a:lnTo>
                <a:lnTo>
                  <a:pt x="1543" y="2528"/>
                </a:lnTo>
                <a:lnTo>
                  <a:pt x="3006" y="1264"/>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0243" name="Freeform 3">
            <a:extLst>
              <a:ext uri="{FF2B5EF4-FFF2-40B4-BE49-F238E27FC236}">
                <a16:creationId xmlns:a16="http://schemas.microsoft.com/office/drawing/2014/main" id="{2F2A7110-5494-B940-BCD5-A1550EF8DC71}"/>
              </a:ext>
            </a:extLst>
          </p:cNvPr>
          <p:cNvSpPr>
            <a:spLocks noChangeArrowheads="1"/>
          </p:cNvSpPr>
          <p:nvPr/>
        </p:nvSpPr>
        <p:spPr bwMode="auto">
          <a:xfrm>
            <a:off x="4872947" y="4786140"/>
            <a:ext cx="5612797" cy="5612796"/>
          </a:xfrm>
          <a:custGeom>
            <a:avLst/>
            <a:gdLst>
              <a:gd name="T0" fmla="*/ 3466 w 7719"/>
              <a:gd name="T1" fmla="*/ 7500 h 7719"/>
              <a:gd name="T2" fmla="*/ 217 w 7719"/>
              <a:gd name="T3" fmla="*/ 4253 h 7719"/>
              <a:gd name="T4" fmla="*/ 217 w 7719"/>
              <a:gd name="T5" fmla="*/ 4253 h 7719"/>
              <a:gd name="T6" fmla="*/ 217 w 7719"/>
              <a:gd name="T7" fmla="*/ 3466 h 7719"/>
              <a:gd name="T8" fmla="*/ 3466 w 7719"/>
              <a:gd name="T9" fmla="*/ 217 h 7719"/>
              <a:gd name="T10" fmla="*/ 3466 w 7719"/>
              <a:gd name="T11" fmla="*/ 217 h 7719"/>
              <a:gd name="T12" fmla="*/ 4252 w 7719"/>
              <a:gd name="T13" fmla="*/ 217 h 7719"/>
              <a:gd name="T14" fmla="*/ 7501 w 7719"/>
              <a:gd name="T15" fmla="*/ 3466 h 7719"/>
              <a:gd name="T16" fmla="*/ 7501 w 7719"/>
              <a:gd name="T17" fmla="*/ 3466 h 7719"/>
              <a:gd name="T18" fmla="*/ 7501 w 7719"/>
              <a:gd name="T19" fmla="*/ 4253 h 7719"/>
              <a:gd name="T20" fmla="*/ 4252 w 7719"/>
              <a:gd name="T21" fmla="*/ 7500 h 7719"/>
              <a:gd name="T22" fmla="*/ 4252 w 7719"/>
              <a:gd name="T23" fmla="*/ 7500 h 7719"/>
              <a:gd name="T24" fmla="*/ 3466 w 7719"/>
              <a:gd name="T25" fmla="*/ 7500 h 7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9" h="7719">
                <a:moveTo>
                  <a:pt x="3466" y="7500"/>
                </a:moveTo>
                <a:lnTo>
                  <a:pt x="217" y="4253"/>
                </a:lnTo>
                <a:lnTo>
                  <a:pt x="217" y="4253"/>
                </a:lnTo>
                <a:cubicBezTo>
                  <a:pt x="0" y="4035"/>
                  <a:pt x="0" y="3683"/>
                  <a:pt x="217" y="3466"/>
                </a:cubicBezTo>
                <a:lnTo>
                  <a:pt x="3466" y="217"/>
                </a:lnTo>
                <a:lnTo>
                  <a:pt x="3466" y="217"/>
                </a:lnTo>
                <a:cubicBezTo>
                  <a:pt x="3683" y="0"/>
                  <a:pt x="4035" y="0"/>
                  <a:pt x="4252" y="217"/>
                </a:cubicBezTo>
                <a:lnTo>
                  <a:pt x="7501" y="3466"/>
                </a:lnTo>
                <a:lnTo>
                  <a:pt x="7501" y="3466"/>
                </a:lnTo>
                <a:cubicBezTo>
                  <a:pt x="7718" y="3683"/>
                  <a:pt x="7718" y="4035"/>
                  <a:pt x="7501" y="4253"/>
                </a:cubicBezTo>
                <a:lnTo>
                  <a:pt x="4252" y="7500"/>
                </a:lnTo>
                <a:lnTo>
                  <a:pt x="4252" y="7500"/>
                </a:lnTo>
                <a:cubicBezTo>
                  <a:pt x="4035" y="7718"/>
                  <a:pt x="3683" y="7718"/>
                  <a:pt x="3466" y="750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0244" name="Freeform 4">
            <a:extLst>
              <a:ext uri="{FF2B5EF4-FFF2-40B4-BE49-F238E27FC236}">
                <a16:creationId xmlns:a16="http://schemas.microsoft.com/office/drawing/2014/main" id="{9946F20B-E047-6E42-8817-333FE2AE117D}"/>
              </a:ext>
            </a:extLst>
          </p:cNvPr>
          <p:cNvSpPr>
            <a:spLocks noChangeArrowheads="1"/>
          </p:cNvSpPr>
          <p:nvPr/>
        </p:nvSpPr>
        <p:spPr bwMode="auto">
          <a:xfrm>
            <a:off x="6434906" y="3089469"/>
            <a:ext cx="2492083" cy="2492083"/>
          </a:xfrm>
          <a:custGeom>
            <a:avLst/>
            <a:gdLst>
              <a:gd name="T0" fmla="*/ 3424 w 3425"/>
              <a:gd name="T1" fmla="*/ 1712 h 3426"/>
              <a:gd name="T2" fmla="*/ 3424 w 3425"/>
              <a:gd name="T3" fmla="*/ 1712 h 3426"/>
              <a:gd name="T4" fmla="*/ 1712 w 3425"/>
              <a:gd name="T5" fmla="*/ 0 h 3426"/>
              <a:gd name="T6" fmla="*/ 1712 w 3425"/>
              <a:gd name="T7" fmla="*/ 0 h 3426"/>
              <a:gd name="T8" fmla="*/ 0 w 3425"/>
              <a:gd name="T9" fmla="*/ 1712 h 3426"/>
              <a:gd name="T10" fmla="*/ 0 w 3425"/>
              <a:gd name="T11" fmla="*/ 1712 h 3426"/>
              <a:gd name="T12" fmla="*/ 1712 w 3425"/>
              <a:gd name="T13" fmla="*/ 3425 h 3426"/>
              <a:gd name="T14" fmla="*/ 1712 w 3425"/>
              <a:gd name="T15" fmla="*/ 3425 h 3426"/>
              <a:gd name="T16" fmla="*/ 3424 w 3425"/>
              <a:gd name="T17" fmla="*/ 1712 h 3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5" h="3426">
                <a:moveTo>
                  <a:pt x="3424" y="1712"/>
                </a:moveTo>
                <a:lnTo>
                  <a:pt x="3424" y="1712"/>
                </a:lnTo>
                <a:cubicBezTo>
                  <a:pt x="3424" y="766"/>
                  <a:pt x="2658" y="0"/>
                  <a:pt x="1712" y="0"/>
                </a:cubicBezTo>
                <a:lnTo>
                  <a:pt x="1712" y="0"/>
                </a:lnTo>
                <a:cubicBezTo>
                  <a:pt x="766" y="0"/>
                  <a:pt x="0" y="766"/>
                  <a:pt x="0" y="1712"/>
                </a:cubicBezTo>
                <a:lnTo>
                  <a:pt x="0" y="1712"/>
                </a:lnTo>
                <a:cubicBezTo>
                  <a:pt x="0" y="2658"/>
                  <a:pt x="766" y="3425"/>
                  <a:pt x="1712" y="3425"/>
                </a:cubicBezTo>
                <a:lnTo>
                  <a:pt x="1712" y="3425"/>
                </a:lnTo>
                <a:cubicBezTo>
                  <a:pt x="2658" y="3425"/>
                  <a:pt x="3424" y="2658"/>
                  <a:pt x="3424" y="1712"/>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useBgFill="1">
        <p:nvSpPr>
          <p:cNvPr id="10245" name="Freeform 5">
            <a:extLst>
              <a:ext uri="{FF2B5EF4-FFF2-40B4-BE49-F238E27FC236}">
                <a16:creationId xmlns:a16="http://schemas.microsoft.com/office/drawing/2014/main" id="{D7033CAD-3ECE-B74F-BD20-E1C2431CC167}"/>
              </a:ext>
            </a:extLst>
          </p:cNvPr>
          <p:cNvSpPr>
            <a:spLocks noChangeArrowheads="1"/>
          </p:cNvSpPr>
          <p:nvPr/>
        </p:nvSpPr>
        <p:spPr bwMode="auto">
          <a:xfrm>
            <a:off x="6345101" y="2999665"/>
            <a:ext cx="2668484" cy="2671692"/>
          </a:xfrm>
          <a:custGeom>
            <a:avLst/>
            <a:gdLst>
              <a:gd name="T0" fmla="*/ 1835 w 3671"/>
              <a:gd name="T1" fmla="*/ 245 h 3672"/>
              <a:gd name="T2" fmla="*/ 1835 w 3671"/>
              <a:gd name="T3" fmla="*/ 245 h 3672"/>
              <a:gd name="T4" fmla="*/ 246 w 3671"/>
              <a:gd name="T5" fmla="*/ 1835 h 3672"/>
              <a:gd name="T6" fmla="*/ 246 w 3671"/>
              <a:gd name="T7" fmla="*/ 1835 h 3672"/>
              <a:gd name="T8" fmla="*/ 1835 w 3671"/>
              <a:gd name="T9" fmla="*/ 3425 h 3672"/>
              <a:gd name="T10" fmla="*/ 1835 w 3671"/>
              <a:gd name="T11" fmla="*/ 3425 h 3672"/>
              <a:gd name="T12" fmla="*/ 3425 w 3671"/>
              <a:gd name="T13" fmla="*/ 1835 h 3672"/>
              <a:gd name="T14" fmla="*/ 3425 w 3671"/>
              <a:gd name="T15" fmla="*/ 1835 h 3672"/>
              <a:gd name="T16" fmla="*/ 1835 w 3671"/>
              <a:gd name="T17" fmla="*/ 245 h 3672"/>
              <a:gd name="T18" fmla="*/ 1835 w 3671"/>
              <a:gd name="T19" fmla="*/ 3671 h 3672"/>
              <a:gd name="T20" fmla="*/ 1835 w 3671"/>
              <a:gd name="T21" fmla="*/ 3671 h 3672"/>
              <a:gd name="T22" fmla="*/ 0 w 3671"/>
              <a:gd name="T23" fmla="*/ 1835 h 3672"/>
              <a:gd name="T24" fmla="*/ 0 w 3671"/>
              <a:gd name="T25" fmla="*/ 1835 h 3672"/>
              <a:gd name="T26" fmla="*/ 1835 w 3671"/>
              <a:gd name="T27" fmla="*/ 0 h 3672"/>
              <a:gd name="T28" fmla="*/ 1835 w 3671"/>
              <a:gd name="T29" fmla="*/ 0 h 3672"/>
              <a:gd name="T30" fmla="*/ 3670 w 3671"/>
              <a:gd name="T31" fmla="*/ 1835 h 3672"/>
              <a:gd name="T32" fmla="*/ 3670 w 3671"/>
              <a:gd name="T33" fmla="*/ 1835 h 3672"/>
              <a:gd name="T34" fmla="*/ 1835 w 3671"/>
              <a:gd name="T35" fmla="*/ 3671 h 3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71" h="3672">
                <a:moveTo>
                  <a:pt x="1835" y="245"/>
                </a:moveTo>
                <a:lnTo>
                  <a:pt x="1835" y="245"/>
                </a:lnTo>
                <a:cubicBezTo>
                  <a:pt x="959" y="245"/>
                  <a:pt x="246" y="959"/>
                  <a:pt x="246" y="1835"/>
                </a:cubicBezTo>
                <a:lnTo>
                  <a:pt x="246" y="1835"/>
                </a:lnTo>
                <a:cubicBezTo>
                  <a:pt x="246" y="2712"/>
                  <a:pt x="959" y="3425"/>
                  <a:pt x="1835" y="3425"/>
                </a:cubicBezTo>
                <a:lnTo>
                  <a:pt x="1835" y="3425"/>
                </a:lnTo>
                <a:cubicBezTo>
                  <a:pt x="2712" y="3425"/>
                  <a:pt x="3425" y="2712"/>
                  <a:pt x="3425" y="1835"/>
                </a:cubicBezTo>
                <a:lnTo>
                  <a:pt x="3425" y="1835"/>
                </a:lnTo>
                <a:cubicBezTo>
                  <a:pt x="3425" y="959"/>
                  <a:pt x="2712" y="245"/>
                  <a:pt x="1835" y="245"/>
                </a:cubicBezTo>
                <a:close/>
                <a:moveTo>
                  <a:pt x="1835" y="3671"/>
                </a:moveTo>
                <a:lnTo>
                  <a:pt x="1835" y="3671"/>
                </a:lnTo>
                <a:cubicBezTo>
                  <a:pt x="823" y="3671"/>
                  <a:pt x="0" y="2847"/>
                  <a:pt x="0" y="1835"/>
                </a:cubicBezTo>
                <a:lnTo>
                  <a:pt x="0" y="1835"/>
                </a:lnTo>
                <a:cubicBezTo>
                  <a:pt x="0" y="823"/>
                  <a:pt x="823" y="0"/>
                  <a:pt x="1835" y="0"/>
                </a:cubicBezTo>
                <a:lnTo>
                  <a:pt x="1835" y="0"/>
                </a:lnTo>
                <a:cubicBezTo>
                  <a:pt x="2847" y="0"/>
                  <a:pt x="3670" y="823"/>
                  <a:pt x="3670" y="1835"/>
                </a:cubicBezTo>
                <a:lnTo>
                  <a:pt x="3670" y="1835"/>
                </a:lnTo>
                <a:cubicBezTo>
                  <a:pt x="3670" y="2847"/>
                  <a:pt x="2847" y="3671"/>
                  <a:pt x="1835" y="3671"/>
                </a:cubicBezTo>
                <a:close/>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4" name="Freeform 98">
            <a:extLst>
              <a:ext uri="{FF2B5EF4-FFF2-40B4-BE49-F238E27FC236}">
                <a16:creationId xmlns:a16="http://schemas.microsoft.com/office/drawing/2014/main" id="{43EBDCF0-A067-884E-83C4-76903FEEDAB2}"/>
              </a:ext>
            </a:extLst>
          </p:cNvPr>
          <p:cNvSpPr>
            <a:spLocks noChangeArrowheads="1"/>
          </p:cNvSpPr>
          <p:nvPr/>
        </p:nvSpPr>
        <p:spPr bwMode="auto">
          <a:xfrm>
            <a:off x="7175340" y="3739773"/>
            <a:ext cx="1008008" cy="1191476"/>
          </a:xfrm>
          <a:custGeom>
            <a:avLst/>
            <a:gdLst/>
            <a:ahLst/>
            <a:cxnLst/>
            <a:rect l="0" t="0"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0246" name="Freeform 6">
            <a:extLst>
              <a:ext uri="{FF2B5EF4-FFF2-40B4-BE49-F238E27FC236}">
                <a16:creationId xmlns:a16="http://schemas.microsoft.com/office/drawing/2014/main" id="{EE1FC706-F486-234E-A3C7-7589DCF59D7A}"/>
              </a:ext>
            </a:extLst>
          </p:cNvPr>
          <p:cNvSpPr>
            <a:spLocks noChangeArrowheads="1"/>
          </p:cNvSpPr>
          <p:nvPr/>
        </p:nvSpPr>
        <p:spPr bwMode="auto">
          <a:xfrm>
            <a:off x="13911154" y="6319236"/>
            <a:ext cx="5612797" cy="5612797"/>
          </a:xfrm>
          <a:custGeom>
            <a:avLst/>
            <a:gdLst>
              <a:gd name="T0" fmla="*/ 4252 w 7719"/>
              <a:gd name="T1" fmla="*/ 217 h 7718"/>
              <a:gd name="T2" fmla="*/ 7501 w 7719"/>
              <a:gd name="T3" fmla="*/ 3464 h 7718"/>
              <a:gd name="T4" fmla="*/ 7501 w 7719"/>
              <a:gd name="T5" fmla="*/ 3464 h 7718"/>
              <a:gd name="T6" fmla="*/ 7501 w 7719"/>
              <a:gd name="T7" fmla="*/ 4252 h 7718"/>
              <a:gd name="T8" fmla="*/ 4252 w 7719"/>
              <a:gd name="T9" fmla="*/ 7500 h 7718"/>
              <a:gd name="T10" fmla="*/ 4252 w 7719"/>
              <a:gd name="T11" fmla="*/ 7500 h 7718"/>
              <a:gd name="T12" fmla="*/ 3466 w 7719"/>
              <a:gd name="T13" fmla="*/ 7500 h 7718"/>
              <a:gd name="T14" fmla="*/ 217 w 7719"/>
              <a:gd name="T15" fmla="*/ 4252 h 7718"/>
              <a:gd name="T16" fmla="*/ 217 w 7719"/>
              <a:gd name="T17" fmla="*/ 4252 h 7718"/>
              <a:gd name="T18" fmla="*/ 217 w 7719"/>
              <a:gd name="T19" fmla="*/ 3464 h 7718"/>
              <a:gd name="T20" fmla="*/ 3466 w 7719"/>
              <a:gd name="T21" fmla="*/ 217 h 7718"/>
              <a:gd name="T22" fmla="*/ 3466 w 7719"/>
              <a:gd name="T23" fmla="*/ 217 h 7718"/>
              <a:gd name="T24" fmla="*/ 4252 w 7719"/>
              <a:gd name="T25" fmla="*/ 217 h 7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9" h="7718">
                <a:moveTo>
                  <a:pt x="4252" y="217"/>
                </a:moveTo>
                <a:lnTo>
                  <a:pt x="7501" y="3464"/>
                </a:lnTo>
                <a:lnTo>
                  <a:pt x="7501" y="3464"/>
                </a:lnTo>
                <a:cubicBezTo>
                  <a:pt x="7718" y="3682"/>
                  <a:pt x="7718" y="4034"/>
                  <a:pt x="7501" y="4252"/>
                </a:cubicBezTo>
                <a:lnTo>
                  <a:pt x="4252" y="7500"/>
                </a:lnTo>
                <a:lnTo>
                  <a:pt x="4252" y="7500"/>
                </a:lnTo>
                <a:cubicBezTo>
                  <a:pt x="4035" y="7717"/>
                  <a:pt x="3683" y="7717"/>
                  <a:pt x="3466" y="7500"/>
                </a:cubicBezTo>
                <a:lnTo>
                  <a:pt x="217" y="4252"/>
                </a:lnTo>
                <a:lnTo>
                  <a:pt x="217" y="4252"/>
                </a:lnTo>
                <a:cubicBezTo>
                  <a:pt x="0" y="4034"/>
                  <a:pt x="0" y="3682"/>
                  <a:pt x="217" y="3464"/>
                </a:cubicBezTo>
                <a:lnTo>
                  <a:pt x="3466" y="217"/>
                </a:lnTo>
                <a:lnTo>
                  <a:pt x="3466" y="217"/>
                </a:lnTo>
                <a:cubicBezTo>
                  <a:pt x="3683" y="0"/>
                  <a:pt x="4035" y="0"/>
                  <a:pt x="4252" y="217"/>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0247" name="Freeform 7">
            <a:extLst>
              <a:ext uri="{FF2B5EF4-FFF2-40B4-BE49-F238E27FC236}">
                <a16:creationId xmlns:a16="http://schemas.microsoft.com/office/drawing/2014/main" id="{380E3C35-FB42-1041-A286-020B709EC99A}"/>
              </a:ext>
            </a:extLst>
          </p:cNvPr>
          <p:cNvSpPr>
            <a:spLocks noChangeArrowheads="1"/>
          </p:cNvSpPr>
          <p:nvPr/>
        </p:nvSpPr>
        <p:spPr bwMode="auto">
          <a:xfrm>
            <a:off x="12201655" y="8070428"/>
            <a:ext cx="2187387" cy="1840998"/>
          </a:xfrm>
          <a:custGeom>
            <a:avLst/>
            <a:gdLst>
              <a:gd name="T0" fmla="*/ 0 w 3007"/>
              <a:gd name="T1" fmla="*/ 1264 h 2529"/>
              <a:gd name="T2" fmla="*/ 1463 w 3007"/>
              <a:gd name="T3" fmla="*/ 2528 h 2529"/>
              <a:gd name="T4" fmla="*/ 1463 w 3007"/>
              <a:gd name="T5" fmla="*/ 1846 h 2529"/>
              <a:gd name="T6" fmla="*/ 2570 w 3007"/>
              <a:gd name="T7" fmla="*/ 1846 h 2529"/>
              <a:gd name="T8" fmla="*/ 3006 w 3007"/>
              <a:gd name="T9" fmla="*/ 682 h 2529"/>
              <a:gd name="T10" fmla="*/ 1463 w 3007"/>
              <a:gd name="T11" fmla="*/ 682 h 2529"/>
              <a:gd name="T12" fmla="*/ 1463 w 3007"/>
              <a:gd name="T13" fmla="*/ 0 h 2529"/>
              <a:gd name="T14" fmla="*/ 0 w 3007"/>
              <a:gd name="T15" fmla="*/ 1264 h 25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07" h="2529">
                <a:moveTo>
                  <a:pt x="0" y="1264"/>
                </a:moveTo>
                <a:lnTo>
                  <a:pt x="1463" y="2528"/>
                </a:lnTo>
                <a:lnTo>
                  <a:pt x="1463" y="1846"/>
                </a:lnTo>
                <a:lnTo>
                  <a:pt x="2570" y="1846"/>
                </a:lnTo>
                <a:lnTo>
                  <a:pt x="3006" y="682"/>
                </a:lnTo>
                <a:lnTo>
                  <a:pt x="1463" y="682"/>
                </a:lnTo>
                <a:lnTo>
                  <a:pt x="1463" y="0"/>
                </a:lnTo>
                <a:lnTo>
                  <a:pt x="0" y="1264"/>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0248" name="Freeform 8">
            <a:extLst>
              <a:ext uri="{FF2B5EF4-FFF2-40B4-BE49-F238E27FC236}">
                <a16:creationId xmlns:a16="http://schemas.microsoft.com/office/drawing/2014/main" id="{E986901F-1A34-6A44-993A-4655B97DAA3E}"/>
              </a:ext>
            </a:extLst>
          </p:cNvPr>
          <p:cNvSpPr>
            <a:spLocks noChangeArrowheads="1"/>
          </p:cNvSpPr>
          <p:nvPr/>
        </p:nvSpPr>
        <p:spPr bwMode="auto">
          <a:xfrm>
            <a:off x="13911154" y="5459676"/>
            <a:ext cx="5612797" cy="5612797"/>
          </a:xfrm>
          <a:custGeom>
            <a:avLst/>
            <a:gdLst>
              <a:gd name="T0" fmla="*/ 4252 w 7719"/>
              <a:gd name="T1" fmla="*/ 217 h 7718"/>
              <a:gd name="T2" fmla="*/ 7501 w 7719"/>
              <a:gd name="T3" fmla="*/ 3465 h 7718"/>
              <a:gd name="T4" fmla="*/ 7501 w 7719"/>
              <a:gd name="T5" fmla="*/ 3465 h 7718"/>
              <a:gd name="T6" fmla="*/ 7501 w 7719"/>
              <a:gd name="T7" fmla="*/ 4252 h 7718"/>
              <a:gd name="T8" fmla="*/ 4252 w 7719"/>
              <a:gd name="T9" fmla="*/ 7500 h 7718"/>
              <a:gd name="T10" fmla="*/ 4252 w 7719"/>
              <a:gd name="T11" fmla="*/ 7500 h 7718"/>
              <a:gd name="T12" fmla="*/ 3466 w 7719"/>
              <a:gd name="T13" fmla="*/ 7500 h 7718"/>
              <a:gd name="T14" fmla="*/ 217 w 7719"/>
              <a:gd name="T15" fmla="*/ 4252 h 7718"/>
              <a:gd name="T16" fmla="*/ 217 w 7719"/>
              <a:gd name="T17" fmla="*/ 4252 h 7718"/>
              <a:gd name="T18" fmla="*/ 217 w 7719"/>
              <a:gd name="T19" fmla="*/ 3465 h 7718"/>
              <a:gd name="T20" fmla="*/ 3466 w 7719"/>
              <a:gd name="T21" fmla="*/ 217 h 7718"/>
              <a:gd name="T22" fmla="*/ 3466 w 7719"/>
              <a:gd name="T23" fmla="*/ 217 h 7718"/>
              <a:gd name="T24" fmla="*/ 4252 w 7719"/>
              <a:gd name="T25" fmla="*/ 217 h 7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719" h="7718">
                <a:moveTo>
                  <a:pt x="4252" y="217"/>
                </a:moveTo>
                <a:lnTo>
                  <a:pt x="7501" y="3465"/>
                </a:lnTo>
                <a:lnTo>
                  <a:pt x="7501" y="3465"/>
                </a:lnTo>
                <a:cubicBezTo>
                  <a:pt x="7718" y="3682"/>
                  <a:pt x="7718" y="4034"/>
                  <a:pt x="7501" y="4252"/>
                </a:cubicBezTo>
                <a:lnTo>
                  <a:pt x="4252" y="7500"/>
                </a:lnTo>
                <a:lnTo>
                  <a:pt x="4252" y="7500"/>
                </a:lnTo>
                <a:cubicBezTo>
                  <a:pt x="4035" y="7717"/>
                  <a:pt x="3683" y="7717"/>
                  <a:pt x="3466" y="7500"/>
                </a:cubicBezTo>
                <a:lnTo>
                  <a:pt x="217" y="4252"/>
                </a:lnTo>
                <a:lnTo>
                  <a:pt x="217" y="4252"/>
                </a:lnTo>
                <a:cubicBezTo>
                  <a:pt x="0" y="4034"/>
                  <a:pt x="0" y="3682"/>
                  <a:pt x="217" y="3465"/>
                </a:cubicBezTo>
                <a:lnTo>
                  <a:pt x="3466" y="217"/>
                </a:lnTo>
                <a:lnTo>
                  <a:pt x="3466" y="217"/>
                </a:lnTo>
                <a:cubicBezTo>
                  <a:pt x="3683" y="0"/>
                  <a:pt x="4035" y="0"/>
                  <a:pt x="4252" y="217"/>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0249" name="Freeform 9">
            <a:extLst>
              <a:ext uri="{FF2B5EF4-FFF2-40B4-BE49-F238E27FC236}">
                <a16:creationId xmlns:a16="http://schemas.microsoft.com/office/drawing/2014/main" id="{0450452F-BFD8-9942-808D-DDD463AB2C0E}"/>
              </a:ext>
            </a:extLst>
          </p:cNvPr>
          <p:cNvSpPr>
            <a:spLocks noChangeArrowheads="1"/>
          </p:cNvSpPr>
          <p:nvPr/>
        </p:nvSpPr>
        <p:spPr bwMode="auto">
          <a:xfrm>
            <a:off x="15473114" y="10277059"/>
            <a:ext cx="2492083" cy="2492081"/>
          </a:xfrm>
          <a:custGeom>
            <a:avLst/>
            <a:gdLst>
              <a:gd name="T0" fmla="*/ 0 w 3427"/>
              <a:gd name="T1" fmla="*/ 1713 h 3426"/>
              <a:gd name="T2" fmla="*/ 0 w 3427"/>
              <a:gd name="T3" fmla="*/ 1713 h 3426"/>
              <a:gd name="T4" fmla="*/ 1713 w 3427"/>
              <a:gd name="T5" fmla="*/ 3425 h 3426"/>
              <a:gd name="T6" fmla="*/ 1713 w 3427"/>
              <a:gd name="T7" fmla="*/ 3425 h 3426"/>
              <a:gd name="T8" fmla="*/ 3426 w 3427"/>
              <a:gd name="T9" fmla="*/ 1713 h 3426"/>
              <a:gd name="T10" fmla="*/ 3426 w 3427"/>
              <a:gd name="T11" fmla="*/ 1713 h 3426"/>
              <a:gd name="T12" fmla="*/ 1713 w 3427"/>
              <a:gd name="T13" fmla="*/ 0 h 3426"/>
              <a:gd name="T14" fmla="*/ 1713 w 3427"/>
              <a:gd name="T15" fmla="*/ 0 h 3426"/>
              <a:gd name="T16" fmla="*/ 0 w 3427"/>
              <a:gd name="T17" fmla="*/ 1713 h 3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27" h="3426">
                <a:moveTo>
                  <a:pt x="0" y="1713"/>
                </a:moveTo>
                <a:lnTo>
                  <a:pt x="0" y="1713"/>
                </a:lnTo>
                <a:cubicBezTo>
                  <a:pt x="0" y="2658"/>
                  <a:pt x="767" y="3425"/>
                  <a:pt x="1713" y="3425"/>
                </a:cubicBezTo>
                <a:lnTo>
                  <a:pt x="1713" y="3425"/>
                </a:lnTo>
                <a:cubicBezTo>
                  <a:pt x="2658" y="3425"/>
                  <a:pt x="3426" y="2658"/>
                  <a:pt x="3426" y="1713"/>
                </a:cubicBezTo>
                <a:lnTo>
                  <a:pt x="3426" y="1713"/>
                </a:lnTo>
                <a:cubicBezTo>
                  <a:pt x="3426" y="766"/>
                  <a:pt x="2658" y="0"/>
                  <a:pt x="1713" y="0"/>
                </a:cubicBezTo>
                <a:lnTo>
                  <a:pt x="1713" y="0"/>
                </a:lnTo>
                <a:cubicBezTo>
                  <a:pt x="767" y="0"/>
                  <a:pt x="0" y="766"/>
                  <a:pt x="0" y="1713"/>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useBgFill="1">
        <p:nvSpPr>
          <p:cNvPr id="10250" name="Freeform 10">
            <a:extLst>
              <a:ext uri="{FF2B5EF4-FFF2-40B4-BE49-F238E27FC236}">
                <a16:creationId xmlns:a16="http://schemas.microsoft.com/office/drawing/2014/main" id="{CD8EAC62-E900-1C4D-BCAA-B9777B7A33B4}"/>
              </a:ext>
            </a:extLst>
          </p:cNvPr>
          <p:cNvSpPr>
            <a:spLocks noChangeArrowheads="1"/>
          </p:cNvSpPr>
          <p:nvPr/>
        </p:nvSpPr>
        <p:spPr bwMode="auto">
          <a:xfrm>
            <a:off x="15383308" y="10187253"/>
            <a:ext cx="2668485" cy="2668484"/>
          </a:xfrm>
          <a:custGeom>
            <a:avLst/>
            <a:gdLst>
              <a:gd name="T0" fmla="*/ 1835 w 3671"/>
              <a:gd name="T1" fmla="*/ 3425 h 3671"/>
              <a:gd name="T2" fmla="*/ 1835 w 3671"/>
              <a:gd name="T3" fmla="*/ 3425 h 3671"/>
              <a:gd name="T4" fmla="*/ 3425 w 3671"/>
              <a:gd name="T5" fmla="*/ 1836 h 3671"/>
              <a:gd name="T6" fmla="*/ 3425 w 3671"/>
              <a:gd name="T7" fmla="*/ 1836 h 3671"/>
              <a:gd name="T8" fmla="*/ 1835 w 3671"/>
              <a:gd name="T9" fmla="*/ 246 h 3671"/>
              <a:gd name="T10" fmla="*/ 1835 w 3671"/>
              <a:gd name="T11" fmla="*/ 246 h 3671"/>
              <a:gd name="T12" fmla="*/ 245 w 3671"/>
              <a:gd name="T13" fmla="*/ 1836 h 3671"/>
              <a:gd name="T14" fmla="*/ 245 w 3671"/>
              <a:gd name="T15" fmla="*/ 1836 h 3671"/>
              <a:gd name="T16" fmla="*/ 1835 w 3671"/>
              <a:gd name="T17" fmla="*/ 3425 h 3671"/>
              <a:gd name="T18" fmla="*/ 1835 w 3671"/>
              <a:gd name="T19" fmla="*/ 0 h 3671"/>
              <a:gd name="T20" fmla="*/ 1835 w 3671"/>
              <a:gd name="T21" fmla="*/ 0 h 3671"/>
              <a:gd name="T22" fmla="*/ 3670 w 3671"/>
              <a:gd name="T23" fmla="*/ 1836 h 3671"/>
              <a:gd name="T24" fmla="*/ 3670 w 3671"/>
              <a:gd name="T25" fmla="*/ 1836 h 3671"/>
              <a:gd name="T26" fmla="*/ 1835 w 3671"/>
              <a:gd name="T27" fmla="*/ 3670 h 3671"/>
              <a:gd name="T28" fmla="*/ 1835 w 3671"/>
              <a:gd name="T29" fmla="*/ 3670 h 3671"/>
              <a:gd name="T30" fmla="*/ 0 w 3671"/>
              <a:gd name="T31" fmla="*/ 1836 h 3671"/>
              <a:gd name="T32" fmla="*/ 0 w 3671"/>
              <a:gd name="T33" fmla="*/ 1836 h 3671"/>
              <a:gd name="T34" fmla="*/ 1835 w 3671"/>
              <a:gd name="T35" fmla="*/ 0 h 3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71" h="3671">
                <a:moveTo>
                  <a:pt x="1835" y="3425"/>
                </a:moveTo>
                <a:lnTo>
                  <a:pt x="1835" y="3425"/>
                </a:lnTo>
                <a:cubicBezTo>
                  <a:pt x="2712" y="3425"/>
                  <a:pt x="3425" y="2712"/>
                  <a:pt x="3425" y="1836"/>
                </a:cubicBezTo>
                <a:lnTo>
                  <a:pt x="3425" y="1836"/>
                </a:lnTo>
                <a:cubicBezTo>
                  <a:pt x="3425" y="959"/>
                  <a:pt x="2712" y="246"/>
                  <a:pt x="1835" y="246"/>
                </a:cubicBezTo>
                <a:lnTo>
                  <a:pt x="1835" y="246"/>
                </a:lnTo>
                <a:cubicBezTo>
                  <a:pt x="958" y="246"/>
                  <a:pt x="245" y="959"/>
                  <a:pt x="245" y="1836"/>
                </a:cubicBezTo>
                <a:lnTo>
                  <a:pt x="245" y="1836"/>
                </a:lnTo>
                <a:cubicBezTo>
                  <a:pt x="245" y="2712"/>
                  <a:pt x="958" y="3425"/>
                  <a:pt x="1835" y="3425"/>
                </a:cubicBezTo>
                <a:close/>
                <a:moveTo>
                  <a:pt x="1835" y="0"/>
                </a:moveTo>
                <a:lnTo>
                  <a:pt x="1835" y="0"/>
                </a:lnTo>
                <a:cubicBezTo>
                  <a:pt x="2847" y="0"/>
                  <a:pt x="3670" y="823"/>
                  <a:pt x="3670" y="1836"/>
                </a:cubicBezTo>
                <a:lnTo>
                  <a:pt x="3670" y="1836"/>
                </a:lnTo>
                <a:cubicBezTo>
                  <a:pt x="3670" y="2848"/>
                  <a:pt x="2847" y="3670"/>
                  <a:pt x="1835" y="3670"/>
                </a:cubicBezTo>
                <a:lnTo>
                  <a:pt x="1835" y="3670"/>
                </a:lnTo>
                <a:cubicBezTo>
                  <a:pt x="823" y="3670"/>
                  <a:pt x="0" y="2848"/>
                  <a:pt x="0" y="1836"/>
                </a:cubicBezTo>
                <a:lnTo>
                  <a:pt x="0" y="1836"/>
                </a:lnTo>
                <a:cubicBezTo>
                  <a:pt x="0" y="823"/>
                  <a:pt x="823" y="0"/>
                  <a:pt x="1835" y="0"/>
                </a:cubicBezTo>
                <a:close/>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5" name="Freeform 102">
            <a:extLst>
              <a:ext uri="{FF2B5EF4-FFF2-40B4-BE49-F238E27FC236}">
                <a16:creationId xmlns:a16="http://schemas.microsoft.com/office/drawing/2014/main" id="{A1D540CE-453A-2540-BC4E-5E9679EFD6AA}"/>
              </a:ext>
            </a:extLst>
          </p:cNvPr>
          <p:cNvSpPr>
            <a:spLocks noChangeArrowheads="1"/>
          </p:cNvSpPr>
          <p:nvPr/>
        </p:nvSpPr>
        <p:spPr bwMode="auto">
          <a:xfrm>
            <a:off x="16133684" y="11000407"/>
            <a:ext cx="1167734" cy="1003690"/>
          </a:xfrm>
          <a:custGeom>
            <a:avLst/>
            <a:gdLst/>
            <a:ahLst/>
            <a:cxnLst/>
            <a:rect l="0" t="0" r="r" b="b"/>
            <a:pathLst>
              <a:path w="858477" h="737828">
                <a:moveTo>
                  <a:pt x="648057" y="390389"/>
                </a:moveTo>
                <a:cubicBezTo>
                  <a:pt x="637608" y="390389"/>
                  <a:pt x="629681" y="398318"/>
                  <a:pt x="629681" y="408410"/>
                </a:cubicBezTo>
                <a:lnTo>
                  <a:pt x="629681" y="627181"/>
                </a:lnTo>
                <a:cubicBezTo>
                  <a:pt x="629681" y="637272"/>
                  <a:pt x="637608" y="645562"/>
                  <a:pt x="648057" y="645562"/>
                </a:cubicBezTo>
                <a:cubicBezTo>
                  <a:pt x="658146" y="645562"/>
                  <a:pt x="666073" y="637272"/>
                  <a:pt x="666073" y="627181"/>
                </a:cubicBezTo>
                <a:lnTo>
                  <a:pt x="666073" y="408410"/>
                </a:lnTo>
                <a:cubicBezTo>
                  <a:pt x="666073" y="398318"/>
                  <a:pt x="658146" y="390389"/>
                  <a:pt x="648057" y="390389"/>
                </a:cubicBezTo>
                <a:close/>
                <a:moveTo>
                  <a:pt x="538161" y="390389"/>
                </a:moveTo>
                <a:cubicBezTo>
                  <a:pt x="528072" y="390389"/>
                  <a:pt x="519785" y="398318"/>
                  <a:pt x="519785" y="408410"/>
                </a:cubicBezTo>
                <a:lnTo>
                  <a:pt x="519785" y="627181"/>
                </a:lnTo>
                <a:cubicBezTo>
                  <a:pt x="519785" y="637272"/>
                  <a:pt x="528072" y="645562"/>
                  <a:pt x="538161" y="645562"/>
                </a:cubicBezTo>
                <a:cubicBezTo>
                  <a:pt x="548249" y="645562"/>
                  <a:pt x="556537" y="637272"/>
                  <a:pt x="556537" y="627181"/>
                </a:cubicBezTo>
                <a:lnTo>
                  <a:pt x="556537" y="408410"/>
                </a:lnTo>
                <a:cubicBezTo>
                  <a:pt x="556537" y="398318"/>
                  <a:pt x="548249" y="390389"/>
                  <a:pt x="538161" y="390389"/>
                </a:cubicBezTo>
                <a:close/>
                <a:moveTo>
                  <a:pt x="428264" y="390389"/>
                </a:moveTo>
                <a:cubicBezTo>
                  <a:pt x="418175" y="390389"/>
                  <a:pt x="410249" y="398318"/>
                  <a:pt x="410249" y="408410"/>
                </a:cubicBezTo>
                <a:lnTo>
                  <a:pt x="410249" y="627181"/>
                </a:lnTo>
                <a:cubicBezTo>
                  <a:pt x="410249" y="637272"/>
                  <a:pt x="418175" y="645562"/>
                  <a:pt x="428264" y="645562"/>
                </a:cubicBezTo>
                <a:cubicBezTo>
                  <a:pt x="438353" y="645562"/>
                  <a:pt x="446640" y="637272"/>
                  <a:pt x="446640" y="627181"/>
                </a:cubicBezTo>
                <a:lnTo>
                  <a:pt x="446640" y="408410"/>
                </a:lnTo>
                <a:cubicBezTo>
                  <a:pt x="446640" y="398318"/>
                  <a:pt x="438353" y="390389"/>
                  <a:pt x="428264" y="390389"/>
                </a:cubicBezTo>
                <a:close/>
                <a:moveTo>
                  <a:pt x="318728" y="390389"/>
                </a:moveTo>
                <a:cubicBezTo>
                  <a:pt x="308639" y="390389"/>
                  <a:pt x="300352" y="398318"/>
                  <a:pt x="300352" y="408410"/>
                </a:cubicBezTo>
                <a:lnTo>
                  <a:pt x="300352" y="627181"/>
                </a:lnTo>
                <a:cubicBezTo>
                  <a:pt x="300352" y="637272"/>
                  <a:pt x="308639" y="645562"/>
                  <a:pt x="318728" y="645562"/>
                </a:cubicBezTo>
                <a:cubicBezTo>
                  <a:pt x="328817" y="645562"/>
                  <a:pt x="337104" y="637272"/>
                  <a:pt x="337104" y="627181"/>
                </a:cubicBezTo>
                <a:lnTo>
                  <a:pt x="337104" y="408410"/>
                </a:lnTo>
                <a:cubicBezTo>
                  <a:pt x="337104" y="398318"/>
                  <a:pt x="328817" y="390389"/>
                  <a:pt x="318728" y="390389"/>
                </a:cubicBezTo>
                <a:close/>
                <a:moveTo>
                  <a:pt x="208832" y="390389"/>
                </a:moveTo>
                <a:cubicBezTo>
                  <a:pt x="198743" y="390389"/>
                  <a:pt x="190456" y="398318"/>
                  <a:pt x="190456" y="408410"/>
                </a:cubicBezTo>
                <a:lnTo>
                  <a:pt x="190456" y="627181"/>
                </a:lnTo>
                <a:cubicBezTo>
                  <a:pt x="190456" y="637272"/>
                  <a:pt x="198743" y="645562"/>
                  <a:pt x="208832" y="645562"/>
                </a:cubicBezTo>
                <a:cubicBezTo>
                  <a:pt x="218921" y="645562"/>
                  <a:pt x="227208" y="637272"/>
                  <a:pt x="227208" y="627181"/>
                </a:cubicBezTo>
                <a:lnTo>
                  <a:pt x="227208" y="408410"/>
                </a:lnTo>
                <a:cubicBezTo>
                  <a:pt x="227208" y="398318"/>
                  <a:pt x="218921" y="390389"/>
                  <a:pt x="208832" y="390389"/>
                </a:cubicBezTo>
                <a:close/>
                <a:moveTo>
                  <a:pt x="49212" y="330200"/>
                </a:moveTo>
                <a:lnTo>
                  <a:pt x="807677" y="330200"/>
                </a:lnTo>
                <a:lnTo>
                  <a:pt x="739937" y="722690"/>
                </a:lnTo>
                <a:lnTo>
                  <a:pt x="737055" y="737828"/>
                </a:lnTo>
                <a:lnTo>
                  <a:pt x="721922" y="737828"/>
                </a:lnTo>
                <a:lnTo>
                  <a:pt x="134967" y="737828"/>
                </a:lnTo>
                <a:lnTo>
                  <a:pt x="119834" y="737828"/>
                </a:lnTo>
                <a:lnTo>
                  <a:pt x="116951" y="722690"/>
                </a:lnTo>
                <a:lnTo>
                  <a:pt x="49212" y="330200"/>
                </a:lnTo>
                <a:close/>
                <a:moveTo>
                  <a:pt x="18357" y="217488"/>
                </a:moveTo>
                <a:lnTo>
                  <a:pt x="311715" y="217488"/>
                </a:lnTo>
                <a:cubicBezTo>
                  <a:pt x="315675" y="222493"/>
                  <a:pt x="319634" y="227140"/>
                  <a:pt x="324314" y="231788"/>
                </a:cubicBezTo>
                <a:cubicBezTo>
                  <a:pt x="351670" y="258957"/>
                  <a:pt x="388744" y="274329"/>
                  <a:pt x="427619" y="274329"/>
                </a:cubicBezTo>
                <a:cubicBezTo>
                  <a:pt x="466493" y="274329"/>
                  <a:pt x="503568" y="258957"/>
                  <a:pt x="531284" y="231788"/>
                </a:cubicBezTo>
                <a:cubicBezTo>
                  <a:pt x="535603" y="227140"/>
                  <a:pt x="539923" y="222493"/>
                  <a:pt x="543522" y="217488"/>
                </a:cubicBezTo>
                <a:lnTo>
                  <a:pt x="840120" y="217488"/>
                </a:lnTo>
                <a:cubicBezTo>
                  <a:pt x="850198" y="217488"/>
                  <a:pt x="858477" y="225710"/>
                  <a:pt x="858477" y="235720"/>
                </a:cubicBezTo>
                <a:lnTo>
                  <a:pt x="858477" y="292918"/>
                </a:lnTo>
                <a:cubicBezTo>
                  <a:pt x="858477" y="302928"/>
                  <a:pt x="850198" y="310793"/>
                  <a:pt x="840120" y="310793"/>
                </a:cubicBezTo>
                <a:lnTo>
                  <a:pt x="18357" y="310793"/>
                </a:lnTo>
                <a:cubicBezTo>
                  <a:pt x="8279" y="310793"/>
                  <a:pt x="0" y="302928"/>
                  <a:pt x="0" y="292918"/>
                </a:cubicBezTo>
                <a:lnTo>
                  <a:pt x="0" y="235720"/>
                </a:lnTo>
                <a:cubicBezTo>
                  <a:pt x="0" y="225710"/>
                  <a:pt x="8279" y="217488"/>
                  <a:pt x="18357" y="217488"/>
                </a:cubicBezTo>
                <a:close/>
                <a:moveTo>
                  <a:pt x="409524" y="54564"/>
                </a:moveTo>
                <a:lnTo>
                  <a:pt x="409524" y="109486"/>
                </a:lnTo>
                <a:lnTo>
                  <a:pt x="354960" y="109486"/>
                </a:lnTo>
                <a:lnTo>
                  <a:pt x="354960" y="145743"/>
                </a:lnTo>
                <a:lnTo>
                  <a:pt x="409524" y="145743"/>
                </a:lnTo>
                <a:lnTo>
                  <a:pt x="409524" y="200306"/>
                </a:lnTo>
                <a:lnTo>
                  <a:pt x="445780" y="200306"/>
                </a:lnTo>
                <a:lnTo>
                  <a:pt x="445780" y="145743"/>
                </a:lnTo>
                <a:lnTo>
                  <a:pt x="500343" y="145743"/>
                </a:lnTo>
                <a:lnTo>
                  <a:pt x="500343" y="109486"/>
                </a:lnTo>
                <a:lnTo>
                  <a:pt x="445780" y="109486"/>
                </a:lnTo>
                <a:lnTo>
                  <a:pt x="445780" y="54564"/>
                </a:lnTo>
                <a:lnTo>
                  <a:pt x="409524" y="54564"/>
                </a:lnTo>
                <a:close/>
                <a:moveTo>
                  <a:pt x="427472" y="0"/>
                </a:moveTo>
                <a:cubicBezTo>
                  <a:pt x="463010" y="0"/>
                  <a:pt x="494600" y="14359"/>
                  <a:pt x="517933" y="37333"/>
                </a:cubicBezTo>
                <a:cubicBezTo>
                  <a:pt x="540907" y="60666"/>
                  <a:pt x="555266" y="92256"/>
                  <a:pt x="555266" y="127435"/>
                </a:cubicBezTo>
                <a:cubicBezTo>
                  <a:pt x="555266" y="162973"/>
                  <a:pt x="540907" y="194922"/>
                  <a:pt x="517933" y="217896"/>
                </a:cubicBezTo>
                <a:cubicBezTo>
                  <a:pt x="494600" y="240870"/>
                  <a:pt x="463010" y="255229"/>
                  <a:pt x="427472" y="255229"/>
                </a:cubicBezTo>
                <a:cubicBezTo>
                  <a:pt x="392293" y="255229"/>
                  <a:pt x="360344" y="240870"/>
                  <a:pt x="337370" y="217896"/>
                </a:cubicBezTo>
                <a:cubicBezTo>
                  <a:pt x="314396" y="194922"/>
                  <a:pt x="300037" y="162973"/>
                  <a:pt x="300037" y="127435"/>
                </a:cubicBezTo>
                <a:cubicBezTo>
                  <a:pt x="300037" y="92256"/>
                  <a:pt x="314396" y="60666"/>
                  <a:pt x="337370" y="37333"/>
                </a:cubicBezTo>
                <a:cubicBezTo>
                  <a:pt x="360344" y="14359"/>
                  <a:pt x="392293" y="0"/>
                  <a:pt x="42747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9" name="Subtitle 2">
            <a:extLst>
              <a:ext uri="{FF2B5EF4-FFF2-40B4-BE49-F238E27FC236}">
                <a16:creationId xmlns:a16="http://schemas.microsoft.com/office/drawing/2014/main" id="{22D11A29-861A-E144-A350-983633E3B5FC}"/>
              </a:ext>
            </a:extLst>
          </p:cNvPr>
          <p:cNvSpPr txBox="1">
            <a:spLocks/>
          </p:cNvSpPr>
          <p:nvPr/>
        </p:nvSpPr>
        <p:spPr>
          <a:xfrm>
            <a:off x="5854922" y="6508565"/>
            <a:ext cx="3648842" cy="228985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0" name="Subtitle 2">
            <a:extLst>
              <a:ext uri="{FF2B5EF4-FFF2-40B4-BE49-F238E27FC236}">
                <a16:creationId xmlns:a16="http://schemas.microsoft.com/office/drawing/2014/main" id="{753E80D3-00DA-C94E-BC31-FDF6F673F0BE}"/>
              </a:ext>
            </a:extLst>
          </p:cNvPr>
          <p:cNvSpPr txBox="1">
            <a:spLocks/>
          </p:cNvSpPr>
          <p:nvPr/>
        </p:nvSpPr>
        <p:spPr>
          <a:xfrm>
            <a:off x="14893129" y="7108316"/>
            <a:ext cx="3648842" cy="2289858"/>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21" name="TextBox 20">
            <a:extLst>
              <a:ext uri="{FF2B5EF4-FFF2-40B4-BE49-F238E27FC236}">
                <a16:creationId xmlns:a16="http://schemas.microsoft.com/office/drawing/2014/main" id="{91595E56-0D91-7749-85E8-2EB05746836D}"/>
              </a:ext>
            </a:extLst>
          </p:cNvPr>
          <p:cNvSpPr txBox="1"/>
          <p:nvPr/>
        </p:nvSpPr>
        <p:spPr>
          <a:xfrm>
            <a:off x="6455290" y="10936720"/>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2" name="TextBox 21">
            <a:extLst>
              <a:ext uri="{FF2B5EF4-FFF2-40B4-BE49-F238E27FC236}">
                <a16:creationId xmlns:a16="http://schemas.microsoft.com/office/drawing/2014/main" id="{6ECEE456-B7B3-5845-8041-C789F89780C6}"/>
              </a:ext>
            </a:extLst>
          </p:cNvPr>
          <p:cNvSpPr txBox="1"/>
          <p:nvPr/>
        </p:nvSpPr>
        <p:spPr>
          <a:xfrm>
            <a:off x="15493497" y="449375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7595630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a:extLst>
              <a:ext uri="{FF2B5EF4-FFF2-40B4-BE49-F238E27FC236}">
                <a16:creationId xmlns:a16="http://schemas.microsoft.com/office/drawing/2014/main" id="{63E33021-FA81-1C49-BB79-32D7F2B3BE37}"/>
              </a:ext>
            </a:extLst>
          </p:cNvPr>
          <p:cNvSpPr>
            <a:spLocks noChangeArrowheads="1"/>
          </p:cNvSpPr>
          <p:nvPr/>
        </p:nvSpPr>
        <p:spPr bwMode="auto">
          <a:xfrm>
            <a:off x="2979735" y="3656919"/>
            <a:ext cx="2195062" cy="5912823"/>
          </a:xfrm>
          <a:custGeom>
            <a:avLst/>
            <a:gdLst>
              <a:gd name="connsiteX0" fmla="*/ 637483 w 2195062"/>
              <a:gd name="connsiteY0" fmla="*/ 1165787 h 5912823"/>
              <a:gd name="connsiteX1" fmla="*/ 1097531 w 2195062"/>
              <a:gd name="connsiteY1" fmla="*/ 1165787 h 5912823"/>
              <a:gd name="connsiteX2" fmla="*/ 1556510 w 2195062"/>
              <a:gd name="connsiteY2" fmla="*/ 1165787 h 5912823"/>
              <a:gd name="connsiteX3" fmla="*/ 1880684 w 2195062"/>
              <a:gd name="connsiteY3" fmla="*/ 1353184 h 5912823"/>
              <a:gd name="connsiteX4" fmla="*/ 2037956 w 2195062"/>
              <a:gd name="connsiteY4" fmla="*/ 1840417 h 5912823"/>
              <a:gd name="connsiteX5" fmla="*/ 2194158 w 2195062"/>
              <a:gd name="connsiteY5" fmla="*/ 3304256 h 5912823"/>
              <a:gd name="connsiteX6" fmla="*/ 2047585 w 2195062"/>
              <a:gd name="connsiteY6" fmla="*/ 3468094 h 5912823"/>
              <a:gd name="connsiteX7" fmla="*/ 1902081 w 2195062"/>
              <a:gd name="connsiteY7" fmla="*/ 3351373 h 5912823"/>
              <a:gd name="connsiteX8" fmla="*/ 1654939 w 2195062"/>
              <a:gd name="connsiteY8" fmla="*/ 2186298 h 5912823"/>
              <a:gd name="connsiteX9" fmla="*/ 1654939 w 2195062"/>
              <a:gd name="connsiteY9" fmla="*/ 3243218 h 5912823"/>
              <a:gd name="connsiteX10" fmla="*/ 1654939 w 2195062"/>
              <a:gd name="connsiteY10" fmla="*/ 5912823 h 5912823"/>
              <a:gd name="connsiteX11" fmla="*/ 1225917 w 2195062"/>
              <a:gd name="connsiteY11" fmla="*/ 5912823 h 5912823"/>
              <a:gd name="connsiteX12" fmla="*/ 1172423 w 2195062"/>
              <a:gd name="connsiteY12" fmla="*/ 3888935 h 5912823"/>
              <a:gd name="connsiteX13" fmla="*/ 1021570 w 2195062"/>
              <a:gd name="connsiteY13" fmla="*/ 3888935 h 5912823"/>
              <a:gd name="connsiteX14" fmla="*/ 968076 w 2195062"/>
              <a:gd name="connsiteY14" fmla="*/ 5912823 h 5912823"/>
              <a:gd name="connsiteX15" fmla="*/ 540123 w 2195062"/>
              <a:gd name="connsiteY15" fmla="*/ 5912823 h 5912823"/>
              <a:gd name="connsiteX16" fmla="*/ 540123 w 2195062"/>
              <a:gd name="connsiteY16" fmla="*/ 3243218 h 5912823"/>
              <a:gd name="connsiteX17" fmla="*/ 540123 w 2195062"/>
              <a:gd name="connsiteY17" fmla="*/ 2186298 h 5912823"/>
              <a:gd name="connsiteX18" fmla="*/ 291911 w 2195062"/>
              <a:gd name="connsiteY18" fmla="*/ 3351373 h 5912823"/>
              <a:gd name="connsiteX19" fmla="*/ 147477 w 2195062"/>
              <a:gd name="connsiteY19" fmla="*/ 3468094 h 5912823"/>
              <a:gd name="connsiteX20" fmla="*/ 904 w 2195062"/>
              <a:gd name="connsiteY20" fmla="*/ 3304256 h 5912823"/>
              <a:gd name="connsiteX21" fmla="*/ 157106 w 2195062"/>
              <a:gd name="connsiteY21" fmla="*/ 1840417 h 5912823"/>
              <a:gd name="connsiteX22" fmla="*/ 314379 w 2195062"/>
              <a:gd name="connsiteY22" fmla="*/ 1353184 h 5912823"/>
              <a:gd name="connsiteX23" fmla="*/ 637483 w 2195062"/>
              <a:gd name="connsiteY23" fmla="*/ 1165787 h 5912823"/>
              <a:gd name="connsiteX24" fmla="*/ 1095707 w 2195062"/>
              <a:gd name="connsiteY24" fmla="*/ 0 h 5912823"/>
              <a:gd name="connsiteX25" fmla="*/ 1604375 w 2195062"/>
              <a:gd name="connsiteY25" fmla="*/ 509737 h 5912823"/>
              <a:gd name="connsiteX26" fmla="*/ 1095707 w 2195062"/>
              <a:gd name="connsiteY26" fmla="*/ 1018406 h 5912823"/>
              <a:gd name="connsiteX27" fmla="*/ 585970 w 2195062"/>
              <a:gd name="connsiteY27" fmla="*/ 509737 h 5912823"/>
              <a:gd name="connsiteX28" fmla="*/ 1095707 w 2195062"/>
              <a:gd name="connsiteY28" fmla="*/ 0 h 591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5062" h="5912823">
                <a:moveTo>
                  <a:pt x="637483" y="1165787"/>
                </a:moveTo>
                <a:lnTo>
                  <a:pt x="1097531" y="1165787"/>
                </a:lnTo>
                <a:lnTo>
                  <a:pt x="1556510" y="1165787"/>
                </a:lnTo>
                <a:cubicBezTo>
                  <a:pt x="1690245" y="1165787"/>
                  <a:pt x="1814351" y="1237534"/>
                  <a:pt x="1880684" y="1353184"/>
                </a:cubicBezTo>
                <a:cubicBezTo>
                  <a:pt x="1965204" y="1503102"/>
                  <a:pt x="2018698" y="1669082"/>
                  <a:pt x="2037956" y="1840417"/>
                </a:cubicBezTo>
                <a:lnTo>
                  <a:pt x="2194158" y="3304256"/>
                </a:lnTo>
                <a:cubicBezTo>
                  <a:pt x="2203787" y="3392065"/>
                  <a:pt x="2135315" y="3468094"/>
                  <a:pt x="2047585" y="3468094"/>
                </a:cubicBezTo>
                <a:cubicBezTo>
                  <a:pt x="1978043" y="3468094"/>
                  <a:pt x="1917059" y="3418836"/>
                  <a:pt x="1902081" y="3351373"/>
                </a:cubicBezTo>
                <a:lnTo>
                  <a:pt x="1654939" y="2186298"/>
                </a:lnTo>
                <a:lnTo>
                  <a:pt x="1654939" y="3243218"/>
                </a:lnTo>
                <a:lnTo>
                  <a:pt x="1654939" y="5912823"/>
                </a:lnTo>
                <a:lnTo>
                  <a:pt x="1225917" y="5912823"/>
                </a:lnTo>
                <a:lnTo>
                  <a:pt x="1172423" y="3888935"/>
                </a:lnTo>
                <a:lnTo>
                  <a:pt x="1021570" y="3888935"/>
                </a:lnTo>
                <a:lnTo>
                  <a:pt x="968076" y="5912823"/>
                </a:lnTo>
                <a:lnTo>
                  <a:pt x="540123" y="5912823"/>
                </a:lnTo>
                <a:lnTo>
                  <a:pt x="540123" y="3243218"/>
                </a:lnTo>
                <a:lnTo>
                  <a:pt x="540123" y="2186298"/>
                </a:lnTo>
                <a:lnTo>
                  <a:pt x="291911" y="3351373"/>
                </a:lnTo>
                <a:cubicBezTo>
                  <a:pt x="276933" y="3418836"/>
                  <a:pt x="217020" y="3468094"/>
                  <a:pt x="147477" y="3468094"/>
                </a:cubicBezTo>
                <a:cubicBezTo>
                  <a:pt x="59747" y="3468094"/>
                  <a:pt x="-8725" y="3392065"/>
                  <a:pt x="904" y="3304256"/>
                </a:cubicBezTo>
                <a:lnTo>
                  <a:pt x="157106" y="1840417"/>
                </a:lnTo>
                <a:cubicBezTo>
                  <a:pt x="175294" y="1669082"/>
                  <a:pt x="228788" y="1503102"/>
                  <a:pt x="314379" y="1353184"/>
                </a:cubicBezTo>
                <a:cubicBezTo>
                  <a:pt x="380711" y="1237534"/>
                  <a:pt x="503747" y="1165787"/>
                  <a:pt x="637483" y="1165787"/>
                </a:cubicBezTo>
                <a:close/>
                <a:moveTo>
                  <a:pt x="1095707" y="0"/>
                </a:moveTo>
                <a:cubicBezTo>
                  <a:pt x="1376756" y="0"/>
                  <a:pt x="1604375" y="227619"/>
                  <a:pt x="1604375" y="509737"/>
                </a:cubicBezTo>
                <a:cubicBezTo>
                  <a:pt x="1604375" y="790787"/>
                  <a:pt x="1376756" y="1018406"/>
                  <a:pt x="1095707" y="1018406"/>
                </a:cubicBezTo>
                <a:cubicBezTo>
                  <a:pt x="814657" y="1018406"/>
                  <a:pt x="585970" y="790787"/>
                  <a:pt x="585970" y="509737"/>
                </a:cubicBezTo>
                <a:cubicBezTo>
                  <a:pt x="585970" y="227619"/>
                  <a:pt x="814657" y="0"/>
                  <a:pt x="1095707" y="0"/>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1269" name="Freeform 5">
            <a:extLst>
              <a:ext uri="{FF2B5EF4-FFF2-40B4-BE49-F238E27FC236}">
                <a16:creationId xmlns:a16="http://schemas.microsoft.com/office/drawing/2014/main" id="{71BC87E5-5101-6E42-90ED-8EB6BF78BA7E}"/>
              </a:ext>
            </a:extLst>
          </p:cNvPr>
          <p:cNvSpPr>
            <a:spLocks noChangeArrowheads="1"/>
          </p:cNvSpPr>
          <p:nvPr/>
        </p:nvSpPr>
        <p:spPr bwMode="auto">
          <a:xfrm>
            <a:off x="2602869" y="9098832"/>
            <a:ext cx="2987626" cy="2987627"/>
          </a:xfrm>
          <a:custGeom>
            <a:avLst/>
            <a:gdLst>
              <a:gd name="T0" fmla="*/ 2790 w 2791"/>
              <a:gd name="T1" fmla="*/ 1394 h 2791"/>
              <a:gd name="T2" fmla="*/ 2790 w 2791"/>
              <a:gd name="T3" fmla="*/ 1394 h 2791"/>
              <a:gd name="T4" fmla="*/ 1395 w 2791"/>
              <a:gd name="T5" fmla="*/ 0 h 2791"/>
              <a:gd name="T6" fmla="*/ 1395 w 2791"/>
              <a:gd name="T7" fmla="*/ 0 h 2791"/>
              <a:gd name="T8" fmla="*/ 0 w 2791"/>
              <a:gd name="T9" fmla="*/ 1394 h 2791"/>
              <a:gd name="T10" fmla="*/ 0 w 2791"/>
              <a:gd name="T11" fmla="*/ 1394 h 2791"/>
              <a:gd name="T12" fmla="*/ 1395 w 2791"/>
              <a:gd name="T13" fmla="*/ 2790 h 2791"/>
              <a:gd name="T14" fmla="*/ 1395 w 2791"/>
              <a:gd name="T15" fmla="*/ 2790 h 2791"/>
              <a:gd name="T16" fmla="*/ 2790 w 2791"/>
              <a:gd name="T17" fmla="*/ 1394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1" h="2791">
                <a:moveTo>
                  <a:pt x="2790" y="1394"/>
                </a:moveTo>
                <a:lnTo>
                  <a:pt x="2790" y="1394"/>
                </a:lnTo>
                <a:cubicBezTo>
                  <a:pt x="2790" y="624"/>
                  <a:pt x="2166" y="0"/>
                  <a:pt x="1395" y="0"/>
                </a:cubicBezTo>
                <a:lnTo>
                  <a:pt x="1395" y="0"/>
                </a:lnTo>
                <a:cubicBezTo>
                  <a:pt x="625" y="0"/>
                  <a:pt x="0" y="624"/>
                  <a:pt x="0" y="1394"/>
                </a:cubicBezTo>
                <a:lnTo>
                  <a:pt x="0" y="1394"/>
                </a:lnTo>
                <a:cubicBezTo>
                  <a:pt x="0" y="2164"/>
                  <a:pt x="625" y="2790"/>
                  <a:pt x="1395" y="2790"/>
                </a:cubicBezTo>
                <a:lnTo>
                  <a:pt x="1395" y="2790"/>
                </a:lnTo>
                <a:cubicBezTo>
                  <a:pt x="2166" y="2790"/>
                  <a:pt x="2790" y="2164"/>
                  <a:pt x="2790" y="1394"/>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11270" name="Freeform 6">
            <a:extLst>
              <a:ext uri="{FF2B5EF4-FFF2-40B4-BE49-F238E27FC236}">
                <a16:creationId xmlns:a16="http://schemas.microsoft.com/office/drawing/2014/main" id="{F40AB1DD-E0B2-8843-B0ED-DD6A879E3ED9}"/>
              </a:ext>
            </a:extLst>
          </p:cNvPr>
          <p:cNvSpPr>
            <a:spLocks noChangeArrowheads="1"/>
          </p:cNvSpPr>
          <p:nvPr/>
        </p:nvSpPr>
        <p:spPr bwMode="auto">
          <a:xfrm>
            <a:off x="2851873" y="9347836"/>
            <a:ext cx="2484898" cy="2484898"/>
          </a:xfrm>
          <a:custGeom>
            <a:avLst/>
            <a:gdLst>
              <a:gd name="T0" fmla="*/ 2027 w 2028"/>
              <a:gd name="T1" fmla="*/ 1013 h 2028"/>
              <a:gd name="T2" fmla="*/ 2027 w 2028"/>
              <a:gd name="T3" fmla="*/ 1013 h 2028"/>
              <a:gd name="T4" fmla="*/ 1013 w 2028"/>
              <a:gd name="T5" fmla="*/ 0 h 2028"/>
              <a:gd name="T6" fmla="*/ 1013 w 2028"/>
              <a:gd name="T7" fmla="*/ 0 h 2028"/>
              <a:gd name="T8" fmla="*/ 0 w 2028"/>
              <a:gd name="T9" fmla="*/ 1013 h 2028"/>
              <a:gd name="T10" fmla="*/ 0 w 2028"/>
              <a:gd name="T11" fmla="*/ 1013 h 2028"/>
              <a:gd name="T12" fmla="*/ 1013 w 2028"/>
              <a:gd name="T13" fmla="*/ 2027 h 2028"/>
              <a:gd name="T14" fmla="*/ 1013 w 2028"/>
              <a:gd name="T15" fmla="*/ 2027 h 2028"/>
              <a:gd name="T16" fmla="*/ 2027 w 2028"/>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8" h="2028">
                <a:moveTo>
                  <a:pt x="2027" y="1013"/>
                </a:moveTo>
                <a:lnTo>
                  <a:pt x="2027" y="1013"/>
                </a:lnTo>
                <a:cubicBezTo>
                  <a:pt x="2027" y="454"/>
                  <a:pt x="1573" y="0"/>
                  <a:pt x="1013" y="0"/>
                </a:cubicBezTo>
                <a:lnTo>
                  <a:pt x="1013" y="0"/>
                </a:lnTo>
                <a:cubicBezTo>
                  <a:pt x="453" y="0"/>
                  <a:pt x="0" y="454"/>
                  <a:pt x="0" y="1013"/>
                </a:cubicBezTo>
                <a:lnTo>
                  <a:pt x="0" y="1013"/>
                </a:lnTo>
                <a:cubicBezTo>
                  <a:pt x="0" y="1573"/>
                  <a:pt x="453" y="2027"/>
                  <a:pt x="1013" y="2027"/>
                </a:cubicBezTo>
                <a:lnTo>
                  <a:pt x="1013" y="2027"/>
                </a:lnTo>
                <a:cubicBezTo>
                  <a:pt x="1573" y="2027"/>
                  <a:pt x="2027" y="1573"/>
                  <a:pt x="2027" y="1013"/>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4" name="Freeform 23">
            <a:extLst>
              <a:ext uri="{FF2B5EF4-FFF2-40B4-BE49-F238E27FC236}">
                <a16:creationId xmlns:a16="http://schemas.microsoft.com/office/drawing/2014/main" id="{73D213A8-3543-FE44-8761-D43E6C21CAEE}"/>
              </a:ext>
            </a:extLst>
          </p:cNvPr>
          <p:cNvSpPr>
            <a:spLocks noChangeArrowheads="1"/>
          </p:cNvSpPr>
          <p:nvPr/>
        </p:nvSpPr>
        <p:spPr bwMode="auto">
          <a:xfrm>
            <a:off x="7393733" y="3671079"/>
            <a:ext cx="2551796" cy="5827869"/>
          </a:xfrm>
          <a:custGeom>
            <a:avLst/>
            <a:gdLst>
              <a:gd name="connsiteX0" fmla="*/ 1007276 w 2551796"/>
              <a:gd name="connsiteY0" fmla="*/ 1151627 h 5827869"/>
              <a:gd name="connsiteX1" fmla="*/ 1275827 w 2551796"/>
              <a:gd name="connsiteY1" fmla="*/ 1151627 h 5827869"/>
              <a:gd name="connsiteX2" fmla="*/ 1545447 w 2551796"/>
              <a:gd name="connsiteY2" fmla="*/ 1151627 h 5827869"/>
              <a:gd name="connsiteX3" fmla="*/ 1818277 w 2551796"/>
              <a:gd name="connsiteY3" fmla="*/ 1334694 h 5827869"/>
              <a:gd name="connsiteX4" fmla="*/ 2543685 w 2551796"/>
              <a:gd name="connsiteY4" fmla="*/ 3105414 h 5827869"/>
              <a:gd name="connsiteX5" fmla="*/ 2484839 w 2551796"/>
              <a:gd name="connsiteY5" fmla="*/ 3245659 h 5827869"/>
              <a:gd name="connsiteX6" fmla="*/ 2353239 w 2551796"/>
              <a:gd name="connsiteY6" fmla="*/ 3197483 h 5827869"/>
              <a:gd name="connsiteX7" fmla="*/ 1684537 w 2551796"/>
              <a:gd name="connsiteY7" fmla="*/ 1993094 h 5827869"/>
              <a:gd name="connsiteX8" fmla="*/ 1591454 w 2551796"/>
              <a:gd name="connsiteY8" fmla="*/ 2273583 h 5827869"/>
              <a:gd name="connsiteX9" fmla="*/ 2304022 w 2551796"/>
              <a:gd name="connsiteY9" fmla="*/ 4066785 h 5827869"/>
              <a:gd name="connsiteX10" fmla="*/ 1638530 w 2551796"/>
              <a:gd name="connsiteY10" fmla="*/ 4066785 h 5827869"/>
              <a:gd name="connsiteX11" fmla="*/ 1392448 w 2551796"/>
              <a:gd name="connsiteY11" fmla="*/ 5827869 h 5827869"/>
              <a:gd name="connsiteX12" fmla="*/ 1275827 w 2551796"/>
              <a:gd name="connsiteY12" fmla="*/ 5827869 h 5827869"/>
              <a:gd name="connsiteX13" fmla="*/ 1159205 w 2551796"/>
              <a:gd name="connsiteY13" fmla="*/ 5827869 h 5827869"/>
              <a:gd name="connsiteX14" fmla="*/ 914193 w 2551796"/>
              <a:gd name="connsiteY14" fmla="*/ 4066785 h 5827869"/>
              <a:gd name="connsiteX15" fmla="*/ 247631 w 2551796"/>
              <a:gd name="connsiteY15" fmla="*/ 4066785 h 5827869"/>
              <a:gd name="connsiteX16" fmla="*/ 960200 w 2551796"/>
              <a:gd name="connsiteY16" fmla="*/ 2273583 h 5827869"/>
              <a:gd name="connsiteX17" fmla="*/ 867116 w 2551796"/>
              <a:gd name="connsiteY17" fmla="*/ 1993094 h 5827869"/>
              <a:gd name="connsiteX18" fmla="*/ 199484 w 2551796"/>
              <a:gd name="connsiteY18" fmla="*/ 3197483 h 5827869"/>
              <a:gd name="connsiteX19" fmla="*/ 66814 w 2551796"/>
              <a:gd name="connsiteY19" fmla="*/ 3245659 h 5827869"/>
              <a:gd name="connsiteX20" fmla="*/ 7968 w 2551796"/>
              <a:gd name="connsiteY20" fmla="*/ 3105414 h 5827869"/>
              <a:gd name="connsiteX21" fmla="*/ 733376 w 2551796"/>
              <a:gd name="connsiteY21" fmla="*/ 1334694 h 5827869"/>
              <a:gd name="connsiteX22" fmla="*/ 1007276 w 2551796"/>
              <a:gd name="connsiteY22" fmla="*/ 1151627 h 5827869"/>
              <a:gd name="connsiteX23" fmla="*/ 1275291 w 2551796"/>
              <a:gd name="connsiteY23" fmla="*/ 0 h 5827869"/>
              <a:gd name="connsiteX24" fmla="*/ 1777949 w 2551796"/>
              <a:gd name="connsiteY24" fmla="*/ 502123 h 5827869"/>
              <a:gd name="connsiteX25" fmla="*/ 1275291 w 2551796"/>
              <a:gd name="connsiteY25" fmla="*/ 1004246 h 5827869"/>
              <a:gd name="connsiteX26" fmla="*/ 773703 w 2551796"/>
              <a:gd name="connsiteY26" fmla="*/ 502123 h 5827869"/>
              <a:gd name="connsiteX27" fmla="*/ 1275291 w 2551796"/>
              <a:gd name="connsiteY27" fmla="*/ 0 h 58278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51796" h="5827869">
                <a:moveTo>
                  <a:pt x="1007276" y="1151627"/>
                </a:moveTo>
                <a:lnTo>
                  <a:pt x="1275827" y="1151627"/>
                </a:lnTo>
                <a:lnTo>
                  <a:pt x="1545447" y="1151627"/>
                </a:lnTo>
                <a:cubicBezTo>
                  <a:pt x="1665278" y="1151627"/>
                  <a:pt x="1773341" y="1223355"/>
                  <a:pt x="1818277" y="1334694"/>
                </a:cubicBezTo>
                <a:lnTo>
                  <a:pt x="2543685" y="3105414"/>
                </a:lnTo>
                <a:cubicBezTo>
                  <a:pt x="2566153" y="3160013"/>
                  <a:pt x="2540475" y="3223177"/>
                  <a:pt x="2484839" y="3245659"/>
                </a:cubicBezTo>
                <a:cubicBezTo>
                  <a:pt x="2435623" y="3264929"/>
                  <a:pt x="2378917" y="3244588"/>
                  <a:pt x="2353239" y="3197483"/>
                </a:cubicBezTo>
                <a:lnTo>
                  <a:pt x="1684537" y="1993094"/>
                </a:lnTo>
                <a:lnTo>
                  <a:pt x="1591454" y="2273583"/>
                </a:lnTo>
                <a:lnTo>
                  <a:pt x="2304022" y="4066785"/>
                </a:lnTo>
                <a:lnTo>
                  <a:pt x="1638530" y="4066785"/>
                </a:lnTo>
                <a:lnTo>
                  <a:pt x="1392448" y="5827869"/>
                </a:lnTo>
                <a:lnTo>
                  <a:pt x="1275827" y="5827869"/>
                </a:lnTo>
                <a:lnTo>
                  <a:pt x="1159205" y="5827869"/>
                </a:lnTo>
                <a:lnTo>
                  <a:pt x="914193" y="4066785"/>
                </a:lnTo>
                <a:lnTo>
                  <a:pt x="247631" y="4066785"/>
                </a:lnTo>
                <a:lnTo>
                  <a:pt x="960200" y="2273583"/>
                </a:lnTo>
                <a:lnTo>
                  <a:pt x="867116" y="1993094"/>
                </a:lnTo>
                <a:lnTo>
                  <a:pt x="199484" y="3197483"/>
                </a:lnTo>
                <a:cubicBezTo>
                  <a:pt x="173806" y="3244588"/>
                  <a:pt x="117100" y="3264929"/>
                  <a:pt x="66814" y="3245659"/>
                </a:cubicBezTo>
                <a:cubicBezTo>
                  <a:pt x="12248" y="3223177"/>
                  <a:pt x="-14500" y="3160013"/>
                  <a:pt x="7968" y="3105414"/>
                </a:cubicBezTo>
                <a:lnTo>
                  <a:pt x="733376" y="1334694"/>
                </a:lnTo>
                <a:cubicBezTo>
                  <a:pt x="778313" y="1223355"/>
                  <a:pt x="886375" y="1151627"/>
                  <a:pt x="1007276" y="1151627"/>
                </a:cubicBezTo>
                <a:close/>
                <a:moveTo>
                  <a:pt x="1275291" y="0"/>
                </a:moveTo>
                <a:cubicBezTo>
                  <a:pt x="1553358" y="0"/>
                  <a:pt x="1777949" y="224353"/>
                  <a:pt x="1777949" y="502123"/>
                </a:cubicBezTo>
                <a:cubicBezTo>
                  <a:pt x="1777949" y="779893"/>
                  <a:pt x="1553358" y="1004246"/>
                  <a:pt x="1275291" y="1004246"/>
                </a:cubicBezTo>
                <a:cubicBezTo>
                  <a:pt x="998295" y="1004246"/>
                  <a:pt x="773703" y="779893"/>
                  <a:pt x="773703" y="502123"/>
                </a:cubicBezTo>
                <a:cubicBezTo>
                  <a:pt x="773703" y="224353"/>
                  <a:pt x="998295" y="0"/>
                  <a:pt x="1275291" y="0"/>
                </a:cubicBezTo>
                <a:close/>
              </a:path>
            </a:pathLst>
          </a:custGeom>
          <a:solidFill>
            <a:schemeClr val="bg1">
              <a:lumMod val="8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11271" name="Freeform 7">
            <a:extLst>
              <a:ext uri="{FF2B5EF4-FFF2-40B4-BE49-F238E27FC236}">
                <a16:creationId xmlns:a16="http://schemas.microsoft.com/office/drawing/2014/main" id="{4B6DE16F-AE16-094D-8912-92A50C864A9A}"/>
              </a:ext>
            </a:extLst>
          </p:cNvPr>
          <p:cNvSpPr>
            <a:spLocks noChangeArrowheads="1"/>
          </p:cNvSpPr>
          <p:nvPr/>
        </p:nvSpPr>
        <p:spPr bwMode="auto">
          <a:xfrm>
            <a:off x="7176282" y="9095407"/>
            <a:ext cx="2987626" cy="2987627"/>
          </a:xfrm>
          <a:custGeom>
            <a:avLst/>
            <a:gdLst>
              <a:gd name="T0" fmla="*/ 2790 w 2791"/>
              <a:gd name="T1" fmla="*/ 1394 h 2791"/>
              <a:gd name="T2" fmla="*/ 2790 w 2791"/>
              <a:gd name="T3" fmla="*/ 1394 h 2791"/>
              <a:gd name="T4" fmla="*/ 1395 w 2791"/>
              <a:gd name="T5" fmla="*/ 0 h 2791"/>
              <a:gd name="T6" fmla="*/ 1395 w 2791"/>
              <a:gd name="T7" fmla="*/ 0 h 2791"/>
              <a:gd name="T8" fmla="*/ 0 w 2791"/>
              <a:gd name="T9" fmla="*/ 1394 h 2791"/>
              <a:gd name="T10" fmla="*/ 0 w 2791"/>
              <a:gd name="T11" fmla="*/ 1394 h 2791"/>
              <a:gd name="T12" fmla="*/ 1395 w 2791"/>
              <a:gd name="T13" fmla="*/ 2790 h 2791"/>
              <a:gd name="T14" fmla="*/ 1395 w 2791"/>
              <a:gd name="T15" fmla="*/ 2790 h 2791"/>
              <a:gd name="T16" fmla="*/ 2790 w 2791"/>
              <a:gd name="T17" fmla="*/ 1394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91" h="2791">
                <a:moveTo>
                  <a:pt x="2790" y="1394"/>
                </a:moveTo>
                <a:lnTo>
                  <a:pt x="2790" y="1394"/>
                </a:lnTo>
                <a:cubicBezTo>
                  <a:pt x="2790" y="624"/>
                  <a:pt x="2165" y="0"/>
                  <a:pt x="1395" y="0"/>
                </a:cubicBezTo>
                <a:lnTo>
                  <a:pt x="1395" y="0"/>
                </a:lnTo>
                <a:cubicBezTo>
                  <a:pt x="625" y="0"/>
                  <a:pt x="0" y="624"/>
                  <a:pt x="0" y="1394"/>
                </a:cubicBezTo>
                <a:lnTo>
                  <a:pt x="0" y="1394"/>
                </a:lnTo>
                <a:cubicBezTo>
                  <a:pt x="0" y="2164"/>
                  <a:pt x="625" y="2790"/>
                  <a:pt x="1395" y="2790"/>
                </a:cubicBezTo>
                <a:lnTo>
                  <a:pt x="1395" y="2790"/>
                </a:lnTo>
                <a:cubicBezTo>
                  <a:pt x="2165" y="2790"/>
                  <a:pt x="2790" y="2164"/>
                  <a:pt x="2790" y="1394"/>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11272" name="Freeform 8">
            <a:extLst>
              <a:ext uri="{FF2B5EF4-FFF2-40B4-BE49-F238E27FC236}">
                <a16:creationId xmlns:a16="http://schemas.microsoft.com/office/drawing/2014/main" id="{0829AB25-93DA-BB4E-A47E-E3A675DF924B}"/>
              </a:ext>
            </a:extLst>
          </p:cNvPr>
          <p:cNvSpPr>
            <a:spLocks noChangeArrowheads="1"/>
          </p:cNvSpPr>
          <p:nvPr/>
        </p:nvSpPr>
        <p:spPr bwMode="auto">
          <a:xfrm>
            <a:off x="7426583" y="9340986"/>
            <a:ext cx="2491746" cy="2491748"/>
          </a:xfrm>
          <a:custGeom>
            <a:avLst/>
            <a:gdLst>
              <a:gd name="T0" fmla="*/ 2027 w 2028"/>
              <a:gd name="T1" fmla="*/ 1013 h 2028"/>
              <a:gd name="T2" fmla="*/ 2027 w 2028"/>
              <a:gd name="T3" fmla="*/ 1013 h 2028"/>
              <a:gd name="T4" fmla="*/ 1013 w 2028"/>
              <a:gd name="T5" fmla="*/ 0 h 2028"/>
              <a:gd name="T6" fmla="*/ 1013 w 2028"/>
              <a:gd name="T7" fmla="*/ 0 h 2028"/>
              <a:gd name="T8" fmla="*/ 0 w 2028"/>
              <a:gd name="T9" fmla="*/ 1013 h 2028"/>
              <a:gd name="T10" fmla="*/ 0 w 2028"/>
              <a:gd name="T11" fmla="*/ 1013 h 2028"/>
              <a:gd name="T12" fmla="*/ 1013 w 2028"/>
              <a:gd name="T13" fmla="*/ 2027 h 2028"/>
              <a:gd name="T14" fmla="*/ 1013 w 2028"/>
              <a:gd name="T15" fmla="*/ 2027 h 2028"/>
              <a:gd name="T16" fmla="*/ 2027 w 2028"/>
              <a:gd name="T17" fmla="*/ 1013 h 2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8" h="2028">
                <a:moveTo>
                  <a:pt x="2027" y="1013"/>
                </a:moveTo>
                <a:lnTo>
                  <a:pt x="2027" y="1013"/>
                </a:lnTo>
                <a:cubicBezTo>
                  <a:pt x="2027" y="454"/>
                  <a:pt x="1573" y="0"/>
                  <a:pt x="1013" y="0"/>
                </a:cubicBezTo>
                <a:lnTo>
                  <a:pt x="1013" y="0"/>
                </a:lnTo>
                <a:cubicBezTo>
                  <a:pt x="453" y="0"/>
                  <a:pt x="0" y="454"/>
                  <a:pt x="0" y="1013"/>
                </a:cubicBezTo>
                <a:lnTo>
                  <a:pt x="0" y="1013"/>
                </a:lnTo>
                <a:cubicBezTo>
                  <a:pt x="0" y="1573"/>
                  <a:pt x="453" y="2027"/>
                  <a:pt x="1013" y="2027"/>
                </a:cubicBezTo>
                <a:lnTo>
                  <a:pt x="1013" y="2027"/>
                </a:lnTo>
                <a:cubicBezTo>
                  <a:pt x="1573" y="2027"/>
                  <a:pt x="2027" y="1573"/>
                  <a:pt x="2027" y="1013"/>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nvGrpSpPr>
          <p:cNvPr id="4" name="Group 3">
            <a:extLst>
              <a:ext uri="{FF2B5EF4-FFF2-40B4-BE49-F238E27FC236}">
                <a16:creationId xmlns:a16="http://schemas.microsoft.com/office/drawing/2014/main" id="{2F1DB72A-08C8-8E45-95C1-0B7C28DFF4B4}"/>
              </a:ext>
            </a:extLst>
          </p:cNvPr>
          <p:cNvGrpSpPr/>
          <p:nvPr/>
        </p:nvGrpSpPr>
        <p:grpSpPr>
          <a:xfrm>
            <a:off x="12243342" y="3907219"/>
            <a:ext cx="10613483" cy="3371494"/>
            <a:chOff x="10912853" y="4427028"/>
            <a:chExt cx="7045220" cy="2237994"/>
          </a:xfrm>
        </p:grpSpPr>
        <p:sp useBgFill="1">
          <p:nvSpPr>
            <p:cNvPr id="11273" name="Freeform 9">
              <a:extLst>
                <a:ext uri="{FF2B5EF4-FFF2-40B4-BE49-F238E27FC236}">
                  <a16:creationId xmlns:a16="http://schemas.microsoft.com/office/drawing/2014/main" id="{A32C2E3C-735F-194D-9134-FB311F67A45D}"/>
                </a:ext>
              </a:extLst>
            </p:cNvPr>
            <p:cNvSpPr>
              <a:spLocks noChangeArrowheads="1"/>
            </p:cNvSpPr>
            <p:nvPr/>
          </p:nvSpPr>
          <p:spPr bwMode="auto">
            <a:xfrm>
              <a:off x="10912853" y="4427028"/>
              <a:ext cx="7045220" cy="2237994"/>
            </a:xfrm>
            <a:custGeom>
              <a:avLst/>
              <a:gdLst>
                <a:gd name="T0" fmla="*/ 10765 w 10785"/>
                <a:gd name="T1" fmla="*/ 3426 h 3427"/>
                <a:gd name="T2" fmla="*/ 18 w 10785"/>
                <a:gd name="T3" fmla="*/ 3426 h 3427"/>
                <a:gd name="T4" fmla="*/ 18 w 10785"/>
                <a:gd name="T5" fmla="*/ 3426 h 3427"/>
                <a:gd name="T6" fmla="*/ 0 w 10785"/>
                <a:gd name="T7" fmla="*/ 3407 h 3427"/>
                <a:gd name="T8" fmla="*/ 0 w 10785"/>
                <a:gd name="T9" fmla="*/ 18 h 3427"/>
                <a:gd name="T10" fmla="*/ 0 w 10785"/>
                <a:gd name="T11" fmla="*/ 18 h 3427"/>
                <a:gd name="T12" fmla="*/ 18 w 10785"/>
                <a:gd name="T13" fmla="*/ 0 h 3427"/>
                <a:gd name="T14" fmla="*/ 10765 w 10785"/>
                <a:gd name="T15" fmla="*/ 0 h 3427"/>
                <a:gd name="T16" fmla="*/ 10765 w 10785"/>
                <a:gd name="T17" fmla="*/ 0 h 3427"/>
                <a:gd name="T18" fmla="*/ 10784 w 10785"/>
                <a:gd name="T19" fmla="*/ 18 h 3427"/>
                <a:gd name="T20" fmla="*/ 10784 w 10785"/>
                <a:gd name="T21" fmla="*/ 3407 h 3427"/>
                <a:gd name="T22" fmla="*/ 10784 w 10785"/>
                <a:gd name="T23" fmla="*/ 3407 h 3427"/>
                <a:gd name="T24" fmla="*/ 10765 w 10785"/>
                <a:gd name="T25" fmla="*/ 3426 h 3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85" h="3427">
                  <a:moveTo>
                    <a:pt x="10765" y="3426"/>
                  </a:moveTo>
                  <a:lnTo>
                    <a:pt x="18" y="3426"/>
                  </a:lnTo>
                  <a:lnTo>
                    <a:pt x="18" y="3426"/>
                  </a:lnTo>
                  <a:cubicBezTo>
                    <a:pt x="8" y="3426"/>
                    <a:pt x="0" y="3417"/>
                    <a:pt x="0" y="3407"/>
                  </a:cubicBezTo>
                  <a:lnTo>
                    <a:pt x="0" y="18"/>
                  </a:lnTo>
                  <a:lnTo>
                    <a:pt x="0" y="18"/>
                  </a:lnTo>
                  <a:cubicBezTo>
                    <a:pt x="0" y="8"/>
                    <a:pt x="8" y="0"/>
                    <a:pt x="18" y="0"/>
                  </a:cubicBezTo>
                  <a:lnTo>
                    <a:pt x="10765" y="0"/>
                  </a:lnTo>
                  <a:lnTo>
                    <a:pt x="10765" y="0"/>
                  </a:lnTo>
                  <a:cubicBezTo>
                    <a:pt x="10776" y="0"/>
                    <a:pt x="10784" y="8"/>
                    <a:pt x="10784" y="18"/>
                  </a:cubicBezTo>
                  <a:lnTo>
                    <a:pt x="10784" y="3407"/>
                  </a:lnTo>
                  <a:lnTo>
                    <a:pt x="10784" y="3407"/>
                  </a:lnTo>
                  <a:cubicBezTo>
                    <a:pt x="10784" y="3417"/>
                    <a:pt x="10776" y="3426"/>
                    <a:pt x="10765" y="342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274" name="Freeform 10">
              <a:extLst>
                <a:ext uri="{FF2B5EF4-FFF2-40B4-BE49-F238E27FC236}">
                  <a16:creationId xmlns:a16="http://schemas.microsoft.com/office/drawing/2014/main" id="{8B2BF26D-9913-6442-9355-58B6709604E5}"/>
                </a:ext>
              </a:extLst>
            </p:cNvPr>
            <p:cNvSpPr>
              <a:spLocks noChangeArrowheads="1"/>
            </p:cNvSpPr>
            <p:nvPr/>
          </p:nvSpPr>
          <p:spPr bwMode="auto">
            <a:xfrm>
              <a:off x="10912853" y="4427028"/>
              <a:ext cx="7045220" cy="2237994"/>
            </a:xfrm>
            <a:custGeom>
              <a:avLst/>
              <a:gdLst>
                <a:gd name="T0" fmla="*/ 10599 w 10785"/>
                <a:gd name="T1" fmla="*/ 0 h 3427"/>
                <a:gd name="T2" fmla="*/ 185 w 10785"/>
                <a:gd name="T3" fmla="*/ 0 h 3427"/>
                <a:gd name="T4" fmla="*/ 185 w 10785"/>
                <a:gd name="T5" fmla="*/ 0 h 3427"/>
                <a:gd name="T6" fmla="*/ 0 w 10785"/>
                <a:gd name="T7" fmla="*/ 185 h 3427"/>
                <a:gd name="T8" fmla="*/ 0 w 10785"/>
                <a:gd name="T9" fmla="*/ 3241 h 3427"/>
                <a:gd name="T10" fmla="*/ 0 w 10785"/>
                <a:gd name="T11" fmla="*/ 3241 h 3427"/>
                <a:gd name="T12" fmla="*/ 185 w 10785"/>
                <a:gd name="T13" fmla="*/ 3426 h 3427"/>
                <a:gd name="T14" fmla="*/ 10599 w 10785"/>
                <a:gd name="T15" fmla="*/ 3426 h 3427"/>
                <a:gd name="T16" fmla="*/ 10599 w 10785"/>
                <a:gd name="T17" fmla="*/ 3426 h 3427"/>
                <a:gd name="T18" fmla="*/ 10784 w 10785"/>
                <a:gd name="T19" fmla="*/ 3241 h 3427"/>
                <a:gd name="T20" fmla="*/ 10784 w 10785"/>
                <a:gd name="T21" fmla="*/ 185 h 3427"/>
                <a:gd name="T22" fmla="*/ 10784 w 10785"/>
                <a:gd name="T23" fmla="*/ 185 h 3427"/>
                <a:gd name="T24" fmla="*/ 10599 w 10785"/>
                <a:gd name="T25" fmla="*/ 0 h 3427"/>
                <a:gd name="T26" fmla="*/ 10599 w 10785"/>
                <a:gd name="T27" fmla="*/ 114 h 3427"/>
                <a:gd name="T28" fmla="*/ 10599 w 10785"/>
                <a:gd name="T29" fmla="*/ 114 h 3427"/>
                <a:gd name="T30" fmla="*/ 10670 w 10785"/>
                <a:gd name="T31" fmla="*/ 185 h 3427"/>
                <a:gd name="T32" fmla="*/ 10670 w 10785"/>
                <a:gd name="T33" fmla="*/ 3241 h 3427"/>
                <a:gd name="T34" fmla="*/ 10670 w 10785"/>
                <a:gd name="T35" fmla="*/ 3241 h 3427"/>
                <a:gd name="T36" fmla="*/ 10599 w 10785"/>
                <a:gd name="T37" fmla="*/ 3312 h 3427"/>
                <a:gd name="T38" fmla="*/ 185 w 10785"/>
                <a:gd name="T39" fmla="*/ 3312 h 3427"/>
                <a:gd name="T40" fmla="*/ 185 w 10785"/>
                <a:gd name="T41" fmla="*/ 3312 h 3427"/>
                <a:gd name="T42" fmla="*/ 114 w 10785"/>
                <a:gd name="T43" fmla="*/ 3241 h 3427"/>
                <a:gd name="T44" fmla="*/ 114 w 10785"/>
                <a:gd name="T45" fmla="*/ 185 h 3427"/>
                <a:gd name="T46" fmla="*/ 114 w 10785"/>
                <a:gd name="T47" fmla="*/ 185 h 3427"/>
                <a:gd name="T48" fmla="*/ 185 w 10785"/>
                <a:gd name="T49" fmla="*/ 114 h 3427"/>
                <a:gd name="T50" fmla="*/ 10599 w 10785"/>
                <a:gd name="T51" fmla="*/ 114 h 3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85" h="3427">
                  <a:moveTo>
                    <a:pt x="10599" y="0"/>
                  </a:moveTo>
                  <a:lnTo>
                    <a:pt x="185" y="0"/>
                  </a:lnTo>
                  <a:lnTo>
                    <a:pt x="185" y="0"/>
                  </a:lnTo>
                  <a:cubicBezTo>
                    <a:pt x="83" y="0"/>
                    <a:pt x="0" y="82"/>
                    <a:pt x="0" y="185"/>
                  </a:cubicBezTo>
                  <a:lnTo>
                    <a:pt x="0" y="3241"/>
                  </a:lnTo>
                  <a:lnTo>
                    <a:pt x="0" y="3241"/>
                  </a:lnTo>
                  <a:cubicBezTo>
                    <a:pt x="0" y="3343"/>
                    <a:pt x="83" y="3426"/>
                    <a:pt x="185" y="3426"/>
                  </a:cubicBezTo>
                  <a:lnTo>
                    <a:pt x="10599" y="3426"/>
                  </a:lnTo>
                  <a:lnTo>
                    <a:pt x="10599" y="3426"/>
                  </a:lnTo>
                  <a:cubicBezTo>
                    <a:pt x="10701" y="3426"/>
                    <a:pt x="10784" y="3343"/>
                    <a:pt x="10784" y="3241"/>
                  </a:cubicBezTo>
                  <a:lnTo>
                    <a:pt x="10784" y="185"/>
                  </a:lnTo>
                  <a:lnTo>
                    <a:pt x="10784" y="185"/>
                  </a:lnTo>
                  <a:cubicBezTo>
                    <a:pt x="10784" y="82"/>
                    <a:pt x="10701" y="0"/>
                    <a:pt x="10599" y="0"/>
                  </a:cubicBezTo>
                  <a:close/>
                  <a:moveTo>
                    <a:pt x="10599" y="114"/>
                  </a:moveTo>
                  <a:lnTo>
                    <a:pt x="10599" y="114"/>
                  </a:lnTo>
                  <a:cubicBezTo>
                    <a:pt x="10638" y="114"/>
                    <a:pt x="10670" y="146"/>
                    <a:pt x="10670" y="185"/>
                  </a:cubicBezTo>
                  <a:lnTo>
                    <a:pt x="10670" y="3241"/>
                  </a:lnTo>
                  <a:lnTo>
                    <a:pt x="10670" y="3241"/>
                  </a:lnTo>
                  <a:cubicBezTo>
                    <a:pt x="10670" y="3280"/>
                    <a:pt x="10638" y="3312"/>
                    <a:pt x="10599" y="3312"/>
                  </a:cubicBezTo>
                  <a:lnTo>
                    <a:pt x="185" y="3312"/>
                  </a:lnTo>
                  <a:lnTo>
                    <a:pt x="185" y="3312"/>
                  </a:lnTo>
                  <a:cubicBezTo>
                    <a:pt x="146" y="3312"/>
                    <a:pt x="114" y="3280"/>
                    <a:pt x="114" y="3241"/>
                  </a:cubicBezTo>
                  <a:lnTo>
                    <a:pt x="114" y="185"/>
                  </a:lnTo>
                  <a:lnTo>
                    <a:pt x="114" y="185"/>
                  </a:lnTo>
                  <a:cubicBezTo>
                    <a:pt x="114" y="146"/>
                    <a:pt x="146" y="114"/>
                    <a:pt x="185" y="114"/>
                  </a:cubicBezTo>
                  <a:lnTo>
                    <a:pt x="10599" y="114"/>
                  </a:lnTo>
                  <a:close/>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275" name="Freeform 11">
              <a:extLst>
                <a:ext uri="{FF2B5EF4-FFF2-40B4-BE49-F238E27FC236}">
                  <a16:creationId xmlns:a16="http://schemas.microsoft.com/office/drawing/2014/main" id="{FDA91BD1-6514-164D-A8D3-3478C02DFD6F}"/>
                </a:ext>
              </a:extLst>
            </p:cNvPr>
            <p:cNvSpPr>
              <a:spLocks noChangeArrowheads="1"/>
            </p:cNvSpPr>
            <p:nvPr/>
          </p:nvSpPr>
          <p:spPr bwMode="auto">
            <a:xfrm>
              <a:off x="10979100" y="4493274"/>
              <a:ext cx="6924247" cy="485582"/>
            </a:xfrm>
            <a:custGeom>
              <a:avLst/>
              <a:gdLst>
                <a:gd name="T0" fmla="*/ 0 w 10602"/>
                <a:gd name="T1" fmla="*/ 0 h 455"/>
                <a:gd name="T2" fmla="*/ 10601 w 10602"/>
                <a:gd name="T3" fmla="*/ 0 h 455"/>
                <a:gd name="T4" fmla="*/ 10601 w 10602"/>
                <a:gd name="T5" fmla="*/ 454 h 455"/>
                <a:gd name="T6" fmla="*/ 0 w 10602"/>
                <a:gd name="T7" fmla="*/ 454 h 455"/>
                <a:gd name="T8" fmla="*/ 0 w 10602"/>
                <a:gd name="T9" fmla="*/ 0 h 455"/>
              </a:gdLst>
              <a:ahLst/>
              <a:cxnLst>
                <a:cxn ang="0">
                  <a:pos x="T0" y="T1"/>
                </a:cxn>
                <a:cxn ang="0">
                  <a:pos x="T2" y="T3"/>
                </a:cxn>
                <a:cxn ang="0">
                  <a:pos x="T4" y="T5"/>
                </a:cxn>
                <a:cxn ang="0">
                  <a:pos x="T6" y="T7"/>
                </a:cxn>
                <a:cxn ang="0">
                  <a:pos x="T8" y="T9"/>
                </a:cxn>
              </a:cxnLst>
              <a:rect l="0" t="0" r="r" b="b"/>
              <a:pathLst>
                <a:path w="10602" h="455">
                  <a:moveTo>
                    <a:pt x="0" y="0"/>
                  </a:moveTo>
                  <a:lnTo>
                    <a:pt x="10601" y="0"/>
                  </a:lnTo>
                  <a:lnTo>
                    <a:pt x="10601" y="454"/>
                  </a:lnTo>
                  <a:lnTo>
                    <a:pt x="0" y="454"/>
                  </a:lnTo>
                  <a:lnTo>
                    <a:pt x="0" y="0"/>
                  </a:ln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grpSp>
        <p:nvGrpSpPr>
          <p:cNvPr id="5" name="Group 4">
            <a:extLst>
              <a:ext uri="{FF2B5EF4-FFF2-40B4-BE49-F238E27FC236}">
                <a16:creationId xmlns:a16="http://schemas.microsoft.com/office/drawing/2014/main" id="{0B8040BB-20F8-5B4F-A053-2B1B860E25E2}"/>
              </a:ext>
            </a:extLst>
          </p:cNvPr>
          <p:cNvGrpSpPr/>
          <p:nvPr/>
        </p:nvGrpSpPr>
        <p:grpSpPr>
          <a:xfrm>
            <a:off x="12243342" y="8711537"/>
            <a:ext cx="10613483" cy="3371497"/>
            <a:chOff x="10912853" y="6912727"/>
            <a:chExt cx="7045220" cy="2237996"/>
          </a:xfrm>
        </p:grpSpPr>
        <p:sp useBgFill="1">
          <p:nvSpPr>
            <p:cNvPr id="11276" name="Freeform 12">
              <a:extLst>
                <a:ext uri="{FF2B5EF4-FFF2-40B4-BE49-F238E27FC236}">
                  <a16:creationId xmlns:a16="http://schemas.microsoft.com/office/drawing/2014/main" id="{1C056E65-321B-D044-AEE7-784B4E563156}"/>
                </a:ext>
              </a:extLst>
            </p:cNvPr>
            <p:cNvSpPr>
              <a:spLocks noChangeArrowheads="1"/>
            </p:cNvSpPr>
            <p:nvPr/>
          </p:nvSpPr>
          <p:spPr bwMode="auto">
            <a:xfrm>
              <a:off x="10912853" y="6912727"/>
              <a:ext cx="7045220" cy="2237996"/>
            </a:xfrm>
            <a:custGeom>
              <a:avLst/>
              <a:gdLst>
                <a:gd name="T0" fmla="*/ 10765 w 10785"/>
                <a:gd name="T1" fmla="*/ 3426 h 3427"/>
                <a:gd name="T2" fmla="*/ 18 w 10785"/>
                <a:gd name="T3" fmla="*/ 3426 h 3427"/>
                <a:gd name="T4" fmla="*/ 18 w 10785"/>
                <a:gd name="T5" fmla="*/ 3426 h 3427"/>
                <a:gd name="T6" fmla="*/ 0 w 10785"/>
                <a:gd name="T7" fmla="*/ 3407 h 3427"/>
                <a:gd name="T8" fmla="*/ 0 w 10785"/>
                <a:gd name="T9" fmla="*/ 19 h 3427"/>
                <a:gd name="T10" fmla="*/ 0 w 10785"/>
                <a:gd name="T11" fmla="*/ 19 h 3427"/>
                <a:gd name="T12" fmla="*/ 18 w 10785"/>
                <a:gd name="T13" fmla="*/ 0 h 3427"/>
                <a:gd name="T14" fmla="*/ 10765 w 10785"/>
                <a:gd name="T15" fmla="*/ 0 h 3427"/>
                <a:gd name="T16" fmla="*/ 10765 w 10785"/>
                <a:gd name="T17" fmla="*/ 0 h 3427"/>
                <a:gd name="T18" fmla="*/ 10784 w 10785"/>
                <a:gd name="T19" fmla="*/ 19 h 3427"/>
                <a:gd name="T20" fmla="*/ 10784 w 10785"/>
                <a:gd name="T21" fmla="*/ 3407 h 3427"/>
                <a:gd name="T22" fmla="*/ 10784 w 10785"/>
                <a:gd name="T23" fmla="*/ 3407 h 3427"/>
                <a:gd name="T24" fmla="*/ 10765 w 10785"/>
                <a:gd name="T25" fmla="*/ 3426 h 3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785" h="3427">
                  <a:moveTo>
                    <a:pt x="10765" y="3426"/>
                  </a:moveTo>
                  <a:lnTo>
                    <a:pt x="18" y="3426"/>
                  </a:lnTo>
                  <a:lnTo>
                    <a:pt x="18" y="3426"/>
                  </a:lnTo>
                  <a:cubicBezTo>
                    <a:pt x="8" y="3426"/>
                    <a:pt x="0" y="3418"/>
                    <a:pt x="0" y="3407"/>
                  </a:cubicBezTo>
                  <a:lnTo>
                    <a:pt x="0" y="19"/>
                  </a:lnTo>
                  <a:lnTo>
                    <a:pt x="0" y="19"/>
                  </a:lnTo>
                  <a:cubicBezTo>
                    <a:pt x="0" y="9"/>
                    <a:pt x="8" y="0"/>
                    <a:pt x="18" y="0"/>
                  </a:cubicBezTo>
                  <a:lnTo>
                    <a:pt x="10765" y="0"/>
                  </a:lnTo>
                  <a:lnTo>
                    <a:pt x="10765" y="0"/>
                  </a:lnTo>
                  <a:cubicBezTo>
                    <a:pt x="10776" y="0"/>
                    <a:pt x="10784" y="9"/>
                    <a:pt x="10784" y="19"/>
                  </a:cubicBezTo>
                  <a:lnTo>
                    <a:pt x="10784" y="3407"/>
                  </a:lnTo>
                  <a:lnTo>
                    <a:pt x="10784" y="3407"/>
                  </a:lnTo>
                  <a:cubicBezTo>
                    <a:pt x="10784" y="3418"/>
                    <a:pt x="10776" y="3426"/>
                    <a:pt x="10765" y="342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277" name="Freeform 13">
              <a:extLst>
                <a:ext uri="{FF2B5EF4-FFF2-40B4-BE49-F238E27FC236}">
                  <a16:creationId xmlns:a16="http://schemas.microsoft.com/office/drawing/2014/main" id="{3259EAE0-686F-B546-8B39-7E4542DF0211}"/>
                </a:ext>
              </a:extLst>
            </p:cNvPr>
            <p:cNvSpPr>
              <a:spLocks noChangeArrowheads="1"/>
            </p:cNvSpPr>
            <p:nvPr/>
          </p:nvSpPr>
          <p:spPr bwMode="auto">
            <a:xfrm>
              <a:off x="10912853" y="6912727"/>
              <a:ext cx="7045220" cy="2237996"/>
            </a:xfrm>
            <a:custGeom>
              <a:avLst/>
              <a:gdLst>
                <a:gd name="T0" fmla="*/ 10599 w 10785"/>
                <a:gd name="T1" fmla="*/ 0 h 3427"/>
                <a:gd name="T2" fmla="*/ 185 w 10785"/>
                <a:gd name="T3" fmla="*/ 0 h 3427"/>
                <a:gd name="T4" fmla="*/ 185 w 10785"/>
                <a:gd name="T5" fmla="*/ 0 h 3427"/>
                <a:gd name="T6" fmla="*/ 0 w 10785"/>
                <a:gd name="T7" fmla="*/ 185 h 3427"/>
                <a:gd name="T8" fmla="*/ 0 w 10785"/>
                <a:gd name="T9" fmla="*/ 3242 h 3427"/>
                <a:gd name="T10" fmla="*/ 0 w 10785"/>
                <a:gd name="T11" fmla="*/ 3242 h 3427"/>
                <a:gd name="T12" fmla="*/ 185 w 10785"/>
                <a:gd name="T13" fmla="*/ 3426 h 3427"/>
                <a:gd name="T14" fmla="*/ 10599 w 10785"/>
                <a:gd name="T15" fmla="*/ 3426 h 3427"/>
                <a:gd name="T16" fmla="*/ 10599 w 10785"/>
                <a:gd name="T17" fmla="*/ 3426 h 3427"/>
                <a:gd name="T18" fmla="*/ 10784 w 10785"/>
                <a:gd name="T19" fmla="*/ 3242 h 3427"/>
                <a:gd name="T20" fmla="*/ 10784 w 10785"/>
                <a:gd name="T21" fmla="*/ 185 h 3427"/>
                <a:gd name="T22" fmla="*/ 10784 w 10785"/>
                <a:gd name="T23" fmla="*/ 185 h 3427"/>
                <a:gd name="T24" fmla="*/ 10599 w 10785"/>
                <a:gd name="T25" fmla="*/ 0 h 3427"/>
                <a:gd name="T26" fmla="*/ 10599 w 10785"/>
                <a:gd name="T27" fmla="*/ 115 h 3427"/>
                <a:gd name="T28" fmla="*/ 10599 w 10785"/>
                <a:gd name="T29" fmla="*/ 115 h 3427"/>
                <a:gd name="T30" fmla="*/ 10670 w 10785"/>
                <a:gd name="T31" fmla="*/ 185 h 3427"/>
                <a:gd name="T32" fmla="*/ 10670 w 10785"/>
                <a:gd name="T33" fmla="*/ 3242 h 3427"/>
                <a:gd name="T34" fmla="*/ 10670 w 10785"/>
                <a:gd name="T35" fmla="*/ 3242 h 3427"/>
                <a:gd name="T36" fmla="*/ 10599 w 10785"/>
                <a:gd name="T37" fmla="*/ 3312 h 3427"/>
                <a:gd name="T38" fmla="*/ 185 w 10785"/>
                <a:gd name="T39" fmla="*/ 3312 h 3427"/>
                <a:gd name="T40" fmla="*/ 185 w 10785"/>
                <a:gd name="T41" fmla="*/ 3312 h 3427"/>
                <a:gd name="T42" fmla="*/ 114 w 10785"/>
                <a:gd name="T43" fmla="*/ 3242 h 3427"/>
                <a:gd name="T44" fmla="*/ 114 w 10785"/>
                <a:gd name="T45" fmla="*/ 185 h 3427"/>
                <a:gd name="T46" fmla="*/ 114 w 10785"/>
                <a:gd name="T47" fmla="*/ 185 h 3427"/>
                <a:gd name="T48" fmla="*/ 185 w 10785"/>
                <a:gd name="T49" fmla="*/ 115 h 3427"/>
                <a:gd name="T50" fmla="*/ 10599 w 10785"/>
                <a:gd name="T51" fmla="*/ 115 h 3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85" h="3427">
                  <a:moveTo>
                    <a:pt x="10599" y="0"/>
                  </a:moveTo>
                  <a:lnTo>
                    <a:pt x="185" y="0"/>
                  </a:lnTo>
                  <a:lnTo>
                    <a:pt x="185" y="0"/>
                  </a:lnTo>
                  <a:cubicBezTo>
                    <a:pt x="83" y="0"/>
                    <a:pt x="0" y="83"/>
                    <a:pt x="0" y="185"/>
                  </a:cubicBezTo>
                  <a:lnTo>
                    <a:pt x="0" y="3242"/>
                  </a:lnTo>
                  <a:lnTo>
                    <a:pt x="0" y="3242"/>
                  </a:lnTo>
                  <a:cubicBezTo>
                    <a:pt x="0" y="3343"/>
                    <a:pt x="83" y="3426"/>
                    <a:pt x="185" y="3426"/>
                  </a:cubicBezTo>
                  <a:lnTo>
                    <a:pt x="10599" y="3426"/>
                  </a:lnTo>
                  <a:lnTo>
                    <a:pt x="10599" y="3426"/>
                  </a:lnTo>
                  <a:cubicBezTo>
                    <a:pt x="10701" y="3426"/>
                    <a:pt x="10784" y="3343"/>
                    <a:pt x="10784" y="3242"/>
                  </a:cubicBezTo>
                  <a:lnTo>
                    <a:pt x="10784" y="185"/>
                  </a:lnTo>
                  <a:lnTo>
                    <a:pt x="10784" y="185"/>
                  </a:lnTo>
                  <a:cubicBezTo>
                    <a:pt x="10784" y="83"/>
                    <a:pt x="10701" y="0"/>
                    <a:pt x="10599" y="0"/>
                  </a:cubicBezTo>
                  <a:close/>
                  <a:moveTo>
                    <a:pt x="10599" y="115"/>
                  </a:moveTo>
                  <a:lnTo>
                    <a:pt x="10599" y="115"/>
                  </a:lnTo>
                  <a:cubicBezTo>
                    <a:pt x="10638" y="115"/>
                    <a:pt x="10670" y="147"/>
                    <a:pt x="10670" y="185"/>
                  </a:cubicBezTo>
                  <a:lnTo>
                    <a:pt x="10670" y="3242"/>
                  </a:lnTo>
                  <a:lnTo>
                    <a:pt x="10670" y="3242"/>
                  </a:lnTo>
                  <a:cubicBezTo>
                    <a:pt x="10670" y="3281"/>
                    <a:pt x="10638" y="3312"/>
                    <a:pt x="10599" y="3312"/>
                  </a:cubicBezTo>
                  <a:lnTo>
                    <a:pt x="185" y="3312"/>
                  </a:lnTo>
                  <a:lnTo>
                    <a:pt x="185" y="3312"/>
                  </a:lnTo>
                  <a:cubicBezTo>
                    <a:pt x="146" y="3312"/>
                    <a:pt x="114" y="3281"/>
                    <a:pt x="114" y="3242"/>
                  </a:cubicBezTo>
                  <a:lnTo>
                    <a:pt x="114" y="185"/>
                  </a:lnTo>
                  <a:lnTo>
                    <a:pt x="114" y="185"/>
                  </a:lnTo>
                  <a:cubicBezTo>
                    <a:pt x="114" y="147"/>
                    <a:pt x="146" y="115"/>
                    <a:pt x="185" y="115"/>
                  </a:cubicBezTo>
                  <a:lnTo>
                    <a:pt x="10599" y="115"/>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1278" name="Freeform 14">
              <a:extLst>
                <a:ext uri="{FF2B5EF4-FFF2-40B4-BE49-F238E27FC236}">
                  <a16:creationId xmlns:a16="http://schemas.microsoft.com/office/drawing/2014/main" id="{D730251A-0584-E045-8CF8-38760D32F73C}"/>
                </a:ext>
              </a:extLst>
            </p:cNvPr>
            <p:cNvSpPr>
              <a:spLocks noChangeArrowheads="1"/>
            </p:cNvSpPr>
            <p:nvPr/>
          </p:nvSpPr>
          <p:spPr bwMode="auto">
            <a:xfrm>
              <a:off x="10979100" y="6978973"/>
              <a:ext cx="6924247" cy="485582"/>
            </a:xfrm>
            <a:custGeom>
              <a:avLst/>
              <a:gdLst>
                <a:gd name="T0" fmla="*/ 0 w 10602"/>
                <a:gd name="T1" fmla="*/ 0 h 455"/>
                <a:gd name="T2" fmla="*/ 10601 w 10602"/>
                <a:gd name="T3" fmla="*/ 0 h 455"/>
                <a:gd name="T4" fmla="*/ 10601 w 10602"/>
                <a:gd name="T5" fmla="*/ 454 h 455"/>
                <a:gd name="T6" fmla="*/ 0 w 10602"/>
                <a:gd name="T7" fmla="*/ 454 h 455"/>
                <a:gd name="T8" fmla="*/ 0 w 10602"/>
                <a:gd name="T9" fmla="*/ 0 h 455"/>
              </a:gdLst>
              <a:ahLst/>
              <a:cxnLst>
                <a:cxn ang="0">
                  <a:pos x="T0" y="T1"/>
                </a:cxn>
                <a:cxn ang="0">
                  <a:pos x="T2" y="T3"/>
                </a:cxn>
                <a:cxn ang="0">
                  <a:pos x="T4" y="T5"/>
                </a:cxn>
                <a:cxn ang="0">
                  <a:pos x="T6" y="T7"/>
                </a:cxn>
                <a:cxn ang="0">
                  <a:pos x="T8" y="T9"/>
                </a:cxn>
              </a:cxnLst>
              <a:rect l="0" t="0" r="r" b="b"/>
              <a:pathLst>
                <a:path w="10602" h="455">
                  <a:moveTo>
                    <a:pt x="0" y="0"/>
                  </a:moveTo>
                  <a:lnTo>
                    <a:pt x="10601" y="0"/>
                  </a:lnTo>
                  <a:lnTo>
                    <a:pt x="10601" y="454"/>
                  </a:lnTo>
                  <a:lnTo>
                    <a:pt x="0" y="45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16" name="TextBox 15">
            <a:extLst>
              <a:ext uri="{FF2B5EF4-FFF2-40B4-BE49-F238E27FC236}">
                <a16:creationId xmlns:a16="http://schemas.microsoft.com/office/drawing/2014/main" id="{F80EBBD8-58CF-CB45-B05D-EFEA86C506BC}"/>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7" name="TextBox 16">
            <a:extLst>
              <a:ext uri="{FF2B5EF4-FFF2-40B4-BE49-F238E27FC236}">
                <a16:creationId xmlns:a16="http://schemas.microsoft.com/office/drawing/2014/main" id="{D7D76D36-0D38-8742-9742-BC22867B7D3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8" name="TextBox 27">
            <a:extLst>
              <a:ext uri="{FF2B5EF4-FFF2-40B4-BE49-F238E27FC236}">
                <a16:creationId xmlns:a16="http://schemas.microsoft.com/office/drawing/2014/main" id="{E1D547FE-1FD9-3C42-A43E-D36A62FCADFA}"/>
              </a:ext>
            </a:extLst>
          </p:cNvPr>
          <p:cNvSpPr txBox="1"/>
          <p:nvPr/>
        </p:nvSpPr>
        <p:spPr>
          <a:xfrm>
            <a:off x="3171633" y="10079028"/>
            <a:ext cx="1845378"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56%</a:t>
            </a:r>
          </a:p>
        </p:txBody>
      </p:sp>
      <p:sp>
        <p:nvSpPr>
          <p:cNvPr id="29" name="TextBox 28">
            <a:extLst>
              <a:ext uri="{FF2B5EF4-FFF2-40B4-BE49-F238E27FC236}">
                <a16:creationId xmlns:a16="http://schemas.microsoft.com/office/drawing/2014/main" id="{FC63B51E-9C87-E549-A573-35C852A3DF67}"/>
              </a:ext>
            </a:extLst>
          </p:cNvPr>
          <p:cNvSpPr txBox="1"/>
          <p:nvPr/>
        </p:nvSpPr>
        <p:spPr>
          <a:xfrm>
            <a:off x="7721295" y="10079028"/>
            <a:ext cx="1896673"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44%</a:t>
            </a:r>
          </a:p>
        </p:txBody>
      </p:sp>
      <p:sp>
        <p:nvSpPr>
          <p:cNvPr id="30" name="TextBox 29">
            <a:extLst>
              <a:ext uri="{FF2B5EF4-FFF2-40B4-BE49-F238E27FC236}">
                <a16:creationId xmlns:a16="http://schemas.microsoft.com/office/drawing/2014/main" id="{FE19285E-70E9-4343-A2EA-B0AD0AC69723}"/>
              </a:ext>
            </a:extLst>
          </p:cNvPr>
          <p:cNvSpPr txBox="1"/>
          <p:nvPr/>
        </p:nvSpPr>
        <p:spPr>
          <a:xfrm>
            <a:off x="15318546" y="4037497"/>
            <a:ext cx="4463081"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01 - MALE</a:t>
            </a:r>
          </a:p>
        </p:txBody>
      </p:sp>
      <p:sp>
        <p:nvSpPr>
          <p:cNvPr id="31" name="TextBox 30">
            <a:extLst>
              <a:ext uri="{FF2B5EF4-FFF2-40B4-BE49-F238E27FC236}">
                <a16:creationId xmlns:a16="http://schemas.microsoft.com/office/drawing/2014/main" id="{7DC9F509-5C92-C542-AAE5-B468B141CF2B}"/>
              </a:ext>
            </a:extLst>
          </p:cNvPr>
          <p:cNvSpPr txBox="1"/>
          <p:nvPr/>
        </p:nvSpPr>
        <p:spPr>
          <a:xfrm>
            <a:off x="15055651" y="8841815"/>
            <a:ext cx="49888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02 - FEMALE</a:t>
            </a:r>
          </a:p>
        </p:txBody>
      </p:sp>
      <p:sp>
        <p:nvSpPr>
          <p:cNvPr id="32" name="Subtitle 2">
            <a:extLst>
              <a:ext uri="{FF2B5EF4-FFF2-40B4-BE49-F238E27FC236}">
                <a16:creationId xmlns:a16="http://schemas.microsoft.com/office/drawing/2014/main" id="{7EFD984A-BD4A-0841-83AE-30BBF2068957}"/>
              </a:ext>
            </a:extLst>
          </p:cNvPr>
          <p:cNvSpPr txBox="1">
            <a:spLocks/>
          </p:cNvSpPr>
          <p:nvPr/>
        </p:nvSpPr>
        <p:spPr>
          <a:xfrm>
            <a:off x="12730173" y="5097573"/>
            <a:ext cx="965717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a:t>
            </a:r>
          </a:p>
        </p:txBody>
      </p:sp>
      <p:sp>
        <p:nvSpPr>
          <p:cNvPr id="33" name="Subtitle 2">
            <a:extLst>
              <a:ext uri="{FF2B5EF4-FFF2-40B4-BE49-F238E27FC236}">
                <a16:creationId xmlns:a16="http://schemas.microsoft.com/office/drawing/2014/main" id="{133A8291-061E-104F-878A-A3F5361FC066}"/>
              </a:ext>
            </a:extLst>
          </p:cNvPr>
          <p:cNvSpPr txBox="1">
            <a:spLocks/>
          </p:cNvSpPr>
          <p:nvPr/>
        </p:nvSpPr>
        <p:spPr>
          <a:xfrm>
            <a:off x="12730173" y="9903844"/>
            <a:ext cx="9657177"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a:t>
            </a:r>
          </a:p>
        </p:txBody>
      </p:sp>
    </p:spTree>
    <p:extLst>
      <p:ext uri="{BB962C8B-B14F-4D97-AF65-F5344CB8AC3E}">
        <p14:creationId xmlns:p14="http://schemas.microsoft.com/office/powerpoint/2010/main" val="30687181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reeform 1">
            <a:extLst>
              <a:ext uri="{FF2B5EF4-FFF2-40B4-BE49-F238E27FC236}">
                <a16:creationId xmlns:a16="http://schemas.microsoft.com/office/drawing/2014/main" id="{1C6C017B-514B-534F-BF73-D76A04F39E18}"/>
              </a:ext>
            </a:extLst>
          </p:cNvPr>
          <p:cNvSpPr>
            <a:spLocks noChangeArrowheads="1"/>
          </p:cNvSpPr>
          <p:nvPr/>
        </p:nvSpPr>
        <p:spPr bwMode="auto">
          <a:xfrm>
            <a:off x="2778989" y="3623854"/>
            <a:ext cx="3589265" cy="6918121"/>
          </a:xfrm>
          <a:custGeom>
            <a:avLst/>
            <a:gdLst>
              <a:gd name="T0" fmla="*/ 298 w 3649"/>
              <a:gd name="T1" fmla="*/ 6728 h 7027"/>
              <a:gd name="T2" fmla="*/ 3350 w 3649"/>
              <a:gd name="T3" fmla="*/ 6728 h 7027"/>
              <a:gd name="T4" fmla="*/ 3350 w 3649"/>
              <a:gd name="T5" fmla="*/ 504 h 7027"/>
              <a:gd name="T6" fmla="*/ 3350 w 3649"/>
              <a:gd name="T7" fmla="*/ 504 h 7027"/>
              <a:gd name="T8" fmla="*/ 3145 w 3649"/>
              <a:gd name="T9" fmla="*/ 299 h 7027"/>
              <a:gd name="T10" fmla="*/ 503 w 3649"/>
              <a:gd name="T11" fmla="*/ 299 h 7027"/>
              <a:gd name="T12" fmla="*/ 503 w 3649"/>
              <a:gd name="T13" fmla="*/ 299 h 7027"/>
              <a:gd name="T14" fmla="*/ 298 w 3649"/>
              <a:gd name="T15" fmla="*/ 504 h 7027"/>
              <a:gd name="T16" fmla="*/ 298 w 3649"/>
              <a:gd name="T17" fmla="*/ 6728 h 7027"/>
              <a:gd name="T18" fmla="*/ 3648 w 3649"/>
              <a:gd name="T19" fmla="*/ 7026 h 7027"/>
              <a:gd name="T20" fmla="*/ 0 w 3649"/>
              <a:gd name="T21" fmla="*/ 7026 h 7027"/>
              <a:gd name="T22" fmla="*/ 0 w 3649"/>
              <a:gd name="T23" fmla="*/ 504 h 7027"/>
              <a:gd name="T24" fmla="*/ 0 w 3649"/>
              <a:gd name="T25" fmla="*/ 504 h 7027"/>
              <a:gd name="T26" fmla="*/ 503 w 3649"/>
              <a:gd name="T27" fmla="*/ 0 h 7027"/>
              <a:gd name="T28" fmla="*/ 3145 w 3649"/>
              <a:gd name="T29" fmla="*/ 0 h 7027"/>
              <a:gd name="T30" fmla="*/ 3145 w 3649"/>
              <a:gd name="T31" fmla="*/ 0 h 7027"/>
              <a:gd name="T32" fmla="*/ 3648 w 3649"/>
              <a:gd name="T33" fmla="*/ 504 h 7027"/>
              <a:gd name="T34" fmla="*/ 3648 w 3649"/>
              <a:gd name="T35" fmla="*/ 7026 h 7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9" h="7027">
                <a:moveTo>
                  <a:pt x="298" y="6728"/>
                </a:moveTo>
                <a:lnTo>
                  <a:pt x="3350" y="6728"/>
                </a:lnTo>
                <a:lnTo>
                  <a:pt x="3350" y="504"/>
                </a:lnTo>
                <a:lnTo>
                  <a:pt x="3350" y="504"/>
                </a:lnTo>
                <a:cubicBezTo>
                  <a:pt x="3350" y="390"/>
                  <a:pt x="3258" y="299"/>
                  <a:pt x="3145" y="299"/>
                </a:cubicBezTo>
                <a:lnTo>
                  <a:pt x="503" y="299"/>
                </a:lnTo>
                <a:lnTo>
                  <a:pt x="503" y="299"/>
                </a:lnTo>
                <a:cubicBezTo>
                  <a:pt x="390" y="299"/>
                  <a:pt x="298" y="390"/>
                  <a:pt x="298" y="504"/>
                </a:cubicBezTo>
                <a:lnTo>
                  <a:pt x="298" y="6728"/>
                </a:lnTo>
                <a:close/>
                <a:moveTo>
                  <a:pt x="3648" y="7026"/>
                </a:moveTo>
                <a:lnTo>
                  <a:pt x="0" y="7026"/>
                </a:lnTo>
                <a:lnTo>
                  <a:pt x="0" y="504"/>
                </a:lnTo>
                <a:lnTo>
                  <a:pt x="0" y="504"/>
                </a:lnTo>
                <a:cubicBezTo>
                  <a:pt x="0" y="226"/>
                  <a:pt x="226" y="0"/>
                  <a:pt x="503" y="0"/>
                </a:cubicBezTo>
                <a:lnTo>
                  <a:pt x="3145" y="0"/>
                </a:lnTo>
                <a:lnTo>
                  <a:pt x="3145" y="0"/>
                </a:lnTo>
                <a:cubicBezTo>
                  <a:pt x="3423" y="0"/>
                  <a:pt x="3648" y="226"/>
                  <a:pt x="3648" y="504"/>
                </a:cubicBezTo>
                <a:lnTo>
                  <a:pt x="3648" y="7026"/>
                </a:lnTo>
                <a:close/>
              </a:path>
            </a:pathLst>
          </a:custGeom>
          <a:solidFill>
            <a:schemeClr val="accent1">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2289" name="Freeform 1">
            <a:extLst>
              <a:ext uri="{FF2B5EF4-FFF2-40B4-BE49-F238E27FC236}">
                <a16:creationId xmlns:a16="http://schemas.microsoft.com/office/drawing/2014/main" id="{5BE47269-D8D9-F943-8CA9-B10441B06D50}"/>
              </a:ext>
            </a:extLst>
          </p:cNvPr>
          <p:cNvSpPr>
            <a:spLocks noChangeArrowheads="1"/>
          </p:cNvSpPr>
          <p:nvPr/>
        </p:nvSpPr>
        <p:spPr bwMode="auto">
          <a:xfrm>
            <a:off x="7882953" y="3623854"/>
            <a:ext cx="3589265" cy="6918121"/>
          </a:xfrm>
          <a:custGeom>
            <a:avLst/>
            <a:gdLst>
              <a:gd name="T0" fmla="*/ 298 w 3649"/>
              <a:gd name="T1" fmla="*/ 6728 h 7027"/>
              <a:gd name="T2" fmla="*/ 3350 w 3649"/>
              <a:gd name="T3" fmla="*/ 6728 h 7027"/>
              <a:gd name="T4" fmla="*/ 3350 w 3649"/>
              <a:gd name="T5" fmla="*/ 504 h 7027"/>
              <a:gd name="T6" fmla="*/ 3350 w 3649"/>
              <a:gd name="T7" fmla="*/ 504 h 7027"/>
              <a:gd name="T8" fmla="*/ 3145 w 3649"/>
              <a:gd name="T9" fmla="*/ 299 h 7027"/>
              <a:gd name="T10" fmla="*/ 503 w 3649"/>
              <a:gd name="T11" fmla="*/ 299 h 7027"/>
              <a:gd name="T12" fmla="*/ 503 w 3649"/>
              <a:gd name="T13" fmla="*/ 299 h 7027"/>
              <a:gd name="T14" fmla="*/ 298 w 3649"/>
              <a:gd name="T15" fmla="*/ 504 h 7027"/>
              <a:gd name="T16" fmla="*/ 298 w 3649"/>
              <a:gd name="T17" fmla="*/ 6728 h 7027"/>
              <a:gd name="T18" fmla="*/ 3648 w 3649"/>
              <a:gd name="T19" fmla="*/ 7026 h 7027"/>
              <a:gd name="T20" fmla="*/ 0 w 3649"/>
              <a:gd name="T21" fmla="*/ 7026 h 7027"/>
              <a:gd name="T22" fmla="*/ 0 w 3649"/>
              <a:gd name="T23" fmla="*/ 504 h 7027"/>
              <a:gd name="T24" fmla="*/ 0 w 3649"/>
              <a:gd name="T25" fmla="*/ 504 h 7027"/>
              <a:gd name="T26" fmla="*/ 503 w 3649"/>
              <a:gd name="T27" fmla="*/ 0 h 7027"/>
              <a:gd name="T28" fmla="*/ 3145 w 3649"/>
              <a:gd name="T29" fmla="*/ 0 h 7027"/>
              <a:gd name="T30" fmla="*/ 3145 w 3649"/>
              <a:gd name="T31" fmla="*/ 0 h 7027"/>
              <a:gd name="T32" fmla="*/ 3648 w 3649"/>
              <a:gd name="T33" fmla="*/ 504 h 7027"/>
              <a:gd name="T34" fmla="*/ 3648 w 3649"/>
              <a:gd name="T35" fmla="*/ 7026 h 7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9" h="7027">
                <a:moveTo>
                  <a:pt x="298" y="6728"/>
                </a:moveTo>
                <a:lnTo>
                  <a:pt x="3350" y="6728"/>
                </a:lnTo>
                <a:lnTo>
                  <a:pt x="3350" y="504"/>
                </a:lnTo>
                <a:lnTo>
                  <a:pt x="3350" y="504"/>
                </a:lnTo>
                <a:cubicBezTo>
                  <a:pt x="3350" y="390"/>
                  <a:pt x="3258" y="299"/>
                  <a:pt x="3145" y="299"/>
                </a:cubicBezTo>
                <a:lnTo>
                  <a:pt x="503" y="299"/>
                </a:lnTo>
                <a:lnTo>
                  <a:pt x="503" y="299"/>
                </a:lnTo>
                <a:cubicBezTo>
                  <a:pt x="390" y="299"/>
                  <a:pt x="298" y="390"/>
                  <a:pt x="298" y="504"/>
                </a:cubicBezTo>
                <a:lnTo>
                  <a:pt x="298" y="6728"/>
                </a:lnTo>
                <a:close/>
                <a:moveTo>
                  <a:pt x="3648" y="7026"/>
                </a:moveTo>
                <a:lnTo>
                  <a:pt x="0" y="7026"/>
                </a:lnTo>
                <a:lnTo>
                  <a:pt x="0" y="504"/>
                </a:lnTo>
                <a:lnTo>
                  <a:pt x="0" y="504"/>
                </a:lnTo>
                <a:cubicBezTo>
                  <a:pt x="0" y="226"/>
                  <a:pt x="226" y="0"/>
                  <a:pt x="503" y="0"/>
                </a:cubicBezTo>
                <a:lnTo>
                  <a:pt x="3145" y="0"/>
                </a:lnTo>
                <a:lnTo>
                  <a:pt x="3145" y="0"/>
                </a:lnTo>
                <a:cubicBezTo>
                  <a:pt x="3423" y="0"/>
                  <a:pt x="3648" y="226"/>
                  <a:pt x="3648" y="504"/>
                </a:cubicBezTo>
                <a:lnTo>
                  <a:pt x="3648" y="7026"/>
                </a:lnTo>
                <a:close/>
              </a:path>
            </a:pathLst>
          </a:custGeom>
          <a:solidFill>
            <a:schemeClr val="accent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2290" name="Freeform 2">
            <a:extLst>
              <a:ext uri="{FF2B5EF4-FFF2-40B4-BE49-F238E27FC236}">
                <a16:creationId xmlns:a16="http://schemas.microsoft.com/office/drawing/2014/main" id="{ECB509FD-BACF-BD4A-85D5-7B26C19D6F0A}"/>
              </a:ext>
            </a:extLst>
          </p:cNvPr>
          <p:cNvSpPr>
            <a:spLocks noChangeArrowheads="1"/>
          </p:cNvSpPr>
          <p:nvPr/>
        </p:nvSpPr>
        <p:spPr bwMode="auto">
          <a:xfrm>
            <a:off x="12960874" y="3623854"/>
            <a:ext cx="3589262" cy="6918121"/>
          </a:xfrm>
          <a:custGeom>
            <a:avLst/>
            <a:gdLst>
              <a:gd name="T0" fmla="*/ 298 w 3649"/>
              <a:gd name="T1" fmla="*/ 6728 h 7027"/>
              <a:gd name="T2" fmla="*/ 3350 w 3649"/>
              <a:gd name="T3" fmla="*/ 6728 h 7027"/>
              <a:gd name="T4" fmla="*/ 3350 w 3649"/>
              <a:gd name="T5" fmla="*/ 504 h 7027"/>
              <a:gd name="T6" fmla="*/ 3350 w 3649"/>
              <a:gd name="T7" fmla="*/ 504 h 7027"/>
              <a:gd name="T8" fmla="*/ 3145 w 3649"/>
              <a:gd name="T9" fmla="*/ 299 h 7027"/>
              <a:gd name="T10" fmla="*/ 502 w 3649"/>
              <a:gd name="T11" fmla="*/ 299 h 7027"/>
              <a:gd name="T12" fmla="*/ 502 w 3649"/>
              <a:gd name="T13" fmla="*/ 299 h 7027"/>
              <a:gd name="T14" fmla="*/ 298 w 3649"/>
              <a:gd name="T15" fmla="*/ 504 h 7027"/>
              <a:gd name="T16" fmla="*/ 298 w 3649"/>
              <a:gd name="T17" fmla="*/ 6728 h 7027"/>
              <a:gd name="T18" fmla="*/ 3648 w 3649"/>
              <a:gd name="T19" fmla="*/ 7026 h 7027"/>
              <a:gd name="T20" fmla="*/ 0 w 3649"/>
              <a:gd name="T21" fmla="*/ 7026 h 7027"/>
              <a:gd name="T22" fmla="*/ 0 w 3649"/>
              <a:gd name="T23" fmla="*/ 504 h 7027"/>
              <a:gd name="T24" fmla="*/ 0 w 3649"/>
              <a:gd name="T25" fmla="*/ 504 h 7027"/>
              <a:gd name="T26" fmla="*/ 502 w 3649"/>
              <a:gd name="T27" fmla="*/ 0 h 7027"/>
              <a:gd name="T28" fmla="*/ 3145 w 3649"/>
              <a:gd name="T29" fmla="*/ 0 h 7027"/>
              <a:gd name="T30" fmla="*/ 3145 w 3649"/>
              <a:gd name="T31" fmla="*/ 0 h 7027"/>
              <a:gd name="T32" fmla="*/ 3648 w 3649"/>
              <a:gd name="T33" fmla="*/ 504 h 7027"/>
              <a:gd name="T34" fmla="*/ 3648 w 3649"/>
              <a:gd name="T35" fmla="*/ 7026 h 7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49" h="7027">
                <a:moveTo>
                  <a:pt x="298" y="6728"/>
                </a:moveTo>
                <a:lnTo>
                  <a:pt x="3350" y="6728"/>
                </a:lnTo>
                <a:lnTo>
                  <a:pt x="3350" y="504"/>
                </a:lnTo>
                <a:lnTo>
                  <a:pt x="3350" y="504"/>
                </a:lnTo>
                <a:cubicBezTo>
                  <a:pt x="3350" y="390"/>
                  <a:pt x="3258" y="299"/>
                  <a:pt x="3145" y="299"/>
                </a:cubicBezTo>
                <a:lnTo>
                  <a:pt x="502" y="299"/>
                </a:lnTo>
                <a:lnTo>
                  <a:pt x="502" y="299"/>
                </a:lnTo>
                <a:cubicBezTo>
                  <a:pt x="390" y="299"/>
                  <a:pt x="298" y="390"/>
                  <a:pt x="298" y="504"/>
                </a:cubicBezTo>
                <a:lnTo>
                  <a:pt x="298" y="6728"/>
                </a:lnTo>
                <a:close/>
                <a:moveTo>
                  <a:pt x="3648" y="7026"/>
                </a:moveTo>
                <a:lnTo>
                  <a:pt x="0" y="7026"/>
                </a:lnTo>
                <a:lnTo>
                  <a:pt x="0" y="504"/>
                </a:lnTo>
                <a:lnTo>
                  <a:pt x="0" y="504"/>
                </a:lnTo>
                <a:cubicBezTo>
                  <a:pt x="0" y="226"/>
                  <a:pt x="225" y="0"/>
                  <a:pt x="502" y="0"/>
                </a:cubicBezTo>
                <a:lnTo>
                  <a:pt x="3145" y="0"/>
                </a:lnTo>
                <a:lnTo>
                  <a:pt x="3145" y="0"/>
                </a:lnTo>
                <a:cubicBezTo>
                  <a:pt x="3423" y="0"/>
                  <a:pt x="3648" y="226"/>
                  <a:pt x="3648" y="504"/>
                </a:cubicBezTo>
                <a:lnTo>
                  <a:pt x="3648" y="7026"/>
                </a:lnTo>
                <a:close/>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12291" name="Freeform 3">
            <a:extLst>
              <a:ext uri="{FF2B5EF4-FFF2-40B4-BE49-F238E27FC236}">
                <a16:creationId xmlns:a16="http://schemas.microsoft.com/office/drawing/2014/main" id="{96A96C0F-28E5-6E4A-B933-34128D1C0D14}"/>
              </a:ext>
            </a:extLst>
          </p:cNvPr>
          <p:cNvSpPr>
            <a:spLocks noChangeArrowheads="1"/>
          </p:cNvSpPr>
          <p:nvPr/>
        </p:nvSpPr>
        <p:spPr bwMode="auto">
          <a:xfrm>
            <a:off x="18039775" y="3623854"/>
            <a:ext cx="3593603" cy="6918121"/>
          </a:xfrm>
          <a:custGeom>
            <a:avLst/>
            <a:gdLst>
              <a:gd name="T0" fmla="*/ 299 w 3650"/>
              <a:gd name="T1" fmla="*/ 6728 h 7027"/>
              <a:gd name="T2" fmla="*/ 3350 w 3650"/>
              <a:gd name="T3" fmla="*/ 6728 h 7027"/>
              <a:gd name="T4" fmla="*/ 3350 w 3650"/>
              <a:gd name="T5" fmla="*/ 504 h 7027"/>
              <a:gd name="T6" fmla="*/ 3350 w 3650"/>
              <a:gd name="T7" fmla="*/ 504 h 7027"/>
              <a:gd name="T8" fmla="*/ 3145 w 3650"/>
              <a:gd name="T9" fmla="*/ 299 h 7027"/>
              <a:gd name="T10" fmla="*/ 503 w 3650"/>
              <a:gd name="T11" fmla="*/ 299 h 7027"/>
              <a:gd name="T12" fmla="*/ 503 w 3650"/>
              <a:gd name="T13" fmla="*/ 299 h 7027"/>
              <a:gd name="T14" fmla="*/ 299 w 3650"/>
              <a:gd name="T15" fmla="*/ 504 h 7027"/>
              <a:gd name="T16" fmla="*/ 299 w 3650"/>
              <a:gd name="T17" fmla="*/ 6728 h 7027"/>
              <a:gd name="T18" fmla="*/ 3649 w 3650"/>
              <a:gd name="T19" fmla="*/ 7026 h 7027"/>
              <a:gd name="T20" fmla="*/ 0 w 3650"/>
              <a:gd name="T21" fmla="*/ 7026 h 7027"/>
              <a:gd name="T22" fmla="*/ 0 w 3650"/>
              <a:gd name="T23" fmla="*/ 504 h 7027"/>
              <a:gd name="T24" fmla="*/ 0 w 3650"/>
              <a:gd name="T25" fmla="*/ 504 h 7027"/>
              <a:gd name="T26" fmla="*/ 503 w 3650"/>
              <a:gd name="T27" fmla="*/ 0 h 7027"/>
              <a:gd name="T28" fmla="*/ 3145 w 3650"/>
              <a:gd name="T29" fmla="*/ 0 h 7027"/>
              <a:gd name="T30" fmla="*/ 3145 w 3650"/>
              <a:gd name="T31" fmla="*/ 0 h 7027"/>
              <a:gd name="T32" fmla="*/ 3649 w 3650"/>
              <a:gd name="T33" fmla="*/ 504 h 7027"/>
              <a:gd name="T34" fmla="*/ 3649 w 3650"/>
              <a:gd name="T35" fmla="*/ 7026 h 7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50" h="7027">
                <a:moveTo>
                  <a:pt x="299" y="6728"/>
                </a:moveTo>
                <a:lnTo>
                  <a:pt x="3350" y="6728"/>
                </a:lnTo>
                <a:lnTo>
                  <a:pt x="3350" y="504"/>
                </a:lnTo>
                <a:lnTo>
                  <a:pt x="3350" y="504"/>
                </a:lnTo>
                <a:cubicBezTo>
                  <a:pt x="3350" y="390"/>
                  <a:pt x="3258" y="299"/>
                  <a:pt x="3145" y="299"/>
                </a:cubicBezTo>
                <a:lnTo>
                  <a:pt x="503" y="299"/>
                </a:lnTo>
                <a:lnTo>
                  <a:pt x="503" y="299"/>
                </a:lnTo>
                <a:cubicBezTo>
                  <a:pt x="390" y="299"/>
                  <a:pt x="299" y="390"/>
                  <a:pt x="299" y="504"/>
                </a:cubicBezTo>
                <a:lnTo>
                  <a:pt x="299" y="6728"/>
                </a:lnTo>
                <a:close/>
                <a:moveTo>
                  <a:pt x="3649" y="7026"/>
                </a:moveTo>
                <a:lnTo>
                  <a:pt x="0" y="7026"/>
                </a:lnTo>
                <a:lnTo>
                  <a:pt x="0" y="504"/>
                </a:lnTo>
                <a:lnTo>
                  <a:pt x="0" y="504"/>
                </a:lnTo>
                <a:cubicBezTo>
                  <a:pt x="0" y="226"/>
                  <a:pt x="226" y="0"/>
                  <a:pt x="503" y="0"/>
                </a:cubicBezTo>
                <a:lnTo>
                  <a:pt x="3145" y="0"/>
                </a:lnTo>
                <a:lnTo>
                  <a:pt x="3145" y="0"/>
                </a:lnTo>
                <a:cubicBezTo>
                  <a:pt x="3423" y="0"/>
                  <a:pt x="3649" y="226"/>
                  <a:pt x="3649" y="504"/>
                </a:cubicBezTo>
                <a:lnTo>
                  <a:pt x="3649" y="7026"/>
                </a:lnTo>
                <a:close/>
              </a:path>
            </a:pathLst>
          </a:custGeom>
          <a:solidFill>
            <a:schemeClr val="accent4">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useBgFill="1">
        <p:nvSpPr>
          <p:cNvPr id="12292" name="Freeform 4">
            <a:extLst>
              <a:ext uri="{FF2B5EF4-FFF2-40B4-BE49-F238E27FC236}">
                <a16:creationId xmlns:a16="http://schemas.microsoft.com/office/drawing/2014/main" id="{7C9B1450-0201-494E-AA35-8D81B8457760}"/>
              </a:ext>
            </a:extLst>
          </p:cNvPr>
          <p:cNvSpPr>
            <a:spLocks noChangeArrowheads="1"/>
          </p:cNvSpPr>
          <p:nvPr/>
        </p:nvSpPr>
        <p:spPr bwMode="auto">
          <a:xfrm>
            <a:off x="18141104" y="8716300"/>
            <a:ext cx="3334523" cy="3334526"/>
          </a:xfrm>
          <a:custGeom>
            <a:avLst/>
            <a:gdLst>
              <a:gd name="T0" fmla="*/ 65 w 3699"/>
              <a:gd name="T1" fmla="*/ 0 h 3700"/>
              <a:gd name="T2" fmla="*/ 3632 w 3699"/>
              <a:gd name="T3" fmla="*/ 0 h 3700"/>
              <a:gd name="T4" fmla="*/ 3632 w 3699"/>
              <a:gd name="T5" fmla="*/ 0 h 3700"/>
              <a:gd name="T6" fmla="*/ 3698 w 3699"/>
              <a:gd name="T7" fmla="*/ 66 h 3700"/>
              <a:gd name="T8" fmla="*/ 3698 w 3699"/>
              <a:gd name="T9" fmla="*/ 3633 h 3700"/>
              <a:gd name="T10" fmla="*/ 3698 w 3699"/>
              <a:gd name="T11" fmla="*/ 3633 h 3700"/>
              <a:gd name="T12" fmla="*/ 3632 w 3699"/>
              <a:gd name="T13" fmla="*/ 3699 h 3700"/>
              <a:gd name="T14" fmla="*/ 65 w 3699"/>
              <a:gd name="T15" fmla="*/ 3699 h 3700"/>
              <a:gd name="T16" fmla="*/ 65 w 3699"/>
              <a:gd name="T17" fmla="*/ 3699 h 3700"/>
              <a:gd name="T18" fmla="*/ 0 w 3699"/>
              <a:gd name="T19" fmla="*/ 3633 h 3700"/>
              <a:gd name="T20" fmla="*/ 0 w 3699"/>
              <a:gd name="T21" fmla="*/ 66 h 3700"/>
              <a:gd name="T22" fmla="*/ 0 w 3699"/>
              <a:gd name="T23" fmla="*/ 66 h 3700"/>
              <a:gd name="T24" fmla="*/ 65 w 3699"/>
              <a:gd name="T25" fmla="*/ 0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9" h="3700">
                <a:moveTo>
                  <a:pt x="65" y="0"/>
                </a:moveTo>
                <a:lnTo>
                  <a:pt x="3632" y="0"/>
                </a:lnTo>
                <a:lnTo>
                  <a:pt x="3632" y="0"/>
                </a:lnTo>
                <a:cubicBezTo>
                  <a:pt x="3669" y="0"/>
                  <a:pt x="3698" y="30"/>
                  <a:pt x="3698" y="66"/>
                </a:cubicBezTo>
                <a:lnTo>
                  <a:pt x="3698" y="3633"/>
                </a:lnTo>
                <a:lnTo>
                  <a:pt x="3698" y="3633"/>
                </a:lnTo>
                <a:cubicBezTo>
                  <a:pt x="3698" y="3669"/>
                  <a:pt x="3669" y="3699"/>
                  <a:pt x="3632" y="3699"/>
                </a:cubicBezTo>
                <a:lnTo>
                  <a:pt x="65" y="3699"/>
                </a:lnTo>
                <a:lnTo>
                  <a:pt x="65" y="3699"/>
                </a:lnTo>
                <a:cubicBezTo>
                  <a:pt x="30" y="3699"/>
                  <a:pt x="0" y="3669"/>
                  <a:pt x="0" y="3633"/>
                </a:cubicBezTo>
                <a:lnTo>
                  <a:pt x="0" y="66"/>
                </a:lnTo>
                <a:lnTo>
                  <a:pt x="0" y="66"/>
                </a:lnTo>
                <a:cubicBezTo>
                  <a:pt x="0" y="30"/>
                  <a:pt x="30" y="0"/>
                  <a:pt x="65" y="0"/>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293" name="Freeform 5">
            <a:extLst>
              <a:ext uri="{FF2B5EF4-FFF2-40B4-BE49-F238E27FC236}">
                <a16:creationId xmlns:a16="http://schemas.microsoft.com/office/drawing/2014/main" id="{61760CC6-9000-6347-A9B0-EC8399802343}"/>
              </a:ext>
            </a:extLst>
          </p:cNvPr>
          <p:cNvSpPr>
            <a:spLocks noChangeArrowheads="1"/>
          </p:cNvSpPr>
          <p:nvPr/>
        </p:nvSpPr>
        <p:spPr bwMode="auto">
          <a:xfrm>
            <a:off x="17792389" y="8371925"/>
            <a:ext cx="4023275" cy="4023275"/>
          </a:xfrm>
          <a:custGeom>
            <a:avLst/>
            <a:gdLst>
              <a:gd name="T0" fmla="*/ 3239 w 4089"/>
              <a:gd name="T1" fmla="*/ 3699 h 4089"/>
              <a:gd name="T2" fmla="*/ 3239 w 4089"/>
              <a:gd name="T3" fmla="*/ 3699 h 4089"/>
              <a:gd name="T4" fmla="*/ 3698 w 4089"/>
              <a:gd name="T5" fmla="*/ 3240 h 4089"/>
              <a:gd name="T6" fmla="*/ 3698 w 4089"/>
              <a:gd name="T7" fmla="*/ 849 h 4089"/>
              <a:gd name="T8" fmla="*/ 3698 w 4089"/>
              <a:gd name="T9" fmla="*/ 849 h 4089"/>
              <a:gd name="T10" fmla="*/ 3239 w 4089"/>
              <a:gd name="T11" fmla="*/ 390 h 4089"/>
              <a:gd name="T12" fmla="*/ 848 w 4089"/>
              <a:gd name="T13" fmla="*/ 390 h 4089"/>
              <a:gd name="T14" fmla="*/ 848 w 4089"/>
              <a:gd name="T15" fmla="*/ 390 h 4089"/>
              <a:gd name="T16" fmla="*/ 390 w 4089"/>
              <a:gd name="T17" fmla="*/ 849 h 4089"/>
              <a:gd name="T18" fmla="*/ 390 w 4089"/>
              <a:gd name="T19" fmla="*/ 3240 h 4089"/>
              <a:gd name="T20" fmla="*/ 390 w 4089"/>
              <a:gd name="T21" fmla="*/ 3240 h 4089"/>
              <a:gd name="T22" fmla="*/ 848 w 4089"/>
              <a:gd name="T23" fmla="*/ 3699 h 4089"/>
              <a:gd name="T24" fmla="*/ 3239 w 4089"/>
              <a:gd name="T25" fmla="*/ 3699 h 4089"/>
              <a:gd name="T26" fmla="*/ 848 w 4089"/>
              <a:gd name="T27" fmla="*/ 0 h 4089"/>
              <a:gd name="T28" fmla="*/ 3239 w 4089"/>
              <a:gd name="T29" fmla="*/ 0 h 4089"/>
              <a:gd name="T30" fmla="*/ 3239 w 4089"/>
              <a:gd name="T31" fmla="*/ 0 h 4089"/>
              <a:gd name="T32" fmla="*/ 4088 w 4089"/>
              <a:gd name="T33" fmla="*/ 849 h 4089"/>
              <a:gd name="T34" fmla="*/ 4088 w 4089"/>
              <a:gd name="T35" fmla="*/ 3240 h 4089"/>
              <a:gd name="T36" fmla="*/ 4088 w 4089"/>
              <a:gd name="T37" fmla="*/ 3240 h 4089"/>
              <a:gd name="T38" fmla="*/ 3239 w 4089"/>
              <a:gd name="T39" fmla="*/ 4088 h 4089"/>
              <a:gd name="T40" fmla="*/ 848 w 4089"/>
              <a:gd name="T41" fmla="*/ 4088 h 4089"/>
              <a:gd name="T42" fmla="*/ 848 w 4089"/>
              <a:gd name="T43" fmla="*/ 4088 h 4089"/>
              <a:gd name="T44" fmla="*/ 0 w 4089"/>
              <a:gd name="T45" fmla="*/ 3240 h 4089"/>
              <a:gd name="T46" fmla="*/ 0 w 4089"/>
              <a:gd name="T47" fmla="*/ 849 h 4089"/>
              <a:gd name="T48" fmla="*/ 0 w 4089"/>
              <a:gd name="T49" fmla="*/ 849 h 4089"/>
              <a:gd name="T50" fmla="*/ 848 w 4089"/>
              <a:gd name="T51" fmla="*/ 0 h 4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89" h="4089">
                <a:moveTo>
                  <a:pt x="3239" y="3699"/>
                </a:moveTo>
                <a:lnTo>
                  <a:pt x="3239" y="3699"/>
                </a:lnTo>
                <a:cubicBezTo>
                  <a:pt x="3493" y="3699"/>
                  <a:pt x="3698" y="3493"/>
                  <a:pt x="3698" y="3240"/>
                </a:cubicBezTo>
                <a:lnTo>
                  <a:pt x="3698" y="849"/>
                </a:lnTo>
                <a:lnTo>
                  <a:pt x="3698" y="849"/>
                </a:lnTo>
                <a:cubicBezTo>
                  <a:pt x="3698" y="596"/>
                  <a:pt x="3493" y="390"/>
                  <a:pt x="3239" y="390"/>
                </a:cubicBezTo>
                <a:lnTo>
                  <a:pt x="848" y="390"/>
                </a:lnTo>
                <a:lnTo>
                  <a:pt x="848" y="390"/>
                </a:lnTo>
                <a:cubicBezTo>
                  <a:pt x="596" y="390"/>
                  <a:pt x="390" y="596"/>
                  <a:pt x="390" y="849"/>
                </a:cubicBezTo>
                <a:lnTo>
                  <a:pt x="390" y="3240"/>
                </a:lnTo>
                <a:lnTo>
                  <a:pt x="390" y="3240"/>
                </a:lnTo>
                <a:cubicBezTo>
                  <a:pt x="390" y="3493"/>
                  <a:pt x="596" y="3699"/>
                  <a:pt x="848" y="3699"/>
                </a:cubicBezTo>
                <a:lnTo>
                  <a:pt x="3239" y="3699"/>
                </a:lnTo>
                <a:close/>
                <a:moveTo>
                  <a:pt x="848" y="0"/>
                </a:moveTo>
                <a:lnTo>
                  <a:pt x="3239" y="0"/>
                </a:lnTo>
                <a:lnTo>
                  <a:pt x="3239" y="0"/>
                </a:lnTo>
                <a:cubicBezTo>
                  <a:pt x="3708" y="0"/>
                  <a:pt x="4088" y="381"/>
                  <a:pt x="4088" y="849"/>
                </a:cubicBezTo>
                <a:lnTo>
                  <a:pt x="4088" y="3240"/>
                </a:lnTo>
                <a:lnTo>
                  <a:pt x="4088" y="3240"/>
                </a:lnTo>
                <a:cubicBezTo>
                  <a:pt x="4088" y="3707"/>
                  <a:pt x="3708" y="4088"/>
                  <a:pt x="3239" y="4088"/>
                </a:cubicBezTo>
                <a:lnTo>
                  <a:pt x="848" y="4088"/>
                </a:lnTo>
                <a:lnTo>
                  <a:pt x="848" y="4088"/>
                </a:lnTo>
                <a:cubicBezTo>
                  <a:pt x="381" y="4088"/>
                  <a:pt x="0" y="3707"/>
                  <a:pt x="0" y="3240"/>
                </a:cubicBezTo>
                <a:lnTo>
                  <a:pt x="0" y="849"/>
                </a:lnTo>
                <a:lnTo>
                  <a:pt x="0" y="849"/>
                </a:lnTo>
                <a:cubicBezTo>
                  <a:pt x="0" y="381"/>
                  <a:pt x="381" y="0"/>
                  <a:pt x="848" y="0"/>
                </a:cubicBez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2294" name="Freeform 6">
            <a:extLst>
              <a:ext uri="{FF2B5EF4-FFF2-40B4-BE49-F238E27FC236}">
                <a16:creationId xmlns:a16="http://schemas.microsoft.com/office/drawing/2014/main" id="{BD4408A9-1D62-FA43-B6AD-52E1FCB7F81B}"/>
              </a:ext>
            </a:extLst>
          </p:cNvPr>
          <p:cNvSpPr>
            <a:spLocks noChangeArrowheads="1"/>
          </p:cNvSpPr>
          <p:nvPr/>
        </p:nvSpPr>
        <p:spPr bwMode="auto">
          <a:xfrm>
            <a:off x="19029318" y="7629767"/>
            <a:ext cx="1558095" cy="1058985"/>
          </a:xfrm>
          <a:custGeom>
            <a:avLst/>
            <a:gdLst>
              <a:gd name="T0" fmla="*/ 790 w 1582"/>
              <a:gd name="T1" fmla="*/ 0 h 1077"/>
              <a:gd name="T2" fmla="*/ 0 w 1582"/>
              <a:gd name="T3" fmla="*/ 1076 h 1077"/>
              <a:gd name="T4" fmla="*/ 1581 w 1582"/>
              <a:gd name="T5" fmla="*/ 1076 h 1077"/>
              <a:gd name="T6" fmla="*/ 790 w 1582"/>
              <a:gd name="T7" fmla="*/ 0 h 1077"/>
            </a:gdLst>
            <a:ahLst/>
            <a:cxnLst>
              <a:cxn ang="0">
                <a:pos x="T0" y="T1"/>
              </a:cxn>
              <a:cxn ang="0">
                <a:pos x="T2" y="T3"/>
              </a:cxn>
              <a:cxn ang="0">
                <a:pos x="T4" y="T5"/>
              </a:cxn>
              <a:cxn ang="0">
                <a:pos x="T6" y="T7"/>
              </a:cxn>
            </a:cxnLst>
            <a:rect l="0" t="0" r="r" b="b"/>
            <a:pathLst>
              <a:path w="1582" h="1077">
                <a:moveTo>
                  <a:pt x="790" y="0"/>
                </a:moveTo>
                <a:lnTo>
                  <a:pt x="0" y="1076"/>
                </a:lnTo>
                <a:lnTo>
                  <a:pt x="1581" y="1076"/>
                </a:lnTo>
                <a:lnTo>
                  <a:pt x="790"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12295" name="Freeform 7">
            <a:extLst>
              <a:ext uri="{FF2B5EF4-FFF2-40B4-BE49-F238E27FC236}">
                <a16:creationId xmlns:a16="http://schemas.microsoft.com/office/drawing/2014/main" id="{424564CD-1AB3-B345-812F-A30D6E32725A}"/>
              </a:ext>
            </a:extLst>
          </p:cNvPr>
          <p:cNvSpPr>
            <a:spLocks noChangeArrowheads="1"/>
          </p:cNvSpPr>
          <p:nvPr/>
        </p:nvSpPr>
        <p:spPr bwMode="auto">
          <a:xfrm>
            <a:off x="13062203" y="8716300"/>
            <a:ext cx="3334523" cy="3334526"/>
          </a:xfrm>
          <a:custGeom>
            <a:avLst/>
            <a:gdLst>
              <a:gd name="T0" fmla="*/ 65 w 3698"/>
              <a:gd name="T1" fmla="*/ 0 h 3700"/>
              <a:gd name="T2" fmla="*/ 3632 w 3698"/>
              <a:gd name="T3" fmla="*/ 0 h 3700"/>
              <a:gd name="T4" fmla="*/ 3632 w 3698"/>
              <a:gd name="T5" fmla="*/ 0 h 3700"/>
              <a:gd name="T6" fmla="*/ 3697 w 3698"/>
              <a:gd name="T7" fmla="*/ 66 h 3700"/>
              <a:gd name="T8" fmla="*/ 3697 w 3698"/>
              <a:gd name="T9" fmla="*/ 3633 h 3700"/>
              <a:gd name="T10" fmla="*/ 3697 w 3698"/>
              <a:gd name="T11" fmla="*/ 3633 h 3700"/>
              <a:gd name="T12" fmla="*/ 3632 w 3698"/>
              <a:gd name="T13" fmla="*/ 3699 h 3700"/>
              <a:gd name="T14" fmla="*/ 65 w 3698"/>
              <a:gd name="T15" fmla="*/ 3699 h 3700"/>
              <a:gd name="T16" fmla="*/ 65 w 3698"/>
              <a:gd name="T17" fmla="*/ 3699 h 3700"/>
              <a:gd name="T18" fmla="*/ 0 w 3698"/>
              <a:gd name="T19" fmla="*/ 3633 h 3700"/>
              <a:gd name="T20" fmla="*/ 0 w 3698"/>
              <a:gd name="T21" fmla="*/ 66 h 3700"/>
              <a:gd name="T22" fmla="*/ 0 w 3698"/>
              <a:gd name="T23" fmla="*/ 66 h 3700"/>
              <a:gd name="T24" fmla="*/ 65 w 3698"/>
              <a:gd name="T25" fmla="*/ 0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8" h="3700">
                <a:moveTo>
                  <a:pt x="65" y="0"/>
                </a:moveTo>
                <a:lnTo>
                  <a:pt x="3632" y="0"/>
                </a:lnTo>
                <a:lnTo>
                  <a:pt x="3632" y="0"/>
                </a:lnTo>
                <a:cubicBezTo>
                  <a:pt x="3668" y="0"/>
                  <a:pt x="3697" y="30"/>
                  <a:pt x="3697" y="66"/>
                </a:cubicBezTo>
                <a:lnTo>
                  <a:pt x="3697" y="3633"/>
                </a:lnTo>
                <a:lnTo>
                  <a:pt x="3697" y="3633"/>
                </a:lnTo>
                <a:cubicBezTo>
                  <a:pt x="3697" y="3669"/>
                  <a:pt x="3668" y="3699"/>
                  <a:pt x="3632" y="3699"/>
                </a:cubicBezTo>
                <a:lnTo>
                  <a:pt x="65" y="3699"/>
                </a:lnTo>
                <a:lnTo>
                  <a:pt x="65" y="3699"/>
                </a:lnTo>
                <a:cubicBezTo>
                  <a:pt x="29" y="3699"/>
                  <a:pt x="0" y="3669"/>
                  <a:pt x="0" y="3633"/>
                </a:cubicBezTo>
                <a:lnTo>
                  <a:pt x="0" y="66"/>
                </a:lnTo>
                <a:lnTo>
                  <a:pt x="0" y="66"/>
                </a:lnTo>
                <a:cubicBezTo>
                  <a:pt x="0" y="30"/>
                  <a:pt x="29" y="0"/>
                  <a:pt x="65" y="0"/>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296" name="Freeform 8">
            <a:extLst>
              <a:ext uri="{FF2B5EF4-FFF2-40B4-BE49-F238E27FC236}">
                <a16:creationId xmlns:a16="http://schemas.microsoft.com/office/drawing/2014/main" id="{A799650D-552E-C845-81F0-6AA5143C6FB1}"/>
              </a:ext>
            </a:extLst>
          </p:cNvPr>
          <p:cNvSpPr>
            <a:spLocks noChangeArrowheads="1"/>
          </p:cNvSpPr>
          <p:nvPr/>
        </p:nvSpPr>
        <p:spPr bwMode="auto">
          <a:xfrm>
            <a:off x="12717828" y="8371925"/>
            <a:ext cx="4023272" cy="4023275"/>
          </a:xfrm>
          <a:custGeom>
            <a:avLst/>
            <a:gdLst>
              <a:gd name="T0" fmla="*/ 3239 w 4088"/>
              <a:gd name="T1" fmla="*/ 3699 h 4089"/>
              <a:gd name="T2" fmla="*/ 3239 w 4088"/>
              <a:gd name="T3" fmla="*/ 3699 h 4089"/>
              <a:gd name="T4" fmla="*/ 3697 w 4088"/>
              <a:gd name="T5" fmla="*/ 3240 h 4089"/>
              <a:gd name="T6" fmla="*/ 3697 w 4088"/>
              <a:gd name="T7" fmla="*/ 849 h 4089"/>
              <a:gd name="T8" fmla="*/ 3697 w 4088"/>
              <a:gd name="T9" fmla="*/ 849 h 4089"/>
              <a:gd name="T10" fmla="*/ 3239 w 4088"/>
              <a:gd name="T11" fmla="*/ 390 h 4089"/>
              <a:gd name="T12" fmla="*/ 848 w 4088"/>
              <a:gd name="T13" fmla="*/ 390 h 4089"/>
              <a:gd name="T14" fmla="*/ 848 w 4088"/>
              <a:gd name="T15" fmla="*/ 390 h 4089"/>
              <a:gd name="T16" fmla="*/ 389 w 4088"/>
              <a:gd name="T17" fmla="*/ 849 h 4089"/>
              <a:gd name="T18" fmla="*/ 389 w 4088"/>
              <a:gd name="T19" fmla="*/ 3240 h 4089"/>
              <a:gd name="T20" fmla="*/ 389 w 4088"/>
              <a:gd name="T21" fmla="*/ 3240 h 4089"/>
              <a:gd name="T22" fmla="*/ 848 w 4088"/>
              <a:gd name="T23" fmla="*/ 3699 h 4089"/>
              <a:gd name="T24" fmla="*/ 3239 w 4088"/>
              <a:gd name="T25" fmla="*/ 3699 h 4089"/>
              <a:gd name="T26" fmla="*/ 848 w 4088"/>
              <a:gd name="T27" fmla="*/ 0 h 4089"/>
              <a:gd name="T28" fmla="*/ 3239 w 4088"/>
              <a:gd name="T29" fmla="*/ 0 h 4089"/>
              <a:gd name="T30" fmla="*/ 3239 w 4088"/>
              <a:gd name="T31" fmla="*/ 0 h 4089"/>
              <a:gd name="T32" fmla="*/ 4087 w 4088"/>
              <a:gd name="T33" fmla="*/ 849 h 4089"/>
              <a:gd name="T34" fmla="*/ 4087 w 4088"/>
              <a:gd name="T35" fmla="*/ 3240 h 4089"/>
              <a:gd name="T36" fmla="*/ 4087 w 4088"/>
              <a:gd name="T37" fmla="*/ 3240 h 4089"/>
              <a:gd name="T38" fmla="*/ 3239 w 4088"/>
              <a:gd name="T39" fmla="*/ 4088 h 4089"/>
              <a:gd name="T40" fmla="*/ 848 w 4088"/>
              <a:gd name="T41" fmla="*/ 4088 h 4089"/>
              <a:gd name="T42" fmla="*/ 848 w 4088"/>
              <a:gd name="T43" fmla="*/ 4088 h 4089"/>
              <a:gd name="T44" fmla="*/ 0 w 4088"/>
              <a:gd name="T45" fmla="*/ 3240 h 4089"/>
              <a:gd name="T46" fmla="*/ 0 w 4088"/>
              <a:gd name="T47" fmla="*/ 849 h 4089"/>
              <a:gd name="T48" fmla="*/ 0 w 4088"/>
              <a:gd name="T49" fmla="*/ 849 h 4089"/>
              <a:gd name="T50" fmla="*/ 848 w 4088"/>
              <a:gd name="T51" fmla="*/ 0 h 4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88" h="4089">
                <a:moveTo>
                  <a:pt x="3239" y="3699"/>
                </a:moveTo>
                <a:lnTo>
                  <a:pt x="3239" y="3699"/>
                </a:lnTo>
                <a:cubicBezTo>
                  <a:pt x="3492" y="3699"/>
                  <a:pt x="3697" y="3493"/>
                  <a:pt x="3697" y="3240"/>
                </a:cubicBezTo>
                <a:lnTo>
                  <a:pt x="3697" y="849"/>
                </a:lnTo>
                <a:lnTo>
                  <a:pt x="3697" y="849"/>
                </a:lnTo>
                <a:cubicBezTo>
                  <a:pt x="3697" y="596"/>
                  <a:pt x="3492" y="390"/>
                  <a:pt x="3239" y="390"/>
                </a:cubicBezTo>
                <a:lnTo>
                  <a:pt x="848" y="390"/>
                </a:lnTo>
                <a:lnTo>
                  <a:pt x="848" y="390"/>
                </a:lnTo>
                <a:cubicBezTo>
                  <a:pt x="595" y="390"/>
                  <a:pt x="389" y="596"/>
                  <a:pt x="389" y="849"/>
                </a:cubicBezTo>
                <a:lnTo>
                  <a:pt x="389" y="3240"/>
                </a:lnTo>
                <a:lnTo>
                  <a:pt x="389" y="3240"/>
                </a:lnTo>
                <a:cubicBezTo>
                  <a:pt x="389" y="3493"/>
                  <a:pt x="595" y="3699"/>
                  <a:pt x="848" y="3699"/>
                </a:cubicBezTo>
                <a:lnTo>
                  <a:pt x="3239" y="3699"/>
                </a:lnTo>
                <a:close/>
                <a:moveTo>
                  <a:pt x="848" y="0"/>
                </a:moveTo>
                <a:lnTo>
                  <a:pt x="3239" y="0"/>
                </a:lnTo>
                <a:lnTo>
                  <a:pt x="3239" y="0"/>
                </a:lnTo>
                <a:cubicBezTo>
                  <a:pt x="3707" y="0"/>
                  <a:pt x="4087" y="381"/>
                  <a:pt x="4087" y="849"/>
                </a:cubicBezTo>
                <a:lnTo>
                  <a:pt x="4087" y="3240"/>
                </a:lnTo>
                <a:lnTo>
                  <a:pt x="4087" y="3240"/>
                </a:lnTo>
                <a:cubicBezTo>
                  <a:pt x="4087" y="3707"/>
                  <a:pt x="3707" y="4088"/>
                  <a:pt x="3239" y="4088"/>
                </a:cubicBezTo>
                <a:lnTo>
                  <a:pt x="848" y="4088"/>
                </a:lnTo>
                <a:lnTo>
                  <a:pt x="848" y="4088"/>
                </a:lnTo>
                <a:cubicBezTo>
                  <a:pt x="380" y="4088"/>
                  <a:pt x="0" y="3707"/>
                  <a:pt x="0" y="3240"/>
                </a:cubicBezTo>
                <a:lnTo>
                  <a:pt x="0" y="849"/>
                </a:lnTo>
                <a:lnTo>
                  <a:pt x="0" y="849"/>
                </a:lnTo>
                <a:cubicBezTo>
                  <a:pt x="0" y="381"/>
                  <a:pt x="380" y="0"/>
                  <a:pt x="848" y="0"/>
                </a:cubicBez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2297" name="Freeform 9">
            <a:extLst>
              <a:ext uri="{FF2B5EF4-FFF2-40B4-BE49-F238E27FC236}">
                <a16:creationId xmlns:a16="http://schemas.microsoft.com/office/drawing/2014/main" id="{A56FB629-E6B1-6F4B-8661-20790D6C0F2B}"/>
              </a:ext>
            </a:extLst>
          </p:cNvPr>
          <p:cNvSpPr>
            <a:spLocks noChangeArrowheads="1"/>
          </p:cNvSpPr>
          <p:nvPr/>
        </p:nvSpPr>
        <p:spPr bwMode="auto">
          <a:xfrm>
            <a:off x="13950417" y="7629767"/>
            <a:ext cx="1558095" cy="1058985"/>
          </a:xfrm>
          <a:custGeom>
            <a:avLst/>
            <a:gdLst>
              <a:gd name="T0" fmla="*/ 790 w 1582"/>
              <a:gd name="T1" fmla="*/ 0 h 1077"/>
              <a:gd name="T2" fmla="*/ 0 w 1582"/>
              <a:gd name="T3" fmla="*/ 1076 h 1077"/>
              <a:gd name="T4" fmla="*/ 1581 w 1582"/>
              <a:gd name="T5" fmla="*/ 1076 h 1077"/>
              <a:gd name="T6" fmla="*/ 790 w 1582"/>
              <a:gd name="T7" fmla="*/ 0 h 1077"/>
            </a:gdLst>
            <a:ahLst/>
            <a:cxnLst>
              <a:cxn ang="0">
                <a:pos x="T0" y="T1"/>
              </a:cxn>
              <a:cxn ang="0">
                <a:pos x="T2" y="T3"/>
              </a:cxn>
              <a:cxn ang="0">
                <a:pos x="T4" y="T5"/>
              </a:cxn>
              <a:cxn ang="0">
                <a:pos x="T6" y="T7"/>
              </a:cxn>
            </a:cxnLst>
            <a:rect l="0" t="0" r="r" b="b"/>
            <a:pathLst>
              <a:path w="1582" h="1077">
                <a:moveTo>
                  <a:pt x="790" y="0"/>
                </a:moveTo>
                <a:lnTo>
                  <a:pt x="0" y="1076"/>
                </a:lnTo>
                <a:lnTo>
                  <a:pt x="1581" y="1076"/>
                </a:lnTo>
                <a:lnTo>
                  <a:pt x="790"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12298" name="Freeform 10">
            <a:extLst>
              <a:ext uri="{FF2B5EF4-FFF2-40B4-BE49-F238E27FC236}">
                <a16:creationId xmlns:a16="http://schemas.microsoft.com/office/drawing/2014/main" id="{3ED9B207-7F87-3C43-A9CF-34188561C747}"/>
              </a:ext>
            </a:extLst>
          </p:cNvPr>
          <p:cNvSpPr>
            <a:spLocks noChangeArrowheads="1"/>
          </p:cNvSpPr>
          <p:nvPr/>
        </p:nvSpPr>
        <p:spPr bwMode="auto">
          <a:xfrm>
            <a:off x="7984282" y="8716300"/>
            <a:ext cx="3334526" cy="3334526"/>
          </a:xfrm>
          <a:custGeom>
            <a:avLst/>
            <a:gdLst>
              <a:gd name="T0" fmla="*/ 65 w 3699"/>
              <a:gd name="T1" fmla="*/ 0 h 3700"/>
              <a:gd name="T2" fmla="*/ 3632 w 3699"/>
              <a:gd name="T3" fmla="*/ 0 h 3700"/>
              <a:gd name="T4" fmla="*/ 3632 w 3699"/>
              <a:gd name="T5" fmla="*/ 0 h 3700"/>
              <a:gd name="T6" fmla="*/ 3698 w 3699"/>
              <a:gd name="T7" fmla="*/ 66 h 3700"/>
              <a:gd name="T8" fmla="*/ 3698 w 3699"/>
              <a:gd name="T9" fmla="*/ 3633 h 3700"/>
              <a:gd name="T10" fmla="*/ 3698 w 3699"/>
              <a:gd name="T11" fmla="*/ 3633 h 3700"/>
              <a:gd name="T12" fmla="*/ 3632 w 3699"/>
              <a:gd name="T13" fmla="*/ 3699 h 3700"/>
              <a:gd name="T14" fmla="*/ 65 w 3699"/>
              <a:gd name="T15" fmla="*/ 3699 h 3700"/>
              <a:gd name="T16" fmla="*/ 65 w 3699"/>
              <a:gd name="T17" fmla="*/ 3699 h 3700"/>
              <a:gd name="T18" fmla="*/ 0 w 3699"/>
              <a:gd name="T19" fmla="*/ 3633 h 3700"/>
              <a:gd name="T20" fmla="*/ 0 w 3699"/>
              <a:gd name="T21" fmla="*/ 66 h 3700"/>
              <a:gd name="T22" fmla="*/ 0 w 3699"/>
              <a:gd name="T23" fmla="*/ 66 h 3700"/>
              <a:gd name="T24" fmla="*/ 65 w 3699"/>
              <a:gd name="T25" fmla="*/ 0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9" h="3700">
                <a:moveTo>
                  <a:pt x="65" y="0"/>
                </a:moveTo>
                <a:lnTo>
                  <a:pt x="3632" y="0"/>
                </a:lnTo>
                <a:lnTo>
                  <a:pt x="3632" y="0"/>
                </a:lnTo>
                <a:cubicBezTo>
                  <a:pt x="3668" y="0"/>
                  <a:pt x="3698" y="30"/>
                  <a:pt x="3698" y="66"/>
                </a:cubicBezTo>
                <a:lnTo>
                  <a:pt x="3698" y="3633"/>
                </a:lnTo>
                <a:lnTo>
                  <a:pt x="3698" y="3633"/>
                </a:lnTo>
                <a:cubicBezTo>
                  <a:pt x="3698" y="3669"/>
                  <a:pt x="3668" y="3699"/>
                  <a:pt x="3632" y="3699"/>
                </a:cubicBezTo>
                <a:lnTo>
                  <a:pt x="65" y="3699"/>
                </a:lnTo>
                <a:lnTo>
                  <a:pt x="65" y="3699"/>
                </a:lnTo>
                <a:cubicBezTo>
                  <a:pt x="29" y="3699"/>
                  <a:pt x="0" y="3669"/>
                  <a:pt x="0" y="3633"/>
                </a:cubicBezTo>
                <a:lnTo>
                  <a:pt x="0" y="66"/>
                </a:lnTo>
                <a:lnTo>
                  <a:pt x="0" y="66"/>
                </a:lnTo>
                <a:cubicBezTo>
                  <a:pt x="0" y="30"/>
                  <a:pt x="29" y="0"/>
                  <a:pt x="65" y="0"/>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299" name="Freeform 11">
            <a:extLst>
              <a:ext uri="{FF2B5EF4-FFF2-40B4-BE49-F238E27FC236}">
                <a16:creationId xmlns:a16="http://schemas.microsoft.com/office/drawing/2014/main" id="{32B4081B-76A7-3E43-A2F2-C19C621B3719}"/>
              </a:ext>
            </a:extLst>
          </p:cNvPr>
          <p:cNvSpPr>
            <a:spLocks noChangeArrowheads="1"/>
          </p:cNvSpPr>
          <p:nvPr/>
        </p:nvSpPr>
        <p:spPr bwMode="auto">
          <a:xfrm>
            <a:off x="7639907" y="8371925"/>
            <a:ext cx="4023275" cy="4023275"/>
          </a:xfrm>
          <a:custGeom>
            <a:avLst/>
            <a:gdLst>
              <a:gd name="T0" fmla="*/ 3239 w 4089"/>
              <a:gd name="T1" fmla="*/ 3699 h 4089"/>
              <a:gd name="T2" fmla="*/ 3239 w 4089"/>
              <a:gd name="T3" fmla="*/ 3699 h 4089"/>
              <a:gd name="T4" fmla="*/ 3698 w 4089"/>
              <a:gd name="T5" fmla="*/ 3240 h 4089"/>
              <a:gd name="T6" fmla="*/ 3698 w 4089"/>
              <a:gd name="T7" fmla="*/ 849 h 4089"/>
              <a:gd name="T8" fmla="*/ 3698 w 4089"/>
              <a:gd name="T9" fmla="*/ 849 h 4089"/>
              <a:gd name="T10" fmla="*/ 3239 w 4089"/>
              <a:gd name="T11" fmla="*/ 390 h 4089"/>
              <a:gd name="T12" fmla="*/ 848 w 4089"/>
              <a:gd name="T13" fmla="*/ 390 h 4089"/>
              <a:gd name="T14" fmla="*/ 848 w 4089"/>
              <a:gd name="T15" fmla="*/ 390 h 4089"/>
              <a:gd name="T16" fmla="*/ 389 w 4089"/>
              <a:gd name="T17" fmla="*/ 849 h 4089"/>
              <a:gd name="T18" fmla="*/ 389 w 4089"/>
              <a:gd name="T19" fmla="*/ 3240 h 4089"/>
              <a:gd name="T20" fmla="*/ 389 w 4089"/>
              <a:gd name="T21" fmla="*/ 3240 h 4089"/>
              <a:gd name="T22" fmla="*/ 848 w 4089"/>
              <a:gd name="T23" fmla="*/ 3699 h 4089"/>
              <a:gd name="T24" fmla="*/ 3239 w 4089"/>
              <a:gd name="T25" fmla="*/ 3699 h 4089"/>
              <a:gd name="T26" fmla="*/ 848 w 4089"/>
              <a:gd name="T27" fmla="*/ 0 h 4089"/>
              <a:gd name="T28" fmla="*/ 3239 w 4089"/>
              <a:gd name="T29" fmla="*/ 0 h 4089"/>
              <a:gd name="T30" fmla="*/ 3239 w 4089"/>
              <a:gd name="T31" fmla="*/ 0 h 4089"/>
              <a:gd name="T32" fmla="*/ 4088 w 4089"/>
              <a:gd name="T33" fmla="*/ 849 h 4089"/>
              <a:gd name="T34" fmla="*/ 4088 w 4089"/>
              <a:gd name="T35" fmla="*/ 3240 h 4089"/>
              <a:gd name="T36" fmla="*/ 4088 w 4089"/>
              <a:gd name="T37" fmla="*/ 3240 h 4089"/>
              <a:gd name="T38" fmla="*/ 3239 w 4089"/>
              <a:gd name="T39" fmla="*/ 4088 h 4089"/>
              <a:gd name="T40" fmla="*/ 848 w 4089"/>
              <a:gd name="T41" fmla="*/ 4088 h 4089"/>
              <a:gd name="T42" fmla="*/ 848 w 4089"/>
              <a:gd name="T43" fmla="*/ 4088 h 4089"/>
              <a:gd name="T44" fmla="*/ 0 w 4089"/>
              <a:gd name="T45" fmla="*/ 3240 h 4089"/>
              <a:gd name="T46" fmla="*/ 0 w 4089"/>
              <a:gd name="T47" fmla="*/ 849 h 4089"/>
              <a:gd name="T48" fmla="*/ 0 w 4089"/>
              <a:gd name="T49" fmla="*/ 849 h 4089"/>
              <a:gd name="T50" fmla="*/ 848 w 4089"/>
              <a:gd name="T51" fmla="*/ 0 h 4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89" h="4089">
                <a:moveTo>
                  <a:pt x="3239" y="3699"/>
                </a:moveTo>
                <a:lnTo>
                  <a:pt x="3239" y="3699"/>
                </a:lnTo>
                <a:cubicBezTo>
                  <a:pt x="3492" y="3699"/>
                  <a:pt x="3698" y="3493"/>
                  <a:pt x="3698" y="3240"/>
                </a:cubicBezTo>
                <a:lnTo>
                  <a:pt x="3698" y="849"/>
                </a:lnTo>
                <a:lnTo>
                  <a:pt x="3698" y="849"/>
                </a:lnTo>
                <a:cubicBezTo>
                  <a:pt x="3698" y="596"/>
                  <a:pt x="3492" y="390"/>
                  <a:pt x="3239" y="390"/>
                </a:cubicBezTo>
                <a:lnTo>
                  <a:pt x="848" y="390"/>
                </a:lnTo>
                <a:lnTo>
                  <a:pt x="848" y="390"/>
                </a:lnTo>
                <a:cubicBezTo>
                  <a:pt x="596" y="390"/>
                  <a:pt x="389" y="596"/>
                  <a:pt x="389" y="849"/>
                </a:cubicBezTo>
                <a:lnTo>
                  <a:pt x="389" y="3240"/>
                </a:lnTo>
                <a:lnTo>
                  <a:pt x="389" y="3240"/>
                </a:lnTo>
                <a:cubicBezTo>
                  <a:pt x="389" y="3493"/>
                  <a:pt x="596" y="3699"/>
                  <a:pt x="848" y="3699"/>
                </a:cubicBezTo>
                <a:lnTo>
                  <a:pt x="3239" y="3699"/>
                </a:lnTo>
                <a:close/>
                <a:moveTo>
                  <a:pt x="848" y="0"/>
                </a:moveTo>
                <a:lnTo>
                  <a:pt x="3239" y="0"/>
                </a:lnTo>
                <a:lnTo>
                  <a:pt x="3239" y="0"/>
                </a:lnTo>
                <a:cubicBezTo>
                  <a:pt x="3707" y="0"/>
                  <a:pt x="4088" y="381"/>
                  <a:pt x="4088" y="849"/>
                </a:cubicBezTo>
                <a:lnTo>
                  <a:pt x="4088" y="3240"/>
                </a:lnTo>
                <a:lnTo>
                  <a:pt x="4088" y="3240"/>
                </a:lnTo>
                <a:cubicBezTo>
                  <a:pt x="4088" y="3707"/>
                  <a:pt x="3707" y="4088"/>
                  <a:pt x="3239" y="4088"/>
                </a:cubicBezTo>
                <a:lnTo>
                  <a:pt x="848" y="4088"/>
                </a:lnTo>
                <a:lnTo>
                  <a:pt x="848" y="4088"/>
                </a:lnTo>
                <a:cubicBezTo>
                  <a:pt x="381" y="4088"/>
                  <a:pt x="0" y="3707"/>
                  <a:pt x="0" y="3240"/>
                </a:cubicBezTo>
                <a:lnTo>
                  <a:pt x="0" y="849"/>
                </a:lnTo>
                <a:lnTo>
                  <a:pt x="0" y="849"/>
                </a:lnTo>
                <a:cubicBezTo>
                  <a:pt x="0" y="381"/>
                  <a:pt x="381" y="0"/>
                  <a:pt x="848" y="0"/>
                </a:cubicBez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2300" name="Freeform 12">
            <a:extLst>
              <a:ext uri="{FF2B5EF4-FFF2-40B4-BE49-F238E27FC236}">
                <a16:creationId xmlns:a16="http://schemas.microsoft.com/office/drawing/2014/main" id="{835C9389-FF18-254B-B58F-4077BD80E9A0}"/>
              </a:ext>
            </a:extLst>
          </p:cNvPr>
          <p:cNvSpPr>
            <a:spLocks noChangeArrowheads="1"/>
          </p:cNvSpPr>
          <p:nvPr/>
        </p:nvSpPr>
        <p:spPr bwMode="auto">
          <a:xfrm>
            <a:off x="8872496" y="7629767"/>
            <a:ext cx="1558097" cy="1058985"/>
          </a:xfrm>
          <a:custGeom>
            <a:avLst/>
            <a:gdLst>
              <a:gd name="T0" fmla="*/ 791 w 1582"/>
              <a:gd name="T1" fmla="*/ 0 h 1077"/>
              <a:gd name="T2" fmla="*/ 0 w 1582"/>
              <a:gd name="T3" fmla="*/ 1076 h 1077"/>
              <a:gd name="T4" fmla="*/ 1581 w 1582"/>
              <a:gd name="T5" fmla="*/ 1076 h 1077"/>
              <a:gd name="T6" fmla="*/ 791 w 1582"/>
              <a:gd name="T7" fmla="*/ 0 h 1077"/>
            </a:gdLst>
            <a:ahLst/>
            <a:cxnLst>
              <a:cxn ang="0">
                <a:pos x="T0" y="T1"/>
              </a:cxn>
              <a:cxn ang="0">
                <a:pos x="T2" y="T3"/>
              </a:cxn>
              <a:cxn ang="0">
                <a:pos x="T4" y="T5"/>
              </a:cxn>
              <a:cxn ang="0">
                <a:pos x="T6" y="T7"/>
              </a:cxn>
            </a:cxnLst>
            <a:rect l="0" t="0" r="r" b="b"/>
            <a:pathLst>
              <a:path w="1582" h="1077">
                <a:moveTo>
                  <a:pt x="791" y="0"/>
                </a:moveTo>
                <a:lnTo>
                  <a:pt x="0" y="1076"/>
                </a:lnTo>
                <a:lnTo>
                  <a:pt x="1581" y="1076"/>
                </a:lnTo>
                <a:lnTo>
                  <a:pt x="791"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12309" name="Freeform 21">
            <a:extLst>
              <a:ext uri="{FF2B5EF4-FFF2-40B4-BE49-F238E27FC236}">
                <a16:creationId xmlns:a16="http://schemas.microsoft.com/office/drawing/2014/main" id="{53AE5A3C-4EDC-EC46-8B62-36B6D93B09EE}"/>
              </a:ext>
            </a:extLst>
          </p:cNvPr>
          <p:cNvSpPr>
            <a:spLocks noChangeArrowheads="1"/>
          </p:cNvSpPr>
          <p:nvPr/>
        </p:nvSpPr>
        <p:spPr bwMode="auto">
          <a:xfrm>
            <a:off x="2906362" y="8716302"/>
            <a:ext cx="3334523" cy="3334523"/>
          </a:xfrm>
          <a:custGeom>
            <a:avLst/>
            <a:gdLst>
              <a:gd name="T0" fmla="*/ 65 w 3699"/>
              <a:gd name="T1" fmla="*/ 0 h 3700"/>
              <a:gd name="T2" fmla="*/ 3632 w 3699"/>
              <a:gd name="T3" fmla="*/ 0 h 3700"/>
              <a:gd name="T4" fmla="*/ 3632 w 3699"/>
              <a:gd name="T5" fmla="*/ 0 h 3700"/>
              <a:gd name="T6" fmla="*/ 3698 w 3699"/>
              <a:gd name="T7" fmla="*/ 66 h 3700"/>
              <a:gd name="T8" fmla="*/ 3698 w 3699"/>
              <a:gd name="T9" fmla="*/ 3633 h 3700"/>
              <a:gd name="T10" fmla="*/ 3698 w 3699"/>
              <a:gd name="T11" fmla="*/ 3633 h 3700"/>
              <a:gd name="T12" fmla="*/ 3632 w 3699"/>
              <a:gd name="T13" fmla="*/ 3699 h 3700"/>
              <a:gd name="T14" fmla="*/ 65 w 3699"/>
              <a:gd name="T15" fmla="*/ 3699 h 3700"/>
              <a:gd name="T16" fmla="*/ 65 w 3699"/>
              <a:gd name="T17" fmla="*/ 3699 h 3700"/>
              <a:gd name="T18" fmla="*/ 0 w 3699"/>
              <a:gd name="T19" fmla="*/ 3633 h 3700"/>
              <a:gd name="T20" fmla="*/ 0 w 3699"/>
              <a:gd name="T21" fmla="*/ 66 h 3700"/>
              <a:gd name="T22" fmla="*/ 0 w 3699"/>
              <a:gd name="T23" fmla="*/ 66 h 3700"/>
              <a:gd name="T24" fmla="*/ 65 w 3699"/>
              <a:gd name="T25" fmla="*/ 0 h 3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99" h="3700">
                <a:moveTo>
                  <a:pt x="65" y="0"/>
                </a:moveTo>
                <a:lnTo>
                  <a:pt x="3632" y="0"/>
                </a:lnTo>
                <a:lnTo>
                  <a:pt x="3632" y="0"/>
                </a:lnTo>
                <a:cubicBezTo>
                  <a:pt x="3669" y="0"/>
                  <a:pt x="3698" y="30"/>
                  <a:pt x="3698" y="66"/>
                </a:cubicBezTo>
                <a:lnTo>
                  <a:pt x="3698" y="3633"/>
                </a:lnTo>
                <a:lnTo>
                  <a:pt x="3698" y="3633"/>
                </a:lnTo>
                <a:cubicBezTo>
                  <a:pt x="3698" y="3669"/>
                  <a:pt x="3669" y="3699"/>
                  <a:pt x="3632" y="3699"/>
                </a:cubicBezTo>
                <a:lnTo>
                  <a:pt x="65" y="3699"/>
                </a:lnTo>
                <a:lnTo>
                  <a:pt x="65" y="3699"/>
                </a:lnTo>
                <a:cubicBezTo>
                  <a:pt x="30" y="3699"/>
                  <a:pt x="0" y="3669"/>
                  <a:pt x="0" y="3633"/>
                </a:cubicBezTo>
                <a:lnTo>
                  <a:pt x="0" y="66"/>
                </a:lnTo>
                <a:lnTo>
                  <a:pt x="0" y="66"/>
                </a:lnTo>
                <a:cubicBezTo>
                  <a:pt x="0" y="30"/>
                  <a:pt x="30" y="0"/>
                  <a:pt x="65" y="0"/>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310" name="Freeform 22">
            <a:extLst>
              <a:ext uri="{FF2B5EF4-FFF2-40B4-BE49-F238E27FC236}">
                <a16:creationId xmlns:a16="http://schemas.microsoft.com/office/drawing/2014/main" id="{526F7B8B-49A3-614A-BBF0-C512503452E9}"/>
              </a:ext>
            </a:extLst>
          </p:cNvPr>
          <p:cNvSpPr>
            <a:spLocks noChangeArrowheads="1"/>
          </p:cNvSpPr>
          <p:nvPr/>
        </p:nvSpPr>
        <p:spPr bwMode="auto">
          <a:xfrm>
            <a:off x="2561986" y="8371925"/>
            <a:ext cx="4023275" cy="4023275"/>
          </a:xfrm>
          <a:custGeom>
            <a:avLst/>
            <a:gdLst>
              <a:gd name="T0" fmla="*/ 3239 w 4089"/>
              <a:gd name="T1" fmla="*/ 3699 h 4089"/>
              <a:gd name="T2" fmla="*/ 3239 w 4089"/>
              <a:gd name="T3" fmla="*/ 3699 h 4089"/>
              <a:gd name="T4" fmla="*/ 3698 w 4089"/>
              <a:gd name="T5" fmla="*/ 3240 h 4089"/>
              <a:gd name="T6" fmla="*/ 3698 w 4089"/>
              <a:gd name="T7" fmla="*/ 849 h 4089"/>
              <a:gd name="T8" fmla="*/ 3698 w 4089"/>
              <a:gd name="T9" fmla="*/ 849 h 4089"/>
              <a:gd name="T10" fmla="*/ 3239 w 4089"/>
              <a:gd name="T11" fmla="*/ 390 h 4089"/>
              <a:gd name="T12" fmla="*/ 848 w 4089"/>
              <a:gd name="T13" fmla="*/ 390 h 4089"/>
              <a:gd name="T14" fmla="*/ 848 w 4089"/>
              <a:gd name="T15" fmla="*/ 390 h 4089"/>
              <a:gd name="T16" fmla="*/ 390 w 4089"/>
              <a:gd name="T17" fmla="*/ 849 h 4089"/>
              <a:gd name="T18" fmla="*/ 390 w 4089"/>
              <a:gd name="T19" fmla="*/ 3240 h 4089"/>
              <a:gd name="T20" fmla="*/ 390 w 4089"/>
              <a:gd name="T21" fmla="*/ 3240 h 4089"/>
              <a:gd name="T22" fmla="*/ 848 w 4089"/>
              <a:gd name="T23" fmla="*/ 3699 h 4089"/>
              <a:gd name="T24" fmla="*/ 3239 w 4089"/>
              <a:gd name="T25" fmla="*/ 3699 h 4089"/>
              <a:gd name="T26" fmla="*/ 848 w 4089"/>
              <a:gd name="T27" fmla="*/ 0 h 4089"/>
              <a:gd name="T28" fmla="*/ 3239 w 4089"/>
              <a:gd name="T29" fmla="*/ 0 h 4089"/>
              <a:gd name="T30" fmla="*/ 3239 w 4089"/>
              <a:gd name="T31" fmla="*/ 0 h 4089"/>
              <a:gd name="T32" fmla="*/ 4088 w 4089"/>
              <a:gd name="T33" fmla="*/ 849 h 4089"/>
              <a:gd name="T34" fmla="*/ 4088 w 4089"/>
              <a:gd name="T35" fmla="*/ 3240 h 4089"/>
              <a:gd name="T36" fmla="*/ 4088 w 4089"/>
              <a:gd name="T37" fmla="*/ 3240 h 4089"/>
              <a:gd name="T38" fmla="*/ 3239 w 4089"/>
              <a:gd name="T39" fmla="*/ 4088 h 4089"/>
              <a:gd name="T40" fmla="*/ 848 w 4089"/>
              <a:gd name="T41" fmla="*/ 4088 h 4089"/>
              <a:gd name="T42" fmla="*/ 848 w 4089"/>
              <a:gd name="T43" fmla="*/ 4088 h 4089"/>
              <a:gd name="T44" fmla="*/ 0 w 4089"/>
              <a:gd name="T45" fmla="*/ 3240 h 4089"/>
              <a:gd name="T46" fmla="*/ 0 w 4089"/>
              <a:gd name="T47" fmla="*/ 849 h 4089"/>
              <a:gd name="T48" fmla="*/ 0 w 4089"/>
              <a:gd name="T49" fmla="*/ 849 h 4089"/>
              <a:gd name="T50" fmla="*/ 848 w 4089"/>
              <a:gd name="T51" fmla="*/ 0 h 4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89" h="4089">
                <a:moveTo>
                  <a:pt x="3239" y="3699"/>
                </a:moveTo>
                <a:lnTo>
                  <a:pt x="3239" y="3699"/>
                </a:lnTo>
                <a:cubicBezTo>
                  <a:pt x="3493" y="3699"/>
                  <a:pt x="3698" y="3493"/>
                  <a:pt x="3698" y="3240"/>
                </a:cubicBezTo>
                <a:lnTo>
                  <a:pt x="3698" y="849"/>
                </a:lnTo>
                <a:lnTo>
                  <a:pt x="3698" y="849"/>
                </a:lnTo>
                <a:cubicBezTo>
                  <a:pt x="3698" y="596"/>
                  <a:pt x="3493" y="390"/>
                  <a:pt x="3239" y="390"/>
                </a:cubicBezTo>
                <a:lnTo>
                  <a:pt x="848" y="390"/>
                </a:lnTo>
                <a:lnTo>
                  <a:pt x="848" y="390"/>
                </a:lnTo>
                <a:cubicBezTo>
                  <a:pt x="596" y="390"/>
                  <a:pt x="390" y="596"/>
                  <a:pt x="390" y="849"/>
                </a:cubicBezTo>
                <a:lnTo>
                  <a:pt x="390" y="3240"/>
                </a:lnTo>
                <a:lnTo>
                  <a:pt x="390" y="3240"/>
                </a:lnTo>
                <a:cubicBezTo>
                  <a:pt x="390" y="3493"/>
                  <a:pt x="596" y="3699"/>
                  <a:pt x="848" y="3699"/>
                </a:cubicBezTo>
                <a:lnTo>
                  <a:pt x="3239" y="3699"/>
                </a:lnTo>
                <a:close/>
                <a:moveTo>
                  <a:pt x="848" y="0"/>
                </a:moveTo>
                <a:lnTo>
                  <a:pt x="3239" y="0"/>
                </a:lnTo>
                <a:lnTo>
                  <a:pt x="3239" y="0"/>
                </a:lnTo>
                <a:cubicBezTo>
                  <a:pt x="3707" y="0"/>
                  <a:pt x="4088" y="381"/>
                  <a:pt x="4088" y="849"/>
                </a:cubicBezTo>
                <a:lnTo>
                  <a:pt x="4088" y="3240"/>
                </a:lnTo>
                <a:lnTo>
                  <a:pt x="4088" y="3240"/>
                </a:lnTo>
                <a:cubicBezTo>
                  <a:pt x="4088" y="3707"/>
                  <a:pt x="3707" y="4088"/>
                  <a:pt x="3239" y="4088"/>
                </a:cubicBezTo>
                <a:lnTo>
                  <a:pt x="848" y="4088"/>
                </a:lnTo>
                <a:lnTo>
                  <a:pt x="848" y="4088"/>
                </a:lnTo>
                <a:cubicBezTo>
                  <a:pt x="381" y="4088"/>
                  <a:pt x="0" y="3707"/>
                  <a:pt x="0" y="3240"/>
                </a:cubicBezTo>
                <a:lnTo>
                  <a:pt x="0" y="849"/>
                </a:lnTo>
                <a:lnTo>
                  <a:pt x="0" y="849"/>
                </a:lnTo>
                <a:cubicBezTo>
                  <a:pt x="0" y="381"/>
                  <a:pt x="381" y="0"/>
                  <a:pt x="848" y="0"/>
                </a:cubicBez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2311" name="Freeform 23">
            <a:extLst>
              <a:ext uri="{FF2B5EF4-FFF2-40B4-BE49-F238E27FC236}">
                <a16:creationId xmlns:a16="http://schemas.microsoft.com/office/drawing/2014/main" id="{CF7E0A4E-1557-0A40-A08D-75963A019331}"/>
              </a:ext>
            </a:extLst>
          </p:cNvPr>
          <p:cNvSpPr>
            <a:spLocks noChangeArrowheads="1"/>
          </p:cNvSpPr>
          <p:nvPr/>
        </p:nvSpPr>
        <p:spPr bwMode="auto">
          <a:xfrm>
            <a:off x="3794575" y="7629767"/>
            <a:ext cx="1558097" cy="1058985"/>
          </a:xfrm>
          <a:custGeom>
            <a:avLst/>
            <a:gdLst>
              <a:gd name="T0" fmla="*/ 790 w 1582"/>
              <a:gd name="T1" fmla="*/ 0 h 1077"/>
              <a:gd name="T2" fmla="*/ 0 w 1582"/>
              <a:gd name="T3" fmla="*/ 1076 h 1077"/>
              <a:gd name="T4" fmla="*/ 1581 w 1582"/>
              <a:gd name="T5" fmla="*/ 1076 h 1077"/>
              <a:gd name="T6" fmla="*/ 790 w 1582"/>
              <a:gd name="T7" fmla="*/ 0 h 1077"/>
            </a:gdLst>
            <a:ahLst/>
            <a:cxnLst>
              <a:cxn ang="0">
                <a:pos x="T0" y="T1"/>
              </a:cxn>
              <a:cxn ang="0">
                <a:pos x="T2" y="T3"/>
              </a:cxn>
              <a:cxn ang="0">
                <a:pos x="T4" y="T5"/>
              </a:cxn>
              <a:cxn ang="0">
                <a:pos x="T6" y="T7"/>
              </a:cxn>
            </a:cxnLst>
            <a:rect l="0" t="0" r="r" b="b"/>
            <a:pathLst>
              <a:path w="1582" h="1077">
                <a:moveTo>
                  <a:pt x="790" y="0"/>
                </a:moveTo>
                <a:lnTo>
                  <a:pt x="0" y="1076"/>
                </a:lnTo>
                <a:lnTo>
                  <a:pt x="1581" y="1076"/>
                </a:lnTo>
                <a:lnTo>
                  <a:pt x="790"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6" name="TextBox 35">
            <a:extLst>
              <a:ext uri="{FF2B5EF4-FFF2-40B4-BE49-F238E27FC236}">
                <a16:creationId xmlns:a16="http://schemas.microsoft.com/office/drawing/2014/main" id="{561B9D4F-05B6-1140-871D-9564A18691D9}"/>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7" name="TextBox 36">
            <a:extLst>
              <a:ext uri="{FF2B5EF4-FFF2-40B4-BE49-F238E27FC236}">
                <a16:creationId xmlns:a16="http://schemas.microsoft.com/office/drawing/2014/main" id="{F36C1520-C108-C649-9CE0-C588106F4CA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9" name="Freeform 98">
            <a:extLst>
              <a:ext uri="{FF2B5EF4-FFF2-40B4-BE49-F238E27FC236}">
                <a16:creationId xmlns:a16="http://schemas.microsoft.com/office/drawing/2014/main" id="{092BD5A4-0DE4-7543-AB40-800C3395BBF9}"/>
              </a:ext>
            </a:extLst>
          </p:cNvPr>
          <p:cNvSpPr>
            <a:spLocks noChangeArrowheads="1"/>
          </p:cNvSpPr>
          <p:nvPr/>
        </p:nvSpPr>
        <p:spPr bwMode="auto">
          <a:xfrm>
            <a:off x="3819474" y="9650564"/>
            <a:ext cx="1508294" cy="1782822"/>
          </a:xfrm>
          <a:custGeom>
            <a:avLst/>
            <a:gdLst/>
            <a:ahLst/>
            <a:cxnLst/>
            <a:rect l="0" t="0"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40" name="Freeform 103">
            <a:extLst>
              <a:ext uri="{FF2B5EF4-FFF2-40B4-BE49-F238E27FC236}">
                <a16:creationId xmlns:a16="http://schemas.microsoft.com/office/drawing/2014/main" id="{8C00CE8F-C9F8-734F-A200-6F73971A63D8}"/>
              </a:ext>
            </a:extLst>
          </p:cNvPr>
          <p:cNvSpPr>
            <a:spLocks noChangeArrowheads="1"/>
          </p:cNvSpPr>
          <p:nvPr/>
        </p:nvSpPr>
        <p:spPr bwMode="auto">
          <a:xfrm>
            <a:off x="8758518" y="9565963"/>
            <a:ext cx="1786051" cy="1660092"/>
          </a:xfrm>
          <a:custGeom>
            <a:avLst/>
            <a:gdLst>
              <a:gd name="T0" fmla="*/ 101600 w 877527"/>
              <a:gd name="T1" fmla="*/ 620713 h 815615"/>
              <a:gd name="T2" fmla="*/ 672740 w 877527"/>
              <a:gd name="T3" fmla="*/ 620713 h 815615"/>
              <a:gd name="T4" fmla="*/ 672740 w 877527"/>
              <a:gd name="T5" fmla="*/ 691791 h 815615"/>
              <a:gd name="T6" fmla="*/ 101600 w 877527"/>
              <a:gd name="T7" fmla="*/ 691791 h 815615"/>
              <a:gd name="T8" fmla="*/ 101600 w 877527"/>
              <a:gd name="T9" fmla="*/ 496888 h 815615"/>
              <a:gd name="T10" fmla="*/ 548915 w 877527"/>
              <a:gd name="T11" fmla="*/ 496888 h 815615"/>
              <a:gd name="T12" fmla="*/ 548915 w 877527"/>
              <a:gd name="T13" fmla="*/ 567966 h 815615"/>
              <a:gd name="T14" fmla="*/ 101600 w 877527"/>
              <a:gd name="T15" fmla="*/ 567966 h 815615"/>
              <a:gd name="T16" fmla="*/ 101600 w 877527"/>
              <a:gd name="T17" fmla="*/ 373063 h 815615"/>
              <a:gd name="T18" fmla="*/ 548915 w 877527"/>
              <a:gd name="T19" fmla="*/ 373063 h 815615"/>
              <a:gd name="T20" fmla="*/ 548915 w 877527"/>
              <a:gd name="T21" fmla="*/ 444141 h 815615"/>
              <a:gd name="T22" fmla="*/ 101600 w 877527"/>
              <a:gd name="T23" fmla="*/ 444141 h 815615"/>
              <a:gd name="T24" fmla="*/ 101600 w 877527"/>
              <a:gd name="T25" fmla="*/ 249238 h 815615"/>
              <a:gd name="T26" fmla="*/ 507640 w 877527"/>
              <a:gd name="T27" fmla="*/ 249238 h 815615"/>
              <a:gd name="T28" fmla="*/ 507640 w 877527"/>
              <a:gd name="T29" fmla="*/ 320318 h 815615"/>
              <a:gd name="T30" fmla="*/ 101600 w 877527"/>
              <a:gd name="T31" fmla="*/ 320318 h 815615"/>
              <a:gd name="T32" fmla="*/ 101600 w 877527"/>
              <a:gd name="T33" fmla="*/ 125413 h 815615"/>
              <a:gd name="T34" fmla="*/ 280628 w 877527"/>
              <a:gd name="T35" fmla="*/ 125413 h 815615"/>
              <a:gd name="T36" fmla="*/ 280628 w 877527"/>
              <a:gd name="T37" fmla="*/ 196493 h 815615"/>
              <a:gd name="T38" fmla="*/ 101600 w 877527"/>
              <a:gd name="T39" fmla="*/ 196493 h 815615"/>
              <a:gd name="T40" fmla="*/ 0 w 877527"/>
              <a:gd name="T41" fmla="*/ 0 h 815615"/>
              <a:gd name="T42" fmla="*/ 71627 w 877527"/>
              <a:gd name="T43" fmla="*/ 0 h 815615"/>
              <a:gd name="T44" fmla="*/ 71627 w 877527"/>
              <a:gd name="T45" fmla="*/ 743956 h 815615"/>
              <a:gd name="T46" fmla="*/ 877527 w 877527"/>
              <a:gd name="T47" fmla="*/ 743956 h 815615"/>
              <a:gd name="T48" fmla="*/ 877527 w 877527"/>
              <a:gd name="T49" fmla="*/ 815615 h 815615"/>
              <a:gd name="T50" fmla="*/ 0 w 877527"/>
              <a:gd name="T51" fmla="*/ 815615 h 81561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877527" h="815615">
                <a:moveTo>
                  <a:pt x="101600" y="620713"/>
                </a:moveTo>
                <a:lnTo>
                  <a:pt x="672740" y="620713"/>
                </a:lnTo>
                <a:lnTo>
                  <a:pt x="672740" y="691791"/>
                </a:lnTo>
                <a:lnTo>
                  <a:pt x="101600" y="691791"/>
                </a:lnTo>
                <a:lnTo>
                  <a:pt x="101600" y="620713"/>
                </a:lnTo>
                <a:close/>
                <a:moveTo>
                  <a:pt x="101600" y="496888"/>
                </a:moveTo>
                <a:lnTo>
                  <a:pt x="548915" y="496888"/>
                </a:lnTo>
                <a:lnTo>
                  <a:pt x="548915" y="567966"/>
                </a:lnTo>
                <a:lnTo>
                  <a:pt x="101600" y="567966"/>
                </a:lnTo>
                <a:lnTo>
                  <a:pt x="101600" y="496888"/>
                </a:lnTo>
                <a:close/>
                <a:moveTo>
                  <a:pt x="101600" y="373063"/>
                </a:moveTo>
                <a:lnTo>
                  <a:pt x="548915" y="373063"/>
                </a:lnTo>
                <a:lnTo>
                  <a:pt x="548915" y="444141"/>
                </a:lnTo>
                <a:lnTo>
                  <a:pt x="101600" y="444141"/>
                </a:lnTo>
                <a:lnTo>
                  <a:pt x="101600" y="373063"/>
                </a:lnTo>
                <a:close/>
                <a:moveTo>
                  <a:pt x="101600" y="249238"/>
                </a:moveTo>
                <a:lnTo>
                  <a:pt x="507640" y="249238"/>
                </a:lnTo>
                <a:lnTo>
                  <a:pt x="507640" y="320318"/>
                </a:lnTo>
                <a:lnTo>
                  <a:pt x="101600" y="320318"/>
                </a:lnTo>
                <a:lnTo>
                  <a:pt x="101600" y="249238"/>
                </a:lnTo>
                <a:close/>
                <a:moveTo>
                  <a:pt x="101600" y="125413"/>
                </a:moveTo>
                <a:lnTo>
                  <a:pt x="280628" y="125413"/>
                </a:lnTo>
                <a:lnTo>
                  <a:pt x="280628" y="196493"/>
                </a:lnTo>
                <a:lnTo>
                  <a:pt x="101600" y="196493"/>
                </a:lnTo>
                <a:lnTo>
                  <a:pt x="101600" y="125413"/>
                </a:lnTo>
                <a:close/>
                <a:moveTo>
                  <a:pt x="0" y="0"/>
                </a:moveTo>
                <a:lnTo>
                  <a:pt x="71627" y="0"/>
                </a:lnTo>
                <a:lnTo>
                  <a:pt x="71627" y="743956"/>
                </a:lnTo>
                <a:lnTo>
                  <a:pt x="877527" y="743956"/>
                </a:lnTo>
                <a:lnTo>
                  <a:pt x="877527" y="815615"/>
                </a:lnTo>
                <a:lnTo>
                  <a:pt x="0" y="815615"/>
                </a:lnTo>
                <a:lnTo>
                  <a:pt x="0" y="0"/>
                </a:ln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41" name="Freeform 105">
            <a:extLst>
              <a:ext uri="{FF2B5EF4-FFF2-40B4-BE49-F238E27FC236}">
                <a16:creationId xmlns:a16="http://schemas.microsoft.com/office/drawing/2014/main" id="{FA70E9CC-6FC2-CF4D-9101-52F1DF670B2C}"/>
              </a:ext>
            </a:extLst>
          </p:cNvPr>
          <p:cNvSpPr>
            <a:spLocks noChangeArrowheads="1"/>
          </p:cNvSpPr>
          <p:nvPr/>
        </p:nvSpPr>
        <p:spPr bwMode="auto">
          <a:xfrm>
            <a:off x="18957831" y="9488921"/>
            <a:ext cx="1692389" cy="1789282"/>
          </a:xfrm>
          <a:custGeom>
            <a:avLst/>
            <a:gdLst/>
            <a:ahLst/>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42" name="Freeform 61">
            <a:extLst>
              <a:ext uri="{FF2B5EF4-FFF2-40B4-BE49-F238E27FC236}">
                <a16:creationId xmlns:a16="http://schemas.microsoft.com/office/drawing/2014/main" id="{8456C8B5-88F8-B54C-9D0D-D6C19542D0A3}"/>
              </a:ext>
            </a:extLst>
          </p:cNvPr>
          <p:cNvSpPr>
            <a:spLocks noChangeArrowheads="1"/>
          </p:cNvSpPr>
          <p:nvPr/>
        </p:nvSpPr>
        <p:spPr bwMode="auto">
          <a:xfrm>
            <a:off x="13792743" y="9507828"/>
            <a:ext cx="1756984" cy="1776363"/>
          </a:xfrm>
          <a:custGeom>
            <a:avLst/>
            <a:gdLst>
              <a:gd name="T0" fmla="*/ 862521 w 2400"/>
              <a:gd name="T1" fmla="*/ 195707 h 2427"/>
              <a:gd name="T2" fmla="*/ 229934 w 2400"/>
              <a:gd name="T3" fmla="*/ 456889 h 2427"/>
              <a:gd name="T4" fmla="*/ 229934 w 2400"/>
              <a:gd name="T5" fmla="*/ 568053 h 2427"/>
              <a:gd name="T6" fmla="*/ 270595 w 2400"/>
              <a:gd name="T7" fmla="*/ 400407 h 2427"/>
              <a:gd name="T8" fmla="*/ 286427 w 2400"/>
              <a:gd name="T9" fmla="*/ 401846 h 2427"/>
              <a:gd name="T10" fmla="*/ 344001 w 2400"/>
              <a:gd name="T11" fmla="*/ 422352 h 2427"/>
              <a:gd name="T12" fmla="*/ 337884 w 2400"/>
              <a:gd name="T13" fmla="*/ 461925 h 2427"/>
              <a:gd name="T14" fmla="*/ 364511 w 2400"/>
              <a:gd name="T15" fmla="*/ 479553 h 2427"/>
              <a:gd name="T16" fmla="*/ 365231 w 2400"/>
              <a:gd name="T17" fmla="*/ 545748 h 2427"/>
              <a:gd name="T18" fmla="*/ 341482 w 2400"/>
              <a:gd name="T19" fmla="*/ 553303 h 2427"/>
              <a:gd name="T20" fmla="*/ 348679 w 2400"/>
              <a:gd name="T21" fmla="*/ 585681 h 2427"/>
              <a:gd name="T22" fmla="*/ 319532 w 2400"/>
              <a:gd name="T23" fmla="*/ 626693 h 2427"/>
              <a:gd name="T24" fmla="*/ 274193 w 2400"/>
              <a:gd name="T25" fmla="*/ 621297 h 2427"/>
              <a:gd name="T26" fmla="*/ 261959 w 2400"/>
              <a:gd name="T27" fmla="*/ 648278 h 2427"/>
              <a:gd name="T28" fmla="*/ 221298 w 2400"/>
              <a:gd name="T29" fmla="*/ 657632 h 2427"/>
              <a:gd name="T30" fmla="*/ 188913 w 2400"/>
              <a:gd name="T31" fmla="*/ 624175 h 2427"/>
              <a:gd name="T32" fmla="*/ 156528 w 2400"/>
              <a:gd name="T33" fmla="*/ 631370 h 2427"/>
              <a:gd name="T34" fmla="*/ 115866 w 2400"/>
              <a:gd name="T35" fmla="*/ 602589 h 2427"/>
              <a:gd name="T36" fmla="*/ 121264 w 2400"/>
              <a:gd name="T37" fmla="*/ 557260 h 2427"/>
              <a:gd name="T38" fmla="*/ 85640 w 2400"/>
              <a:gd name="T39" fmla="*/ 528480 h 2427"/>
              <a:gd name="T40" fmla="*/ 84561 w 2400"/>
              <a:gd name="T41" fmla="*/ 511931 h 2427"/>
              <a:gd name="T42" fmla="*/ 111189 w 2400"/>
              <a:gd name="T43" fmla="*/ 473078 h 2427"/>
              <a:gd name="T44" fmla="*/ 122343 w 2400"/>
              <a:gd name="T45" fmla="*/ 461206 h 2427"/>
              <a:gd name="T46" fmla="*/ 116586 w 2400"/>
              <a:gd name="T47" fmla="*/ 421633 h 2427"/>
              <a:gd name="T48" fmla="*/ 157607 w 2400"/>
              <a:gd name="T49" fmla="*/ 392852 h 2427"/>
              <a:gd name="T50" fmla="*/ 189992 w 2400"/>
              <a:gd name="T51" fmla="*/ 400047 h 2427"/>
              <a:gd name="T52" fmla="*/ 221657 w 2400"/>
              <a:gd name="T53" fmla="*/ 367310 h 2427"/>
              <a:gd name="T54" fmla="*/ 238570 w 2400"/>
              <a:gd name="T55" fmla="*/ 367310 h 2427"/>
              <a:gd name="T56" fmla="*/ 270595 w 2400"/>
              <a:gd name="T57" fmla="*/ 400407 h 2427"/>
              <a:gd name="T58" fmla="*/ 652378 w 2400"/>
              <a:gd name="T59" fmla="*/ 466242 h 2427"/>
              <a:gd name="T60" fmla="*/ 664252 w 2400"/>
              <a:gd name="T61" fmla="*/ 575968 h 2427"/>
              <a:gd name="T62" fmla="*/ 687282 w 2400"/>
              <a:gd name="T63" fmla="*/ 405444 h 2427"/>
              <a:gd name="T64" fmla="*/ 703114 w 2400"/>
              <a:gd name="T65" fmla="*/ 405084 h 2427"/>
              <a:gd name="T66" fmla="*/ 762847 w 2400"/>
              <a:gd name="T67" fmla="*/ 418395 h 2427"/>
              <a:gd name="T68" fmla="*/ 761407 w 2400"/>
              <a:gd name="T69" fmla="*/ 457968 h 2427"/>
              <a:gd name="T70" fmla="*/ 789834 w 2400"/>
              <a:gd name="T71" fmla="*/ 471998 h 2427"/>
              <a:gd name="T72" fmla="*/ 797391 w 2400"/>
              <a:gd name="T73" fmla="*/ 537474 h 2427"/>
              <a:gd name="T74" fmla="*/ 774361 w 2400"/>
              <a:gd name="T75" fmla="*/ 547907 h 2427"/>
              <a:gd name="T76" fmla="*/ 784797 w 2400"/>
              <a:gd name="T77" fmla="*/ 578486 h 2427"/>
              <a:gd name="T78" fmla="*/ 759968 w 2400"/>
              <a:gd name="T79" fmla="*/ 622736 h 2427"/>
              <a:gd name="T80" fmla="*/ 713909 w 2400"/>
              <a:gd name="T81" fmla="*/ 623095 h 2427"/>
              <a:gd name="T82" fmla="*/ 704554 w 2400"/>
              <a:gd name="T83" fmla="*/ 651516 h 2427"/>
              <a:gd name="T84" fmla="*/ 664972 w 2400"/>
              <a:gd name="T85" fmla="*/ 665546 h 2427"/>
              <a:gd name="T86" fmla="*/ 629349 w 2400"/>
              <a:gd name="T87" fmla="*/ 636766 h 2427"/>
              <a:gd name="T88" fmla="*/ 597683 w 2400"/>
              <a:gd name="T89" fmla="*/ 647559 h 2427"/>
              <a:gd name="T90" fmla="*/ 553784 w 2400"/>
              <a:gd name="T91" fmla="*/ 624175 h 2427"/>
              <a:gd name="T92" fmla="*/ 554503 w 2400"/>
              <a:gd name="T93" fmla="*/ 578846 h 2427"/>
              <a:gd name="T94" fmla="*/ 515641 w 2400"/>
              <a:gd name="T95" fmla="*/ 555102 h 2427"/>
              <a:gd name="T96" fmla="*/ 513122 w 2400"/>
              <a:gd name="T97" fmla="*/ 538553 h 2427"/>
              <a:gd name="T98" fmla="*/ 535432 w 2400"/>
              <a:gd name="T99" fmla="*/ 497181 h 2427"/>
              <a:gd name="T100" fmla="*/ 545507 w 2400"/>
              <a:gd name="T101" fmla="*/ 483870 h 2427"/>
              <a:gd name="T102" fmla="*/ 535432 w 2400"/>
              <a:gd name="T103" fmla="*/ 445376 h 2427"/>
              <a:gd name="T104" fmla="*/ 573934 w 2400"/>
              <a:gd name="T105" fmla="*/ 412279 h 2427"/>
              <a:gd name="T106" fmla="*/ 606679 w 2400"/>
              <a:gd name="T107" fmla="*/ 415157 h 2427"/>
              <a:gd name="T108" fmla="*/ 635106 w 2400"/>
              <a:gd name="T109" fmla="*/ 378822 h 2427"/>
              <a:gd name="T110" fmla="*/ 652018 w 2400"/>
              <a:gd name="T111" fmla="*/ 377023 h 2427"/>
              <a:gd name="T112" fmla="*/ 687282 w 2400"/>
              <a:gd name="T113" fmla="*/ 405444 h 2427"/>
              <a:gd name="T114" fmla="*/ 849207 w 2400"/>
              <a:gd name="T115" fmla="*/ 162249 h 24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00" h="2427">
                <a:moveTo>
                  <a:pt x="1150" y="2426"/>
                </a:moveTo>
                <a:lnTo>
                  <a:pt x="1150" y="999"/>
                </a:lnTo>
                <a:lnTo>
                  <a:pt x="0" y="551"/>
                </a:lnTo>
                <a:lnTo>
                  <a:pt x="0" y="1941"/>
                </a:lnTo>
                <a:lnTo>
                  <a:pt x="0" y="1975"/>
                </a:lnTo>
                <a:lnTo>
                  <a:pt x="32" y="1987"/>
                </a:lnTo>
                <a:lnTo>
                  <a:pt x="1150" y="2426"/>
                </a:lnTo>
                <a:close/>
                <a:moveTo>
                  <a:pt x="2397" y="544"/>
                </a:moveTo>
                <a:lnTo>
                  <a:pt x="1249" y="999"/>
                </a:lnTo>
                <a:lnTo>
                  <a:pt x="1249" y="2426"/>
                </a:lnTo>
                <a:lnTo>
                  <a:pt x="2368" y="1987"/>
                </a:lnTo>
                <a:lnTo>
                  <a:pt x="2399" y="1975"/>
                </a:lnTo>
                <a:lnTo>
                  <a:pt x="2399" y="1941"/>
                </a:lnTo>
                <a:lnTo>
                  <a:pt x="2397" y="544"/>
                </a:lnTo>
                <a:close/>
                <a:moveTo>
                  <a:pt x="639" y="1270"/>
                </a:moveTo>
                <a:lnTo>
                  <a:pt x="639" y="1270"/>
                </a:lnTo>
                <a:cubicBezTo>
                  <a:pt x="596" y="1270"/>
                  <a:pt x="558" y="1287"/>
                  <a:pt x="529" y="1315"/>
                </a:cubicBezTo>
                <a:cubicBezTo>
                  <a:pt x="501" y="1343"/>
                  <a:pt x="484" y="1382"/>
                  <a:pt x="484" y="1425"/>
                </a:cubicBezTo>
                <a:cubicBezTo>
                  <a:pt x="484" y="1467"/>
                  <a:pt x="501" y="1506"/>
                  <a:pt x="529" y="1534"/>
                </a:cubicBezTo>
                <a:cubicBezTo>
                  <a:pt x="558" y="1562"/>
                  <a:pt x="596" y="1579"/>
                  <a:pt x="639" y="1579"/>
                </a:cubicBezTo>
                <a:cubicBezTo>
                  <a:pt x="681" y="1579"/>
                  <a:pt x="720" y="1562"/>
                  <a:pt x="748" y="1534"/>
                </a:cubicBezTo>
                <a:cubicBezTo>
                  <a:pt x="776" y="1506"/>
                  <a:pt x="793" y="1467"/>
                  <a:pt x="793" y="1425"/>
                </a:cubicBezTo>
                <a:cubicBezTo>
                  <a:pt x="793" y="1382"/>
                  <a:pt x="776" y="1343"/>
                  <a:pt x="748" y="1315"/>
                </a:cubicBezTo>
                <a:cubicBezTo>
                  <a:pt x="720" y="1287"/>
                  <a:pt x="681" y="1270"/>
                  <a:pt x="639" y="1270"/>
                </a:cubicBezTo>
                <a:close/>
                <a:moveTo>
                  <a:pt x="752" y="1113"/>
                </a:moveTo>
                <a:lnTo>
                  <a:pt x="752" y="1113"/>
                </a:lnTo>
                <a:cubicBezTo>
                  <a:pt x="755" y="1118"/>
                  <a:pt x="759" y="1122"/>
                  <a:pt x="764" y="1124"/>
                </a:cubicBezTo>
                <a:cubicBezTo>
                  <a:pt x="769" y="1126"/>
                  <a:pt x="775" y="1126"/>
                  <a:pt x="781" y="1125"/>
                </a:cubicBezTo>
                <a:cubicBezTo>
                  <a:pt x="787" y="1124"/>
                  <a:pt x="792" y="1121"/>
                  <a:pt x="796" y="1117"/>
                </a:cubicBezTo>
                <a:cubicBezTo>
                  <a:pt x="808" y="1103"/>
                  <a:pt x="825" y="1096"/>
                  <a:pt x="842" y="1094"/>
                </a:cubicBezTo>
                <a:cubicBezTo>
                  <a:pt x="859" y="1093"/>
                  <a:pt x="877" y="1098"/>
                  <a:pt x="892" y="1110"/>
                </a:cubicBezTo>
                <a:cubicBezTo>
                  <a:pt x="903" y="1119"/>
                  <a:pt x="915" y="1129"/>
                  <a:pt x="925" y="1140"/>
                </a:cubicBezTo>
                <a:cubicBezTo>
                  <a:pt x="936" y="1151"/>
                  <a:pt x="946" y="1163"/>
                  <a:pt x="956" y="1174"/>
                </a:cubicBezTo>
                <a:lnTo>
                  <a:pt x="955" y="1174"/>
                </a:lnTo>
                <a:cubicBezTo>
                  <a:pt x="967" y="1189"/>
                  <a:pt x="972" y="1206"/>
                  <a:pt x="971" y="1223"/>
                </a:cubicBezTo>
                <a:cubicBezTo>
                  <a:pt x="969" y="1240"/>
                  <a:pt x="962" y="1257"/>
                  <a:pt x="948" y="1270"/>
                </a:cubicBezTo>
                <a:cubicBezTo>
                  <a:pt x="943" y="1274"/>
                  <a:pt x="941" y="1278"/>
                  <a:pt x="939" y="1284"/>
                </a:cubicBezTo>
                <a:cubicBezTo>
                  <a:pt x="938" y="1290"/>
                  <a:pt x="939" y="1295"/>
                  <a:pt x="941" y="1301"/>
                </a:cubicBezTo>
                <a:cubicBezTo>
                  <a:pt x="943" y="1305"/>
                  <a:pt x="946" y="1309"/>
                  <a:pt x="951" y="1313"/>
                </a:cubicBezTo>
                <a:cubicBezTo>
                  <a:pt x="955" y="1315"/>
                  <a:pt x="961" y="1317"/>
                  <a:pt x="967" y="1317"/>
                </a:cubicBezTo>
                <a:cubicBezTo>
                  <a:pt x="983" y="1317"/>
                  <a:pt x="1000" y="1323"/>
                  <a:pt x="1013" y="1333"/>
                </a:cubicBezTo>
                <a:cubicBezTo>
                  <a:pt x="1027" y="1344"/>
                  <a:pt x="1038" y="1360"/>
                  <a:pt x="1040" y="1380"/>
                </a:cubicBezTo>
                <a:cubicBezTo>
                  <a:pt x="1042" y="1394"/>
                  <a:pt x="1043" y="1409"/>
                  <a:pt x="1043" y="1426"/>
                </a:cubicBezTo>
                <a:cubicBezTo>
                  <a:pt x="1042" y="1442"/>
                  <a:pt x="1042" y="1457"/>
                  <a:pt x="1040" y="1472"/>
                </a:cubicBezTo>
                <a:cubicBezTo>
                  <a:pt x="1037" y="1490"/>
                  <a:pt x="1028" y="1506"/>
                  <a:pt x="1015" y="1517"/>
                </a:cubicBezTo>
                <a:cubicBezTo>
                  <a:pt x="1002" y="1529"/>
                  <a:pt x="983" y="1535"/>
                  <a:pt x="965" y="1533"/>
                </a:cubicBezTo>
                <a:cubicBezTo>
                  <a:pt x="959" y="1533"/>
                  <a:pt x="953" y="1535"/>
                  <a:pt x="949" y="1538"/>
                </a:cubicBezTo>
                <a:cubicBezTo>
                  <a:pt x="945" y="1541"/>
                  <a:pt x="941" y="1545"/>
                  <a:pt x="939" y="1550"/>
                </a:cubicBezTo>
                <a:cubicBezTo>
                  <a:pt x="937" y="1556"/>
                  <a:pt x="936" y="1561"/>
                  <a:pt x="938" y="1567"/>
                </a:cubicBezTo>
                <a:cubicBezTo>
                  <a:pt x="939" y="1572"/>
                  <a:pt x="942" y="1577"/>
                  <a:pt x="946" y="1581"/>
                </a:cubicBezTo>
                <a:cubicBezTo>
                  <a:pt x="960" y="1594"/>
                  <a:pt x="968" y="1611"/>
                  <a:pt x="969" y="1628"/>
                </a:cubicBezTo>
                <a:cubicBezTo>
                  <a:pt x="971" y="1645"/>
                  <a:pt x="965" y="1663"/>
                  <a:pt x="953" y="1677"/>
                </a:cubicBezTo>
                <a:cubicBezTo>
                  <a:pt x="944" y="1690"/>
                  <a:pt x="933" y="1701"/>
                  <a:pt x="923" y="1712"/>
                </a:cubicBezTo>
                <a:cubicBezTo>
                  <a:pt x="912" y="1722"/>
                  <a:pt x="901" y="1732"/>
                  <a:pt x="888" y="1742"/>
                </a:cubicBezTo>
                <a:cubicBezTo>
                  <a:pt x="873" y="1753"/>
                  <a:pt x="856" y="1758"/>
                  <a:pt x="839" y="1757"/>
                </a:cubicBezTo>
                <a:cubicBezTo>
                  <a:pt x="822" y="1755"/>
                  <a:pt x="806" y="1748"/>
                  <a:pt x="793" y="1734"/>
                </a:cubicBezTo>
                <a:cubicBezTo>
                  <a:pt x="790" y="1730"/>
                  <a:pt x="784" y="1728"/>
                  <a:pt x="778" y="1726"/>
                </a:cubicBezTo>
                <a:cubicBezTo>
                  <a:pt x="772" y="1725"/>
                  <a:pt x="767" y="1725"/>
                  <a:pt x="762" y="1727"/>
                </a:cubicBezTo>
                <a:cubicBezTo>
                  <a:pt x="757" y="1729"/>
                  <a:pt x="753" y="1732"/>
                  <a:pt x="750" y="1737"/>
                </a:cubicBezTo>
                <a:cubicBezTo>
                  <a:pt x="747" y="1742"/>
                  <a:pt x="745" y="1748"/>
                  <a:pt x="745" y="1753"/>
                </a:cubicBezTo>
                <a:cubicBezTo>
                  <a:pt x="746" y="1772"/>
                  <a:pt x="739" y="1789"/>
                  <a:pt x="728" y="1802"/>
                </a:cubicBezTo>
                <a:cubicBezTo>
                  <a:pt x="717" y="1815"/>
                  <a:pt x="701" y="1824"/>
                  <a:pt x="683" y="1826"/>
                </a:cubicBezTo>
                <a:cubicBezTo>
                  <a:pt x="676" y="1827"/>
                  <a:pt x="668" y="1828"/>
                  <a:pt x="660" y="1828"/>
                </a:cubicBezTo>
                <a:cubicBezTo>
                  <a:pt x="652" y="1828"/>
                  <a:pt x="644" y="1829"/>
                  <a:pt x="638" y="1829"/>
                </a:cubicBezTo>
                <a:cubicBezTo>
                  <a:pt x="632" y="1829"/>
                  <a:pt x="624" y="1828"/>
                  <a:pt x="615" y="1828"/>
                </a:cubicBezTo>
                <a:cubicBezTo>
                  <a:pt x="607" y="1827"/>
                  <a:pt x="599" y="1826"/>
                  <a:pt x="592" y="1826"/>
                </a:cubicBezTo>
                <a:cubicBezTo>
                  <a:pt x="574" y="1823"/>
                  <a:pt x="557" y="1814"/>
                  <a:pt x="546" y="1801"/>
                </a:cubicBezTo>
                <a:cubicBezTo>
                  <a:pt x="535" y="1788"/>
                  <a:pt x="529" y="1771"/>
                  <a:pt x="530" y="1752"/>
                </a:cubicBezTo>
                <a:cubicBezTo>
                  <a:pt x="530" y="1746"/>
                  <a:pt x="528" y="1740"/>
                  <a:pt x="525" y="1735"/>
                </a:cubicBezTo>
                <a:cubicBezTo>
                  <a:pt x="522" y="1731"/>
                  <a:pt x="518" y="1727"/>
                  <a:pt x="513" y="1725"/>
                </a:cubicBezTo>
                <a:cubicBezTo>
                  <a:pt x="508" y="1723"/>
                  <a:pt x="503" y="1722"/>
                  <a:pt x="496" y="1724"/>
                </a:cubicBezTo>
                <a:cubicBezTo>
                  <a:pt x="491" y="1725"/>
                  <a:pt x="485" y="1728"/>
                  <a:pt x="482" y="1732"/>
                </a:cubicBezTo>
                <a:cubicBezTo>
                  <a:pt x="469" y="1746"/>
                  <a:pt x="453" y="1753"/>
                  <a:pt x="435" y="1755"/>
                </a:cubicBezTo>
                <a:cubicBezTo>
                  <a:pt x="418" y="1756"/>
                  <a:pt x="400" y="1751"/>
                  <a:pt x="386" y="1739"/>
                </a:cubicBezTo>
                <a:cubicBezTo>
                  <a:pt x="374" y="1730"/>
                  <a:pt x="363" y="1719"/>
                  <a:pt x="352" y="1709"/>
                </a:cubicBezTo>
                <a:cubicBezTo>
                  <a:pt x="341" y="1698"/>
                  <a:pt x="331" y="1687"/>
                  <a:pt x="322" y="1675"/>
                </a:cubicBezTo>
                <a:cubicBezTo>
                  <a:pt x="310" y="1660"/>
                  <a:pt x="306" y="1642"/>
                  <a:pt x="307" y="1626"/>
                </a:cubicBezTo>
                <a:cubicBezTo>
                  <a:pt x="309" y="1608"/>
                  <a:pt x="316" y="1592"/>
                  <a:pt x="330" y="1580"/>
                </a:cubicBezTo>
                <a:cubicBezTo>
                  <a:pt x="334" y="1576"/>
                  <a:pt x="337" y="1570"/>
                  <a:pt x="338" y="1565"/>
                </a:cubicBezTo>
                <a:cubicBezTo>
                  <a:pt x="339" y="1560"/>
                  <a:pt x="339" y="1554"/>
                  <a:pt x="337" y="1549"/>
                </a:cubicBezTo>
                <a:cubicBezTo>
                  <a:pt x="334" y="1543"/>
                  <a:pt x="331" y="1539"/>
                  <a:pt x="326" y="1536"/>
                </a:cubicBezTo>
                <a:cubicBezTo>
                  <a:pt x="322" y="1533"/>
                  <a:pt x="317" y="1531"/>
                  <a:pt x="312" y="1531"/>
                </a:cubicBezTo>
                <a:lnTo>
                  <a:pt x="311" y="1532"/>
                </a:lnTo>
                <a:cubicBezTo>
                  <a:pt x="295" y="1532"/>
                  <a:pt x="278" y="1526"/>
                  <a:pt x="265" y="1516"/>
                </a:cubicBezTo>
                <a:cubicBezTo>
                  <a:pt x="251" y="1505"/>
                  <a:pt x="240" y="1489"/>
                  <a:pt x="238" y="1469"/>
                </a:cubicBezTo>
                <a:cubicBezTo>
                  <a:pt x="237" y="1462"/>
                  <a:pt x="236" y="1455"/>
                  <a:pt x="236" y="1447"/>
                </a:cubicBezTo>
                <a:cubicBezTo>
                  <a:pt x="235" y="1441"/>
                  <a:pt x="235" y="1434"/>
                  <a:pt x="235" y="1425"/>
                </a:cubicBezTo>
                <a:lnTo>
                  <a:pt x="234" y="1425"/>
                </a:lnTo>
                <a:lnTo>
                  <a:pt x="234" y="1423"/>
                </a:lnTo>
                <a:lnTo>
                  <a:pt x="235" y="1423"/>
                </a:lnTo>
                <a:cubicBezTo>
                  <a:pt x="235" y="1414"/>
                  <a:pt x="235" y="1406"/>
                  <a:pt x="236" y="1400"/>
                </a:cubicBezTo>
                <a:cubicBezTo>
                  <a:pt x="236" y="1392"/>
                  <a:pt x="237" y="1385"/>
                  <a:pt x="238" y="1378"/>
                </a:cubicBezTo>
                <a:cubicBezTo>
                  <a:pt x="240" y="1359"/>
                  <a:pt x="249" y="1344"/>
                  <a:pt x="262" y="1332"/>
                </a:cubicBezTo>
                <a:cubicBezTo>
                  <a:pt x="274" y="1321"/>
                  <a:pt x="290" y="1315"/>
                  <a:pt x="309" y="1315"/>
                </a:cubicBezTo>
                <a:cubicBezTo>
                  <a:pt x="316" y="1315"/>
                  <a:pt x="323" y="1314"/>
                  <a:pt x="329" y="1310"/>
                </a:cubicBezTo>
                <a:cubicBezTo>
                  <a:pt x="333" y="1307"/>
                  <a:pt x="336" y="1303"/>
                  <a:pt x="339" y="1299"/>
                </a:cubicBezTo>
                <a:cubicBezTo>
                  <a:pt x="341" y="1293"/>
                  <a:pt x="341" y="1287"/>
                  <a:pt x="340" y="1282"/>
                </a:cubicBezTo>
                <a:cubicBezTo>
                  <a:pt x="339" y="1277"/>
                  <a:pt x="335" y="1271"/>
                  <a:pt x="332" y="1268"/>
                </a:cubicBezTo>
                <a:cubicBezTo>
                  <a:pt x="317" y="1255"/>
                  <a:pt x="310" y="1238"/>
                  <a:pt x="309" y="1222"/>
                </a:cubicBezTo>
                <a:lnTo>
                  <a:pt x="309" y="1221"/>
                </a:lnTo>
                <a:cubicBezTo>
                  <a:pt x="307" y="1204"/>
                  <a:pt x="312" y="1186"/>
                  <a:pt x="324" y="1172"/>
                </a:cubicBezTo>
                <a:cubicBezTo>
                  <a:pt x="333" y="1160"/>
                  <a:pt x="344" y="1149"/>
                  <a:pt x="355" y="1137"/>
                </a:cubicBezTo>
                <a:cubicBezTo>
                  <a:pt x="366" y="1126"/>
                  <a:pt x="377" y="1116"/>
                  <a:pt x="389" y="1107"/>
                </a:cubicBezTo>
                <a:cubicBezTo>
                  <a:pt x="404" y="1096"/>
                  <a:pt x="421" y="1091"/>
                  <a:pt x="438" y="1092"/>
                </a:cubicBezTo>
                <a:cubicBezTo>
                  <a:pt x="455" y="1093"/>
                  <a:pt x="472" y="1101"/>
                  <a:pt x="485" y="1115"/>
                </a:cubicBezTo>
                <a:cubicBezTo>
                  <a:pt x="488" y="1119"/>
                  <a:pt x="493" y="1122"/>
                  <a:pt x="499" y="1123"/>
                </a:cubicBezTo>
                <a:cubicBezTo>
                  <a:pt x="505" y="1124"/>
                  <a:pt x="511" y="1124"/>
                  <a:pt x="515" y="1122"/>
                </a:cubicBezTo>
                <a:cubicBezTo>
                  <a:pt x="521" y="1120"/>
                  <a:pt x="525" y="1116"/>
                  <a:pt x="528" y="1112"/>
                </a:cubicBezTo>
                <a:cubicBezTo>
                  <a:pt x="531" y="1107"/>
                  <a:pt x="532" y="1101"/>
                  <a:pt x="532" y="1095"/>
                </a:cubicBezTo>
                <a:cubicBezTo>
                  <a:pt x="532" y="1077"/>
                  <a:pt x="538" y="1060"/>
                  <a:pt x="549" y="1047"/>
                </a:cubicBezTo>
                <a:cubicBezTo>
                  <a:pt x="560" y="1034"/>
                  <a:pt x="576" y="1025"/>
                  <a:pt x="595" y="1023"/>
                </a:cubicBezTo>
                <a:cubicBezTo>
                  <a:pt x="602" y="1022"/>
                  <a:pt x="609" y="1022"/>
                  <a:pt x="616" y="1021"/>
                </a:cubicBezTo>
                <a:cubicBezTo>
                  <a:pt x="623" y="1021"/>
                  <a:pt x="630" y="1021"/>
                  <a:pt x="638" y="1021"/>
                </a:cubicBezTo>
                <a:lnTo>
                  <a:pt x="640" y="1021"/>
                </a:lnTo>
                <a:cubicBezTo>
                  <a:pt x="649" y="1021"/>
                  <a:pt x="657" y="1021"/>
                  <a:pt x="663" y="1021"/>
                </a:cubicBezTo>
                <a:cubicBezTo>
                  <a:pt x="671" y="1022"/>
                  <a:pt x="679" y="1022"/>
                  <a:pt x="686" y="1023"/>
                </a:cubicBezTo>
                <a:cubicBezTo>
                  <a:pt x="704" y="1025"/>
                  <a:pt x="720" y="1035"/>
                  <a:pt x="731" y="1048"/>
                </a:cubicBezTo>
                <a:cubicBezTo>
                  <a:pt x="743" y="1062"/>
                  <a:pt x="749" y="1079"/>
                  <a:pt x="748" y="1098"/>
                </a:cubicBezTo>
                <a:cubicBezTo>
                  <a:pt x="747" y="1103"/>
                  <a:pt x="749" y="1109"/>
                  <a:pt x="752" y="1113"/>
                </a:cubicBezTo>
                <a:close/>
                <a:moveTo>
                  <a:pt x="748" y="1098"/>
                </a:moveTo>
                <a:lnTo>
                  <a:pt x="748" y="1098"/>
                </a:lnTo>
                <a:close/>
                <a:moveTo>
                  <a:pt x="948" y="1270"/>
                </a:moveTo>
                <a:lnTo>
                  <a:pt x="948" y="1270"/>
                </a:lnTo>
                <a:close/>
                <a:moveTo>
                  <a:pt x="530" y="1752"/>
                </a:moveTo>
                <a:lnTo>
                  <a:pt x="530" y="1752"/>
                </a:lnTo>
                <a:close/>
                <a:moveTo>
                  <a:pt x="1813" y="1296"/>
                </a:moveTo>
                <a:lnTo>
                  <a:pt x="1813" y="1296"/>
                </a:lnTo>
                <a:cubicBezTo>
                  <a:pt x="1771" y="1301"/>
                  <a:pt x="1734" y="1323"/>
                  <a:pt x="1709" y="1354"/>
                </a:cubicBezTo>
                <a:cubicBezTo>
                  <a:pt x="1683" y="1385"/>
                  <a:pt x="1671" y="1426"/>
                  <a:pt x="1675" y="1468"/>
                </a:cubicBezTo>
                <a:cubicBezTo>
                  <a:pt x="1679" y="1510"/>
                  <a:pt x="1700" y="1546"/>
                  <a:pt x="1732" y="1570"/>
                </a:cubicBezTo>
                <a:cubicBezTo>
                  <a:pt x="1762" y="1594"/>
                  <a:pt x="1803" y="1607"/>
                  <a:pt x="1846" y="1601"/>
                </a:cubicBezTo>
                <a:cubicBezTo>
                  <a:pt x="1889" y="1596"/>
                  <a:pt x="1925" y="1574"/>
                  <a:pt x="1950" y="1543"/>
                </a:cubicBezTo>
                <a:cubicBezTo>
                  <a:pt x="1975" y="1512"/>
                  <a:pt x="1989" y="1472"/>
                  <a:pt x="1984" y="1429"/>
                </a:cubicBezTo>
                <a:cubicBezTo>
                  <a:pt x="1980" y="1388"/>
                  <a:pt x="1958" y="1351"/>
                  <a:pt x="1928" y="1327"/>
                </a:cubicBezTo>
                <a:cubicBezTo>
                  <a:pt x="1897" y="1303"/>
                  <a:pt x="1856" y="1291"/>
                  <a:pt x="1813" y="1296"/>
                </a:cubicBezTo>
                <a:close/>
                <a:moveTo>
                  <a:pt x="1910" y="1127"/>
                </a:moveTo>
                <a:lnTo>
                  <a:pt x="1910" y="1127"/>
                </a:lnTo>
                <a:cubicBezTo>
                  <a:pt x="1914" y="1132"/>
                  <a:pt x="1918" y="1135"/>
                  <a:pt x="1924" y="1137"/>
                </a:cubicBezTo>
                <a:cubicBezTo>
                  <a:pt x="1929" y="1138"/>
                  <a:pt x="1935" y="1137"/>
                  <a:pt x="1941" y="1136"/>
                </a:cubicBezTo>
                <a:cubicBezTo>
                  <a:pt x="1946" y="1133"/>
                  <a:pt x="1951" y="1130"/>
                  <a:pt x="1954" y="1126"/>
                </a:cubicBezTo>
                <a:cubicBezTo>
                  <a:pt x="1965" y="1111"/>
                  <a:pt x="1981" y="1101"/>
                  <a:pt x="1998" y="1098"/>
                </a:cubicBezTo>
                <a:cubicBezTo>
                  <a:pt x="2015" y="1094"/>
                  <a:pt x="2034" y="1097"/>
                  <a:pt x="2049" y="1106"/>
                </a:cubicBezTo>
                <a:cubicBezTo>
                  <a:pt x="2062" y="1114"/>
                  <a:pt x="2075" y="1123"/>
                  <a:pt x="2086" y="1132"/>
                </a:cubicBezTo>
                <a:cubicBezTo>
                  <a:pt x="2099" y="1142"/>
                  <a:pt x="2110" y="1152"/>
                  <a:pt x="2120" y="1163"/>
                </a:cubicBezTo>
                <a:cubicBezTo>
                  <a:pt x="2133" y="1175"/>
                  <a:pt x="2140" y="1192"/>
                  <a:pt x="2140" y="1209"/>
                </a:cubicBezTo>
                <a:cubicBezTo>
                  <a:pt x="2141" y="1226"/>
                  <a:pt x="2135" y="1244"/>
                  <a:pt x="2122" y="1258"/>
                </a:cubicBezTo>
                <a:cubicBezTo>
                  <a:pt x="2119" y="1262"/>
                  <a:pt x="2116" y="1267"/>
                  <a:pt x="2116" y="1273"/>
                </a:cubicBezTo>
                <a:cubicBezTo>
                  <a:pt x="2115" y="1278"/>
                  <a:pt x="2116" y="1284"/>
                  <a:pt x="2119" y="1289"/>
                </a:cubicBezTo>
                <a:cubicBezTo>
                  <a:pt x="2121" y="1294"/>
                  <a:pt x="2125" y="1297"/>
                  <a:pt x="2130" y="1300"/>
                </a:cubicBezTo>
                <a:cubicBezTo>
                  <a:pt x="2135" y="1302"/>
                  <a:pt x="2140" y="1303"/>
                  <a:pt x="2147" y="1302"/>
                </a:cubicBezTo>
                <a:cubicBezTo>
                  <a:pt x="2163" y="1300"/>
                  <a:pt x="2180" y="1304"/>
                  <a:pt x="2195" y="1312"/>
                </a:cubicBezTo>
                <a:cubicBezTo>
                  <a:pt x="2210" y="1321"/>
                  <a:pt x="2222" y="1336"/>
                  <a:pt x="2226" y="1355"/>
                </a:cubicBezTo>
                <a:cubicBezTo>
                  <a:pt x="2229" y="1369"/>
                  <a:pt x="2232" y="1384"/>
                  <a:pt x="2233" y="1400"/>
                </a:cubicBezTo>
                <a:cubicBezTo>
                  <a:pt x="2235" y="1416"/>
                  <a:pt x="2236" y="1431"/>
                  <a:pt x="2236" y="1445"/>
                </a:cubicBezTo>
                <a:cubicBezTo>
                  <a:pt x="2236" y="1464"/>
                  <a:pt x="2228" y="1481"/>
                  <a:pt x="2216" y="1494"/>
                </a:cubicBezTo>
                <a:cubicBezTo>
                  <a:pt x="2203" y="1507"/>
                  <a:pt x="2186" y="1515"/>
                  <a:pt x="2167" y="1516"/>
                </a:cubicBezTo>
                <a:cubicBezTo>
                  <a:pt x="2161" y="1517"/>
                  <a:pt x="2156" y="1519"/>
                  <a:pt x="2152" y="1523"/>
                </a:cubicBezTo>
                <a:cubicBezTo>
                  <a:pt x="2147" y="1526"/>
                  <a:pt x="2145" y="1530"/>
                  <a:pt x="2143" y="1536"/>
                </a:cubicBezTo>
                <a:cubicBezTo>
                  <a:pt x="2141" y="1541"/>
                  <a:pt x="2142" y="1547"/>
                  <a:pt x="2143" y="1552"/>
                </a:cubicBezTo>
                <a:cubicBezTo>
                  <a:pt x="2145" y="1557"/>
                  <a:pt x="2148" y="1562"/>
                  <a:pt x="2153" y="1566"/>
                </a:cubicBezTo>
                <a:cubicBezTo>
                  <a:pt x="2168" y="1576"/>
                  <a:pt x="2178" y="1592"/>
                  <a:pt x="2181" y="1608"/>
                </a:cubicBezTo>
                <a:cubicBezTo>
                  <a:pt x="2184" y="1626"/>
                  <a:pt x="2181" y="1644"/>
                  <a:pt x="2171" y="1660"/>
                </a:cubicBezTo>
                <a:cubicBezTo>
                  <a:pt x="2162" y="1672"/>
                  <a:pt x="2153" y="1685"/>
                  <a:pt x="2143" y="1697"/>
                </a:cubicBezTo>
                <a:cubicBezTo>
                  <a:pt x="2134" y="1709"/>
                  <a:pt x="2123" y="1720"/>
                  <a:pt x="2112" y="1731"/>
                </a:cubicBezTo>
                <a:cubicBezTo>
                  <a:pt x="2098" y="1744"/>
                  <a:pt x="2082" y="1751"/>
                  <a:pt x="2065" y="1752"/>
                </a:cubicBezTo>
                <a:cubicBezTo>
                  <a:pt x="2047" y="1752"/>
                  <a:pt x="2030" y="1747"/>
                  <a:pt x="2016" y="1735"/>
                </a:cubicBezTo>
                <a:cubicBezTo>
                  <a:pt x="2012" y="1732"/>
                  <a:pt x="2006" y="1730"/>
                  <a:pt x="2001" y="1729"/>
                </a:cubicBezTo>
                <a:cubicBezTo>
                  <a:pt x="1994" y="1729"/>
                  <a:pt x="1988" y="1729"/>
                  <a:pt x="1984" y="1732"/>
                </a:cubicBezTo>
                <a:cubicBezTo>
                  <a:pt x="1980" y="1735"/>
                  <a:pt x="1975" y="1739"/>
                  <a:pt x="1973" y="1744"/>
                </a:cubicBezTo>
                <a:cubicBezTo>
                  <a:pt x="1971" y="1749"/>
                  <a:pt x="1970" y="1755"/>
                  <a:pt x="1970" y="1761"/>
                </a:cubicBezTo>
                <a:cubicBezTo>
                  <a:pt x="1972" y="1779"/>
                  <a:pt x="1968" y="1796"/>
                  <a:pt x="1958" y="1811"/>
                </a:cubicBezTo>
                <a:cubicBezTo>
                  <a:pt x="1948" y="1824"/>
                  <a:pt x="1933" y="1835"/>
                  <a:pt x="1915" y="1839"/>
                </a:cubicBezTo>
                <a:cubicBezTo>
                  <a:pt x="1908" y="1841"/>
                  <a:pt x="1901" y="1843"/>
                  <a:pt x="1893" y="1844"/>
                </a:cubicBezTo>
                <a:cubicBezTo>
                  <a:pt x="1884" y="1846"/>
                  <a:pt x="1877" y="1847"/>
                  <a:pt x="1871" y="1848"/>
                </a:cubicBezTo>
                <a:cubicBezTo>
                  <a:pt x="1865" y="1848"/>
                  <a:pt x="1857" y="1849"/>
                  <a:pt x="1848" y="1850"/>
                </a:cubicBezTo>
                <a:cubicBezTo>
                  <a:pt x="1839" y="1851"/>
                  <a:pt x="1831" y="1851"/>
                  <a:pt x="1824" y="1851"/>
                </a:cubicBezTo>
                <a:cubicBezTo>
                  <a:pt x="1806" y="1851"/>
                  <a:pt x="1789" y="1843"/>
                  <a:pt x="1776" y="1832"/>
                </a:cubicBezTo>
                <a:cubicBezTo>
                  <a:pt x="1763" y="1820"/>
                  <a:pt x="1755" y="1803"/>
                  <a:pt x="1754" y="1785"/>
                </a:cubicBezTo>
                <a:cubicBezTo>
                  <a:pt x="1754" y="1779"/>
                  <a:pt x="1752" y="1774"/>
                  <a:pt x="1749" y="1770"/>
                </a:cubicBezTo>
                <a:cubicBezTo>
                  <a:pt x="1745" y="1765"/>
                  <a:pt x="1740" y="1762"/>
                  <a:pt x="1735" y="1761"/>
                </a:cubicBezTo>
                <a:cubicBezTo>
                  <a:pt x="1730" y="1759"/>
                  <a:pt x="1724" y="1760"/>
                  <a:pt x="1719" y="1762"/>
                </a:cubicBezTo>
                <a:cubicBezTo>
                  <a:pt x="1713" y="1764"/>
                  <a:pt x="1708" y="1768"/>
                  <a:pt x="1705" y="1771"/>
                </a:cubicBezTo>
                <a:cubicBezTo>
                  <a:pt x="1693" y="1787"/>
                  <a:pt x="1678" y="1796"/>
                  <a:pt x="1661" y="1800"/>
                </a:cubicBezTo>
                <a:cubicBezTo>
                  <a:pt x="1643" y="1803"/>
                  <a:pt x="1625" y="1801"/>
                  <a:pt x="1609" y="1791"/>
                </a:cubicBezTo>
                <a:cubicBezTo>
                  <a:pt x="1597" y="1783"/>
                  <a:pt x="1584" y="1774"/>
                  <a:pt x="1572" y="1765"/>
                </a:cubicBezTo>
                <a:cubicBezTo>
                  <a:pt x="1560" y="1755"/>
                  <a:pt x="1549" y="1745"/>
                  <a:pt x="1538" y="1735"/>
                </a:cubicBezTo>
                <a:lnTo>
                  <a:pt x="1539" y="1735"/>
                </a:lnTo>
                <a:cubicBezTo>
                  <a:pt x="1526" y="1722"/>
                  <a:pt x="1519" y="1705"/>
                  <a:pt x="1518" y="1688"/>
                </a:cubicBezTo>
                <a:cubicBezTo>
                  <a:pt x="1518" y="1671"/>
                  <a:pt x="1524" y="1654"/>
                  <a:pt x="1537" y="1640"/>
                </a:cubicBezTo>
                <a:cubicBezTo>
                  <a:pt x="1540" y="1636"/>
                  <a:pt x="1542" y="1630"/>
                  <a:pt x="1544" y="1625"/>
                </a:cubicBezTo>
                <a:cubicBezTo>
                  <a:pt x="1544" y="1619"/>
                  <a:pt x="1543" y="1614"/>
                  <a:pt x="1541" y="1609"/>
                </a:cubicBezTo>
                <a:cubicBezTo>
                  <a:pt x="1538" y="1604"/>
                  <a:pt x="1534" y="1600"/>
                  <a:pt x="1529" y="1598"/>
                </a:cubicBezTo>
                <a:cubicBezTo>
                  <a:pt x="1524" y="1595"/>
                  <a:pt x="1519" y="1594"/>
                  <a:pt x="1514" y="1595"/>
                </a:cubicBezTo>
                <a:lnTo>
                  <a:pt x="1513" y="1596"/>
                </a:lnTo>
                <a:cubicBezTo>
                  <a:pt x="1497" y="1597"/>
                  <a:pt x="1480" y="1594"/>
                  <a:pt x="1466" y="1586"/>
                </a:cubicBezTo>
                <a:cubicBezTo>
                  <a:pt x="1450" y="1577"/>
                  <a:pt x="1437" y="1562"/>
                  <a:pt x="1433" y="1543"/>
                </a:cubicBezTo>
                <a:cubicBezTo>
                  <a:pt x="1432" y="1536"/>
                  <a:pt x="1430" y="1529"/>
                  <a:pt x="1428" y="1521"/>
                </a:cubicBezTo>
                <a:cubicBezTo>
                  <a:pt x="1428" y="1515"/>
                  <a:pt x="1427" y="1508"/>
                  <a:pt x="1426" y="1499"/>
                </a:cubicBezTo>
                <a:lnTo>
                  <a:pt x="1426" y="1497"/>
                </a:lnTo>
                <a:cubicBezTo>
                  <a:pt x="1425" y="1489"/>
                  <a:pt x="1425" y="1481"/>
                  <a:pt x="1424" y="1475"/>
                </a:cubicBezTo>
                <a:cubicBezTo>
                  <a:pt x="1423" y="1466"/>
                  <a:pt x="1423" y="1459"/>
                  <a:pt x="1423" y="1452"/>
                </a:cubicBezTo>
                <a:cubicBezTo>
                  <a:pt x="1424" y="1434"/>
                  <a:pt x="1431" y="1417"/>
                  <a:pt x="1443" y="1404"/>
                </a:cubicBezTo>
                <a:cubicBezTo>
                  <a:pt x="1455" y="1392"/>
                  <a:pt x="1470" y="1384"/>
                  <a:pt x="1488" y="1382"/>
                </a:cubicBezTo>
                <a:cubicBezTo>
                  <a:pt x="1496" y="1381"/>
                  <a:pt x="1502" y="1378"/>
                  <a:pt x="1507" y="1374"/>
                </a:cubicBezTo>
                <a:cubicBezTo>
                  <a:pt x="1511" y="1371"/>
                  <a:pt x="1515" y="1366"/>
                  <a:pt x="1516" y="1362"/>
                </a:cubicBezTo>
                <a:cubicBezTo>
                  <a:pt x="1518" y="1356"/>
                  <a:pt x="1518" y="1350"/>
                  <a:pt x="1516" y="1345"/>
                </a:cubicBezTo>
                <a:cubicBezTo>
                  <a:pt x="1514" y="1340"/>
                  <a:pt x="1511" y="1335"/>
                  <a:pt x="1506" y="1332"/>
                </a:cubicBezTo>
                <a:cubicBezTo>
                  <a:pt x="1491" y="1321"/>
                  <a:pt x="1481" y="1306"/>
                  <a:pt x="1478" y="1289"/>
                </a:cubicBezTo>
                <a:cubicBezTo>
                  <a:pt x="1475" y="1272"/>
                  <a:pt x="1478" y="1254"/>
                  <a:pt x="1488" y="1238"/>
                </a:cubicBezTo>
                <a:cubicBezTo>
                  <a:pt x="1497" y="1225"/>
                  <a:pt x="1506" y="1213"/>
                  <a:pt x="1516" y="1200"/>
                </a:cubicBezTo>
                <a:cubicBezTo>
                  <a:pt x="1526" y="1189"/>
                  <a:pt x="1536" y="1177"/>
                  <a:pt x="1547" y="1166"/>
                </a:cubicBezTo>
                <a:cubicBezTo>
                  <a:pt x="1561" y="1153"/>
                  <a:pt x="1578" y="1146"/>
                  <a:pt x="1595" y="1146"/>
                </a:cubicBezTo>
                <a:cubicBezTo>
                  <a:pt x="1612" y="1145"/>
                  <a:pt x="1629" y="1150"/>
                  <a:pt x="1643" y="1162"/>
                </a:cubicBezTo>
                <a:cubicBezTo>
                  <a:pt x="1647" y="1165"/>
                  <a:pt x="1652" y="1167"/>
                  <a:pt x="1658" y="1168"/>
                </a:cubicBezTo>
                <a:cubicBezTo>
                  <a:pt x="1665" y="1169"/>
                  <a:pt x="1671" y="1168"/>
                  <a:pt x="1675" y="1165"/>
                </a:cubicBezTo>
                <a:cubicBezTo>
                  <a:pt x="1679" y="1163"/>
                  <a:pt x="1683" y="1159"/>
                  <a:pt x="1686" y="1154"/>
                </a:cubicBezTo>
                <a:cubicBezTo>
                  <a:pt x="1689" y="1149"/>
                  <a:pt x="1690" y="1143"/>
                  <a:pt x="1689" y="1137"/>
                </a:cubicBezTo>
                <a:cubicBezTo>
                  <a:pt x="1687" y="1119"/>
                  <a:pt x="1691" y="1102"/>
                  <a:pt x="1701" y="1087"/>
                </a:cubicBezTo>
                <a:cubicBezTo>
                  <a:pt x="1711" y="1073"/>
                  <a:pt x="1726" y="1062"/>
                  <a:pt x="1744" y="1058"/>
                </a:cubicBezTo>
                <a:cubicBezTo>
                  <a:pt x="1750" y="1056"/>
                  <a:pt x="1758" y="1054"/>
                  <a:pt x="1765" y="1053"/>
                </a:cubicBezTo>
                <a:cubicBezTo>
                  <a:pt x="1772" y="1052"/>
                  <a:pt x="1779" y="1051"/>
                  <a:pt x="1787" y="1051"/>
                </a:cubicBezTo>
                <a:lnTo>
                  <a:pt x="1787" y="1050"/>
                </a:lnTo>
                <a:lnTo>
                  <a:pt x="1789" y="1050"/>
                </a:lnTo>
                <a:cubicBezTo>
                  <a:pt x="1798" y="1049"/>
                  <a:pt x="1806" y="1048"/>
                  <a:pt x="1812" y="1048"/>
                </a:cubicBezTo>
                <a:cubicBezTo>
                  <a:pt x="1820" y="1048"/>
                  <a:pt x="1828" y="1047"/>
                  <a:pt x="1835" y="1047"/>
                </a:cubicBezTo>
                <a:cubicBezTo>
                  <a:pt x="1853" y="1047"/>
                  <a:pt x="1871" y="1054"/>
                  <a:pt x="1883" y="1066"/>
                </a:cubicBezTo>
                <a:cubicBezTo>
                  <a:pt x="1895" y="1078"/>
                  <a:pt x="1904" y="1094"/>
                  <a:pt x="1904" y="1112"/>
                </a:cubicBezTo>
                <a:cubicBezTo>
                  <a:pt x="1905" y="1118"/>
                  <a:pt x="1907" y="1123"/>
                  <a:pt x="1910" y="1127"/>
                </a:cubicBezTo>
                <a:lnTo>
                  <a:pt x="1904" y="1112"/>
                </a:lnTo>
                <a:lnTo>
                  <a:pt x="1910" y="1127"/>
                </a:lnTo>
                <a:close/>
                <a:moveTo>
                  <a:pt x="2122" y="1258"/>
                </a:moveTo>
                <a:lnTo>
                  <a:pt x="2122" y="1258"/>
                </a:lnTo>
                <a:close/>
                <a:moveTo>
                  <a:pt x="1754" y="1785"/>
                </a:moveTo>
                <a:lnTo>
                  <a:pt x="1754" y="1785"/>
                </a:lnTo>
                <a:close/>
                <a:moveTo>
                  <a:pt x="1218" y="0"/>
                </a:moveTo>
                <a:lnTo>
                  <a:pt x="2360" y="451"/>
                </a:lnTo>
                <a:lnTo>
                  <a:pt x="1200" y="912"/>
                </a:lnTo>
                <a:lnTo>
                  <a:pt x="31" y="455"/>
                </a:lnTo>
                <a:lnTo>
                  <a:pt x="36" y="453"/>
                </a:lnTo>
                <a:lnTo>
                  <a:pt x="1182" y="0"/>
                </a:lnTo>
                <a:lnTo>
                  <a:pt x="1218" y="0"/>
                </a:lnTo>
                <a:close/>
              </a:path>
            </a:pathLst>
          </a:custGeom>
          <a:solidFill>
            <a:schemeClr val="accent3"/>
          </a:solidFill>
          <a:ln>
            <a:noFill/>
          </a:ln>
          <a:effectLst/>
        </p:spPr>
        <p:txBody>
          <a:bodyPr wrap="none" anchor="ctr"/>
          <a:lstStyle/>
          <a:p>
            <a:endParaRPr lang="en-US" dirty="0">
              <a:latin typeface="Lato Light" panose="020F0502020204030203" pitchFamily="34" charset="0"/>
            </a:endParaRPr>
          </a:p>
        </p:txBody>
      </p:sp>
      <p:sp>
        <p:nvSpPr>
          <p:cNvPr id="43" name="TextBox 42">
            <a:extLst>
              <a:ext uri="{FF2B5EF4-FFF2-40B4-BE49-F238E27FC236}">
                <a16:creationId xmlns:a16="http://schemas.microsoft.com/office/drawing/2014/main" id="{E4D9ED17-159F-B842-B2D0-6A662E11B988}"/>
              </a:ext>
            </a:extLst>
          </p:cNvPr>
          <p:cNvSpPr txBox="1"/>
          <p:nvPr/>
        </p:nvSpPr>
        <p:spPr>
          <a:xfrm>
            <a:off x="3349494" y="4240545"/>
            <a:ext cx="2448106" cy="584775"/>
          </a:xfrm>
          <a:prstGeom prst="rect">
            <a:avLst/>
          </a:prstGeom>
          <a:noFill/>
        </p:spPr>
        <p:txBody>
          <a:bodyPr wrap="none" rtlCol="0" anchor="b" anchorCtr="0">
            <a:spAutoFit/>
          </a:bodyPr>
          <a:lstStyle/>
          <a:p>
            <a:pPr algn="ctr"/>
            <a:r>
              <a:rPr lang="en-US" sz="3200" b="1" dirty="0">
                <a:solidFill>
                  <a:schemeClr val="accent1">
                    <a:lumMod val="75000"/>
                  </a:schemeClr>
                </a:solidFill>
                <a:latin typeface="Poppins" pitchFamily="2" charset="77"/>
                <a:ea typeface="League Spartan" charset="0"/>
                <a:cs typeface="Poppins" pitchFamily="2" charset="77"/>
              </a:rPr>
              <a:t>YOUR TITLE</a:t>
            </a:r>
          </a:p>
        </p:txBody>
      </p:sp>
      <p:sp>
        <p:nvSpPr>
          <p:cNvPr id="44" name="TextBox 43">
            <a:extLst>
              <a:ext uri="{FF2B5EF4-FFF2-40B4-BE49-F238E27FC236}">
                <a16:creationId xmlns:a16="http://schemas.microsoft.com/office/drawing/2014/main" id="{72E52D86-F917-1241-82A6-63C04A4A3ACE}"/>
              </a:ext>
            </a:extLst>
          </p:cNvPr>
          <p:cNvSpPr txBox="1"/>
          <p:nvPr/>
        </p:nvSpPr>
        <p:spPr>
          <a:xfrm>
            <a:off x="8453532" y="4240545"/>
            <a:ext cx="2448106" cy="584775"/>
          </a:xfrm>
          <a:prstGeom prst="rect">
            <a:avLst/>
          </a:prstGeom>
          <a:noFill/>
        </p:spPr>
        <p:txBody>
          <a:bodyPr wrap="none" rtlCol="0" anchor="b" anchorCtr="0">
            <a:spAutoFit/>
          </a:bodyPr>
          <a:lstStyle/>
          <a:p>
            <a:pPr algn="ctr"/>
            <a:r>
              <a:rPr lang="en-US" sz="3200" b="1" dirty="0">
                <a:solidFill>
                  <a:schemeClr val="accent2">
                    <a:lumMod val="75000"/>
                  </a:schemeClr>
                </a:solidFill>
                <a:latin typeface="Poppins" pitchFamily="2" charset="77"/>
                <a:ea typeface="League Spartan" charset="0"/>
                <a:cs typeface="Poppins" pitchFamily="2" charset="77"/>
              </a:rPr>
              <a:t>YOUR TITLE</a:t>
            </a:r>
          </a:p>
        </p:txBody>
      </p:sp>
      <p:sp>
        <p:nvSpPr>
          <p:cNvPr id="45" name="TextBox 44">
            <a:extLst>
              <a:ext uri="{FF2B5EF4-FFF2-40B4-BE49-F238E27FC236}">
                <a16:creationId xmlns:a16="http://schemas.microsoft.com/office/drawing/2014/main" id="{4E9EE260-FD3C-7544-9954-53DFA728F79D}"/>
              </a:ext>
            </a:extLst>
          </p:cNvPr>
          <p:cNvSpPr txBox="1"/>
          <p:nvPr/>
        </p:nvSpPr>
        <p:spPr>
          <a:xfrm>
            <a:off x="13531452" y="4240545"/>
            <a:ext cx="2448106" cy="584775"/>
          </a:xfrm>
          <a:prstGeom prst="rect">
            <a:avLst/>
          </a:prstGeom>
          <a:noFill/>
        </p:spPr>
        <p:txBody>
          <a:bodyPr wrap="none" rtlCol="0" anchor="b" anchorCtr="0">
            <a:spAutoFit/>
          </a:bodyPr>
          <a:lstStyle/>
          <a:p>
            <a:pPr algn="ctr"/>
            <a:r>
              <a:rPr lang="en-US" sz="3200" b="1" dirty="0">
                <a:solidFill>
                  <a:schemeClr val="accent3">
                    <a:lumMod val="75000"/>
                  </a:schemeClr>
                </a:solidFill>
                <a:latin typeface="Poppins" pitchFamily="2" charset="77"/>
                <a:ea typeface="League Spartan" charset="0"/>
                <a:cs typeface="Poppins" pitchFamily="2" charset="77"/>
              </a:rPr>
              <a:t>YOUR TITLE</a:t>
            </a:r>
          </a:p>
        </p:txBody>
      </p:sp>
      <p:sp>
        <p:nvSpPr>
          <p:cNvPr id="46" name="TextBox 45">
            <a:extLst>
              <a:ext uri="{FF2B5EF4-FFF2-40B4-BE49-F238E27FC236}">
                <a16:creationId xmlns:a16="http://schemas.microsoft.com/office/drawing/2014/main" id="{7A78FC31-9571-C840-B5A8-FA5EFDDCF395}"/>
              </a:ext>
            </a:extLst>
          </p:cNvPr>
          <p:cNvSpPr txBox="1"/>
          <p:nvPr/>
        </p:nvSpPr>
        <p:spPr>
          <a:xfrm>
            <a:off x="18612523" y="4240545"/>
            <a:ext cx="2448106" cy="584775"/>
          </a:xfrm>
          <a:prstGeom prst="rect">
            <a:avLst/>
          </a:prstGeom>
          <a:noFill/>
        </p:spPr>
        <p:txBody>
          <a:bodyPr wrap="none" rtlCol="0" anchor="b" anchorCtr="0">
            <a:spAutoFit/>
          </a:bodyPr>
          <a:lstStyle/>
          <a:p>
            <a:pPr algn="ctr"/>
            <a:r>
              <a:rPr lang="en-US" sz="3200" b="1" dirty="0">
                <a:solidFill>
                  <a:schemeClr val="accent4">
                    <a:lumMod val="75000"/>
                  </a:schemeClr>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863C8F39-0C6B-9343-8F43-95FC05170329}"/>
              </a:ext>
            </a:extLst>
          </p:cNvPr>
          <p:cNvSpPr txBox="1">
            <a:spLocks/>
          </p:cNvSpPr>
          <p:nvPr/>
        </p:nvSpPr>
        <p:spPr>
          <a:xfrm>
            <a:off x="3212120" y="4948169"/>
            <a:ext cx="2722854"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48" name="Subtitle 2">
            <a:extLst>
              <a:ext uri="{FF2B5EF4-FFF2-40B4-BE49-F238E27FC236}">
                <a16:creationId xmlns:a16="http://schemas.microsoft.com/office/drawing/2014/main" id="{19EE2116-5F13-7D45-B93E-4AD2621D0357}"/>
              </a:ext>
            </a:extLst>
          </p:cNvPr>
          <p:cNvSpPr txBox="1">
            <a:spLocks/>
          </p:cNvSpPr>
          <p:nvPr/>
        </p:nvSpPr>
        <p:spPr>
          <a:xfrm>
            <a:off x="8316158" y="4948169"/>
            <a:ext cx="2722854"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49" name="Subtitle 2">
            <a:extLst>
              <a:ext uri="{FF2B5EF4-FFF2-40B4-BE49-F238E27FC236}">
                <a16:creationId xmlns:a16="http://schemas.microsoft.com/office/drawing/2014/main" id="{2E3A054B-CF04-4642-8D94-B74347B53924}"/>
              </a:ext>
            </a:extLst>
          </p:cNvPr>
          <p:cNvSpPr txBox="1">
            <a:spLocks/>
          </p:cNvSpPr>
          <p:nvPr/>
        </p:nvSpPr>
        <p:spPr>
          <a:xfrm>
            <a:off x="13394078" y="4948169"/>
            <a:ext cx="2722854"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
        <p:nvSpPr>
          <p:cNvPr id="50" name="Subtitle 2">
            <a:extLst>
              <a:ext uri="{FF2B5EF4-FFF2-40B4-BE49-F238E27FC236}">
                <a16:creationId xmlns:a16="http://schemas.microsoft.com/office/drawing/2014/main" id="{4B728921-41DB-8446-994A-55D028997906}"/>
              </a:ext>
            </a:extLst>
          </p:cNvPr>
          <p:cNvSpPr txBox="1">
            <a:spLocks/>
          </p:cNvSpPr>
          <p:nvPr/>
        </p:nvSpPr>
        <p:spPr>
          <a:xfrm>
            <a:off x="18475149" y="4948169"/>
            <a:ext cx="2722854" cy="228985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a:t>
            </a:r>
          </a:p>
        </p:txBody>
      </p:sp>
    </p:spTree>
    <p:extLst>
      <p:ext uri="{BB962C8B-B14F-4D97-AF65-F5344CB8AC3E}">
        <p14:creationId xmlns:p14="http://schemas.microsoft.com/office/powerpoint/2010/main" val="6787610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F1804E67-A505-9C40-84B3-DCA15F25032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5" name="TextBox 34">
            <a:extLst>
              <a:ext uri="{FF2B5EF4-FFF2-40B4-BE49-F238E27FC236}">
                <a16:creationId xmlns:a16="http://schemas.microsoft.com/office/drawing/2014/main" id="{79F406E8-64F1-7645-8165-388A69DD96A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 name="Freeform 36">
            <a:extLst>
              <a:ext uri="{FF2B5EF4-FFF2-40B4-BE49-F238E27FC236}">
                <a16:creationId xmlns:a16="http://schemas.microsoft.com/office/drawing/2014/main" id="{D6A7B3E4-046F-5C4F-B171-180FCE541332}"/>
              </a:ext>
            </a:extLst>
          </p:cNvPr>
          <p:cNvSpPr>
            <a:spLocks noChangeArrowheads="1"/>
          </p:cNvSpPr>
          <p:nvPr/>
        </p:nvSpPr>
        <p:spPr bwMode="auto">
          <a:xfrm>
            <a:off x="7857217" y="5871700"/>
            <a:ext cx="8816586" cy="6392814"/>
          </a:xfrm>
          <a:custGeom>
            <a:avLst/>
            <a:gdLst>
              <a:gd name="connsiteX0" fmla="*/ 3100377 w 8074541"/>
              <a:gd name="connsiteY0" fmla="*/ 2311772 h 5854765"/>
              <a:gd name="connsiteX1" fmla="*/ 2163159 w 8074541"/>
              <a:gd name="connsiteY1" fmla="*/ 3934691 h 5854765"/>
              <a:gd name="connsiteX2" fmla="*/ 3100377 w 8074541"/>
              <a:gd name="connsiteY2" fmla="*/ 5557610 h 5854765"/>
              <a:gd name="connsiteX3" fmla="*/ 3101217 w 8074541"/>
              <a:gd name="connsiteY3" fmla="*/ 5557610 h 5854765"/>
              <a:gd name="connsiteX4" fmla="*/ 3101498 w 8074541"/>
              <a:gd name="connsiteY4" fmla="*/ 5558096 h 5854765"/>
              <a:gd name="connsiteX5" fmla="*/ 4975921 w 8074541"/>
              <a:gd name="connsiteY5" fmla="*/ 5558096 h 5854765"/>
              <a:gd name="connsiteX6" fmla="*/ 5913460 w 8074541"/>
              <a:gd name="connsiteY6" fmla="*/ 3935372 h 5854765"/>
              <a:gd name="connsiteX7" fmla="*/ 4975921 w 8074541"/>
              <a:gd name="connsiteY7" fmla="*/ 2312647 h 5854765"/>
              <a:gd name="connsiteX8" fmla="*/ 4974665 w 8074541"/>
              <a:gd name="connsiteY8" fmla="*/ 2312647 h 5854765"/>
              <a:gd name="connsiteX9" fmla="*/ 4974160 w 8074541"/>
              <a:gd name="connsiteY9" fmla="*/ 2311772 h 5854765"/>
              <a:gd name="connsiteX10" fmla="*/ 1642893 w 8074541"/>
              <a:gd name="connsiteY10" fmla="*/ 2541 h 5854765"/>
              <a:gd name="connsiteX11" fmla="*/ 1794803 w 8074541"/>
              <a:gd name="connsiteY11" fmla="*/ 66462 h 5854765"/>
              <a:gd name="connsiteX12" fmla="*/ 2899871 w 8074541"/>
              <a:gd name="connsiteY12" fmla="*/ 1723995 h 5854765"/>
              <a:gd name="connsiteX13" fmla="*/ 3444568 w 8074541"/>
              <a:gd name="connsiteY13" fmla="*/ 2014618 h 5854765"/>
              <a:gd name="connsiteX14" fmla="*/ 4630622 w 8074541"/>
              <a:gd name="connsiteY14" fmla="*/ 2014618 h 5854765"/>
              <a:gd name="connsiteX15" fmla="*/ 5174666 w 8074541"/>
              <a:gd name="connsiteY15" fmla="*/ 1723995 h 5854765"/>
              <a:gd name="connsiteX16" fmla="*/ 6279734 w 8074541"/>
              <a:gd name="connsiteY16" fmla="*/ 66462 h 5854765"/>
              <a:gd name="connsiteX17" fmla="*/ 6486118 w 8074541"/>
              <a:gd name="connsiteY17" fmla="*/ 24664 h 5854765"/>
              <a:gd name="connsiteX18" fmla="*/ 6527264 w 8074541"/>
              <a:gd name="connsiteY18" fmla="*/ 231039 h 5854765"/>
              <a:gd name="connsiteX19" fmla="*/ 5460730 w 8074541"/>
              <a:gd name="connsiteY19" fmla="*/ 1830448 h 5854765"/>
              <a:gd name="connsiteX20" fmla="*/ 5437870 w 8074541"/>
              <a:gd name="connsiteY20" fmla="*/ 2520760 h 5854765"/>
              <a:gd name="connsiteX21" fmla="*/ 5979954 w 8074541"/>
              <a:gd name="connsiteY21" fmla="*/ 3459245 h 5854765"/>
              <a:gd name="connsiteX22" fmla="*/ 6546857 w 8074541"/>
              <a:gd name="connsiteY22" fmla="*/ 3786441 h 5854765"/>
              <a:gd name="connsiteX23" fmla="*/ 7917089 w 8074541"/>
              <a:gd name="connsiteY23" fmla="*/ 3786441 h 5854765"/>
              <a:gd name="connsiteX24" fmla="*/ 8073836 w 8074541"/>
              <a:gd name="connsiteY24" fmla="*/ 3920324 h 5854765"/>
              <a:gd name="connsiteX25" fmla="*/ 7926233 w 8074541"/>
              <a:gd name="connsiteY25" fmla="*/ 4083595 h 5854765"/>
              <a:gd name="connsiteX26" fmla="*/ 6546857 w 8074541"/>
              <a:gd name="connsiteY26" fmla="*/ 4083595 h 5854765"/>
              <a:gd name="connsiteX27" fmla="*/ 5979954 w 8074541"/>
              <a:gd name="connsiteY27" fmla="*/ 4410791 h 5854765"/>
              <a:gd name="connsiteX28" fmla="*/ 5189034 w 8074541"/>
              <a:gd name="connsiteY28" fmla="*/ 5780313 h 5854765"/>
              <a:gd name="connsiteX29" fmla="*/ 5060370 w 8074541"/>
              <a:gd name="connsiteY29" fmla="*/ 5854765 h 5854765"/>
              <a:gd name="connsiteX30" fmla="*/ 3014819 w 8074541"/>
              <a:gd name="connsiteY30" fmla="*/ 5854765 h 5854765"/>
              <a:gd name="connsiteX31" fmla="*/ 2885503 w 8074541"/>
              <a:gd name="connsiteY31" fmla="*/ 5780313 h 5854765"/>
              <a:gd name="connsiteX32" fmla="*/ 2094582 w 8074541"/>
              <a:gd name="connsiteY32" fmla="*/ 4410791 h 5854765"/>
              <a:gd name="connsiteX33" fmla="*/ 1527680 w 8074541"/>
              <a:gd name="connsiteY33" fmla="*/ 4083595 h 5854765"/>
              <a:gd name="connsiteX34" fmla="*/ 148304 w 8074541"/>
              <a:gd name="connsiteY34" fmla="*/ 4083595 h 5854765"/>
              <a:gd name="connsiteX35" fmla="*/ 701 w 8074541"/>
              <a:gd name="connsiteY35" fmla="*/ 3920324 h 5854765"/>
              <a:gd name="connsiteX36" fmla="*/ 156795 w 8074541"/>
              <a:gd name="connsiteY36" fmla="*/ 3786441 h 5854765"/>
              <a:gd name="connsiteX37" fmla="*/ 1527680 w 8074541"/>
              <a:gd name="connsiteY37" fmla="*/ 3786441 h 5854765"/>
              <a:gd name="connsiteX38" fmla="*/ 2094582 w 8074541"/>
              <a:gd name="connsiteY38" fmla="*/ 3459245 h 5854765"/>
              <a:gd name="connsiteX39" fmla="*/ 2636666 w 8074541"/>
              <a:gd name="connsiteY39" fmla="*/ 2520760 h 5854765"/>
              <a:gd name="connsiteX40" fmla="*/ 2614461 w 8074541"/>
              <a:gd name="connsiteY40" fmla="*/ 1830448 h 5854765"/>
              <a:gd name="connsiteX41" fmla="*/ 1547273 w 8074541"/>
              <a:gd name="connsiteY41" fmla="*/ 231039 h 5854765"/>
              <a:gd name="connsiteX42" fmla="*/ 1588419 w 8074541"/>
              <a:gd name="connsiteY42" fmla="*/ 24664 h 5854765"/>
              <a:gd name="connsiteX43" fmla="*/ 1642893 w 8074541"/>
              <a:gd name="connsiteY43" fmla="*/ 2541 h 5854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8074541" h="5854765">
                <a:moveTo>
                  <a:pt x="3100377" y="2311772"/>
                </a:moveTo>
                <a:lnTo>
                  <a:pt x="2163159" y="3934691"/>
                </a:lnTo>
                <a:lnTo>
                  <a:pt x="3100377" y="5557610"/>
                </a:lnTo>
                <a:lnTo>
                  <a:pt x="3101217" y="5557610"/>
                </a:lnTo>
                <a:lnTo>
                  <a:pt x="3101498" y="5558096"/>
                </a:lnTo>
                <a:lnTo>
                  <a:pt x="4975921" y="5558096"/>
                </a:lnTo>
                <a:lnTo>
                  <a:pt x="5913460" y="3935372"/>
                </a:lnTo>
                <a:lnTo>
                  <a:pt x="4975921" y="2312647"/>
                </a:lnTo>
                <a:lnTo>
                  <a:pt x="4974665" y="2312647"/>
                </a:lnTo>
                <a:lnTo>
                  <a:pt x="4974160" y="2311772"/>
                </a:lnTo>
                <a:close/>
                <a:moveTo>
                  <a:pt x="1642893" y="2541"/>
                </a:moveTo>
                <a:cubicBezTo>
                  <a:pt x="1699775" y="-8112"/>
                  <a:pt x="1760515" y="15031"/>
                  <a:pt x="1794803" y="66462"/>
                </a:cubicBezTo>
                <a:lnTo>
                  <a:pt x="2899871" y="1723995"/>
                </a:lnTo>
                <a:cubicBezTo>
                  <a:pt x="3021350" y="1905553"/>
                  <a:pt x="3225775" y="2014618"/>
                  <a:pt x="3444568" y="2014618"/>
                </a:cubicBezTo>
                <a:lnTo>
                  <a:pt x="4630622" y="2014618"/>
                </a:lnTo>
                <a:cubicBezTo>
                  <a:pt x="4848762" y="2014618"/>
                  <a:pt x="5053186" y="1905553"/>
                  <a:pt x="5174666" y="1723995"/>
                </a:cubicBezTo>
                <a:lnTo>
                  <a:pt x="6279734" y="66462"/>
                </a:lnTo>
                <a:cubicBezTo>
                  <a:pt x="6325452" y="-2112"/>
                  <a:pt x="6417540" y="-20399"/>
                  <a:pt x="6486118" y="24664"/>
                </a:cubicBezTo>
                <a:cubicBezTo>
                  <a:pt x="6554694" y="70380"/>
                  <a:pt x="6572982" y="163118"/>
                  <a:pt x="6527264" y="231039"/>
                </a:cubicBezTo>
                <a:lnTo>
                  <a:pt x="5460730" y="1830448"/>
                </a:lnTo>
                <a:cubicBezTo>
                  <a:pt x="5322269" y="2037476"/>
                  <a:pt x="5313779" y="2305241"/>
                  <a:pt x="5437870" y="2520760"/>
                </a:cubicBezTo>
                <a:lnTo>
                  <a:pt x="5979954" y="3459245"/>
                </a:lnTo>
                <a:cubicBezTo>
                  <a:pt x="6097515" y="3661701"/>
                  <a:pt x="6313042" y="3786441"/>
                  <a:pt x="6546857" y="3786441"/>
                </a:cubicBezTo>
                <a:lnTo>
                  <a:pt x="7917089" y="3786441"/>
                </a:lnTo>
                <a:cubicBezTo>
                  <a:pt x="7995463" y="3786441"/>
                  <a:pt x="8065999" y="3842606"/>
                  <a:pt x="8073836" y="3920324"/>
                </a:cubicBezTo>
                <a:cubicBezTo>
                  <a:pt x="8082327" y="4008490"/>
                  <a:pt x="8013097" y="4083595"/>
                  <a:pt x="7926233" y="4083595"/>
                </a:cubicBezTo>
                <a:lnTo>
                  <a:pt x="6546857" y="4083595"/>
                </a:lnTo>
                <a:cubicBezTo>
                  <a:pt x="6313042" y="4083595"/>
                  <a:pt x="6097515" y="4208334"/>
                  <a:pt x="5979954" y="4410791"/>
                </a:cubicBezTo>
                <a:lnTo>
                  <a:pt x="5189034" y="5780313"/>
                </a:lnTo>
                <a:cubicBezTo>
                  <a:pt x="5162256" y="5826682"/>
                  <a:pt x="5113273" y="5854765"/>
                  <a:pt x="5060370" y="5854765"/>
                </a:cubicBezTo>
                <a:lnTo>
                  <a:pt x="3014819" y="5854765"/>
                </a:lnTo>
                <a:cubicBezTo>
                  <a:pt x="2961264" y="5854765"/>
                  <a:pt x="2912280" y="5826682"/>
                  <a:pt x="2885503" y="5780313"/>
                </a:cubicBezTo>
                <a:lnTo>
                  <a:pt x="2094582" y="4410791"/>
                </a:lnTo>
                <a:cubicBezTo>
                  <a:pt x="1977675" y="4208334"/>
                  <a:pt x="1761494" y="4083595"/>
                  <a:pt x="1527680" y="4083595"/>
                </a:cubicBezTo>
                <a:lnTo>
                  <a:pt x="148304" y="4083595"/>
                </a:lnTo>
                <a:cubicBezTo>
                  <a:pt x="62093" y="4083595"/>
                  <a:pt x="-7790" y="4008490"/>
                  <a:pt x="701" y="3920324"/>
                </a:cubicBezTo>
                <a:cubicBezTo>
                  <a:pt x="9191" y="3842606"/>
                  <a:pt x="79727" y="3786441"/>
                  <a:pt x="156795" y="3786441"/>
                </a:cubicBezTo>
                <a:lnTo>
                  <a:pt x="1527680" y="3786441"/>
                </a:lnTo>
                <a:cubicBezTo>
                  <a:pt x="1761494" y="3786441"/>
                  <a:pt x="1977675" y="3661701"/>
                  <a:pt x="2094582" y="3459245"/>
                </a:cubicBezTo>
                <a:lnTo>
                  <a:pt x="2636666" y="2520760"/>
                </a:lnTo>
                <a:cubicBezTo>
                  <a:pt x="2760758" y="2305241"/>
                  <a:pt x="2752921" y="2038129"/>
                  <a:pt x="2614461" y="1830448"/>
                </a:cubicBezTo>
                <a:lnTo>
                  <a:pt x="1547273" y="231039"/>
                </a:lnTo>
                <a:cubicBezTo>
                  <a:pt x="1501555" y="163118"/>
                  <a:pt x="1520496" y="70380"/>
                  <a:pt x="1588419" y="24664"/>
                </a:cubicBezTo>
                <a:cubicBezTo>
                  <a:pt x="1605400" y="13399"/>
                  <a:pt x="1623932" y="6092"/>
                  <a:pt x="1642893" y="2541"/>
                </a:cubicBezTo>
                <a:close/>
              </a:path>
            </a:pathLst>
          </a:custGeom>
          <a:solidFill>
            <a:schemeClr val="accent6"/>
          </a:solidFill>
          <a:ln>
            <a:noFill/>
          </a:ln>
          <a:effectLst/>
        </p:spPr>
        <p:txBody>
          <a:bodyPr wrap="square" anchor="ctr">
            <a:noAutofit/>
          </a:bodyPr>
          <a:lstStyle/>
          <a:p>
            <a:endParaRPr lang="en-US" sz="6532" dirty="0">
              <a:latin typeface="Lato Light" panose="020F0502020204030203" pitchFamily="34" charset="0"/>
            </a:endParaRPr>
          </a:p>
        </p:txBody>
      </p:sp>
      <p:sp>
        <p:nvSpPr>
          <p:cNvPr id="13315" name="Freeform 3">
            <a:extLst>
              <a:ext uri="{FF2B5EF4-FFF2-40B4-BE49-F238E27FC236}">
                <a16:creationId xmlns:a16="http://schemas.microsoft.com/office/drawing/2014/main" id="{C5FFAEFF-4696-D341-A08D-975F2553324D}"/>
              </a:ext>
            </a:extLst>
          </p:cNvPr>
          <p:cNvSpPr>
            <a:spLocks noChangeArrowheads="1"/>
          </p:cNvSpPr>
          <p:nvPr/>
        </p:nvSpPr>
        <p:spPr bwMode="auto">
          <a:xfrm>
            <a:off x="9144450" y="5286473"/>
            <a:ext cx="361676" cy="361674"/>
          </a:xfrm>
          <a:custGeom>
            <a:avLst/>
            <a:gdLst>
              <a:gd name="T0" fmla="*/ 506 w 507"/>
              <a:gd name="T1" fmla="*/ 254 h 508"/>
              <a:gd name="T2" fmla="*/ 506 w 507"/>
              <a:gd name="T3" fmla="*/ 254 h 508"/>
              <a:gd name="T4" fmla="*/ 253 w 507"/>
              <a:gd name="T5" fmla="*/ 0 h 508"/>
              <a:gd name="T6" fmla="*/ 253 w 507"/>
              <a:gd name="T7" fmla="*/ 0 h 508"/>
              <a:gd name="T8" fmla="*/ 0 w 507"/>
              <a:gd name="T9" fmla="*/ 254 h 508"/>
              <a:gd name="T10" fmla="*/ 0 w 507"/>
              <a:gd name="T11" fmla="*/ 254 h 508"/>
              <a:gd name="T12" fmla="*/ 253 w 507"/>
              <a:gd name="T13" fmla="*/ 507 h 508"/>
              <a:gd name="T14" fmla="*/ 253 w 507"/>
              <a:gd name="T15" fmla="*/ 507 h 508"/>
              <a:gd name="T16" fmla="*/ 506 w 507"/>
              <a:gd name="T17" fmla="*/ 254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508">
                <a:moveTo>
                  <a:pt x="506" y="254"/>
                </a:moveTo>
                <a:lnTo>
                  <a:pt x="506" y="254"/>
                </a:lnTo>
                <a:cubicBezTo>
                  <a:pt x="506" y="114"/>
                  <a:pt x="393" y="0"/>
                  <a:pt x="253" y="0"/>
                </a:cubicBezTo>
                <a:lnTo>
                  <a:pt x="253" y="0"/>
                </a:lnTo>
                <a:cubicBezTo>
                  <a:pt x="113" y="0"/>
                  <a:pt x="0" y="114"/>
                  <a:pt x="0" y="254"/>
                </a:cubicBezTo>
                <a:lnTo>
                  <a:pt x="0" y="254"/>
                </a:lnTo>
                <a:cubicBezTo>
                  <a:pt x="0" y="393"/>
                  <a:pt x="113" y="507"/>
                  <a:pt x="253" y="507"/>
                </a:cubicBezTo>
                <a:lnTo>
                  <a:pt x="253" y="507"/>
                </a:lnTo>
                <a:cubicBezTo>
                  <a:pt x="393" y="507"/>
                  <a:pt x="506" y="393"/>
                  <a:pt x="506" y="254"/>
                </a:cubicBezTo>
              </a:path>
            </a:pathLst>
          </a:custGeom>
          <a:solidFill>
            <a:schemeClr val="accent3">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316" name="Freeform 4">
            <a:extLst>
              <a:ext uri="{FF2B5EF4-FFF2-40B4-BE49-F238E27FC236}">
                <a16:creationId xmlns:a16="http://schemas.microsoft.com/office/drawing/2014/main" id="{8A129283-2009-EC4B-801E-3DB051DE320F}"/>
              </a:ext>
            </a:extLst>
          </p:cNvPr>
          <p:cNvSpPr>
            <a:spLocks noChangeArrowheads="1"/>
          </p:cNvSpPr>
          <p:nvPr/>
        </p:nvSpPr>
        <p:spPr bwMode="auto">
          <a:xfrm>
            <a:off x="7147376" y="9988248"/>
            <a:ext cx="361674" cy="361676"/>
          </a:xfrm>
          <a:custGeom>
            <a:avLst/>
            <a:gdLst>
              <a:gd name="T0" fmla="*/ 506 w 507"/>
              <a:gd name="T1" fmla="*/ 253 h 507"/>
              <a:gd name="T2" fmla="*/ 506 w 507"/>
              <a:gd name="T3" fmla="*/ 253 h 507"/>
              <a:gd name="T4" fmla="*/ 253 w 507"/>
              <a:gd name="T5" fmla="*/ 0 h 507"/>
              <a:gd name="T6" fmla="*/ 253 w 507"/>
              <a:gd name="T7" fmla="*/ 0 h 507"/>
              <a:gd name="T8" fmla="*/ 0 w 507"/>
              <a:gd name="T9" fmla="*/ 253 h 507"/>
              <a:gd name="T10" fmla="*/ 0 w 507"/>
              <a:gd name="T11" fmla="*/ 253 h 507"/>
              <a:gd name="T12" fmla="*/ 253 w 507"/>
              <a:gd name="T13" fmla="*/ 506 h 507"/>
              <a:gd name="T14" fmla="*/ 253 w 507"/>
              <a:gd name="T15" fmla="*/ 506 h 507"/>
              <a:gd name="T16" fmla="*/ 506 w 507"/>
              <a:gd name="T17" fmla="*/ 25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507">
                <a:moveTo>
                  <a:pt x="506" y="253"/>
                </a:moveTo>
                <a:lnTo>
                  <a:pt x="506" y="253"/>
                </a:lnTo>
                <a:cubicBezTo>
                  <a:pt x="506" y="113"/>
                  <a:pt x="393" y="0"/>
                  <a:pt x="253" y="0"/>
                </a:cubicBezTo>
                <a:lnTo>
                  <a:pt x="253" y="0"/>
                </a:lnTo>
                <a:cubicBezTo>
                  <a:pt x="114" y="0"/>
                  <a:pt x="0" y="113"/>
                  <a:pt x="0" y="253"/>
                </a:cubicBezTo>
                <a:lnTo>
                  <a:pt x="0" y="253"/>
                </a:lnTo>
                <a:cubicBezTo>
                  <a:pt x="0" y="393"/>
                  <a:pt x="114" y="506"/>
                  <a:pt x="253" y="506"/>
                </a:cubicBezTo>
                <a:lnTo>
                  <a:pt x="253" y="506"/>
                </a:lnTo>
                <a:cubicBezTo>
                  <a:pt x="393" y="506"/>
                  <a:pt x="506" y="393"/>
                  <a:pt x="506" y="253"/>
                </a:cubicBezTo>
              </a:path>
            </a:pathLst>
          </a:custGeom>
          <a:solidFill>
            <a:schemeClr val="accent3">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317" name="Freeform 5">
            <a:extLst>
              <a:ext uri="{FF2B5EF4-FFF2-40B4-BE49-F238E27FC236}">
                <a16:creationId xmlns:a16="http://schemas.microsoft.com/office/drawing/2014/main" id="{0ED924DD-35E6-FB47-A328-8D17F5DACA88}"/>
              </a:ext>
            </a:extLst>
          </p:cNvPr>
          <p:cNvSpPr>
            <a:spLocks noChangeArrowheads="1"/>
          </p:cNvSpPr>
          <p:nvPr/>
        </p:nvSpPr>
        <p:spPr bwMode="auto">
          <a:xfrm>
            <a:off x="16918892" y="9988248"/>
            <a:ext cx="361676" cy="361676"/>
          </a:xfrm>
          <a:custGeom>
            <a:avLst/>
            <a:gdLst>
              <a:gd name="T0" fmla="*/ 506 w 507"/>
              <a:gd name="T1" fmla="*/ 253 h 507"/>
              <a:gd name="T2" fmla="*/ 506 w 507"/>
              <a:gd name="T3" fmla="*/ 253 h 507"/>
              <a:gd name="T4" fmla="*/ 253 w 507"/>
              <a:gd name="T5" fmla="*/ 0 h 507"/>
              <a:gd name="T6" fmla="*/ 253 w 507"/>
              <a:gd name="T7" fmla="*/ 0 h 507"/>
              <a:gd name="T8" fmla="*/ 0 w 507"/>
              <a:gd name="T9" fmla="*/ 253 h 507"/>
              <a:gd name="T10" fmla="*/ 0 w 507"/>
              <a:gd name="T11" fmla="*/ 253 h 507"/>
              <a:gd name="T12" fmla="*/ 253 w 507"/>
              <a:gd name="T13" fmla="*/ 506 h 507"/>
              <a:gd name="T14" fmla="*/ 253 w 507"/>
              <a:gd name="T15" fmla="*/ 506 h 507"/>
              <a:gd name="T16" fmla="*/ 506 w 507"/>
              <a:gd name="T17" fmla="*/ 253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507">
                <a:moveTo>
                  <a:pt x="506" y="253"/>
                </a:moveTo>
                <a:lnTo>
                  <a:pt x="506" y="253"/>
                </a:lnTo>
                <a:cubicBezTo>
                  <a:pt x="506" y="113"/>
                  <a:pt x="393" y="0"/>
                  <a:pt x="253" y="0"/>
                </a:cubicBezTo>
                <a:lnTo>
                  <a:pt x="253" y="0"/>
                </a:lnTo>
                <a:cubicBezTo>
                  <a:pt x="113" y="0"/>
                  <a:pt x="0" y="113"/>
                  <a:pt x="0" y="253"/>
                </a:cubicBezTo>
                <a:lnTo>
                  <a:pt x="0" y="253"/>
                </a:lnTo>
                <a:cubicBezTo>
                  <a:pt x="0" y="393"/>
                  <a:pt x="113" y="506"/>
                  <a:pt x="253" y="506"/>
                </a:cubicBezTo>
                <a:lnTo>
                  <a:pt x="253" y="506"/>
                </a:lnTo>
                <a:cubicBezTo>
                  <a:pt x="393" y="506"/>
                  <a:pt x="506" y="393"/>
                  <a:pt x="506" y="253"/>
                </a:cubicBezTo>
              </a:path>
            </a:pathLst>
          </a:custGeom>
          <a:solidFill>
            <a:schemeClr val="accent3">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318" name="Freeform 6">
            <a:extLst>
              <a:ext uri="{FF2B5EF4-FFF2-40B4-BE49-F238E27FC236}">
                <a16:creationId xmlns:a16="http://schemas.microsoft.com/office/drawing/2014/main" id="{44EA45F9-41DD-ED45-B806-DA0DA96274F5}"/>
              </a:ext>
            </a:extLst>
          </p:cNvPr>
          <p:cNvSpPr>
            <a:spLocks noChangeArrowheads="1"/>
          </p:cNvSpPr>
          <p:nvPr/>
        </p:nvSpPr>
        <p:spPr bwMode="auto">
          <a:xfrm>
            <a:off x="14968992" y="5286473"/>
            <a:ext cx="361676" cy="361674"/>
          </a:xfrm>
          <a:custGeom>
            <a:avLst/>
            <a:gdLst>
              <a:gd name="T0" fmla="*/ 506 w 507"/>
              <a:gd name="T1" fmla="*/ 254 h 508"/>
              <a:gd name="T2" fmla="*/ 506 w 507"/>
              <a:gd name="T3" fmla="*/ 254 h 508"/>
              <a:gd name="T4" fmla="*/ 253 w 507"/>
              <a:gd name="T5" fmla="*/ 0 h 508"/>
              <a:gd name="T6" fmla="*/ 253 w 507"/>
              <a:gd name="T7" fmla="*/ 0 h 508"/>
              <a:gd name="T8" fmla="*/ 0 w 507"/>
              <a:gd name="T9" fmla="*/ 254 h 508"/>
              <a:gd name="T10" fmla="*/ 0 w 507"/>
              <a:gd name="T11" fmla="*/ 254 h 508"/>
              <a:gd name="T12" fmla="*/ 253 w 507"/>
              <a:gd name="T13" fmla="*/ 507 h 508"/>
              <a:gd name="T14" fmla="*/ 253 w 507"/>
              <a:gd name="T15" fmla="*/ 507 h 508"/>
              <a:gd name="T16" fmla="*/ 506 w 507"/>
              <a:gd name="T17" fmla="*/ 254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7" h="508">
                <a:moveTo>
                  <a:pt x="506" y="254"/>
                </a:moveTo>
                <a:lnTo>
                  <a:pt x="506" y="254"/>
                </a:lnTo>
                <a:cubicBezTo>
                  <a:pt x="506" y="114"/>
                  <a:pt x="393" y="0"/>
                  <a:pt x="253" y="0"/>
                </a:cubicBezTo>
                <a:lnTo>
                  <a:pt x="253" y="0"/>
                </a:lnTo>
                <a:cubicBezTo>
                  <a:pt x="113" y="0"/>
                  <a:pt x="0" y="114"/>
                  <a:pt x="0" y="254"/>
                </a:cubicBezTo>
                <a:lnTo>
                  <a:pt x="0" y="254"/>
                </a:lnTo>
                <a:cubicBezTo>
                  <a:pt x="0" y="393"/>
                  <a:pt x="113" y="507"/>
                  <a:pt x="253" y="507"/>
                </a:cubicBezTo>
                <a:lnTo>
                  <a:pt x="253" y="507"/>
                </a:lnTo>
                <a:cubicBezTo>
                  <a:pt x="393" y="507"/>
                  <a:pt x="506" y="393"/>
                  <a:pt x="506" y="254"/>
                </a:cubicBezTo>
              </a:path>
            </a:pathLst>
          </a:custGeom>
          <a:solidFill>
            <a:schemeClr val="accent3">
              <a:lumMod val="5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9" name="Freeform 98">
            <a:extLst>
              <a:ext uri="{FF2B5EF4-FFF2-40B4-BE49-F238E27FC236}">
                <a16:creationId xmlns:a16="http://schemas.microsoft.com/office/drawing/2014/main" id="{F42883CD-3A1A-B94B-AC5C-1EA10F4505A0}"/>
              </a:ext>
            </a:extLst>
          </p:cNvPr>
          <p:cNvSpPr>
            <a:spLocks noChangeArrowheads="1"/>
          </p:cNvSpPr>
          <p:nvPr/>
        </p:nvSpPr>
        <p:spPr bwMode="auto">
          <a:xfrm>
            <a:off x="8552904" y="10916100"/>
            <a:ext cx="1544769" cy="1825933"/>
          </a:xfrm>
          <a:custGeom>
            <a:avLst/>
            <a:gdLst/>
            <a:ahLst/>
            <a:cxnLst/>
            <a:rect l="0" t="0"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40" name="Freeform 102">
            <a:extLst>
              <a:ext uri="{FF2B5EF4-FFF2-40B4-BE49-F238E27FC236}">
                <a16:creationId xmlns:a16="http://schemas.microsoft.com/office/drawing/2014/main" id="{AF4BB976-96A6-164E-9A33-CFFFE644351E}"/>
              </a:ext>
            </a:extLst>
          </p:cNvPr>
          <p:cNvSpPr>
            <a:spLocks noChangeArrowheads="1"/>
          </p:cNvSpPr>
          <p:nvPr/>
        </p:nvSpPr>
        <p:spPr bwMode="auto">
          <a:xfrm>
            <a:off x="7795736" y="7461337"/>
            <a:ext cx="1789547" cy="1538150"/>
          </a:xfrm>
          <a:custGeom>
            <a:avLst/>
            <a:gdLst/>
            <a:ahLst/>
            <a:cxnLst/>
            <a:rect l="0" t="0" r="r" b="b"/>
            <a:pathLst>
              <a:path w="858477" h="737828">
                <a:moveTo>
                  <a:pt x="648057" y="390389"/>
                </a:moveTo>
                <a:cubicBezTo>
                  <a:pt x="637608" y="390389"/>
                  <a:pt x="629681" y="398318"/>
                  <a:pt x="629681" y="408410"/>
                </a:cubicBezTo>
                <a:lnTo>
                  <a:pt x="629681" y="627181"/>
                </a:lnTo>
                <a:cubicBezTo>
                  <a:pt x="629681" y="637272"/>
                  <a:pt x="637608" y="645562"/>
                  <a:pt x="648057" y="645562"/>
                </a:cubicBezTo>
                <a:cubicBezTo>
                  <a:pt x="658146" y="645562"/>
                  <a:pt x="666073" y="637272"/>
                  <a:pt x="666073" y="627181"/>
                </a:cubicBezTo>
                <a:lnTo>
                  <a:pt x="666073" y="408410"/>
                </a:lnTo>
                <a:cubicBezTo>
                  <a:pt x="666073" y="398318"/>
                  <a:pt x="658146" y="390389"/>
                  <a:pt x="648057" y="390389"/>
                </a:cubicBezTo>
                <a:close/>
                <a:moveTo>
                  <a:pt x="538161" y="390389"/>
                </a:moveTo>
                <a:cubicBezTo>
                  <a:pt x="528072" y="390389"/>
                  <a:pt x="519785" y="398318"/>
                  <a:pt x="519785" y="408410"/>
                </a:cubicBezTo>
                <a:lnTo>
                  <a:pt x="519785" y="627181"/>
                </a:lnTo>
                <a:cubicBezTo>
                  <a:pt x="519785" y="637272"/>
                  <a:pt x="528072" y="645562"/>
                  <a:pt x="538161" y="645562"/>
                </a:cubicBezTo>
                <a:cubicBezTo>
                  <a:pt x="548249" y="645562"/>
                  <a:pt x="556537" y="637272"/>
                  <a:pt x="556537" y="627181"/>
                </a:cubicBezTo>
                <a:lnTo>
                  <a:pt x="556537" y="408410"/>
                </a:lnTo>
                <a:cubicBezTo>
                  <a:pt x="556537" y="398318"/>
                  <a:pt x="548249" y="390389"/>
                  <a:pt x="538161" y="390389"/>
                </a:cubicBezTo>
                <a:close/>
                <a:moveTo>
                  <a:pt x="428264" y="390389"/>
                </a:moveTo>
                <a:cubicBezTo>
                  <a:pt x="418175" y="390389"/>
                  <a:pt x="410249" y="398318"/>
                  <a:pt x="410249" y="408410"/>
                </a:cubicBezTo>
                <a:lnTo>
                  <a:pt x="410249" y="627181"/>
                </a:lnTo>
                <a:cubicBezTo>
                  <a:pt x="410249" y="637272"/>
                  <a:pt x="418175" y="645562"/>
                  <a:pt x="428264" y="645562"/>
                </a:cubicBezTo>
                <a:cubicBezTo>
                  <a:pt x="438353" y="645562"/>
                  <a:pt x="446640" y="637272"/>
                  <a:pt x="446640" y="627181"/>
                </a:cubicBezTo>
                <a:lnTo>
                  <a:pt x="446640" y="408410"/>
                </a:lnTo>
                <a:cubicBezTo>
                  <a:pt x="446640" y="398318"/>
                  <a:pt x="438353" y="390389"/>
                  <a:pt x="428264" y="390389"/>
                </a:cubicBezTo>
                <a:close/>
                <a:moveTo>
                  <a:pt x="318728" y="390389"/>
                </a:moveTo>
                <a:cubicBezTo>
                  <a:pt x="308639" y="390389"/>
                  <a:pt x="300352" y="398318"/>
                  <a:pt x="300352" y="408410"/>
                </a:cubicBezTo>
                <a:lnTo>
                  <a:pt x="300352" y="627181"/>
                </a:lnTo>
                <a:cubicBezTo>
                  <a:pt x="300352" y="637272"/>
                  <a:pt x="308639" y="645562"/>
                  <a:pt x="318728" y="645562"/>
                </a:cubicBezTo>
                <a:cubicBezTo>
                  <a:pt x="328817" y="645562"/>
                  <a:pt x="337104" y="637272"/>
                  <a:pt x="337104" y="627181"/>
                </a:cubicBezTo>
                <a:lnTo>
                  <a:pt x="337104" y="408410"/>
                </a:lnTo>
                <a:cubicBezTo>
                  <a:pt x="337104" y="398318"/>
                  <a:pt x="328817" y="390389"/>
                  <a:pt x="318728" y="390389"/>
                </a:cubicBezTo>
                <a:close/>
                <a:moveTo>
                  <a:pt x="208832" y="390389"/>
                </a:moveTo>
                <a:cubicBezTo>
                  <a:pt x="198743" y="390389"/>
                  <a:pt x="190456" y="398318"/>
                  <a:pt x="190456" y="408410"/>
                </a:cubicBezTo>
                <a:lnTo>
                  <a:pt x="190456" y="627181"/>
                </a:lnTo>
                <a:cubicBezTo>
                  <a:pt x="190456" y="637272"/>
                  <a:pt x="198743" y="645562"/>
                  <a:pt x="208832" y="645562"/>
                </a:cubicBezTo>
                <a:cubicBezTo>
                  <a:pt x="218921" y="645562"/>
                  <a:pt x="227208" y="637272"/>
                  <a:pt x="227208" y="627181"/>
                </a:cubicBezTo>
                <a:lnTo>
                  <a:pt x="227208" y="408410"/>
                </a:lnTo>
                <a:cubicBezTo>
                  <a:pt x="227208" y="398318"/>
                  <a:pt x="218921" y="390389"/>
                  <a:pt x="208832" y="390389"/>
                </a:cubicBezTo>
                <a:close/>
                <a:moveTo>
                  <a:pt x="49212" y="330200"/>
                </a:moveTo>
                <a:lnTo>
                  <a:pt x="807677" y="330200"/>
                </a:lnTo>
                <a:lnTo>
                  <a:pt x="739937" y="722690"/>
                </a:lnTo>
                <a:lnTo>
                  <a:pt x="737055" y="737828"/>
                </a:lnTo>
                <a:lnTo>
                  <a:pt x="721922" y="737828"/>
                </a:lnTo>
                <a:lnTo>
                  <a:pt x="134967" y="737828"/>
                </a:lnTo>
                <a:lnTo>
                  <a:pt x="119834" y="737828"/>
                </a:lnTo>
                <a:lnTo>
                  <a:pt x="116951" y="722690"/>
                </a:lnTo>
                <a:lnTo>
                  <a:pt x="49212" y="330200"/>
                </a:lnTo>
                <a:close/>
                <a:moveTo>
                  <a:pt x="18357" y="217488"/>
                </a:moveTo>
                <a:lnTo>
                  <a:pt x="311715" y="217488"/>
                </a:lnTo>
                <a:cubicBezTo>
                  <a:pt x="315675" y="222493"/>
                  <a:pt x="319634" y="227140"/>
                  <a:pt x="324314" y="231788"/>
                </a:cubicBezTo>
                <a:cubicBezTo>
                  <a:pt x="351670" y="258957"/>
                  <a:pt x="388744" y="274329"/>
                  <a:pt x="427619" y="274329"/>
                </a:cubicBezTo>
                <a:cubicBezTo>
                  <a:pt x="466493" y="274329"/>
                  <a:pt x="503568" y="258957"/>
                  <a:pt x="531284" y="231788"/>
                </a:cubicBezTo>
                <a:cubicBezTo>
                  <a:pt x="535603" y="227140"/>
                  <a:pt x="539923" y="222493"/>
                  <a:pt x="543522" y="217488"/>
                </a:cubicBezTo>
                <a:lnTo>
                  <a:pt x="840120" y="217488"/>
                </a:lnTo>
                <a:cubicBezTo>
                  <a:pt x="850198" y="217488"/>
                  <a:pt x="858477" y="225710"/>
                  <a:pt x="858477" y="235720"/>
                </a:cubicBezTo>
                <a:lnTo>
                  <a:pt x="858477" y="292918"/>
                </a:lnTo>
                <a:cubicBezTo>
                  <a:pt x="858477" y="302928"/>
                  <a:pt x="850198" y="310793"/>
                  <a:pt x="840120" y="310793"/>
                </a:cubicBezTo>
                <a:lnTo>
                  <a:pt x="18357" y="310793"/>
                </a:lnTo>
                <a:cubicBezTo>
                  <a:pt x="8279" y="310793"/>
                  <a:pt x="0" y="302928"/>
                  <a:pt x="0" y="292918"/>
                </a:cubicBezTo>
                <a:lnTo>
                  <a:pt x="0" y="235720"/>
                </a:lnTo>
                <a:cubicBezTo>
                  <a:pt x="0" y="225710"/>
                  <a:pt x="8279" y="217488"/>
                  <a:pt x="18357" y="217488"/>
                </a:cubicBezTo>
                <a:close/>
                <a:moveTo>
                  <a:pt x="409524" y="54564"/>
                </a:moveTo>
                <a:lnTo>
                  <a:pt x="409524" y="109486"/>
                </a:lnTo>
                <a:lnTo>
                  <a:pt x="354960" y="109486"/>
                </a:lnTo>
                <a:lnTo>
                  <a:pt x="354960" y="145743"/>
                </a:lnTo>
                <a:lnTo>
                  <a:pt x="409524" y="145743"/>
                </a:lnTo>
                <a:lnTo>
                  <a:pt x="409524" y="200306"/>
                </a:lnTo>
                <a:lnTo>
                  <a:pt x="445780" y="200306"/>
                </a:lnTo>
                <a:lnTo>
                  <a:pt x="445780" y="145743"/>
                </a:lnTo>
                <a:lnTo>
                  <a:pt x="500343" y="145743"/>
                </a:lnTo>
                <a:lnTo>
                  <a:pt x="500343" y="109486"/>
                </a:lnTo>
                <a:lnTo>
                  <a:pt x="445780" y="109486"/>
                </a:lnTo>
                <a:lnTo>
                  <a:pt x="445780" y="54564"/>
                </a:lnTo>
                <a:lnTo>
                  <a:pt x="409524" y="54564"/>
                </a:lnTo>
                <a:close/>
                <a:moveTo>
                  <a:pt x="427472" y="0"/>
                </a:moveTo>
                <a:cubicBezTo>
                  <a:pt x="463010" y="0"/>
                  <a:pt x="494600" y="14359"/>
                  <a:pt x="517933" y="37333"/>
                </a:cubicBezTo>
                <a:cubicBezTo>
                  <a:pt x="540907" y="60666"/>
                  <a:pt x="555266" y="92256"/>
                  <a:pt x="555266" y="127435"/>
                </a:cubicBezTo>
                <a:cubicBezTo>
                  <a:pt x="555266" y="162973"/>
                  <a:pt x="540907" y="194922"/>
                  <a:pt x="517933" y="217896"/>
                </a:cubicBezTo>
                <a:cubicBezTo>
                  <a:pt x="494600" y="240870"/>
                  <a:pt x="463010" y="255229"/>
                  <a:pt x="427472" y="255229"/>
                </a:cubicBezTo>
                <a:cubicBezTo>
                  <a:pt x="392293" y="255229"/>
                  <a:pt x="360344" y="240870"/>
                  <a:pt x="337370" y="217896"/>
                </a:cubicBezTo>
                <a:cubicBezTo>
                  <a:pt x="314396" y="194922"/>
                  <a:pt x="300037" y="162973"/>
                  <a:pt x="300037" y="127435"/>
                </a:cubicBezTo>
                <a:cubicBezTo>
                  <a:pt x="300037" y="92256"/>
                  <a:pt x="314396" y="60666"/>
                  <a:pt x="337370" y="37333"/>
                </a:cubicBezTo>
                <a:cubicBezTo>
                  <a:pt x="360344" y="14359"/>
                  <a:pt x="392293" y="0"/>
                  <a:pt x="427472"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41" name="Freeform 104">
            <a:extLst>
              <a:ext uri="{FF2B5EF4-FFF2-40B4-BE49-F238E27FC236}">
                <a16:creationId xmlns:a16="http://schemas.microsoft.com/office/drawing/2014/main" id="{83AFC791-CC48-6040-8659-5B1F72C74FB0}"/>
              </a:ext>
            </a:extLst>
          </p:cNvPr>
          <p:cNvSpPr>
            <a:spLocks noChangeArrowheads="1"/>
          </p:cNvSpPr>
          <p:nvPr/>
        </p:nvSpPr>
        <p:spPr bwMode="auto">
          <a:xfrm>
            <a:off x="11458392" y="5425315"/>
            <a:ext cx="1614233" cy="1829246"/>
          </a:xfrm>
          <a:custGeom>
            <a:avLst/>
            <a:gdLst>
              <a:gd name="T0" fmla="*/ 423863 w 774340"/>
              <a:gd name="T1" fmla="*/ 587375 h 878123"/>
              <a:gd name="T2" fmla="*/ 465923 w 774340"/>
              <a:gd name="T3" fmla="*/ 587375 h 878123"/>
              <a:gd name="T4" fmla="*/ 617267 w 774340"/>
              <a:gd name="T5" fmla="*/ 850395 h 878123"/>
              <a:gd name="T6" fmla="*/ 610437 w 774340"/>
              <a:gd name="T7" fmla="*/ 875651 h 878123"/>
              <a:gd name="T8" fmla="*/ 585633 w 774340"/>
              <a:gd name="T9" fmla="*/ 868796 h 878123"/>
              <a:gd name="T10" fmla="*/ 307190 w 774340"/>
              <a:gd name="T11" fmla="*/ 587375 h 878123"/>
              <a:gd name="T12" fmla="*/ 348891 w 774340"/>
              <a:gd name="T13" fmla="*/ 587375 h 878123"/>
              <a:gd name="T14" fmla="*/ 187121 w 774340"/>
              <a:gd name="T15" fmla="*/ 868796 h 878123"/>
              <a:gd name="T16" fmla="*/ 162317 w 774340"/>
              <a:gd name="T17" fmla="*/ 875651 h 878123"/>
              <a:gd name="T18" fmla="*/ 155846 w 774340"/>
              <a:gd name="T19" fmla="*/ 850395 h 878123"/>
              <a:gd name="T20" fmla="*/ 533506 w 774340"/>
              <a:gd name="T21" fmla="*/ 127168 h 878123"/>
              <a:gd name="T22" fmla="*/ 591825 w 774340"/>
              <a:gd name="T23" fmla="*/ 185528 h 878123"/>
              <a:gd name="T24" fmla="*/ 410390 w 774340"/>
              <a:gd name="T25" fmla="*/ 366733 h 878123"/>
              <a:gd name="T26" fmla="*/ 310312 w 774340"/>
              <a:gd name="T27" fmla="*/ 193454 h 878123"/>
              <a:gd name="T28" fmla="*/ 296632 w 774340"/>
              <a:gd name="T29" fmla="*/ 170398 h 878123"/>
              <a:gd name="T30" fmla="*/ 277913 w 774340"/>
              <a:gd name="T31" fmla="*/ 189131 h 878123"/>
              <a:gd name="T32" fmla="*/ 95758 w 774340"/>
              <a:gd name="T33" fmla="*/ 371416 h 878123"/>
              <a:gd name="T34" fmla="*/ 124917 w 774340"/>
              <a:gd name="T35" fmla="*/ 400236 h 878123"/>
              <a:gd name="T36" fmla="*/ 288353 w 774340"/>
              <a:gd name="T37" fmla="*/ 237044 h 878123"/>
              <a:gd name="T38" fmla="*/ 388430 w 774340"/>
              <a:gd name="T39" fmla="*/ 410323 h 878123"/>
              <a:gd name="T40" fmla="*/ 401390 w 774340"/>
              <a:gd name="T41" fmla="*/ 433019 h 878123"/>
              <a:gd name="T42" fmla="*/ 420469 w 774340"/>
              <a:gd name="T43" fmla="*/ 414646 h 878123"/>
              <a:gd name="T44" fmla="*/ 620624 w 774340"/>
              <a:gd name="T45" fmla="*/ 214348 h 878123"/>
              <a:gd name="T46" fmla="*/ 680383 w 774340"/>
              <a:gd name="T47" fmla="*/ 274149 h 878123"/>
              <a:gd name="T48" fmla="*/ 680383 w 774340"/>
              <a:gd name="T49" fmla="*/ 148062 h 878123"/>
              <a:gd name="T50" fmla="*/ 680383 w 774340"/>
              <a:gd name="T51" fmla="*/ 127168 h 878123"/>
              <a:gd name="T52" fmla="*/ 659143 w 774340"/>
              <a:gd name="T53" fmla="*/ 127168 h 878123"/>
              <a:gd name="T54" fmla="*/ 33479 w 774340"/>
              <a:gd name="T55" fmla="*/ 0 h 878123"/>
              <a:gd name="T56" fmla="*/ 741221 w 774340"/>
              <a:gd name="T57" fmla="*/ 0 h 878123"/>
              <a:gd name="T58" fmla="*/ 764980 w 774340"/>
              <a:gd name="T59" fmla="*/ 10447 h 878123"/>
              <a:gd name="T60" fmla="*/ 774340 w 774340"/>
              <a:gd name="T61" fmla="*/ 34224 h 878123"/>
              <a:gd name="T62" fmla="*/ 774340 w 774340"/>
              <a:gd name="T63" fmla="*/ 535329 h 878123"/>
              <a:gd name="T64" fmla="*/ 764980 w 774340"/>
              <a:gd name="T65" fmla="*/ 558745 h 878123"/>
              <a:gd name="T66" fmla="*/ 741221 w 774340"/>
              <a:gd name="T67" fmla="*/ 569553 h 878123"/>
              <a:gd name="T68" fmla="*/ 33479 w 774340"/>
              <a:gd name="T69" fmla="*/ 569553 h 878123"/>
              <a:gd name="T70" fmla="*/ 9360 w 774340"/>
              <a:gd name="T71" fmla="*/ 558745 h 878123"/>
              <a:gd name="T72" fmla="*/ 9720 w 774340"/>
              <a:gd name="T73" fmla="*/ 558745 h 878123"/>
              <a:gd name="T74" fmla="*/ 0 w 774340"/>
              <a:gd name="T75" fmla="*/ 535329 h 878123"/>
              <a:gd name="T76" fmla="*/ 0 w 774340"/>
              <a:gd name="T77" fmla="*/ 34224 h 878123"/>
              <a:gd name="T78" fmla="*/ 9720 w 774340"/>
              <a:gd name="T79" fmla="*/ 10447 h 878123"/>
              <a:gd name="T80" fmla="*/ 9360 w 774340"/>
              <a:gd name="T81" fmla="*/ 10447 h 878123"/>
              <a:gd name="T82" fmla="*/ 33479 w 774340"/>
              <a:gd name="T83" fmla="*/ 0 h 8781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lnTo>
                  <a:pt x="423863" y="587375"/>
                </a:lnTo>
                <a:close/>
                <a:moveTo>
                  <a:pt x="307190" y="587375"/>
                </a:moveTo>
                <a:lnTo>
                  <a:pt x="348891" y="587375"/>
                </a:lnTo>
                <a:lnTo>
                  <a:pt x="187121" y="868796"/>
                </a:lnTo>
                <a:cubicBezTo>
                  <a:pt x="182089" y="877816"/>
                  <a:pt x="170944" y="880702"/>
                  <a:pt x="162317" y="875651"/>
                </a:cubicBezTo>
                <a:cubicBezTo>
                  <a:pt x="153689" y="870600"/>
                  <a:pt x="150813" y="859415"/>
                  <a:pt x="155846" y="850395"/>
                </a:cubicBezTo>
                <a:lnTo>
                  <a:pt x="307190" y="587375"/>
                </a:ln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lnTo>
                  <a:pt x="533506"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42" name="Freeform 105">
            <a:extLst>
              <a:ext uri="{FF2B5EF4-FFF2-40B4-BE49-F238E27FC236}">
                <a16:creationId xmlns:a16="http://schemas.microsoft.com/office/drawing/2014/main" id="{E89A577C-C13D-3540-A74C-0D557766F276}"/>
              </a:ext>
            </a:extLst>
          </p:cNvPr>
          <p:cNvSpPr>
            <a:spLocks noChangeArrowheads="1"/>
          </p:cNvSpPr>
          <p:nvPr/>
        </p:nvSpPr>
        <p:spPr bwMode="auto">
          <a:xfrm>
            <a:off x="14794657" y="7166937"/>
            <a:ext cx="1733314" cy="1832550"/>
          </a:xfrm>
          <a:custGeom>
            <a:avLst/>
            <a:gdLst/>
            <a:ahLst/>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43" name="Freeform 110">
            <a:extLst>
              <a:ext uri="{FF2B5EF4-FFF2-40B4-BE49-F238E27FC236}">
                <a16:creationId xmlns:a16="http://schemas.microsoft.com/office/drawing/2014/main" id="{36FB41D5-C049-DE4A-B7EE-E099BBA981D9}"/>
              </a:ext>
            </a:extLst>
          </p:cNvPr>
          <p:cNvSpPr>
            <a:spLocks noChangeArrowheads="1"/>
          </p:cNvSpPr>
          <p:nvPr/>
        </p:nvSpPr>
        <p:spPr bwMode="auto">
          <a:xfrm>
            <a:off x="14660312" y="10902869"/>
            <a:ext cx="1773009" cy="1852396"/>
          </a:xfrm>
          <a:custGeom>
            <a:avLst/>
            <a:gdLst/>
            <a:ahLst/>
            <a:cxnLst/>
            <a:rect l="0" t="0" r="r" b="b"/>
            <a:pathLst>
              <a:path w="851151" h="888138">
                <a:moveTo>
                  <a:pt x="401457" y="380498"/>
                </a:moveTo>
                <a:cubicBezTo>
                  <a:pt x="415543" y="380498"/>
                  <a:pt x="428906" y="383026"/>
                  <a:pt x="441185" y="388083"/>
                </a:cubicBezTo>
                <a:lnTo>
                  <a:pt x="374369" y="462121"/>
                </a:lnTo>
                <a:cubicBezTo>
                  <a:pt x="360645" y="476929"/>
                  <a:pt x="361729" y="500043"/>
                  <a:pt x="376898" y="513767"/>
                </a:cubicBezTo>
                <a:cubicBezTo>
                  <a:pt x="391706" y="527130"/>
                  <a:pt x="415181" y="526047"/>
                  <a:pt x="428544" y="511239"/>
                </a:cubicBezTo>
                <a:lnTo>
                  <a:pt x="495721" y="437201"/>
                </a:lnTo>
                <a:cubicBezTo>
                  <a:pt x="503305" y="452009"/>
                  <a:pt x="507639" y="468983"/>
                  <a:pt x="507639" y="486680"/>
                </a:cubicBezTo>
                <a:cubicBezTo>
                  <a:pt x="507639" y="545189"/>
                  <a:pt x="459966" y="592862"/>
                  <a:pt x="401457" y="592862"/>
                </a:cubicBezTo>
                <a:cubicBezTo>
                  <a:pt x="342948" y="592862"/>
                  <a:pt x="295275" y="545189"/>
                  <a:pt x="295275" y="486680"/>
                </a:cubicBezTo>
                <a:cubicBezTo>
                  <a:pt x="295275" y="428172"/>
                  <a:pt x="342948" y="380498"/>
                  <a:pt x="401457" y="380498"/>
                </a:cubicBezTo>
                <a:close/>
                <a:moveTo>
                  <a:pt x="402251" y="213810"/>
                </a:moveTo>
                <a:cubicBezTo>
                  <a:pt x="456666" y="213810"/>
                  <a:pt x="509640" y="229990"/>
                  <a:pt x="554686" y="260552"/>
                </a:cubicBezTo>
                <a:lnTo>
                  <a:pt x="556127" y="261631"/>
                </a:lnTo>
                <a:lnTo>
                  <a:pt x="507117" y="315923"/>
                </a:lnTo>
                <a:cubicBezTo>
                  <a:pt x="475766" y="296148"/>
                  <a:pt x="439369" y="286080"/>
                  <a:pt x="402251" y="286080"/>
                </a:cubicBezTo>
                <a:cubicBezTo>
                  <a:pt x="348917" y="286080"/>
                  <a:pt x="298826" y="306934"/>
                  <a:pt x="260987" y="344328"/>
                </a:cubicBezTo>
                <a:cubicBezTo>
                  <a:pt x="223509" y="381721"/>
                  <a:pt x="202608" y="432059"/>
                  <a:pt x="202608" y="485273"/>
                </a:cubicBezTo>
                <a:cubicBezTo>
                  <a:pt x="202608" y="538127"/>
                  <a:pt x="223509" y="588464"/>
                  <a:pt x="260987" y="625858"/>
                </a:cubicBezTo>
                <a:cubicBezTo>
                  <a:pt x="298826" y="663611"/>
                  <a:pt x="348917" y="684465"/>
                  <a:pt x="402251" y="684465"/>
                </a:cubicBezTo>
                <a:cubicBezTo>
                  <a:pt x="455225" y="684465"/>
                  <a:pt x="506036" y="663611"/>
                  <a:pt x="543514" y="625858"/>
                </a:cubicBezTo>
                <a:cubicBezTo>
                  <a:pt x="580992" y="588464"/>
                  <a:pt x="601893" y="538127"/>
                  <a:pt x="601893" y="485273"/>
                </a:cubicBezTo>
                <a:cubicBezTo>
                  <a:pt x="601893" y="441407"/>
                  <a:pt x="587479" y="399340"/>
                  <a:pt x="561172" y="364822"/>
                </a:cubicBezTo>
                <a:lnTo>
                  <a:pt x="610542" y="310890"/>
                </a:lnTo>
                <a:lnTo>
                  <a:pt x="611623" y="312328"/>
                </a:lnTo>
                <a:cubicBezTo>
                  <a:pt x="652345" y="361227"/>
                  <a:pt x="674327" y="421632"/>
                  <a:pt x="674327" y="485273"/>
                </a:cubicBezTo>
                <a:cubicBezTo>
                  <a:pt x="674327" y="557183"/>
                  <a:pt x="645498" y="625858"/>
                  <a:pt x="594686" y="676914"/>
                </a:cubicBezTo>
                <a:cubicBezTo>
                  <a:pt x="543514" y="727971"/>
                  <a:pt x="474684" y="756376"/>
                  <a:pt x="402251" y="756376"/>
                </a:cubicBezTo>
                <a:cubicBezTo>
                  <a:pt x="329817" y="756376"/>
                  <a:pt x="260987" y="727971"/>
                  <a:pt x="209815" y="676914"/>
                </a:cubicBezTo>
                <a:cubicBezTo>
                  <a:pt x="158644" y="625858"/>
                  <a:pt x="130175" y="557183"/>
                  <a:pt x="130175" y="485273"/>
                </a:cubicBezTo>
                <a:cubicBezTo>
                  <a:pt x="130175" y="413003"/>
                  <a:pt x="158644" y="344328"/>
                  <a:pt x="209815" y="293271"/>
                </a:cubicBezTo>
                <a:cubicBezTo>
                  <a:pt x="260987" y="242215"/>
                  <a:pt x="329817" y="213810"/>
                  <a:pt x="402251" y="213810"/>
                </a:cubicBezTo>
                <a:close/>
                <a:moveTo>
                  <a:pt x="402251" y="83635"/>
                </a:moveTo>
                <a:cubicBezTo>
                  <a:pt x="489400" y="83635"/>
                  <a:pt x="573667" y="111712"/>
                  <a:pt x="643170" y="163906"/>
                </a:cubicBezTo>
                <a:lnTo>
                  <a:pt x="644610" y="164985"/>
                </a:lnTo>
                <a:lnTo>
                  <a:pt x="594914" y="219339"/>
                </a:lnTo>
                <a:cubicBezTo>
                  <a:pt x="538736" y="178664"/>
                  <a:pt x="471754" y="157066"/>
                  <a:pt x="402251" y="157066"/>
                </a:cubicBezTo>
                <a:cubicBezTo>
                  <a:pt x="314742" y="157066"/>
                  <a:pt x="231195" y="191622"/>
                  <a:pt x="169615" y="253535"/>
                </a:cubicBezTo>
                <a:cubicBezTo>
                  <a:pt x="107675" y="315447"/>
                  <a:pt x="73104" y="398237"/>
                  <a:pt x="73104" y="486067"/>
                </a:cubicBezTo>
                <a:cubicBezTo>
                  <a:pt x="73104" y="573536"/>
                  <a:pt x="107675" y="656686"/>
                  <a:pt x="169615" y="718599"/>
                </a:cubicBezTo>
                <a:cubicBezTo>
                  <a:pt x="231195" y="780511"/>
                  <a:pt x="314742" y="815067"/>
                  <a:pt x="402251" y="815067"/>
                </a:cubicBezTo>
                <a:cubicBezTo>
                  <a:pt x="489760" y="815067"/>
                  <a:pt x="572947" y="780511"/>
                  <a:pt x="635247" y="718599"/>
                </a:cubicBezTo>
                <a:cubicBezTo>
                  <a:pt x="697187" y="656686"/>
                  <a:pt x="731398" y="573536"/>
                  <a:pt x="731398" y="486067"/>
                </a:cubicBezTo>
                <a:cubicBezTo>
                  <a:pt x="731398" y="405436"/>
                  <a:pt x="702229" y="328766"/>
                  <a:pt x="649292" y="268293"/>
                </a:cubicBezTo>
                <a:lnTo>
                  <a:pt x="698628" y="213940"/>
                </a:lnTo>
                <a:lnTo>
                  <a:pt x="699708" y="215379"/>
                </a:lnTo>
                <a:cubicBezTo>
                  <a:pt x="767410" y="289530"/>
                  <a:pt x="804502" y="385639"/>
                  <a:pt x="804502" y="486067"/>
                </a:cubicBezTo>
                <a:cubicBezTo>
                  <a:pt x="804502" y="592974"/>
                  <a:pt x="762368" y="694842"/>
                  <a:pt x="686744" y="770432"/>
                </a:cubicBezTo>
                <a:cubicBezTo>
                  <a:pt x="610759" y="846023"/>
                  <a:pt x="509206" y="888138"/>
                  <a:pt x="402251" y="888138"/>
                </a:cubicBezTo>
                <a:cubicBezTo>
                  <a:pt x="295296" y="888138"/>
                  <a:pt x="193383" y="846023"/>
                  <a:pt x="117758" y="770432"/>
                </a:cubicBezTo>
                <a:cubicBezTo>
                  <a:pt x="42133" y="694842"/>
                  <a:pt x="0" y="592974"/>
                  <a:pt x="0" y="486067"/>
                </a:cubicBezTo>
                <a:cubicBezTo>
                  <a:pt x="0" y="378800"/>
                  <a:pt x="42133" y="277292"/>
                  <a:pt x="117758" y="201701"/>
                </a:cubicBezTo>
                <a:cubicBezTo>
                  <a:pt x="193383" y="125750"/>
                  <a:pt x="295296" y="83635"/>
                  <a:pt x="402251" y="83635"/>
                </a:cubicBezTo>
                <a:close/>
                <a:moveTo>
                  <a:pt x="750799" y="22"/>
                </a:moveTo>
                <a:cubicBezTo>
                  <a:pt x="755475" y="-202"/>
                  <a:pt x="760240" y="1326"/>
                  <a:pt x="764016" y="4741"/>
                </a:cubicBezTo>
                <a:cubicBezTo>
                  <a:pt x="767612" y="7977"/>
                  <a:pt x="769411" y="11931"/>
                  <a:pt x="769770" y="16246"/>
                </a:cubicBezTo>
                <a:lnTo>
                  <a:pt x="778761" y="69095"/>
                </a:lnTo>
                <a:lnTo>
                  <a:pt x="834505" y="73769"/>
                </a:lnTo>
                <a:cubicBezTo>
                  <a:pt x="844575" y="74488"/>
                  <a:pt x="852128" y="83116"/>
                  <a:pt x="851049" y="93542"/>
                </a:cubicBezTo>
                <a:cubicBezTo>
                  <a:pt x="850689" y="97856"/>
                  <a:pt x="848531" y="101811"/>
                  <a:pt x="845654" y="105047"/>
                </a:cubicBezTo>
                <a:lnTo>
                  <a:pt x="760420" y="198881"/>
                </a:lnTo>
                <a:cubicBezTo>
                  <a:pt x="753946" y="206431"/>
                  <a:pt x="742078" y="206791"/>
                  <a:pt x="734885" y="199960"/>
                </a:cubicBezTo>
                <a:cubicBezTo>
                  <a:pt x="734166" y="199600"/>
                  <a:pt x="734166" y="199600"/>
                  <a:pt x="733806" y="199241"/>
                </a:cubicBezTo>
                <a:lnTo>
                  <a:pt x="707553" y="175513"/>
                </a:lnTo>
                <a:lnTo>
                  <a:pt x="415166" y="497641"/>
                </a:lnTo>
                <a:cubicBezTo>
                  <a:pt x="408333" y="505191"/>
                  <a:pt x="396465" y="505551"/>
                  <a:pt x="389272" y="498720"/>
                </a:cubicBezTo>
                <a:cubicBezTo>
                  <a:pt x="381720" y="491889"/>
                  <a:pt x="381000" y="480384"/>
                  <a:pt x="387833" y="472835"/>
                </a:cubicBezTo>
                <a:lnTo>
                  <a:pt x="680580" y="151065"/>
                </a:lnTo>
                <a:lnTo>
                  <a:pt x="653607" y="126258"/>
                </a:lnTo>
                <a:lnTo>
                  <a:pt x="653247" y="126258"/>
                </a:lnTo>
                <a:cubicBezTo>
                  <a:pt x="646054" y="119428"/>
                  <a:pt x="645335" y="108283"/>
                  <a:pt x="652528" y="100733"/>
                </a:cubicBezTo>
                <a:cubicBezTo>
                  <a:pt x="652528" y="100373"/>
                  <a:pt x="652887" y="100014"/>
                  <a:pt x="652887" y="99654"/>
                </a:cubicBezTo>
                <a:lnTo>
                  <a:pt x="738482" y="5820"/>
                </a:lnTo>
                <a:lnTo>
                  <a:pt x="738122" y="5820"/>
                </a:lnTo>
                <a:cubicBezTo>
                  <a:pt x="741539" y="2225"/>
                  <a:pt x="746124" y="247"/>
                  <a:pt x="750799" y="22"/>
                </a:cubicBezTo>
                <a:close/>
              </a:path>
            </a:pathLst>
          </a:custGeom>
          <a:solidFill>
            <a:schemeClr val="accent5"/>
          </a:solidFill>
          <a:ln>
            <a:noFill/>
          </a:ln>
          <a:effectLst/>
        </p:spPr>
        <p:txBody>
          <a:bodyPr anchor="ctr"/>
          <a:lstStyle/>
          <a:p>
            <a:endParaRPr lang="en-US" dirty="0">
              <a:latin typeface="Lato Light" panose="020F0502020204030203" pitchFamily="34" charset="0"/>
            </a:endParaRPr>
          </a:p>
        </p:txBody>
      </p:sp>
      <p:sp>
        <p:nvSpPr>
          <p:cNvPr id="44" name="Freeform 114">
            <a:extLst>
              <a:ext uri="{FF2B5EF4-FFF2-40B4-BE49-F238E27FC236}">
                <a16:creationId xmlns:a16="http://schemas.microsoft.com/office/drawing/2014/main" id="{30FE1D71-0626-974E-AFD0-8BCCBFFE53B9}"/>
              </a:ext>
            </a:extLst>
          </p:cNvPr>
          <p:cNvSpPr>
            <a:spLocks noChangeArrowheads="1"/>
          </p:cNvSpPr>
          <p:nvPr/>
        </p:nvSpPr>
        <p:spPr bwMode="auto">
          <a:xfrm>
            <a:off x="11405958" y="9073627"/>
            <a:ext cx="1812704" cy="1829241"/>
          </a:xfrm>
          <a:custGeom>
            <a:avLst/>
            <a:gdLst>
              <a:gd name="T0" fmla="*/ 73456 w 869590"/>
              <a:gd name="T1" fmla="*/ 117475 h 877527"/>
              <a:gd name="T2" fmla="*/ 96861 w 869590"/>
              <a:gd name="T3" fmla="*/ 127192 h 877527"/>
              <a:gd name="T4" fmla="*/ 277980 w 869590"/>
              <a:gd name="T5" fmla="*/ 176854 h 877527"/>
              <a:gd name="T6" fmla="*/ 277980 w 869590"/>
              <a:gd name="T7" fmla="*/ 327281 h 877527"/>
              <a:gd name="T8" fmla="*/ 352877 w 869590"/>
              <a:gd name="T9" fmla="*/ 327281 h 877527"/>
              <a:gd name="T10" fmla="*/ 352877 w 869590"/>
              <a:gd name="T11" fmla="*/ 185491 h 877527"/>
              <a:gd name="T12" fmla="*/ 420212 w 869590"/>
              <a:gd name="T13" fmla="*/ 188010 h 877527"/>
              <a:gd name="T14" fmla="*/ 515993 w 869590"/>
              <a:gd name="T15" fmla="*/ 182972 h 877527"/>
              <a:gd name="T16" fmla="*/ 515993 w 869590"/>
              <a:gd name="T17" fmla="*/ 327281 h 877527"/>
              <a:gd name="T18" fmla="*/ 591609 w 869590"/>
              <a:gd name="T19" fmla="*/ 327281 h 877527"/>
              <a:gd name="T20" fmla="*/ 591609 w 869590"/>
              <a:gd name="T21" fmla="*/ 172536 h 877527"/>
              <a:gd name="T22" fmla="*/ 773449 w 869590"/>
              <a:gd name="T23" fmla="*/ 126472 h 877527"/>
              <a:gd name="T24" fmla="*/ 796134 w 869590"/>
              <a:gd name="T25" fmla="*/ 118915 h 877527"/>
              <a:gd name="T26" fmla="*/ 798655 w 869590"/>
              <a:gd name="T27" fmla="*/ 143026 h 877527"/>
              <a:gd name="T28" fmla="*/ 867790 w 869590"/>
              <a:gd name="T29" fmla="*/ 856295 h 877527"/>
              <a:gd name="T30" fmla="*/ 869590 w 869590"/>
              <a:gd name="T31" fmla="*/ 877527 h 877527"/>
              <a:gd name="T32" fmla="*/ 848346 w 869590"/>
              <a:gd name="T33" fmla="*/ 877527 h 877527"/>
              <a:gd name="T34" fmla="*/ 20884 w 869590"/>
              <a:gd name="T35" fmla="*/ 877527 h 877527"/>
              <a:gd name="T36" fmla="*/ 0 w 869590"/>
              <a:gd name="T37" fmla="*/ 877527 h 877527"/>
              <a:gd name="T38" fmla="*/ 1800 w 869590"/>
              <a:gd name="T39" fmla="*/ 856295 h 877527"/>
              <a:gd name="T40" fmla="*/ 70575 w 869590"/>
              <a:gd name="T41" fmla="*/ 143026 h 877527"/>
              <a:gd name="T42" fmla="*/ 357837 w 869590"/>
              <a:gd name="T43" fmla="*/ 0 h 877527"/>
              <a:gd name="T44" fmla="*/ 513340 w 869590"/>
              <a:gd name="T45" fmla="*/ 0 h 877527"/>
              <a:gd name="T46" fmla="*/ 556275 w 869590"/>
              <a:gd name="T47" fmla="*/ 17998 h 877527"/>
              <a:gd name="T48" fmla="*/ 574314 w 869590"/>
              <a:gd name="T49" fmla="*/ 60833 h 877527"/>
              <a:gd name="T50" fmla="*/ 574314 w 869590"/>
              <a:gd name="T51" fmla="*/ 309202 h 877527"/>
              <a:gd name="T52" fmla="*/ 535348 w 869590"/>
              <a:gd name="T53" fmla="*/ 309202 h 877527"/>
              <a:gd name="T54" fmla="*/ 535348 w 869590"/>
              <a:gd name="T55" fmla="*/ 60833 h 877527"/>
              <a:gd name="T56" fmla="*/ 528854 w 869590"/>
              <a:gd name="T57" fmla="*/ 45355 h 877527"/>
              <a:gd name="T58" fmla="*/ 513340 w 869590"/>
              <a:gd name="T59" fmla="*/ 38875 h 877527"/>
              <a:gd name="T60" fmla="*/ 357837 w 869590"/>
              <a:gd name="T61" fmla="*/ 38875 h 877527"/>
              <a:gd name="T62" fmla="*/ 341962 w 869590"/>
              <a:gd name="T63" fmla="*/ 45355 h 877527"/>
              <a:gd name="T64" fmla="*/ 335467 w 869590"/>
              <a:gd name="T65" fmla="*/ 60833 h 877527"/>
              <a:gd name="T66" fmla="*/ 335467 w 869590"/>
              <a:gd name="T67" fmla="*/ 309202 h 877527"/>
              <a:gd name="T68" fmla="*/ 296862 w 869590"/>
              <a:gd name="T69" fmla="*/ 309202 h 877527"/>
              <a:gd name="T70" fmla="*/ 296862 w 869590"/>
              <a:gd name="T71" fmla="*/ 60833 h 877527"/>
              <a:gd name="T72" fmla="*/ 314902 w 869590"/>
              <a:gd name="T73" fmla="*/ 17998 h 877527"/>
              <a:gd name="T74" fmla="*/ 357837 w 869590"/>
              <a:gd name="T75" fmla="*/ 0 h 8775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lnTo>
                  <a:pt x="73456" y="117475"/>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tx2"/>
          </a:solidFill>
          <a:ln>
            <a:noFill/>
          </a:ln>
          <a:effectLst/>
        </p:spPr>
        <p:txBody>
          <a:bodyPr anchor="ctr"/>
          <a:lstStyle/>
          <a:p>
            <a:endParaRPr lang="en-US" dirty="0">
              <a:solidFill>
                <a:schemeClr val="tx2"/>
              </a:solidFill>
              <a:latin typeface="Lato Light" panose="020F0502020204030203" pitchFamily="34" charset="0"/>
            </a:endParaRPr>
          </a:p>
        </p:txBody>
      </p:sp>
      <p:sp>
        <p:nvSpPr>
          <p:cNvPr id="52" name="Subtitle 2">
            <a:extLst>
              <a:ext uri="{FF2B5EF4-FFF2-40B4-BE49-F238E27FC236}">
                <a16:creationId xmlns:a16="http://schemas.microsoft.com/office/drawing/2014/main" id="{64ABF7D4-9030-5C4F-BD49-CD70F532BF4B}"/>
              </a:ext>
            </a:extLst>
          </p:cNvPr>
          <p:cNvSpPr txBox="1">
            <a:spLocks/>
          </p:cNvSpPr>
          <p:nvPr/>
        </p:nvSpPr>
        <p:spPr>
          <a:xfrm>
            <a:off x="17561620" y="11451833"/>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3" name="TextBox 52">
            <a:extLst>
              <a:ext uri="{FF2B5EF4-FFF2-40B4-BE49-F238E27FC236}">
                <a16:creationId xmlns:a16="http://schemas.microsoft.com/office/drawing/2014/main" id="{84875BAE-832F-AA42-ACF5-876DB29C6885}"/>
              </a:ext>
            </a:extLst>
          </p:cNvPr>
          <p:cNvSpPr txBox="1"/>
          <p:nvPr/>
        </p:nvSpPr>
        <p:spPr>
          <a:xfrm>
            <a:off x="17561621" y="1081412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9" name="Subtitle 2">
            <a:extLst>
              <a:ext uri="{FF2B5EF4-FFF2-40B4-BE49-F238E27FC236}">
                <a16:creationId xmlns:a16="http://schemas.microsoft.com/office/drawing/2014/main" id="{8C4C54DB-5182-A040-BDAC-2EBF57B5124F}"/>
              </a:ext>
            </a:extLst>
          </p:cNvPr>
          <p:cNvSpPr txBox="1">
            <a:spLocks/>
          </p:cNvSpPr>
          <p:nvPr/>
        </p:nvSpPr>
        <p:spPr>
          <a:xfrm>
            <a:off x="17561620" y="7705979"/>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0" name="TextBox 59">
            <a:extLst>
              <a:ext uri="{FF2B5EF4-FFF2-40B4-BE49-F238E27FC236}">
                <a16:creationId xmlns:a16="http://schemas.microsoft.com/office/drawing/2014/main" id="{485D4E86-13C1-DC46-9BF8-49559BE5B53C}"/>
              </a:ext>
            </a:extLst>
          </p:cNvPr>
          <p:cNvSpPr txBox="1"/>
          <p:nvPr/>
        </p:nvSpPr>
        <p:spPr>
          <a:xfrm>
            <a:off x="17561621" y="7068268"/>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2" name="Subtitle 2">
            <a:extLst>
              <a:ext uri="{FF2B5EF4-FFF2-40B4-BE49-F238E27FC236}">
                <a16:creationId xmlns:a16="http://schemas.microsoft.com/office/drawing/2014/main" id="{22083980-456A-0B49-A09B-1685E5AD7DE9}"/>
              </a:ext>
            </a:extLst>
          </p:cNvPr>
          <p:cNvSpPr txBox="1">
            <a:spLocks/>
          </p:cNvSpPr>
          <p:nvPr/>
        </p:nvSpPr>
        <p:spPr>
          <a:xfrm>
            <a:off x="1559237" y="11451833"/>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3" name="TextBox 62">
            <a:extLst>
              <a:ext uri="{FF2B5EF4-FFF2-40B4-BE49-F238E27FC236}">
                <a16:creationId xmlns:a16="http://schemas.microsoft.com/office/drawing/2014/main" id="{80B7D3E7-9FC6-2340-B979-823FCB29B5C4}"/>
              </a:ext>
            </a:extLst>
          </p:cNvPr>
          <p:cNvSpPr txBox="1"/>
          <p:nvPr/>
        </p:nvSpPr>
        <p:spPr>
          <a:xfrm>
            <a:off x="4432978" y="10814122"/>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65" name="Subtitle 2">
            <a:extLst>
              <a:ext uri="{FF2B5EF4-FFF2-40B4-BE49-F238E27FC236}">
                <a16:creationId xmlns:a16="http://schemas.microsoft.com/office/drawing/2014/main" id="{CA72241A-A5B7-F34E-A39C-B1F062EAF4E6}"/>
              </a:ext>
            </a:extLst>
          </p:cNvPr>
          <p:cNvSpPr txBox="1">
            <a:spLocks/>
          </p:cNvSpPr>
          <p:nvPr/>
        </p:nvSpPr>
        <p:spPr>
          <a:xfrm>
            <a:off x="1559237" y="7705979"/>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6" name="TextBox 65">
            <a:extLst>
              <a:ext uri="{FF2B5EF4-FFF2-40B4-BE49-F238E27FC236}">
                <a16:creationId xmlns:a16="http://schemas.microsoft.com/office/drawing/2014/main" id="{6BA9B043-B66A-8A40-98EA-10DD37A35940}"/>
              </a:ext>
            </a:extLst>
          </p:cNvPr>
          <p:cNvSpPr txBox="1"/>
          <p:nvPr/>
        </p:nvSpPr>
        <p:spPr>
          <a:xfrm>
            <a:off x="4432978" y="7068268"/>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67" name="Subtitle 2">
            <a:extLst>
              <a:ext uri="{FF2B5EF4-FFF2-40B4-BE49-F238E27FC236}">
                <a16:creationId xmlns:a16="http://schemas.microsoft.com/office/drawing/2014/main" id="{1FB6894F-17EA-7343-9B61-BDFC38B45324}"/>
              </a:ext>
            </a:extLst>
          </p:cNvPr>
          <p:cNvSpPr txBox="1">
            <a:spLocks/>
          </p:cNvSpPr>
          <p:nvPr/>
        </p:nvSpPr>
        <p:spPr>
          <a:xfrm>
            <a:off x="9506126" y="3521933"/>
            <a:ext cx="532184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68" name="TextBox 67">
            <a:extLst>
              <a:ext uri="{FF2B5EF4-FFF2-40B4-BE49-F238E27FC236}">
                <a16:creationId xmlns:a16="http://schemas.microsoft.com/office/drawing/2014/main" id="{B9AFDE81-A366-F64A-AAE1-9AC40821E34E}"/>
              </a:ext>
            </a:extLst>
          </p:cNvPr>
          <p:cNvSpPr txBox="1"/>
          <p:nvPr/>
        </p:nvSpPr>
        <p:spPr>
          <a:xfrm>
            <a:off x="10964771" y="288422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8863067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AF0BC75-B9B1-2949-9C62-1F9F3E2CD6D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5" name="TextBox 14">
            <a:extLst>
              <a:ext uri="{FF2B5EF4-FFF2-40B4-BE49-F238E27FC236}">
                <a16:creationId xmlns:a16="http://schemas.microsoft.com/office/drawing/2014/main" id="{FC78319B-6CF3-524C-AD17-7D7A05C6836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073" name="Freeform 1">
            <a:extLst>
              <a:ext uri="{FF2B5EF4-FFF2-40B4-BE49-F238E27FC236}">
                <a16:creationId xmlns:a16="http://schemas.microsoft.com/office/drawing/2014/main" id="{DDC1B4C6-B06A-4443-B1F2-E72764C32144}"/>
              </a:ext>
            </a:extLst>
          </p:cNvPr>
          <p:cNvSpPr>
            <a:spLocks noChangeArrowheads="1"/>
          </p:cNvSpPr>
          <p:nvPr/>
        </p:nvSpPr>
        <p:spPr bwMode="auto">
          <a:xfrm>
            <a:off x="14079670" y="3997063"/>
            <a:ext cx="7225638" cy="1375119"/>
          </a:xfrm>
          <a:custGeom>
            <a:avLst/>
            <a:gdLst>
              <a:gd name="T0" fmla="*/ 6371 w 6372"/>
              <a:gd name="T1" fmla="*/ 249 h 1212"/>
              <a:gd name="T2" fmla="*/ 6371 w 6372"/>
              <a:gd name="T3" fmla="*/ 1211 h 1212"/>
              <a:gd name="T4" fmla="*/ 355 w 6372"/>
              <a:gd name="T5" fmla="*/ 1211 h 1212"/>
              <a:gd name="T6" fmla="*/ 0 w 6372"/>
              <a:gd name="T7" fmla="*/ 0 h 1212"/>
              <a:gd name="T8" fmla="*/ 6121 w 6372"/>
              <a:gd name="T9" fmla="*/ 0 h 1212"/>
              <a:gd name="T10" fmla="*/ 6121 w 6372"/>
              <a:gd name="T11" fmla="*/ 0 h 1212"/>
              <a:gd name="T12" fmla="*/ 6371 w 6372"/>
              <a:gd name="T13" fmla="*/ 249 h 1212"/>
            </a:gdLst>
            <a:ahLst/>
            <a:cxnLst>
              <a:cxn ang="0">
                <a:pos x="T0" y="T1"/>
              </a:cxn>
              <a:cxn ang="0">
                <a:pos x="T2" y="T3"/>
              </a:cxn>
              <a:cxn ang="0">
                <a:pos x="T4" y="T5"/>
              </a:cxn>
              <a:cxn ang="0">
                <a:pos x="T6" y="T7"/>
              </a:cxn>
              <a:cxn ang="0">
                <a:pos x="T8" y="T9"/>
              </a:cxn>
              <a:cxn ang="0">
                <a:pos x="T10" y="T11"/>
              </a:cxn>
              <a:cxn ang="0">
                <a:pos x="T12" y="T13"/>
              </a:cxn>
            </a:cxnLst>
            <a:rect l="0" t="0" r="r" b="b"/>
            <a:pathLst>
              <a:path w="6372" h="1212">
                <a:moveTo>
                  <a:pt x="6371" y="249"/>
                </a:moveTo>
                <a:lnTo>
                  <a:pt x="6371" y="1211"/>
                </a:lnTo>
                <a:lnTo>
                  <a:pt x="355" y="1211"/>
                </a:lnTo>
                <a:lnTo>
                  <a:pt x="0" y="0"/>
                </a:lnTo>
                <a:lnTo>
                  <a:pt x="6121" y="0"/>
                </a:lnTo>
                <a:lnTo>
                  <a:pt x="6121" y="0"/>
                </a:lnTo>
                <a:cubicBezTo>
                  <a:pt x="6258" y="0"/>
                  <a:pt x="6371" y="112"/>
                  <a:pt x="6371" y="249"/>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74" name="Freeform 2">
            <a:extLst>
              <a:ext uri="{FF2B5EF4-FFF2-40B4-BE49-F238E27FC236}">
                <a16:creationId xmlns:a16="http://schemas.microsoft.com/office/drawing/2014/main" id="{D66AB813-A453-9241-BC5E-AA420BF6F3C0}"/>
              </a:ext>
            </a:extLst>
          </p:cNvPr>
          <p:cNvSpPr>
            <a:spLocks noChangeArrowheads="1"/>
          </p:cNvSpPr>
          <p:nvPr/>
        </p:nvSpPr>
        <p:spPr bwMode="auto">
          <a:xfrm>
            <a:off x="14479705" y="5372184"/>
            <a:ext cx="6820600" cy="1370121"/>
          </a:xfrm>
          <a:custGeom>
            <a:avLst/>
            <a:gdLst>
              <a:gd name="T0" fmla="*/ 6016 w 6017"/>
              <a:gd name="T1" fmla="*/ 0 h 1210"/>
              <a:gd name="T2" fmla="*/ 6016 w 6017"/>
              <a:gd name="T3" fmla="*/ 1209 h 1210"/>
              <a:gd name="T4" fmla="*/ 355 w 6017"/>
              <a:gd name="T5" fmla="*/ 1209 h 1210"/>
              <a:gd name="T6" fmla="*/ 0 w 6017"/>
              <a:gd name="T7" fmla="*/ 0 h 1210"/>
              <a:gd name="T8" fmla="*/ 6016 w 6017"/>
              <a:gd name="T9" fmla="*/ 0 h 1210"/>
            </a:gdLst>
            <a:ahLst/>
            <a:cxnLst>
              <a:cxn ang="0">
                <a:pos x="T0" y="T1"/>
              </a:cxn>
              <a:cxn ang="0">
                <a:pos x="T2" y="T3"/>
              </a:cxn>
              <a:cxn ang="0">
                <a:pos x="T4" y="T5"/>
              </a:cxn>
              <a:cxn ang="0">
                <a:pos x="T6" y="T7"/>
              </a:cxn>
              <a:cxn ang="0">
                <a:pos x="T8" y="T9"/>
              </a:cxn>
            </a:cxnLst>
            <a:rect l="0" t="0" r="r" b="b"/>
            <a:pathLst>
              <a:path w="6017" h="1210">
                <a:moveTo>
                  <a:pt x="6016" y="0"/>
                </a:moveTo>
                <a:lnTo>
                  <a:pt x="6016" y="1209"/>
                </a:lnTo>
                <a:lnTo>
                  <a:pt x="355" y="1209"/>
                </a:lnTo>
                <a:lnTo>
                  <a:pt x="0" y="0"/>
                </a:lnTo>
                <a:lnTo>
                  <a:pt x="6016"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AF401A6B-547A-0B47-9FC7-077683E01C1C}"/>
              </a:ext>
            </a:extLst>
          </p:cNvPr>
          <p:cNvSpPr>
            <a:spLocks noChangeArrowheads="1"/>
          </p:cNvSpPr>
          <p:nvPr/>
        </p:nvSpPr>
        <p:spPr bwMode="auto">
          <a:xfrm>
            <a:off x="14884741" y="6742305"/>
            <a:ext cx="6420565" cy="1370121"/>
          </a:xfrm>
          <a:custGeom>
            <a:avLst/>
            <a:gdLst>
              <a:gd name="T0" fmla="*/ 5661 w 5662"/>
              <a:gd name="T1" fmla="*/ 0 h 1210"/>
              <a:gd name="T2" fmla="*/ 5661 w 5662"/>
              <a:gd name="T3" fmla="*/ 959 h 1210"/>
              <a:gd name="T4" fmla="*/ 5661 w 5662"/>
              <a:gd name="T5" fmla="*/ 959 h 1210"/>
              <a:gd name="T6" fmla="*/ 5411 w 5662"/>
              <a:gd name="T7" fmla="*/ 1209 h 1210"/>
              <a:gd name="T8" fmla="*/ 355 w 5662"/>
              <a:gd name="T9" fmla="*/ 1209 h 1210"/>
              <a:gd name="T10" fmla="*/ 0 w 5662"/>
              <a:gd name="T11" fmla="*/ 0 h 1210"/>
              <a:gd name="T12" fmla="*/ 5661 w 5662"/>
              <a:gd name="T13" fmla="*/ 0 h 1210"/>
            </a:gdLst>
            <a:ahLst/>
            <a:cxnLst>
              <a:cxn ang="0">
                <a:pos x="T0" y="T1"/>
              </a:cxn>
              <a:cxn ang="0">
                <a:pos x="T2" y="T3"/>
              </a:cxn>
              <a:cxn ang="0">
                <a:pos x="T4" y="T5"/>
              </a:cxn>
              <a:cxn ang="0">
                <a:pos x="T6" y="T7"/>
              </a:cxn>
              <a:cxn ang="0">
                <a:pos x="T8" y="T9"/>
              </a:cxn>
              <a:cxn ang="0">
                <a:pos x="T10" y="T11"/>
              </a:cxn>
              <a:cxn ang="0">
                <a:pos x="T12" y="T13"/>
              </a:cxn>
            </a:cxnLst>
            <a:rect l="0" t="0" r="r" b="b"/>
            <a:pathLst>
              <a:path w="5662" h="1210">
                <a:moveTo>
                  <a:pt x="5661" y="0"/>
                </a:moveTo>
                <a:lnTo>
                  <a:pt x="5661" y="959"/>
                </a:lnTo>
                <a:lnTo>
                  <a:pt x="5661" y="959"/>
                </a:lnTo>
                <a:cubicBezTo>
                  <a:pt x="5661" y="1097"/>
                  <a:pt x="5548" y="1209"/>
                  <a:pt x="5411" y="1209"/>
                </a:cubicBezTo>
                <a:lnTo>
                  <a:pt x="355" y="1209"/>
                </a:lnTo>
                <a:lnTo>
                  <a:pt x="0" y="0"/>
                </a:lnTo>
                <a:lnTo>
                  <a:pt x="5661"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AED9BD0A-D365-5F44-9CC8-E753EEBFD3F6}"/>
              </a:ext>
            </a:extLst>
          </p:cNvPr>
          <p:cNvSpPr>
            <a:spLocks noChangeArrowheads="1"/>
          </p:cNvSpPr>
          <p:nvPr/>
        </p:nvSpPr>
        <p:spPr bwMode="auto">
          <a:xfrm>
            <a:off x="13029578" y="3767044"/>
            <a:ext cx="8470746" cy="5870518"/>
          </a:xfrm>
          <a:custGeom>
            <a:avLst/>
            <a:gdLst>
              <a:gd name="T0" fmla="*/ 7292 w 7469"/>
              <a:gd name="T1" fmla="*/ 5174 h 5175"/>
              <a:gd name="T2" fmla="*/ 2140 w 7469"/>
              <a:gd name="T3" fmla="*/ 5174 h 5175"/>
              <a:gd name="T4" fmla="*/ 2140 w 7469"/>
              <a:gd name="T5" fmla="*/ 5174 h 5175"/>
              <a:gd name="T6" fmla="*/ 1970 w 7469"/>
              <a:gd name="T7" fmla="*/ 5041 h 5175"/>
              <a:gd name="T8" fmla="*/ 784 w 7469"/>
              <a:gd name="T9" fmla="*/ 351 h 5175"/>
              <a:gd name="T10" fmla="*/ 176 w 7469"/>
              <a:gd name="T11" fmla="*/ 351 h 5175"/>
              <a:gd name="T12" fmla="*/ 176 w 7469"/>
              <a:gd name="T13" fmla="*/ 351 h 5175"/>
              <a:gd name="T14" fmla="*/ 0 w 7469"/>
              <a:gd name="T15" fmla="*/ 176 h 5175"/>
              <a:gd name="T16" fmla="*/ 0 w 7469"/>
              <a:gd name="T17" fmla="*/ 176 h 5175"/>
              <a:gd name="T18" fmla="*/ 176 w 7469"/>
              <a:gd name="T19" fmla="*/ 0 h 5175"/>
              <a:gd name="T20" fmla="*/ 921 w 7469"/>
              <a:gd name="T21" fmla="*/ 0 h 5175"/>
              <a:gd name="T22" fmla="*/ 921 w 7469"/>
              <a:gd name="T23" fmla="*/ 0 h 5175"/>
              <a:gd name="T24" fmla="*/ 1091 w 7469"/>
              <a:gd name="T25" fmla="*/ 133 h 5175"/>
              <a:gd name="T26" fmla="*/ 2277 w 7469"/>
              <a:gd name="T27" fmla="*/ 4822 h 5175"/>
              <a:gd name="T28" fmla="*/ 7292 w 7469"/>
              <a:gd name="T29" fmla="*/ 4822 h 5175"/>
              <a:gd name="T30" fmla="*/ 7292 w 7469"/>
              <a:gd name="T31" fmla="*/ 4822 h 5175"/>
              <a:gd name="T32" fmla="*/ 7468 w 7469"/>
              <a:gd name="T33" fmla="*/ 4998 h 5175"/>
              <a:gd name="T34" fmla="*/ 7468 w 7469"/>
              <a:gd name="T35" fmla="*/ 4998 h 5175"/>
              <a:gd name="T36" fmla="*/ 7292 w 7469"/>
              <a:gd name="T37" fmla="*/ 5174 h 5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69" h="5175">
                <a:moveTo>
                  <a:pt x="7292" y="5174"/>
                </a:moveTo>
                <a:lnTo>
                  <a:pt x="2140" y="5174"/>
                </a:lnTo>
                <a:lnTo>
                  <a:pt x="2140" y="5174"/>
                </a:lnTo>
                <a:cubicBezTo>
                  <a:pt x="2060" y="5174"/>
                  <a:pt x="1990" y="5120"/>
                  <a:pt x="1970" y="5041"/>
                </a:cubicBezTo>
                <a:lnTo>
                  <a:pt x="784" y="351"/>
                </a:lnTo>
                <a:lnTo>
                  <a:pt x="176" y="351"/>
                </a:lnTo>
                <a:lnTo>
                  <a:pt x="176" y="351"/>
                </a:lnTo>
                <a:cubicBezTo>
                  <a:pt x="78" y="351"/>
                  <a:pt x="0" y="273"/>
                  <a:pt x="0" y="176"/>
                </a:cubicBezTo>
                <a:lnTo>
                  <a:pt x="0" y="176"/>
                </a:lnTo>
                <a:cubicBezTo>
                  <a:pt x="0" y="79"/>
                  <a:pt x="78" y="0"/>
                  <a:pt x="176" y="0"/>
                </a:cubicBezTo>
                <a:lnTo>
                  <a:pt x="921" y="0"/>
                </a:lnTo>
                <a:lnTo>
                  <a:pt x="921" y="0"/>
                </a:lnTo>
                <a:cubicBezTo>
                  <a:pt x="1002" y="0"/>
                  <a:pt x="1071" y="55"/>
                  <a:pt x="1091" y="133"/>
                </a:cubicBezTo>
                <a:lnTo>
                  <a:pt x="2277" y="4822"/>
                </a:lnTo>
                <a:lnTo>
                  <a:pt x="7292" y="4822"/>
                </a:lnTo>
                <a:lnTo>
                  <a:pt x="7292" y="4822"/>
                </a:lnTo>
                <a:cubicBezTo>
                  <a:pt x="7389" y="4822"/>
                  <a:pt x="7468" y="4901"/>
                  <a:pt x="7468" y="4998"/>
                </a:cubicBezTo>
                <a:lnTo>
                  <a:pt x="7468" y="4998"/>
                </a:lnTo>
                <a:cubicBezTo>
                  <a:pt x="7468" y="5095"/>
                  <a:pt x="7389" y="5174"/>
                  <a:pt x="7292" y="5174"/>
                </a:cubicBezTo>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3077" name="Freeform 5">
            <a:extLst>
              <a:ext uri="{FF2B5EF4-FFF2-40B4-BE49-F238E27FC236}">
                <a16:creationId xmlns:a16="http://schemas.microsoft.com/office/drawing/2014/main" id="{807C254F-5C16-2B42-8ABB-1BA2C7B5B146}"/>
              </a:ext>
            </a:extLst>
          </p:cNvPr>
          <p:cNvSpPr>
            <a:spLocks noChangeArrowheads="1"/>
          </p:cNvSpPr>
          <p:nvPr/>
        </p:nvSpPr>
        <p:spPr bwMode="auto">
          <a:xfrm>
            <a:off x="15784823" y="9637562"/>
            <a:ext cx="1790157" cy="1790158"/>
          </a:xfrm>
          <a:custGeom>
            <a:avLst/>
            <a:gdLst>
              <a:gd name="T0" fmla="*/ 789 w 1579"/>
              <a:gd name="T1" fmla="*/ 351 h 1579"/>
              <a:gd name="T2" fmla="*/ 789 w 1579"/>
              <a:gd name="T3" fmla="*/ 351 h 1579"/>
              <a:gd name="T4" fmla="*/ 352 w 1579"/>
              <a:gd name="T5" fmla="*/ 789 h 1579"/>
              <a:gd name="T6" fmla="*/ 352 w 1579"/>
              <a:gd name="T7" fmla="*/ 789 h 1579"/>
              <a:gd name="T8" fmla="*/ 789 w 1579"/>
              <a:gd name="T9" fmla="*/ 1226 h 1579"/>
              <a:gd name="T10" fmla="*/ 789 w 1579"/>
              <a:gd name="T11" fmla="*/ 1226 h 1579"/>
              <a:gd name="T12" fmla="*/ 1227 w 1579"/>
              <a:gd name="T13" fmla="*/ 789 h 1579"/>
              <a:gd name="T14" fmla="*/ 1227 w 1579"/>
              <a:gd name="T15" fmla="*/ 789 h 1579"/>
              <a:gd name="T16" fmla="*/ 789 w 1579"/>
              <a:gd name="T17" fmla="*/ 351 h 1579"/>
              <a:gd name="T18" fmla="*/ 789 w 1579"/>
              <a:gd name="T19" fmla="*/ 1578 h 1579"/>
              <a:gd name="T20" fmla="*/ 789 w 1579"/>
              <a:gd name="T21" fmla="*/ 1578 h 1579"/>
              <a:gd name="T22" fmla="*/ 0 w 1579"/>
              <a:gd name="T23" fmla="*/ 789 h 1579"/>
              <a:gd name="T24" fmla="*/ 0 w 1579"/>
              <a:gd name="T25" fmla="*/ 789 h 1579"/>
              <a:gd name="T26" fmla="*/ 789 w 1579"/>
              <a:gd name="T27" fmla="*/ 0 h 1579"/>
              <a:gd name="T28" fmla="*/ 789 w 1579"/>
              <a:gd name="T29" fmla="*/ 0 h 1579"/>
              <a:gd name="T30" fmla="*/ 1578 w 1579"/>
              <a:gd name="T31" fmla="*/ 789 h 1579"/>
              <a:gd name="T32" fmla="*/ 1578 w 1579"/>
              <a:gd name="T33" fmla="*/ 789 h 1579"/>
              <a:gd name="T34" fmla="*/ 789 w 1579"/>
              <a:gd name="T35" fmla="*/ 1578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9" h="1579">
                <a:moveTo>
                  <a:pt x="789" y="351"/>
                </a:moveTo>
                <a:lnTo>
                  <a:pt x="789" y="351"/>
                </a:lnTo>
                <a:cubicBezTo>
                  <a:pt x="548" y="351"/>
                  <a:pt x="352" y="548"/>
                  <a:pt x="352" y="789"/>
                </a:cubicBezTo>
                <a:lnTo>
                  <a:pt x="352" y="789"/>
                </a:lnTo>
                <a:cubicBezTo>
                  <a:pt x="352" y="1030"/>
                  <a:pt x="548" y="1226"/>
                  <a:pt x="789" y="1226"/>
                </a:cubicBezTo>
                <a:lnTo>
                  <a:pt x="789" y="1226"/>
                </a:lnTo>
                <a:cubicBezTo>
                  <a:pt x="1030" y="1226"/>
                  <a:pt x="1227" y="1030"/>
                  <a:pt x="1227" y="789"/>
                </a:cubicBezTo>
                <a:lnTo>
                  <a:pt x="1227" y="789"/>
                </a:lnTo>
                <a:cubicBezTo>
                  <a:pt x="1227" y="548"/>
                  <a:pt x="1030" y="351"/>
                  <a:pt x="789" y="351"/>
                </a:cubicBezTo>
                <a:close/>
                <a:moveTo>
                  <a:pt x="789" y="1578"/>
                </a:moveTo>
                <a:lnTo>
                  <a:pt x="789" y="1578"/>
                </a:lnTo>
                <a:cubicBezTo>
                  <a:pt x="354" y="1578"/>
                  <a:pt x="0" y="1223"/>
                  <a:pt x="0" y="789"/>
                </a:cubicBezTo>
                <a:lnTo>
                  <a:pt x="0" y="789"/>
                </a:lnTo>
                <a:cubicBezTo>
                  <a:pt x="0" y="354"/>
                  <a:pt x="354" y="0"/>
                  <a:pt x="789" y="0"/>
                </a:cubicBezTo>
                <a:lnTo>
                  <a:pt x="789" y="0"/>
                </a:lnTo>
                <a:cubicBezTo>
                  <a:pt x="1224" y="0"/>
                  <a:pt x="1578" y="354"/>
                  <a:pt x="1578" y="789"/>
                </a:cubicBezTo>
                <a:lnTo>
                  <a:pt x="1578" y="789"/>
                </a:lnTo>
                <a:cubicBezTo>
                  <a:pt x="1578" y="1223"/>
                  <a:pt x="1224" y="1578"/>
                  <a:pt x="789" y="1578"/>
                </a:cubicBezTo>
                <a:close/>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3078" name="Freeform 6">
            <a:extLst>
              <a:ext uri="{FF2B5EF4-FFF2-40B4-BE49-F238E27FC236}">
                <a16:creationId xmlns:a16="http://schemas.microsoft.com/office/drawing/2014/main" id="{7DC250FD-B220-3A42-8464-547C100419B7}"/>
              </a:ext>
            </a:extLst>
          </p:cNvPr>
          <p:cNvSpPr>
            <a:spLocks noChangeArrowheads="1"/>
          </p:cNvSpPr>
          <p:nvPr/>
        </p:nvSpPr>
        <p:spPr bwMode="auto">
          <a:xfrm>
            <a:off x="18925100" y="9637562"/>
            <a:ext cx="1790157" cy="1790158"/>
          </a:xfrm>
          <a:custGeom>
            <a:avLst/>
            <a:gdLst>
              <a:gd name="T0" fmla="*/ 789 w 1579"/>
              <a:gd name="T1" fmla="*/ 351 h 1579"/>
              <a:gd name="T2" fmla="*/ 789 w 1579"/>
              <a:gd name="T3" fmla="*/ 351 h 1579"/>
              <a:gd name="T4" fmla="*/ 352 w 1579"/>
              <a:gd name="T5" fmla="*/ 789 h 1579"/>
              <a:gd name="T6" fmla="*/ 352 w 1579"/>
              <a:gd name="T7" fmla="*/ 789 h 1579"/>
              <a:gd name="T8" fmla="*/ 789 w 1579"/>
              <a:gd name="T9" fmla="*/ 1226 h 1579"/>
              <a:gd name="T10" fmla="*/ 789 w 1579"/>
              <a:gd name="T11" fmla="*/ 1226 h 1579"/>
              <a:gd name="T12" fmla="*/ 1227 w 1579"/>
              <a:gd name="T13" fmla="*/ 789 h 1579"/>
              <a:gd name="T14" fmla="*/ 1227 w 1579"/>
              <a:gd name="T15" fmla="*/ 789 h 1579"/>
              <a:gd name="T16" fmla="*/ 789 w 1579"/>
              <a:gd name="T17" fmla="*/ 351 h 1579"/>
              <a:gd name="T18" fmla="*/ 789 w 1579"/>
              <a:gd name="T19" fmla="*/ 1578 h 1579"/>
              <a:gd name="T20" fmla="*/ 789 w 1579"/>
              <a:gd name="T21" fmla="*/ 1578 h 1579"/>
              <a:gd name="T22" fmla="*/ 0 w 1579"/>
              <a:gd name="T23" fmla="*/ 789 h 1579"/>
              <a:gd name="T24" fmla="*/ 0 w 1579"/>
              <a:gd name="T25" fmla="*/ 789 h 1579"/>
              <a:gd name="T26" fmla="*/ 789 w 1579"/>
              <a:gd name="T27" fmla="*/ 0 h 1579"/>
              <a:gd name="T28" fmla="*/ 789 w 1579"/>
              <a:gd name="T29" fmla="*/ 0 h 1579"/>
              <a:gd name="T30" fmla="*/ 1578 w 1579"/>
              <a:gd name="T31" fmla="*/ 789 h 1579"/>
              <a:gd name="T32" fmla="*/ 1578 w 1579"/>
              <a:gd name="T33" fmla="*/ 789 h 1579"/>
              <a:gd name="T34" fmla="*/ 789 w 1579"/>
              <a:gd name="T35" fmla="*/ 1578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9" h="1579">
                <a:moveTo>
                  <a:pt x="789" y="351"/>
                </a:moveTo>
                <a:lnTo>
                  <a:pt x="789" y="351"/>
                </a:lnTo>
                <a:cubicBezTo>
                  <a:pt x="548" y="351"/>
                  <a:pt x="352" y="548"/>
                  <a:pt x="352" y="789"/>
                </a:cubicBezTo>
                <a:lnTo>
                  <a:pt x="352" y="789"/>
                </a:lnTo>
                <a:cubicBezTo>
                  <a:pt x="352" y="1030"/>
                  <a:pt x="548" y="1226"/>
                  <a:pt x="789" y="1226"/>
                </a:cubicBezTo>
                <a:lnTo>
                  <a:pt x="789" y="1226"/>
                </a:lnTo>
                <a:cubicBezTo>
                  <a:pt x="1030" y="1226"/>
                  <a:pt x="1227" y="1030"/>
                  <a:pt x="1227" y="789"/>
                </a:cubicBezTo>
                <a:lnTo>
                  <a:pt x="1227" y="789"/>
                </a:lnTo>
                <a:cubicBezTo>
                  <a:pt x="1227" y="548"/>
                  <a:pt x="1030" y="351"/>
                  <a:pt x="789" y="351"/>
                </a:cubicBezTo>
                <a:close/>
                <a:moveTo>
                  <a:pt x="789" y="1578"/>
                </a:moveTo>
                <a:lnTo>
                  <a:pt x="789" y="1578"/>
                </a:lnTo>
                <a:cubicBezTo>
                  <a:pt x="354" y="1578"/>
                  <a:pt x="0" y="1223"/>
                  <a:pt x="0" y="789"/>
                </a:cubicBezTo>
                <a:lnTo>
                  <a:pt x="0" y="789"/>
                </a:lnTo>
                <a:cubicBezTo>
                  <a:pt x="0" y="354"/>
                  <a:pt x="354" y="0"/>
                  <a:pt x="789" y="0"/>
                </a:cubicBezTo>
                <a:lnTo>
                  <a:pt x="789" y="0"/>
                </a:lnTo>
                <a:cubicBezTo>
                  <a:pt x="1224" y="0"/>
                  <a:pt x="1578" y="354"/>
                  <a:pt x="1578" y="789"/>
                </a:cubicBezTo>
                <a:lnTo>
                  <a:pt x="1578" y="789"/>
                </a:lnTo>
                <a:cubicBezTo>
                  <a:pt x="1578" y="1223"/>
                  <a:pt x="1224" y="1578"/>
                  <a:pt x="789" y="1578"/>
                </a:cubicBezTo>
                <a:close/>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BD51C8FD-34A0-524D-BAF5-5DB152CBE5E9}"/>
              </a:ext>
            </a:extLst>
          </p:cNvPr>
          <p:cNvSpPr>
            <a:spLocks noChangeArrowheads="1"/>
          </p:cNvSpPr>
          <p:nvPr/>
        </p:nvSpPr>
        <p:spPr bwMode="auto">
          <a:xfrm>
            <a:off x="3077340" y="3997063"/>
            <a:ext cx="7225638" cy="1375119"/>
          </a:xfrm>
          <a:custGeom>
            <a:avLst/>
            <a:gdLst>
              <a:gd name="T0" fmla="*/ 0 w 6373"/>
              <a:gd name="T1" fmla="*/ 249 h 1212"/>
              <a:gd name="T2" fmla="*/ 0 w 6373"/>
              <a:gd name="T3" fmla="*/ 1211 h 1212"/>
              <a:gd name="T4" fmla="*/ 6016 w 6373"/>
              <a:gd name="T5" fmla="*/ 1211 h 1212"/>
              <a:gd name="T6" fmla="*/ 6372 w 6373"/>
              <a:gd name="T7" fmla="*/ 0 h 1212"/>
              <a:gd name="T8" fmla="*/ 250 w 6373"/>
              <a:gd name="T9" fmla="*/ 0 h 1212"/>
              <a:gd name="T10" fmla="*/ 250 w 6373"/>
              <a:gd name="T11" fmla="*/ 0 h 1212"/>
              <a:gd name="T12" fmla="*/ 0 w 6373"/>
              <a:gd name="T13" fmla="*/ 249 h 1212"/>
            </a:gdLst>
            <a:ahLst/>
            <a:cxnLst>
              <a:cxn ang="0">
                <a:pos x="T0" y="T1"/>
              </a:cxn>
              <a:cxn ang="0">
                <a:pos x="T2" y="T3"/>
              </a:cxn>
              <a:cxn ang="0">
                <a:pos x="T4" y="T5"/>
              </a:cxn>
              <a:cxn ang="0">
                <a:pos x="T6" y="T7"/>
              </a:cxn>
              <a:cxn ang="0">
                <a:pos x="T8" y="T9"/>
              </a:cxn>
              <a:cxn ang="0">
                <a:pos x="T10" y="T11"/>
              </a:cxn>
              <a:cxn ang="0">
                <a:pos x="T12" y="T13"/>
              </a:cxn>
            </a:cxnLst>
            <a:rect l="0" t="0" r="r" b="b"/>
            <a:pathLst>
              <a:path w="6373" h="1212">
                <a:moveTo>
                  <a:pt x="0" y="249"/>
                </a:moveTo>
                <a:lnTo>
                  <a:pt x="0" y="1211"/>
                </a:lnTo>
                <a:lnTo>
                  <a:pt x="6016" y="1211"/>
                </a:lnTo>
                <a:lnTo>
                  <a:pt x="6372" y="0"/>
                </a:lnTo>
                <a:lnTo>
                  <a:pt x="250" y="0"/>
                </a:lnTo>
                <a:lnTo>
                  <a:pt x="250" y="0"/>
                </a:lnTo>
                <a:cubicBezTo>
                  <a:pt x="113" y="0"/>
                  <a:pt x="0" y="112"/>
                  <a:pt x="0" y="249"/>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C2A2FF41-1985-A04F-B1F4-E997BBE51F70}"/>
              </a:ext>
            </a:extLst>
          </p:cNvPr>
          <p:cNvSpPr>
            <a:spLocks noChangeArrowheads="1"/>
          </p:cNvSpPr>
          <p:nvPr/>
        </p:nvSpPr>
        <p:spPr bwMode="auto">
          <a:xfrm>
            <a:off x="3077340" y="5372184"/>
            <a:ext cx="6820600" cy="1370121"/>
          </a:xfrm>
          <a:custGeom>
            <a:avLst/>
            <a:gdLst>
              <a:gd name="T0" fmla="*/ 0 w 6017"/>
              <a:gd name="T1" fmla="*/ 0 h 1210"/>
              <a:gd name="T2" fmla="*/ 0 w 6017"/>
              <a:gd name="T3" fmla="*/ 1209 h 1210"/>
              <a:gd name="T4" fmla="*/ 5661 w 6017"/>
              <a:gd name="T5" fmla="*/ 1209 h 1210"/>
              <a:gd name="T6" fmla="*/ 6016 w 6017"/>
              <a:gd name="T7" fmla="*/ 0 h 1210"/>
              <a:gd name="T8" fmla="*/ 0 w 6017"/>
              <a:gd name="T9" fmla="*/ 0 h 1210"/>
            </a:gdLst>
            <a:ahLst/>
            <a:cxnLst>
              <a:cxn ang="0">
                <a:pos x="T0" y="T1"/>
              </a:cxn>
              <a:cxn ang="0">
                <a:pos x="T2" y="T3"/>
              </a:cxn>
              <a:cxn ang="0">
                <a:pos x="T4" y="T5"/>
              </a:cxn>
              <a:cxn ang="0">
                <a:pos x="T6" y="T7"/>
              </a:cxn>
              <a:cxn ang="0">
                <a:pos x="T8" y="T9"/>
              </a:cxn>
            </a:cxnLst>
            <a:rect l="0" t="0" r="r" b="b"/>
            <a:pathLst>
              <a:path w="6017" h="1210">
                <a:moveTo>
                  <a:pt x="0" y="0"/>
                </a:moveTo>
                <a:lnTo>
                  <a:pt x="0" y="1209"/>
                </a:lnTo>
                <a:lnTo>
                  <a:pt x="5661" y="1209"/>
                </a:lnTo>
                <a:lnTo>
                  <a:pt x="6016" y="0"/>
                </a:lnTo>
                <a:lnTo>
                  <a:pt x="0"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3081" name="Freeform 9">
            <a:extLst>
              <a:ext uri="{FF2B5EF4-FFF2-40B4-BE49-F238E27FC236}">
                <a16:creationId xmlns:a16="http://schemas.microsoft.com/office/drawing/2014/main" id="{2953F1A8-A650-E548-867D-668483632F3A}"/>
              </a:ext>
            </a:extLst>
          </p:cNvPr>
          <p:cNvSpPr>
            <a:spLocks noChangeArrowheads="1"/>
          </p:cNvSpPr>
          <p:nvPr/>
        </p:nvSpPr>
        <p:spPr bwMode="auto">
          <a:xfrm>
            <a:off x="3077340" y="6742305"/>
            <a:ext cx="6420565" cy="1370121"/>
          </a:xfrm>
          <a:custGeom>
            <a:avLst/>
            <a:gdLst>
              <a:gd name="T0" fmla="*/ 0 w 5662"/>
              <a:gd name="T1" fmla="*/ 0 h 1210"/>
              <a:gd name="T2" fmla="*/ 0 w 5662"/>
              <a:gd name="T3" fmla="*/ 959 h 1210"/>
              <a:gd name="T4" fmla="*/ 0 w 5662"/>
              <a:gd name="T5" fmla="*/ 959 h 1210"/>
              <a:gd name="T6" fmla="*/ 250 w 5662"/>
              <a:gd name="T7" fmla="*/ 1209 h 1210"/>
              <a:gd name="T8" fmla="*/ 5306 w 5662"/>
              <a:gd name="T9" fmla="*/ 1209 h 1210"/>
              <a:gd name="T10" fmla="*/ 5661 w 5662"/>
              <a:gd name="T11" fmla="*/ 0 h 1210"/>
              <a:gd name="T12" fmla="*/ 0 w 5662"/>
              <a:gd name="T13" fmla="*/ 0 h 1210"/>
            </a:gdLst>
            <a:ahLst/>
            <a:cxnLst>
              <a:cxn ang="0">
                <a:pos x="T0" y="T1"/>
              </a:cxn>
              <a:cxn ang="0">
                <a:pos x="T2" y="T3"/>
              </a:cxn>
              <a:cxn ang="0">
                <a:pos x="T4" y="T5"/>
              </a:cxn>
              <a:cxn ang="0">
                <a:pos x="T6" y="T7"/>
              </a:cxn>
              <a:cxn ang="0">
                <a:pos x="T8" y="T9"/>
              </a:cxn>
              <a:cxn ang="0">
                <a:pos x="T10" y="T11"/>
              </a:cxn>
              <a:cxn ang="0">
                <a:pos x="T12" y="T13"/>
              </a:cxn>
            </a:cxnLst>
            <a:rect l="0" t="0" r="r" b="b"/>
            <a:pathLst>
              <a:path w="5662" h="1210">
                <a:moveTo>
                  <a:pt x="0" y="0"/>
                </a:moveTo>
                <a:lnTo>
                  <a:pt x="0" y="959"/>
                </a:lnTo>
                <a:lnTo>
                  <a:pt x="0" y="959"/>
                </a:lnTo>
                <a:cubicBezTo>
                  <a:pt x="0" y="1097"/>
                  <a:pt x="113" y="1209"/>
                  <a:pt x="250" y="1209"/>
                </a:cubicBezTo>
                <a:lnTo>
                  <a:pt x="5306" y="1209"/>
                </a:lnTo>
                <a:lnTo>
                  <a:pt x="5661" y="0"/>
                </a:lnTo>
                <a:lnTo>
                  <a:pt x="0"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82" name="Freeform 10">
            <a:extLst>
              <a:ext uri="{FF2B5EF4-FFF2-40B4-BE49-F238E27FC236}">
                <a16:creationId xmlns:a16="http://schemas.microsoft.com/office/drawing/2014/main" id="{A708B09D-7F19-C74A-BB3A-DB374A68370C}"/>
              </a:ext>
            </a:extLst>
          </p:cNvPr>
          <p:cNvSpPr>
            <a:spLocks noChangeArrowheads="1"/>
          </p:cNvSpPr>
          <p:nvPr/>
        </p:nvSpPr>
        <p:spPr bwMode="auto">
          <a:xfrm>
            <a:off x="2877324" y="3767044"/>
            <a:ext cx="8470746" cy="5870518"/>
          </a:xfrm>
          <a:custGeom>
            <a:avLst/>
            <a:gdLst>
              <a:gd name="T0" fmla="*/ 175 w 7469"/>
              <a:gd name="T1" fmla="*/ 5174 h 5175"/>
              <a:gd name="T2" fmla="*/ 5327 w 7469"/>
              <a:gd name="T3" fmla="*/ 5174 h 5175"/>
              <a:gd name="T4" fmla="*/ 5327 w 7469"/>
              <a:gd name="T5" fmla="*/ 5174 h 5175"/>
              <a:gd name="T6" fmla="*/ 5497 w 7469"/>
              <a:gd name="T7" fmla="*/ 5041 h 5175"/>
              <a:gd name="T8" fmla="*/ 6683 w 7469"/>
              <a:gd name="T9" fmla="*/ 351 h 5175"/>
              <a:gd name="T10" fmla="*/ 7291 w 7469"/>
              <a:gd name="T11" fmla="*/ 351 h 5175"/>
              <a:gd name="T12" fmla="*/ 7291 w 7469"/>
              <a:gd name="T13" fmla="*/ 351 h 5175"/>
              <a:gd name="T14" fmla="*/ 7468 w 7469"/>
              <a:gd name="T15" fmla="*/ 176 h 5175"/>
              <a:gd name="T16" fmla="*/ 7468 w 7469"/>
              <a:gd name="T17" fmla="*/ 176 h 5175"/>
              <a:gd name="T18" fmla="*/ 7291 w 7469"/>
              <a:gd name="T19" fmla="*/ 0 h 5175"/>
              <a:gd name="T20" fmla="*/ 6546 w 7469"/>
              <a:gd name="T21" fmla="*/ 0 h 5175"/>
              <a:gd name="T22" fmla="*/ 6546 w 7469"/>
              <a:gd name="T23" fmla="*/ 0 h 5175"/>
              <a:gd name="T24" fmla="*/ 6376 w 7469"/>
              <a:gd name="T25" fmla="*/ 133 h 5175"/>
              <a:gd name="T26" fmla="*/ 5190 w 7469"/>
              <a:gd name="T27" fmla="*/ 4822 h 5175"/>
              <a:gd name="T28" fmla="*/ 175 w 7469"/>
              <a:gd name="T29" fmla="*/ 4822 h 5175"/>
              <a:gd name="T30" fmla="*/ 175 w 7469"/>
              <a:gd name="T31" fmla="*/ 4822 h 5175"/>
              <a:gd name="T32" fmla="*/ 0 w 7469"/>
              <a:gd name="T33" fmla="*/ 4998 h 5175"/>
              <a:gd name="T34" fmla="*/ 0 w 7469"/>
              <a:gd name="T35" fmla="*/ 4998 h 5175"/>
              <a:gd name="T36" fmla="*/ 175 w 7469"/>
              <a:gd name="T37" fmla="*/ 5174 h 5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69" h="5175">
                <a:moveTo>
                  <a:pt x="175" y="5174"/>
                </a:moveTo>
                <a:lnTo>
                  <a:pt x="5327" y="5174"/>
                </a:lnTo>
                <a:lnTo>
                  <a:pt x="5327" y="5174"/>
                </a:lnTo>
                <a:cubicBezTo>
                  <a:pt x="5407" y="5174"/>
                  <a:pt x="5477" y="5120"/>
                  <a:pt x="5497" y="5041"/>
                </a:cubicBezTo>
                <a:lnTo>
                  <a:pt x="6683" y="351"/>
                </a:lnTo>
                <a:lnTo>
                  <a:pt x="7291" y="351"/>
                </a:lnTo>
                <a:lnTo>
                  <a:pt x="7291" y="351"/>
                </a:lnTo>
                <a:cubicBezTo>
                  <a:pt x="7389" y="351"/>
                  <a:pt x="7468" y="273"/>
                  <a:pt x="7468" y="176"/>
                </a:cubicBezTo>
                <a:lnTo>
                  <a:pt x="7468" y="176"/>
                </a:lnTo>
                <a:cubicBezTo>
                  <a:pt x="7468" y="79"/>
                  <a:pt x="7389" y="0"/>
                  <a:pt x="7291" y="0"/>
                </a:cubicBezTo>
                <a:lnTo>
                  <a:pt x="6546" y="0"/>
                </a:lnTo>
                <a:lnTo>
                  <a:pt x="6546" y="0"/>
                </a:lnTo>
                <a:cubicBezTo>
                  <a:pt x="6466" y="0"/>
                  <a:pt x="6396" y="55"/>
                  <a:pt x="6376" y="133"/>
                </a:cubicBezTo>
                <a:lnTo>
                  <a:pt x="5190" y="4822"/>
                </a:lnTo>
                <a:lnTo>
                  <a:pt x="175" y="4822"/>
                </a:lnTo>
                <a:lnTo>
                  <a:pt x="175" y="4822"/>
                </a:lnTo>
                <a:cubicBezTo>
                  <a:pt x="78" y="4822"/>
                  <a:pt x="0" y="4901"/>
                  <a:pt x="0" y="4998"/>
                </a:cubicBezTo>
                <a:lnTo>
                  <a:pt x="0" y="4998"/>
                </a:lnTo>
                <a:cubicBezTo>
                  <a:pt x="0" y="5095"/>
                  <a:pt x="78" y="5174"/>
                  <a:pt x="175" y="5174"/>
                </a:cubicBezTo>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3083" name="Freeform 11">
            <a:extLst>
              <a:ext uri="{FF2B5EF4-FFF2-40B4-BE49-F238E27FC236}">
                <a16:creationId xmlns:a16="http://schemas.microsoft.com/office/drawing/2014/main" id="{A7E4FF7E-FA3D-274C-9C23-C910C05CB842}"/>
              </a:ext>
            </a:extLst>
          </p:cNvPr>
          <p:cNvSpPr>
            <a:spLocks noChangeArrowheads="1"/>
          </p:cNvSpPr>
          <p:nvPr/>
        </p:nvSpPr>
        <p:spPr bwMode="auto">
          <a:xfrm>
            <a:off x="6802671" y="9637562"/>
            <a:ext cx="1790157" cy="1790158"/>
          </a:xfrm>
          <a:custGeom>
            <a:avLst/>
            <a:gdLst>
              <a:gd name="T0" fmla="*/ 351 w 1578"/>
              <a:gd name="T1" fmla="*/ 789 h 1579"/>
              <a:gd name="T2" fmla="*/ 351 w 1578"/>
              <a:gd name="T3" fmla="*/ 789 h 1579"/>
              <a:gd name="T4" fmla="*/ 788 w 1578"/>
              <a:gd name="T5" fmla="*/ 1226 h 1579"/>
              <a:gd name="T6" fmla="*/ 788 w 1578"/>
              <a:gd name="T7" fmla="*/ 1226 h 1579"/>
              <a:gd name="T8" fmla="*/ 1225 w 1578"/>
              <a:gd name="T9" fmla="*/ 789 h 1579"/>
              <a:gd name="T10" fmla="*/ 1225 w 1578"/>
              <a:gd name="T11" fmla="*/ 789 h 1579"/>
              <a:gd name="T12" fmla="*/ 788 w 1578"/>
              <a:gd name="T13" fmla="*/ 351 h 1579"/>
              <a:gd name="T14" fmla="*/ 788 w 1578"/>
              <a:gd name="T15" fmla="*/ 351 h 1579"/>
              <a:gd name="T16" fmla="*/ 351 w 1578"/>
              <a:gd name="T17" fmla="*/ 789 h 1579"/>
              <a:gd name="T18" fmla="*/ 0 w 1578"/>
              <a:gd name="T19" fmla="*/ 789 h 1579"/>
              <a:gd name="T20" fmla="*/ 0 w 1578"/>
              <a:gd name="T21" fmla="*/ 789 h 1579"/>
              <a:gd name="T22" fmla="*/ 788 w 1578"/>
              <a:gd name="T23" fmla="*/ 0 h 1579"/>
              <a:gd name="T24" fmla="*/ 788 w 1578"/>
              <a:gd name="T25" fmla="*/ 0 h 1579"/>
              <a:gd name="T26" fmla="*/ 1577 w 1578"/>
              <a:gd name="T27" fmla="*/ 789 h 1579"/>
              <a:gd name="T28" fmla="*/ 1577 w 1578"/>
              <a:gd name="T29" fmla="*/ 789 h 1579"/>
              <a:gd name="T30" fmla="*/ 788 w 1578"/>
              <a:gd name="T31" fmla="*/ 1578 h 1579"/>
              <a:gd name="T32" fmla="*/ 788 w 1578"/>
              <a:gd name="T33" fmla="*/ 1578 h 1579"/>
              <a:gd name="T34" fmla="*/ 0 w 1578"/>
              <a:gd name="T35" fmla="*/ 789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8" h="1579">
                <a:moveTo>
                  <a:pt x="351" y="789"/>
                </a:moveTo>
                <a:lnTo>
                  <a:pt x="351" y="789"/>
                </a:lnTo>
                <a:cubicBezTo>
                  <a:pt x="351" y="1030"/>
                  <a:pt x="547" y="1226"/>
                  <a:pt x="788" y="1226"/>
                </a:cubicBezTo>
                <a:lnTo>
                  <a:pt x="788" y="1226"/>
                </a:lnTo>
                <a:cubicBezTo>
                  <a:pt x="1029" y="1226"/>
                  <a:pt x="1225" y="1030"/>
                  <a:pt x="1225" y="789"/>
                </a:cubicBezTo>
                <a:lnTo>
                  <a:pt x="1225" y="789"/>
                </a:lnTo>
                <a:cubicBezTo>
                  <a:pt x="1225" y="548"/>
                  <a:pt x="1029" y="351"/>
                  <a:pt x="788" y="351"/>
                </a:cubicBezTo>
                <a:lnTo>
                  <a:pt x="788" y="351"/>
                </a:lnTo>
                <a:cubicBezTo>
                  <a:pt x="547" y="351"/>
                  <a:pt x="351" y="548"/>
                  <a:pt x="351" y="789"/>
                </a:cubicBezTo>
                <a:close/>
                <a:moveTo>
                  <a:pt x="0" y="789"/>
                </a:moveTo>
                <a:lnTo>
                  <a:pt x="0" y="789"/>
                </a:lnTo>
                <a:cubicBezTo>
                  <a:pt x="0" y="354"/>
                  <a:pt x="354" y="0"/>
                  <a:pt x="788" y="0"/>
                </a:cubicBezTo>
                <a:lnTo>
                  <a:pt x="788" y="0"/>
                </a:lnTo>
                <a:cubicBezTo>
                  <a:pt x="1223" y="0"/>
                  <a:pt x="1577" y="354"/>
                  <a:pt x="1577" y="789"/>
                </a:cubicBezTo>
                <a:lnTo>
                  <a:pt x="1577" y="789"/>
                </a:lnTo>
                <a:cubicBezTo>
                  <a:pt x="1577" y="1223"/>
                  <a:pt x="1223" y="1578"/>
                  <a:pt x="788" y="1578"/>
                </a:cubicBezTo>
                <a:lnTo>
                  <a:pt x="788" y="1578"/>
                </a:lnTo>
                <a:cubicBezTo>
                  <a:pt x="354" y="1578"/>
                  <a:pt x="0" y="1223"/>
                  <a:pt x="0" y="789"/>
                </a:cubicBezTo>
                <a:close/>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3084" name="Freeform 12">
            <a:extLst>
              <a:ext uri="{FF2B5EF4-FFF2-40B4-BE49-F238E27FC236}">
                <a16:creationId xmlns:a16="http://schemas.microsoft.com/office/drawing/2014/main" id="{AFB07F73-C675-4447-B44B-84B65F148ADA}"/>
              </a:ext>
            </a:extLst>
          </p:cNvPr>
          <p:cNvSpPr>
            <a:spLocks noChangeArrowheads="1"/>
          </p:cNvSpPr>
          <p:nvPr/>
        </p:nvSpPr>
        <p:spPr bwMode="auto">
          <a:xfrm>
            <a:off x="3662394" y="9637562"/>
            <a:ext cx="1790157" cy="1790158"/>
          </a:xfrm>
          <a:custGeom>
            <a:avLst/>
            <a:gdLst>
              <a:gd name="T0" fmla="*/ 352 w 1579"/>
              <a:gd name="T1" fmla="*/ 789 h 1579"/>
              <a:gd name="T2" fmla="*/ 352 w 1579"/>
              <a:gd name="T3" fmla="*/ 789 h 1579"/>
              <a:gd name="T4" fmla="*/ 789 w 1579"/>
              <a:gd name="T5" fmla="*/ 1226 h 1579"/>
              <a:gd name="T6" fmla="*/ 789 w 1579"/>
              <a:gd name="T7" fmla="*/ 1226 h 1579"/>
              <a:gd name="T8" fmla="*/ 1226 w 1579"/>
              <a:gd name="T9" fmla="*/ 789 h 1579"/>
              <a:gd name="T10" fmla="*/ 1226 w 1579"/>
              <a:gd name="T11" fmla="*/ 789 h 1579"/>
              <a:gd name="T12" fmla="*/ 789 w 1579"/>
              <a:gd name="T13" fmla="*/ 351 h 1579"/>
              <a:gd name="T14" fmla="*/ 789 w 1579"/>
              <a:gd name="T15" fmla="*/ 351 h 1579"/>
              <a:gd name="T16" fmla="*/ 352 w 1579"/>
              <a:gd name="T17" fmla="*/ 789 h 1579"/>
              <a:gd name="T18" fmla="*/ 0 w 1579"/>
              <a:gd name="T19" fmla="*/ 789 h 1579"/>
              <a:gd name="T20" fmla="*/ 0 w 1579"/>
              <a:gd name="T21" fmla="*/ 789 h 1579"/>
              <a:gd name="T22" fmla="*/ 789 w 1579"/>
              <a:gd name="T23" fmla="*/ 0 h 1579"/>
              <a:gd name="T24" fmla="*/ 789 w 1579"/>
              <a:gd name="T25" fmla="*/ 0 h 1579"/>
              <a:gd name="T26" fmla="*/ 1578 w 1579"/>
              <a:gd name="T27" fmla="*/ 789 h 1579"/>
              <a:gd name="T28" fmla="*/ 1578 w 1579"/>
              <a:gd name="T29" fmla="*/ 789 h 1579"/>
              <a:gd name="T30" fmla="*/ 789 w 1579"/>
              <a:gd name="T31" fmla="*/ 1578 h 1579"/>
              <a:gd name="T32" fmla="*/ 789 w 1579"/>
              <a:gd name="T33" fmla="*/ 1578 h 1579"/>
              <a:gd name="T34" fmla="*/ 0 w 1579"/>
              <a:gd name="T35" fmla="*/ 789 h 15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79" h="1579">
                <a:moveTo>
                  <a:pt x="352" y="789"/>
                </a:moveTo>
                <a:lnTo>
                  <a:pt x="352" y="789"/>
                </a:lnTo>
                <a:cubicBezTo>
                  <a:pt x="352" y="1030"/>
                  <a:pt x="548" y="1226"/>
                  <a:pt x="789" y="1226"/>
                </a:cubicBezTo>
                <a:lnTo>
                  <a:pt x="789" y="1226"/>
                </a:lnTo>
                <a:cubicBezTo>
                  <a:pt x="1030" y="1226"/>
                  <a:pt x="1226" y="1030"/>
                  <a:pt x="1226" y="789"/>
                </a:cubicBezTo>
                <a:lnTo>
                  <a:pt x="1226" y="789"/>
                </a:lnTo>
                <a:cubicBezTo>
                  <a:pt x="1226" y="548"/>
                  <a:pt x="1030" y="351"/>
                  <a:pt x="789" y="351"/>
                </a:cubicBezTo>
                <a:lnTo>
                  <a:pt x="789" y="351"/>
                </a:lnTo>
                <a:cubicBezTo>
                  <a:pt x="548" y="351"/>
                  <a:pt x="352" y="548"/>
                  <a:pt x="352" y="789"/>
                </a:cubicBezTo>
                <a:close/>
                <a:moveTo>
                  <a:pt x="0" y="789"/>
                </a:moveTo>
                <a:lnTo>
                  <a:pt x="0" y="789"/>
                </a:lnTo>
                <a:cubicBezTo>
                  <a:pt x="0" y="354"/>
                  <a:pt x="354" y="0"/>
                  <a:pt x="789" y="0"/>
                </a:cubicBezTo>
                <a:lnTo>
                  <a:pt x="789" y="0"/>
                </a:lnTo>
                <a:cubicBezTo>
                  <a:pt x="1224" y="0"/>
                  <a:pt x="1578" y="354"/>
                  <a:pt x="1578" y="789"/>
                </a:cubicBezTo>
                <a:lnTo>
                  <a:pt x="1578" y="789"/>
                </a:lnTo>
                <a:cubicBezTo>
                  <a:pt x="1578" y="1223"/>
                  <a:pt x="1224" y="1578"/>
                  <a:pt x="789" y="1578"/>
                </a:cubicBezTo>
                <a:lnTo>
                  <a:pt x="789" y="1578"/>
                </a:lnTo>
                <a:cubicBezTo>
                  <a:pt x="354" y="1578"/>
                  <a:pt x="0" y="1223"/>
                  <a:pt x="0" y="789"/>
                </a:cubicBezTo>
                <a:close/>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20" name="TextBox 19">
            <a:extLst>
              <a:ext uri="{FF2B5EF4-FFF2-40B4-BE49-F238E27FC236}">
                <a16:creationId xmlns:a16="http://schemas.microsoft.com/office/drawing/2014/main" id="{8CEC9905-5133-1C4E-B501-D8AA2E549033}"/>
              </a:ext>
            </a:extLst>
          </p:cNvPr>
          <p:cNvSpPr txBox="1"/>
          <p:nvPr/>
        </p:nvSpPr>
        <p:spPr>
          <a:xfrm>
            <a:off x="15784823" y="7134978"/>
            <a:ext cx="2956259"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01</a:t>
            </a:r>
          </a:p>
        </p:txBody>
      </p:sp>
      <p:sp>
        <p:nvSpPr>
          <p:cNvPr id="21" name="TextBox 20">
            <a:extLst>
              <a:ext uri="{FF2B5EF4-FFF2-40B4-BE49-F238E27FC236}">
                <a16:creationId xmlns:a16="http://schemas.microsoft.com/office/drawing/2014/main" id="{8A76491A-F270-3446-BAB8-14EA700B5138}"/>
              </a:ext>
            </a:extLst>
          </p:cNvPr>
          <p:cNvSpPr txBox="1"/>
          <p:nvPr/>
        </p:nvSpPr>
        <p:spPr>
          <a:xfrm>
            <a:off x="15784823" y="5764855"/>
            <a:ext cx="3036409"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02</a:t>
            </a:r>
          </a:p>
        </p:txBody>
      </p:sp>
      <p:sp>
        <p:nvSpPr>
          <p:cNvPr id="22" name="TextBox 21">
            <a:extLst>
              <a:ext uri="{FF2B5EF4-FFF2-40B4-BE49-F238E27FC236}">
                <a16:creationId xmlns:a16="http://schemas.microsoft.com/office/drawing/2014/main" id="{5F9E6117-C7BF-EF44-A19B-A6EF70FF0831}"/>
              </a:ext>
            </a:extLst>
          </p:cNvPr>
          <p:cNvSpPr txBox="1"/>
          <p:nvPr/>
        </p:nvSpPr>
        <p:spPr>
          <a:xfrm>
            <a:off x="15784823" y="4392234"/>
            <a:ext cx="3050835"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 03</a:t>
            </a:r>
          </a:p>
        </p:txBody>
      </p:sp>
      <p:sp>
        <p:nvSpPr>
          <p:cNvPr id="25" name="TextBox 24">
            <a:extLst>
              <a:ext uri="{FF2B5EF4-FFF2-40B4-BE49-F238E27FC236}">
                <a16:creationId xmlns:a16="http://schemas.microsoft.com/office/drawing/2014/main" id="{2442DBB2-139C-4C4A-81A6-FCB10BEAD654}"/>
              </a:ext>
            </a:extLst>
          </p:cNvPr>
          <p:cNvSpPr txBox="1"/>
          <p:nvPr/>
        </p:nvSpPr>
        <p:spPr>
          <a:xfrm>
            <a:off x="5636569" y="7134978"/>
            <a:ext cx="2956259"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 01</a:t>
            </a:r>
          </a:p>
        </p:txBody>
      </p:sp>
      <p:sp>
        <p:nvSpPr>
          <p:cNvPr id="26" name="TextBox 25">
            <a:extLst>
              <a:ext uri="{FF2B5EF4-FFF2-40B4-BE49-F238E27FC236}">
                <a16:creationId xmlns:a16="http://schemas.microsoft.com/office/drawing/2014/main" id="{BB17F097-8D75-6546-B18F-6B061995608F}"/>
              </a:ext>
            </a:extLst>
          </p:cNvPr>
          <p:cNvSpPr txBox="1"/>
          <p:nvPr/>
        </p:nvSpPr>
        <p:spPr>
          <a:xfrm>
            <a:off x="5556419" y="5764855"/>
            <a:ext cx="3036409"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 02</a:t>
            </a:r>
          </a:p>
        </p:txBody>
      </p:sp>
      <p:sp>
        <p:nvSpPr>
          <p:cNvPr id="27" name="TextBox 26">
            <a:extLst>
              <a:ext uri="{FF2B5EF4-FFF2-40B4-BE49-F238E27FC236}">
                <a16:creationId xmlns:a16="http://schemas.microsoft.com/office/drawing/2014/main" id="{BE20131C-24CD-4448-BB35-DA1E12F15A86}"/>
              </a:ext>
            </a:extLst>
          </p:cNvPr>
          <p:cNvSpPr txBox="1"/>
          <p:nvPr/>
        </p:nvSpPr>
        <p:spPr>
          <a:xfrm>
            <a:off x="5541993" y="4392234"/>
            <a:ext cx="3050835"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 03</a:t>
            </a:r>
          </a:p>
        </p:txBody>
      </p:sp>
      <p:sp>
        <p:nvSpPr>
          <p:cNvPr id="28" name="Subtitle 2">
            <a:extLst>
              <a:ext uri="{FF2B5EF4-FFF2-40B4-BE49-F238E27FC236}">
                <a16:creationId xmlns:a16="http://schemas.microsoft.com/office/drawing/2014/main" id="{E52015E8-3581-984E-A024-365E43EDE308}"/>
              </a:ext>
            </a:extLst>
          </p:cNvPr>
          <p:cNvSpPr txBox="1">
            <a:spLocks/>
          </p:cNvSpPr>
          <p:nvPr/>
        </p:nvSpPr>
        <p:spPr>
          <a:xfrm>
            <a:off x="9942947" y="8504434"/>
            <a:ext cx="4491756" cy="3636380"/>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Tree>
    <p:extLst>
      <p:ext uri="{BB962C8B-B14F-4D97-AF65-F5344CB8AC3E}">
        <p14:creationId xmlns:p14="http://schemas.microsoft.com/office/powerpoint/2010/main" val="2574234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Freeform 1">
            <a:extLst>
              <a:ext uri="{FF2B5EF4-FFF2-40B4-BE49-F238E27FC236}">
                <a16:creationId xmlns:a16="http://schemas.microsoft.com/office/drawing/2014/main" id="{57EC5891-0A4F-3740-8A64-306678137AD3}"/>
              </a:ext>
            </a:extLst>
          </p:cNvPr>
          <p:cNvSpPr>
            <a:spLocks noChangeArrowheads="1"/>
          </p:cNvSpPr>
          <p:nvPr/>
        </p:nvSpPr>
        <p:spPr bwMode="auto">
          <a:xfrm>
            <a:off x="1324886" y="3592284"/>
            <a:ext cx="4971938" cy="9183734"/>
          </a:xfrm>
          <a:custGeom>
            <a:avLst/>
            <a:gdLst>
              <a:gd name="T0" fmla="*/ 3571 w 8479"/>
              <a:gd name="T1" fmla="*/ 14919 h 15664"/>
              <a:gd name="T2" fmla="*/ 3571 w 8479"/>
              <a:gd name="T3" fmla="*/ 14919 h 15664"/>
              <a:gd name="T4" fmla="*/ 4907 w 8479"/>
              <a:gd name="T5" fmla="*/ 14919 h 15664"/>
              <a:gd name="T6" fmla="*/ 7936 w 8479"/>
              <a:gd name="T7" fmla="*/ 4637 h 15664"/>
              <a:gd name="T8" fmla="*/ 7936 w 8479"/>
              <a:gd name="T9" fmla="*/ 4637 h 15664"/>
              <a:gd name="T10" fmla="*/ 4239 w 8479"/>
              <a:gd name="T11" fmla="*/ 0 h 15664"/>
              <a:gd name="T12" fmla="*/ 4239 w 8479"/>
              <a:gd name="T13" fmla="*/ 0 h 15664"/>
              <a:gd name="T14" fmla="*/ 543 w 8479"/>
              <a:gd name="T15" fmla="*/ 4637 h 15664"/>
              <a:gd name="T16" fmla="*/ 3571 w 8479"/>
              <a:gd name="T17" fmla="*/ 14919 h 15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79" h="15664">
                <a:moveTo>
                  <a:pt x="3571" y="14919"/>
                </a:moveTo>
                <a:lnTo>
                  <a:pt x="3571" y="14919"/>
                </a:lnTo>
                <a:cubicBezTo>
                  <a:pt x="3706" y="15663"/>
                  <a:pt x="4772" y="15663"/>
                  <a:pt x="4907" y="14919"/>
                </a:cubicBezTo>
                <a:lnTo>
                  <a:pt x="7936" y="4637"/>
                </a:lnTo>
                <a:lnTo>
                  <a:pt x="7936" y="4637"/>
                </a:lnTo>
                <a:cubicBezTo>
                  <a:pt x="8478" y="2263"/>
                  <a:pt x="6674" y="0"/>
                  <a:pt x="4239" y="0"/>
                </a:cubicBezTo>
                <a:lnTo>
                  <a:pt x="4239" y="0"/>
                </a:lnTo>
                <a:cubicBezTo>
                  <a:pt x="1804" y="0"/>
                  <a:pt x="0" y="2263"/>
                  <a:pt x="543" y="4637"/>
                </a:cubicBezTo>
                <a:lnTo>
                  <a:pt x="3571" y="14919"/>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4098" name="Freeform 2">
            <a:extLst>
              <a:ext uri="{FF2B5EF4-FFF2-40B4-BE49-F238E27FC236}">
                <a16:creationId xmlns:a16="http://schemas.microsoft.com/office/drawing/2014/main" id="{3A8D9858-BC7C-7C4F-BBBF-EA6D029B3D94}"/>
              </a:ext>
            </a:extLst>
          </p:cNvPr>
          <p:cNvSpPr>
            <a:spLocks noChangeArrowheads="1"/>
          </p:cNvSpPr>
          <p:nvPr/>
        </p:nvSpPr>
        <p:spPr bwMode="auto">
          <a:xfrm>
            <a:off x="2211716" y="5580543"/>
            <a:ext cx="3195692" cy="5326152"/>
          </a:xfrm>
          <a:custGeom>
            <a:avLst/>
            <a:gdLst>
              <a:gd name="T0" fmla="*/ 0 w 5451"/>
              <a:gd name="T1" fmla="*/ 6988 h 9085"/>
              <a:gd name="T2" fmla="*/ 0 w 5451"/>
              <a:gd name="T3" fmla="*/ 2097 h 9085"/>
              <a:gd name="T4" fmla="*/ 0 w 5451"/>
              <a:gd name="T5" fmla="*/ 2097 h 9085"/>
              <a:gd name="T6" fmla="*/ 2725 w 5451"/>
              <a:gd name="T7" fmla="*/ 0 h 9085"/>
              <a:gd name="T8" fmla="*/ 2725 w 5451"/>
              <a:gd name="T9" fmla="*/ 0 h 9085"/>
              <a:gd name="T10" fmla="*/ 5450 w 5451"/>
              <a:gd name="T11" fmla="*/ 2097 h 9085"/>
              <a:gd name="T12" fmla="*/ 5450 w 5451"/>
              <a:gd name="T13" fmla="*/ 6988 h 9085"/>
              <a:gd name="T14" fmla="*/ 5450 w 5451"/>
              <a:gd name="T15" fmla="*/ 6988 h 9085"/>
              <a:gd name="T16" fmla="*/ 2725 w 5451"/>
              <a:gd name="T17" fmla="*/ 9084 h 9085"/>
              <a:gd name="T18" fmla="*/ 2725 w 5451"/>
              <a:gd name="T19" fmla="*/ 9084 h 9085"/>
              <a:gd name="T20" fmla="*/ 0 w 5451"/>
              <a:gd name="T21" fmla="*/ 6988 h 9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51" h="9085">
                <a:moveTo>
                  <a:pt x="0" y="6988"/>
                </a:moveTo>
                <a:lnTo>
                  <a:pt x="0" y="2097"/>
                </a:lnTo>
                <a:lnTo>
                  <a:pt x="0" y="2097"/>
                </a:lnTo>
                <a:cubicBezTo>
                  <a:pt x="0" y="938"/>
                  <a:pt x="1220" y="0"/>
                  <a:pt x="2725" y="0"/>
                </a:cubicBezTo>
                <a:lnTo>
                  <a:pt x="2725" y="0"/>
                </a:lnTo>
                <a:cubicBezTo>
                  <a:pt x="4230" y="0"/>
                  <a:pt x="5450" y="938"/>
                  <a:pt x="5450" y="2097"/>
                </a:cubicBezTo>
                <a:lnTo>
                  <a:pt x="5450" y="6988"/>
                </a:lnTo>
                <a:lnTo>
                  <a:pt x="5450" y="6988"/>
                </a:lnTo>
                <a:cubicBezTo>
                  <a:pt x="5450" y="8146"/>
                  <a:pt x="4230" y="9084"/>
                  <a:pt x="2725" y="9084"/>
                </a:cubicBezTo>
                <a:lnTo>
                  <a:pt x="2725" y="9084"/>
                </a:lnTo>
                <a:cubicBezTo>
                  <a:pt x="1220" y="9084"/>
                  <a:pt x="0" y="8146"/>
                  <a:pt x="0" y="6988"/>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099" name="Freeform 3">
            <a:extLst>
              <a:ext uri="{FF2B5EF4-FFF2-40B4-BE49-F238E27FC236}">
                <a16:creationId xmlns:a16="http://schemas.microsoft.com/office/drawing/2014/main" id="{88BE754B-FCB8-3049-A6EC-38C93E21E649}"/>
              </a:ext>
            </a:extLst>
          </p:cNvPr>
          <p:cNvSpPr>
            <a:spLocks noChangeArrowheads="1"/>
          </p:cNvSpPr>
          <p:nvPr/>
        </p:nvSpPr>
        <p:spPr bwMode="auto">
          <a:xfrm>
            <a:off x="2149664" y="5515904"/>
            <a:ext cx="3322381" cy="5452843"/>
          </a:xfrm>
          <a:custGeom>
            <a:avLst/>
            <a:gdLst>
              <a:gd name="T0" fmla="*/ 2833 w 5667"/>
              <a:gd name="T1" fmla="*/ 216 h 9301"/>
              <a:gd name="T2" fmla="*/ 2833 w 5667"/>
              <a:gd name="T3" fmla="*/ 216 h 9301"/>
              <a:gd name="T4" fmla="*/ 216 w 5667"/>
              <a:gd name="T5" fmla="*/ 2205 h 9301"/>
              <a:gd name="T6" fmla="*/ 216 w 5667"/>
              <a:gd name="T7" fmla="*/ 7096 h 9301"/>
              <a:gd name="T8" fmla="*/ 216 w 5667"/>
              <a:gd name="T9" fmla="*/ 7096 h 9301"/>
              <a:gd name="T10" fmla="*/ 2833 w 5667"/>
              <a:gd name="T11" fmla="*/ 9084 h 9301"/>
              <a:gd name="T12" fmla="*/ 2833 w 5667"/>
              <a:gd name="T13" fmla="*/ 9084 h 9301"/>
              <a:gd name="T14" fmla="*/ 5450 w 5667"/>
              <a:gd name="T15" fmla="*/ 7096 h 9301"/>
              <a:gd name="T16" fmla="*/ 5450 w 5667"/>
              <a:gd name="T17" fmla="*/ 2205 h 9301"/>
              <a:gd name="T18" fmla="*/ 5450 w 5667"/>
              <a:gd name="T19" fmla="*/ 2205 h 9301"/>
              <a:gd name="T20" fmla="*/ 2833 w 5667"/>
              <a:gd name="T21" fmla="*/ 216 h 9301"/>
              <a:gd name="T22" fmla="*/ 2833 w 5667"/>
              <a:gd name="T23" fmla="*/ 9300 h 9301"/>
              <a:gd name="T24" fmla="*/ 2833 w 5667"/>
              <a:gd name="T25" fmla="*/ 9300 h 9301"/>
              <a:gd name="T26" fmla="*/ 0 w 5667"/>
              <a:gd name="T27" fmla="*/ 7096 h 9301"/>
              <a:gd name="T28" fmla="*/ 0 w 5667"/>
              <a:gd name="T29" fmla="*/ 2205 h 9301"/>
              <a:gd name="T30" fmla="*/ 0 w 5667"/>
              <a:gd name="T31" fmla="*/ 2205 h 9301"/>
              <a:gd name="T32" fmla="*/ 2833 w 5667"/>
              <a:gd name="T33" fmla="*/ 0 h 9301"/>
              <a:gd name="T34" fmla="*/ 2833 w 5667"/>
              <a:gd name="T35" fmla="*/ 0 h 9301"/>
              <a:gd name="T36" fmla="*/ 5666 w 5667"/>
              <a:gd name="T37" fmla="*/ 2205 h 9301"/>
              <a:gd name="T38" fmla="*/ 5666 w 5667"/>
              <a:gd name="T39" fmla="*/ 7096 h 9301"/>
              <a:gd name="T40" fmla="*/ 5666 w 5667"/>
              <a:gd name="T41" fmla="*/ 7096 h 9301"/>
              <a:gd name="T42" fmla="*/ 2833 w 5667"/>
              <a:gd name="T43" fmla="*/ 9300 h 9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67" h="9301">
                <a:moveTo>
                  <a:pt x="2833" y="216"/>
                </a:moveTo>
                <a:lnTo>
                  <a:pt x="2833" y="216"/>
                </a:lnTo>
                <a:cubicBezTo>
                  <a:pt x="1390" y="216"/>
                  <a:pt x="216" y="1108"/>
                  <a:pt x="216" y="2205"/>
                </a:cubicBezTo>
                <a:lnTo>
                  <a:pt x="216" y="7096"/>
                </a:lnTo>
                <a:lnTo>
                  <a:pt x="216" y="7096"/>
                </a:lnTo>
                <a:cubicBezTo>
                  <a:pt x="216" y="8193"/>
                  <a:pt x="1390" y="9084"/>
                  <a:pt x="2833" y="9084"/>
                </a:cubicBezTo>
                <a:lnTo>
                  <a:pt x="2833" y="9084"/>
                </a:lnTo>
                <a:cubicBezTo>
                  <a:pt x="4276" y="9084"/>
                  <a:pt x="5450" y="8193"/>
                  <a:pt x="5450" y="7096"/>
                </a:cubicBezTo>
                <a:lnTo>
                  <a:pt x="5450" y="2205"/>
                </a:lnTo>
                <a:lnTo>
                  <a:pt x="5450" y="2205"/>
                </a:lnTo>
                <a:cubicBezTo>
                  <a:pt x="5450" y="1108"/>
                  <a:pt x="4276" y="216"/>
                  <a:pt x="2833" y="216"/>
                </a:cubicBezTo>
                <a:close/>
                <a:moveTo>
                  <a:pt x="2833" y="9300"/>
                </a:moveTo>
                <a:lnTo>
                  <a:pt x="2833" y="9300"/>
                </a:lnTo>
                <a:cubicBezTo>
                  <a:pt x="1270" y="9300"/>
                  <a:pt x="0" y="8311"/>
                  <a:pt x="0" y="7096"/>
                </a:cubicBezTo>
                <a:lnTo>
                  <a:pt x="0" y="2205"/>
                </a:lnTo>
                <a:lnTo>
                  <a:pt x="0" y="2205"/>
                </a:lnTo>
                <a:cubicBezTo>
                  <a:pt x="0" y="989"/>
                  <a:pt x="1270" y="0"/>
                  <a:pt x="2833" y="0"/>
                </a:cubicBezTo>
                <a:lnTo>
                  <a:pt x="2833" y="0"/>
                </a:lnTo>
                <a:cubicBezTo>
                  <a:pt x="4395" y="0"/>
                  <a:pt x="5666" y="989"/>
                  <a:pt x="5666" y="2205"/>
                </a:cubicBezTo>
                <a:lnTo>
                  <a:pt x="5666" y="7096"/>
                </a:lnTo>
                <a:lnTo>
                  <a:pt x="5666" y="7096"/>
                </a:lnTo>
                <a:cubicBezTo>
                  <a:pt x="5666" y="8311"/>
                  <a:pt x="4395" y="9300"/>
                  <a:pt x="2833" y="9300"/>
                </a:cubicBez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4100" name="Freeform 4">
            <a:extLst>
              <a:ext uri="{FF2B5EF4-FFF2-40B4-BE49-F238E27FC236}">
                <a16:creationId xmlns:a16="http://schemas.microsoft.com/office/drawing/2014/main" id="{E648CC6A-AEAA-CD4B-BFDD-6EC120CB8EBE}"/>
              </a:ext>
            </a:extLst>
          </p:cNvPr>
          <p:cNvSpPr>
            <a:spLocks noChangeArrowheads="1"/>
          </p:cNvSpPr>
          <p:nvPr/>
        </p:nvSpPr>
        <p:spPr bwMode="auto">
          <a:xfrm>
            <a:off x="2043658" y="3987869"/>
            <a:ext cx="3534394" cy="3534392"/>
          </a:xfrm>
          <a:custGeom>
            <a:avLst/>
            <a:gdLst>
              <a:gd name="T0" fmla="*/ 3014 w 6029"/>
              <a:gd name="T1" fmla="*/ 6029 h 6030"/>
              <a:gd name="T2" fmla="*/ 3014 w 6029"/>
              <a:gd name="T3" fmla="*/ 6029 h 6030"/>
              <a:gd name="T4" fmla="*/ 6028 w 6029"/>
              <a:gd name="T5" fmla="*/ 3014 h 6030"/>
              <a:gd name="T6" fmla="*/ 6028 w 6029"/>
              <a:gd name="T7" fmla="*/ 3014 h 6030"/>
              <a:gd name="T8" fmla="*/ 3014 w 6029"/>
              <a:gd name="T9" fmla="*/ 0 h 6030"/>
              <a:gd name="T10" fmla="*/ 3014 w 6029"/>
              <a:gd name="T11" fmla="*/ 0 h 6030"/>
              <a:gd name="T12" fmla="*/ 0 w 6029"/>
              <a:gd name="T13" fmla="*/ 3014 h 6030"/>
              <a:gd name="T14" fmla="*/ 0 w 6029"/>
              <a:gd name="T15" fmla="*/ 3014 h 6030"/>
              <a:gd name="T16" fmla="*/ 3014 w 6029"/>
              <a:gd name="T17" fmla="*/ 6029 h 6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9" h="6030">
                <a:moveTo>
                  <a:pt x="3014" y="6029"/>
                </a:moveTo>
                <a:lnTo>
                  <a:pt x="3014" y="6029"/>
                </a:lnTo>
                <a:cubicBezTo>
                  <a:pt x="4679" y="6029"/>
                  <a:pt x="6028" y="4680"/>
                  <a:pt x="6028" y="3014"/>
                </a:cubicBezTo>
                <a:lnTo>
                  <a:pt x="6028" y="3014"/>
                </a:lnTo>
                <a:cubicBezTo>
                  <a:pt x="6028" y="1350"/>
                  <a:pt x="4679" y="0"/>
                  <a:pt x="3014" y="0"/>
                </a:cubicBezTo>
                <a:lnTo>
                  <a:pt x="3014" y="0"/>
                </a:lnTo>
                <a:cubicBezTo>
                  <a:pt x="1349" y="0"/>
                  <a:pt x="0" y="1350"/>
                  <a:pt x="0" y="3014"/>
                </a:cubicBezTo>
                <a:lnTo>
                  <a:pt x="0" y="3014"/>
                </a:lnTo>
                <a:cubicBezTo>
                  <a:pt x="0" y="4680"/>
                  <a:pt x="1349" y="6029"/>
                  <a:pt x="3014" y="60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101" name="Freeform 5">
            <a:extLst>
              <a:ext uri="{FF2B5EF4-FFF2-40B4-BE49-F238E27FC236}">
                <a16:creationId xmlns:a16="http://schemas.microsoft.com/office/drawing/2014/main" id="{0C8F44F4-2454-B44F-82EC-540B924A8709}"/>
              </a:ext>
            </a:extLst>
          </p:cNvPr>
          <p:cNvSpPr>
            <a:spLocks noChangeArrowheads="1"/>
          </p:cNvSpPr>
          <p:nvPr/>
        </p:nvSpPr>
        <p:spPr bwMode="auto">
          <a:xfrm>
            <a:off x="1935065" y="3879277"/>
            <a:ext cx="3754162" cy="3754162"/>
          </a:xfrm>
          <a:custGeom>
            <a:avLst/>
            <a:gdLst>
              <a:gd name="T0" fmla="*/ 6400 w 6401"/>
              <a:gd name="T1" fmla="*/ 3199 h 6401"/>
              <a:gd name="T2" fmla="*/ 6400 w 6401"/>
              <a:gd name="T3" fmla="*/ 3199 h 6401"/>
              <a:gd name="T4" fmla="*/ 3200 w 6401"/>
              <a:gd name="T5" fmla="*/ 0 h 6401"/>
              <a:gd name="T6" fmla="*/ 3200 w 6401"/>
              <a:gd name="T7" fmla="*/ 0 h 6401"/>
              <a:gd name="T8" fmla="*/ 0 w 6401"/>
              <a:gd name="T9" fmla="*/ 3199 h 6401"/>
              <a:gd name="T10" fmla="*/ 0 w 6401"/>
              <a:gd name="T11" fmla="*/ 3199 h 6401"/>
              <a:gd name="T12" fmla="*/ 3200 w 6401"/>
              <a:gd name="T13" fmla="*/ 6400 h 6401"/>
              <a:gd name="T14" fmla="*/ 3200 w 6401"/>
              <a:gd name="T15" fmla="*/ 6400 h 6401"/>
              <a:gd name="T16" fmla="*/ 6400 w 6401"/>
              <a:gd name="T17" fmla="*/ 3199 h 6401"/>
              <a:gd name="T18" fmla="*/ 6214 w 6401"/>
              <a:gd name="T19" fmla="*/ 3199 h 6401"/>
              <a:gd name="T20" fmla="*/ 6214 w 6401"/>
              <a:gd name="T21" fmla="*/ 3199 h 6401"/>
              <a:gd name="T22" fmla="*/ 3200 w 6401"/>
              <a:gd name="T23" fmla="*/ 6214 h 6401"/>
              <a:gd name="T24" fmla="*/ 3200 w 6401"/>
              <a:gd name="T25" fmla="*/ 6214 h 6401"/>
              <a:gd name="T26" fmla="*/ 186 w 6401"/>
              <a:gd name="T27" fmla="*/ 3199 h 6401"/>
              <a:gd name="T28" fmla="*/ 186 w 6401"/>
              <a:gd name="T29" fmla="*/ 3199 h 6401"/>
              <a:gd name="T30" fmla="*/ 3200 w 6401"/>
              <a:gd name="T31" fmla="*/ 185 h 6401"/>
              <a:gd name="T32" fmla="*/ 3200 w 6401"/>
              <a:gd name="T33" fmla="*/ 185 h 6401"/>
              <a:gd name="T34" fmla="*/ 6214 w 6401"/>
              <a:gd name="T35" fmla="*/ 3199 h 6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01" h="6401">
                <a:moveTo>
                  <a:pt x="6400" y="3199"/>
                </a:moveTo>
                <a:lnTo>
                  <a:pt x="6400" y="3199"/>
                </a:lnTo>
                <a:cubicBezTo>
                  <a:pt x="6400" y="1435"/>
                  <a:pt x="4965" y="0"/>
                  <a:pt x="3200" y="0"/>
                </a:cubicBezTo>
                <a:lnTo>
                  <a:pt x="3200" y="0"/>
                </a:lnTo>
                <a:cubicBezTo>
                  <a:pt x="1435" y="0"/>
                  <a:pt x="0" y="1435"/>
                  <a:pt x="0" y="3199"/>
                </a:cubicBezTo>
                <a:lnTo>
                  <a:pt x="0" y="3199"/>
                </a:lnTo>
                <a:cubicBezTo>
                  <a:pt x="0" y="4964"/>
                  <a:pt x="1435" y="6400"/>
                  <a:pt x="3200" y="6400"/>
                </a:cubicBezTo>
                <a:lnTo>
                  <a:pt x="3200" y="6400"/>
                </a:lnTo>
                <a:cubicBezTo>
                  <a:pt x="4965" y="6400"/>
                  <a:pt x="6400" y="4964"/>
                  <a:pt x="6400" y="3199"/>
                </a:cubicBezTo>
                <a:close/>
                <a:moveTo>
                  <a:pt x="6214" y="3199"/>
                </a:moveTo>
                <a:lnTo>
                  <a:pt x="6214" y="3199"/>
                </a:lnTo>
                <a:cubicBezTo>
                  <a:pt x="6214" y="4865"/>
                  <a:pt x="4865" y="6214"/>
                  <a:pt x="3200" y="6214"/>
                </a:cubicBezTo>
                <a:lnTo>
                  <a:pt x="3200" y="6214"/>
                </a:lnTo>
                <a:cubicBezTo>
                  <a:pt x="1535" y="6214"/>
                  <a:pt x="186" y="4865"/>
                  <a:pt x="186" y="3199"/>
                </a:cubicBezTo>
                <a:lnTo>
                  <a:pt x="186" y="3199"/>
                </a:lnTo>
                <a:cubicBezTo>
                  <a:pt x="186" y="1535"/>
                  <a:pt x="1535" y="185"/>
                  <a:pt x="3200" y="185"/>
                </a:cubicBezTo>
                <a:lnTo>
                  <a:pt x="3200" y="185"/>
                </a:lnTo>
                <a:cubicBezTo>
                  <a:pt x="4865" y="185"/>
                  <a:pt x="6214" y="1535"/>
                  <a:pt x="6214" y="3199"/>
                </a:cubicBez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102" name="Freeform 6">
            <a:extLst>
              <a:ext uri="{FF2B5EF4-FFF2-40B4-BE49-F238E27FC236}">
                <a16:creationId xmlns:a16="http://schemas.microsoft.com/office/drawing/2014/main" id="{4554ED36-67D8-0A42-8477-4D6AF413C645}"/>
              </a:ext>
            </a:extLst>
          </p:cNvPr>
          <p:cNvSpPr>
            <a:spLocks noChangeArrowheads="1"/>
          </p:cNvSpPr>
          <p:nvPr/>
        </p:nvSpPr>
        <p:spPr bwMode="auto">
          <a:xfrm>
            <a:off x="6918433" y="3592284"/>
            <a:ext cx="4971938" cy="9183734"/>
          </a:xfrm>
          <a:custGeom>
            <a:avLst/>
            <a:gdLst>
              <a:gd name="T0" fmla="*/ 3572 w 8480"/>
              <a:gd name="T1" fmla="*/ 14919 h 15664"/>
              <a:gd name="T2" fmla="*/ 3572 w 8480"/>
              <a:gd name="T3" fmla="*/ 14919 h 15664"/>
              <a:gd name="T4" fmla="*/ 4907 w 8480"/>
              <a:gd name="T5" fmla="*/ 14919 h 15664"/>
              <a:gd name="T6" fmla="*/ 7936 w 8480"/>
              <a:gd name="T7" fmla="*/ 4637 h 15664"/>
              <a:gd name="T8" fmla="*/ 7936 w 8480"/>
              <a:gd name="T9" fmla="*/ 4637 h 15664"/>
              <a:gd name="T10" fmla="*/ 4239 w 8480"/>
              <a:gd name="T11" fmla="*/ 0 h 15664"/>
              <a:gd name="T12" fmla="*/ 4239 w 8480"/>
              <a:gd name="T13" fmla="*/ 0 h 15664"/>
              <a:gd name="T14" fmla="*/ 544 w 8480"/>
              <a:gd name="T15" fmla="*/ 4637 h 15664"/>
              <a:gd name="T16" fmla="*/ 3572 w 8480"/>
              <a:gd name="T17" fmla="*/ 14919 h 15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80" h="15664">
                <a:moveTo>
                  <a:pt x="3572" y="14919"/>
                </a:moveTo>
                <a:lnTo>
                  <a:pt x="3572" y="14919"/>
                </a:lnTo>
                <a:cubicBezTo>
                  <a:pt x="3707" y="15663"/>
                  <a:pt x="4773" y="15663"/>
                  <a:pt x="4907" y="14919"/>
                </a:cubicBezTo>
                <a:lnTo>
                  <a:pt x="7936" y="4637"/>
                </a:lnTo>
                <a:lnTo>
                  <a:pt x="7936" y="4637"/>
                </a:lnTo>
                <a:cubicBezTo>
                  <a:pt x="8479" y="2263"/>
                  <a:pt x="6675" y="0"/>
                  <a:pt x="4239" y="0"/>
                </a:cubicBezTo>
                <a:lnTo>
                  <a:pt x="4239" y="0"/>
                </a:lnTo>
                <a:cubicBezTo>
                  <a:pt x="1804" y="0"/>
                  <a:pt x="0" y="2263"/>
                  <a:pt x="544" y="4637"/>
                </a:cubicBezTo>
                <a:lnTo>
                  <a:pt x="3572" y="14919"/>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4103" name="Freeform 7">
            <a:extLst>
              <a:ext uri="{FF2B5EF4-FFF2-40B4-BE49-F238E27FC236}">
                <a16:creationId xmlns:a16="http://schemas.microsoft.com/office/drawing/2014/main" id="{B39D634D-040C-EA46-BC8A-060723AA5F16}"/>
              </a:ext>
            </a:extLst>
          </p:cNvPr>
          <p:cNvSpPr>
            <a:spLocks noChangeArrowheads="1"/>
          </p:cNvSpPr>
          <p:nvPr/>
        </p:nvSpPr>
        <p:spPr bwMode="auto">
          <a:xfrm>
            <a:off x="7807848" y="5580543"/>
            <a:ext cx="3195692" cy="5326152"/>
          </a:xfrm>
          <a:custGeom>
            <a:avLst/>
            <a:gdLst>
              <a:gd name="T0" fmla="*/ 0 w 5451"/>
              <a:gd name="T1" fmla="*/ 6988 h 9085"/>
              <a:gd name="T2" fmla="*/ 0 w 5451"/>
              <a:gd name="T3" fmla="*/ 2097 h 9085"/>
              <a:gd name="T4" fmla="*/ 0 w 5451"/>
              <a:gd name="T5" fmla="*/ 2097 h 9085"/>
              <a:gd name="T6" fmla="*/ 2725 w 5451"/>
              <a:gd name="T7" fmla="*/ 0 h 9085"/>
              <a:gd name="T8" fmla="*/ 2725 w 5451"/>
              <a:gd name="T9" fmla="*/ 0 h 9085"/>
              <a:gd name="T10" fmla="*/ 5450 w 5451"/>
              <a:gd name="T11" fmla="*/ 2097 h 9085"/>
              <a:gd name="T12" fmla="*/ 5450 w 5451"/>
              <a:gd name="T13" fmla="*/ 6988 h 9085"/>
              <a:gd name="T14" fmla="*/ 5450 w 5451"/>
              <a:gd name="T15" fmla="*/ 6988 h 9085"/>
              <a:gd name="T16" fmla="*/ 2725 w 5451"/>
              <a:gd name="T17" fmla="*/ 9084 h 9085"/>
              <a:gd name="T18" fmla="*/ 2725 w 5451"/>
              <a:gd name="T19" fmla="*/ 9084 h 9085"/>
              <a:gd name="T20" fmla="*/ 0 w 5451"/>
              <a:gd name="T21" fmla="*/ 6988 h 9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51" h="9085">
                <a:moveTo>
                  <a:pt x="0" y="6988"/>
                </a:moveTo>
                <a:lnTo>
                  <a:pt x="0" y="2097"/>
                </a:lnTo>
                <a:lnTo>
                  <a:pt x="0" y="2097"/>
                </a:lnTo>
                <a:cubicBezTo>
                  <a:pt x="0" y="938"/>
                  <a:pt x="1220" y="0"/>
                  <a:pt x="2725" y="0"/>
                </a:cubicBezTo>
                <a:lnTo>
                  <a:pt x="2725" y="0"/>
                </a:lnTo>
                <a:cubicBezTo>
                  <a:pt x="4231" y="0"/>
                  <a:pt x="5450" y="938"/>
                  <a:pt x="5450" y="2097"/>
                </a:cubicBezTo>
                <a:lnTo>
                  <a:pt x="5450" y="6988"/>
                </a:lnTo>
                <a:lnTo>
                  <a:pt x="5450" y="6988"/>
                </a:lnTo>
                <a:cubicBezTo>
                  <a:pt x="5450" y="8146"/>
                  <a:pt x="4231" y="9084"/>
                  <a:pt x="2725" y="9084"/>
                </a:cubicBezTo>
                <a:lnTo>
                  <a:pt x="2725" y="9084"/>
                </a:lnTo>
                <a:cubicBezTo>
                  <a:pt x="1220" y="9084"/>
                  <a:pt x="0" y="8146"/>
                  <a:pt x="0" y="6988"/>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104" name="Freeform 8">
            <a:extLst>
              <a:ext uri="{FF2B5EF4-FFF2-40B4-BE49-F238E27FC236}">
                <a16:creationId xmlns:a16="http://schemas.microsoft.com/office/drawing/2014/main" id="{4EAA67B8-6C8B-F341-96B6-DCB851EA540D}"/>
              </a:ext>
            </a:extLst>
          </p:cNvPr>
          <p:cNvSpPr>
            <a:spLocks noChangeArrowheads="1"/>
          </p:cNvSpPr>
          <p:nvPr/>
        </p:nvSpPr>
        <p:spPr bwMode="auto">
          <a:xfrm>
            <a:off x="7743211" y="5515904"/>
            <a:ext cx="3322381" cy="5452843"/>
          </a:xfrm>
          <a:custGeom>
            <a:avLst/>
            <a:gdLst>
              <a:gd name="T0" fmla="*/ 2833 w 5668"/>
              <a:gd name="T1" fmla="*/ 216 h 9301"/>
              <a:gd name="T2" fmla="*/ 2833 w 5668"/>
              <a:gd name="T3" fmla="*/ 216 h 9301"/>
              <a:gd name="T4" fmla="*/ 216 w 5668"/>
              <a:gd name="T5" fmla="*/ 2205 h 9301"/>
              <a:gd name="T6" fmla="*/ 216 w 5668"/>
              <a:gd name="T7" fmla="*/ 7096 h 9301"/>
              <a:gd name="T8" fmla="*/ 216 w 5668"/>
              <a:gd name="T9" fmla="*/ 7096 h 9301"/>
              <a:gd name="T10" fmla="*/ 2833 w 5668"/>
              <a:gd name="T11" fmla="*/ 9084 h 9301"/>
              <a:gd name="T12" fmla="*/ 2833 w 5668"/>
              <a:gd name="T13" fmla="*/ 9084 h 9301"/>
              <a:gd name="T14" fmla="*/ 5450 w 5668"/>
              <a:gd name="T15" fmla="*/ 7096 h 9301"/>
              <a:gd name="T16" fmla="*/ 5450 w 5668"/>
              <a:gd name="T17" fmla="*/ 2205 h 9301"/>
              <a:gd name="T18" fmla="*/ 5450 w 5668"/>
              <a:gd name="T19" fmla="*/ 2205 h 9301"/>
              <a:gd name="T20" fmla="*/ 2833 w 5668"/>
              <a:gd name="T21" fmla="*/ 216 h 9301"/>
              <a:gd name="T22" fmla="*/ 2833 w 5668"/>
              <a:gd name="T23" fmla="*/ 9300 h 9301"/>
              <a:gd name="T24" fmla="*/ 2833 w 5668"/>
              <a:gd name="T25" fmla="*/ 9300 h 9301"/>
              <a:gd name="T26" fmla="*/ 0 w 5668"/>
              <a:gd name="T27" fmla="*/ 7096 h 9301"/>
              <a:gd name="T28" fmla="*/ 0 w 5668"/>
              <a:gd name="T29" fmla="*/ 2205 h 9301"/>
              <a:gd name="T30" fmla="*/ 0 w 5668"/>
              <a:gd name="T31" fmla="*/ 2205 h 9301"/>
              <a:gd name="T32" fmla="*/ 2833 w 5668"/>
              <a:gd name="T33" fmla="*/ 0 h 9301"/>
              <a:gd name="T34" fmla="*/ 2833 w 5668"/>
              <a:gd name="T35" fmla="*/ 0 h 9301"/>
              <a:gd name="T36" fmla="*/ 5667 w 5668"/>
              <a:gd name="T37" fmla="*/ 2205 h 9301"/>
              <a:gd name="T38" fmla="*/ 5667 w 5668"/>
              <a:gd name="T39" fmla="*/ 7096 h 9301"/>
              <a:gd name="T40" fmla="*/ 5667 w 5668"/>
              <a:gd name="T41" fmla="*/ 7096 h 9301"/>
              <a:gd name="T42" fmla="*/ 2833 w 5668"/>
              <a:gd name="T43" fmla="*/ 9300 h 9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68" h="9301">
                <a:moveTo>
                  <a:pt x="2833" y="216"/>
                </a:moveTo>
                <a:lnTo>
                  <a:pt x="2833" y="216"/>
                </a:lnTo>
                <a:cubicBezTo>
                  <a:pt x="1390" y="216"/>
                  <a:pt x="216" y="1108"/>
                  <a:pt x="216" y="2205"/>
                </a:cubicBezTo>
                <a:lnTo>
                  <a:pt x="216" y="7096"/>
                </a:lnTo>
                <a:lnTo>
                  <a:pt x="216" y="7096"/>
                </a:lnTo>
                <a:cubicBezTo>
                  <a:pt x="216" y="8193"/>
                  <a:pt x="1390" y="9084"/>
                  <a:pt x="2833" y="9084"/>
                </a:cubicBezTo>
                <a:lnTo>
                  <a:pt x="2833" y="9084"/>
                </a:lnTo>
                <a:cubicBezTo>
                  <a:pt x="4276" y="9084"/>
                  <a:pt x="5450" y="8193"/>
                  <a:pt x="5450" y="7096"/>
                </a:cubicBezTo>
                <a:lnTo>
                  <a:pt x="5450" y="2205"/>
                </a:lnTo>
                <a:lnTo>
                  <a:pt x="5450" y="2205"/>
                </a:lnTo>
                <a:cubicBezTo>
                  <a:pt x="5450" y="1108"/>
                  <a:pt x="4276" y="216"/>
                  <a:pt x="2833" y="216"/>
                </a:cubicBezTo>
                <a:close/>
                <a:moveTo>
                  <a:pt x="2833" y="9300"/>
                </a:moveTo>
                <a:lnTo>
                  <a:pt x="2833" y="9300"/>
                </a:lnTo>
                <a:cubicBezTo>
                  <a:pt x="1271" y="9300"/>
                  <a:pt x="0" y="8311"/>
                  <a:pt x="0" y="7096"/>
                </a:cubicBezTo>
                <a:lnTo>
                  <a:pt x="0" y="2205"/>
                </a:lnTo>
                <a:lnTo>
                  <a:pt x="0" y="2205"/>
                </a:lnTo>
                <a:cubicBezTo>
                  <a:pt x="0" y="989"/>
                  <a:pt x="1271" y="0"/>
                  <a:pt x="2833" y="0"/>
                </a:cubicBezTo>
                <a:lnTo>
                  <a:pt x="2833" y="0"/>
                </a:lnTo>
                <a:cubicBezTo>
                  <a:pt x="4396" y="0"/>
                  <a:pt x="5667" y="989"/>
                  <a:pt x="5667" y="2205"/>
                </a:cubicBezTo>
                <a:lnTo>
                  <a:pt x="5667" y="7096"/>
                </a:lnTo>
                <a:lnTo>
                  <a:pt x="5667" y="7096"/>
                </a:lnTo>
                <a:cubicBezTo>
                  <a:pt x="5667" y="8311"/>
                  <a:pt x="4396" y="9300"/>
                  <a:pt x="2833" y="9300"/>
                </a:cubicBez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4105" name="Freeform 9">
            <a:extLst>
              <a:ext uri="{FF2B5EF4-FFF2-40B4-BE49-F238E27FC236}">
                <a16:creationId xmlns:a16="http://schemas.microsoft.com/office/drawing/2014/main" id="{27A36FAB-FF7C-F244-999F-BEB9104CC320}"/>
              </a:ext>
            </a:extLst>
          </p:cNvPr>
          <p:cNvSpPr>
            <a:spLocks noChangeArrowheads="1"/>
          </p:cNvSpPr>
          <p:nvPr/>
        </p:nvSpPr>
        <p:spPr bwMode="auto">
          <a:xfrm>
            <a:off x="7637205" y="3987869"/>
            <a:ext cx="3534394" cy="3534392"/>
          </a:xfrm>
          <a:custGeom>
            <a:avLst/>
            <a:gdLst>
              <a:gd name="T0" fmla="*/ 3014 w 6030"/>
              <a:gd name="T1" fmla="*/ 6029 h 6030"/>
              <a:gd name="T2" fmla="*/ 3014 w 6030"/>
              <a:gd name="T3" fmla="*/ 6029 h 6030"/>
              <a:gd name="T4" fmla="*/ 6029 w 6030"/>
              <a:gd name="T5" fmla="*/ 3014 h 6030"/>
              <a:gd name="T6" fmla="*/ 6029 w 6030"/>
              <a:gd name="T7" fmla="*/ 3014 h 6030"/>
              <a:gd name="T8" fmla="*/ 3014 w 6030"/>
              <a:gd name="T9" fmla="*/ 0 h 6030"/>
              <a:gd name="T10" fmla="*/ 3014 w 6030"/>
              <a:gd name="T11" fmla="*/ 0 h 6030"/>
              <a:gd name="T12" fmla="*/ 0 w 6030"/>
              <a:gd name="T13" fmla="*/ 3014 h 6030"/>
              <a:gd name="T14" fmla="*/ 0 w 6030"/>
              <a:gd name="T15" fmla="*/ 3014 h 6030"/>
              <a:gd name="T16" fmla="*/ 3014 w 6030"/>
              <a:gd name="T17" fmla="*/ 6029 h 6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0" h="6030">
                <a:moveTo>
                  <a:pt x="3014" y="6029"/>
                </a:moveTo>
                <a:lnTo>
                  <a:pt x="3014" y="6029"/>
                </a:lnTo>
                <a:cubicBezTo>
                  <a:pt x="4679" y="6029"/>
                  <a:pt x="6029" y="4680"/>
                  <a:pt x="6029" y="3014"/>
                </a:cubicBezTo>
                <a:lnTo>
                  <a:pt x="6029" y="3014"/>
                </a:lnTo>
                <a:cubicBezTo>
                  <a:pt x="6029" y="1350"/>
                  <a:pt x="4679" y="0"/>
                  <a:pt x="3014" y="0"/>
                </a:cubicBezTo>
                <a:lnTo>
                  <a:pt x="3014" y="0"/>
                </a:lnTo>
                <a:cubicBezTo>
                  <a:pt x="1349" y="0"/>
                  <a:pt x="0" y="1350"/>
                  <a:pt x="0" y="3014"/>
                </a:cubicBezTo>
                <a:lnTo>
                  <a:pt x="0" y="3014"/>
                </a:lnTo>
                <a:cubicBezTo>
                  <a:pt x="0" y="4680"/>
                  <a:pt x="1349" y="6029"/>
                  <a:pt x="3014" y="60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106" name="Freeform 10">
            <a:extLst>
              <a:ext uri="{FF2B5EF4-FFF2-40B4-BE49-F238E27FC236}">
                <a16:creationId xmlns:a16="http://schemas.microsoft.com/office/drawing/2014/main" id="{FF6CEBB5-184C-6740-B8BE-1DBC78CA4641}"/>
              </a:ext>
            </a:extLst>
          </p:cNvPr>
          <p:cNvSpPr>
            <a:spLocks noChangeArrowheads="1"/>
          </p:cNvSpPr>
          <p:nvPr/>
        </p:nvSpPr>
        <p:spPr bwMode="auto">
          <a:xfrm>
            <a:off x="7528612" y="3879277"/>
            <a:ext cx="3754162" cy="3754162"/>
          </a:xfrm>
          <a:custGeom>
            <a:avLst/>
            <a:gdLst>
              <a:gd name="T0" fmla="*/ 6401 w 6402"/>
              <a:gd name="T1" fmla="*/ 3199 h 6401"/>
              <a:gd name="T2" fmla="*/ 6401 w 6402"/>
              <a:gd name="T3" fmla="*/ 3199 h 6401"/>
              <a:gd name="T4" fmla="*/ 3200 w 6402"/>
              <a:gd name="T5" fmla="*/ 0 h 6401"/>
              <a:gd name="T6" fmla="*/ 3200 w 6402"/>
              <a:gd name="T7" fmla="*/ 0 h 6401"/>
              <a:gd name="T8" fmla="*/ 0 w 6402"/>
              <a:gd name="T9" fmla="*/ 3199 h 6401"/>
              <a:gd name="T10" fmla="*/ 0 w 6402"/>
              <a:gd name="T11" fmla="*/ 3199 h 6401"/>
              <a:gd name="T12" fmla="*/ 3200 w 6402"/>
              <a:gd name="T13" fmla="*/ 6400 h 6401"/>
              <a:gd name="T14" fmla="*/ 3200 w 6402"/>
              <a:gd name="T15" fmla="*/ 6400 h 6401"/>
              <a:gd name="T16" fmla="*/ 6401 w 6402"/>
              <a:gd name="T17" fmla="*/ 3199 h 6401"/>
              <a:gd name="T18" fmla="*/ 6215 w 6402"/>
              <a:gd name="T19" fmla="*/ 3199 h 6401"/>
              <a:gd name="T20" fmla="*/ 6215 w 6402"/>
              <a:gd name="T21" fmla="*/ 3199 h 6401"/>
              <a:gd name="T22" fmla="*/ 3200 w 6402"/>
              <a:gd name="T23" fmla="*/ 6214 h 6401"/>
              <a:gd name="T24" fmla="*/ 3200 w 6402"/>
              <a:gd name="T25" fmla="*/ 6214 h 6401"/>
              <a:gd name="T26" fmla="*/ 186 w 6402"/>
              <a:gd name="T27" fmla="*/ 3199 h 6401"/>
              <a:gd name="T28" fmla="*/ 186 w 6402"/>
              <a:gd name="T29" fmla="*/ 3199 h 6401"/>
              <a:gd name="T30" fmla="*/ 3200 w 6402"/>
              <a:gd name="T31" fmla="*/ 185 h 6401"/>
              <a:gd name="T32" fmla="*/ 3200 w 6402"/>
              <a:gd name="T33" fmla="*/ 185 h 6401"/>
              <a:gd name="T34" fmla="*/ 6215 w 6402"/>
              <a:gd name="T35" fmla="*/ 3199 h 6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02" h="6401">
                <a:moveTo>
                  <a:pt x="6401" y="3199"/>
                </a:moveTo>
                <a:lnTo>
                  <a:pt x="6401" y="3199"/>
                </a:lnTo>
                <a:cubicBezTo>
                  <a:pt x="6401" y="1435"/>
                  <a:pt x="4965" y="0"/>
                  <a:pt x="3200" y="0"/>
                </a:cubicBezTo>
                <a:lnTo>
                  <a:pt x="3200" y="0"/>
                </a:lnTo>
                <a:cubicBezTo>
                  <a:pt x="1436" y="0"/>
                  <a:pt x="0" y="1435"/>
                  <a:pt x="0" y="3199"/>
                </a:cubicBezTo>
                <a:lnTo>
                  <a:pt x="0" y="3199"/>
                </a:lnTo>
                <a:cubicBezTo>
                  <a:pt x="0" y="4964"/>
                  <a:pt x="1436" y="6400"/>
                  <a:pt x="3200" y="6400"/>
                </a:cubicBezTo>
                <a:lnTo>
                  <a:pt x="3200" y="6400"/>
                </a:lnTo>
                <a:cubicBezTo>
                  <a:pt x="4965" y="6400"/>
                  <a:pt x="6401" y="4964"/>
                  <a:pt x="6401" y="3199"/>
                </a:cubicBezTo>
                <a:close/>
                <a:moveTo>
                  <a:pt x="6215" y="3199"/>
                </a:moveTo>
                <a:lnTo>
                  <a:pt x="6215" y="3199"/>
                </a:lnTo>
                <a:cubicBezTo>
                  <a:pt x="6215" y="4865"/>
                  <a:pt x="4865" y="6214"/>
                  <a:pt x="3200" y="6214"/>
                </a:cubicBezTo>
                <a:lnTo>
                  <a:pt x="3200" y="6214"/>
                </a:lnTo>
                <a:cubicBezTo>
                  <a:pt x="1535" y="6214"/>
                  <a:pt x="186" y="4865"/>
                  <a:pt x="186" y="3199"/>
                </a:cubicBezTo>
                <a:lnTo>
                  <a:pt x="186" y="3199"/>
                </a:lnTo>
                <a:cubicBezTo>
                  <a:pt x="186" y="1535"/>
                  <a:pt x="1535" y="185"/>
                  <a:pt x="3200" y="185"/>
                </a:cubicBezTo>
                <a:lnTo>
                  <a:pt x="3200" y="185"/>
                </a:lnTo>
                <a:cubicBezTo>
                  <a:pt x="4865" y="185"/>
                  <a:pt x="6215" y="1535"/>
                  <a:pt x="6215" y="3199"/>
                </a:cubicBez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 name="TextBox 29">
            <a:extLst>
              <a:ext uri="{FF2B5EF4-FFF2-40B4-BE49-F238E27FC236}">
                <a16:creationId xmlns:a16="http://schemas.microsoft.com/office/drawing/2014/main" id="{BCA88155-4066-3E40-BB3B-41E48AF5BA5A}"/>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1" name="TextBox 30">
            <a:extLst>
              <a:ext uri="{FF2B5EF4-FFF2-40B4-BE49-F238E27FC236}">
                <a16:creationId xmlns:a16="http://schemas.microsoft.com/office/drawing/2014/main" id="{CAC9185D-55D1-1443-AE44-CA046061662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5" name="Freeform 1">
            <a:extLst>
              <a:ext uri="{FF2B5EF4-FFF2-40B4-BE49-F238E27FC236}">
                <a16:creationId xmlns:a16="http://schemas.microsoft.com/office/drawing/2014/main" id="{D0935CF2-51DC-B146-BBBB-40A420155DE5}"/>
              </a:ext>
            </a:extLst>
          </p:cNvPr>
          <p:cNvSpPr>
            <a:spLocks noChangeArrowheads="1"/>
          </p:cNvSpPr>
          <p:nvPr/>
        </p:nvSpPr>
        <p:spPr bwMode="auto">
          <a:xfrm>
            <a:off x="12500550" y="3592284"/>
            <a:ext cx="4971938" cy="9183734"/>
          </a:xfrm>
          <a:custGeom>
            <a:avLst/>
            <a:gdLst>
              <a:gd name="T0" fmla="*/ 3571 w 8479"/>
              <a:gd name="T1" fmla="*/ 14919 h 15664"/>
              <a:gd name="T2" fmla="*/ 3571 w 8479"/>
              <a:gd name="T3" fmla="*/ 14919 h 15664"/>
              <a:gd name="T4" fmla="*/ 4907 w 8479"/>
              <a:gd name="T5" fmla="*/ 14919 h 15664"/>
              <a:gd name="T6" fmla="*/ 7936 w 8479"/>
              <a:gd name="T7" fmla="*/ 4637 h 15664"/>
              <a:gd name="T8" fmla="*/ 7936 w 8479"/>
              <a:gd name="T9" fmla="*/ 4637 h 15664"/>
              <a:gd name="T10" fmla="*/ 4239 w 8479"/>
              <a:gd name="T11" fmla="*/ 0 h 15664"/>
              <a:gd name="T12" fmla="*/ 4239 w 8479"/>
              <a:gd name="T13" fmla="*/ 0 h 15664"/>
              <a:gd name="T14" fmla="*/ 543 w 8479"/>
              <a:gd name="T15" fmla="*/ 4637 h 15664"/>
              <a:gd name="T16" fmla="*/ 3571 w 8479"/>
              <a:gd name="T17" fmla="*/ 14919 h 15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79" h="15664">
                <a:moveTo>
                  <a:pt x="3571" y="14919"/>
                </a:moveTo>
                <a:lnTo>
                  <a:pt x="3571" y="14919"/>
                </a:lnTo>
                <a:cubicBezTo>
                  <a:pt x="3706" y="15663"/>
                  <a:pt x="4772" y="15663"/>
                  <a:pt x="4907" y="14919"/>
                </a:cubicBezTo>
                <a:lnTo>
                  <a:pt x="7936" y="4637"/>
                </a:lnTo>
                <a:lnTo>
                  <a:pt x="7936" y="4637"/>
                </a:lnTo>
                <a:cubicBezTo>
                  <a:pt x="8478" y="2263"/>
                  <a:pt x="6674" y="0"/>
                  <a:pt x="4239" y="0"/>
                </a:cubicBezTo>
                <a:lnTo>
                  <a:pt x="4239" y="0"/>
                </a:lnTo>
                <a:cubicBezTo>
                  <a:pt x="1804" y="0"/>
                  <a:pt x="0" y="2263"/>
                  <a:pt x="543" y="4637"/>
                </a:cubicBezTo>
                <a:lnTo>
                  <a:pt x="3571" y="14919"/>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36" name="Freeform 2">
            <a:extLst>
              <a:ext uri="{FF2B5EF4-FFF2-40B4-BE49-F238E27FC236}">
                <a16:creationId xmlns:a16="http://schemas.microsoft.com/office/drawing/2014/main" id="{B5ABCD85-707B-614B-B05F-06E6F09BA78C}"/>
              </a:ext>
            </a:extLst>
          </p:cNvPr>
          <p:cNvSpPr>
            <a:spLocks noChangeArrowheads="1"/>
          </p:cNvSpPr>
          <p:nvPr/>
        </p:nvSpPr>
        <p:spPr bwMode="auto">
          <a:xfrm>
            <a:off x="13387380" y="5580543"/>
            <a:ext cx="3195692" cy="5326152"/>
          </a:xfrm>
          <a:custGeom>
            <a:avLst/>
            <a:gdLst>
              <a:gd name="T0" fmla="*/ 0 w 5451"/>
              <a:gd name="T1" fmla="*/ 6988 h 9085"/>
              <a:gd name="T2" fmla="*/ 0 w 5451"/>
              <a:gd name="T3" fmla="*/ 2097 h 9085"/>
              <a:gd name="T4" fmla="*/ 0 w 5451"/>
              <a:gd name="T5" fmla="*/ 2097 h 9085"/>
              <a:gd name="T6" fmla="*/ 2725 w 5451"/>
              <a:gd name="T7" fmla="*/ 0 h 9085"/>
              <a:gd name="T8" fmla="*/ 2725 w 5451"/>
              <a:gd name="T9" fmla="*/ 0 h 9085"/>
              <a:gd name="T10" fmla="*/ 5450 w 5451"/>
              <a:gd name="T11" fmla="*/ 2097 h 9085"/>
              <a:gd name="T12" fmla="*/ 5450 w 5451"/>
              <a:gd name="T13" fmla="*/ 6988 h 9085"/>
              <a:gd name="T14" fmla="*/ 5450 w 5451"/>
              <a:gd name="T15" fmla="*/ 6988 h 9085"/>
              <a:gd name="T16" fmla="*/ 2725 w 5451"/>
              <a:gd name="T17" fmla="*/ 9084 h 9085"/>
              <a:gd name="T18" fmla="*/ 2725 w 5451"/>
              <a:gd name="T19" fmla="*/ 9084 h 9085"/>
              <a:gd name="T20" fmla="*/ 0 w 5451"/>
              <a:gd name="T21" fmla="*/ 6988 h 9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51" h="9085">
                <a:moveTo>
                  <a:pt x="0" y="6988"/>
                </a:moveTo>
                <a:lnTo>
                  <a:pt x="0" y="2097"/>
                </a:lnTo>
                <a:lnTo>
                  <a:pt x="0" y="2097"/>
                </a:lnTo>
                <a:cubicBezTo>
                  <a:pt x="0" y="938"/>
                  <a:pt x="1220" y="0"/>
                  <a:pt x="2725" y="0"/>
                </a:cubicBezTo>
                <a:lnTo>
                  <a:pt x="2725" y="0"/>
                </a:lnTo>
                <a:cubicBezTo>
                  <a:pt x="4230" y="0"/>
                  <a:pt x="5450" y="938"/>
                  <a:pt x="5450" y="2097"/>
                </a:cubicBezTo>
                <a:lnTo>
                  <a:pt x="5450" y="6988"/>
                </a:lnTo>
                <a:lnTo>
                  <a:pt x="5450" y="6988"/>
                </a:lnTo>
                <a:cubicBezTo>
                  <a:pt x="5450" y="8146"/>
                  <a:pt x="4230" y="9084"/>
                  <a:pt x="2725" y="9084"/>
                </a:cubicBezTo>
                <a:lnTo>
                  <a:pt x="2725" y="9084"/>
                </a:lnTo>
                <a:cubicBezTo>
                  <a:pt x="1220" y="9084"/>
                  <a:pt x="0" y="8146"/>
                  <a:pt x="0" y="6988"/>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7" name="Freeform 3">
            <a:extLst>
              <a:ext uri="{FF2B5EF4-FFF2-40B4-BE49-F238E27FC236}">
                <a16:creationId xmlns:a16="http://schemas.microsoft.com/office/drawing/2014/main" id="{6F601424-5F79-2349-A081-045B388B74F6}"/>
              </a:ext>
            </a:extLst>
          </p:cNvPr>
          <p:cNvSpPr>
            <a:spLocks noChangeArrowheads="1"/>
          </p:cNvSpPr>
          <p:nvPr/>
        </p:nvSpPr>
        <p:spPr bwMode="auto">
          <a:xfrm>
            <a:off x="13325328" y="5515904"/>
            <a:ext cx="3322381" cy="5452843"/>
          </a:xfrm>
          <a:custGeom>
            <a:avLst/>
            <a:gdLst>
              <a:gd name="T0" fmla="*/ 2833 w 5667"/>
              <a:gd name="T1" fmla="*/ 216 h 9301"/>
              <a:gd name="T2" fmla="*/ 2833 w 5667"/>
              <a:gd name="T3" fmla="*/ 216 h 9301"/>
              <a:gd name="T4" fmla="*/ 216 w 5667"/>
              <a:gd name="T5" fmla="*/ 2205 h 9301"/>
              <a:gd name="T6" fmla="*/ 216 w 5667"/>
              <a:gd name="T7" fmla="*/ 7096 h 9301"/>
              <a:gd name="T8" fmla="*/ 216 w 5667"/>
              <a:gd name="T9" fmla="*/ 7096 h 9301"/>
              <a:gd name="T10" fmla="*/ 2833 w 5667"/>
              <a:gd name="T11" fmla="*/ 9084 h 9301"/>
              <a:gd name="T12" fmla="*/ 2833 w 5667"/>
              <a:gd name="T13" fmla="*/ 9084 h 9301"/>
              <a:gd name="T14" fmla="*/ 5450 w 5667"/>
              <a:gd name="T15" fmla="*/ 7096 h 9301"/>
              <a:gd name="T16" fmla="*/ 5450 w 5667"/>
              <a:gd name="T17" fmla="*/ 2205 h 9301"/>
              <a:gd name="T18" fmla="*/ 5450 w 5667"/>
              <a:gd name="T19" fmla="*/ 2205 h 9301"/>
              <a:gd name="T20" fmla="*/ 2833 w 5667"/>
              <a:gd name="T21" fmla="*/ 216 h 9301"/>
              <a:gd name="T22" fmla="*/ 2833 w 5667"/>
              <a:gd name="T23" fmla="*/ 9300 h 9301"/>
              <a:gd name="T24" fmla="*/ 2833 w 5667"/>
              <a:gd name="T25" fmla="*/ 9300 h 9301"/>
              <a:gd name="T26" fmla="*/ 0 w 5667"/>
              <a:gd name="T27" fmla="*/ 7096 h 9301"/>
              <a:gd name="T28" fmla="*/ 0 w 5667"/>
              <a:gd name="T29" fmla="*/ 2205 h 9301"/>
              <a:gd name="T30" fmla="*/ 0 w 5667"/>
              <a:gd name="T31" fmla="*/ 2205 h 9301"/>
              <a:gd name="T32" fmla="*/ 2833 w 5667"/>
              <a:gd name="T33" fmla="*/ 0 h 9301"/>
              <a:gd name="T34" fmla="*/ 2833 w 5667"/>
              <a:gd name="T35" fmla="*/ 0 h 9301"/>
              <a:gd name="T36" fmla="*/ 5666 w 5667"/>
              <a:gd name="T37" fmla="*/ 2205 h 9301"/>
              <a:gd name="T38" fmla="*/ 5666 w 5667"/>
              <a:gd name="T39" fmla="*/ 7096 h 9301"/>
              <a:gd name="T40" fmla="*/ 5666 w 5667"/>
              <a:gd name="T41" fmla="*/ 7096 h 9301"/>
              <a:gd name="T42" fmla="*/ 2833 w 5667"/>
              <a:gd name="T43" fmla="*/ 9300 h 9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67" h="9301">
                <a:moveTo>
                  <a:pt x="2833" y="216"/>
                </a:moveTo>
                <a:lnTo>
                  <a:pt x="2833" y="216"/>
                </a:lnTo>
                <a:cubicBezTo>
                  <a:pt x="1390" y="216"/>
                  <a:pt x="216" y="1108"/>
                  <a:pt x="216" y="2205"/>
                </a:cubicBezTo>
                <a:lnTo>
                  <a:pt x="216" y="7096"/>
                </a:lnTo>
                <a:lnTo>
                  <a:pt x="216" y="7096"/>
                </a:lnTo>
                <a:cubicBezTo>
                  <a:pt x="216" y="8193"/>
                  <a:pt x="1390" y="9084"/>
                  <a:pt x="2833" y="9084"/>
                </a:cubicBezTo>
                <a:lnTo>
                  <a:pt x="2833" y="9084"/>
                </a:lnTo>
                <a:cubicBezTo>
                  <a:pt x="4276" y="9084"/>
                  <a:pt x="5450" y="8193"/>
                  <a:pt x="5450" y="7096"/>
                </a:cubicBezTo>
                <a:lnTo>
                  <a:pt x="5450" y="2205"/>
                </a:lnTo>
                <a:lnTo>
                  <a:pt x="5450" y="2205"/>
                </a:lnTo>
                <a:cubicBezTo>
                  <a:pt x="5450" y="1108"/>
                  <a:pt x="4276" y="216"/>
                  <a:pt x="2833" y="216"/>
                </a:cubicBezTo>
                <a:close/>
                <a:moveTo>
                  <a:pt x="2833" y="9300"/>
                </a:moveTo>
                <a:lnTo>
                  <a:pt x="2833" y="9300"/>
                </a:lnTo>
                <a:cubicBezTo>
                  <a:pt x="1270" y="9300"/>
                  <a:pt x="0" y="8311"/>
                  <a:pt x="0" y="7096"/>
                </a:cubicBezTo>
                <a:lnTo>
                  <a:pt x="0" y="2205"/>
                </a:lnTo>
                <a:lnTo>
                  <a:pt x="0" y="2205"/>
                </a:lnTo>
                <a:cubicBezTo>
                  <a:pt x="0" y="989"/>
                  <a:pt x="1270" y="0"/>
                  <a:pt x="2833" y="0"/>
                </a:cubicBezTo>
                <a:lnTo>
                  <a:pt x="2833" y="0"/>
                </a:lnTo>
                <a:cubicBezTo>
                  <a:pt x="4395" y="0"/>
                  <a:pt x="5666" y="989"/>
                  <a:pt x="5666" y="2205"/>
                </a:cubicBezTo>
                <a:lnTo>
                  <a:pt x="5666" y="7096"/>
                </a:lnTo>
                <a:lnTo>
                  <a:pt x="5666" y="7096"/>
                </a:lnTo>
                <a:cubicBezTo>
                  <a:pt x="5666" y="8311"/>
                  <a:pt x="4395" y="9300"/>
                  <a:pt x="2833" y="9300"/>
                </a:cubicBez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38" name="Freeform 4">
            <a:extLst>
              <a:ext uri="{FF2B5EF4-FFF2-40B4-BE49-F238E27FC236}">
                <a16:creationId xmlns:a16="http://schemas.microsoft.com/office/drawing/2014/main" id="{6C43D356-0602-7C4B-BE9D-D0431E2FEEAA}"/>
              </a:ext>
            </a:extLst>
          </p:cNvPr>
          <p:cNvSpPr>
            <a:spLocks noChangeArrowheads="1"/>
          </p:cNvSpPr>
          <p:nvPr/>
        </p:nvSpPr>
        <p:spPr bwMode="auto">
          <a:xfrm>
            <a:off x="13219322" y="3987869"/>
            <a:ext cx="3534394" cy="3534392"/>
          </a:xfrm>
          <a:custGeom>
            <a:avLst/>
            <a:gdLst>
              <a:gd name="T0" fmla="*/ 3014 w 6029"/>
              <a:gd name="T1" fmla="*/ 6029 h 6030"/>
              <a:gd name="T2" fmla="*/ 3014 w 6029"/>
              <a:gd name="T3" fmla="*/ 6029 h 6030"/>
              <a:gd name="T4" fmla="*/ 6028 w 6029"/>
              <a:gd name="T5" fmla="*/ 3014 h 6030"/>
              <a:gd name="T6" fmla="*/ 6028 w 6029"/>
              <a:gd name="T7" fmla="*/ 3014 h 6030"/>
              <a:gd name="T8" fmla="*/ 3014 w 6029"/>
              <a:gd name="T9" fmla="*/ 0 h 6030"/>
              <a:gd name="T10" fmla="*/ 3014 w 6029"/>
              <a:gd name="T11" fmla="*/ 0 h 6030"/>
              <a:gd name="T12" fmla="*/ 0 w 6029"/>
              <a:gd name="T13" fmla="*/ 3014 h 6030"/>
              <a:gd name="T14" fmla="*/ 0 w 6029"/>
              <a:gd name="T15" fmla="*/ 3014 h 6030"/>
              <a:gd name="T16" fmla="*/ 3014 w 6029"/>
              <a:gd name="T17" fmla="*/ 6029 h 6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29" h="6030">
                <a:moveTo>
                  <a:pt x="3014" y="6029"/>
                </a:moveTo>
                <a:lnTo>
                  <a:pt x="3014" y="6029"/>
                </a:lnTo>
                <a:cubicBezTo>
                  <a:pt x="4679" y="6029"/>
                  <a:pt x="6028" y="4680"/>
                  <a:pt x="6028" y="3014"/>
                </a:cubicBezTo>
                <a:lnTo>
                  <a:pt x="6028" y="3014"/>
                </a:lnTo>
                <a:cubicBezTo>
                  <a:pt x="6028" y="1350"/>
                  <a:pt x="4679" y="0"/>
                  <a:pt x="3014" y="0"/>
                </a:cubicBezTo>
                <a:lnTo>
                  <a:pt x="3014" y="0"/>
                </a:lnTo>
                <a:cubicBezTo>
                  <a:pt x="1349" y="0"/>
                  <a:pt x="0" y="1350"/>
                  <a:pt x="0" y="3014"/>
                </a:cubicBezTo>
                <a:lnTo>
                  <a:pt x="0" y="3014"/>
                </a:lnTo>
                <a:cubicBezTo>
                  <a:pt x="0" y="4680"/>
                  <a:pt x="1349" y="6029"/>
                  <a:pt x="3014" y="60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9" name="Freeform 5">
            <a:extLst>
              <a:ext uri="{FF2B5EF4-FFF2-40B4-BE49-F238E27FC236}">
                <a16:creationId xmlns:a16="http://schemas.microsoft.com/office/drawing/2014/main" id="{336F12CA-6CD3-6048-B39A-87B58B69030A}"/>
              </a:ext>
            </a:extLst>
          </p:cNvPr>
          <p:cNvSpPr>
            <a:spLocks noChangeArrowheads="1"/>
          </p:cNvSpPr>
          <p:nvPr/>
        </p:nvSpPr>
        <p:spPr bwMode="auto">
          <a:xfrm>
            <a:off x="13110729" y="3879277"/>
            <a:ext cx="3754162" cy="3754162"/>
          </a:xfrm>
          <a:custGeom>
            <a:avLst/>
            <a:gdLst>
              <a:gd name="T0" fmla="*/ 6400 w 6401"/>
              <a:gd name="T1" fmla="*/ 3199 h 6401"/>
              <a:gd name="T2" fmla="*/ 6400 w 6401"/>
              <a:gd name="T3" fmla="*/ 3199 h 6401"/>
              <a:gd name="T4" fmla="*/ 3200 w 6401"/>
              <a:gd name="T5" fmla="*/ 0 h 6401"/>
              <a:gd name="T6" fmla="*/ 3200 w 6401"/>
              <a:gd name="T7" fmla="*/ 0 h 6401"/>
              <a:gd name="T8" fmla="*/ 0 w 6401"/>
              <a:gd name="T9" fmla="*/ 3199 h 6401"/>
              <a:gd name="T10" fmla="*/ 0 w 6401"/>
              <a:gd name="T11" fmla="*/ 3199 h 6401"/>
              <a:gd name="T12" fmla="*/ 3200 w 6401"/>
              <a:gd name="T13" fmla="*/ 6400 h 6401"/>
              <a:gd name="T14" fmla="*/ 3200 w 6401"/>
              <a:gd name="T15" fmla="*/ 6400 h 6401"/>
              <a:gd name="T16" fmla="*/ 6400 w 6401"/>
              <a:gd name="T17" fmla="*/ 3199 h 6401"/>
              <a:gd name="T18" fmla="*/ 6214 w 6401"/>
              <a:gd name="T19" fmla="*/ 3199 h 6401"/>
              <a:gd name="T20" fmla="*/ 6214 w 6401"/>
              <a:gd name="T21" fmla="*/ 3199 h 6401"/>
              <a:gd name="T22" fmla="*/ 3200 w 6401"/>
              <a:gd name="T23" fmla="*/ 6214 h 6401"/>
              <a:gd name="T24" fmla="*/ 3200 w 6401"/>
              <a:gd name="T25" fmla="*/ 6214 h 6401"/>
              <a:gd name="T26" fmla="*/ 186 w 6401"/>
              <a:gd name="T27" fmla="*/ 3199 h 6401"/>
              <a:gd name="T28" fmla="*/ 186 w 6401"/>
              <a:gd name="T29" fmla="*/ 3199 h 6401"/>
              <a:gd name="T30" fmla="*/ 3200 w 6401"/>
              <a:gd name="T31" fmla="*/ 185 h 6401"/>
              <a:gd name="T32" fmla="*/ 3200 w 6401"/>
              <a:gd name="T33" fmla="*/ 185 h 6401"/>
              <a:gd name="T34" fmla="*/ 6214 w 6401"/>
              <a:gd name="T35" fmla="*/ 3199 h 6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01" h="6401">
                <a:moveTo>
                  <a:pt x="6400" y="3199"/>
                </a:moveTo>
                <a:lnTo>
                  <a:pt x="6400" y="3199"/>
                </a:lnTo>
                <a:cubicBezTo>
                  <a:pt x="6400" y="1435"/>
                  <a:pt x="4965" y="0"/>
                  <a:pt x="3200" y="0"/>
                </a:cubicBezTo>
                <a:lnTo>
                  <a:pt x="3200" y="0"/>
                </a:lnTo>
                <a:cubicBezTo>
                  <a:pt x="1435" y="0"/>
                  <a:pt x="0" y="1435"/>
                  <a:pt x="0" y="3199"/>
                </a:cubicBezTo>
                <a:lnTo>
                  <a:pt x="0" y="3199"/>
                </a:lnTo>
                <a:cubicBezTo>
                  <a:pt x="0" y="4964"/>
                  <a:pt x="1435" y="6400"/>
                  <a:pt x="3200" y="6400"/>
                </a:cubicBezTo>
                <a:lnTo>
                  <a:pt x="3200" y="6400"/>
                </a:lnTo>
                <a:cubicBezTo>
                  <a:pt x="4965" y="6400"/>
                  <a:pt x="6400" y="4964"/>
                  <a:pt x="6400" y="3199"/>
                </a:cubicBezTo>
                <a:close/>
                <a:moveTo>
                  <a:pt x="6214" y="3199"/>
                </a:moveTo>
                <a:lnTo>
                  <a:pt x="6214" y="3199"/>
                </a:lnTo>
                <a:cubicBezTo>
                  <a:pt x="6214" y="4865"/>
                  <a:pt x="4865" y="6214"/>
                  <a:pt x="3200" y="6214"/>
                </a:cubicBezTo>
                <a:lnTo>
                  <a:pt x="3200" y="6214"/>
                </a:lnTo>
                <a:cubicBezTo>
                  <a:pt x="1535" y="6214"/>
                  <a:pt x="186" y="4865"/>
                  <a:pt x="186" y="3199"/>
                </a:cubicBezTo>
                <a:lnTo>
                  <a:pt x="186" y="3199"/>
                </a:lnTo>
                <a:cubicBezTo>
                  <a:pt x="186" y="1535"/>
                  <a:pt x="1535" y="185"/>
                  <a:pt x="3200" y="185"/>
                </a:cubicBezTo>
                <a:lnTo>
                  <a:pt x="3200" y="185"/>
                </a:lnTo>
                <a:cubicBezTo>
                  <a:pt x="4865" y="185"/>
                  <a:pt x="6214" y="1535"/>
                  <a:pt x="6214" y="3199"/>
                </a:cubicBez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1" name="Freeform 6">
            <a:extLst>
              <a:ext uri="{FF2B5EF4-FFF2-40B4-BE49-F238E27FC236}">
                <a16:creationId xmlns:a16="http://schemas.microsoft.com/office/drawing/2014/main" id="{5E9B6EB4-B45D-5848-AC6F-83AAF0B0F32A}"/>
              </a:ext>
            </a:extLst>
          </p:cNvPr>
          <p:cNvSpPr>
            <a:spLocks noChangeArrowheads="1"/>
          </p:cNvSpPr>
          <p:nvPr/>
        </p:nvSpPr>
        <p:spPr bwMode="auto">
          <a:xfrm>
            <a:off x="18094097" y="3592284"/>
            <a:ext cx="4971938" cy="9183734"/>
          </a:xfrm>
          <a:custGeom>
            <a:avLst/>
            <a:gdLst>
              <a:gd name="T0" fmla="*/ 3572 w 8480"/>
              <a:gd name="T1" fmla="*/ 14919 h 15664"/>
              <a:gd name="T2" fmla="*/ 3572 w 8480"/>
              <a:gd name="T3" fmla="*/ 14919 h 15664"/>
              <a:gd name="T4" fmla="*/ 4907 w 8480"/>
              <a:gd name="T5" fmla="*/ 14919 h 15664"/>
              <a:gd name="T6" fmla="*/ 7936 w 8480"/>
              <a:gd name="T7" fmla="*/ 4637 h 15664"/>
              <a:gd name="T8" fmla="*/ 7936 w 8480"/>
              <a:gd name="T9" fmla="*/ 4637 h 15664"/>
              <a:gd name="T10" fmla="*/ 4239 w 8480"/>
              <a:gd name="T11" fmla="*/ 0 h 15664"/>
              <a:gd name="T12" fmla="*/ 4239 w 8480"/>
              <a:gd name="T13" fmla="*/ 0 h 15664"/>
              <a:gd name="T14" fmla="*/ 544 w 8480"/>
              <a:gd name="T15" fmla="*/ 4637 h 15664"/>
              <a:gd name="T16" fmla="*/ 3572 w 8480"/>
              <a:gd name="T17" fmla="*/ 14919 h 15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80" h="15664">
                <a:moveTo>
                  <a:pt x="3572" y="14919"/>
                </a:moveTo>
                <a:lnTo>
                  <a:pt x="3572" y="14919"/>
                </a:lnTo>
                <a:cubicBezTo>
                  <a:pt x="3707" y="15663"/>
                  <a:pt x="4773" y="15663"/>
                  <a:pt x="4907" y="14919"/>
                </a:cubicBezTo>
                <a:lnTo>
                  <a:pt x="7936" y="4637"/>
                </a:lnTo>
                <a:lnTo>
                  <a:pt x="7936" y="4637"/>
                </a:lnTo>
                <a:cubicBezTo>
                  <a:pt x="8479" y="2263"/>
                  <a:pt x="6675" y="0"/>
                  <a:pt x="4239" y="0"/>
                </a:cubicBezTo>
                <a:lnTo>
                  <a:pt x="4239" y="0"/>
                </a:lnTo>
                <a:cubicBezTo>
                  <a:pt x="1804" y="0"/>
                  <a:pt x="0" y="2263"/>
                  <a:pt x="544" y="4637"/>
                </a:cubicBezTo>
                <a:lnTo>
                  <a:pt x="3572" y="14919"/>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42" name="Freeform 7">
            <a:extLst>
              <a:ext uri="{FF2B5EF4-FFF2-40B4-BE49-F238E27FC236}">
                <a16:creationId xmlns:a16="http://schemas.microsoft.com/office/drawing/2014/main" id="{FA949543-6919-FA4E-AA5A-E09F416EE32B}"/>
              </a:ext>
            </a:extLst>
          </p:cNvPr>
          <p:cNvSpPr>
            <a:spLocks noChangeArrowheads="1"/>
          </p:cNvSpPr>
          <p:nvPr/>
        </p:nvSpPr>
        <p:spPr bwMode="auto">
          <a:xfrm>
            <a:off x="18983512" y="5580543"/>
            <a:ext cx="3195692" cy="5326152"/>
          </a:xfrm>
          <a:custGeom>
            <a:avLst/>
            <a:gdLst>
              <a:gd name="T0" fmla="*/ 0 w 5451"/>
              <a:gd name="T1" fmla="*/ 6988 h 9085"/>
              <a:gd name="T2" fmla="*/ 0 w 5451"/>
              <a:gd name="T3" fmla="*/ 2097 h 9085"/>
              <a:gd name="T4" fmla="*/ 0 w 5451"/>
              <a:gd name="T5" fmla="*/ 2097 h 9085"/>
              <a:gd name="T6" fmla="*/ 2725 w 5451"/>
              <a:gd name="T7" fmla="*/ 0 h 9085"/>
              <a:gd name="T8" fmla="*/ 2725 w 5451"/>
              <a:gd name="T9" fmla="*/ 0 h 9085"/>
              <a:gd name="T10" fmla="*/ 5450 w 5451"/>
              <a:gd name="T11" fmla="*/ 2097 h 9085"/>
              <a:gd name="T12" fmla="*/ 5450 w 5451"/>
              <a:gd name="T13" fmla="*/ 6988 h 9085"/>
              <a:gd name="T14" fmla="*/ 5450 w 5451"/>
              <a:gd name="T15" fmla="*/ 6988 h 9085"/>
              <a:gd name="T16" fmla="*/ 2725 w 5451"/>
              <a:gd name="T17" fmla="*/ 9084 h 9085"/>
              <a:gd name="T18" fmla="*/ 2725 w 5451"/>
              <a:gd name="T19" fmla="*/ 9084 h 9085"/>
              <a:gd name="T20" fmla="*/ 0 w 5451"/>
              <a:gd name="T21" fmla="*/ 6988 h 9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51" h="9085">
                <a:moveTo>
                  <a:pt x="0" y="6988"/>
                </a:moveTo>
                <a:lnTo>
                  <a:pt x="0" y="2097"/>
                </a:lnTo>
                <a:lnTo>
                  <a:pt x="0" y="2097"/>
                </a:lnTo>
                <a:cubicBezTo>
                  <a:pt x="0" y="938"/>
                  <a:pt x="1220" y="0"/>
                  <a:pt x="2725" y="0"/>
                </a:cubicBezTo>
                <a:lnTo>
                  <a:pt x="2725" y="0"/>
                </a:lnTo>
                <a:cubicBezTo>
                  <a:pt x="4231" y="0"/>
                  <a:pt x="5450" y="938"/>
                  <a:pt x="5450" y="2097"/>
                </a:cubicBezTo>
                <a:lnTo>
                  <a:pt x="5450" y="6988"/>
                </a:lnTo>
                <a:lnTo>
                  <a:pt x="5450" y="6988"/>
                </a:lnTo>
                <a:cubicBezTo>
                  <a:pt x="5450" y="8146"/>
                  <a:pt x="4231" y="9084"/>
                  <a:pt x="2725" y="9084"/>
                </a:cubicBezTo>
                <a:lnTo>
                  <a:pt x="2725" y="9084"/>
                </a:lnTo>
                <a:cubicBezTo>
                  <a:pt x="1220" y="9084"/>
                  <a:pt x="0" y="8146"/>
                  <a:pt x="0" y="6988"/>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3" name="Freeform 8">
            <a:extLst>
              <a:ext uri="{FF2B5EF4-FFF2-40B4-BE49-F238E27FC236}">
                <a16:creationId xmlns:a16="http://schemas.microsoft.com/office/drawing/2014/main" id="{2A5A1A1C-69AB-6A44-BBDB-72BF2CBA414D}"/>
              </a:ext>
            </a:extLst>
          </p:cNvPr>
          <p:cNvSpPr>
            <a:spLocks noChangeArrowheads="1"/>
          </p:cNvSpPr>
          <p:nvPr/>
        </p:nvSpPr>
        <p:spPr bwMode="auto">
          <a:xfrm>
            <a:off x="18918875" y="5515904"/>
            <a:ext cx="3322381" cy="5452843"/>
          </a:xfrm>
          <a:custGeom>
            <a:avLst/>
            <a:gdLst>
              <a:gd name="T0" fmla="*/ 2833 w 5668"/>
              <a:gd name="T1" fmla="*/ 216 h 9301"/>
              <a:gd name="T2" fmla="*/ 2833 w 5668"/>
              <a:gd name="T3" fmla="*/ 216 h 9301"/>
              <a:gd name="T4" fmla="*/ 216 w 5668"/>
              <a:gd name="T5" fmla="*/ 2205 h 9301"/>
              <a:gd name="T6" fmla="*/ 216 w 5668"/>
              <a:gd name="T7" fmla="*/ 7096 h 9301"/>
              <a:gd name="T8" fmla="*/ 216 w 5668"/>
              <a:gd name="T9" fmla="*/ 7096 h 9301"/>
              <a:gd name="T10" fmla="*/ 2833 w 5668"/>
              <a:gd name="T11" fmla="*/ 9084 h 9301"/>
              <a:gd name="T12" fmla="*/ 2833 w 5668"/>
              <a:gd name="T13" fmla="*/ 9084 h 9301"/>
              <a:gd name="T14" fmla="*/ 5450 w 5668"/>
              <a:gd name="T15" fmla="*/ 7096 h 9301"/>
              <a:gd name="T16" fmla="*/ 5450 w 5668"/>
              <a:gd name="T17" fmla="*/ 2205 h 9301"/>
              <a:gd name="T18" fmla="*/ 5450 w 5668"/>
              <a:gd name="T19" fmla="*/ 2205 h 9301"/>
              <a:gd name="T20" fmla="*/ 2833 w 5668"/>
              <a:gd name="T21" fmla="*/ 216 h 9301"/>
              <a:gd name="T22" fmla="*/ 2833 w 5668"/>
              <a:gd name="T23" fmla="*/ 9300 h 9301"/>
              <a:gd name="T24" fmla="*/ 2833 w 5668"/>
              <a:gd name="T25" fmla="*/ 9300 h 9301"/>
              <a:gd name="T26" fmla="*/ 0 w 5668"/>
              <a:gd name="T27" fmla="*/ 7096 h 9301"/>
              <a:gd name="T28" fmla="*/ 0 w 5668"/>
              <a:gd name="T29" fmla="*/ 2205 h 9301"/>
              <a:gd name="T30" fmla="*/ 0 w 5668"/>
              <a:gd name="T31" fmla="*/ 2205 h 9301"/>
              <a:gd name="T32" fmla="*/ 2833 w 5668"/>
              <a:gd name="T33" fmla="*/ 0 h 9301"/>
              <a:gd name="T34" fmla="*/ 2833 w 5668"/>
              <a:gd name="T35" fmla="*/ 0 h 9301"/>
              <a:gd name="T36" fmla="*/ 5667 w 5668"/>
              <a:gd name="T37" fmla="*/ 2205 h 9301"/>
              <a:gd name="T38" fmla="*/ 5667 w 5668"/>
              <a:gd name="T39" fmla="*/ 7096 h 9301"/>
              <a:gd name="T40" fmla="*/ 5667 w 5668"/>
              <a:gd name="T41" fmla="*/ 7096 h 9301"/>
              <a:gd name="T42" fmla="*/ 2833 w 5668"/>
              <a:gd name="T43" fmla="*/ 9300 h 9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68" h="9301">
                <a:moveTo>
                  <a:pt x="2833" y="216"/>
                </a:moveTo>
                <a:lnTo>
                  <a:pt x="2833" y="216"/>
                </a:lnTo>
                <a:cubicBezTo>
                  <a:pt x="1390" y="216"/>
                  <a:pt x="216" y="1108"/>
                  <a:pt x="216" y="2205"/>
                </a:cubicBezTo>
                <a:lnTo>
                  <a:pt x="216" y="7096"/>
                </a:lnTo>
                <a:lnTo>
                  <a:pt x="216" y="7096"/>
                </a:lnTo>
                <a:cubicBezTo>
                  <a:pt x="216" y="8193"/>
                  <a:pt x="1390" y="9084"/>
                  <a:pt x="2833" y="9084"/>
                </a:cubicBezTo>
                <a:lnTo>
                  <a:pt x="2833" y="9084"/>
                </a:lnTo>
                <a:cubicBezTo>
                  <a:pt x="4276" y="9084"/>
                  <a:pt x="5450" y="8193"/>
                  <a:pt x="5450" y="7096"/>
                </a:cubicBezTo>
                <a:lnTo>
                  <a:pt x="5450" y="2205"/>
                </a:lnTo>
                <a:lnTo>
                  <a:pt x="5450" y="2205"/>
                </a:lnTo>
                <a:cubicBezTo>
                  <a:pt x="5450" y="1108"/>
                  <a:pt x="4276" y="216"/>
                  <a:pt x="2833" y="216"/>
                </a:cubicBezTo>
                <a:close/>
                <a:moveTo>
                  <a:pt x="2833" y="9300"/>
                </a:moveTo>
                <a:lnTo>
                  <a:pt x="2833" y="9300"/>
                </a:lnTo>
                <a:cubicBezTo>
                  <a:pt x="1271" y="9300"/>
                  <a:pt x="0" y="8311"/>
                  <a:pt x="0" y="7096"/>
                </a:cubicBezTo>
                <a:lnTo>
                  <a:pt x="0" y="2205"/>
                </a:lnTo>
                <a:lnTo>
                  <a:pt x="0" y="2205"/>
                </a:lnTo>
                <a:cubicBezTo>
                  <a:pt x="0" y="989"/>
                  <a:pt x="1271" y="0"/>
                  <a:pt x="2833" y="0"/>
                </a:cubicBezTo>
                <a:lnTo>
                  <a:pt x="2833" y="0"/>
                </a:lnTo>
                <a:cubicBezTo>
                  <a:pt x="4396" y="0"/>
                  <a:pt x="5667" y="989"/>
                  <a:pt x="5667" y="2205"/>
                </a:cubicBezTo>
                <a:lnTo>
                  <a:pt x="5667" y="7096"/>
                </a:lnTo>
                <a:lnTo>
                  <a:pt x="5667" y="7096"/>
                </a:lnTo>
                <a:cubicBezTo>
                  <a:pt x="5667" y="8311"/>
                  <a:pt x="4396" y="9300"/>
                  <a:pt x="2833" y="9300"/>
                </a:cubicBez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44" name="Freeform 9">
            <a:extLst>
              <a:ext uri="{FF2B5EF4-FFF2-40B4-BE49-F238E27FC236}">
                <a16:creationId xmlns:a16="http://schemas.microsoft.com/office/drawing/2014/main" id="{1FF64E20-823F-A445-B9C4-E573476AF690}"/>
              </a:ext>
            </a:extLst>
          </p:cNvPr>
          <p:cNvSpPr>
            <a:spLocks noChangeArrowheads="1"/>
          </p:cNvSpPr>
          <p:nvPr/>
        </p:nvSpPr>
        <p:spPr bwMode="auto">
          <a:xfrm>
            <a:off x="18812869" y="3987869"/>
            <a:ext cx="3534394" cy="3534392"/>
          </a:xfrm>
          <a:custGeom>
            <a:avLst/>
            <a:gdLst>
              <a:gd name="T0" fmla="*/ 3014 w 6030"/>
              <a:gd name="T1" fmla="*/ 6029 h 6030"/>
              <a:gd name="T2" fmla="*/ 3014 w 6030"/>
              <a:gd name="T3" fmla="*/ 6029 h 6030"/>
              <a:gd name="T4" fmla="*/ 6029 w 6030"/>
              <a:gd name="T5" fmla="*/ 3014 h 6030"/>
              <a:gd name="T6" fmla="*/ 6029 w 6030"/>
              <a:gd name="T7" fmla="*/ 3014 h 6030"/>
              <a:gd name="T8" fmla="*/ 3014 w 6030"/>
              <a:gd name="T9" fmla="*/ 0 h 6030"/>
              <a:gd name="T10" fmla="*/ 3014 w 6030"/>
              <a:gd name="T11" fmla="*/ 0 h 6030"/>
              <a:gd name="T12" fmla="*/ 0 w 6030"/>
              <a:gd name="T13" fmla="*/ 3014 h 6030"/>
              <a:gd name="T14" fmla="*/ 0 w 6030"/>
              <a:gd name="T15" fmla="*/ 3014 h 6030"/>
              <a:gd name="T16" fmla="*/ 3014 w 6030"/>
              <a:gd name="T17" fmla="*/ 6029 h 6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30" h="6030">
                <a:moveTo>
                  <a:pt x="3014" y="6029"/>
                </a:moveTo>
                <a:lnTo>
                  <a:pt x="3014" y="6029"/>
                </a:lnTo>
                <a:cubicBezTo>
                  <a:pt x="4679" y="6029"/>
                  <a:pt x="6029" y="4680"/>
                  <a:pt x="6029" y="3014"/>
                </a:cubicBezTo>
                <a:lnTo>
                  <a:pt x="6029" y="3014"/>
                </a:lnTo>
                <a:cubicBezTo>
                  <a:pt x="6029" y="1350"/>
                  <a:pt x="4679" y="0"/>
                  <a:pt x="3014" y="0"/>
                </a:cubicBezTo>
                <a:lnTo>
                  <a:pt x="3014" y="0"/>
                </a:lnTo>
                <a:cubicBezTo>
                  <a:pt x="1349" y="0"/>
                  <a:pt x="0" y="1350"/>
                  <a:pt x="0" y="3014"/>
                </a:cubicBezTo>
                <a:lnTo>
                  <a:pt x="0" y="3014"/>
                </a:lnTo>
                <a:cubicBezTo>
                  <a:pt x="0" y="4680"/>
                  <a:pt x="1349" y="6029"/>
                  <a:pt x="3014" y="60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45" name="Freeform 10">
            <a:extLst>
              <a:ext uri="{FF2B5EF4-FFF2-40B4-BE49-F238E27FC236}">
                <a16:creationId xmlns:a16="http://schemas.microsoft.com/office/drawing/2014/main" id="{53FC7C2A-1EA3-B047-9F4B-05C17005FFB4}"/>
              </a:ext>
            </a:extLst>
          </p:cNvPr>
          <p:cNvSpPr>
            <a:spLocks noChangeArrowheads="1"/>
          </p:cNvSpPr>
          <p:nvPr/>
        </p:nvSpPr>
        <p:spPr bwMode="auto">
          <a:xfrm>
            <a:off x="18704276" y="3879277"/>
            <a:ext cx="3754162" cy="3754162"/>
          </a:xfrm>
          <a:custGeom>
            <a:avLst/>
            <a:gdLst>
              <a:gd name="T0" fmla="*/ 6401 w 6402"/>
              <a:gd name="T1" fmla="*/ 3199 h 6401"/>
              <a:gd name="T2" fmla="*/ 6401 w 6402"/>
              <a:gd name="T3" fmla="*/ 3199 h 6401"/>
              <a:gd name="T4" fmla="*/ 3200 w 6402"/>
              <a:gd name="T5" fmla="*/ 0 h 6401"/>
              <a:gd name="T6" fmla="*/ 3200 w 6402"/>
              <a:gd name="T7" fmla="*/ 0 h 6401"/>
              <a:gd name="T8" fmla="*/ 0 w 6402"/>
              <a:gd name="T9" fmla="*/ 3199 h 6401"/>
              <a:gd name="T10" fmla="*/ 0 w 6402"/>
              <a:gd name="T11" fmla="*/ 3199 h 6401"/>
              <a:gd name="T12" fmla="*/ 3200 w 6402"/>
              <a:gd name="T13" fmla="*/ 6400 h 6401"/>
              <a:gd name="T14" fmla="*/ 3200 w 6402"/>
              <a:gd name="T15" fmla="*/ 6400 h 6401"/>
              <a:gd name="T16" fmla="*/ 6401 w 6402"/>
              <a:gd name="T17" fmla="*/ 3199 h 6401"/>
              <a:gd name="T18" fmla="*/ 6215 w 6402"/>
              <a:gd name="T19" fmla="*/ 3199 h 6401"/>
              <a:gd name="T20" fmla="*/ 6215 w 6402"/>
              <a:gd name="T21" fmla="*/ 3199 h 6401"/>
              <a:gd name="T22" fmla="*/ 3200 w 6402"/>
              <a:gd name="T23" fmla="*/ 6214 h 6401"/>
              <a:gd name="T24" fmla="*/ 3200 w 6402"/>
              <a:gd name="T25" fmla="*/ 6214 h 6401"/>
              <a:gd name="T26" fmla="*/ 186 w 6402"/>
              <a:gd name="T27" fmla="*/ 3199 h 6401"/>
              <a:gd name="T28" fmla="*/ 186 w 6402"/>
              <a:gd name="T29" fmla="*/ 3199 h 6401"/>
              <a:gd name="T30" fmla="*/ 3200 w 6402"/>
              <a:gd name="T31" fmla="*/ 185 h 6401"/>
              <a:gd name="T32" fmla="*/ 3200 w 6402"/>
              <a:gd name="T33" fmla="*/ 185 h 6401"/>
              <a:gd name="T34" fmla="*/ 6215 w 6402"/>
              <a:gd name="T35" fmla="*/ 3199 h 6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02" h="6401">
                <a:moveTo>
                  <a:pt x="6401" y="3199"/>
                </a:moveTo>
                <a:lnTo>
                  <a:pt x="6401" y="3199"/>
                </a:lnTo>
                <a:cubicBezTo>
                  <a:pt x="6401" y="1435"/>
                  <a:pt x="4965" y="0"/>
                  <a:pt x="3200" y="0"/>
                </a:cubicBezTo>
                <a:lnTo>
                  <a:pt x="3200" y="0"/>
                </a:lnTo>
                <a:cubicBezTo>
                  <a:pt x="1436" y="0"/>
                  <a:pt x="0" y="1435"/>
                  <a:pt x="0" y="3199"/>
                </a:cubicBezTo>
                <a:lnTo>
                  <a:pt x="0" y="3199"/>
                </a:lnTo>
                <a:cubicBezTo>
                  <a:pt x="0" y="4964"/>
                  <a:pt x="1436" y="6400"/>
                  <a:pt x="3200" y="6400"/>
                </a:cubicBezTo>
                <a:lnTo>
                  <a:pt x="3200" y="6400"/>
                </a:lnTo>
                <a:cubicBezTo>
                  <a:pt x="4965" y="6400"/>
                  <a:pt x="6401" y="4964"/>
                  <a:pt x="6401" y="3199"/>
                </a:cubicBezTo>
                <a:close/>
                <a:moveTo>
                  <a:pt x="6215" y="3199"/>
                </a:moveTo>
                <a:lnTo>
                  <a:pt x="6215" y="3199"/>
                </a:lnTo>
                <a:cubicBezTo>
                  <a:pt x="6215" y="4865"/>
                  <a:pt x="4865" y="6214"/>
                  <a:pt x="3200" y="6214"/>
                </a:cubicBezTo>
                <a:lnTo>
                  <a:pt x="3200" y="6214"/>
                </a:lnTo>
                <a:cubicBezTo>
                  <a:pt x="1535" y="6214"/>
                  <a:pt x="186" y="4865"/>
                  <a:pt x="186" y="3199"/>
                </a:cubicBezTo>
                <a:lnTo>
                  <a:pt x="186" y="3199"/>
                </a:lnTo>
                <a:cubicBezTo>
                  <a:pt x="186" y="1535"/>
                  <a:pt x="1535" y="185"/>
                  <a:pt x="3200" y="185"/>
                </a:cubicBezTo>
                <a:lnTo>
                  <a:pt x="3200" y="185"/>
                </a:lnTo>
                <a:cubicBezTo>
                  <a:pt x="4865" y="185"/>
                  <a:pt x="6215" y="1535"/>
                  <a:pt x="6215" y="3199"/>
                </a:cubicBez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6" name="Freeform 98">
            <a:extLst>
              <a:ext uri="{FF2B5EF4-FFF2-40B4-BE49-F238E27FC236}">
                <a16:creationId xmlns:a16="http://schemas.microsoft.com/office/drawing/2014/main" id="{301783C5-C3DE-AA46-B77D-95B57DF50B68}"/>
              </a:ext>
            </a:extLst>
          </p:cNvPr>
          <p:cNvSpPr>
            <a:spLocks noChangeArrowheads="1"/>
          </p:cNvSpPr>
          <p:nvPr/>
        </p:nvSpPr>
        <p:spPr bwMode="auto">
          <a:xfrm>
            <a:off x="8974768" y="4439282"/>
            <a:ext cx="859265" cy="1015662"/>
          </a:xfrm>
          <a:custGeom>
            <a:avLst/>
            <a:gdLst/>
            <a:ahLst/>
            <a:cxnLst/>
            <a:rect l="0" t="0"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48" name="Freeform 104">
            <a:extLst>
              <a:ext uri="{FF2B5EF4-FFF2-40B4-BE49-F238E27FC236}">
                <a16:creationId xmlns:a16="http://schemas.microsoft.com/office/drawing/2014/main" id="{6CC0ECBF-7DC5-B24F-9CFD-8D84A7A697ED}"/>
              </a:ext>
            </a:extLst>
          </p:cNvPr>
          <p:cNvSpPr>
            <a:spLocks noChangeArrowheads="1"/>
          </p:cNvSpPr>
          <p:nvPr/>
        </p:nvSpPr>
        <p:spPr bwMode="auto">
          <a:xfrm>
            <a:off x="3360610" y="4502080"/>
            <a:ext cx="897904" cy="1017503"/>
          </a:xfrm>
          <a:custGeom>
            <a:avLst/>
            <a:gdLst>
              <a:gd name="T0" fmla="*/ 423863 w 774340"/>
              <a:gd name="T1" fmla="*/ 587375 h 878123"/>
              <a:gd name="T2" fmla="*/ 465923 w 774340"/>
              <a:gd name="T3" fmla="*/ 587375 h 878123"/>
              <a:gd name="T4" fmla="*/ 617267 w 774340"/>
              <a:gd name="T5" fmla="*/ 850395 h 878123"/>
              <a:gd name="T6" fmla="*/ 610437 w 774340"/>
              <a:gd name="T7" fmla="*/ 875651 h 878123"/>
              <a:gd name="T8" fmla="*/ 585633 w 774340"/>
              <a:gd name="T9" fmla="*/ 868796 h 878123"/>
              <a:gd name="T10" fmla="*/ 307190 w 774340"/>
              <a:gd name="T11" fmla="*/ 587375 h 878123"/>
              <a:gd name="T12" fmla="*/ 348891 w 774340"/>
              <a:gd name="T13" fmla="*/ 587375 h 878123"/>
              <a:gd name="T14" fmla="*/ 187121 w 774340"/>
              <a:gd name="T15" fmla="*/ 868796 h 878123"/>
              <a:gd name="T16" fmla="*/ 162317 w 774340"/>
              <a:gd name="T17" fmla="*/ 875651 h 878123"/>
              <a:gd name="T18" fmla="*/ 155846 w 774340"/>
              <a:gd name="T19" fmla="*/ 850395 h 878123"/>
              <a:gd name="T20" fmla="*/ 533506 w 774340"/>
              <a:gd name="T21" fmla="*/ 127168 h 878123"/>
              <a:gd name="T22" fmla="*/ 591825 w 774340"/>
              <a:gd name="T23" fmla="*/ 185528 h 878123"/>
              <a:gd name="T24" fmla="*/ 410390 w 774340"/>
              <a:gd name="T25" fmla="*/ 366733 h 878123"/>
              <a:gd name="T26" fmla="*/ 310312 w 774340"/>
              <a:gd name="T27" fmla="*/ 193454 h 878123"/>
              <a:gd name="T28" fmla="*/ 296632 w 774340"/>
              <a:gd name="T29" fmla="*/ 170398 h 878123"/>
              <a:gd name="T30" fmla="*/ 277913 w 774340"/>
              <a:gd name="T31" fmla="*/ 189131 h 878123"/>
              <a:gd name="T32" fmla="*/ 95758 w 774340"/>
              <a:gd name="T33" fmla="*/ 371416 h 878123"/>
              <a:gd name="T34" fmla="*/ 124917 w 774340"/>
              <a:gd name="T35" fmla="*/ 400236 h 878123"/>
              <a:gd name="T36" fmla="*/ 288353 w 774340"/>
              <a:gd name="T37" fmla="*/ 237044 h 878123"/>
              <a:gd name="T38" fmla="*/ 388430 w 774340"/>
              <a:gd name="T39" fmla="*/ 410323 h 878123"/>
              <a:gd name="T40" fmla="*/ 401390 w 774340"/>
              <a:gd name="T41" fmla="*/ 433019 h 878123"/>
              <a:gd name="T42" fmla="*/ 420469 w 774340"/>
              <a:gd name="T43" fmla="*/ 414646 h 878123"/>
              <a:gd name="T44" fmla="*/ 620624 w 774340"/>
              <a:gd name="T45" fmla="*/ 214348 h 878123"/>
              <a:gd name="T46" fmla="*/ 680383 w 774340"/>
              <a:gd name="T47" fmla="*/ 274149 h 878123"/>
              <a:gd name="T48" fmla="*/ 680383 w 774340"/>
              <a:gd name="T49" fmla="*/ 148062 h 878123"/>
              <a:gd name="T50" fmla="*/ 680383 w 774340"/>
              <a:gd name="T51" fmla="*/ 127168 h 878123"/>
              <a:gd name="T52" fmla="*/ 659143 w 774340"/>
              <a:gd name="T53" fmla="*/ 127168 h 878123"/>
              <a:gd name="T54" fmla="*/ 33479 w 774340"/>
              <a:gd name="T55" fmla="*/ 0 h 878123"/>
              <a:gd name="T56" fmla="*/ 741221 w 774340"/>
              <a:gd name="T57" fmla="*/ 0 h 878123"/>
              <a:gd name="T58" fmla="*/ 764980 w 774340"/>
              <a:gd name="T59" fmla="*/ 10447 h 878123"/>
              <a:gd name="T60" fmla="*/ 774340 w 774340"/>
              <a:gd name="T61" fmla="*/ 34224 h 878123"/>
              <a:gd name="T62" fmla="*/ 774340 w 774340"/>
              <a:gd name="T63" fmla="*/ 535329 h 878123"/>
              <a:gd name="T64" fmla="*/ 764980 w 774340"/>
              <a:gd name="T65" fmla="*/ 558745 h 878123"/>
              <a:gd name="T66" fmla="*/ 741221 w 774340"/>
              <a:gd name="T67" fmla="*/ 569553 h 878123"/>
              <a:gd name="T68" fmla="*/ 33479 w 774340"/>
              <a:gd name="T69" fmla="*/ 569553 h 878123"/>
              <a:gd name="T70" fmla="*/ 9360 w 774340"/>
              <a:gd name="T71" fmla="*/ 558745 h 878123"/>
              <a:gd name="T72" fmla="*/ 9720 w 774340"/>
              <a:gd name="T73" fmla="*/ 558745 h 878123"/>
              <a:gd name="T74" fmla="*/ 0 w 774340"/>
              <a:gd name="T75" fmla="*/ 535329 h 878123"/>
              <a:gd name="T76" fmla="*/ 0 w 774340"/>
              <a:gd name="T77" fmla="*/ 34224 h 878123"/>
              <a:gd name="T78" fmla="*/ 9720 w 774340"/>
              <a:gd name="T79" fmla="*/ 10447 h 878123"/>
              <a:gd name="T80" fmla="*/ 9360 w 774340"/>
              <a:gd name="T81" fmla="*/ 10447 h 878123"/>
              <a:gd name="T82" fmla="*/ 33479 w 774340"/>
              <a:gd name="T83" fmla="*/ 0 h 8781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lnTo>
                  <a:pt x="423863" y="587375"/>
                </a:lnTo>
                <a:close/>
                <a:moveTo>
                  <a:pt x="307190" y="587375"/>
                </a:moveTo>
                <a:lnTo>
                  <a:pt x="348891" y="587375"/>
                </a:lnTo>
                <a:lnTo>
                  <a:pt x="187121" y="868796"/>
                </a:lnTo>
                <a:cubicBezTo>
                  <a:pt x="182089" y="877816"/>
                  <a:pt x="170944" y="880702"/>
                  <a:pt x="162317" y="875651"/>
                </a:cubicBezTo>
                <a:cubicBezTo>
                  <a:pt x="153689" y="870600"/>
                  <a:pt x="150813" y="859415"/>
                  <a:pt x="155846" y="850395"/>
                </a:cubicBezTo>
                <a:lnTo>
                  <a:pt x="307190" y="587375"/>
                </a:ln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lnTo>
                  <a:pt x="533506"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49" name="Freeform 105">
            <a:extLst>
              <a:ext uri="{FF2B5EF4-FFF2-40B4-BE49-F238E27FC236}">
                <a16:creationId xmlns:a16="http://schemas.microsoft.com/office/drawing/2014/main" id="{F36FD489-260C-0549-810A-74AC56F8C607}"/>
              </a:ext>
            </a:extLst>
          </p:cNvPr>
          <p:cNvSpPr>
            <a:spLocks noChangeArrowheads="1"/>
          </p:cNvSpPr>
          <p:nvPr/>
        </p:nvSpPr>
        <p:spPr bwMode="auto">
          <a:xfrm>
            <a:off x="14503154" y="4435602"/>
            <a:ext cx="964143" cy="1019342"/>
          </a:xfrm>
          <a:custGeom>
            <a:avLst/>
            <a:gdLst/>
            <a:ahLst/>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50" name="Freeform 110">
            <a:extLst>
              <a:ext uri="{FF2B5EF4-FFF2-40B4-BE49-F238E27FC236}">
                <a16:creationId xmlns:a16="http://schemas.microsoft.com/office/drawing/2014/main" id="{2B678619-BC5E-404F-BDEC-73DDD101CC91}"/>
              </a:ext>
            </a:extLst>
          </p:cNvPr>
          <p:cNvSpPr>
            <a:spLocks noChangeArrowheads="1"/>
          </p:cNvSpPr>
          <p:nvPr/>
        </p:nvSpPr>
        <p:spPr bwMode="auto">
          <a:xfrm>
            <a:off x="20086953" y="4483083"/>
            <a:ext cx="986223" cy="1030382"/>
          </a:xfrm>
          <a:custGeom>
            <a:avLst/>
            <a:gdLst/>
            <a:ahLst/>
            <a:cxnLst/>
            <a:rect l="0" t="0" r="r" b="b"/>
            <a:pathLst>
              <a:path w="851151" h="888138">
                <a:moveTo>
                  <a:pt x="401457" y="380498"/>
                </a:moveTo>
                <a:cubicBezTo>
                  <a:pt x="415543" y="380498"/>
                  <a:pt x="428906" y="383026"/>
                  <a:pt x="441185" y="388083"/>
                </a:cubicBezTo>
                <a:lnTo>
                  <a:pt x="374369" y="462121"/>
                </a:lnTo>
                <a:cubicBezTo>
                  <a:pt x="360645" y="476929"/>
                  <a:pt x="361729" y="500043"/>
                  <a:pt x="376898" y="513767"/>
                </a:cubicBezTo>
                <a:cubicBezTo>
                  <a:pt x="391706" y="527130"/>
                  <a:pt x="415181" y="526047"/>
                  <a:pt x="428544" y="511239"/>
                </a:cubicBezTo>
                <a:lnTo>
                  <a:pt x="495721" y="437201"/>
                </a:lnTo>
                <a:cubicBezTo>
                  <a:pt x="503305" y="452009"/>
                  <a:pt x="507639" y="468983"/>
                  <a:pt x="507639" y="486680"/>
                </a:cubicBezTo>
                <a:cubicBezTo>
                  <a:pt x="507639" y="545189"/>
                  <a:pt x="459966" y="592862"/>
                  <a:pt x="401457" y="592862"/>
                </a:cubicBezTo>
                <a:cubicBezTo>
                  <a:pt x="342948" y="592862"/>
                  <a:pt x="295275" y="545189"/>
                  <a:pt x="295275" y="486680"/>
                </a:cubicBezTo>
                <a:cubicBezTo>
                  <a:pt x="295275" y="428172"/>
                  <a:pt x="342948" y="380498"/>
                  <a:pt x="401457" y="380498"/>
                </a:cubicBezTo>
                <a:close/>
                <a:moveTo>
                  <a:pt x="402251" y="213810"/>
                </a:moveTo>
                <a:cubicBezTo>
                  <a:pt x="456666" y="213810"/>
                  <a:pt x="509640" y="229990"/>
                  <a:pt x="554686" y="260552"/>
                </a:cubicBezTo>
                <a:lnTo>
                  <a:pt x="556127" y="261631"/>
                </a:lnTo>
                <a:lnTo>
                  <a:pt x="507117" y="315923"/>
                </a:lnTo>
                <a:cubicBezTo>
                  <a:pt x="475766" y="296148"/>
                  <a:pt x="439369" y="286080"/>
                  <a:pt x="402251" y="286080"/>
                </a:cubicBezTo>
                <a:cubicBezTo>
                  <a:pt x="348917" y="286080"/>
                  <a:pt x="298826" y="306934"/>
                  <a:pt x="260987" y="344328"/>
                </a:cubicBezTo>
                <a:cubicBezTo>
                  <a:pt x="223509" y="381721"/>
                  <a:pt x="202608" y="432059"/>
                  <a:pt x="202608" y="485273"/>
                </a:cubicBezTo>
                <a:cubicBezTo>
                  <a:pt x="202608" y="538127"/>
                  <a:pt x="223509" y="588464"/>
                  <a:pt x="260987" y="625858"/>
                </a:cubicBezTo>
                <a:cubicBezTo>
                  <a:pt x="298826" y="663611"/>
                  <a:pt x="348917" y="684465"/>
                  <a:pt x="402251" y="684465"/>
                </a:cubicBezTo>
                <a:cubicBezTo>
                  <a:pt x="455225" y="684465"/>
                  <a:pt x="506036" y="663611"/>
                  <a:pt x="543514" y="625858"/>
                </a:cubicBezTo>
                <a:cubicBezTo>
                  <a:pt x="580992" y="588464"/>
                  <a:pt x="601893" y="538127"/>
                  <a:pt x="601893" y="485273"/>
                </a:cubicBezTo>
                <a:cubicBezTo>
                  <a:pt x="601893" y="441407"/>
                  <a:pt x="587479" y="399340"/>
                  <a:pt x="561172" y="364822"/>
                </a:cubicBezTo>
                <a:lnTo>
                  <a:pt x="610542" y="310890"/>
                </a:lnTo>
                <a:lnTo>
                  <a:pt x="611623" y="312328"/>
                </a:lnTo>
                <a:cubicBezTo>
                  <a:pt x="652345" y="361227"/>
                  <a:pt x="674327" y="421632"/>
                  <a:pt x="674327" y="485273"/>
                </a:cubicBezTo>
                <a:cubicBezTo>
                  <a:pt x="674327" y="557183"/>
                  <a:pt x="645498" y="625858"/>
                  <a:pt x="594686" y="676914"/>
                </a:cubicBezTo>
                <a:cubicBezTo>
                  <a:pt x="543514" y="727971"/>
                  <a:pt x="474684" y="756376"/>
                  <a:pt x="402251" y="756376"/>
                </a:cubicBezTo>
                <a:cubicBezTo>
                  <a:pt x="329817" y="756376"/>
                  <a:pt x="260987" y="727971"/>
                  <a:pt x="209815" y="676914"/>
                </a:cubicBezTo>
                <a:cubicBezTo>
                  <a:pt x="158644" y="625858"/>
                  <a:pt x="130175" y="557183"/>
                  <a:pt x="130175" y="485273"/>
                </a:cubicBezTo>
                <a:cubicBezTo>
                  <a:pt x="130175" y="413003"/>
                  <a:pt x="158644" y="344328"/>
                  <a:pt x="209815" y="293271"/>
                </a:cubicBezTo>
                <a:cubicBezTo>
                  <a:pt x="260987" y="242215"/>
                  <a:pt x="329817" y="213810"/>
                  <a:pt x="402251" y="213810"/>
                </a:cubicBezTo>
                <a:close/>
                <a:moveTo>
                  <a:pt x="402251" y="83635"/>
                </a:moveTo>
                <a:cubicBezTo>
                  <a:pt x="489400" y="83635"/>
                  <a:pt x="573667" y="111712"/>
                  <a:pt x="643170" y="163906"/>
                </a:cubicBezTo>
                <a:lnTo>
                  <a:pt x="644610" y="164985"/>
                </a:lnTo>
                <a:lnTo>
                  <a:pt x="594914" y="219339"/>
                </a:lnTo>
                <a:cubicBezTo>
                  <a:pt x="538736" y="178664"/>
                  <a:pt x="471754" y="157066"/>
                  <a:pt x="402251" y="157066"/>
                </a:cubicBezTo>
                <a:cubicBezTo>
                  <a:pt x="314742" y="157066"/>
                  <a:pt x="231195" y="191622"/>
                  <a:pt x="169615" y="253535"/>
                </a:cubicBezTo>
                <a:cubicBezTo>
                  <a:pt x="107675" y="315447"/>
                  <a:pt x="73104" y="398237"/>
                  <a:pt x="73104" y="486067"/>
                </a:cubicBezTo>
                <a:cubicBezTo>
                  <a:pt x="73104" y="573536"/>
                  <a:pt x="107675" y="656686"/>
                  <a:pt x="169615" y="718599"/>
                </a:cubicBezTo>
                <a:cubicBezTo>
                  <a:pt x="231195" y="780511"/>
                  <a:pt x="314742" y="815067"/>
                  <a:pt x="402251" y="815067"/>
                </a:cubicBezTo>
                <a:cubicBezTo>
                  <a:pt x="489760" y="815067"/>
                  <a:pt x="572947" y="780511"/>
                  <a:pt x="635247" y="718599"/>
                </a:cubicBezTo>
                <a:cubicBezTo>
                  <a:pt x="697187" y="656686"/>
                  <a:pt x="731398" y="573536"/>
                  <a:pt x="731398" y="486067"/>
                </a:cubicBezTo>
                <a:cubicBezTo>
                  <a:pt x="731398" y="405436"/>
                  <a:pt x="702229" y="328766"/>
                  <a:pt x="649292" y="268293"/>
                </a:cubicBezTo>
                <a:lnTo>
                  <a:pt x="698628" y="213940"/>
                </a:lnTo>
                <a:lnTo>
                  <a:pt x="699708" y="215379"/>
                </a:lnTo>
                <a:cubicBezTo>
                  <a:pt x="767410" y="289530"/>
                  <a:pt x="804502" y="385639"/>
                  <a:pt x="804502" y="486067"/>
                </a:cubicBezTo>
                <a:cubicBezTo>
                  <a:pt x="804502" y="592974"/>
                  <a:pt x="762368" y="694842"/>
                  <a:pt x="686744" y="770432"/>
                </a:cubicBezTo>
                <a:cubicBezTo>
                  <a:pt x="610759" y="846023"/>
                  <a:pt x="509206" y="888138"/>
                  <a:pt x="402251" y="888138"/>
                </a:cubicBezTo>
                <a:cubicBezTo>
                  <a:pt x="295296" y="888138"/>
                  <a:pt x="193383" y="846023"/>
                  <a:pt x="117758" y="770432"/>
                </a:cubicBezTo>
                <a:cubicBezTo>
                  <a:pt x="42133" y="694842"/>
                  <a:pt x="0" y="592974"/>
                  <a:pt x="0" y="486067"/>
                </a:cubicBezTo>
                <a:cubicBezTo>
                  <a:pt x="0" y="378800"/>
                  <a:pt x="42133" y="277292"/>
                  <a:pt x="117758" y="201701"/>
                </a:cubicBezTo>
                <a:cubicBezTo>
                  <a:pt x="193383" y="125750"/>
                  <a:pt x="295296" y="83635"/>
                  <a:pt x="402251" y="83635"/>
                </a:cubicBezTo>
                <a:close/>
                <a:moveTo>
                  <a:pt x="750799" y="22"/>
                </a:moveTo>
                <a:cubicBezTo>
                  <a:pt x="755475" y="-202"/>
                  <a:pt x="760240" y="1326"/>
                  <a:pt x="764016" y="4741"/>
                </a:cubicBezTo>
                <a:cubicBezTo>
                  <a:pt x="767612" y="7977"/>
                  <a:pt x="769411" y="11931"/>
                  <a:pt x="769770" y="16246"/>
                </a:cubicBezTo>
                <a:lnTo>
                  <a:pt x="778761" y="69095"/>
                </a:lnTo>
                <a:lnTo>
                  <a:pt x="834505" y="73769"/>
                </a:lnTo>
                <a:cubicBezTo>
                  <a:pt x="844575" y="74488"/>
                  <a:pt x="852128" y="83116"/>
                  <a:pt x="851049" y="93542"/>
                </a:cubicBezTo>
                <a:cubicBezTo>
                  <a:pt x="850689" y="97856"/>
                  <a:pt x="848531" y="101811"/>
                  <a:pt x="845654" y="105047"/>
                </a:cubicBezTo>
                <a:lnTo>
                  <a:pt x="760420" y="198881"/>
                </a:lnTo>
                <a:cubicBezTo>
                  <a:pt x="753946" y="206431"/>
                  <a:pt x="742078" y="206791"/>
                  <a:pt x="734885" y="199960"/>
                </a:cubicBezTo>
                <a:cubicBezTo>
                  <a:pt x="734166" y="199600"/>
                  <a:pt x="734166" y="199600"/>
                  <a:pt x="733806" y="199241"/>
                </a:cubicBezTo>
                <a:lnTo>
                  <a:pt x="707553" y="175513"/>
                </a:lnTo>
                <a:lnTo>
                  <a:pt x="415166" y="497641"/>
                </a:lnTo>
                <a:cubicBezTo>
                  <a:pt x="408333" y="505191"/>
                  <a:pt x="396465" y="505551"/>
                  <a:pt x="389272" y="498720"/>
                </a:cubicBezTo>
                <a:cubicBezTo>
                  <a:pt x="381720" y="491889"/>
                  <a:pt x="381000" y="480384"/>
                  <a:pt x="387833" y="472835"/>
                </a:cubicBezTo>
                <a:lnTo>
                  <a:pt x="680580" y="151065"/>
                </a:lnTo>
                <a:lnTo>
                  <a:pt x="653607" y="126258"/>
                </a:lnTo>
                <a:lnTo>
                  <a:pt x="653247" y="126258"/>
                </a:lnTo>
                <a:cubicBezTo>
                  <a:pt x="646054" y="119428"/>
                  <a:pt x="645335" y="108283"/>
                  <a:pt x="652528" y="100733"/>
                </a:cubicBezTo>
                <a:cubicBezTo>
                  <a:pt x="652528" y="100373"/>
                  <a:pt x="652887" y="100014"/>
                  <a:pt x="652887" y="99654"/>
                </a:cubicBezTo>
                <a:lnTo>
                  <a:pt x="738482" y="5820"/>
                </a:lnTo>
                <a:lnTo>
                  <a:pt x="738122" y="5820"/>
                </a:lnTo>
                <a:cubicBezTo>
                  <a:pt x="741539" y="2225"/>
                  <a:pt x="746124" y="247"/>
                  <a:pt x="750799" y="22"/>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52" name="TextBox 51">
            <a:extLst>
              <a:ext uri="{FF2B5EF4-FFF2-40B4-BE49-F238E27FC236}">
                <a16:creationId xmlns:a16="http://schemas.microsoft.com/office/drawing/2014/main" id="{844A706C-5C87-834C-93AA-E7DBE767166B}"/>
              </a:ext>
            </a:extLst>
          </p:cNvPr>
          <p:cNvSpPr txBox="1"/>
          <p:nvPr/>
        </p:nvSpPr>
        <p:spPr>
          <a:xfrm>
            <a:off x="8180347" y="5786604"/>
            <a:ext cx="2448106" cy="1077218"/>
          </a:xfrm>
          <a:prstGeom prst="rect">
            <a:avLst/>
          </a:prstGeom>
          <a:noFill/>
        </p:spPr>
        <p:txBody>
          <a:bodyPr wrap="none" rtlCol="0" anchor="t"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a:p>
            <a:pPr algn="ctr"/>
            <a:r>
              <a:rPr lang="en-US" sz="3200" b="1" dirty="0">
                <a:solidFill>
                  <a:schemeClr val="tx2"/>
                </a:solidFill>
                <a:latin typeface="Poppins" pitchFamily="2" charset="77"/>
                <a:ea typeface="League Spartan" charset="0"/>
                <a:cs typeface="Poppins" pitchFamily="2" charset="77"/>
              </a:rPr>
              <a:t>HERE</a:t>
            </a:r>
          </a:p>
        </p:txBody>
      </p:sp>
      <p:sp>
        <p:nvSpPr>
          <p:cNvPr id="53" name="TextBox 52">
            <a:extLst>
              <a:ext uri="{FF2B5EF4-FFF2-40B4-BE49-F238E27FC236}">
                <a16:creationId xmlns:a16="http://schemas.microsoft.com/office/drawing/2014/main" id="{790D5DB1-462B-EF4D-8FCC-32DB9685907F}"/>
              </a:ext>
            </a:extLst>
          </p:cNvPr>
          <p:cNvSpPr txBox="1"/>
          <p:nvPr/>
        </p:nvSpPr>
        <p:spPr>
          <a:xfrm>
            <a:off x="13761172" y="5786604"/>
            <a:ext cx="2448106" cy="1077218"/>
          </a:xfrm>
          <a:prstGeom prst="rect">
            <a:avLst/>
          </a:prstGeom>
          <a:noFill/>
        </p:spPr>
        <p:txBody>
          <a:bodyPr wrap="none" rtlCol="0" anchor="t"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a:p>
            <a:pPr algn="ctr"/>
            <a:r>
              <a:rPr lang="en-US" sz="3200" b="1" dirty="0">
                <a:solidFill>
                  <a:schemeClr val="tx2"/>
                </a:solidFill>
                <a:latin typeface="Poppins" pitchFamily="2" charset="77"/>
                <a:ea typeface="League Spartan" charset="0"/>
                <a:cs typeface="Poppins" pitchFamily="2" charset="77"/>
              </a:rPr>
              <a:t>HERE</a:t>
            </a:r>
          </a:p>
        </p:txBody>
      </p:sp>
      <p:sp>
        <p:nvSpPr>
          <p:cNvPr id="54" name="TextBox 53">
            <a:extLst>
              <a:ext uri="{FF2B5EF4-FFF2-40B4-BE49-F238E27FC236}">
                <a16:creationId xmlns:a16="http://schemas.microsoft.com/office/drawing/2014/main" id="{AA54A593-AB34-9541-9719-137CED04480B}"/>
              </a:ext>
            </a:extLst>
          </p:cNvPr>
          <p:cNvSpPr txBox="1"/>
          <p:nvPr/>
        </p:nvSpPr>
        <p:spPr>
          <a:xfrm>
            <a:off x="19356011" y="5786604"/>
            <a:ext cx="2448106" cy="1077218"/>
          </a:xfrm>
          <a:prstGeom prst="rect">
            <a:avLst/>
          </a:prstGeom>
          <a:noFill/>
        </p:spPr>
        <p:txBody>
          <a:bodyPr wrap="none" rtlCol="0" anchor="t"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a:p>
            <a:pPr algn="ctr"/>
            <a:r>
              <a:rPr lang="en-US" sz="3200" b="1" dirty="0">
                <a:solidFill>
                  <a:schemeClr val="tx2"/>
                </a:solidFill>
                <a:latin typeface="Poppins" pitchFamily="2" charset="77"/>
                <a:ea typeface="League Spartan" charset="0"/>
                <a:cs typeface="Poppins" pitchFamily="2" charset="77"/>
              </a:rPr>
              <a:t>HERE</a:t>
            </a:r>
          </a:p>
        </p:txBody>
      </p:sp>
      <p:sp>
        <p:nvSpPr>
          <p:cNvPr id="55" name="TextBox 54">
            <a:extLst>
              <a:ext uri="{FF2B5EF4-FFF2-40B4-BE49-F238E27FC236}">
                <a16:creationId xmlns:a16="http://schemas.microsoft.com/office/drawing/2014/main" id="{9C8E1D34-771B-FE40-9E63-6EC9AD641EE5}"/>
              </a:ext>
            </a:extLst>
          </p:cNvPr>
          <p:cNvSpPr txBox="1"/>
          <p:nvPr/>
        </p:nvSpPr>
        <p:spPr>
          <a:xfrm>
            <a:off x="2564834" y="5786604"/>
            <a:ext cx="2448106" cy="1077218"/>
          </a:xfrm>
          <a:prstGeom prst="rect">
            <a:avLst/>
          </a:prstGeom>
          <a:noFill/>
        </p:spPr>
        <p:txBody>
          <a:bodyPr wrap="none" rtlCol="0" anchor="t"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a:p>
            <a:pPr algn="ctr"/>
            <a:r>
              <a:rPr lang="en-US" sz="3200" b="1" dirty="0">
                <a:solidFill>
                  <a:schemeClr val="tx2"/>
                </a:solidFill>
                <a:latin typeface="Poppins" pitchFamily="2" charset="77"/>
                <a:ea typeface="League Spartan" charset="0"/>
                <a:cs typeface="Poppins" pitchFamily="2" charset="77"/>
              </a:rPr>
              <a:t>HERE</a:t>
            </a:r>
          </a:p>
        </p:txBody>
      </p:sp>
      <p:sp>
        <p:nvSpPr>
          <p:cNvPr id="56" name="Subtitle 2">
            <a:extLst>
              <a:ext uri="{FF2B5EF4-FFF2-40B4-BE49-F238E27FC236}">
                <a16:creationId xmlns:a16="http://schemas.microsoft.com/office/drawing/2014/main" id="{765644A8-7841-7441-9859-C539BDA16807}"/>
              </a:ext>
            </a:extLst>
          </p:cNvPr>
          <p:cNvSpPr txBox="1">
            <a:spLocks/>
          </p:cNvSpPr>
          <p:nvPr/>
        </p:nvSpPr>
        <p:spPr>
          <a:xfrm>
            <a:off x="2397418" y="7870493"/>
            <a:ext cx="2824288"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7" name="Subtitle 2">
            <a:extLst>
              <a:ext uri="{FF2B5EF4-FFF2-40B4-BE49-F238E27FC236}">
                <a16:creationId xmlns:a16="http://schemas.microsoft.com/office/drawing/2014/main" id="{817208F6-3A45-7E42-AF9F-2DC165B7E429}"/>
              </a:ext>
            </a:extLst>
          </p:cNvPr>
          <p:cNvSpPr txBox="1">
            <a:spLocks/>
          </p:cNvSpPr>
          <p:nvPr/>
        </p:nvSpPr>
        <p:spPr>
          <a:xfrm>
            <a:off x="7992256" y="7870493"/>
            <a:ext cx="2824288"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8" name="Subtitle 2">
            <a:extLst>
              <a:ext uri="{FF2B5EF4-FFF2-40B4-BE49-F238E27FC236}">
                <a16:creationId xmlns:a16="http://schemas.microsoft.com/office/drawing/2014/main" id="{4B0D20EA-394C-4B40-A45B-330CDCDE021C}"/>
              </a:ext>
            </a:extLst>
          </p:cNvPr>
          <p:cNvSpPr txBox="1">
            <a:spLocks/>
          </p:cNvSpPr>
          <p:nvPr/>
        </p:nvSpPr>
        <p:spPr>
          <a:xfrm>
            <a:off x="13573755" y="7870493"/>
            <a:ext cx="2824288"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9" name="Subtitle 2">
            <a:extLst>
              <a:ext uri="{FF2B5EF4-FFF2-40B4-BE49-F238E27FC236}">
                <a16:creationId xmlns:a16="http://schemas.microsoft.com/office/drawing/2014/main" id="{AF0BEE0D-7F25-314C-898B-AA635EDB0A63}"/>
              </a:ext>
            </a:extLst>
          </p:cNvPr>
          <p:cNvSpPr txBox="1">
            <a:spLocks/>
          </p:cNvSpPr>
          <p:nvPr/>
        </p:nvSpPr>
        <p:spPr>
          <a:xfrm>
            <a:off x="19167920" y="7870493"/>
            <a:ext cx="2824288" cy="2738698"/>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Tree>
    <p:extLst>
      <p:ext uri="{BB962C8B-B14F-4D97-AF65-F5344CB8AC3E}">
        <p14:creationId xmlns:p14="http://schemas.microsoft.com/office/powerpoint/2010/main" val="25822844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49049BF-6105-8343-B76B-87056DA5D45F}"/>
              </a:ext>
            </a:extLst>
          </p:cNvPr>
          <p:cNvGrpSpPr/>
          <p:nvPr/>
        </p:nvGrpSpPr>
        <p:grpSpPr>
          <a:xfrm>
            <a:off x="5255930" y="4131097"/>
            <a:ext cx="13865788" cy="8002784"/>
            <a:chOff x="6750816" y="3067525"/>
            <a:chExt cx="11198616" cy="6463398"/>
          </a:xfrm>
        </p:grpSpPr>
        <p:sp>
          <p:nvSpPr>
            <p:cNvPr id="5121" name="Freeform 1">
              <a:extLst>
                <a:ext uri="{FF2B5EF4-FFF2-40B4-BE49-F238E27FC236}">
                  <a16:creationId xmlns:a16="http://schemas.microsoft.com/office/drawing/2014/main" id="{124692B7-4965-314A-952D-8A1646AF7908}"/>
                </a:ext>
              </a:extLst>
            </p:cNvPr>
            <p:cNvSpPr>
              <a:spLocks noChangeArrowheads="1"/>
            </p:cNvSpPr>
            <p:nvPr/>
          </p:nvSpPr>
          <p:spPr bwMode="auto">
            <a:xfrm>
              <a:off x="10480807" y="3067525"/>
              <a:ext cx="7468625" cy="3231699"/>
            </a:xfrm>
            <a:custGeom>
              <a:avLst/>
              <a:gdLst>
                <a:gd name="T0" fmla="*/ 11432 w 11433"/>
                <a:gd name="T1" fmla="*/ 4946 h 4947"/>
                <a:gd name="T2" fmla="*/ 0 w 11433"/>
                <a:gd name="T3" fmla="*/ 4946 h 4947"/>
                <a:gd name="T4" fmla="*/ 0 w 11433"/>
                <a:gd name="T5" fmla="*/ 2431 h 4947"/>
                <a:gd name="T6" fmla="*/ 6371 w 11433"/>
                <a:gd name="T7" fmla="*/ 2431 h 4947"/>
                <a:gd name="T8" fmla="*/ 6371 w 11433"/>
                <a:gd name="T9" fmla="*/ 0 h 4947"/>
                <a:gd name="T10" fmla="*/ 11432 w 11433"/>
                <a:gd name="T11" fmla="*/ 4946 h 4947"/>
              </a:gdLst>
              <a:ahLst/>
              <a:cxnLst>
                <a:cxn ang="0">
                  <a:pos x="T0" y="T1"/>
                </a:cxn>
                <a:cxn ang="0">
                  <a:pos x="T2" y="T3"/>
                </a:cxn>
                <a:cxn ang="0">
                  <a:pos x="T4" y="T5"/>
                </a:cxn>
                <a:cxn ang="0">
                  <a:pos x="T6" y="T7"/>
                </a:cxn>
                <a:cxn ang="0">
                  <a:pos x="T8" y="T9"/>
                </a:cxn>
                <a:cxn ang="0">
                  <a:pos x="T10" y="T11"/>
                </a:cxn>
              </a:cxnLst>
              <a:rect l="0" t="0" r="r" b="b"/>
              <a:pathLst>
                <a:path w="11433" h="4947">
                  <a:moveTo>
                    <a:pt x="11432" y="4946"/>
                  </a:moveTo>
                  <a:lnTo>
                    <a:pt x="0" y="4946"/>
                  </a:lnTo>
                  <a:lnTo>
                    <a:pt x="0" y="2431"/>
                  </a:lnTo>
                  <a:lnTo>
                    <a:pt x="6371" y="2431"/>
                  </a:lnTo>
                  <a:lnTo>
                    <a:pt x="6371" y="0"/>
                  </a:lnTo>
                  <a:lnTo>
                    <a:pt x="11432" y="4946"/>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122" name="Freeform 2">
              <a:extLst>
                <a:ext uri="{FF2B5EF4-FFF2-40B4-BE49-F238E27FC236}">
                  <a16:creationId xmlns:a16="http://schemas.microsoft.com/office/drawing/2014/main" id="{A49CAD40-FC0F-4E4A-82C3-65B40FB0435D}"/>
                </a:ext>
              </a:extLst>
            </p:cNvPr>
            <p:cNvSpPr>
              <a:spLocks noChangeArrowheads="1"/>
            </p:cNvSpPr>
            <p:nvPr/>
          </p:nvSpPr>
          <p:spPr bwMode="auto">
            <a:xfrm>
              <a:off x="9055058" y="4090031"/>
              <a:ext cx="1909640" cy="567420"/>
            </a:xfrm>
            <a:custGeom>
              <a:avLst/>
              <a:gdLst>
                <a:gd name="T0" fmla="*/ 2922 w 2923"/>
                <a:gd name="T1" fmla="*/ 868 h 869"/>
                <a:gd name="T2" fmla="*/ 0 w 2923"/>
                <a:gd name="T3" fmla="*/ 868 h 869"/>
                <a:gd name="T4" fmla="*/ 0 w 2923"/>
                <a:gd name="T5" fmla="*/ 0 h 869"/>
                <a:gd name="T6" fmla="*/ 2922 w 2923"/>
                <a:gd name="T7" fmla="*/ 0 h 869"/>
                <a:gd name="T8" fmla="*/ 2922 w 2923"/>
                <a:gd name="T9" fmla="*/ 868 h 869"/>
              </a:gdLst>
              <a:ahLst/>
              <a:cxnLst>
                <a:cxn ang="0">
                  <a:pos x="T0" y="T1"/>
                </a:cxn>
                <a:cxn ang="0">
                  <a:pos x="T2" y="T3"/>
                </a:cxn>
                <a:cxn ang="0">
                  <a:pos x="T4" y="T5"/>
                </a:cxn>
                <a:cxn ang="0">
                  <a:pos x="T6" y="T7"/>
                </a:cxn>
                <a:cxn ang="0">
                  <a:pos x="T8" y="T9"/>
                </a:cxn>
              </a:cxnLst>
              <a:rect l="0" t="0" r="r" b="b"/>
              <a:pathLst>
                <a:path w="2923" h="869">
                  <a:moveTo>
                    <a:pt x="2922" y="868"/>
                  </a:moveTo>
                  <a:lnTo>
                    <a:pt x="0" y="868"/>
                  </a:lnTo>
                  <a:lnTo>
                    <a:pt x="0" y="0"/>
                  </a:lnTo>
                  <a:lnTo>
                    <a:pt x="2922" y="0"/>
                  </a:lnTo>
                  <a:lnTo>
                    <a:pt x="2922" y="868"/>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123" name="Freeform 3">
              <a:extLst>
                <a:ext uri="{FF2B5EF4-FFF2-40B4-BE49-F238E27FC236}">
                  <a16:creationId xmlns:a16="http://schemas.microsoft.com/office/drawing/2014/main" id="{AB0BEB09-3131-0249-9039-1B4755F8D352}"/>
                </a:ext>
              </a:extLst>
            </p:cNvPr>
            <p:cNvSpPr>
              <a:spLocks noChangeArrowheads="1"/>
            </p:cNvSpPr>
            <p:nvPr/>
          </p:nvSpPr>
          <p:spPr bwMode="auto">
            <a:xfrm>
              <a:off x="6750816" y="3110727"/>
              <a:ext cx="2523145" cy="2523145"/>
            </a:xfrm>
            <a:custGeom>
              <a:avLst/>
              <a:gdLst>
                <a:gd name="T0" fmla="*/ 1930 w 3861"/>
                <a:gd name="T1" fmla="*/ 3860 h 3861"/>
                <a:gd name="T2" fmla="*/ 1930 w 3861"/>
                <a:gd name="T3" fmla="*/ 3860 h 3861"/>
                <a:gd name="T4" fmla="*/ 3860 w 3861"/>
                <a:gd name="T5" fmla="*/ 1930 h 3861"/>
                <a:gd name="T6" fmla="*/ 3860 w 3861"/>
                <a:gd name="T7" fmla="*/ 1930 h 3861"/>
                <a:gd name="T8" fmla="*/ 1930 w 3861"/>
                <a:gd name="T9" fmla="*/ 0 h 3861"/>
                <a:gd name="T10" fmla="*/ 1930 w 3861"/>
                <a:gd name="T11" fmla="*/ 0 h 3861"/>
                <a:gd name="T12" fmla="*/ 0 w 3861"/>
                <a:gd name="T13" fmla="*/ 1930 h 3861"/>
                <a:gd name="T14" fmla="*/ 0 w 3861"/>
                <a:gd name="T15" fmla="*/ 1930 h 3861"/>
                <a:gd name="T16" fmla="*/ 1930 w 3861"/>
                <a:gd name="T17" fmla="*/ 3860 h 3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1" h="3861">
                  <a:moveTo>
                    <a:pt x="1930" y="3860"/>
                  </a:moveTo>
                  <a:lnTo>
                    <a:pt x="1930" y="3860"/>
                  </a:lnTo>
                  <a:cubicBezTo>
                    <a:pt x="2996" y="3860"/>
                    <a:pt x="3860" y="2996"/>
                    <a:pt x="3860" y="1930"/>
                  </a:cubicBezTo>
                  <a:lnTo>
                    <a:pt x="3860" y="1930"/>
                  </a:lnTo>
                  <a:cubicBezTo>
                    <a:pt x="3860" y="864"/>
                    <a:pt x="2996" y="0"/>
                    <a:pt x="1930" y="0"/>
                  </a:cubicBezTo>
                  <a:lnTo>
                    <a:pt x="1930" y="0"/>
                  </a:lnTo>
                  <a:cubicBezTo>
                    <a:pt x="864" y="0"/>
                    <a:pt x="0" y="864"/>
                    <a:pt x="0" y="1930"/>
                  </a:cubicBezTo>
                  <a:lnTo>
                    <a:pt x="0" y="1930"/>
                  </a:lnTo>
                  <a:cubicBezTo>
                    <a:pt x="0" y="2996"/>
                    <a:pt x="864" y="3860"/>
                    <a:pt x="1930" y="3860"/>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useBgFill="1">
          <p:nvSpPr>
            <p:cNvPr id="5124" name="Freeform 4">
              <a:extLst>
                <a:ext uri="{FF2B5EF4-FFF2-40B4-BE49-F238E27FC236}">
                  <a16:creationId xmlns:a16="http://schemas.microsoft.com/office/drawing/2014/main" id="{08ABBD70-74C1-FE4B-8A03-23A9D3C63AE8}"/>
                </a:ext>
              </a:extLst>
            </p:cNvPr>
            <p:cNvSpPr>
              <a:spLocks noChangeArrowheads="1"/>
            </p:cNvSpPr>
            <p:nvPr/>
          </p:nvSpPr>
          <p:spPr bwMode="auto">
            <a:xfrm>
              <a:off x="7090692" y="3450604"/>
              <a:ext cx="1840512" cy="1840514"/>
            </a:xfrm>
            <a:custGeom>
              <a:avLst/>
              <a:gdLst>
                <a:gd name="T0" fmla="*/ 1409 w 2819"/>
                <a:gd name="T1" fmla="*/ 2818 h 2819"/>
                <a:gd name="T2" fmla="*/ 1409 w 2819"/>
                <a:gd name="T3" fmla="*/ 2818 h 2819"/>
                <a:gd name="T4" fmla="*/ 2818 w 2819"/>
                <a:gd name="T5" fmla="*/ 1409 h 2819"/>
                <a:gd name="T6" fmla="*/ 2818 w 2819"/>
                <a:gd name="T7" fmla="*/ 1409 h 2819"/>
                <a:gd name="T8" fmla="*/ 1409 w 2819"/>
                <a:gd name="T9" fmla="*/ 0 h 2819"/>
                <a:gd name="T10" fmla="*/ 1409 w 2819"/>
                <a:gd name="T11" fmla="*/ 0 h 2819"/>
                <a:gd name="T12" fmla="*/ 0 w 2819"/>
                <a:gd name="T13" fmla="*/ 1409 h 2819"/>
                <a:gd name="T14" fmla="*/ 0 w 2819"/>
                <a:gd name="T15" fmla="*/ 1409 h 2819"/>
                <a:gd name="T16" fmla="*/ 1409 w 2819"/>
                <a:gd name="T17" fmla="*/ 2818 h 2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9" h="2819">
                  <a:moveTo>
                    <a:pt x="1409" y="2818"/>
                  </a:moveTo>
                  <a:lnTo>
                    <a:pt x="1409" y="2818"/>
                  </a:lnTo>
                  <a:cubicBezTo>
                    <a:pt x="2187" y="2818"/>
                    <a:pt x="2818" y="2187"/>
                    <a:pt x="2818" y="1409"/>
                  </a:cubicBezTo>
                  <a:lnTo>
                    <a:pt x="2818" y="1409"/>
                  </a:lnTo>
                  <a:cubicBezTo>
                    <a:pt x="2818" y="630"/>
                    <a:pt x="2187" y="0"/>
                    <a:pt x="1409" y="0"/>
                  </a:cubicBezTo>
                  <a:lnTo>
                    <a:pt x="1409" y="0"/>
                  </a:lnTo>
                  <a:cubicBezTo>
                    <a:pt x="631" y="0"/>
                    <a:pt x="0" y="630"/>
                    <a:pt x="0" y="1409"/>
                  </a:cubicBezTo>
                  <a:lnTo>
                    <a:pt x="0" y="1409"/>
                  </a:lnTo>
                  <a:cubicBezTo>
                    <a:pt x="0" y="2187"/>
                    <a:pt x="631" y="2818"/>
                    <a:pt x="1409" y="2818"/>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125" name="Freeform 5">
              <a:extLst>
                <a:ext uri="{FF2B5EF4-FFF2-40B4-BE49-F238E27FC236}">
                  <a16:creationId xmlns:a16="http://schemas.microsoft.com/office/drawing/2014/main" id="{4261D48E-3739-3849-8417-4B4FC4865D3C}"/>
                </a:ext>
              </a:extLst>
            </p:cNvPr>
            <p:cNvSpPr>
              <a:spLocks noChangeArrowheads="1"/>
            </p:cNvSpPr>
            <p:nvPr/>
          </p:nvSpPr>
          <p:spPr bwMode="auto">
            <a:xfrm>
              <a:off x="10480807" y="6299224"/>
              <a:ext cx="7468625" cy="3231699"/>
            </a:xfrm>
            <a:custGeom>
              <a:avLst/>
              <a:gdLst>
                <a:gd name="T0" fmla="*/ 6371 w 11433"/>
                <a:gd name="T1" fmla="*/ 4945 h 4946"/>
                <a:gd name="T2" fmla="*/ 6371 w 11433"/>
                <a:gd name="T3" fmla="*/ 2478 h 4946"/>
                <a:gd name="T4" fmla="*/ 0 w 11433"/>
                <a:gd name="T5" fmla="*/ 2478 h 4946"/>
                <a:gd name="T6" fmla="*/ 0 w 11433"/>
                <a:gd name="T7" fmla="*/ 0 h 4946"/>
                <a:gd name="T8" fmla="*/ 11432 w 11433"/>
                <a:gd name="T9" fmla="*/ 0 h 4946"/>
                <a:gd name="T10" fmla="*/ 6371 w 11433"/>
                <a:gd name="T11" fmla="*/ 4945 h 4946"/>
              </a:gdLst>
              <a:ahLst/>
              <a:cxnLst>
                <a:cxn ang="0">
                  <a:pos x="T0" y="T1"/>
                </a:cxn>
                <a:cxn ang="0">
                  <a:pos x="T2" y="T3"/>
                </a:cxn>
                <a:cxn ang="0">
                  <a:pos x="T4" y="T5"/>
                </a:cxn>
                <a:cxn ang="0">
                  <a:pos x="T6" y="T7"/>
                </a:cxn>
                <a:cxn ang="0">
                  <a:pos x="T8" y="T9"/>
                </a:cxn>
                <a:cxn ang="0">
                  <a:pos x="T10" y="T11"/>
                </a:cxn>
              </a:cxnLst>
              <a:rect l="0" t="0" r="r" b="b"/>
              <a:pathLst>
                <a:path w="11433" h="4946">
                  <a:moveTo>
                    <a:pt x="6371" y="4945"/>
                  </a:moveTo>
                  <a:lnTo>
                    <a:pt x="6371" y="2478"/>
                  </a:lnTo>
                  <a:lnTo>
                    <a:pt x="0" y="2478"/>
                  </a:lnTo>
                  <a:lnTo>
                    <a:pt x="0" y="0"/>
                  </a:lnTo>
                  <a:lnTo>
                    <a:pt x="11432" y="0"/>
                  </a:lnTo>
                  <a:lnTo>
                    <a:pt x="6371" y="4945"/>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5126" name="Freeform 6">
              <a:extLst>
                <a:ext uri="{FF2B5EF4-FFF2-40B4-BE49-F238E27FC236}">
                  <a16:creationId xmlns:a16="http://schemas.microsoft.com/office/drawing/2014/main" id="{FE8F47D6-E7BA-2E4E-8344-4997BB36DDD5}"/>
                </a:ext>
              </a:extLst>
            </p:cNvPr>
            <p:cNvSpPr>
              <a:spLocks noChangeArrowheads="1"/>
            </p:cNvSpPr>
            <p:nvPr/>
          </p:nvSpPr>
          <p:spPr bwMode="auto">
            <a:xfrm>
              <a:off x="9055058" y="7776818"/>
              <a:ext cx="1909640" cy="567420"/>
            </a:xfrm>
            <a:custGeom>
              <a:avLst/>
              <a:gdLst>
                <a:gd name="T0" fmla="*/ 2922 w 2923"/>
                <a:gd name="T1" fmla="*/ 0 h 869"/>
                <a:gd name="T2" fmla="*/ 0 w 2923"/>
                <a:gd name="T3" fmla="*/ 0 h 869"/>
                <a:gd name="T4" fmla="*/ 0 w 2923"/>
                <a:gd name="T5" fmla="*/ 868 h 869"/>
                <a:gd name="T6" fmla="*/ 2922 w 2923"/>
                <a:gd name="T7" fmla="*/ 868 h 869"/>
                <a:gd name="T8" fmla="*/ 2922 w 2923"/>
                <a:gd name="T9" fmla="*/ 0 h 869"/>
              </a:gdLst>
              <a:ahLst/>
              <a:cxnLst>
                <a:cxn ang="0">
                  <a:pos x="T0" y="T1"/>
                </a:cxn>
                <a:cxn ang="0">
                  <a:pos x="T2" y="T3"/>
                </a:cxn>
                <a:cxn ang="0">
                  <a:pos x="T4" y="T5"/>
                </a:cxn>
                <a:cxn ang="0">
                  <a:pos x="T6" y="T7"/>
                </a:cxn>
                <a:cxn ang="0">
                  <a:pos x="T8" y="T9"/>
                </a:cxn>
              </a:cxnLst>
              <a:rect l="0" t="0" r="r" b="b"/>
              <a:pathLst>
                <a:path w="2923" h="869">
                  <a:moveTo>
                    <a:pt x="2922" y="0"/>
                  </a:moveTo>
                  <a:lnTo>
                    <a:pt x="0" y="0"/>
                  </a:lnTo>
                  <a:lnTo>
                    <a:pt x="0" y="868"/>
                  </a:lnTo>
                  <a:lnTo>
                    <a:pt x="2922" y="868"/>
                  </a:lnTo>
                  <a:lnTo>
                    <a:pt x="2922"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5127" name="Freeform 7">
              <a:extLst>
                <a:ext uri="{FF2B5EF4-FFF2-40B4-BE49-F238E27FC236}">
                  <a16:creationId xmlns:a16="http://schemas.microsoft.com/office/drawing/2014/main" id="{93E75C5D-24CA-9A44-9D18-6D951A68B64C}"/>
                </a:ext>
              </a:extLst>
            </p:cNvPr>
            <p:cNvSpPr>
              <a:spLocks noChangeArrowheads="1"/>
            </p:cNvSpPr>
            <p:nvPr/>
          </p:nvSpPr>
          <p:spPr bwMode="auto">
            <a:xfrm>
              <a:off x="6776738" y="6788875"/>
              <a:ext cx="2523145" cy="2523145"/>
            </a:xfrm>
            <a:custGeom>
              <a:avLst/>
              <a:gdLst>
                <a:gd name="T0" fmla="*/ 1930 w 3861"/>
                <a:gd name="T1" fmla="*/ 3860 h 3861"/>
                <a:gd name="T2" fmla="*/ 1930 w 3861"/>
                <a:gd name="T3" fmla="*/ 3860 h 3861"/>
                <a:gd name="T4" fmla="*/ 3860 w 3861"/>
                <a:gd name="T5" fmla="*/ 1930 h 3861"/>
                <a:gd name="T6" fmla="*/ 3860 w 3861"/>
                <a:gd name="T7" fmla="*/ 1930 h 3861"/>
                <a:gd name="T8" fmla="*/ 1930 w 3861"/>
                <a:gd name="T9" fmla="*/ 0 h 3861"/>
                <a:gd name="T10" fmla="*/ 1930 w 3861"/>
                <a:gd name="T11" fmla="*/ 0 h 3861"/>
                <a:gd name="T12" fmla="*/ 0 w 3861"/>
                <a:gd name="T13" fmla="*/ 1930 h 3861"/>
                <a:gd name="T14" fmla="*/ 0 w 3861"/>
                <a:gd name="T15" fmla="*/ 1930 h 3861"/>
                <a:gd name="T16" fmla="*/ 1930 w 3861"/>
                <a:gd name="T17" fmla="*/ 3860 h 3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61" h="3861">
                  <a:moveTo>
                    <a:pt x="1930" y="3860"/>
                  </a:moveTo>
                  <a:lnTo>
                    <a:pt x="1930" y="3860"/>
                  </a:lnTo>
                  <a:cubicBezTo>
                    <a:pt x="2996" y="3860"/>
                    <a:pt x="3860" y="2996"/>
                    <a:pt x="3860" y="1930"/>
                  </a:cubicBezTo>
                  <a:lnTo>
                    <a:pt x="3860" y="1930"/>
                  </a:lnTo>
                  <a:cubicBezTo>
                    <a:pt x="3860" y="864"/>
                    <a:pt x="2996" y="0"/>
                    <a:pt x="1930" y="0"/>
                  </a:cubicBezTo>
                  <a:lnTo>
                    <a:pt x="1930" y="0"/>
                  </a:lnTo>
                  <a:cubicBezTo>
                    <a:pt x="865" y="0"/>
                    <a:pt x="0" y="864"/>
                    <a:pt x="0" y="1930"/>
                  </a:cubicBezTo>
                  <a:lnTo>
                    <a:pt x="0" y="1930"/>
                  </a:lnTo>
                  <a:cubicBezTo>
                    <a:pt x="0" y="2996"/>
                    <a:pt x="865" y="3860"/>
                    <a:pt x="1930" y="3860"/>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useBgFill="1">
          <p:nvSpPr>
            <p:cNvPr id="5128" name="Freeform 8">
              <a:extLst>
                <a:ext uri="{FF2B5EF4-FFF2-40B4-BE49-F238E27FC236}">
                  <a16:creationId xmlns:a16="http://schemas.microsoft.com/office/drawing/2014/main" id="{6FC884BA-1591-7D42-BE0C-B29E2E9606B8}"/>
                </a:ext>
              </a:extLst>
            </p:cNvPr>
            <p:cNvSpPr>
              <a:spLocks noChangeArrowheads="1"/>
            </p:cNvSpPr>
            <p:nvPr/>
          </p:nvSpPr>
          <p:spPr bwMode="auto">
            <a:xfrm>
              <a:off x="7119495" y="7128750"/>
              <a:ext cx="1840512" cy="1840512"/>
            </a:xfrm>
            <a:custGeom>
              <a:avLst/>
              <a:gdLst>
                <a:gd name="T0" fmla="*/ 1409 w 2819"/>
                <a:gd name="T1" fmla="*/ 2819 h 2820"/>
                <a:gd name="T2" fmla="*/ 1409 w 2819"/>
                <a:gd name="T3" fmla="*/ 2819 h 2820"/>
                <a:gd name="T4" fmla="*/ 2818 w 2819"/>
                <a:gd name="T5" fmla="*/ 1410 h 2820"/>
                <a:gd name="T6" fmla="*/ 2818 w 2819"/>
                <a:gd name="T7" fmla="*/ 1410 h 2820"/>
                <a:gd name="T8" fmla="*/ 1409 w 2819"/>
                <a:gd name="T9" fmla="*/ 0 h 2820"/>
                <a:gd name="T10" fmla="*/ 1409 w 2819"/>
                <a:gd name="T11" fmla="*/ 0 h 2820"/>
                <a:gd name="T12" fmla="*/ 0 w 2819"/>
                <a:gd name="T13" fmla="*/ 1410 h 2820"/>
                <a:gd name="T14" fmla="*/ 0 w 2819"/>
                <a:gd name="T15" fmla="*/ 1410 h 2820"/>
                <a:gd name="T16" fmla="*/ 1409 w 2819"/>
                <a:gd name="T17" fmla="*/ 2819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9" h="2820">
                  <a:moveTo>
                    <a:pt x="1409" y="2819"/>
                  </a:moveTo>
                  <a:lnTo>
                    <a:pt x="1409" y="2819"/>
                  </a:lnTo>
                  <a:cubicBezTo>
                    <a:pt x="2188" y="2819"/>
                    <a:pt x="2818" y="2188"/>
                    <a:pt x="2818" y="1410"/>
                  </a:cubicBezTo>
                  <a:lnTo>
                    <a:pt x="2818" y="1410"/>
                  </a:lnTo>
                  <a:cubicBezTo>
                    <a:pt x="2818" y="632"/>
                    <a:pt x="2188" y="0"/>
                    <a:pt x="1409" y="0"/>
                  </a:cubicBezTo>
                  <a:lnTo>
                    <a:pt x="1409" y="0"/>
                  </a:lnTo>
                  <a:cubicBezTo>
                    <a:pt x="631" y="0"/>
                    <a:pt x="0" y="632"/>
                    <a:pt x="0" y="1410"/>
                  </a:cubicBezTo>
                  <a:lnTo>
                    <a:pt x="0" y="1410"/>
                  </a:lnTo>
                  <a:cubicBezTo>
                    <a:pt x="0" y="2188"/>
                    <a:pt x="631" y="2819"/>
                    <a:pt x="1409" y="281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grpSp>
      <p:sp>
        <p:nvSpPr>
          <p:cNvPr id="13" name="TextBox 12">
            <a:extLst>
              <a:ext uri="{FF2B5EF4-FFF2-40B4-BE49-F238E27FC236}">
                <a16:creationId xmlns:a16="http://schemas.microsoft.com/office/drawing/2014/main" id="{D84A84DB-1AF0-324A-B60B-59EEB8DDE79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4" name="TextBox 13">
            <a:extLst>
              <a:ext uri="{FF2B5EF4-FFF2-40B4-BE49-F238E27FC236}">
                <a16:creationId xmlns:a16="http://schemas.microsoft.com/office/drawing/2014/main" id="{9EFCBB86-7811-F340-8474-01696FE77DF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6" name="TextBox 15">
            <a:extLst>
              <a:ext uri="{FF2B5EF4-FFF2-40B4-BE49-F238E27FC236}">
                <a16:creationId xmlns:a16="http://schemas.microsoft.com/office/drawing/2014/main" id="{9E8C1A9F-10E6-3549-B028-3591771597C4}"/>
              </a:ext>
            </a:extLst>
          </p:cNvPr>
          <p:cNvSpPr txBox="1"/>
          <p:nvPr/>
        </p:nvSpPr>
        <p:spPr>
          <a:xfrm>
            <a:off x="15756969" y="6222564"/>
            <a:ext cx="1239443" cy="1323439"/>
          </a:xfrm>
          <a:prstGeom prst="rect">
            <a:avLst/>
          </a:prstGeom>
          <a:noFill/>
        </p:spPr>
        <p:txBody>
          <a:bodyPr wrap="none" rtlCol="0" anchor="ctr">
            <a:spAutoFit/>
          </a:bodyPr>
          <a:lstStyle/>
          <a:p>
            <a:pPr algn="ctr"/>
            <a:r>
              <a:rPr lang="en-US" sz="8000" b="1" dirty="0">
                <a:solidFill>
                  <a:schemeClr val="bg1"/>
                </a:solidFill>
                <a:latin typeface="Poppins" pitchFamily="2" charset="77"/>
                <a:cs typeface="Poppins" pitchFamily="2" charset="77"/>
              </a:rPr>
              <a:t>01</a:t>
            </a:r>
          </a:p>
        </p:txBody>
      </p:sp>
      <p:sp>
        <p:nvSpPr>
          <p:cNvPr id="17" name="TextBox 16">
            <a:extLst>
              <a:ext uri="{FF2B5EF4-FFF2-40B4-BE49-F238E27FC236}">
                <a16:creationId xmlns:a16="http://schemas.microsoft.com/office/drawing/2014/main" id="{49CEA1B9-AA81-E046-8420-2EC9DDFE4339}"/>
              </a:ext>
            </a:extLst>
          </p:cNvPr>
          <p:cNvSpPr txBox="1"/>
          <p:nvPr/>
        </p:nvSpPr>
        <p:spPr>
          <a:xfrm>
            <a:off x="15657584" y="8718977"/>
            <a:ext cx="1438214" cy="1323439"/>
          </a:xfrm>
          <a:prstGeom prst="rect">
            <a:avLst/>
          </a:prstGeom>
          <a:noFill/>
        </p:spPr>
        <p:txBody>
          <a:bodyPr wrap="none" rtlCol="0" anchor="ctr">
            <a:spAutoFit/>
          </a:bodyPr>
          <a:lstStyle/>
          <a:p>
            <a:pPr algn="ctr"/>
            <a:r>
              <a:rPr lang="en-US" sz="8000" b="1" dirty="0">
                <a:solidFill>
                  <a:schemeClr val="bg1"/>
                </a:solidFill>
                <a:latin typeface="Poppins" pitchFamily="2" charset="77"/>
                <a:cs typeface="Poppins" pitchFamily="2" charset="77"/>
              </a:rPr>
              <a:t>02</a:t>
            </a:r>
          </a:p>
        </p:txBody>
      </p:sp>
      <p:sp>
        <p:nvSpPr>
          <p:cNvPr id="18" name="TextBox 17">
            <a:extLst>
              <a:ext uri="{FF2B5EF4-FFF2-40B4-BE49-F238E27FC236}">
                <a16:creationId xmlns:a16="http://schemas.microsoft.com/office/drawing/2014/main" id="{69E45CDD-6AD9-DE44-BDF6-E9EC44B9C06B}"/>
              </a:ext>
            </a:extLst>
          </p:cNvPr>
          <p:cNvSpPr txBox="1"/>
          <p:nvPr/>
        </p:nvSpPr>
        <p:spPr>
          <a:xfrm>
            <a:off x="11500120" y="6823705"/>
            <a:ext cx="253466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19" name="TextBox 18">
            <a:extLst>
              <a:ext uri="{FF2B5EF4-FFF2-40B4-BE49-F238E27FC236}">
                <a16:creationId xmlns:a16="http://schemas.microsoft.com/office/drawing/2014/main" id="{9286C730-904E-704A-BDF0-B9DE1F18F348}"/>
              </a:ext>
            </a:extLst>
          </p:cNvPr>
          <p:cNvSpPr txBox="1"/>
          <p:nvPr/>
        </p:nvSpPr>
        <p:spPr>
          <a:xfrm>
            <a:off x="11500120" y="8827542"/>
            <a:ext cx="253466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20" name="Subtitle 2">
            <a:extLst>
              <a:ext uri="{FF2B5EF4-FFF2-40B4-BE49-F238E27FC236}">
                <a16:creationId xmlns:a16="http://schemas.microsoft.com/office/drawing/2014/main" id="{6221BB9F-1617-644E-A872-B05EB582AB90}"/>
              </a:ext>
            </a:extLst>
          </p:cNvPr>
          <p:cNvSpPr txBox="1">
            <a:spLocks/>
          </p:cNvSpPr>
          <p:nvPr/>
        </p:nvSpPr>
        <p:spPr>
          <a:xfrm>
            <a:off x="9772692" y="10845406"/>
            <a:ext cx="5046151" cy="1392176"/>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2" name="Freeform 78">
            <a:extLst>
              <a:ext uri="{FF2B5EF4-FFF2-40B4-BE49-F238E27FC236}">
                <a16:creationId xmlns:a16="http://schemas.microsoft.com/office/drawing/2014/main" id="{0F54D157-5504-E142-9A81-D4CCBB987A78}"/>
              </a:ext>
            </a:extLst>
          </p:cNvPr>
          <p:cNvSpPr>
            <a:spLocks noChangeArrowheads="1"/>
          </p:cNvSpPr>
          <p:nvPr/>
        </p:nvSpPr>
        <p:spPr bwMode="auto">
          <a:xfrm>
            <a:off x="6285669" y="5021281"/>
            <a:ext cx="1076164" cy="1447978"/>
          </a:xfrm>
          <a:custGeom>
            <a:avLst/>
            <a:gdLst>
              <a:gd name="T0" fmla="*/ 266225 w 652601"/>
              <a:gd name="T1" fmla="*/ 95393 h 878134"/>
              <a:gd name="T2" fmla="*/ 380990 w 652601"/>
              <a:gd name="T3" fmla="*/ 134280 h 878134"/>
              <a:gd name="T4" fmla="*/ 391423 w 652601"/>
              <a:gd name="T5" fmla="*/ 143282 h 878134"/>
              <a:gd name="T6" fmla="*/ 648294 w 652601"/>
              <a:gd name="T7" fmla="*/ 660698 h 878134"/>
              <a:gd name="T8" fmla="*/ 651172 w 652601"/>
              <a:gd name="T9" fmla="*/ 690223 h 878134"/>
              <a:gd name="T10" fmla="*/ 632464 w 652601"/>
              <a:gd name="T11" fmla="*/ 713627 h 878134"/>
              <a:gd name="T12" fmla="*/ 309397 w 652601"/>
              <a:gd name="T13" fmla="*/ 874577 h 878134"/>
              <a:gd name="T14" fmla="*/ 279177 w 652601"/>
              <a:gd name="T15" fmla="*/ 874937 h 878134"/>
              <a:gd name="T16" fmla="*/ 257591 w 652601"/>
              <a:gd name="T17" fmla="*/ 854774 h 878134"/>
              <a:gd name="T18" fmla="*/ 1079 w 652601"/>
              <a:gd name="T19" fmla="*/ 337358 h 878134"/>
              <a:gd name="T20" fmla="*/ 0 w 652601"/>
              <a:gd name="T21" fmla="*/ 323315 h 878134"/>
              <a:gd name="T22" fmla="*/ 38495 w 652601"/>
              <a:gd name="T23" fmla="*/ 208814 h 878134"/>
              <a:gd name="T24" fmla="*/ 40653 w 652601"/>
              <a:gd name="T25" fmla="*/ 201613 h 878134"/>
              <a:gd name="T26" fmla="*/ 47489 w 652601"/>
              <a:gd name="T27" fmla="*/ 198012 h 878134"/>
              <a:gd name="T28" fmla="*/ 103252 w 652601"/>
              <a:gd name="T29" fmla="*/ 170287 h 878134"/>
              <a:gd name="T30" fmla="*/ 105771 w 652601"/>
              <a:gd name="T31" fmla="*/ 174248 h 878134"/>
              <a:gd name="T32" fmla="*/ 136350 w 652601"/>
              <a:gd name="T33" fmla="*/ 158765 h 878134"/>
              <a:gd name="T34" fmla="*/ 133832 w 652601"/>
              <a:gd name="T35" fmla="*/ 155164 h 878134"/>
              <a:gd name="T36" fmla="*/ 198230 w 652601"/>
              <a:gd name="T37" fmla="*/ 123118 h 878134"/>
              <a:gd name="T38" fmla="*/ 209382 w 652601"/>
              <a:gd name="T39" fmla="*/ 174608 h 878134"/>
              <a:gd name="T40" fmla="*/ 199669 w 652601"/>
              <a:gd name="T41" fmla="*/ 206654 h 878134"/>
              <a:gd name="T42" fmla="*/ 168369 w 652601"/>
              <a:gd name="T43" fmla="*/ 194771 h 878134"/>
              <a:gd name="T44" fmla="*/ 160095 w 652601"/>
              <a:gd name="T45" fmla="*/ 187570 h 878134"/>
              <a:gd name="T46" fmla="*/ 155418 w 652601"/>
              <a:gd name="T47" fmla="*/ 183249 h 878134"/>
              <a:gd name="T48" fmla="*/ 123759 w 652601"/>
              <a:gd name="T49" fmla="*/ 199092 h 878134"/>
              <a:gd name="T50" fmla="*/ 132033 w 652601"/>
              <a:gd name="T51" fmla="*/ 207374 h 878134"/>
              <a:gd name="T52" fmla="*/ 147143 w 652601"/>
              <a:gd name="T53" fmla="*/ 221416 h 878134"/>
              <a:gd name="T54" fmla="*/ 214779 w 652601"/>
              <a:gd name="T55" fmla="*/ 237259 h 878134"/>
              <a:gd name="T56" fmla="*/ 243200 w 652601"/>
              <a:gd name="T57" fmla="*/ 173527 h 878134"/>
              <a:gd name="T58" fmla="*/ 228810 w 652601"/>
              <a:gd name="T59" fmla="*/ 107995 h 878134"/>
              <a:gd name="T60" fmla="*/ 252554 w 652601"/>
              <a:gd name="T61" fmla="*/ 96113 h 878134"/>
              <a:gd name="T62" fmla="*/ 128211 w 652601"/>
              <a:gd name="T63" fmla="*/ 1560 h 878134"/>
              <a:gd name="T64" fmla="*/ 159059 w 652601"/>
              <a:gd name="T65" fmla="*/ 18117 h 878134"/>
              <a:gd name="T66" fmla="*/ 212146 w 652601"/>
              <a:gd name="T67" fmla="*/ 88493 h 878134"/>
              <a:gd name="T68" fmla="*/ 235461 w 652601"/>
              <a:gd name="T69" fmla="*/ 173666 h 878134"/>
              <a:gd name="T70" fmla="*/ 211787 w 652601"/>
              <a:gd name="T71" fmla="*/ 229245 h 878134"/>
              <a:gd name="T72" fmla="*/ 153678 w 652601"/>
              <a:gd name="T73" fmla="*/ 214809 h 878134"/>
              <a:gd name="T74" fmla="*/ 139331 w 652601"/>
              <a:gd name="T75" fmla="*/ 201456 h 878134"/>
              <a:gd name="T76" fmla="*/ 155113 w 652601"/>
              <a:gd name="T77" fmla="*/ 193516 h 878134"/>
              <a:gd name="T78" fmla="*/ 164081 w 652601"/>
              <a:gd name="T79" fmla="*/ 201456 h 878134"/>
              <a:gd name="T80" fmla="*/ 204613 w 652601"/>
              <a:gd name="T81" fmla="*/ 214088 h 878134"/>
              <a:gd name="T82" fmla="*/ 218961 w 652601"/>
              <a:gd name="T83" fmla="*/ 174388 h 878134"/>
              <a:gd name="T84" fmla="*/ 197081 w 652601"/>
              <a:gd name="T85" fmla="*/ 96072 h 878134"/>
              <a:gd name="T86" fmla="*/ 148298 w 652601"/>
              <a:gd name="T87" fmla="*/ 31470 h 878134"/>
              <a:gd name="T88" fmla="*/ 108124 w 652601"/>
              <a:gd name="T89" fmla="*/ 18478 h 878134"/>
              <a:gd name="T90" fmla="*/ 93776 w 652601"/>
              <a:gd name="T91" fmla="*/ 58899 h 878134"/>
              <a:gd name="T92" fmla="*/ 115298 w 652601"/>
              <a:gd name="T93" fmla="*/ 136854 h 878134"/>
              <a:gd name="T94" fmla="*/ 125341 w 652601"/>
              <a:gd name="T95" fmla="*/ 155260 h 878134"/>
              <a:gd name="T96" fmla="*/ 110276 w 652601"/>
              <a:gd name="T97" fmla="*/ 162839 h 878134"/>
              <a:gd name="T98" fmla="*/ 100233 w 652601"/>
              <a:gd name="T99" fmla="*/ 144433 h 878134"/>
              <a:gd name="T100" fmla="*/ 76918 w 652601"/>
              <a:gd name="T101" fmla="*/ 59260 h 878134"/>
              <a:gd name="T102" fmla="*/ 100591 w 652601"/>
              <a:gd name="T103" fmla="*/ 3681 h 878134"/>
              <a:gd name="T104" fmla="*/ 128211 w 652601"/>
              <a:gd name="T105" fmla="*/ 1560 h 878134"/>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52601" h="878134">
                <a:moveTo>
                  <a:pt x="266225" y="95393"/>
                </a:moveTo>
                <a:lnTo>
                  <a:pt x="380990" y="134280"/>
                </a:lnTo>
                <a:lnTo>
                  <a:pt x="391423" y="143282"/>
                </a:lnTo>
                <a:lnTo>
                  <a:pt x="648294" y="660698"/>
                </a:lnTo>
                <a:cubicBezTo>
                  <a:pt x="652971" y="670419"/>
                  <a:pt x="653690" y="680861"/>
                  <a:pt x="651172" y="690223"/>
                </a:cubicBezTo>
                <a:cubicBezTo>
                  <a:pt x="648654" y="700305"/>
                  <a:pt x="642178" y="708946"/>
                  <a:pt x="632464" y="713627"/>
                </a:cubicBezTo>
                <a:lnTo>
                  <a:pt x="309397" y="874577"/>
                </a:lnTo>
                <a:cubicBezTo>
                  <a:pt x="299683" y="879258"/>
                  <a:pt x="288890" y="879258"/>
                  <a:pt x="279177" y="874937"/>
                </a:cubicBezTo>
                <a:cubicBezTo>
                  <a:pt x="270183" y="871337"/>
                  <a:pt x="262268" y="864495"/>
                  <a:pt x="257591" y="854774"/>
                </a:cubicBezTo>
                <a:lnTo>
                  <a:pt x="1079" y="337358"/>
                </a:lnTo>
                <a:lnTo>
                  <a:pt x="0" y="323315"/>
                </a:lnTo>
                <a:lnTo>
                  <a:pt x="38495" y="208814"/>
                </a:lnTo>
                <a:lnTo>
                  <a:pt x="40653" y="201613"/>
                </a:lnTo>
                <a:lnTo>
                  <a:pt x="47489" y="198012"/>
                </a:lnTo>
                <a:lnTo>
                  <a:pt x="103252" y="170287"/>
                </a:lnTo>
                <a:lnTo>
                  <a:pt x="105771" y="174248"/>
                </a:lnTo>
                <a:lnTo>
                  <a:pt x="136350" y="158765"/>
                </a:lnTo>
                <a:lnTo>
                  <a:pt x="133832" y="155164"/>
                </a:lnTo>
                <a:lnTo>
                  <a:pt x="198230" y="123118"/>
                </a:lnTo>
                <a:cubicBezTo>
                  <a:pt x="204346" y="140041"/>
                  <a:pt x="208663" y="157685"/>
                  <a:pt x="209382" y="174608"/>
                </a:cubicBezTo>
                <a:cubicBezTo>
                  <a:pt x="209382" y="182889"/>
                  <a:pt x="208663" y="201973"/>
                  <a:pt x="199669" y="206654"/>
                </a:cubicBezTo>
                <a:cubicBezTo>
                  <a:pt x="190675" y="211334"/>
                  <a:pt x="174845" y="200172"/>
                  <a:pt x="168369" y="194771"/>
                </a:cubicBezTo>
                <a:cubicBezTo>
                  <a:pt x="165491" y="192611"/>
                  <a:pt x="162613" y="190091"/>
                  <a:pt x="160095" y="187570"/>
                </a:cubicBezTo>
                <a:lnTo>
                  <a:pt x="155418" y="183249"/>
                </a:lnTo>
                <a:lnTo>
                  <a:pt x="123759" y="199092"/>
                </a:lnTo>
                <a:lnTo>
                  <a:pt x="132033" y="207374"/>
                </a:lnTo>
                <a:cubicBezTo>
                  <a:pt x="136710" y="212415"/>
                  <a:pt x="141747" y="217096"/>
                  <a:pt x="147143" y="221416"/>
                </a:cubicBezTo>
                <a:cubicBezTo>
                  <a:pt x="165491" y="236539"/>
                  <a:pt x="191394" y="248781"/>
                  <a:pt x="214779" y="237259"/>
                </a:cubicBezTo>
                <a:cubicBezTo>
                  <a:pt x="238164" y="225737"/>
                  <a:pt x="243920" y="197292"/>
                  <a:pt x="243200" y="173527"/>
                </a:cubicBezTo>
                <a:cubicBezTo>
                  <a:pt x="242481" y="151923"/>
                  <a:pt x="236725" y="129239"/>
                  <a:pt x="228810" y="107995"/>
                </a:cubicBezTo>
                <a:lnTo>
                  <a:pt x="252554" y="96113"/>
                </a:lnTo>
                <a:lnTo>
                  <a:pt x="266225" y="95393"/>
                </a:lnTo>
                <a:close/>
                <a:moveTo>
                  <a:pt x="128211" y="1560"/>
                </a:moveTo>
                <a:cubicBezTo>
                  <a:pt x="138165" y="4132"/>
                  <a:pt x="148657" y="9816"/>
                  <a:pt x="159059" y="18117"/>
                </a:cubicBezTo>
                <a:cubicBezTo>
                  <a:pt x="178070" y="33636"/>
                  <a:pt x="197081" y="58538"/>
                  <a:pt x="212146" y="88493"/>
                </a:cubicBezTo>
                <a:cubicBezTo>
                  <a:pt x="226852" y="118448"/>
                  <a:pt x="234744" y="149125"/>
                  <a:pt x="235461" y="173666"/>
                </a:cubicBezTo>
                <a:cubicBezTo>
                  <a:pt x="236178" y="200373"/>
                  <a:pt x="228646" y="220945"/>
                  <a:pt x="211787" y="229245"/>
                </a:cubicBezTo>
                <a:cubicBezTo>
                  <a:pt x="195646" y="237907"/>
                  <a:pt x="174124" y="231411"/>
                  <a:pt x="153678" y="214809"/>
                </a:cubicBezTo>
                <a:cubicBezTo>
                  <a:pt x="148657" y="210839"/>
                  <a:pt x="143994" y="206509"/>
                  <a:pt x="139331" y="201456"/>
                </a:cubicBezTo>
                <a:lnTo>
                  <a:pt x="155113" y="193516"/>
                </a:lnTo>
                <a:cubicBezTo>
                  <a:pt x="157983" y="196403"/>
                  <a:pt x="161211" y="198930"/>
                  <a:pt x="164081" y="201456"/>
                </a:cubicBezTo>
                <a:cubicBezTo>
                  <a:pt x="179505" y="214088"/>
                  <a:pt x="194211" y="219501"/>
                  <a:pt x="204613" y="214088"/>
                </a:cubicBezTo>
                <a:cubicBezTo>
                  <a:pt x="214657" y="209035"/>
                  <a:pt x="219320" y="194238"/>
                  <a:pt x="218961" y="174388"/>
                </a:cubicBezTo>
                <a:cubicBezTo>
                  <a:pt x="218244" y="152012"/>
                  <a:pt x="210711" y="124223"/>
                  <a:pt x="197081" y="96072"/>
                </a:cubicBezTo>
                <a:cubicBezTo>
                  <a:pt x="183091" y="67922"/>
                  <a:pt x="165515" y="45546"/>
                  <a:pt x="148298" y="31470"/>
                </a:cubicBezTo>
                <a:cubicBezTo>
                  <a:pt x="132874" y="18839"/>
                  <a:pt x="118168" y="13786"/>
                  <a:pt x="108124" y="18478"/>
                </a:cubicBezTo>
                <a:cubicBezTo>
                  <a:pt x="98081" y="23531"/>
                  <a:pt x="93059" y="38688"/>
                  <a:pt x="93776" y="58899"/>
                </a:cubicBezTo>
                <a:cubicBezTo>
                  <a:pt x="94494" y="81275"/>
                  <a:pt x="101668" y="109065"/>
                  <a:pt x="115298" y="136854"/>
                </a:cubicBezTo>
                <a:cubicBezTo>
                  <a:pt x="118526" y="143350"/>
                  <a:pt x="121754" y="149486"/>
                  <a:pt x="125341" y="155260"/>
                </a:cubicBezTo>
                <a:lnTo>
                  <a:pt x="110276" y="162839"/>
                </a:lnTo>
                <a:cubicBezTo>
                  <a:pt x="106689" y="156704"/>
                  <a:pt x="103461" y="150568"/>
                  <a:pt x="100233" y="144433"/>
                </a:cubicBezTo>
                <a:cubicBezTo>
                  <a:pt x="85526" y="114117"/>
                  <a:pt x="77635" y="83801"/>
                  <a:pt x="76918" y="59260"/>
                </a:cubicBezTo>
                <a:cubicBezTo>
                  <a:pt x="76200" y="32553"/>
                  <a:pt x="84091" y="11621"/>
                  <a:pt x="100591" y="3681"/>
                </a:cubicBezTo>
                <a:cubicBezTo>
                  <a:pt x="108841" y="-470"/>
                  <a:pt x="118257" y="-1011"/>
                  <a:pt x="128211" y="156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23" name="Freeform 95">
            <a:extLst>
              <a:ext uri="{FF2B5EF4-FFF2-40B4-BE49-F238E27FC236}">
                <a16:creationId xmlns:a16="http://schemas.microsoft.com/office/drawing/2014/main" id="{4EE38307-A77F-014B-90B6-03768EF3D665}"/>
              </a:ext>
            </a:extLst>
          </p:cNvPr>
          <p:cNvSpPr>
            <a:spLocks noChangeArrowheads="1"/>
          </p:cNvSpPr>
          <p:nvPr/>
        </p:nvSpPr>
        <p:spPr bwMode="auto">
          <a:xfrm>
            <a:off x="6145716" y="9743057"/>
            <a:ext cx="1408702" cy="1102349"/>
          </a:xfrm>
          <a:custGeom>
            <a:avLst/>
            <a:gdLst>
              <a:gd name="T0" fmla="*/ 52568 w 853715"/>
              <a:gd name="T1" fmla="*/ 374650 h 667977"/>
              <a:gd name="T2" fmla="*/ 331248 w 853715"/>
              <a:gd name="T3" fmla="*/ 374650 h 667977"/>
              <a:gd name="T4" fmla="*/ 368693 w 853715"/>
              <a:gd name="T5" fmla="*/ 390164 h 667977"/>
              <a:gd name="T6" fmla="*/ 383815 w 853715"/>
              <a:gd name="T7" fmla="*/ 427326 h 667977"/>
              <a:gd name="T8" fmla="*/ 383815 w 853715"/>
              <a:gd name="T9" fmla="*/ 649577 h 667977"/>
              <a:gd name="T10" fmla="*/ 383815 w 853715"/>
              <a:gd name="T11" fmla="*/ 667977 h 667977"/>
              <a:gd name="T12" fmla="*/ 365453 w 853715"/>
              <a:gd name="T13" fmla="*/ 667977 h 667977"/>
              <a:gd name="T14" fmla="*/ 18363 w 853715"/>
              <a:gd name="T15" fmla="*/ 667977 h 667977"/>
              <a:gd name="T16" fmla="*/ 0 w 853715"/>
              <a:gd name="T17" fmla="*/ 667977 h 667977"/>
              <a:gd name="T18" fmla="*/ 0 w 853715"/>
              <a:gd name="T19" fmla="*/ 649577 h 667977"/>
              <a:gd name="T20" fmla="*/ 0 w 853715"/>
              <a:gd name="T21" fmla="*/ 427326 h 667977"/>
              <a:gd name="T22" fmla="*/ 15482 w 853715"/>
              <a:gd name="T23" fmla="*/ 390164 h 667977"/>
              <a:gd name="T24" fmla="*/ 52568 w 853715"/>
              <a:gd name="T25" fmla="*/ 374650 h 667977"/>
              <a:gd name="T26" fmla="*/ 331788 w 853715"/>
              <a:gd name="T27" fmla="*/ 355600 h 667977"/>
              <a:gd name="T28" fmla="*/ 823819 w 853715"/>
              <a:gd name="T29" fmla="*/ 355600 h 667977"/>
              <a:gd name="T30" fmla="*/ 853715 w 853715"/>
              <a:gd name="T31" fmla="*/ 355600 h 667977"/>
              <a:gd name="T32" fmla="*/ 840028 w 853715"/>
              <a:gd name="T33" fmla="*/ 382259 h 667977"/>
              <a:gd name="T34" fmla="*/ 737011 w 853715"/>
              <a:gd name="T35" fmla="*/ 583638 h 667977"/>
              <a:gd name="T36" fmla="*/ 731968 w 853715"/>
              <a:gd name="T37" fmla="*/ 593365 h 667977"/>
              <a:gd name="T38" fmla="*/ 720802 w 853715"/>
              <a:gd name="T39" fmla="*/ 593365 h 667977"/>
              <a:gd name="T40" fmla="*/ 402387 w 853715"/>
              <a:gd name="T41" fmla="*/ 593365 h 667977"/>
              <a:gd name="T42" fmla="*/ 402387 w 853715"/>
              <a:gd name="T43" fmla="*/ 426569 h 667977"/>
              <a:gd name="T44" fmla="*/ 381496 w 853715"/>
              <a:gd name="T45" fmla="*/ 376495 h 667977"/>
              <a:gd name="T46" fmla="*/ 331788 w 853715"/>
              <a:gd name="T47" fmla="*/ 355600 h 667977"/>
              <a:gd name="T48" fmla="*/ 467735 w 853715"/>
              <a:gd name="T49" fmla="*/ 215900 h 667977"/>
              <a:gd name="T50" fmla="*/ 709829 w 853715"/>
              <a:gd name="T51" fmla="*/ 215900 h 667977"/>
              <a:gd name="T52" fmla="*/ 741940 w 853715"/>
              <a:gd name="T53" fmla="*/ 231096 h 667977"/>
              <a:gd name="T54" fmla="*/ 755289 w 853715"/>
              <a:gd name="T55" fmla="*/ 267640 h 667977"/>
              <a:gd name="T56" fmla="*/ 755289 w 853715"/>
              <a:gd name="T57" fmla="*/ 342538 h 667977"/>
              <a:gd name="T58" fmla="*/ 422275 w 853715"/>
              <a:gd name="T59" fmla="*/ 342538 h 667977"/>
              <a:gd name="T60" fmla="*/ 422275 w 853715"/>
              <a:gd name="T61" fmla="*/ 267640 h 667977"/>
              <a:gd name="T62" fmla="*/ 435625 w 853715"/>
              <a:gd name="T63" fmla="*/ 231096 h 667977"/>
              <a:gd name="T64" fmla="*/ 467735 w 853715"/>
              <a:gd name="T65" fmla="*/ 215900 h 667977"/>
              <a:gd name="T66" fmla="*/ 191908 w 853715"/>
              <a:gd name="T67" fmla="*/ 123825 h 667977"/>
              <a:gd name="T68" fmla="*/ 275846 w 853715"/>
              <a:gd name="T69" fmla="*/ 158716 h 667977"/>
              <a:gd name="T70" fmla="*/ 310790 w 853715"/>
              <a:gd name="T71" fmla="*/ 242528 h 667977"/>
              <a:gd name="T72" fmla="*/ 275846 w 853715"/>
              <a:gd name="T73" fmla="*/ 326339 h 667977"/>
              <a:gd name="T74" fmla="*/ 191908 w 853715"/>
              <a:gd name="T75" fmla="*/ 361590 h 667977"/>
              <a:gd name="T76" fmla="*/ 107969 w 853715"/>
              <a:gd name="T77" fmla="*/ 326339 h 667977"/>
              <a:gd name="T78" fmla="*/ 73025 w 853715"/>
              <a:gd name="T79" fmla="*/ 242528 h 667977"/>
              <a:gd name="T80" fmla="*/ 107969 w 853715"/>
              <a:gd name="T81" fmla="*/ 158716 h 667977"/>
              <a:gd name="T82" fmla="*/ 191908 w 853715"/>
              <a:gd name="T83" fmla="*/ 123825 h 667977"/>
              <a:gd name="T84" fmla="*/ 588783 w 853715"/>
              <a:gd name="T85" fmla="*/ 0 h 667977"/>
              <a:gd name="T86" fmla="*/ 661896 w 853715"/>
              <a:gd name="T87" fmla="*/ 30254 h 667977"/>
              <a:gd name="T88" fmla="*/ 691790 w 853715"/>
              <a:gd name="T89" fmla="*/ 103007 h 667977"/>
              <a:gd name="T90" fmla="*/ 661896 w 853715"/>
              <a:gd name="T91" fmla="*/ 175761 h 667977"/>
              <a:gd name="T92" fmla="*/ 588783 w 853715"/>
              <a:gd name="T93" fmla="*/ 206015 h 667977"/>
              <a:gd name="T94" fmla="*/ 516029 w 853715"/>
              <a:gd name="T95" fmla="*/ 175761 h 667977"/>
              <a:gd name="T96" fmla="*/ 485775 w 853715"/>
              <a:gd name="T97" fmla="*/ 103007 h 667977"/>
              <a:gd name="T98" fmla="*/ 516029 w 853715"/>
              <a:gd name="T99" fmla="*/ 30254 h 667977"/>
              <a:gd name="T100" fmla="*/ 588783 w 853715"/>
              <a:gd name="T101" fmla="*/ 0 h 667977"/>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53715" h="667977">
                <a:moveTo>
                  <a:pt x="52568" y="374650"/>
                </a:moveTo>
                <a:lnTo>
                  <a:pt x="331248" y="374650"/>
                </a:lnTo>
                <a:cubicBezTo>
                  <a:pt x="346010" y="374650"/>
                  <a:pt x="358972" y="380784"/>
                  <a:pt x="368693" y="390164"/>
                </a:cubicBezTo>
                <a:cubicBezTo>
                  <a:pt x="378054" y="399906"/>
                  <a:pt x="383815" y="412895"/>
                  <a:pt x="383815" y="427326"/>
                </a:cubicBezTo>
                <a:lnTo>
                  <a:pt x="383815" y="649577"/>
                </a:lnTo>
                <a:lnTo>
                  <a:pt x="383815" y="667977"/>
                </a:lnTo>
                <a:lnTo>
                  <a:pt x="365453" y="667977"/>
                </a:lnTo>
                <a:lnTo>
                  <a:pt x="18363" y="667977"/>
                </a:lnTo>
                <a:lnTo>
                  <a:pt x="0" y="667977"/>
                </a:lnTo>
                <a:lnTo>
                  <a:pt x="0" y="649577"/>
                </a:lnTo>
                <a:lnTo>
                  <a:pt x="0" y="427326"/>
                </a:lnTo>
                <a:cubicBezTo>
                  <a:pt x="0" y="412895"/>
                  <a:pt x="5761" y="399906"/>
                  <a:pt x="15482" y="390164"/>
                </a:cubicBezTo>
                <a:cubicBezTo>
                  <a:pt x="24844" y="380784"/>
                  <a:pt x="37806" y="374650"/>
                  <a:pt x="52568" y="374650"/>
                </a:cubicBezTo>
                <a:close/>
                <a:moveTo>
                  <a:pt x="331788" y="355600"/>
                </a:moveTo>
                <a:lnTo>
                  <a:pt x="823819" y="355600"/>
                </a:lnTo>
                <a:lnTo>
                  <a:pt x="853715" y="355600"/>
                </a:lnTo>
                <a:lnTo>
                  <a:pt x="840028" y="382259"/>
                </a:lnTo>
                <a:lnTo>
                  <a:pt x="737011" y="583638"/>
                </a:lnTo>
                <a:lnTo>
                  <a:pt x="731968" y="593365"/>
                </a:lnTo>
                <a:lnTo>
                  <a:pt x="720802" y="593365"/>
                </a:lnTo>
                <a:lnTo>
                  <a:pt x="402387" y="593365"/>
                </a:lnTo>
                <a:lnTo>
                  <a:pt x="402387" y="426569"/>
                </a:lnTo>
                <a:cubicBezTo>
                  <a:pt x="402387" y="407836"/>
                  <a:pt x="394823" y="389824"/>
                  <a:pt x="381496" y="376495"/>
                </a:cubicBezTo>
                <a:cubicBezTo>
                  <a:pt x="368168" y="363165"/>
                  <a:pt x="350158" y="355600"/>
                  <a:pt x="331788" y="355600"/>
                </a:cubicBezTo>
                <a:close/>
                <a:moveTo>
                  <a:pt x="467735" y="215900"/>
                </a:moveTo>
                <a:lnTo>
                  <a:pt x="709829" y="215900"/>
                </a:lnTo>
                <a:cubicBezTo>
                  <a:pt x="722457" y="215900"/>
                  <a:pt x="733642" y="221327"/>
                  <a:pt x="741940" y="231096"/>
                </a:cubicBezTo>
                <a:cubicBezTo>
                  <a:pt x="750238" y="240142"/>
                  <a:pt x="755289" y="253168"/>
                  <a:pt x="755289" y="267640"/>
                </a:cubicBezTo>
                <a:lnTo>
                  <a:pt x="755289" y="342538"/>
                </a:lnTo>
                <a:lnTo>
                  <a:pt x="422275" y="342538"/>
                </a:lnTo>
                <a:lnTo>
                  <a:pt x="422275" y="267640"/>
                </a:lnTo>
                <a:cubicBezTo>
                  <a:pt x="422275" y="253168"/>
                  <a:pt x="426966" y="240142"/>
                  <a:pt x="435625" y="231096"/>
                </a:cubicBezTo>
                <a:cubicBezTo>
                  <a:pt x="443562" y="221327"/>
                  <a:pt x="455108" y="215900"/>
                  <a:pt x="467735" y="215900"/>
                </a:cubicBezTo>
                <a:close/>
                <a:moveTo>
                  <a:pt x="191908" y="123825"/>
                </a:moveTo>
                <a:cubicBezTo>
                  <a:pt x="224690" y="123825"/>
                  <a:pt x="254591" y="137134"/>
                  <a:pt x="275846" y="158716"/>
                </a:cubicBezTo>
                <a:cubicBezTo>
                  <a:pt x="297461" y="179939"/>
                  <a:pt x="310790" y="209794"/>
                  <a:pt x="310790" y="242528"/>
                </a:cubicBezTo>
                <a:cubicBezTo>
                  <a:pt x="310790" y="275261"/>
                  <a:pt x="297461" y="305116"/>
                  <a:pt x="275846" y="326339"/>
                </a:cubicBezTo>
                <a:cubicBezTo>
                  <a:pt x="254591" y="347921"/>
                  <a:pt x="224690" y="361590"/>
                  <a:pt x="191908" y="361590"/>
                </a:cubicBezTo>
                <a:cubicBezTo>
                  <a:pt x="159125" y="361590"/>
                  <a:pt x="129224" y="347921"/>
                  <a:pt x="107969" y="326339"/>
                </a:cubicBezTo>
                <a:cubicBezTo>
                  <a:pt x="86354" y="305116"/>
                  <a:pt x="73025" y="275261"/>
                  <a:pt x="73025" y="242528"/>
                </a:cubicBezTo>
                <a:cubicBezTo>
                  <a:pt x="73025" y="209794"/>
                  <a:pt x="86354" y="179939"/>
                  <a:pt x="107969" y="158716"/>
                </a:cubicBezTo>
                <a:cubicBezTo>
                  <a:pt x="129224" y="137134"/>
                  <a:pt x="159125" y="123825"/>
                  <a:pt x="191908" y="123825"/>
                </a:cubicBezTo>
                <a:close/>
                <a:moveTo>
                  <a:pt x="588783" y="0"/>
                </a:moveTo>
                <a:cubicBezTo>
                  <a:pt x="617236" y="0"/>
                  <a:pt x="643168" y="11525"/>
                  <a:pt x="661896" y="30254"/>
                </a:cubicBezTo>
                <a:cubicBezTo>
                  <a:pt x="680625" y="48982"/>
                  <a:pt x="691790" y="74554"/>
                  <a:pt x="691790" y="103007"/>
                </a:cubicBezTo>
                <a:cubicBezTo>
                  <a:pt x="691790" y="131460"/>
                  <a:pt x="680625" y="157392"/>
                  <a:pt x="661896" y="175761"/>
                </a:cubicBezTo>
                <a:cubicBezTo>
                  <a:pt x="643168" y="194489"/>
                  <a:pt x="617236" y="206015"/>
                  <a:pt x="588783" y="206015"/>
                </a:cubicBezTo>
                <a:cubicBezTo>
                  <a:pt x="560690" y="206015"/>
                  <a:pt x="534758" y="194489"/>
                  <a:pt x="516029" y="175761"/>
                </a:cubicBezTo>
                <a:cubicBezTo>
                  <a:pt x="497301" y="157392"/>
                  <a:pt x="485775" y="131460"/>
                  <a:pt x="485775" y="103007"/>
                </a:cubicBezTo>
                <a:cubicBezTo>
                  <a:pt x="485775" y="74554"/>
                  <a:pt x="497301" y="48982"/>
                  <a:pt x="516029" y="30254"/>
                </a:cubicBezTo>
                <a:cubicBezTo>
                  <a:pt x="534758" y="11525"/>
                  <a:pt x="560690" y="0"/>
                  <a:pt x="588783"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24" name="Subtitle 2">
            <a:extLst>
              <a:ext uri="{FF2B5EF4-FFF2-40B4-BE49-F238E27FC236}">
                <a16:creationId xmlns:a16="http://schemas.microsoft.com/office/drawing/2014/main" id="{EDEF365A-A850-6648-87DB-FE2F4ED6D2C8}"/>
              </a:ext>
            </a:extLst>
          </p:cNvPr>
          <p:cNvSpPr txBox="1">
            <a:spLocks/>
          </p:cNvSpPr>
          <p:nvPr/>
        </p:nvSpPr>
        <p:spPr>
          <a:xfrm>
            <a:off x="9772692" y="3820685"/>
            <a:ext cx="5046151" cy="1392176"/>
          </a:xfrm>
          <a:prstGeom prst="rect">
            <a:avLst/>
          </a:prstGeom>
        </p:spPr>
        <p:txBody>
          <a:bodyPr vert="horz" wrap="square" lIns="91440" tIns="45720" rIns="91440" bIns="45720" rtlCol="0" anchor="b">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Tree>
    <p:extLst>
      <p:ext uri="{BB962C8B-B14F-4D97-AF65-F5344CB8AC3E}">
        <p14:creationId xmlns:p14="http://schemas.microsoft.com/office/powerpoint/2010/main" val="332563374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7EBB2E06-83F1-A949-A183-D140E52911D5}"/>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7" name="TextBox 16">
            <a:extLst>
              <a:ext uri="{FF2B5EF4-FFF2-40B4-BE49-F238E27FC236}">
                <a16:creationId xmlns:a16="http://schemas.microsoft.com/office/drawing/2014/main" id="{FC23174D-A8ED-8D4C-ADB8-582BBF0BD0F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145" name="Freeform 1">
            <a:extLst>
              <a:ext uri="{FF2B5EF4-FFF2-40B4-BE49-F238E27FC236}">
                <a16:creationId xmlns:a16="http://schemas.microsoft.com/office/drawing/2014/main" id="{3FAF1678-4362-0A4A-9810-6E448FA0F366}"/>
              </a:ext>
            </a:extLst>
          </p:cNvPr>
          <p:cNvSpPr>
            <a:spLocks noChangeArrowheads="1"/>
          </p:cNvSpPr>
          <p:nvPr/>
        </p:nvSpPr>
        <p:spPr bwMode="auto">
          <a:xfrm>
            <a:off x="15518885" y="3702856"/>
            <a:ext cx="7337940" cy="2313641"/>
          </a:xfrm>
          <a:custGeom>
            <a:avLst/>
            <a:gdLst>
              <a:gd name="T0" fmla="*/ 6474 w 9455"/>
              <a:gd name="T1" fmla="*/ 2980 h 2981"/>
              <a:gd name="T2" fmla="*/ 0 w 9455"/>
              <a:gd name="T3" fmla="*/ 2980 h 2981"/>
              <a:gd name="T4" fmla="*/ 2275 w 9455"/>
              <a:gd name="T5" fmla="*/ 0 h 2981"/>
              <a:gd name="T6" fmla="*/ 9454 w 9455"/>
              <a:gd name="T7" fmla="*/ 0 h 2981"/>
              <a:gd name="T8" fmla="*/ 9454 w 9455"/>
              <a:gd name="T9" fmla="*/ 0 h 2981"/>
              <a:gd name="T10" fmla="*/ 6474 w 9455"/>
              <a:gd name="T11" fmla="*/ 2980 h 2981"/>
            </a:gdLst>
            <a:ahLst/>
            <a:cxnLst>
              <a:cxn ang="0">
                <a:pos x="T0" y="T1"/>
              </a:cxn>
              <a:cxn ang="0">
                <a:pos x="T2" y="T3"/>
              </a:cxn>
              <a:cxn ang="0">
                <a:pos x="T4" y="T5"/>
              </a:cxn>
              <a:cxn ang="0">
                <a:pos x="T6" y="T7"/>
              </a:cxn>
              <a:cxn ang="0">
                <a:pos x="T8" y="T9"/>
              </a:cxn>
              <a:cxn ang="0">
                <a:pos x="T10" y="T11"/>
              </a:cxn>
            </a:cxnLst>
            <a:rect l="0" t="0" r="r" b="b"/>
            <a:pathLst>
              <a:path w="9455" h="2981">
                <a:moveTo>
                  <a:pt x="6474" y="2980"/>
                </a:moveTo>
                <a:lnTo>
                  <a:pt x="0" y="2980"/>
                </a:lnTo>
                <a:lnTo>
                  <a:pt x="2275" y="0"/>
                </a:lnTo>
                <a:lnTo>
                  <a:pt x="9454" y="0"/>
                </a:lnTo>
                <a:lnTo>
                  <a:pt x="9454" y="0"/>
                </a:lnTo>
                <a:cubicBezTo>
                  <a:pt x="9454" y="1646"/>
                  <a:pt x="8120" y="2980"/>
                  <a:pt x="6474" y="298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6146" name="Freeform 2">
            <a:extLst>
              <a:ext uri="{FF2B5EF4-FFF2-40B4-BE49-F238E27FC236}">
                <a16:creationId xmlns:a16="http://schemas.microsoft.com/office/drawing/2014/main" id="{5CE107A7-575D-A549-B10B-50DA58B3D4A0}"/>
              </a:ext>
            </a:extLst>
          </p:cNvPr>
          <p:cNvSpPr>
            <a:spLocks noChangeArrowheads="1"/>
          </p:cNvSpPr>
          <p:nvPr/>
        </p:nvSpPr>
        <p:spPr bwMode="auto">
          <a:xfrm>
            <a:off x="10097571" y="6016497"/>
            <a:ext cx="7337940" cy="2313641"/>
          </a:xfrm>
          <a:custGeom>
            <a:avLst/>
            <a:gdLst>
              <a:gd name="T0" fmla="*/ 2980 w 9455"/>
              <a:gd name="T1" fmla="*/ 2979 h 2980"/>
              <a:gd name="T2" fmla="*/ 9454 w 9455"/>
              <a:gd name="T3" fmla="*/ 2979 h 2980"/>
              <a:gd name="T4" fmla="*/ 7179 w 9455"/>
              <a:gd name="T5" fmla="*/ 0 h 2980"/>
              <a:gd name="T6" fmla="*/ 0 w 9455"/>
              <a:gd name="T7" fmla="*/ 0 h 2980"/>
              <a:gd name="T8" fmla="*/ 0 w 9455"/>
              <a:gd name="T9" fmla="*/ 0 h 2980"/>
              <a:gd name="T10" fmla="*/ 2980 w 9455"/>
              <a:gd name="T11" fmla="*/ 2979 h 2980"/>
            </a:gdLst>
            <a:ahLst/>
            <a:cxnLst>
              <a:cxn ang="0">
                <a:pos x="T0" y="T1"/>
              </a:cxn>
              <a:cxn ang="0">
                <a:pos x="T2" y="T3"/>
              </a:cxn>
              <a:cxn ang="0">
                <a:pos x="T4" y="T5"/>
              </a:cxn>
              <a:cxn ang="0">
                <a:pos x="T6" y="T7"/>
              </a:cxn>
              <a:cxn ang="0">
                <a:pos x="T8" y="T9"/>
              </a:cxn>
              <a:cxn ang="0">
                <a:pos x="T10" y="T11"/>
              </a:cxn>
            </a:cxnLst>
            <a:rect l="0" t="0" r="r" b="b"/>
            <a:pathLst>
              <a:path w="9455" h="2980">
                <a:moveTo>
                  <a:pt x="2980" y="2979"/>
                </a:moveTo>
                <a:lnTo>
                  <a:pt x="9454" y="2979"/>
                </a:lnTo>
                <a:lnTo>
                  <a:pt x="7179" y="0"/>
                </a:lnTo>
                <a:lnTo>
                  <a:pt x="0" y="0"/>
                </a:lnTo>
                <a:lnTo>
                  <a:pt x="0" y="0"/>
                </a:lnTo>
                <a:cubicBezTo>
                  <a:pt x="0" y="1646"/>
                  <a:pt x="1334" y="2979"/>
                  <a:pt x="2980" y="2979"/>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6147" name="Freeform 3">
            <a:extLst>
              <a:ext uri="{FF2B5EF4-FFF2-40B4-BE49-F238E27FC236}">
                <a16:creationId xmlns:a16="http://schemas.microsoft.com/office/drawing/2014/main" id="{02951478-C428-BA42-A9C6-A3BB4F541516}"/>
              </a:ext>
            </a:extLst>
          </p:cNvPr>
          <p:cNvSpPr>
            <a:spLocks noChangeArrowheads="1"/>
          </p:cNvSpPr>
          <p:nvPr/>
        </p:nvSpPr>
        <p:spPr bwMode="auto">
          <a:xfrm>
            <a:off x="15518885" y="6013074"/>
            <a:ext cx="1916626" cy="2317066"/>
          </a:xfrm>
          <a:custGeom>
            <a:avLst/>
            <a:gdLst>
              <a:gd name="T0" fmla="*/ 2469 w 2470"/>
              <a:gd name="T1" fmla="*/ 2983 h 2984"/>
              <a:gd name="T2" fmla="*/ 2469 w 2470"/>
              <a:gd name="T3" fmla="*/ 0 h 2984"/>
              <a:gd name="T4" fmla="*/ 0 w 2470"/>
              <a:gd name="T5" fmla="*/ 4 h 2984"/>
              <a:gd name="T6" fmla="*/ 2469 w 2470"/>
              <a:gd name="T7" fmla="*/ 2983 h 2984"/>
            </a:gdLst>
            <a:ahLst/>
            <a:cxnLst>
              <a:cxn ang="0">
                <a:pos x="T0" y="T1"/>
              </a:cxn>
              <a:cxn ang="0">
                <a:pos x="T2" y="T3"/>
              </a:cxn>
              <a:cxn ang="0">
                <a:pos x="T4" y="T5"/>
              </a:cxn>
              <a:cxn ang="0">
                <a:pos x="T6" y="T7"/>
              </a:cxn>
            </a:cxnLst>
            <a:rect l="0" t="0" r="r" b="b"/>
            <a:pathLst>
              <a:path w="2470" h="2984">
                <a:moveTo>
                  <a:pt x="2469" y="2983"/>
                </a:moveTo>
                <a:lnTo>
                  <a:pt x="2469" y="0"/>
                </a:lnTo>
                <a:lnTo>
                  <a:pt x="0" y="4"/>
                </a:lnTo>
                <a:lnTo>
                  <a:pt x="2469" y="2983"/>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148" name="Freeform 4">
            <a:extLst>
              <a:ext uri="{FF2B5EF4-FFF2-40B4-BE49-F238E27FC236}">
                <a16:creationId xmlns:a16="http://schemas.microsoft.com/office/drawing/2014/main" id="{35EE6756-F0AD-D544-BAE8-3780611C836F}"/>
              </a:ext>
            </a:extLst>
          </p:cNvPr>
          <p:cNvSpPr>
            <a:spLocks noChangeArrowheads="1"/>
          </p:cNvSpPr>
          <p:nvPr/>
        </p:nvSpPr>
        <p:spPr bwMode="auto">
          <a:xfrm>
            <a:off x="15518885" y="8326715"/>
            <a:ext cx="7337940" cy="2313641"/>
          </a:xfrm>
          <a:custGeom>
            <a:avLst/>
            <a:gdLst>
              <a:gd name="T0" fmla="*/ 6474 w 9455"/>
              <a:gd name="T1" fmla="*/ 2979 h 2980"/>
              <a:gd name="T2" fmla="*/ 0 w 9455"/>
              <a:gd name="T3" fmla="*/ 2979 h 2980"/>
              <a:gd name="T4" fmla="*/ 2275 w 9455"/>
              <a:gd name="T5" fmla="*/ 0 h 2980"/>
              <a:gd name="T6" fmla="*/ 9454 w 9455"/>
              <a:gd name="T7" fmla="*/ 0 h 2980"/>
              <a:gd name="T8" fmla="*/ 9454 w 9455"/>
              <a:gd name="T9" fmla="*/ 0 h 2980"/>
              <a:gd name="T10" fmla="*/ 6474 w 9455"/>
              <a:gd name="T11" fmla="*/ 2979 h 2980"/>
            </a:gdLst>
            <a:ahLst/>
            <a:cxnLst>
              <a:cxn ang="0">
                <a:pos x="T0" y="T1"/>
              </a:cxn>
              <a:cxn ang="0">
                <a:pos x="T2" y="T3"/>
              </a:cxn>
              <a:cxn ang="0">
                <a:pos x="T4" y="T5"/>
              </a:cxn>
              <a:cxn ang="0">
                <a:pos x="T6" y="T7"/>
              </a:cxn>
              <a:cxn ang="0">
                <a:pos x="T8" y="T9"/>
              </a:cxn>
              <a:cxn ang="0">
                <a:pos x="T10" y="T11"/>
              </a:cxn>
            </a:cxnLst>
            <a:rect l="0" t="0" r="r" b="b"/>
            <a:pathLst>
              <a:path w="9455" h="2980">
                <a:moveTo>
                  <a:pt x="6474" y="2979"/>
                </a:moveTo>
                <a:lnTo>
                  <a:pt x="0" y="2979"/>
                </a:lnTo>
                <a:lnTo>
                  <a:pt x="2275" y="0"/>
                </a:lnTo>
                <a:lnTo>
                  <a:pt x="9454" y="0"/>
                </a:lnTo>
                <a:lnTo>
                  <a:pt x="9454" y="0"/>
                </a:lnTo>
                <a:cubicBezTo>
                  <a:pt x="9454" y="1645"/>
                  <a:pt x="8120" y="2979"/>
                  <a:pt x="6474" y="2979"/>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6149" name="Freeform 5">
            <a:extLst>
              <a:ext uri="{FF2B5EF4-FFF2-40B4-BE49-F238E27FC236}">
                <a16:creationId xmlns:a16="http://schemas.microsoft.com/office/drawing/2014/main" id="{D221FEDF-E5BD-D741-96A8-6B5E7A537D04}"/>
              </a:ext>
            </a:extLst>
          </p:cNvPr>
          <p:cNvSpPr>
            <a:spLocks noChangeArrowheads="1"/>
          </p:cNvSpPr>
          <p:nvPr/>
        </p:nvSpPr>
        <p:spPr bwMode="auto">
          <a:xfrm>
            <a:off x="15518885" y="10636937"/>
            <a:ext cx="1916626" cy="2317063"/>
          </a:xfrm>
          <a:custGeom>
            <a:avLst/>
            <a:gdLst>
              <a:gd name="T0" fmla="*/ 2469 w 2470"/>
              <a:gd name="T1" fmla="*/ 2983 h 2984"/>
              <a:gd name="T2" fmla="*/ 2469 w 2470"/>
              <a:gd name="T3" fmla="*/ 0 h 2984"/>
              <a:gd name="T4" fmla="*/ 0 w 2470"/>
              <a:gd name="T5" fmla="*/ 3 h 2984"/>
              <a:gd name="T6" fmla="*/ 2469 w 2470"/>
              <a:gd name="T7" fmla="*/ 2983 h 2984"/>
            </a:gdLst>
            <a:ahLst/>
            <a:cxnLst>
              <a:cxn ang="0">
                <a:pos x="T0" y="T1"/>
              </a:cxn>
              <a:cxn ang="0">
                <a:pos x="T2" y="T3"/>
              </a:cxn>
              <a:cxn ang="0">
                <a:pos x="T4" y="T5"/>
              </a:cxn>
              <a:cxn ang="0">
                <a:pos x="T6" y="T7"/>
              </a:cxn>
            </a:cxnLst>
            <a:rect l="0" t="0" r="r" b="b"/>
            <a:pathLst>
              <a:path w="2470" h="2984">
                <a:moveTo>
                  <a:pt x="2469" y="2983"/>
                </a:moveTo>
                <a:lnTo>
                  <a:pt x="2469" y="0"/>
                </a:lnTo>
                <a:lnTo>
                  <a:pt x="0" y="3"/>
                </a:lnTo>
                <a:lnTo>
                  <a:pt x="2469" y="2983"/>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6150" name="Freeform 6">
            <a:extLst>
              <a:ext uri="{FF2B5EF4-FFF2-40B4-BE49-F238E27FC236}">
                <a16:creationId xmlns:a16="http://schemas.microsoft.com/office/drawing/2014/main" id="{FD15B1F6-A0F9-834A-895B-64F0CF0BEEE4}"/>
              </a:ext>
            </a:extLst>
          </p:cNvPr>
          <p:cNvSpPr>
            <a:spLocks noChangeArrowheads="1"/>
          </p:cNvSpPr>
          <p:nvPr/>
        </p:nvSpPr>
        <p:spPr bwMode="auto">
          <a:xfrm>
            <a:off x="15518885" y="8326715"/>
            <a:ext cx="1916626" cy="2313641"/>
          </a:xfrm>
          <a:custGeom>
            <a:avLst/>
            <a:gdLst>
              <a:gd name="T0" fmla="*/ 0 w 2276"/>
              <a:gd name="T1" fmla="*/ 2979 h 2980"/>
              <a:gd name="T2" fmla="*/ 0 w 2276"/>
              <a:gd name="T3" fmla="*/ 0 h 2980"/>
              <a:gd name="T4" fmla="*/ 2275 w 2276"/>
              <a:gd name="T5" fmla="*/ 0 h 2980"/>
              <a:gd name="T6" fmla="*/ 0 w 2276"/>
              <a:gd name="T7" fmla="*/ 2979 h 2980"/>
            </a:gdLst>
            <a:ahLst/>
            <a:cxnLst>
              <a:cxn ang="0">
                <a:pos x="T0" y="T1"/>
              </a:cxn>
              <a:cxn ang="0">
                <a:pos x="T2" y="T3"/>
              </a:cxn>
              <a:cxn ang="0">
                <a:pos x="T4" y="T5"/>
              </a:cxn>
              <a:cxn ang="0">
                <a:pos x="T6" y="T7"/>
              </a:cxn>
            </a:cxnLst>
            <a:rect l="0" t="0" r="r" b="b"/>
            <a:pathLst>
              <a:path w="2276" h="2980">
                <a:moveTo>
                  <a:pt x="0" y="2979"/>
                </a:moveTo>
                <a:lnTo>
                  <a:pt x="0" y="0"/>
                </a:lnTo>
                <a:lnTo>
                  <a:pt x="2275" y="0"/>
                </a:lnTo>
                <a:lnTo>
                  <a:pt x="0" y="2979"/>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8" name="Freeform 108">
            <a:extLst>
              <a:ext uri="{FF2B5EF4-FFF2-40B4-BE49-F238E27FC236}">
                <a16:creationId xmlns:a16="http://schemas.microsoft.com/office/drawing/2014/main" id="{181473FB-491A-D94D-976E-67DE3C1BEB07}"/>
              </a:ext>
            </a:extLst>
          </p:cNvPr>
          <p:cNvSpPr>
            <a:spLocks noChangeArrowheads="1"/>
          </p:cNvSpPr>
          <p:nvPr/>
        </p:nvSpPr>
        <p:spPr bwMode="auto">
          <a:xfrm>
            <a:off x="11070139" y="6708535"/>
            <a:ext cx="1158726" cy="926143"/>
          </a:xfrm>
          <a:custGeom>
            <a:avLst/>
            <a:gdLst>
              <a:gd name="T0" fmla="*/ 313351 w 877527"/>
              <a:gd name="T1" fmla="*/ 570206 h 701315"/>
              <a:gd name="T2" fmla="*/ 567711 w 877527"/>
              <a:gd name="T3" fmla="*/ 570206 h 701315"/>
              <a:gd name="T4" fmla="*/ 603791 w 877527"/>
              <a:gd name="T5" fmla="*/ 671780 h 701315"/>
              <a:gd name="T6" fmla="*/ 614253 w 877527"/>
              <a:gd name="T7" fmla="*/ 701675 h 701315"/>
              <a:gd name="T8" fmla="*/ 586833 w 877527"/>
              <a:gd name="T9" fmla="*/ 701675 h 701315"/>
              <a:gd name="T10" fmla="*/ 294230 w 877527"/>
              <a:gd name="T11" fmla="*/ 701675 h 701315"/>
              <a:gd name="T12" fmla="*/ 266809 w 877527"/>
              <a:gd name="T13" fmla="*/ 701675 h 701315"/>
              <a:gd name="T14" fmla="*/ 277633 w 877527"/>
              <a:gd name="T15" fmla="*/ 671780 h 701315"/>
              <a:gd name="T16" fmla="*/ 622947 w 877527"/>
              <a:gd name="T17" fmla="*/ 171336 h 701315"/>
              <a:gd name="T18" fmla="*/ 675160 w 877527"/>
              <a:gd name="T19" fmla="*/ 223889 h 701315"/>
              <a:gd name="T20" fmla="*/ 590539 w 877527"/>
              <a:gd name="T21" fmla="*/ 308117 h 701315"/>
              <a:gd name="T22" fmla="*/ 503398 w 877527"/>
              <a:gd name="T23" fmla="*/ 221009 h 701315"/>
              <a:gd name="T24" fmla="*/ 490436 w 877527"/>
              <a:gd name="T25" fmla="*/ 208051 h 701315"/>
              <a:gd name="T26" fmla="*/ 477473 w 877527"/>
              <a:gd name="T27" fmla="*/ 221009 h 701315"/>
              <a:gd name="T28" fmla="*/ 368727 w 877527"/>
              <a:gd name="T29" fmla="*/ 329714 h 701315"/>
              <a:gd name="T30" fmla="*/ 281226 w 877527"/>
              <a:gd name="T31" fmla="*/ 242246 h 701315"/>
              <a:gd name="T32" fmla="*/ 268623 w 877527"/>
              <a:gd name="T33" fmla="*/ 229289 h 701315"/>
              <a:gd name="T34" fmla="*/ 255661 w 877527"/>
              <a:gd name="T35" fmla="*/ 242246 h 701315"/>
              <a:gd name="T36" fmla="*/ 126750 w 877527"/>
              <a:gd name="T37" fmla="*/ 371108 h 701315"/>
              <a:gd name="T38" fmla="*/ 152677 w 877527"/>
              <a:gd name="T39" fmla="*/ 397025 h 701315"/>
              <a:gd name="T40" fmla="*/ 268623 w 877527"/>
              <a:gd name="T41" fmla="*/ 281121 h 701315"/>
              <a:gd name="T42" fmla="*/ 355764 w 877527"/>
              <a:gd name="T43" fmla="*/ 368229 h 701315"/>
              <a:gd name="T44" fmla="*/ 368727 w 877527"/>
              <a:gd name="T45" fmla="*/ 381547 h 701315"/>
              <a:gd name="T46" fmla="*/ 381691 w 877527"/>
              <a:gd name="T47" fmla="*/ 368229 h 701315"/>
              <a:gd name="T48" fmla="*/ 490436 w 877527"/>
              <a:gd name="T49" fmla="*/ 259524 h 701315"/>
              <a:gd name="T50" fmla="*/ 577577 w 877527"/>
              <a:gd name="T51" fmla="*/ 346992 h 701315"/>
              <a:gd name="T52" fmla="*/ 590539 w 877527"/>
              <a:gd name="T53" fmla="*/ 359950 h 701315"/>
              <a:gd name="T54" fmla="*/ 603502 w 877527"/>
              <a:gd name="T55" fmla="*/ 346992 h 701315"/>
              <a:gd name="T56" fmla="*/ 700725 w 877527"/>
              <a:gd name="T57" fmla="*/ 249445 h 701315"/>
              <a:gd name="T58" fmla="*/ 750777 w 877527"/>
              <a:gd name="T59" fmla="*/ 299479 h 701315"/>
              <a:gd name="T60" fmla="*/ 750777 w 877527"/>
              <a:gd name="T61" fmla="*/ 171336 h 701315"/>
              <a:gd name="T62" fmla="*/ 35649 w 877527"/>
              <a:gd name="T63" fmla="*/ 0 h 701315"/>
              <a:gd name="T64" fmla="*/ 841878 w 877527"/>
              <a:gd name="T65" fmla="*/ 0 h 701315"/>
              <a:gd name="T66" fmla="*/ 867085 w 877527"/>
              <a:gd name="T67" fmla="*/ 10438 h 701315"/>
              <a:gd name="T68" fmla="*/ 877887 w 877527"/>
              <a:gd name="T69" fmla="*/ 35635 h 701315"/>
              <a:gd name="T70" fmla="*/ 877887 w 877527"/>
              <a:gd name="T71" fmla="*/ 518328 h 701315"/>
              <a:gd name="T72" fmla="*/ 867085 w 877527"/>
              <a:gd name="T73" fmla="*/ 543524 h 701315"/>
              <a:gd name="T74" fmla="*/ 841878 w 877527"/>
              <a:gd name="T75" fmla="*/ 553962 h 701315"/>
              <a:gd name="T76" fmla="*/ 35649 w 877527"/>
              <a:gd name="T77" fmla="*/ 553962 h 701315"/>
              <a:gd name="T78" fmla="*/ 10442 w 877527"/>
              <a:gd name="T79" fmla="*/ 543524 h 701315"/>
              <a:gd name="T80" fmla="*/ 0 w 877527"/>
              <a:gd name="T81" fmla="*/ 518328 h 701315"/>
              <a:gd name="T82" fmla="*/ 0 w 877527"/>
              <a:gd name="T83" fmla="*/ 35635 h 701315"/>
              <a:gd name="T84" fmla="*/ 10442 w 877527"/>
              <a:gd name="T85" fmla="*/ 10438 h 701315"/>
              <a:gd name="T86" fmla="*/ 35649 w 877527"/>
              <a:gd name="T87" fmla="*/ 0 h 70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77527" h="701315">
                <a:moveTo>
                  <a:pt x="313223" y="569913"/>
                </a:moveTo>
                <a:lnTo>
                  <a:pt x="567478" y="569913"/>
                </a:lnTo>
                <a:lnTo>
                  <a:pt x="603543" y="671435"/>
                </a:lnTo>
                <a:lnTo>
                  <a:pt x="614001" y="701315"/>
                </a:lnTo>
                <a:lnTo>
                  <a:pt x="586592" y="701315"/>
                </a:lnTo>
                <a:lnTo>
                  <a:pt x="294109" y="701315"/>
                </a:lnTo>
                <a:lnTo>
                  <a:pt x="266700" y="701315"/>
                </a:lnTo>
                <a:lnTo>
                  <a:pt x="277519" y="671435"/>
                </a:lnTo>
                <a:lnTo>
                  <a:pt x="313223" y="569913"/>
                </a:lnTo>
                <a:close/>
                <a:moveTo>
                  <a:pt x="622692" y="171248"/>
                </a:moveTo>
                <a:lnTo>
                  <a:pt x="674883" y="223774"/>
                </a:lnTo>
                <a:lnTo>
                  <a:pt x="590297" y="307959"/>
                </a:lnTo>
                <a:lnTo>
                  <a:pt x="503192" y="220896"/>
                </a:lnTo>
                <a:lnTo>
                  <a:pt x="490235" y="207944"/>
                </a:lnTo>
                <a:lnTo>
                  <a:pt x="477277" y="220896"/>
                </a:lnTo>
                <a:lnTo>
                  <a:pt x="368576" y="329545"/>
                </a:lnTo>
                <a:lnTo>
                  <a:pt x="281111" y="242122"/>
                </a:lnTo>
                <a:lnTo>
                  <a:pt x="268513" y="229171"/>
                </a:lnTo>
                <a:lnTo>
                  <a:pt x="255556" y="242122"/>
                </a:lnTo>
                <a:lnTo>
                  <a:pt x="126698" y="370918"/>
                </a:lnTo>
                <a:lnTo>
                  <a:pt x="152614" y="396821"/>
                </a:lnTo>
                <a:lnTo>
                  <a:pt x="268513" y="280977"/>
                </a:lnTo>
                <a:lnTo>
                  <a:pt x="355618" y="368040"/>
                </a:lnTo>
                <a:lnTo>
                  <a:pt x="368576" y="381351"/>
                </a:lnTo>
                <a:lnTo>
                  <a:pt x="381534" y="368040"/>
                </a:lnTo>
                <a:lnTo>
                  <a:pt x="490235" y="259391"/>
                </a:lnTo>
                <a:lnTo>
                  <a:pt x="577340" y="346814"/>
                </a:lnTo>
                <a:lnTo>
                  <a:pt x="590297" y="359765"/>
                </a:lnTo>
                <a:lnTo>
                  <a:pt x="603255" y="346814"/>
                </a:lnTo>
                <a:lnTo>
                  <a:pt x="700438" y="249317"/>
                </a:lnTo>
                <a:lnTo>
                  <a:pt x="750469" y="299325"/>
                </a:lnTo>
                <a:lnTo>
                  <a:pt x="750469" y="171248"/>
                </a:lnTo>
                <a:lnTo>
                  <a:pt x="622692" y="171248"/>
                </a:lnTo>
                <a:close/>
                <a:moveTo>
                  <a:pt x="35634" y="0"/>
                </a:moveTo>
                <a:lnTo>
                  <a:pt x="841533" y="0"/>
                </a:lnTo>
                <a:cubicBezTo>
                  <a:pt x="851612" y="0"/>
                  <a:pt x="860610" y="3958"/>
                  <a:pt x="866729" y="10433"/>
                </a:cubicBezTo>
                <a:cubicBezTo>
                  <a:pt x="873208" y="16909"/>
                  <a:pt x="877527" y="25903"/>
                  <a:pt x="877527" y="35617"/>
                </a:cubicBezTo>
                <a:lnTo>
                  <a:pt x="877527" y="518062"/>
                </a:lnTo>
                <a:cubicBezTo>
                  <a:pt x="877527" y="528135"/>
                  <a:pt x="873208" y="537129"/>
                  <a:pt x="866729" y="543245"/>
                </a:cubicBezTo>
                <a:cubicBezTo>
                  <a:pt x="860610" y="549721"/>
                  <a:pt x="851612" y="553678"/>
                  <a:pt x="841533" y="553678"/>
                </a:cubicBezTo>
                <a:lnTo>
                  <a:pt x="35634" y="553678"/>
                </a:lnTo>
                <a:cubicBezTo>
                  <a:pt x="25916" y="553678"/>
                  <a:pt x="16917" y="549721"/>
                  <a:pt x="10438" y="543245"/>
                </a:cubicBezTo>
                <a:cubicBezTo>
                  <a:pt x="3959" y="537129"/>
                  <a:pt x="0" y="528135"/>
                  <a:pt x="0" y="518062"/>
                </a:cubicBezTo>
                <a:lnTo>
                  <a:pt x="0" y="35617"/>
                </a:lnTo>
                <a:cubicBezTo>
                  <a:pt x="0" y="25903"/>
                  <a:pt x="3959" y="16909"/>
                  <a:pt x="10438" y="10433"/>
                </a:cubicBezTo>
                <a:cubicBezTo>
                  <a:pt x="16917" y="3958"/>
                  <a:pt x="25556" y="0"/>
                  <a:pt x="3563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9" name="Freeform 61">
            <a:extLst>
              <a:ext uri="{FF2B5EF4-FFF2-40B4-BE49-F238E27FC236}">
                <a16:creationId xmlns:a16="http://schemas.microsoft.com/office/drawing/2014/main" id="{D9BC74F5-DE27-AA4A-AEAF-7B858F3CBCF5}"/>
              </a:ext>
            </a:extLst>
          </p:cNvPr>
          <p:cNvSpPr>
            <a:spLocks noChangeArrowheads="1"/>
          </p:cNvSpPr>
          <p:nvPr/>
        </p:nvSpPr>
        <p:spPr bwMode="auto">
          <a:xfrm>
            <a:off x="20640483" y="8907315"/>
            <a:ext cx="1139868" cy="1152440"/>
          </a:xfrm>
          <a:custGeom>
            <a:avLst/>
            <a:gdLst>
              <a:gd name="T0" fmla="*/ 310363807 w 2400"/>
              <a:gd name="T1" fmla="*/ 70406541 h 2427"/>
              <a:gd name="T2" fmla="*/ 82737918 w 2400"/>
              <a:gd name="T3" fmla="*/ 164368030 h 2427"/>
              <a:gd name="T4" fmla="*/ 82737918 w 2400"/>
              <a:gd name="T5" fmla="*/ 204359817 h 2427"/>
              <a:gd name="T6" fmla="*/ 97369101 w 2400"/>
              <a:gd name="T7" fmla="*/ 144048357 h 2427"/>
              <a:gd name="T8" fmla="*/ 103065982 w 2400"/>
              <a:gd name="T9" fmla="*/ 144566044 h 2427"/>
              <a:gd name="T10" fmla="*/ 123783027 w 2400"/>
              <a:gd name="T11" fmla="*/ 151943177 h 2427"/>
              <a:gd name="T12" fmla="*/ 121581926 w 2400"/>
              <a:gd name="T13" fmla="*/ 166179755 h 2427"/>
              <a:gd name="T14" fmla="*/ 131163208 w 2400"/>
              <a:gd name="T15" fmla="*/ 172521513 h 2427"/>
              <a:gd name="T16" fmla="*/ 131422288 w 2400"/>
              <a:gd name="T17" fmla="*/ 196335485 h 2427"/>
              <a:gd name="T18" fmla="*/ 122876606 w 2400"/>
              <a:gd name="T19" fmla="*/ 199053433 h 2427"/>
              <a:gd name="T20" fmla="*/ 125466327 w 2400"/>
              <a:gd name="T21" fmla="*/ 210701575 h 2427"/>
              <a:gd name="T22" fmla="*/ 114978265 w 2400"/>
              <a:gd name="T23" fmla="*/ 225455841 h 2427"/>
              <a:gd name="T24" fmla="*/ 98663781 w 2400"/>
              <a:gd name="T25" fmla="*/ 223514604 h 2427"/>
              <a:gd name="T26" fmla="*/ 94261580 w 2400"/>
              <a:gd name="T27" fmla="*/ 233221149 h 2427"/>
              <a:gd name="T28" fmla="*/ 79630397 w 2400"/>
              <a:gd name="T29" fmla="*/ 236586296 h 2427"/>
              <a:gd name="T30" fmla="*/ 67977195 w 2400"/>
              <a:gd name="T31" fmla="*/ 224549978 h 2427"/>
              <a:gd name="T32" fmla="*/ 56323992 w 2400"/>
              <a:gd name="T33" fmla="*/ 227138414 h 2427"/>
              <a:gd name="T34" fmla="*/ 41692449 w 2400"/>
              <a:gd name="T35" fmla="*/ 216784310 h 2427"/>
              <a:gd name="T36" fmla="*/ 43634829 w 2400"/>
              <a:gd name="T37" fmla="*/ 200476983 h 2427"/>
              <a:gd name="T38" fmla="*/ 30816127 w 2400"/>
              <a:gd name="T39" fmla="*/ 190123239 h 2427"/>
              <a:gd name="T40" fmla="*/ 30427867 w 2400"/>
              <a:gd name="T41" fmla="*/ 184169656 h 2427"/>
              <a:gd name="T42" fmla="*/ 40009509 w 2400"/>
              <a:gd name="T43" fmla="*/ 170192101 h 2427"/>
              <a:gd name="T44" fmla="*/ 44023090 w 2400"/>
              <a:gd name="T45" fmla="*/ 165921091 h 2427"/>
              <a:gd name="T46" fmla="*/ 41951529 w 2400"/>
              <a:gd name="T47" fmla="*/ 151684513 h 2427"/>
              <a:gd name="T48" fmla="*/ 56712252 w 2400"/>
              <a:gd name="T49" fmla="*/ 141330409 h 2427"/>
              <a:gd name="T50" fmla="*/ 68365455 w 2400"/>
              <a:gd name="T51" fmla="*/ 143918845 h 2427"/>
              <a:gd name="T52" fmla="*/ 79759577 w 2400"/>
              <a:gd name="T53" fmla="*/ 132141551 h 2427"/>
              <a:gd name="T54" fmla="*/ 85845438 w 2400"/>
              <a:gd name="T55" fmla="*/ 132141551 h 2427"/>
              <a:gd name="T56" fmla="*/ 97369101 w 2400"/>
              <a:gd name="T57" fmla="*/ 144048357 h 2427"/>
              <a:gd name="T58" fmla="*/ 234747350 w 2400"/>
              <a:gd name="T59" fmla="*/ 167732817 h 2427"/>
              <a:gd name="T60" fmla="*/ 239020011 w 2400"/>
              <a:gd name="T61" fmla="*/ 207207276 h 2427"/>
              <a:gd name="T62" fmla="*/ 247306973 w 2400"/>
              <a:gd name="T63" fmla="*/ 145860442 h 2427"/>
              <a:gd name="T64" fmla="*/ 253003854 w 2400"/>
              <a:gd name="T65" fmla="*/ 145730930 h 2427"/>
              <a:gd name="T66" fmla="*/ 274497779 w 2400"/>
              <a:gd name="T67" fmla="*/ 150519627 h 2427"/>
              <a:gd name="T68" fmla="*/ 273979619 w 2400"/>
              <a:gd name="T69" fmla="*/ 164756205 h 2427"/>
              <a:gd name="T70" fmla="*/ 284208601 w 2400"/>
              <a:gd name="T71" fmla="*/ 169803566 h 2427"/>
              <a:gd name="T72" fmla="*/ 286927862 w 2400"/>
              <a:gd name="T73" fmla="*/ 193358874 h 2427"/>
              <a:gd name="T74" fmla="*/ 278640900 w 2400"/>
              <a:gd name="T75" fmla="*/ 197112196 h 2427"/>
              <a:gd name="T76" fmla="*/ 282396121 w 2400"/>
              <a:gd name="T77" fmla="*/ 208113139 h 2427"/>
              <a:gd name="T78" fmla="*/ 273461819 w 2400"/>
              <a:gd name="T79" fmla="*/ 224032291 h 2427"/>
              <a:gd name="T80" fmla="*/ 256888255 w 2400"/>
              <a:gd name="T81" fmla="*/ 224161443 h 2427"/>
              <a:gd name="T82" fmla="*/ 253522014 w 2400"/>
              <a:gd name="T83" fmla="*/ 234386035 h 2427"/>
              <a:gd name="T84" fmla="*/ 239279091 w 2400"/>
              <a:gd name="T85" fmla="*/ 239433396 h 2427"/>
              <a:gd name="T86" fmla="*/ 226460749 w 2400"/>
              <a:gd name="T87" fmla="*/ 229079651 h 2427"/>
              <a:gd name="T88" fmla="*/ 215066266 w 2400"/>
              <a:gd name="T89" fmla="*/ 232962485 h 2427"/>
              <a:gd name="T90" fmla="*/ 199269943 w 2400"/>
              <a:gd name="T91" fmla="*/ 224549978 h 2427"/>
              <a:gd name="T92" fmla="*/ 199528663 w 2400"/>
              <a:gd name="T93" fmla="*/ 208242651 h 2427"/>
              <a:gd name="T94" fmla="*/ 185544820 w 2400"/>
              <a:gd name="T95" fmla="*/ 199700632 h 2427"/>
              <a:gd name="T96" fmla="*/ 184638400 w 2400"/>
              <a:gd name="T97" fmla="*/ 193747049 h 2427"/>
              <a:gd name="T98" fmla="*/ 192666281 w 2400"/>
              <a:gd name="T99" fmla="*/ 178863272 h 2427"/>
              <a:gd name="T100" fmla="*/ 196291602 w 2400"/>
              <a:gd name="T101" fmla="*/ 174074575 h 2427"/>
              <a:gd name="T102" fmla="*/ 192666281 w 2400"/>
              <a:gd name="T103" fmla="*/ 160226172 h 2427"/>
              <a:gd name="T104" fmla="*/ 206520584 w 2400"/>
              <a:gd name="T105" fmla="*/ 148319366 h 2427"/>
              <a:gd name="T106" fmla="*/ 218303327 w 2400"/>
              <a:gd name="T107" fmla="*/ 149354741 h 2427"/>
              <a:gd name="T108" fmla="*/ 228532309 w 2400"/>
              <a:gd name="T109" fmla="*/ 136283049 h 2427"/>
              <a:gd name="T110" fmla="*/ 234617810 w 2400"/>
              <a:gd name="T111" fmla="*/ 135635850 h 2427"/>
              <a:gd name="T112" fmla="*/ 247306973 w 2400"/>
              <a:gd name="T113" fmla="*/ 145860442 h 2427"/>
              <a:gd name="T114" fmla="*/ 305572986 w 2400"/>
              <a:gd name="T115" fmla="*/ 58369863 h 24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400" h="2427">
                <a:moveTo>
                  <a:pt x="1150" y="2426"/>
                </a:moveTo>
                <a:lnTo>
                  <a:pt x="1150" y="999"/>
                </a:lnTo>
                <a:lnTo>
                  <a:pt x="0" y="551"/>
                </a:lnTo>
                <a:lnTo>
                  <a:pt x="0" y="1941"/>
                </a:lnTo>
                <a:lnTo>
                  <a:pt x="0" y="1975"/>
                </a:lnTo>
                <a:lnTo>
                  <a:pt x="32" y="1987"/>
                </a:lnTo>
                <a:lnTo>
                  <a:pt x="1150" y="2426"/>
                </a:lnTo>
                <a:close/>
                <a:moveTo>
                  <a:pt x="2397" y="544"/>
                </a:moveTo>
                <a:lnTo>
                  <a:pt x="1249" y="999"/>
                </a:lnTo>
                <a:lnTo>
                  <a:pt x="1249" y="2426"/>
                </a:lnTo>
                <a:lnTo>
                  <a:pt x="2368" y="1987"/>
                </a:lnTo>
                <a:lnTo>
                  <a:pt x="2399" y="1975"/>
                </a:lnTo>
                <a:lnTo>
                  <a:pt x="2399" y="1941"/>
                </a:lnTo>
                <a:lnTo>
                  <a:pt x="2397" y="544"/>
                </a:lnTo>
                <a:close/>
                <a:moveTo>
                  <a:pt x="639" y="1270"/>
                </a:moveTo>
                <a:lnTo>
                  <a:pt x="639" y="1270"/>
                </a:lnTo>
                <a:cubicBezTo>
                  <a:pt x="596" y="1270"/>
                  <a:pt x="558" y="1287"/>
                  <a:pt x="529" y="1315"/>
                </a:cubicBezTo>
                <a:cubicBezTo>
                  <a:pt x="501" y="1343"/>
                  <a:pt x="484" y="1382"/>
                  <a:pt x="484" y="1425"/>
                </a:cubicBezTo>
                <a:cubicBezTo>
                  <a:pt x="484" y="1467"/>
                  <a:pt x="501" y="1506"/>
                  <a:pt x="529" y="1534"/>
                </a:cubicBezTo>
                <a:cubicBezTo>
                  <a:pt x="558" y="1562"/>
                  <a:pt x="596" y="1579"/>
                  <a:pt x="639" y="1579"/>
                </a:cubicBezTo>
                <a:cubicBezTo>
                  <a:pt x="681" y="1579"/>
                  <a:pt x="720" y="1562"/>
                  <a:pt x="748" y="1534"/>
                </a:cubicBezTo>
                <a:cubicBezTo>
                  <a:pt x="776" y="1506"/>
                  <a:pt x="793" y="1467"/>
                  <a:pt x="793" y="1425"/>
                </a:cubicBezTo>
                <a:cubicBezTo>
                  <a:pt x="793" y="1382"/>
                  <a:pt x="776" y="1343"/>
                  <a:pt x="748" y="1315"/>
                </a:cubicBezTo>
                <a:cubicBezTo>
                  <a:pt x="720" y="1287"/>
                  <a:pt x="681" y="1270"/>
                  <a:pt x="639" y="1270"/>
                </a:cubicBezTo>
                <a:close/>
                <a:moveTo>
                  <a:pt x="752" y="1113"/>
                </a:moveTo>
                <a:lnTo>
                  <a:pt x="752" y="1113"/>
                </a:lnTo>
                <a:cubicBezTo>
                  <a:pt x="755" y="1118"/>
                  <a:pt x="759" y="1122"/>
                  <a:pt x="764" y="1124"/>
                </a:cubicBezTo>
                <a:cubicBezTo>
                  <a:pt x="769" y="1126"/>
                  <a:pt x="775" y="1126"/>
                  <a:pt x="781" y="1125"/>
                </a:cubicBezTo>
                <a:cubicBezTo>
                  <a:pt x="787" y="1124"/>
                  <a:pt x="792" y="1121"/>
                  <a:pt x="796" y="1117"/>
                </a:cubicBezTo>
                <a:cubicBezTo>
                  <a:pt x="808" y="1103"/>
                  <a:pt x="825" y="1096"/>
                  <a:pt x="842" y="1094"/>
                </a:cubicBezTo>
                <a:cubicBezTo>
                  <a:pt x="859" y="1093"/>
                  <a:pt x="877" y="1098"/>
                  <a:pt x="892" y="1110"/>
                </a:cubicBezTo>
                <a:cubicBezTo>
                  <a:pt x="903" y="1119"/>
                  <a:pt x="915" y="1129"/>
                  <a:pt x="925" y="1140"/>
                </a:cubicBezTo>
                <a:cubicBezTo>
                  <a:pt x="936" y="1151"/>
                  <a:pt x="946" y="1163"/>
                  <a:pt x="956" y="1174"/>
                </a:cubicBezTo>
                <a:lnTo>
                  <a:pt x="955" y="1174"/>
                </a:lnTo>
                <a:cubicBezTo>
                  <a:pt x="967" y="1189"/>
                  <a:pt x="972" y="1206"/>
                  <a:pt x="971" y="1223"/>
                </a:cubicBezTo>
                <a:cubicBezTo>
                  <a:pt x="969" y="1240"/>
                  <a:pt x="962" y="1257"/>
                  <a:pt x="948" y="1270"/>
                </a:cubicBezTo>
                <a:cubicBezTo>
                  <a:pt x="943" y="1274"/>
                  <a:pt x="941" y="1278"/>
                  <a:pt x="939" y="1284"/>
                </a:cubicBezTo>
                <a:cubicBezTo>
                  <a:pt x="938" y="1290"/>
                  <a:pt x="939" y="1295"/>
                  <a:pt x="941" y="1301"/>
                </a:cubicBezTo>
                <a:cubicBezTo>
                  <a:pt x="943" y="1305"/>
                  <a:pt x="946" y="1309"/>
                  <a:pt x="951" y="1313"/>
                </a:cubicBezTo>
                <a:cubicBezTo>
                  <a:pt x="955" y="1315"/>
                  <a:pt x="961" y="1317"/>
                  <a:pt x="967" y="1317"/>
                </a:cubicBezTo>
                <a:cubicBezTo>
                  <a:pt x="983" y="1317"/>
                  <a:pt x="1000" y="1323"/>
                  <a:pt x="1013" y="1333"/>
                </a:cubicBezTo>
                <a:cubicBezTo>
                  <a:pt x="1027" y="1344"/>
                  <a:pt x="1038" y="1360"/>
                  <a:pt x="1040" y="1380"/>
                </a:cubicBezTo>
                <a:cubicBezTo>
                  <a:pt x="1042" y="1394"/>
                  <a:pt x="1043" y="1409"/>
                  <a:pt x="1043" y="1426"/>
                </a:cubicBezTo>
                <a:cubicBezTo>
                  <a:pt x="1042" y="1442"/>
                  <a:pt x="1042" y="1457"/>
                  <a:pt x="1040" y="1472"/>
                </a:cubicBezTo>
                <a:cubicBezTo>
                  <a:pt x="1037" y="1490"/>
                  <a:pt x="1028" y="1506"/>
                  <a:pt x="1015" y="1517"/>
                </a:cubicBezTo>
                <a:cubicBezTo>
                  <a:pt x="1002" y="1529"/>
                  <a:pt x="983" y="1535"/>
                  <a:pt x="965" y="1533"/>
                </a:cubicBezTo>
                <a:cubicBezTo>
                  <a:pt x="959" y="1533"/>
                  <a:pt x="953" y="1535"/>
                  <a:pt x="949" y="1538"/>
                </a:cubicBezTo>
                <a:cubicBezTo>
                  <a:pt x="945" y="1541"/>
                  <a:pt x="941" y="1545"/>
                  <a:pt x="939" y="1550"/>
                </a:cubicBezTo>
                <a:cubicBezTo>
                  <a:pt x="937" y="1556"/>
                  <a:pt x="936" y="1561"/>
                  <a:pt x="938" y="1567"/>
                </a:cubicBezTo>
                <a:cubicBezTo>
                  <a:pt x="939" y="1572"/>
                  <a:pt x="942" y="1577"/>
                  <a:pt x="946" y="1581"/>
                </a:cubicBezTo>
                <a:cubicBezTo>
                  <a:pt x="960" y="1594"/>
                  <a:pt x="968" y="1611"/>
                  <a:pt x="969" y="1628"/>
                </a:cubicBezTo>
                <a:cubicBezTo>
                  <a:pt x="971" y="1645"/>
                  <a:pt x="965" y="1663"/>
                  <a:pt x="953" y="1677"/>
                </a:cubicBezTo>
                <a:cubicBezTo>
                  <a:pt x="944" y="1690"/>
                  <a:pt x="933" y="1701"/>
                  <a:pt x="923" y="1712"/>
                </a:cubicBezTo>
                <a:cubicBezTo>
                  <a:pt x="912" y="1722"/>
                  <a:pt x="901" y="1732"/>
                  <a:pt x="888" y="1742"/>
                </a:cubicBezTo>
                <a:cubicBezTo>
                  <a:pt x="873" y="1753"/>
                  <a:pt x="856" y="1758"/>
                  <a:pt x="839" y="1757"/>
                </a:cubicBezTo>
                <a:cubicBezTo>
                  <a:pt x="822" y="1755"/>
                  <a:pt x="806" y="1748"/>
                  <a:pt x="793" y="1734"/>
                </a:cubicBezTo>
                <a:cubicBezTo>
                  <a:pt x="790" y="1730"/>
                  <a:pt x="784" y="1728"/>
                  <a:pt x="778" y="1726"/>
                </a:cubicBezTo>
                <a:cubicBezTo>
                  <a:pt x="772" y="1725"/>
                  <a:pt x="767" y="1725"/>
                  <a:pt x="762" y="1727"/>
                </a:cubicBezTo>
                <a:cubicBezTo>
                  <a:pt x="757" y="1729"/>
                  <a:pt x="753" y="1732"/>
                  <a:pt x="750" y="1737"/>
                </a:cubicBezTo>
                <a:cubicBezTo>
                  <a:pt x="747" y="1742"/>
                  <a:pt x="745" y="1748"/>
                  <a:pt x="745" y="1753"/>
                </a:cubicBezTo>
                <a:cubicBezTo>
                  <a:pt x="746" y="1772"/>
                  <a:pt x="739" y="1789"/>
                  <a:pt x="728" y="1802"/>
                </a:cubicBezTo>
                <a:cubicBezTo>
                  <a:pt x="717" y="1815"/>
                  <a:pt x="701" y="1824"/>
                  <a:pt x="683" y="1826"/>
                </a:cubicBezTo>
                <a:cubicBezTo>
                  <a:pt x="676" y="1827"/>
                  <a:pt x="668" y="1828"/>
                  <a:pt x="660" y="1828"/>
                </a:cubicBezTo>
                <a:cubicBezTo>
                  <a:pt x="652" y="1828"/>
                  <a:pt x="644" y="1829"/>
                  <a:pt x="638" y="1829"/>
                </a:cubicBezTo>
                <a:cubicBezTo>
                  <a:pt x="632" y="1829"/>
                  <a:pt x="624" y="1828"/>
                  <a:pt x="615" y="1828"/>
                </a:cubicBezTo>
                <a:cubicBezTo>
                  <a:pt x="607" y="1827"/>
                  <a:pt x="599" y="1826"/>
                  <a:pt x="592" y="1826"/>
                </a:cubicBezTo>
                <a:cubicBezTo>
                  <a:pt x="574" y="1823"/>
                  <a:pt x="557" y="1814"/>
                  <a:pt x="546" y="1801"/>
                </a:cubicBezTo>
                <a:cubicBezTo>
                  <a:pt x="535" y="1788"/>
                  <a:pt x="529" y="1771"/>
                  <a:pt x="530" y="1752"/>
                </a:cubicBezTo>
                <a:cubicBezTo>
                  <a:pt x="530" y="1746"/>
                  <a:pt x="528" y="1740"/>
                  <a:pt x="525" y="1735"/>
                </a:cubicBezTo>
                <a:cubicBezTo>
                  <a:pt x="522" y="1731"/>
                  <a:pt x="518" y="1727"/>
                  <a:pt x="513" y="1725"/>
                </a:cubicBezTo>
                <a:cubicBezTo>
                  <a:pt x="508" y="1723"/>
                  <a:pt x="503" y="1722"/>
                  <a:pt x="496" y="1724"/>
                </a:cubicBezTo>
                <a:cubicBezTo>
                  <a:pt x="491" y="1725"/>
                  <a:pt x="485" y="1728"/>
                  <a:pt x="482" y="1732"/>
                </a:cubicBezTo>
                <a:cubicBezTo>
                  <a:pt x="469" y="1746"/>
                  <a:pt x="453" y="1753"/>
                  <a:pt x="435" y="1755"/>
                </a:cubicBezTo>
                <a:cubicBezTo>
                  <a:pt x="418" y="1756"/>
                  <a:pt x="400" y="1751"/>
                  <a:pt x="386" y="1739"/>
                </a:cubicBezTo>
                <a:cubicBezTo>
                  <a:pt x="374" y="1730"/>
                  <a:pt x="363" y="1719"/>
                  <a:pt x="352" y="1709"/>
                </a:cubicBezTo>
                <a:cubicBezTo>
                  <a:pt x="341" y="1698"/>
                  <a:pt x="331" y="1687"/>
                  <a:pt x="322" y="1675"/>
                </a:cubicBezTo>
                <a:cubicBezTo>
                  <a:pt x="310" y="1660"/>
                  <a:pt x="306" y="1642"/>
                  <a:pt x="307" y="1626"/>
                </a:cubicBezTo>
                <a:cubicBezTo>
                  <a:pt x="309" y="1608"/>
                  <a:pt x="316" y="1592"/>
                  <a:pt x="330" y="1580"/>
                </a:cubicBezTo>
                <a:cubicBezTo>
                  <a:pt x="334" y="1576"/>
                  <a:pt x="337" y="1570"/>
                  <a:pt x="338" y="1565"/>
                </a:cubicBezTo>
                <a:cubicBezTo>
                  <a:pt x="339" y="1560"/>
                  <a:pt x="339" y="1554"/>
                  <a:pt x="337" y="1549"/>
                </a:cubicBezTo>
                <a:cubicBezTo>
                  <a:pt x="334" y="1543"/>
                  <a:pt x="331" y="1539"/>
                  <a:pt x="326" y="1536"/>
                </a:cubicBezTo>
                <a:cubicBezTo>
                  <a:pt x="322" y="1533"/>
                  <a:pt x="317" y="1531"/>
                  <a:pt x="312" y="1531"/>
                </a:cubicBezTo>
                <a:lnTo>
                  <a:pt x="311" y="1532"/>
                </a:lnTo>
                <a:cubicBezTo>
                  <a:pt x="295" y="1532"/>
                  <a:pt x="278" y="1526"/>
                  <a:pt x="265" y="1516"/>
                </a:cubicBezTo>
                <a:cubicBezTo>
                  <a:pt x="251" y="1505"/>
                  <a:pt x="240" y="1489"/>
                  <a:pt x="238" y="1469"/>
                </a:cubicBezTo>
                <a:cubicBezTo>
                  <a:pt x="237" y="1462"/>
                  <a:pt x="236" y="1455"/>
                  <a:pt x="236" y="1447"/>
                </a:cubicBezTo>
                <a:cubicBezTo>
                  <a:pt x="235" y="1441"/>
                  <a:pt x="235" y="1434"/>
                  <a:pt x="235" y="1425"/>
                </a:cubicBezTo>
                <a:lnTo>
                  <a:pt x="234" y="1425"/>
                </a:lnTo>
                <a:lnTo>
                  <a:pt x="234" y="1423"/>
                </a:lnTo>
                <a:lnTo>
                  <a:pt x="235" y="1423"/>
                </a:lnTo>
                <a:cubicBezTo>
                  <a:pt x="235" y="1414"/>
                  <a:pt x="235" y="1406"/>
                  <a:pt x="236" y="1400"/>
                </a:cubicBezTo>
                <a:cubicBezTo>
                  <a:pt x="236" y="1392"/>
                  <a:pt x="237" y="1385"/>
                  <a:pt x="238" y="1378"/>
                </a:cubicBezTo>
                <a:cubicBezTo>
                  <a:pt x="240" y="1359"/>
                  <a:pt x="249" y="1344"/>
                  <a:pt x="262" y="1332"/>
                </a:cubicBezTo>
                <a:cubicBezTo>
                  <a:pt x="274" y="1321"/>
                  <a:pt x="290" y="1315"/>
                  <a:pt x="309" y="1315"/>
                </a:cubicBezTo>
                <a:cubicBezTo>
                  <a:pt x="316" y="1315"/>
                  <a:pt x="323" y="1314"/>
                  <a:pt x="329" y="1310"/>
                </a:cubicBezTo>
                <a:cubicBezTo>
                  <a:pt x="333" y="1307"/>
                  <a:pt x="336" y="1303"/>
                  <a:pt x="339" y="1299"/>
                </a:cubicBezTo>
                <a:cubicBezTo>
                  <a:pt x="341" y="1293"/>
                  <a:pt x="341" y="1287"/>
                  <a:pt x="340" y="1282"/>
                </a:cubicBezTo>
                <a:cubicBezTo>
                  <a:pt x="339" y="1277"/>
                  <a:pt x="335" y="1271"/>
                  <a:pt x="332" y="1268"/>
                </a:cubicBezTo>
                <a:cubicBezTo>
                  <a:pt x="317" y="1255"/>
                  <a:pt x="310" y="1238"/>
                  <a:pt x="309" y="1222"/>
                </a:cubicBezTo>
                <a:lnTo>
                  <a:pt x="309" y="1221"/>
                </a:lnTo>
                <a:cubicBezTo>
                  <a:pt x="307" y="1204"/>
                  <a:pt x="312" y="1186"/>
                  <a:pt x="324" y="1172"/>
                </a:cubicBezTo>
                <a:cubicBezTo>
                  <a:pt x="333" y="1160"/>
                  <a:pt x="344" y="1149"/>
                  <a:pt x="355" y="1137"/>
                </a:cubicBezTo>
                <a:cubicBezTo>
                  <a:pt x="366" y="1126"/>
                  <a:pt x="377" y="1116"/>
                  <a:pt x="389" y="1107"/>
                </a:cubicBezTo>
                <a:cubicBezTo>
                  <a:pt x="404" y="1096"/>
                  <a:pt x="421" y="1091"/>
                  <a:pt x="438" y="1092"/>
                </a:cubicBezTo>
                <a:cubicBezTo>
                  <a:pt x="455" y="1093"/>
                  <a:pt x="472" y="1101"/>
                  <a:pt x="485" y="1115"/>
                </a:cubicBezTo>
                <a:cubicBezTo>
                  <a:pt x="488" y="1119"/>
                  <a:pt x="493" y="1122"/>
                  <a:pt x="499" y="1123"/>
                </a:cubicBezTo>
                <a:cubicBezTo>
                  <a:pt x="505" y="1124"/>
                  <a:pt x="511" y="1124"/>
                  <a:pt x="515" y="1122"/>
                </a:cubicBezTo>
                <a:cubicBezTo>
                  <a:pt x="521" y="1120"/>
                  <a:pt x="525" y="1116"/>
                  <a:pt x="528" y="1112"/>
                </a:cubicBezTo>
                <a:cubicBezTo>
                  <a:pt x="531" y="1107"/>
                  <a:pt x="532" y="1101"/>
                  <a:pt x="532" y="1095"/>
                </a:cubicBezTo>
                <a:cubicBezTo>
                  <a:pt x="532" y="1077"/>
                  <a:pt x="538" y="1060"/>
                  <a:pt x="549" y="1047"/>
                </a:cubicBezTo>
                <a:cubicBezTo>
                  <a:pt x="560" y="1034"/>
                  <a:pt x="576" y="1025"/>
                  <a:pt x="595" y="1023"/>
                </a:cubicBezTo>
                <a:cubicBezTo>
                  <a:pt x="602" y="1022"/>
                  <a:pt x="609" y="1022"/>
                  <a:pt x="616" y="1021"/>
                </a:cubicBezTo>
                <a:cubicBezTo>
                  <a:pt x="623" y="1021"/>
                  <a:pt x="630" y="1021"/>
                  <a:pt x="638" y="1021"/>
                </a:cubicBezTo>
                <a:lnTo>
                  <a:pt x="640" y="1021"/>
                </a:lnTo>
                <a:cubicBezTo>
                  <a:pt x="649" y="1021"/>
                  <a:pt x="657" y="1021"/>
                  <a:pt x="663" y="1021"/>
                </a:cubicBezTo>
                <a:cubicBezTo>
                  <a:pt x="671" y="1022"/>
                  <a:pt x="679" y="1022"/>
                  <a:pt x="686" y="1023"/>
                </a:cubicBezTo>
                <a:cubicBezTo>
                  <a:pt x="704" y="1025"/>
                  <a:pt x="720" y="1035"/>
                  <a:pt x="731" y="1048"/>
                </a:cubicBezTo>
                <a:cubicBezTo>
                  <a:pt x="743" y="1062"/>
                  <a:pt x="749" y="1079"/>
                  <a:pt x="748" y="1098"/>
                </a:cubicBezTo>
                <a:cubicBezTo>
                  <a:pt x="747" y="1103"/>
                  <a:pt x="749" y="1109"/>
                  <a:pt x="752" y="1113"/>
                </a:cubicBezTo>
                <a:close/>
                <a:moveTo>
                  <a:pt x="748" y="1098"/>
                </a:moveTo>
                <a:lnTo>
                  <a:pt x="748" y="1098"/>
                </a:lnTo>
                <a:close/>
                <a:moveTo>
                  <a:pt x="948" y="1270"/>
                </a:moveTo>
                <a:lnTo>
                  <a:pt x="948" y="1270"/>
                </a:lnTo>
                <a:close/>
                <a:moveTo>
                  <a:pt x="530" y="1752"/>
                </a:moveTo>
                <a:lnTo>
                  <a:pt x="530" y="1752"/>
                </a:lnTo>
                <a:close/>
                <a:moveTo>
                  <a:pt x="1813" y="1296"/>
                </a:moveTo>
                <a:lnTo>
                  <a:pt x="1813" y="1296"/>
                </a:lnTo>
                <a:cubicBezTo>
                  <a:pt x="1771" y="1301"/>
                  <a:pt x="1734" y="1323"/>
                  <a:pt x="1709" y="1354"/>
                </a:cubicBezTo>
                <a:cubicBezTo>
                  <a:pt x="1683" y="1385"/>
                  <a:pt x="1671" y="1426"/>
                  <a:pt x="1675" y="1468"/>
                </a:cubicBezTo>
                <a:cubicBezTo>
                  <a:pt x="1679" y="1510"/>
                  <a:pt x="1700" y="1546"/>
                  <a:pt x="1732" y="1570"/>
                </a:cubicBezTo>
                <a:cubicBezTo>
                  <a:pt x="1762" y="1594"/>
                  <a:pt x="1803" y="1607"/>
                  <a:pt x="1846" y="1601"/>
                </a:cubicBezTo>
                <a:cubicBezTo>
                  <a:pt x="1889" y="1596"/>
                  <a:pt x="1925" y="1574"/>
                  <a:pt x="1950" y="1543"/>
                </a:cubicBezTo>
                <a:cubicBezTo>
                  <a:pt x="1975" y="1512"/>
                  <a:pt x="1989" y="1472"/>
                  <a:pt x="1984" y="1429"/>
                </a:cubicBezTo>
                <a:cubicBezTo>
                  <a:pt x="1980" y="1388"/>
                  <a:pt x="1958" y="1351"/>
                  <a:pt x="1928" y="1327"/>
                </a:cubicBezTo>
                <a:cubicBezTo>
                  <a:pt x="1897" y="1303"/>
                  <a:pt x="1856" y="1291"/>
                  <a:pt x="1813" y="1296"/>
                </a:cubicBezTo>
                <a:close/>
                <a:moveTo>
                  <a:pt x="1910" y="1127"/>
                </a:moveTo>
                <a:lnTo>
                  <a:pt x="1910" y="1127"/>
                </a:lnTo>
                <a:cubicBezTo>
                  <a:pt x="1914" y="1132"/>
                  <a:pt x="1918" y="1135"/>
                  <a:pt x="1924" y="1137"/>
                </a:cubicBezTo>
                <a:cubicBezTo>
                  <a:pt x="1929" y="1138"/>
                  <a:pt x="1935" y="1137"/>
                  <a:pt x="1941" y="1136"/>
                </a:cubicBezTo>
                <a:cubicBezTo>
                  <a:pt x="1946" y="1133"/>
                  <a:pt x="1951" y="1130"/>
                  <a:pt x="1954" y="1126"/>
                </a:cubicBezTo>
                <a:cubicBezTo>
                  <a:pt x="1965" y="1111"/>
                  <a:pt x="1981" y="1101"/>
                  <a:pt x="1998" y="1098"/>
                </a:cubicBezTo>
                <a:cubicBezTo>
                  <a:pt x="2015" y="1094"/>
                  <a:pt x="2034" y="1097"/>
                  <a:pt x="2049" y="1106"/>
                </a:cubicBezTo>
                <a:cubicBezTo>
                  <a:pt x="2062" y="1114"/>
                  <a:pt x="2075" y="1123"/>
                  <a:pt x="2086" y="1132"/>
                </a:cubicBezTo>
                <a:cubicBezTo>
                  <a:pt x="2099" y="1142"/>
                  <a:pt x="2110" y="1152"/>
                  <a:pt x="2120" y="1163"/>
                </a:cubicBezTo>
                <a:cubicBezTo>
                  <a:pt x="2133" y="1175"/>
                  <a:pt x="2140" y="1192"/>
                  <a:pt x="2140" y="1209"/>
                </a:cubicBezTo>
                <a:cubicBezTo>
                  <a:pt x="2141" y="1226"/>
                  <a:pt x="2135" y="1244"/>
                  <a:pt x="2122" y="1258"/>
                </a:cubicBezTo>
                <a:cubicBezTo>
                  <a:pt x="2119" y="1262"/>
                  <a:pt x="2116" y="1267"/>
                  <a:pt x="2116" y="1273"/>
                </a:cubicBezTo>
                <a:cubicBezTo>
                  <a:pt x="2115" y="1278"/>
                  <a:pt x="2116" y="1284"/>
                  <a:pt x="2119" y="1289"/>
                </a:cubicBezTo>
                <a:cubicBezTo>
                  <a:pt x="2121" y="1294"/>
                  <a:pt x="2125" y="1297"/>
                  <a:pt x="2130" y="1300"/>
                </a:cubicBezTo>
                <a:cubicBezTo>
                  <a:pt x="2135" y="1302"/>
                  <a:pt x="2140" y="1303"/>
                  <a:pt x="2147" y="1302"/>
                </a:cubicBezTo>
                <a:cubicBezTo>
                  <a:pt x="2163" y="1300"/>
                  <a:pt x="2180" y="1304"/>
                  <a:pt x="2195" y="1312"/>
                </a:cubicBezTo>
                <a:cubicBezTo>
                  <a:pt x="2210" y="1321"/>
                  <a:pt x="2222" y="1336"/>
                  <a:pt x="2226" y="1355"/>
                </a:cubicBezTo>
                <a:cubicBezTo>
                  <a:pt x="2229" y="1369"/>
                  <a:pt x="2232" y="1384"/>
                  <a:pt x="2233" y="1400"/>
                </a:cubicBezTo>
                <a:cubicBezTo>
                  <a:pt x="2235" y="1416"/>
                  <a:pt x="2236" y="1431"/>
                  <a:pt x="2236" y="1445"/>
                </a:cubicBezTo>
                <a:cubicBezTo>
                  <a:pt x="2236" y="1464"/>
                  <a:pt x="2228" y="1481"/>
                  <a:pt x="2216" y="1494"/>
                </a:cubicBezTo>
                <a:cubicBezTo>
                  <a:pt x="2203" y="1507"/>
                  <a:pt x="2186" y="1515"/>
                  <a:pt x="2167" y="1516"/>
                </a:cubicBezTo>
                <a:cubicBezTo>
                  <a:pt x="2161" y="1517"/>
                  <a:pt x="2156" y="1519"/>
                  <a:pt x="2152" y="1523"/>
                </a:cubicBezTo>
                <a:cubicBezTo>
                  <a:pt x="2147" y="1526"/>
                  <a:pt x="2145" y="1530"/>
                  <a:pt x="2143" y="1536"/>
                </a:cubicBezTo>
                <a:cubicBezTo>
                  <a:pt x="2141" y="1541"/>
                  <a:pt x="2142" y="1547"/>
                  <a:pt x="2143" y="1552"/>
                </a:cubicBezTo>
                <a:cubicBezTo>
                  <a:pt x="2145" y="1557"/>
                  <a:pt x="2148" y="1562"/>
                  <a:pt x="2153" y="1566"/>
                </a:cubicBezTo>
                <a:cubicBezTo>
                  <a:pt x="2168" y="1576"/>
                  <a:pt x="2178" y="1592"/>
                  <a:pt x="2181" y="1608"/>
                </a:cubicBezTo>
                <a:cubicBezTo>
                  <a:pt x="2184" y="1626"/>
                  <a:pt x="2181" y="1644"/>
                  <a:pt x="2171" y="1660"/>
                </a:cubicBezTo>
                <a:cubicBezTo>
                  <a:pt x="2162" y="1672"/>
                  <a:pt x="2153" y="1685"/>
                  <a:pt x="2143" y="1697"/>
                </a:cubicBezTo>
                <a:cubicBezTo>
                  <a:pt x="2134" y="1709"/>
                  <a:pt x="2123" y="1720"/>
                  <a:pt x="2112" y="1731"/>
                </a:cubicBezTo>
                <a:cubicBezTo>
                  <a:pt x="2098" y="1744"/>
                  <a:pt x="2082" y="1751"/>
                  <a:pt x="2065" y="1752"/>
                </a:cubicBezTo>
                <a:cubicBezTo>
                  <a:pt x="2047" y="1752"/>
                  <a:pt x="2030" y="1747"/>
                  <a:pt x="2016" y="1735"/>
                </a:cubicBezTo>
                <a:cubicBezTo>
                  <a:pt x="2012" y="1732"/>
                  <a:pt x="2006" y="1730"/>
                  <a:pt x="2001" y="1729"/>
                </a:cubicBezTo>
                <a:cubicBezTo>
                  <a:pt x="1994" y="1729"/>
                  <a:pt x="1988" y="1729"/>
                  <a:pt x="1984" y="1732"/>
                </a:cubicBezTo>
                <a:cubicBezTo>
                  <a:pt x="1980" y="1735"/>
                  <a:pt x="1975" y="1739"/>
                  <a:pt x="1973" y="1744"/>
                </a:cubicBezTo>
                <a:cubicBezTo>
                  <a:pt x="1971" y="1749"/>
                  <a:pt x="1970" y="1755"/>
                  <a:pt x="1970" y="1761"/>
                </a:cubicBezTo>
                <a:cubicBezTo>
                  <a:pt x="1972" y="1779"/>
                  <a:pt x="1968" y="1796"/>
                  <a:pt x="1958" y="1811"/>
                </a:cubicBezTo>
                <a:cubicBezTo>
                  <a:pt x="1948" y="1824"/>
                  <a:pt x="1933" y="1835"/>
                  <a:pt x="1915" y="1839"/>
                </a:cubicBezTo>
                <a:cubicBezTo>
                  <a:pt x="1908" y="1841"/>
                  <a:pt x="1901" y="1843"/>
                  <a:pt x="1893" y="1844"/>
                </a:cubicBezTo>
                <a:cubicBezTo>
                  <a:pt x="1884" y="1846"/>
                  <a:pt x="1877" y="1847"/>
                  <a:pt x="1871" y="1848"/>
                </a:cubicBezTo>
                <a:cubicBezTo>
                  <a:pt x="1865" y="1848"/>
                  <a:pt x="1857" y="1849"/>
                  <a:pt x="1848" y="1850"/>
                </a:cubicBezTo>
                <a:cubicBezTo>
                  <a:pt x="1839" y="1851"/>
                  <a:pt x="1831" y="1851"/>
                  <a:pt x="1824" y="1851"/>
                </a:cubicBezTo>
                <a:cubicBezTo>
                  <a:pt x="1806" y="1851"/>
                  <a:pt x="1789" y="1843"/>
                  <a:pt x="1776" y="1832"/>
                </a:cubicBezTo>
                <a:cubicBezTo>
                  <a:pt x="1763" y="1820"/>
                  <a:pt x="1755" y="1803"/>
                  <a:pt x="1754" y="1785"/>
                </a:cubicBezTo>
                <a:cubicBezTo>
                  <a:pt x="1754" y="1779"/>
                  <a:pt x="1752" y="1774"/>
                  <a:pt x="1749" y="1770"/>
                </a:cubicBezTo>
                <a:cubicBezTo>
                  <a:pt x="1745" y="1765"/>
                  <a:pt x="1740" y="1762"/>
                  <a:pt x="1735" y="1761"/>
                </a:cubicBezTo>
                <a:cubicBezTo>
                  <a:pt x="1730" y="1759"/>
                  <a:pt x="1724" y="1760"/>
                  <a:pt x="1719" y="1762"/>
                </a:cubicBezTo>
                <a:cubicBezTo>
                  <a:pt x="1713" y="1764"/>
                  <a:pt x="1708" y="1768"/>
                  <a:pt x="1705" y="1771"/>
                </a:cubicBezTo>
                <a:cubicBezTo>
                  <a:pt x="1693" y="1787"/>
                  <a:pt x="1678" y="1796"/>
                  <a:pt x="1661" y="1800"/>
                </a:cubicBezTo>
                <a:cubicBezTo>
                  <a:pt x="1643" y="1803"/>
                  <a:pt x="1625" y="1801"/>
                  <a:pt x="1609" y="1791"/>
                </a:cubicBezTo>
                <a:cubicBezTo>
                  <a:pt x="1597" y="1783"/>
                  <a:pt x="1584" y="1774"/>
                  <a:pt x="1572" y="1765"/>
                </a:cubicBezTo>
                <a:cubicBezTo>
                  <a:pt x="1560" y="1755"/>
                  <a:pt x="1549" y="1745"/>
                  <a:pt x="1538" y="1735"/>
                </a:cubicBezTo>
                <a:lnTo>
                  <a:pt x="1539" y="1735"/>
                </a:lnTo>
                <a:cubicBezTo>
                  <a:pt x="1526" y="1722"/>
                  <a:pt x="1519" y="1705"/>
                  <a:pt x="1518" y="1688"/>
                </a:cubicBezTo>
                <a:cubicBezTo>
                  <a:pt x="1518" y="1671"/>
                  <a:pt x="1524" y="1654"/>
                  <a:pt x="1537" y="1640"/>
                </a:cubicBezTo>
                <a:cubicBezTo>
                  <a:pt x="1540" y="1636"/>
                  <a:pt x="1542" y="1630"/>
                  <a:pt x="1544" y="1625"/>
                </a:cubicBezTo>
                <a:cubicBezTo>
                  <a:pt x="1544" y="1619"/>
                  <a:pt x="1543" y="1614"/>
                  <a:pt x="1541" y="1609"/>
                </a:cubicBezTo>
                <a:cubicBezTo>
                  <a:pt x="1538" y="1604"/>
                  <a:pt x="1534" y="1600"/>
                  <a:pt x="1529" y="1598"/>
                </a:cubicBezTo>
                <a:cubicBezTo>
                  <a:pt x="1524" y="1595"/>
                  <a:pt x="1519" y="1594"/>
                  <a:pt x="1514" y="1595"/>
                </a:cubicBezTo>
                <a:lnTo>
                  <a:pt x="1513" y="1596"/>
                </a:lnTo>
                <a:cubicBezTo>
                  <a:pt x="1497" y="1597"/>
                  <a:pt x="1480" y="1594"/>
                  <a:pt x="1466" y="1586"/>
                </a:cubicBezTo>
                <a:cubicBezTo>
                  <a:pt x="1450" y="1577"/>
                  <a:pt x="1437" y="1562"/>
                  <a:pt x="1433" y="1543"/>
                </a:cubicBezTo>
                <a:cubicBezTo>
                  <a:pt x="1432" y="1536"/>
                  <a:pt x="1430" y="1529"/>
                  <a:pt x="1428" y="1521"/>
                </a:cubicBezTo>
                <a:cubicBezTo>
                  <a:pt x="1428" y="1515"/>
                  <a:pt x="1427" y="1508"/>
                  <a:pt x="1426" y="1499"/>
                </a:cubicBezTo>
                <a:lnTo>
                  <a:pt x="1426" y="1497"/>
                </a:lnTo>
                <a:cubicBezTo>
                  <a:pt x="1425" y="1489"/>
                  <a:pt x="1425" y="1481"/>
                  <a:pt x="1424" y="1475"/>
                </a:cubicBezTo>
                <a:cubicBezTo>
                  <a:pt x="1423" y="1466"/>
                  <a:pt x="1423" y="1459"/>
                  <a:pt x="1423" y="1452"/>
                </a:cubicBezTo>
                <a:cubicBezTo>
                  <a:pt x="1424" y="1434"/>
                  <a:pt x="1431" y="1417"/>
                  <a:pt x="1443" y="1404"/>
                </a:cubicBezTo>
                <a:cubicBezTo>
                  <a:pt x="1455" y="1392"/>
                  <a:pt x="1470" y="1384"/>
                  <a:pt x="1488" y="1382"/>
                </a:cubicBezTo>
                <a:cubicBezTo>
                  <a:pt x="1496" y="1381"/>
                  <a:pt x="1502" y="1378"/>
                  <a:pt x="1507" y="1374"/>
                </a:cubicBezTo>
                <a:cubicBezTo>
                  <a:pt x="1511" y="1371"/>
                  <a:pt x="1515" y="1366"/>
                  <a:pt x="1516" y="1362"/>
                </a:cubicBezTo>
                <a:cubicBezTo>
                  <a:pt x="1518" y="1356"/>
                  <a:pt x="1518" y="1350"/>
                  <a:pt x="1516" y="1345"/>
                </a:cubicBezTo>
                <a:cubicBezTo>
                  <a:pt x="1514" y="1340"/>
                  <a:pt x="1511" y="1335"/>
                  <a:pt x="1506" y="1332"/>
                </a:cubicBezTo>
                <a:cubicBezTo>
                  <a:pt x="1491" y="1321"/>
                  <a:pt x="1481" y="1306"/>
                  <a:pt x="1478" y="1289"/>
                </a:cubicBezTo>
                <a:cubicBezTo>
                  <a:pt x="1475" y="1272"/>
                  <a:pt x="1478" y="1254"/>
                  <a:pt x="1488" y="1238"/>
                </a:cubicBezTo>
                <a:cubicBezTo>
                  <a:pt x="1497" y="1225"/>
                  <a:pt x="1506" y="1213"/>
                  <a:pt x="1516" y="1200"/>
                </a:cubicBezTo>
                <a:cubicBezTo>
                  <a:pt x="1526" y="1189"/>
                  <a:pt x="1536" y="1177"/>
                  <a:pt x="1547" y="1166"/>
                </a:cubicBezTo>
                <a:cubicBezTo>
                  <a:pt x="1561" y="1153"/>
                  <a:pt x="1578" y="1146"/>
                  <a:pt x="1595" y="1146"/>
                </a:cubicBezTo>
                <a:cubicBezTo>
                  <a:pt x="1612" y="1145"/>
                  <a:pt x="1629" y="1150"/>
                  <a:pt x="1643" y="1162"/>
                </a:cubicBezTo>
                <a:cubicBezTo>
                  <a:pt x="1647" y="1165"/>
                  <a:pt x="1652" y="1167"/>
                  <a:pt x="1658" y="1168"/>
                </a:cubicBezTo>
                <a:cubicBezTo>
                  <a:pt x="1665" y="1169"/>
                  <a:pt x="1671" y="1168"/>
                  <a:pt x="1675" y="1165"/>
                </a:cubicBezTo>
                <a:cubicBezTo>
                  <a:pt x="1679" y="1163"/>
                  <a:pt x="1683" y="1159"/>
                  <a:pt x="1686" y="1154"/>
                </a:cubicBezTo>
                <a:cubicBezTo>
                  <a:pt x="1689" y="1149"/>
                  <a:pt x="1690" y="1143"/>
                  <a:pt x="1689" y="1137"/>
                </a:cubicBezTo>
                <a:cubicBezTo>
                  <a:pt x="1687" y="1119"/>
                  <a:pt x="1691" y="1102"/>
                  <a:pt x="1701" y="1087"/>
                </a:cubicBezTo>
                <a:cubicBezTo>
                  <a:pt x="1711" y="1073"/>
                  <a:pt x="1726" y="1062"/>
                  <a:pt x="1744" y="1058"/>
                </a:cubicBezTo>
                <a:cubicBezTo>
                  <a:pt x="1750" y="1056"/>
                  <a:pt x="1758" y="1054"/>
                  <a:pt x="1765" y="1053"/>
                </a:cubicBezTo>
                <a:cubicBezTo>
                  <a:pt x="1772" y="1052"/>
                  <a:pt x="1779" y="1051"/>
                  <a:pt x="1787" y="1051"/>
                </a:cubicBezTo>
                <a:lnTo>
                  <a:pt x="1787" y="1050"/>
                </a:lnTo>
                <a:lnTo>
                  <a:pt x="1789" y="1050"/>
                </a:lnTo>
                <a:cubicBezTo>
                  <a:pt x="1798" y="1049"/>
                  <a:pt x="1806" y="1048"/>
                  <a:pt x="1812" y="1048"/>
                </a:cubicBezTo>
                <a:cubicBezTo>
                  <a:pt x="1820" y="1048"/>
                  <a:pt x="1828" y="1047"/>
                  <a:pt x="1835" y="1047"/>
                </a:cubicBezTo>
                <a:cubicBezTo>
                  <a:pt x="1853" y="1047"/>
                  <a:pt x="1871" y="1054"/>
                  <a:pt x="1883" y="1066"/>
                </a:cubicBezTo>
                <a:cubicBezTo>
                  <a:pt x="1895" y="1078"/>
                  <a:pt x="1904" y="1094"/>
                  <a:pt x="1904" y="1112"/>
                </a:cubicBezTo>
                <a:cubicBezTo>
                  <a:pt x="1905" y="1118"/>
                  <a:pt x="1907" y="1123"/>
                  <a:pt x="1910" y="1127"/>
                </a:cubicBezTo>
                <a:lnTo>
                  <a:pt x="1904" y="1112"/>
                </a:lnTo>
                <a:lnTo>
                  <a:pt x="1910" y="1127"/>
                </a:lnTo>
                <a:close/>
                <a:moveTo>
                  <a:pt x="2122" y="1258"/>
                </a:moveTo>
                <a:lnTo>
                  <a:pt x="2122" y="1258"/>
                </a:lnTo>
                <a:close/>
                <a:moveTo>
                  <a:pt x="1754" y="1785"/>
                </a:moveTo>
                <a:lnTo>
                  <a:pt x="1754" y="1785"/>
                </a:lnTo>
                <a:close/>
                <a:moveTo>
                  <a:pt x="1218" y="0"/>
                </a:moveTo>
                <a:lnTo>
                  <a:pt x="2360" y="451"/>
                </a:lnTo>
                <a:lnTo>
                  <a:pt x="1200" y="912"/>
                </a:lnTo>
                <a:lnTo>
                  <a:pt x="31" y="455"/>
                </a:lnTo>
                <a:lnTo>
                  <a:pt x="36" y="453"/>
                </a:lnTo>
                <a:lnTo>
                  <a:pt x="1182" y="0"/>
                </a:lnTo>
                <a:lnTo>
                  <a:pt x="1218"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20" name="Freeform 109">
            <a:extLst>
              <a:ext uri="{FF2B5EF4-FFF2-40B4-BE49-F238E27FC236}">
                <a16:creationId xmlns:a16="http://schemas.microsoft.com/office/drawing/2014/main" id="{4279522C-5886-3243-8F0E-D6D8D2BA0D03}"/>
              </a:ext>
            </a:extLst>
          </p:cNvPr>
          <p:cNvSpPr>
            <a:spLocks noChangeArrowheads="1"/>
          </p:cNvSpPr>
          <p:nvPr/>
        </p:nvSpPr>
        <p:spPr bwMode="auto">
          <a:xfrm>
            <a:off x="20757822" y="4281360"/>
            <a:ext cx="905189" cy="1156631"/>
          </a:xfrm>
          <a:custGeom>
            <a:avLst/>
            <a:gdLst>
              <a:gd name="T0" fmla="*/ 542570 w 685440"/>
              <a:gd name="T1" fmla="*/ 757059 h 875946"/>
              <a:gd name="T2" fmla="*/ 498475 w 685440"/>
              <a:gd name="T3" fmla="*/ 757059 h 875946"/>
              <a:gd name="T4" fmla="*/ 431622 w 685440"/>
              <a:gd name="T5" fmla="*/ 733425 h 875946"/>
              <a:gd name="T6" fmla="*/ 431622 w 685440"/>
              <a:gd name="T7" fmla="*/ 780692 h 875946"/>
              <a:gd name="T8" fmla="*/ 431622 w 685440"/>
              <a:gd name="T9" fmla="*/ 733425 h 875946"/>
              <a:gd name="T10" fmla="*/ 364767 w 685440"/>
              <a:gd name="T11" fmla="*/ 757059 h 875946"/>
              <a:gd name="T12" fmla="*/ 320675 w 685440"/>
              <a:gd name="T13" fmla="*/ 757059 h 875946"/>
              <a:gd name="T14" fmla="*/ 253467 w 685440"/>
              <a:gd name="T15" fmla="*/ 733425 h 875946"/>
              <a:gd name="T16" fmla="*/ 253467 w 685440"/>
              <a:gd name="T17" fmla="*/ 780692 h 875946"/>
              <a:gd name="T18" fmla="*/ 253467 w 685440"/>
              <a:gd name="T19" fmla="*/ 733425 h 875946"/>
              <a:gd name="T20" fmla="*/ 185381 w 685440"/>
              <a:gd name="T21" fmla="*/ 757059 h 875946"/>
              <a:gd name="T22" fmla="*/ 141287 w 685440"/>
              <a:gd name="T23" fmla="*/ 757059 h 875946"/>
              <a:gd name="T24" fmla="*/ 476072 w 685440"/>
              <a:gd name="T25" fmla="*/ 661987 h 875946"/>
              <a:gd name="T26" fmla="*/ 476072 w 685440"/>
              <a:gd name="T27" fmla="*/ 709251 h 875946"/>
              <a:gd name="T28" fmla="*/ 476072 w 685440"/>
              <a:gd name="T29" fmla="*/ 661987 h 875946"/>
              <a:gd name="T30" fmla="*/ 409220 w 685440"/>
              <a:gd name="T31" fmla="*/ 685439 h 875946"/>
              <a:gd name="T32" fmla="*/ 365125 w 685440"/>
              <a:gd name="T33" fmla="*/ 685439 h 875946"/>
              <a:gd name="T34" fmla="*/ 298272 w 685440"/>
              <a:gd name="T35" fmla="*/ 661987 h 875946"/>
              <a:gd name="T36" fmla="*/ 298272 w 685440"/>
              <a:gd name="T37" fmla="*/ 709251 h 875946"/>
              <a:gd name="T38" fmla="*/ 298272 w 685440"/>
              <a:gd name="T39" fmla="*/ 661987 h 875946"/>
              <a:gd name="T40" fmla="*/ 232997 w 685440"/>
              <a:gd name="T41" fmla="*/ 685439 h 875946"/>
              <a:gd name="T42" fmla="*/ 187325 w 685440"/>
              <a:gd name="T43" fmla="*/ 685439 h 875946"/>
              <a:gd name="T44" fmla="*/ 123729 w 685440"/>
              <a:gd name="T45" fmla="*/ 56704 h 875946"/>
              <a:gd name="T46" fmla="*/ 123729 w 685440"/>
              <a:gd name="T47" fmla="*/ 257237 h 875946"/>
              <a:gd name="T48" fmla="*/ 129847 w 685440"/>
              <a:gd name="T49" fmla="*/ 270918 h 875946"/>
              <a:gd name="T50" fmla="*/ 336422 w 685440"/>
              <a:gd name="T51" fmla="*/ 456690 h 875946"/>
              <a:gd name="T52" fmla="*/ 129847 w 685440"/>
              <a:gd name="T53" fmla="*/ 625182 h 875946"/>
              <a:gd name="T54" fmla="*/ 123729 w 685440"/>
              <a:gd name="T55" fmla="*/ 637422 h 875946"/>
              <a:gd name="T56" fmla="*/ 123729 w 685440"/>
              <a:gd name="T57" fmla="*/ 819595 h 875946"/>
              <a:gd name="T58" fmla="*/ 542997 w 685440"/>
              <a:gd name="T59" fmla="*/ 819595 h 875946"/>
              <a:gd name="T60" fmla="*/ 561351 w 685440"/>
              <a:gd name="T61" fmla="*/ 803034 h 875946"/>
              <a:gd name="T62" fmla="*/ 561351 w 685440"/>
              <a:gd name="T63" fmla="*/ 630942 h 875946"/>
              <a:gd name="T64" fmla="*/ 355136 w 685440"/>
              <a:gd name="T65" fmla="*/ 461371 h 875946"/>
              <a:gd name="T66" fmla="*/ 355136 w 685440"/>
              <a:gd name="T67" fmla="*/ 451650 h 875946"/>
              <a:gd name="T68" fmla="*/ 561351 w 685440"/>
              <a:gd name="T69" fmla="*/ 264438 h 875946"/>
              <a:gd name="T70" fmla="*/ 561351 w 685440"/>
              <a:gd name="T71" fmla="*/ 74705 h 875946"/>
              <a:gd name="T72" fmla="*/ 542997 w 685440"/>
              <a:gd name="T73" fmla="*/ 56704 h 875946"/>
              <a:gd name="T74" fmla="*/ 123729 w 685440"/>
              <a:gd name="T75" fmla="*/ 56704 h 875946"/>
              <a:gd name="T76" fmla="*/ 667090 w 685440"/>
              <a:gd name="T77" fmla="*/ 0 h 875946"/>
              <a:gd name="T78" fmla="*/ 667090 w 685440"/>
              <a:gd name="T79" fmla="*/ 36157 h 875946"/>
              <a:gd name="T80" fmla="*/ 628290 w 685440"/>
              <a:gd name="T81" fmla="*/ 839787 h 875946"/>
              <a:gd name="T82" fmla="*/ 685440 w 685440"/>
              <a:gd name="T83" fmla="*/ 857867 h 875946"/>
              <a:gd name="T84" fmla="*/ 17990 w 685440"/>
              <a:gd name="T85" fmla="*/ 875946 h 875946"/>
              <a:gd name="T86" fmla="*/ 17990 w 685440"/>
              <a:gd name="T87" fmla="*/ 839787 h 875946"/>
              <a:gd name="T88" fmla="*/ 57150 w 685440"/>
              <a:gd name="T89" fmla="*/ 36157 h 875946"/>
              <a:gd name="T90" fmla="*/ 0 w 685440"/>
              <a:gd name="T91" fmla="*/ 18079 h 875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85440" h="875946">
                <a:moveTo>
                  <a:pt x="520522" y="733425"/>
                </a:moveTo>
                <a:cubicBezTo>
                  <a:pt x="532968" y="733425"/>
                  <a:pt x="542570" y="743810"/>
                  <a:pt x="542570" y="757059"/>
                </a:cubicBezTo>
                <a:cubicBezTo>
                  <a:pt x="542570" y="769950"/>
                  <a:pt x="532968" y="780692"/>
                  <a:pt x="520522" y="780692"/>
                </a:cubicBezTo>
                <a:cubicBezTo>
                  <a:pt x="508432" y="780692"/>
                  <a:pt x="498475" y="769950"/>
                  <a:pt x="498475" y="757059"/>
                </a:cubicBezTo>
                <a:cubicBezTo>
                  <a:pt x="498475" y="743810"/>
                  <a:pt x="508432" y="733425"/>
                  <a:pt x="520522" y="733425"/>
                </a:cubicBezTo>
                <a:close/>
                <a:moveTo>
                  <a:pt x="431622" y="733425"/>
                </a:moveTo>
                <a:cubicBezTo>
                  <a:pt x="443713" y="733425"/>
                  <a:pt x="453670" y="743810"/>
                  <a:pt x="453670" y="757059"/>
                </a:cubicBezTo>
                <a:cubicBezTo>
                  <a:pt x="453670" y="769950"/>
                  <a:pt x="443713" y="780692"/>
                  <a:pt x="431622" y="780692"/>
                </a:cubicBezTo>
                <a:cubicBezTo>
                  <a:pt x="419532" y="780692"/>
                  <a:pt x="409575" y="769950"/>
                  <a:pt x="409575" y="757059"/>
                </a:cubicBezTo>
                <a:cubicBezTo>
                  <a:pt x="409575" y="743810"/>
                  <a:pt x="419532" y="733425"/>
                  <a:pt x="431622" y="733425"/>
                </a:cubicBezTo>
                <a:close/>
                <a:moveTo>
                  <a:pt x="342900" y="733425"/>
                </a:moveTo>
                <a:cubicBezTo>
                  <a:pt x="355088" y="733425"/>
                  <a:pt x="364767" y="743810"/>
                  <a:pt x="364767" y="757059"/>
                </a:cubicBezTo>
                <a:cubicBezTo>
                  <a:pt x="364767" y="769950"/>
                  <a:pt x="355088" y="780692"/>
                  <a:pt x="342900" y="780692"/>
                </a:cubicBezTo>
                <a:cubicBezTo>
                  <a:pt x="330712" y="780692"/>
                  <a:pt x="320675" y="769950"/>
                  <a:pt x="320675" y="757059"/>
                </a:cubicBezTo>
                <a:cubicBezTo>
                  <a:pt x="320675" y="743810"/>
                  <a:pt x="330712" y="733425"/>
                  <a:pt x="342900" y="733425"/>
                </a:cubicBezTo>
                <a:close/>
                <a:moveTo>
                  <a:pt x="253467" y="733425"/>
                </a:moveTo>
                <a:cubicBezTo>
                  <a:pt x="265913" y="733425"/>
                  <a:pt x="275870" y="743810"/>
                  <a:pt x="275870" y="757059"/>
                </a:cubicBezTo>
                <a:cubicBezTo>
                  <a:pt x="275870" y="769950"/>
                  <a:pt x="265913" y="780692"/>
                  <a:pt x="253467" y="780692"/>
                </a:cubicBezTo>
                <a:cubicBezTo>
                  <a:pt x="241376" y="780692"/>
                  <a:pt x="231775" y="769950"/>
                  <a:pt x="231775" y="757059"/>
                </a:cubicBezTo>
                <a:cubicBezTo>
                  <a:pt x="231775" y="743810"/>
                  <a:pt x="241376" y="733425"/>
                  <a:pt x="253467" y="733425"/>
                </a:cubicBezTo>
                <a:close/>
                <a:moveTo>
                  <a:pt x="163690" y="733425"/>
                </a:moveTo>
                <a:cubicBezTo>
                  <a:pt x="175424" y="733425"/>
                  <a:pt x="185381" y="743810"/>
                  <a:pt x="185381" y="757059"/>
                </a:cubicBezTo>
                <a:cubicBezTo>
                  <a:pt x="185381" y="769950"/>
                  <a:pt x="175424" y="780692"/>
                  <a:pt x="163690" y="780692"/>
                </a:cubicBezTo>
                <a:cubicBezTo>
                  <a:pt x="151244" y="780692"/>
                  <a:pt x="141287" y="769950"/>
                  <a:pt x="141287" y="757059"/>
                </a:cubicBezTo>
                <a:cubicBezTo>
                  <a:pt x="141287" y="743810"/>
                  <a:pt x="151244" y="733425"/>
                  <a:pt x="163690" y="733425"/>
                </a:cubicBezTo>
                <a:close/>
                <a:moveTo>
                  <a:pt x="476072" y="661987"/>
                </a:moveTo>
                <a:cubicBezTo>
                  <a:pt x="488163" y="661987"/>
                  <a:pt x="498120" y="672811"/>
                  <a:pt x="498120" y="685439"/>
                </a:cubicBezTo>
                <a:cubicBezTo>
                  <a:pt x="498120" y="698788"/>
                  <a:pt x="488163" y="709251"/>
                  <a:pt x="476072" y="709251"/>
                </a:cubicBezTo>
                <a:cubicBezTo>
                  <a:pt x="463982" y="709251"/>
                  <a:pt x="454025" y="698788"/>
                  <a:pt x="454025" y="685439"/>
                </a:cubicBezTo>
                <a:cubicBezTo>
                  <a:pt x="454025" y="672811"/>
                  <a:pt x="463982" y="661987"/>
                  <a:pt x="476072" y="661987"/>
                </a:cubicBezTo>
                <a:close/>
                <a:moveTo>
                  <a:pt x="387172" y="661987"/>
                </a:moveTo>
                <a:cubicBezTo>
                  <a:pt x="399263" y="661987"/>
                  <a:pt x="409220" y="672811"/>
                  <a:pt x="409220" y="685439"/>
                </a:cubicBezTo>
                <a:cubicBezTo>
                  <a:pt x="409220" y="698788"/>
                  <a:pt x="399263" y="709251"/>
                  <a:pt x="387172" y="709251"/>
                </a:cubicBezTo>
                <a:cubicBezTo>
                  <a:pt x="375082" y="709251"/>
                  <a:pt x="365125" y="698788"/>
                  <a:pt x="365125" y="685439"/>
                </a:cubicBezTo>
                <a:cubicBezTo>
                  <a:pt x="365125" y="672811"/>
                  <a:pt x="375082" y="661987"/>
                  <a:pt x="387172" y="661987"/>
                </a:cubicBezTo>
                <a:close/>
                <a:moveTo>
                  <a:pt x="298272" y="661987"/>
                </a:moveTo>
                <a:cubicBezTo>
                  <a:pt x="310363" y="661987"/>
                  <a:pt x="320320" y="672811"/>
                  <a:pt x="320320" y="685439"/>
                </a:cubicBezTo>
                <a:cubicBezTo>
                  <a:pt x="320320" y="698788"/>
                  <a:pt x="310363" y="709251"/>
                  <a:pt x="298272" y="709251"/>
                </a:cubicBezTo>
                <a:cubicBezTo>
                  <a:pt x="285826" y="709251"/>
                  <a:pt x="276225" y="698788"/>
                  <a:pt x="276225" y="685439"/>
                </a:cubicBezTo>
                <a:cubicBezTo>
                  <a:pt x="276225" y="672811"/>
                  <a:pt x="285826" y="661987"/>
                  <a:pt x="298272" y="661987"/>
                </a:cubicBezTo>
                <a:close/>
                <a:moveTo>
                  <a:pt x="209978" y="661987"/>
                </a:moveTo>
                <a:cubicBezTo>
                  <a:pt x="222401" y="661987"/>
                  <a:pt x="232997" y="672811"/>
                  <a:pt x="232997" y="685439"/>
                </a:cubicBezTo>
                <a:cubicBezTo>
                  <a:pt x="232997" y="698788"/>
                  <a:pt x="222401" y="709251"/>
                  <a:pt x="209978" y="709251"/>
                </a:cubicBezTo>
                <a:cubicBezTo>
                  <a:pt x="197556" y="709251"/>
                  <a:pt x="187325" y="698788"/>
                  <a:pt x="187325" y="685439"/>
                </a:cubicBezTo>
                <a:cubicBezTo>
                  <a:pt x="187325" y="672811"/>
                  <a:pt x="197556" y="661987"/>
                  <a:pt x="209978" y="661987"/>
                </a:cubicBezTo>
                <a:close/>
                <a:moveTo>
                  <a:pt x="123729" y="56704"/>
                </a:moveTo>
                <a:lnTo>
                  <a:pt x="123729" y="74705"/>
                </a:lnTo>
                <a:lnTo>
                  <a:pt x="123729" y="257237"/>
                </a:lnTo>
                <a:lnTo>
                  <a:pt x="123729" y="265518"/>
                </a:lnTo>
                <a:lnTo>
                  <a:pt x="129847" y="270918"/>
                </a:lnTo>
                <a:lnTo>
                  <a:pt x="330664" y="451650"/>
                </a:lnTo>
                <a:lnTo>
                  <a:pt x="336422" y="456690"/>
                </a:lnTo>
                <a:lnTo>
                  <a:pt x="330664" y="461371"/>
                </a:lnTo>
                <a:lnTo>
                  <a:pt x="129847" y="625182"/>
                </a:lnTo>
                <a:lnTo>
                  <a:pt x="123729" y="629862"/>
                </a:lnTo>
                <a:lnTo>
                  <a:pt x="123729" y="637422"/>
                </a:lnTo>
                <a:lnTo>
                  <a:pt x="123729" y="803034"/>
                </a:lnTo>
                <a:lnTo>
                  <a:pt x="123729" y="819595"/>
                </a:lnTo>
                <a:lnTo>
                  <a:pt x="142443" y="819595"/>
                </a:lnTo>
                <a:lnTo>
                  <a:pt x="542997" y="819595"/>
                </a:lnTo>
                <a:lnTo>
                  <a:pt x="561351" y="819595"/>
                </a:lnTo>
                <a:lnTo>
                  <a:pt x="561351" y="803034"/>
                </a:lnTo>
                <a:lnTo>
                  <a:pt x="561351" y="638142"/>
                </a:lnTo>
                <a:lnTo>
                  <a:pt x="561351" y="630942"/>
                </a:lnTo>
                <a:lnTo>
                  <a:pt x="555233" y="625902"/>
                </a:lnTo>
                <a:lnTo>
                  <a:pt x="355136" y="461371"/>
                </a:lnTo>
                <a:lnTo>
                  <a:pt x="349018" y="456690"/>
                </a:lnTo>
                <a:lnTo>
                  <a:pt x="355136" y="451650"/>
                </a:lnTo>
                <a:lnTo>
                  <a:pt x="555233" y="269838"/>
                </a:lnTo>
                <a:lnTo>
                  <a:pt x="561351" y="264438"/>
                </a:lnTo>
                <a:lnTo>
                  <a:pt x="561351" y="256517"/>
                </a:lnTo>
                <a:lnTo>
                  <a:pt x="561351" y="74705"/>
                </a:lnTo>
                <a:lnTo>
                  <a:pt x="561351" y="56704"/>
                </a:lnTo>
                <a:lnTo>
                  <a:pt x="542997" y="56704"/>
                </a:lnTo>
                <a:lnTo>
                  <a:pt x="142443" y="56704"/>
                </a:lnTo>
                <a:lnTo>
                  <a:pt x="123729" y="56704"/>
                </a:lnTo>
                <a:close/>
                <a:moveTo>
                  <a:pt x="17990" y="0"/>
                </a:moveTo>
                <a:lnTo>
                  <a:pt x="667090" y="0"/>
                </a:lnTo>
                <a:cubicBezTo>
                  <a:pt x="677165" y="0"/>
                  <a:pt x="685440" y="8153"/>
                  <a:pt x="685440" y="18079"/>
                </a:cubicBezTo>
                <a:cubicBezTo>
                  <a:pt x="685440" y="28004"/>
                  <a:pt x="677165" y="36157"/>
                  <a:pt x="667090" y="36157"/>
                </a:cubicBezTo>
                <a:lnTo>
                  <a:pt x="628290" y="36157"/>
                </a:lnTo>
                <a:lnTo>
                  <a:pt x="628290" y="839787"/>
                </a:lnTo>
                <a:lnTo>
                  <a:pt x="667090" y="839787"/>
                </a:lnTo>
                <a:cubicBezTo>
                  <a:pt x="677165" y="839787"/>
                  <a:pt x="685440" y="847941"/>
                  <a:pt x="685440" y="857867"/>
                </a:cubicBezTo>
                <a:cubicBezTo>
                  <a:pt x="685440" y="867792"/>
                  <a:pt x="677165" y="875946"/>
                  <a:pt x="667090" y="875946"/>
                </a:cubicBezTo>
                <a:lnTo>
                  <a:pt x="17990" y="875946"/>
                </a:lnTo>
                <a:cubicBezTo>
                  <a:pt x="7916" y="875946"/>
                  <a:pt x="0" y="867792"/>
                  <a:pt x="0" y="857867"/>
                </a:cubicBezTo>
                <a:cubicBezTo>
                  <a:pt x="0" y="847941"/>
                  <a:pt x="7916" y="839787"/>
                  <a:pt x="17990" y="839787"/>
                </a:cubicBezTo>
                <a:lnTo>
                  <a:pt x="57150" y="839787"/>
                </a:lnTo>
                <a:lnTo>
                  <a:pt x="57150" y="36157"/>
                </a:lnTo>
                <a:lnTo>
                  <a:pt x="17990" y="36157"/>
                </a:lnTo>
                <a:cubicBezTo>
                  <a:pt x="7916" y="36157"/>
                  <a:pt x="0" y="28004"/>
                  <a:pt x="0" y="18079"/>
                </a:cubicBezTo>
                <a:cubicBezTo>
                  <a:pt x="0" y="8153"/>
                  <a:pt x="7916" y="0"/>
                  <a:pt x="1799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1" name="TextBox 20">
            <a:extLst>
              <a:ext uri="{FF2B5EF4-FFF2-40B4-BE49-F238E27FC236}">
                <a16:creationId xmlns:a16="http://schemas.microsoft.com/office/drawing/2014/main" id="{5DC11580-77E1-0F4F-87DF-BFF8A7581F45}"/>
              </a:ext>
            </a:extLst>
          </p:cNvPr>
          <p:cNvSpPr txBox="1"/>
          <p:nvPr/>
        </p:nvSpPr>
        <p:spPr>
          <a:xfrm>
            <a:off x="12837913" y="6879218"/>
            <a:ext cx="2534668"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sp>
        <p:nvSpPr>
          <p:cNvPr id="22" name="TextBox 21">
            <a:extLst>
              <a:ext uri="{FF2B5EF4-FFF2-40B4-BE49-F238E27FC236}">
                <a16:creationId xmlns:a16="http://schemas.microsoft.com/office/drawing/2014/main" id="{EE0E15A4-2054-EF4C-B58D-84D5D524D652}"/>
              </a:ext>
            </a:extLst>
          </p:cNvPr>
          <p:cNvSpPr txBox="1"/>
          <p:nvPr/>
        </p:nvSpPr>
        <p:spPr>
          <a:xfrm>
            <a:off x="17632654" y="4567287"/>
            <a:ext cx="2534668"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23" name="TextBox 22">
            <a:extLst>
              <a:ext uri="{FF2B5EF4-FFF2-40B4-BE49-F238E27FC236}">
                <a16:creationId xmlns:a16="http://schemas.microsoft.com/office/drawing/2014/main" id="{553F06F5-06F3-1040-A991-B395C7D43310}"/>
              </a:ext>
            </a:extLst>
          </p:cNvPr>
          <p:cNvSpPr txBox="1"/>
          <p:nvPr/>
        </p:nvSpPr>
        <p:spPr>
          <a:xfrm>
            <a:off x="17632654" y="9191147"/>
            <a:ext cx="2534668" cy="584775"/>
          </a:xfrm>
          <a:prstGeom prst="rect">
            <a:avLst/>
          </a:prstGeom>
          <a:noFill/>
        </p:spPr>
        <p:txBody>
          <a:bodyPr wrap="none" rtlCol="0" anchor="ctr" anchorCtr="0">
            <a:spAutoFit/>
          </a:bodyPr>
          <a:lstStyle/>
          <a:p>
            <a:pPr algn="r"/>
            <a:r>
              <a:rPr lang="en-US" sz="3200" b="1" dirty="0">
                <a:solidFill>
                  <a:schemeClr val="bg1"/>
                </a:solidFill>
                <a:latin typeface="Poppins" pitchFamily="2" charset="77"/>
                <a:ea typeface="League Spartan" charset="0"/>
                <a:cs typeface="Poppins" pitchFamily="2" charset="77"/>
              </a:rPr>
              <a:t>YOUR TITLE</a:t>
            </a:r>
          </a:p>
        </p:txBody>
      </p:sp>
      <p:sp>
        <p:nvSpPr>
          <p:cNvPr id="24" name="Rectangle 23">
            <a:extLst>
              <a:ext uri="{FF2B5EF4-FFF2-40B4-BE49-F238E27FC236}">
                <a16:creationId xmlns:a16="http://schemas.microsoft.com/office/drawing/2014/main" id="{1A3386B8-CD9E-4041-8636-7D9CB7BF643C}"/>
              </a:ext>
            </a:extLst>
          </p:cNvPr>
          <p:cNvSpPr/>
          <p:nvPr/>
        </p:nvSpPr>
        <p:spPr>
          <a:xfrm>
            <a:off x="1520825" y="4123664"/>
            <a:ext cx="693682" cy="6936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ectangle 24">
            <a:extLst>
              <a:ext uri="{FF2B5EF4-FFF2-40B4-BE49-F238E27FC236}">
                <a16:creationId xmlns:a16="http://schemas.microsoft.com/office/drawing/2014/main" id="{64BA8CAD-AF85-D04B-B3D0-AB89E31DB436}"/>
              </a:ext>
            </a:extLst>
          </p:cNvPr>
          <p:cNvSpPr/>
          <p:nvPr/>
        </p:nvSpPr>
        <p:spPr>
          <a:xfrm>
            <a:off x="1520825" y="7426888"/>
            <a:ext cx="693682" cy="693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ectangle 25">
            <a:extLst>
              <a:ext uri="{FF2B5EF4-FFF2-40B4-BE49-F238E27FC236}">
                <a16:creationId xmlns:a16="http://schemas.microsoft.com/office/drawing/2014/main" id="{F0F87B6E-194D-9148-8BE9-318892DD9416}"/>
              </a:ext>
            </a:extLst>
          </p:cNvPr>
          <p:cNvSpPr/>
          <p:nvPr/>
        </p:nvSpPr>
        <p:spPr>
          <a:xfrm>
            <a:off x="1520825" y="10736422"/>
            <a:ext cx="693682" cy="6936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Subtitle 2">
            <a:extLst>
              <a:ext uri="{FF2B5EF4-FFF2-40B4-BE49-F238E27FC236}">
                <a16:creationId xmlns:a16="http://schemas.microsoft.com/office/drawing/2014/main" id="{F1A9DCA8-6B94-C644-85E7-E726D4925CF9}"/>
              </a:ext>
            </a:extLst>
          </p:cNvPr>
          <p:cNvSpPr txBox="1">
            <a:spLocks/>
          </p:cNvSpPr>
          <p:nvPr/>
        </p:nvSpPr>
        <p:spPr>
          <a:xfrm>
            <a:off x="2757911" y="4293067"/>
            <a:ext cx="626318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28" name="TextBox 27">
            <a:extLst>
              <a:ext uri="{FF2B5EF4-FFF2-40B4-BE49-F238E27FC236}">
                <a16:creationId xmlns:a16="http://schemas.microsoft.com/office/drawing/2014/main" id="{DB38404D-0EBA-6F46-8107-26C9F8F8AA21}"/>
              </a:ext>
            </a:extLst>
          </p:cNvPr>
          <p:cNvSpPr txBox="1"/>
          <p:nvPr/>
        </p:nvSpPr>
        <p:spPr>
          <a:xfrm>
            <a:off x="2757912" y="370285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005AB545-7688-3246-B645-B22FBB99030D}"/>
              </a:ext>
            </a:extLst>
          </p:cNvPr>
          <p:cNvSpPr txBox="1">
            <a:spLocks/>
          </p:cNvSpPr>
          <p:nvPr/>
        </p:nvSpPr>
        <p:spPr>
          <a:xfrm>
            <a:off x="2757911" y="7597166"/>
            <a:ext cx="626318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0" name="TextBox 29">
            <a:extLst>
              <a:ext uri="{FF2B5EF4-FFF2-40B4-BE49-F238E27FC236}">
                <a16:creationId xmlns:a16="http://schemas.microsoft.com/office/drawing/2014/main" id="{54DDECAC-9715-FA41-A974-01AF0233AB67}"/>
              </a:ext>
            </a:extLst>
          </p:cNvPr>
          <p:cNvSpPr txBox="1"/>
          <p:nvPr/>
        </p:nvSpPr>
        <p:spPr>
          <a:xfrm>
            <a:off x="2757912" y="700695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D268A8BD-3058-E448-A834-C461F754661E}"/>
              </a:ext>
            </a:extLst>
          </p:cNvPr>
          <p:cNvSpPr txBox="1">
            <a:spLocks/>
          </p:cNvSpPr>
          <p:nvPr/>
        </p:nvSpPr>
        <p:spPr>
          <a:xfrm>
            <a:off x="2757911" y="10906701"/>
            <a:ext cx="626318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2" name="TextBox 31">
            <a:extLst>
              <a:ext uri="{FF2B5EF4-FFF2-40B4-BE49-F238E27FC236}">
                <a16:creationId xmlns:a16="http://schemas.microsoft.com/office/drawing/2014/main" id="{6870E3AB-4FA4-3E49-BC73-AF67BB86A234}"/>
              </a:ext>
            </a:extLst>
          </p:cNvPr>
          <p:cNvSpPr txBox="1"/>
          <p:nvPr/>
        </p:nvSpPr>
        <p:spPr>
          <a:xfrm>
            <a:off x="2757912" y="1031649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20027578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a:extLst>
              <a:ext uri="{FF2B5EF4-FFF2-40B4-BE49-F238E27FC236}">
                <a16:creationId xmlns:a16="http://schemas.microsoft.com/office/drawing/2014/main" id="{E9600177-2D5C-064A-9DE3-A330164BC4FC}"/>
              </a:ext>
            </a:extLst>
          </p:cNvPr>
          <p:cNvSpPr>
            <a:spLocks noChangeArrowheads="1"/>
          </p:cNvSpPr>
          <p:nvPr/>
        </p:nvSpPr>
        <p:spPr bwMode="auto">
          <a:xfrm>
            <a:off x="9468379" y="5683813"/>
            <a:ext cx="2724112" cy="3539238"/>
          </a:xfrm>
          <a:custGeom>
            <a:avLst/>
            <a:gdLst>
              <a:gd name="connsiteX0" fmla="*/ 11099 w 2724112"/>
              <a:gd name="connsiteY0" fmla="*/ 653829 h 3539238"/>
              <a:gd name="connsiteX1" fmla="*/ 2721232 w 2724112"/>
              <a:gd name="connsiteY1" fmla="*/ 653829 h 3539238"/>
              <a:gd name="connsiteX2" fmla="*/ 2721232 w 2724112"/>
              <a:gd name="connsiteY2" fmla="*/ 3539238 h 3539238"/>
              <a:gd name="connsiteX3" fmla="*/ 11099 w 2724112"/>
              <a:gd name="connsiteY3" fmla="*/ 3539238 h 3539238"/>
              <a:gd name="connsiteX4" fmla="*/ 0 w 2724112"/>
              <a:gd name="connsiteY4" fmla="*/ 3528131 h 3539238"/>
              <a:gd name="connsiteX5" fmla="*/ 0 w 2724112"/>
              <a:gd name="connsiteY5" fmla="*/ 664937 h 3539238"/>
              <a:gd name="connsiteX6" fmla="*/ 11099 w 2724112"/>
              <a:gd name="connsiteY6" fmla="*/ 653829 h 3539238"/>
              <a:gd name="connsiteX7" fmla="*/ 2313209 w 2724112"/>
              <a:gd name="connsiteY7" fmla="*/ 0 h 3539238"/>
              <a:gd name="connsiteX8" fmla="*/ 2724112 w 2724112"/>
              <a:gd name="connsiteY8" fmla="*/ 0 h 3539238"/>
              <a:gd name="connsiteX9" fmla="*/ 2724112 w 2724112"/>
              <a:gd name="connsiteY9" fmla="*/ 653176 h 3539238"/>
              <a:gd name="connsiteX10" fmla="*/ 2217832 w 2724112"/>
              <a:gd name="connsiteY10" fmla="*/ 653176 h 3539238"/>
              <a:gd name="connsiteX11" fmla="*/ 2217832 w 2724112"/>
              <a:gd name="connsiteY11" fmla="*/ 95269 h 3539238"/>
              <a:gd name="connsiteX12" fmla="*/ 2313209 w 2724112"/>
              <a:gd name="connsiteY12" fmla="*/ 0 h 3539238"/>
              <a:gd name="connsiteX13" fmla="*/ 621204 w 2724112"/>
              <a:gd name="connsiteY13" fmla="*/ 0 h 3539238"/>
              <a:gd name="connsiteX14" fmla="*/ 1601732 w 2724112"/>
              <a:gd name="connsiteY14" fmla="*/ 0 h 3539238"/>
              <a:gd name="connsiteX15" fmla="*/ 1618074 w 2724112"/>
              <a:gd name="connsiteY15" fmla="*/ 16330 h 3539238"/>
              <a:gd name="connsiteX16" fmla="*/ 1618074 w 2724112"/>
              <a:gd name="connsiteY16" fmla="*/ 653175 h 3539238"/>
              <a:gd name="connsiteX17" fmla="*/ 604862 w 2724112"/>
              <a:gd name="connsiteY17" fmla="*/ 653175 h 3539238"/>
              <a:gd name="connsiteX18" fmla="*/ 604862 w 2724112"/>
              <a:gd name="connsiteY18" fmla="*/ 16330 h 3539238"/>
              <a:gd name="connsiteX19" fmla="*/ 621204 w 2724112"/>
              <a:gd name="connsiteY19" fmla="*/ 0 h 353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4112" h="3539238">
                <a:moveTo>
                  <a:pt x="11099" y="653829"/>
                </a:moveTo>
                <a:lnTo>
                  <a:pt x="2721232" y="653829"/>
                </a:lnTo>
                <a:lnTo>
                  <a:pt x="2721232" y="3539238"/>
                </a:lnTo>
                <a:lnTo>
                  <a:pt x="11099" y="3539238"/>
                </a:lnTo>
                <a:cubicBezTo>
                  <a:pt x="5223" y="3539238"/>
                  <a:pt x="0" y="3534665"/>
                  <a:pt x="0" y="3528131"/>
                </a:cubicBezTo>
                <a:lnTo>
                  <a:pt x="0" y="664937"/>
                </a:lnTo>
                <a:cubicBezTo>
                  <a:pt x="0" y="658403"/>
                  <a:pt x="5223" y="653829"/>
                  <a:pt x="11099" y="653829"/>
                </a:cubicBezTo>
                <a:close/>
                <a:moveTo>
                  <a:pt x="2313209" y="0"/>
                </a:moveTo>
                <a:lnTo>
                  <a:pt x="2724112" y="0"/>
                </a:lnTo>
                <a:lnTo>
                  <a:pt x="2724112" y="653176"/>
                </a:lnTo>
                <a:lnTo>
                  <a:pt x="2217832" y="653176"/>
                </a:lnTo>
                <a:lnTo>
                  <a:pt x="2217832" y="95269"/>
                </a:lnTo>
                <a:cubicBezTo>
                  <a:pt x="2217832" y="43067"/>
                  <a:pt x="2260294" y="0"/>
                  <a:pt x="2313209" y="0"/>
                </a:cubicBezTo>
                <a:close/>
                <a:moveTo>
                  <a:pt x="621204" y="0"/>
                </a:moveTo>
                <a:lnTo>
                  <a:pt x="1601732" y="0"/>
                </a:lnTo>
                <a:cubicBezTo>
                  <a:pt x="1610230" y="0"/>
                  <a:pt x="1618074" y="7185"/>
                  <a:pt x="1618074" y="16330"/>
                </a:cubicBezTo>
                <a:lnTo>
                  <a:pt x="1618074" y="653175"/>
                </a:lnTo>
                <a:lnTo>
                  <a:pt x="604862" y="653175"/>
                </a:lnTo>
                <a:lnTo>
                  <a:pt x="604862" y="16330"/>
                </a:lnTo>
                <a:cubicBezTo>
                  <a:pt x="604862" y="7185"/>
                  <a:pt x="612053" y="0"/>
                  <a:pt x="621204" y="0"/>
                </a:cubicBez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36" name="Freeform 35">
            <a:extLst>
              <a:ext uri="{FF2B5EF4-FFF2-40B4-BE49-F238E27FC236}">
                <a16:creationId xmlns:a16="http://schemas.microsoft.com/office/drawing/2014/main" id="{5DC5772E-7E91-2B4F-956D-4D4C7854769A}"/>
              </a:ext>
            </a:extLst>
          </p:cNvPr>
          <p:cNvSpPr>
            <a:spLocks noChangeArrowheads="1"/>
          </p:cNvSpPr>
          <p:nvPr/>
        </p:nvSpPr>
        <p:spPr bwMode="auto">
          <a:xfrm>
            <a:off x="12190263" y="5683813"/>
            <a:ext cx="2724114" cy="3539238"/>
          </a:xfrm>
          <a:custGeom>
            <a:avLst/>
            <a:gdLst>
              <a:gd name="connsiteX0" fmla="*/ 1 w 2724114"/>
              <a:gd name="connsiteY0" fmla="*/ 653829 h 3539238"/>
              <a:gd name="connsiteX1" fmla="*/ 2660732 w 2724114"/>
              <a:gd name="connsiteY1" fmla="*/ 653829 h 3539238"/>
              <a:gd name="connsiteX2" fmla="*/ 2706471 w 2724114"/>
              <a:gd name="connsiteY2" fmla="*/ 672778 h 3539238"/>
              <a:gd name="connsiteX3" fmla="*/ 2724114 w 2724114"/>
              <a:gd name="connsiteY3" fmla="*/ 717209 h 3539238"/>
              <a:gd name="connsiteX4" fmla="*/ 2724114 w 2724114"/>
              <a:gd name="connsiteY4" fmla="*/ 3475859 h 3539238"/>
              <a:gd name="connsiteX5" fmla="*/ 2660732 w 2724114"/>
              <a:gd name="connsiteY5" fmla="*/ 3539238 h 3539238"/>
              <a:gd name="connsiteX6" fmla="*/ 1 w 2724114"/>
              <a:gd name="connsiteY6" fmla="*/ 3539238 h 3539238"/>
              <a:gd name="connsiteX7" fmla="*/ 1122378 w 2724114"/>
              <a:gd name="connsiteY7" fmla="*/ 0 h 3539238"/>
              <a:gd name="connsiteX8" fmla="*/ 2102906 w 2724114"/>
              <a:gd name="connsiteY8" fmla="*/ 0 h 3539238"/>
              <a:gd name="connsiteX9" fmla="*/ 2119248 w 2724114"/>
              <a:gd name="connsiteY9" fmla="*/ 16330 h 3539238"/>
              <a:gd name="connsiteX10" fmla="*/ 2119248 w 2724114"/>
              <a:gd name="connsiteY10" fmla="*/ 653175 h 3539238"/>
              <a:gd name="connsiteX11" fmla="*/ 1106036 w 2724114"/>
              <a:gd name="connsiteY11" fmla="*/ 653175 h 3539238"/>
              <a:gd name="connsiteX12" fmla="*/ 1106036 w 2724114"/>
              <a:gd name="connsiteY12" fmla="*/ 16330 h 3539238"/>
              <a:gd name="connsiteX13" fmla="*/ 1122378 w 2724114"/>
              <a:gd name="connsiteY13" fmla="*/ 0 h 3539238"/>
              <a:gd name="connsiteX14" fmla="*/ 0 w 2724114"/>
              <a:gd name="connsiteY14" fmla="*/ 0 h 3539238"/>
              <a:gd name="connsiteX15" fmla="*/ 411027 w 2724114"/>
              <a:gd name="connsiteY15" fmla="*/ 0 h 3539238"/>
              <a:gd name="connsiteX16" fmla="*/ 506281 w 2724114"/>
              <a:gd name="connsiteY16" fmla="*/ 95269 h 3539238"/>
              <a:gd name="connsiteX17" fmla="*/ 506281 w 2724114"/>
              <a:gd name="connsiteY17" fmla="*/ 653176 h 3539238"/>
              <a:gd name="connsiteX18" fmla="*/ 0 w 2724114"/>
              <a:gd name="connsiteY18" fmla="*/ 653176 h 353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24114" h="3539238">
                <a:moveTo>
                  <a:pt x="1" y="653829"/>
                </a:moveTo>
                <a:lnTo>
                  <a:pt x="2660732" y="653829"/>
                </a:lnTo>
                <a:cubicBezTo>
                  <a:pt x="2678374" y="653829"/>
                  <a:pt x="2694710" y="661017"/>
                  <a:pt x="2706471" y="672778"/>
                </a:cubicBezTo>
                <a:cubicBezTo>
                  <a:pt x="2717579" y="683886"/>
                  <a:pt x="2724114" y="699567"/>
                  <a:pt x="2724114" y="717209"/>
                </a:cubicBezTo>
                <a:lnTo>
                  <a:pt x="2724114" y="3475859"/>
                </a:lnTo>
                <a:cubicBezTo>
                  <a:pt x="2724114" y="3511142"/>
                  <a:pt x="2696016" y="3539238"/>
                  <a:pt x="2660732" y="3539238"/>
                </a:cubicBezTo>
                <a:lnTo>
                  <a:pt x="1" y="3539238"/>
                </a:lnTo>
                <a:close/>
                <a:moveTo>
                  <a:pt x="1122378" y="0"/>
                </a:moveTo>
                <a:lnTo>
                  <a:pt x="2102906" y="0"/>
                </a:lnTo>
                <a:cubicBezTo>
                  <a:pt x="2112058" y="0"/>
                  <a:pt x="2119248" y="7185"/>
                  <a:pt x="2119248" y="16330"/>
                </a:cubicBezTo>
                <a:lnTo>
                  <a:pt x="2119248" y="653175"/>
                </a:lnTo>
                <a:lnTo>
                  <a:pt x="1106036" y="653175"/>
                </a:lnTo>
                <a:lnTo>
                  <a:pt x="1106036" y="16330"/>
                </a:lnTo>
                <a:cubicBezTo>
                  <a:pt x="1106036" y="7185"/>
                  <a:pt x="1113227" y="0"/>
                  <a:pt x="1122378" y="0"/>
                </a:cubicBezTo>
                <a:close/>
                <a:moveTo>
                  <a:pt x="0" y="0"/>
                </a:moveTo>
                <a:lnTo>
                  <a:pt x="411027" y="0"/>
                </a:lnTo>
                <a:cubicBezTo>
                  <a:pt x="463221" y="0"/>
                  <a:pt x="506281" y="43067"/>
                  <a:pt x="506281" y="95269"/>
                </a:cubicBezTo>
                <a:lnTo>
                  <a:pt x="506281" y="653176"/>
                </a:lnTo>
                <a:lnTo>
                  <a:pt x="0" y="653176"/>
                </a:lnTo>
                <a:close/>
              </a:path>
            </a:pathLst>
          </a:custGeom>
          <a:solidFill>
            <a:schemeClr val="accent2">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182" name="Freeform 14">
            <a:extLst>
              <a:ext uri="{FF2B5EF4-FFF2-40B4-BE49-F238E27FC236}">
                <a16:creationId xmlns:a16="http://schemas.microsoft.com/office/drawing/2014/main" id="{23C3BBF2-FB89-604E-8253-147158161236}"/>
              </a:ext>
            </a:extLst>
          </p:cNvPr>
          <p:cNvSpPr>
            <a:spLocks noChangeArrowheads="1"/>
          </p:cNvSpPr>
          <p:nvPr/>
        </p:nvSpPr>
        <p:spPr bwMode="auto">
          <a:xfrm>
            <a:off x="12190265" y="6357804"/>
            <a:ext cx="2724766" cy="2865900"/>
          </a:xfrm>
          <a:custGeom>
            <a:avLst/>
            <a:gdLst>
              <a:gd name="T0" fmla="*/ 4169 w 4170"/>
              <a:gd name="T1" fmla="*/ 68 h 4388"/>
              <a:gd name="T2" fmla="*/ 4169 w 4170"/>
              <a:gd name="T3" fmla="*/ 4290 h 4388"/>
              <a:gd name="T4" fmla="*/ 4169 w 4170"/>
              <a:gd name="T5" fmla="*/ 4290 h 4388"/>
              <a:gd name="T6" fmla="*/ 4072 w 4170"/>
              <a:gd name="T7" fmla="*/ 4387 h 4388"/>
              <a:gd name="T8" fmla="*/ 0 w 4170"/>
              <a:gd name="T9" fmla="*/ 4387 h 4388"/>
              <a:gd name="T10" fmla="*/ 4142 w 4170"/>
              <a:gd name="T11" fmla="*/ 0 h 4388"/>
              <a:gd name="T12" fmla="*/ 4142 w 4170"/>
              <a:gd name="T13" fmla="*/ 0 h 4388"/>
              <a:gd name="T14" fmla="*/ 4169 w 4170"/>
              <a:gd name="T15" fmla="*/ 68 h 4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0" h="4388">
                <a:moveTo>
                  <a:pt x="4169" y="68"/>
                </a:moveTo>
                <a:lnTo>
                  <a:pt x="4169" y="4290"/>
                </a:lnTo>
                <a:lnTo>
                  <a:pt x="4169" y="4290"/>
                </a:lnTo>
                <a:cubicBezTo>
                  <a:pt x="4169" y="4344"/>
                  <a:pt x="4126" y="4387"/>
                  <a:pt x="4072" y="4387"/>
                </a:cubicBezTo>
                <a:lnTo>
                  <a:pt x="0" y="4387"/>
                </a:lnTo>
                <a:lnTo>
                  <a:pt x="4142" y="0"/>
                </a:lnTo>
                <a:lnTo>
                  <a:pt x="4142" y="0"/>
                </a:lnTo>
                <a:cubicBezTo>
                  <a:pt x="4159" y="17"/>
                  <a:pt x="4169" y="41"/>
                  <a:pt x="4169" y="68"/>
                </a:cubicBez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191" name="Freeform 23">
            <a:extLst>
              <a:ext uri="{FF2B5EF4-FFF2-40B4-BE49-F238E27FC236}">
                <a16:creationId xmlns:a16="http://schemas.microsoft.com/office/drawing/2014/main" id="{D209363D-9580-DF42-950A-62B596475D61}"/>
              </a:ext>
            </a:extLst>
          </p:cNvPr>
          <p:cNvSpPr>
            <a:spLocks noChangeArrowheads="1"/>
          </p:cNvSpPr>
          <p:nvPr/>
        </p:nvSpPr>
        <p:spPr bwMode="auto">
          <a:xfrm>
            <a:off x="10672346" y="3756890"/>
            <a:ext cx="3001275" cy="1762745"/>
          </a:xfrm>
          <a:custGeom>
            <a:avLst/>
            <a:gdLst>
              <a:gd name="T0" fmla="*/ 2297 w 4595"/>
              <a:gd name="T1" fmla="*/ 0 h 2698"/>
              <a:gd name="T2" fmla="*/ 4526 w 4595"/>
              <a:gd name="T3" fmla="*/ 1309 h 2698"/>
              <a:gd name="T4" fmla="*/ 4594 w 4595"/>
              <a:gd name="T5" fmla="*/ 1349 h 2698"/>
              <a:gd name="T6" fmla="*/ 3087 w 4595"/>
              <a:gd name="T7" fmla="*/ 2233 h 2698"/>
              <a:gd name="T8" fmla="*/ 2297 w 4595"/>
              <a:gd name="T9" fmla="*/ 2697 h 2698"/>
              <a:gd name="T10" fmla="*/ 1507 w 4595"/>
              <a:gd name="T11" fmla="*/ 2233 h 2698"/>
              <a:gd name="T12" fmla="*/ 0 w 4595"/>
              <a:gd name="T13" fmla="*/ 1349 h 2698"/>
              <a:gd name="T14" fmla="*/ 68 w 4595"/>
              <a:gd name="T15" fmla="*/ 1309 h 2698"/>
              <a:gd name="T16" fmla="*/ 2297 w 4595"/>
              <a:gd name="T17" fmla="*/ 0 h 2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5" h="2698">
                <a:moveTo>
                  <a:pt x="2297" y="0"/>
                </a:moveTo>
                <a:lnTo>
                  <a:pt x="4526" y="1309"/>
                </a:lnTo>
                <a:lnTo>
                  <a:pt x="4594" y="1349"/>
                </a:lnTo>
                <a:lnTo>
                  <a:pt x="3087" y="2233"/>
                </a:lnTo>
                <a:lnTo>
                  <a:pt x="2297" y="2697"/>
                </a:lnTo>
                <a:lnTo>
                  <a:pt x="1507" y="2233"/>
                </a:lnTo>
                <a:lnTo>
                  <a:pt x="0" y="1349"/>
                </a:lnTo>
                <a:lnTo>
                  <a:pt x="68" y="1309"/>
                </a:lnTo>
                <a:lnTo>
                  <a:pt x="2297"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192" name="Freeform 24">
            <a:extLst>
              <a:ext uri="{FF2B5EF4-FFF2-40B4-BE49-F238E27FC236}">
                <a16:creationId xmlns:a16="http://schemas.microsoft.com/office/drawing/2014/main" id="{820676FF-6640-D746-840F-F9623759A399}"/>
              </a:ext>
            </a:extLst>
          </p:cNvPr>
          <p:cNvSpPr>
            <a:spLocks noChangeArrowheads="1"/>
          </p:cNvSpPr>
          <p:nvPr/>
        </p:nvSpPr>
        <p:spPr bwMode="auto">
          <a:xfrm>
            <a:off x="10672346" y="3756891"/>
            <a:ext cx="3001275" cy="2220714"/>
          </a:xfrm>
          <a:custGeom>
            <a:avLst/>
            <a:gdLst>
              <a:gd name="T0" fmla="*/ 0 w 4595"/>
              <a:gd name="T1" fmla="*/ 1349 h 3402"/>
              <a:gd name="T2" fmla="*/ 68 w 4595"/>
              <a:gd name="T3" fmla="*/ 1309 h 3402"/>
              <a:gd name="T4" fmla="*/ 2297 w 4595"/>
              <a:gd name="T5" fmla="*/ 0 h 3402"/>
              <a:gd name="T6" fmla="*/ 4526 w 4595"/>
              <a:gd name="T7" fmla="*/ 1309 h 3402"/>
              <a:gd name="T8" fmla="*/ 4594 w 4595"/>
              <a:gd name="T9" fmla="*/ 1349 h 3402"/>
              <a:gd name="T10" fmla="*/ 3087 w 4595"/>
              <a:gd name="T11" fmla="*/ 2233 h 3402"/>
              <a:gd name="T12" fmla="*/ 2297 w 4595"/>
              <a:gd name="T13" fmla="*/ 3401 h 3402"/>
              <a:gd name="T14" fmla="*/ 1507 w 4595"/>
              <a:gd name="T15" fmla="*/ 2233 h 3402"/>
              <a:gd name="T16" fmla="*/ 0 w 4595"/>
              <a:gd name="T17" fmla="*/ 1349 h 3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5" h="3402">
                <a:moveTo>
                  <a:pt x="0" y="1349"/>
                </a:moveTo>
                <a:lnTo>
                  <a:pt x="68" y="1309"/>
                </a:lnTo>
                <a:lnTo>
                  <a:pt x="2297" y="0"/>
                </a:lnTo>
                <a:lnTo>
                  <a:pt x="4526" y="1309"/>
                </a:lnTo>
                <a:lnTo>
                  <a:pt x="4594" y="1349"/>
                </a:lnTo>
                <a:lnTo>
                  <a:pt x="3087" y="2233"/>
                </a:lnTo>
                <a:lnTo>
                  <a:pt x="2297" y="3401"/>
                </a:lnTo>
                <a:lnTo>
                  <a:pt x="1507" y="2233"/>
                </a:lnTo>
                <a:lnTo>
                  <a:pt x="0" y="1349"/>
                </a:lnTo>
              </a:path>
            </a:pathLst>
          </a:custGeom>
          <a:solidFill>
            <a:schemeClr val="accent2">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3" name="Freeform 32">
            <a:extLst>
              <a:ext uri="{FF2B5EF4-FFF2-40B4-BE49-F238E27FC236}">
                <a16:creationId xmlns:a16="http://schemas.microsoft.com/office/drawing/2014/main" id="{01155891-AA5E-C543-976C-040C79F66601}"/>
              </a:ext>
            </a:extLst>
          </p:cNvPr>
          <p:cNvSpPr>
            <a:spLocks noChangeArrowheads="1"/>
          </p:cNvSpPr>
          <p:nvPr/>
        </p:nvSpPr>
        <p:spPr bwMode="auto">
          <a:xfrm>
            <a:off x="2620491" y="5683813"/>
            <a:ext cx="2724113" cy="3539238"/>
          </a:xfrm>
          <a:custGeom>
            <a:avLst/>
            <a:gdLst>
              <a:gd name="connsiteX0" fmla="*/ 11108 w 2724113"/>
              <a:gd name="connsiteY0" fmla="*/ 653829 h 3539238"/>
              <a:gd name="connsiteX1" fmla="*/ 2724113 w 2724113"/>
              <a:gd name="connsiteY1" fmla="*/ 653829 h 3539238"/>
              <a:gd name="connsiteX2" fmla="*/ 2724113 w 2724113"/>
              <a:gd name="connsiteY2" fmla="*/ 3539238 h 3539238"/>
              <a:gd name="connsiteX3" fmla="*/ 11108 w 2724113"/>
              <a:gd name="connsiteY3" fmla="*/ 3539238 h 3539238"/>
              <a:gd name="connsiteX4" fmla="*/ 0 w 2724113"/>
              <a:gd name="connsiteY4" fmla="*/ 3528131 h 3539238"/>
              <a:gd name="connsiteX5" fmla="*/ 0 w 2724113"/>
              <a:gd name="connsiteY5" fmla="*/ 664937 h 3539238"/>
              <a:gd name="connsiteX6" fmla="*/ 11108 w 2724113"/>
              <a:gd name="connsiteY6" fmla="*/ 653829 h 3539238"/>
              <a:gd name="connsiteX7" fmla="*/ 2309675 w 2724113"/>
              <a:gd name="connsiteY7" fmla="*/ 0 h 3539238"/>
              <a:gd name="connsiteX8" fmla="*/ 2721231 w 2724113"/>
              <a:gd name="connsiteY8" fmla="*/ 0 h 3539238"/>
              <a:gd name="connsiteX9" fmla="*/ 2721231 w 2724113"/>
              <a:gd name="connsiteY9" fmla="*/ 653176 h 3539238"/>
              <a:gd name="connsiteX10" fmla="*/ 2214951 w 2724113"/>
              <a:gd name="connsiteY10" fmla="*/ 653176 h 3539238"/>
              <a:gd name="connsiteX11" fmla="*/ 2214951 w 2724113"/>
              <a:gd name="connsiteY11" fmla="*/ 95269 h 3539238"/>
              <a:gd name="connsiteX12" fmla="*/ 2309675 w 2724113"/>
              <a:gd name="connsiteY12" fmla="*/ 0 h 3539238"/>
              <a:gd name="connsiteX13" fmla="*/ 621847 w 2724113"/>
              <a:gd name="connsiteY13" fmla="*/ 0 h 3539238"/>
              <a:gd name="connsiteX14" fmla="*/ 1601090 w 2724113"/>
              <a:gd name="connsiteY14" fmla="*/ 0 h 3539238"/>
              <a:gd name="connsiteX15" fmla="*/ 1618075 w 2724113"/>
              <a:gd name="connsiteY15" fmla="*/ 16330 h 3539238"/>
              <a:gd name="connsiteX16" fmla="*/ 1618075 w 2724113"/>
              <a:gd name="connsiteY16" fmla="*/ 653175 h 3539238"/>
              <a:gd name="connsiteX17" fmla="*/ 604862 w 2724113"/>
              <a:gd name="connsiteY17" fmla="*/ 653175 h 3539238"/>
              <a:gd name="connsiteX18" fmla="*/ 604862 w 2724113"/>
              <a:gd name="connsiteY18" fmla="*/ 16330 h 3539238"/>
              <a:gd name="connsiteX19" fmla="*/ 621847 w 2724113"/>
              <a:gd name="connsiteY19" fmla="*/ 0 h 353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4113" h="3539238">
                <a:moveTo>
                  <a:pt x="11108" y="653829"/>
                </a:moveTo>
                <a:lnTo>
                  <a:pt x="2724113" y="653829"/>
                </a:lnTo>
                <a:lnTo>
                  <a:pt x="2724113" y="3539238"/>
                </a:lnTo>
                <a:lnTo>
                  <a:pt x="11108" y="3539238"/>
                </a:lnTo>
                <a:cubicBezTo>
                  <a:pt x="5227" y="3539238"/>
                  <a:pt x="0" y="3534665"/>
                  <a:pt x="0" y="3528131"/>
                </a:cubicBezTo>
                <a:lnTo>
                  <a:pt x="0" y="664937"/>
                </a:lnTo>
                <a:cubicBezTo>
                  <a:pt x="0" y="658403"/>
                  <a:pt x="5227" y="653829"/>
                  <a:pt x="11108" y="653829"/>
                </a:cubicBezTo>
                <a:close/>
                <a:moveTo>
                  <a:pt x="2309675" y="0"/>
                </a:moveTo>
                <a:lnTo>
                  <a:pt x="2721231" y="0"/>
                </a:lnTo>
                <a:lnTo>
                  <a:pt x="2721231" y="653176"/>
                </a:lnTo>
                <a:lnTo>
                  <a:pt x="2214951" y="653176"/>
                </a:lnTo>
                <a:lnTo>
                  <a:pt x="2214951" y="95269"/>
                </a:lnTo>
                <a:cubicBezTo>
                  <a:pt x="2214951" y="43067"/>
                  <a:pt x="2257413" y="0"/>
                  <a:pt x="2309675" y="0"/>
                </a:cubicBezTo>
                <a:close/>
                <a:moveTo>
                  <a:pt x="621847" y="0"/>
                </a:moveTo>
                <a:lnTo>
                  <a:pt x="1601090" y="0"/>
                </a:lnTo>
                <a:cubicBezTo>
                  <a:pt x="1610235" y="0"/>
                  <a:pt x="1618075" y="7185"/>
                  <a:pt x="1618075" y="16330"/>
                </a:cubicBezTo>
                <a:lnTo>
                  <a:pt x="1618075" y="653175"/>
                </a:lnTo>
                <a:lnTo>
                  <a:pt x="604862" y="653175"/>
                </a:lnTo>
                <a:lnTo>
                  <a:pt x="604862" y="16330"/>
                </a:lnTo>
                <a:cubicBezTo>
                  <a:pt x="604862" y="7185"/>
                  <a:pt x="612048" y="0"/>
                  <a:pt x="621847" y="0"/>
                </a:cubicBez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34" name="Freeform 33">
            <a:extLst>
              <a:ext uri="{FF2B5EF4-FFF2-40B4-BE49-F238E27FC236}">
                <a16:creationId xmlns:a16="http://schemas.microsoft.com/office/drawing/2014/main" id="{721F55F9-292B-4E42-975D-42F0AF1081A6}"/>
              </a:ext>
            </a:extLst>
          </p:cNvPr>
          <p:cNvSpPr>
            <a:spLocks noChangeArrowheads="1"/>
          </p:cNvSpPr>
          <p:nvPr/>
        </p:nvSpPr>
        <p:spPr bwMode="auto">
          <a:xfrm>
            <a:off x="5342374" y="5683813"/>
            <a:ext cx="2724114" cy="3539238"/>
          </a:xfrm>
          <a:custGeom>
            <a:avLst/>
            <a:gdLst>
              <a:gd name="connsiteX0" fmla="*/ 1 w 2724114"/>
              <a:gd name="connsiteY0" fmla="*/ 653829 h 3539238"/>
              <a:gd name="connsiteX1" fmla="*/ 2660732 w 2724114"/>
              <a:gd name="connsiteY1" fmla="*/ 653829 h 3539238"/>
              <a:gd name="connsiteX2" fmla="*/ 2705818 w 2724114"/>
              <a:gd name="connsiteY2" fmla="*/ 672778 h 3539238"/>
              <a:gd name="connsiteX3" fmla="*/ 2724114 w 2724114"/>
              <a:gd name="connsiteY3" fmla="*/ 717209 h 3539238"/>
              <a:gd name="connsiteX4" fmla="*/ 2724114 w 2724114"/>
              <a:gd name="connsiteY4" fmla="*/ 3475859 h 3539238"/>
              <a:gd name="connsiteX5" fmla="*/ 2660732 w 2724114"/>
              <a:gd name="connsiteY5" fmla="*/ 3539238 h 3539238"/>
              <a:gd name="connsiteX6" fmla="*/ 1 w 2724114"/>
              <a:gd name="connsiteY6" fmla="*/ 3539238 h 3539238"/>
              <a:gd name="connsiteX7" fmla="*/ 1123021 w 2724114"/>
              <a:gd name="connsiteY7" fmla="*/ 0 h 3539238"/>
              <a:gd name="connsiteX8" fmla="*/ 2102264 w 2724114"/>
              <a:gd name="connsiteY8" fmla="*/ 0 h 3539238"/>
              <a:gd name="connsiteX9" fmla="*/ 2119249 w 2724114"/>
              <a:gd name="connsiteY9" fmla="*/ 16330 h 3539238"/>
              <a:gd name="connsiteX10" fmla="*/ 2119249 w 2724114"/>
              <a:gd name="connsiteY10" fmla="*/ 653175 h 3539238"/>
              <a:gd name="connsiteX11" fmla="*/ 1106036 w 2724114"/>
              <a:gd name="connsiteY11" fmla="*/ 653175 h 3539238"/>
              <a:gd name="connsiteX12" fmla="*/ 1106036 w 2724114"/>
              <a:gd name="connsiteY12" fmla="*/ 16330 h 3539238"/>
              <a:gd name="connsiteX13" fmla="*/ 1123021 w 2724114"/>
              <a:gd name="connsiteY13" fmla="*/ 0 h 3539238"/>
              <a:gd name="connsiteX14" fmla="*/ 0 w 2724114"/>
              <a:gd name="connsiteY14" fmla="*/ 0 h 3539238"/>
              <a:gd name="connsiteX15" fmla="*/ 411027 w 2724114"/>
              <a:gd name="connsiteY15" fmla="*/ 0 h 3539238"/>
              <a:gd name="connsiteX16" fmla="*/ 506281 w 2724114"/>
              <a:gd name="connsiteY16" fmla="*/ 95269 h 3539238"/>
              <a:gd name="connsiteX17" fmla="*/ 506281 w 2724114"/>
              <a:gd name="connsiteY17" fmla="*/ 653176 h 3539238"/>
              <a:gd name="connsiteX18" fmla="*/ 0 w 2724114"/>
              <a:gd name="connsiteY18" fmla="*/ 653176 h 353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24114" h="3539238">
                <a:moveTo>
                  <a:pt x="1" y="653829"/>
                </a:moveTo>
                <a:lnTo>
                  <a:pt x="2660732" y="653829"/>
                </a:lnTo>
                <a:cubicBezTo>
                  <a:pt x="2678374" y="653829"/>
                  <a:pt x="2694056" y="661017"/>
                  <a:pt x="2705818" y="672778"/>
                </a:cubicBezTo>
                <a:cubicBezTo>
                  <a:pt x="2716926" y="683886"/>
                  <a:pt x="2724114" y="699567"/>
                  <a:pt x="2724114" y="717209"/>
                </a:cubicBezTo>
                <a:lnTo>
                  <a:pt x="2724114" y="3475859"/>
                </a:lnTo>
                <a:cubicBezTo>
                  <a:pt x="2724114" y="3511142"/>
                  <a:pt x="2696017" y="3539238"/>
                  <a:pt x="2660732" y="3539238"/>
                </a:cubicBezTo>
                <a:lnTo>
                  <a:pt x="1" y="3539238"/>
                </a:lnTo>
                <a:close/>
                <a:moveTo>
                  <a:pt x="1123021" y="0"/>
                </a:moveTo>
                <a:lnTo>
                  <a:pt x="2102264" y="0"/>
                </a:lnTo>
                <a:cubicBezTo>
                  <a:pt x="2111410" y="0"/>
                  <a:pt x="2119249" y="7185"/>
                  <a:pt x="2119249" y="16330"/>
                </a:cubicBezTo>
                <a:lnTo>
                  <a:pt x="2119249" y="653175"/>
                </a:lnTo>
                <a:lnTo>
                  <a:pt x="1106036" y="653175"/>
                </a:lnTo>
                <a:lnTo>
                  <a:pt x="1106036" y="16330"/>
                </a:lnTo>
                <a:cubicBezTo>
                  <a:pt x="1106036" y="7185"/>
                  <a:pt x="1113875" y="0"/>
                  <a:pt x="1123021" y="0"/>
                </a:cubicBezTo>
                <a:close/>
                <a:moveTo>
                  <a:pt x="0" y="0"/>
                </a:moveTo>
                <a:lnTo>
                  <a:pt x="411027" y="0"/>
                </a:lnTo>
                <a:cubicBezTo>
                  <a:pt x="463221" y="0"/>
                  <a:pt x="506281" y="43067"/>
                  <a:pt x="506281" y="95269"/>
                </a:cubicBezTo>
                <a:lnTo>
                  <a:pt x="506281" y="653176"/>
                </a:lnTo>
                <a:lnTo>
                  <a:pt x="0" y="653176"/>
                </a:lnTo>
                <a:close/>
              </a:path>
            </a:pathLst>
          </a:custGeom>
          <a:solidFill>
            <a:schemeClr val="accent1">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7175" name="Freeform 7">
            <a:extLst>
              <a:ext uri="{FF2B5EF4-FFF2-40B4-BE49-F238E27FC236}">
                <a16:creationId xmlns:a16="http://schemas.microsoft.com/office/drawing/2014/main" id="{9601A185-D1E3-6849-9F2E-130C62628773}"/>
              </a:ext>
            </a:extLst>
          </p:cNvPr>
          <p:cNvSpPr>
            <a:spLocks noChangeArrowheads="1"/>
          </p:cNvSpPr>
          <p:nvPr/>
        </p:nvSpPr>
        <p:spPr bwMode="auto">
          <a:xfrm>
            <a:off x="5342376" y="6357804"/>
            <a:ext cx="2724766" cy="2865900"/>
          </a:xfrm>
          <a:custGeom>
            <a:avLst/>
            <a:gdLst>
              <a:gd name="T0" fmla="*/ 4169 w 4170"/>
              <a:gd name="T1" fmla="*/ 68 h 4388"/>
              <a:gd name="T2" fmla="*/ 4169 w 4170"/>
              <a:gd name="T3" fmla="*/ 4290 h 4388"/>
              <a:gd name="T4" fmla="*/ 4169 w 4170"/>
              <a:gd name="T5" fmla="*/ 4290 h 4388"/>
              <a:gd name="T6" fmla="*/ 4072 w 4170"/>
              <a:gd name="T7" fmla="*/ 4387 h 4388"/>
              <a:gd name="T8" fmla="*/ 0 w 4170"/>
              <a:gd name="T9" fmla="*/ 4387 h 4388"/>
              <a:gd name="T10" fmla="*/ 4141 w 4170"/>
              <a:gd name="T11" fmla="*/ 0 h 4388"/>
              <a:gd name="T12" fmla="*/ 4141 w 4170"/>
              <a:gd name="T13" fmla="*/ 0 h 4388"/>
              <a:gd name="T14" fmla="*/ 4169 w 4170"/>
              <a:gd name="T15" fmla="*/ 68 h 4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0" h="4388">
                <a:moveTo>
                  <a:pt x="4169" y="68"/>
                </a:moveTo>
                <a:lnTo>
                  <a:pt x="4169" y="4290"/>
                </a:lnTo>
                <a:lnTo>
                  <a:pt x="4169" y="4290"/>
                </a:lnTo>
                <a:cubicBezTo>
                  <a:pt x="4169" y="4344"/>
                  <a:pt x="4126" y="4387"/>
                  <a:pt x="4072" y="4387"/>
                </a:cubicBezTo>
                <a:lnTo>
                  <a:pt x="0" y="4387"/>
                </a:lnTo>
                <a:lnTo>
                  <a:pt x="4141" y="0"/>
                </a:lnTo>
                <a:lnTo>
                  <a:pt x="4141" y="0"/>
                </a:lnTo>
                <a:cubicBezTo>
                  <a:pt x="4158" y="17"/>
                  <a:pt x="4169" y="41"/>
                  <a:pt x="4169" y="68"/>
                </a:cubicBez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7193" name="Freeform 25">
            <a:extLst>
              <a:ext uri="{FF2B5EF4-FFF2-40B4-BE49-F238E27FC236}">
                <a16:creationId xmlns:a16="http://schemas.microsoft.com/office/drawing/2014/main" id="{1995B7B3-31D4-E243-80EB-02EA8FB3B3BC}"/>
              </a:ext>
            </a:extLst>
          </p:cNvPr>
          <p:cNvSpPr>
            <a:spLocks noChangeArrowheads="1"/>
          </p:cNvSpPr>
          <p:nvPr/>
        </p:nvSpPr>
        <p:spPr bwMode="auto">
          <a:xfrm>
            <a:off x="3841739" y="3756890"/>
            <a:ext cx="3001275" cy="1762745"/>
          </a:xfrm>
          <a:custGeom>
            <a:avLst/>
            <a:gdLst>
              <a:gd name="T0" fmla="*/ 2297 w 4596"/>
              <a:gd name="T1" fmla="*/ 0 h 2698"/>
              <a:gd name="T2" fmla="*/ 4526 w 4596"/>
              <a:gd name="T3" fmla="*/ 1309 h 2698"/>
              <a:gd name="T4" fmla="*/ 4595 w 4596"/>
              <a:gd name="T5" fmla="*/ 1349 h 2698"/>
              <a:gd name="T6" fmla="*/ 3087 w 4596"/>
              <a:gd name="T7" fmla="*/ 2233 h 2698"/>
              <a:gd name="T8" fmla="*/ 2297 w 4596"/>
              <a:gd name="T9" fmla="*/ 2697 h 2698"/>
              <a:gd name="T10" fmla="*/ 1507 w 4596"/>
              <a:gd name="T11" fmla="*/ 2233 h 2698"/>
              <a:gd name="T12" fmla="*/ 0 w 4596"/>
              <a:gd name="T13" fmla="*/ 1349 h 2698"/>
              <a:gd name="T14" fmla="*/ 68 w 4596"/>
              <a:gd name="T15" fmla="*/ 1309 h 2698"/>
              <a:gd name="T16" fmla="*/ 2297 w 4596"/>
              <a:gd name="T17" fmla="*/ 0 h 2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6" h="2698">
                <a:moveTo>
                  <a:pt x="2297" y="0"/>
                </a:moveTo>
                <a:lnTo>
                  <a:pt x="4526" y="1309"/>
                </a:lnTo>
                <a:lnTo>
                  <a:pt x="4595" y="1349"/>
                </a:lnTo>
                <a:lnTo>
                  <a:pt x="3087" y="2233"/>
                </a:lnTo>
                <a:lnTo>
                  <a:pt x="2297" y="2697"/>
                </a:lnTo>
                <a:lnTo>
                  <a:pt x="1507" y="2233"/>
                </a:lnTo>
                <a:lnTo>
                  <a:pt x="0" y="1349"/>
                </a:lnTo>
                <a:lnTo>
                  <a:pt x="68" y="1309"/>
                </a:lnTo>
                <a:lnTo>
                  <a:pt x="2297" y="0"/>
                </a:lnTo>
              </a:path>
            </a:pathLst>
          </a:custGeom>
          <a:solidFill>
            <a:srgbClr val="2AB3B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194" name="Freeform 26">
            <a:extLst>
              <a:ext uri="{FF2B5EF4-FFF2-40B4-BE49-F238E27FC236}">
                <a16:creationId xmlns:a16="http://schemas.microsoft.com/office/drawing/2014/main" id="{691268E7-C780-E346-AF90-754E8C98165F}"/>
              </a:ext>
            </a:extLst>
          </p:cNvPr>
          <p:cNvSpPr>
            <a:spLocks noChangeArrowheads="1"/>
          </p:cNvSpPr>
          <p:nvPr/>
        </p:nvSpPr>
        <p:spPr bwMode="auto">
          <a:xfrm>
            <a:off x="3841739" y="3756891"/>
            <a:ext cx="3001275" cy="2220714"/>
          </a:xfrm>
          <a:custGeom>
            <a:avLst/>
            <a:gdLst>
              <a:gd name="T0" fmla="*/ 0 w 4596"/>
              <a:gd name="T1" fmla="*/ 1349 h 3402"/>
              <a:gd name="T2" fmla="*/ 68 w 4596"/>
              <a:gd name="T3" fmla="*/ 1309 h 3402"/>
              <a:gd name="T4" fmla="*/ 2297 w 4596"/>
              <a:gd name="T5" fmla="*/ 0 h 3402"/>
              <a:gd name="T6" fmla="*/ 4526 w 4596"/>
              <a:gd name="T7" fmla="*/ 1309 h 3402"/>
              <a:gd name="T8" fmla="*/ 4595 w 4596"/>
              <a:gd name="T9" fmla="*/ 1349 h 3402"/>
              <a:gd name="T10" fmla="*/ 3087 w 4596"/>
              <a:gd name="T11" fmla="*/ 2233 h 3402"/>
              <a:gd name="T12" fmla="*/ 2297 w 4596"/>
              <a:gd name="T13" fmla="*/ 3401 h 3402"/>
              <a:gd name="T14" fmla="*/ 1507 w 4596"/>
              <a:gd name="T15" fmla="*/ 2233 h 3402"/>
              <a:gd name="T16" fmla="*/ 0 w 4596"/>
              <a:gd name="T17" fmla="*/ 1349 h 3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6" h="3402">
                <a:moveTo>
                  <a:pt x="0" y="1349"/>
                </a:moveTo>
                <a:lnTo>
                  <a:pt x="68" y="1309"/>
                </a:lnTo>
                <a:lnTo>
                  <a:pt x="2297" y="0"/>
                </a:lnTo>
                <a:lnTo>
                  <a:pt x="4526" y="1309"/>
                </a:lnTo>
                <a:lnTo>
                  <a:pt x="4595" y="1349"/>
                </a:lnTo>
                <a:lnTo>
                  <a:pt x="3087" y="2233"/>
                </a:lnTo>
                <a:lnTo>
                  <a:pt x="2297" y="3401"/>
                </a:lnTo>
                <a:lnTo>
                  <a:pt x="1507" y="2233"/>
                </a:lnTo>
                <a:lnTo>
                  <a:pt x="0" y="1349"/>
                </a:lnTo>
              </a:path>
            </a:pathLst>
          </a:custGeom>
          <a:solidFill>
            <a:schemeClr val="accent1">
              <a:lumMod val="60000"/>
              <a:lumOff val="40000"/>
            </a:schemeClr>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7" name="Freeform 36">
            <a:extLst>
              <a:ext uri="{FF2B5EF4-FFF2-40B4-BE49-F238E27FC236}">
                <a16:creationId xmlns:a16="http://schemas.microsoft.com/office/drawing/2014/main" id="{B43AE610-5189-BF44-AD70-D35A509F0E74}"/>
              </a:ext>
            </a:extLst>
          </p:cNvPr>
          <p:cNvSpPr>
            <a:spLocks noChangeArrowheads="1"/>
          </p:cNvSpPr>
          <p:nvPr/>
        </p:nvSpPr>
        <p:spPr bwMode="auto">
          <a:xfrm>
            <a:off x="16310508" y="5683813"/>
            <a:ext cx="2724112" cy="3539238"/>
          </a:xfrm>
          <a:custGeom>
            <a:avLst/>
            <a:gdLst>
              <a:gd name="connsiteX0" fmla="*/ 11099 w 2724112"/>
              <a:gd name="connsiteY0" fmla="*/ 653829 h 3539238"/>
              <a:gd name="connsiteX1" fmla="*/ 2721232 w 2724112"/>
              <a:gd name="connsiteY1" fmla="*/ 653829 h 3539238"/>
              <a:gd name="connsiteX2" fmla="*/ 2721232 w 2724112"/>
              <a:gd name="connsiteY2" fmla="*/ 3539238 h 3539238"/>
              <a:gd name="connsiteX3" fmla="*/ 11099 w 2724112"/>
              <a:gd name="connsiteY3" fmla="*/ 3539238 h 3539238"/>
              <a:gd name="connsiteX4" fmla="*/ 0 w 2724112"/>
              <a:gd name="connsiteY4" fmla="*/ 3528131 h 3539238"/>
              <a:gd name="connsiteX5" fmla="*/ 0 w 2724112"/>
              <a:gd name="connsiteY5" fmla="*/ 664937 h 3539238"/>
              <a:gd name="connsiteX6" fmla="*/ 11099 w 2724112"/>
              <a:gd name="connsiteY6" fmla="*/ 653829 h 3539238"/>
              <a:gd name="connsiteX7" fmla="*/ 2313208 w 2724112"/>
              <a:gd name="connsiteY7" fmla="*/ 0 h 3539238"/>
              <a:gd name="connsiteX8" fmla="*/ 2724112 w 2724112"/>
              <a:gd name="connsiteY8" fmla="*/ 0 h 3539238"/>
              <a:gd name="connsiteX9" fmla="*/ 2724112 w 2724112"/>
              <a:gd name="connsiteY9" fmla="*/ 653176 h 3539238"/>
              <a:gd name="connsiteX10" fmla="*/ 2217832 w 2724112"/>
              <a:gd name="connsiteY10" fmla="*/ 653176 h 3539238"/>
              <a:gd name="connsiteX11" fmla="*/ 2217832 w 2724112"/>
              <a:gd name="connsiteY11" fmla="*/ 95269 h 3539238"/>
              <a:gd name="connsiteX12" fmla="*/ 2313208 w 2724112"/>
              <a:gd name="connsiteY12" fmla="*/ 0 h 3539238"/>
              <a:gd name="connsiteX13" fmla="*/ 621204 w 2724112"/>
              <a:gd name="connsiteY13" fmla="*/ 0 h 3539238"/>
              <a:gd name="connsiteX14" fmla="*/ 1601732 w 2724112"/>
              <a:gd name="connsiteY14" fmla="*/ 0 h 3539238"/>
              <a:gd name="connsiteX15" fmla="*/ 1618074 w 2724112"/>
              <a:gd name="connsiteY15" fmla="*/ 16330 h 3539238"/>
              <a:gd name="connsiteX16" fmla="*/ 1618074 w 2724112"/>
              <a:gd name="connsiteY16" fmla="*/ 653175 h 3539238"/>
              <a:gd name="connsiteX17" fmla="*/ 604862 w 2724112"/>
              <a:gd name="connsiteY17" fmla="*/ 653175 h 3539238"/>
              <a:gd name="connsiteX18" fmla="*/ 604862 w 2724112"/>
              <a:gd name="connsiteY18" fmla="*/ 16330 h 3539238"/>
              <a:gd name="connsiteX19" fmla="*/ 621204 w 2724112"/>
              <a:gd name="connsiteY19" fmla="*/ 0 h 353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724112" h="3539238">
                <a:moveTo>
                  <a:pt x="11099" y="653829"/>
                </a:moveTo>
                <a:lnTo>
                  <a:pt x="2721232" y="653829"/>
                </a:lnTo>
                <a:lnTo>
                  <a:pt x="2721232" y="3539238"/>
                </a:lnTo>
                <a:lnTo>
                  <a:pt x="11099" y="3539238"/>
                </a:lnTo>
                <a:cubicBezTo>
                  <a:pt x="5223" y="3539238"/>
                  <a:pt x="0" y="3534665"/>
                  <a:pt x="0" y="3528131"/>
                </a:cubicBezTo>
                <a:lnTo>
                  <a:pt x="0" y="664937"/>
                </a:lnTo>
                <a:cubicBezTo>
                  <a:pt x="0" y="658403"/>
                  <a:pt x="5223" y="653829"/>
                  <a:pt x="11099" y="653829"/>
                </a:cubicBezTo>
                <a:close/>
                <a:moveTo>
                  <a:pt x="2313208" y="0"/>
                </a:moveTo>
                <a:lnTo>
                  <a:pt x="2724112" y="0"/>
                </a:lnTo>
                <a:lnTo>
                  <a:pt x="2724112" y="653176"/>
                </a:lnTo>
                <a:lnTo>
                  <a:pt x="2217832" y="653176"/>
                </a:lnTo>
                <a:lnTo>
                  <a:pt x="2217832" y="95269"/>
                </a:lnTo>
                <a:cubicBezTo>
                  <a:pt x="2217832" y="43067"/>
                  <a:pt x="2260294" y="0"/>
                  <a:pt x="2313208" y="0"/>
                </a:cubicBezTo>
                <a:close/>
                <a:moveTo>
                  <a:pt x="621204" y="0"/>
                </a:moveTo>
                <a:lnTo>
                  <a:pt x="1601732" y="0"/>
                </a:lnTo>
                <a:cubicBezTo>
                  <a:pt x="1610230" y="0"/>
                  <a:pt x="1618074" y="7185"/>
                  <a:pt x="1618074" y="16330"/>
                </a:cubicBezTo>
                <a:lnTo>
                  <a:pt x="1618074" y="653175"/>
                </a:lnTo>
                <a:lnTo>
                  <a:pt x="604862" y="653175"/>
                </a:lnTo>
                <a:lnTo>
                  <a:pt x="604862" y="16330"/>
                </a:lnTo>
                <a:cubicBezTo>
                  <a:pt x="604862" y="7185"/>
                  <a:pt x="612052" y="0"/>
                  <a:pt x="621204" y="0"/>
                </a:cubicBez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38" name="Freeform 37">
            <a:extLst>
              <a:ext uri="{FF2B5EF4-FFF2-40B4-BE49-F238E27FC236}">
                <a16:creationId xmlns:a16="http://schemas.microsoft.com/office/drawing/2014/main" id="{39EC5888-7430-0547-BAD0-C7A9011A3A52}"/>
              </a:ext>
            </a:extLst>
          </p:cNvPr>
          <p:cNvSpPr>
            <a:spLocks noChangeArrowheads="1"/>
          </p:cNvSpPr>
          <p:nvPr/>
        </p:nvSpPr>
        <p:spPr bwMode="auto">
          <a:xfrm>
            <a:off x="19032392" y="5683813"/>
            <a:ext cx="2724114" cy="3539238"/>
          </a:xfrm>
          <a:custGeom>
            <a:avLst/>
            <a:gdLst>
              <a:gd name="connsiteX0" fmla="*/ 0 w 2724114"/>
              <a:gd name="connsiteY0" fmla="*/ 653829 h 3539238"/>
              <a:gd name="connsiteX1" fmla="*/ 2660732 w 2724114"/>
              <a:gd name="connsiteY1" fmla="*/ 653829 h 3539238"/>
              <a:gd name="connsiteX2" fmla="*/ 2706472 w 2724114"/>
              <a:gd name="connsiteY2" fmla="*/ 672778 h 3539238"/>
              <a:gd name="connsiteX3" fmla="*/ 2724114 w 2724114"/>
              <a:gd name="connsiteY3" fmla="*/ 717209 h 3539238"/>
              <a:gd name="connsiteX4" fmla="*/ 2724114 w 2724114"/>
              <a:gd name="connsiteY4" fmla="*/ 3475859 h 3539238"/>
              <a:gd name="connsiteX5" fmla="*/ 2660732 w 2724114"/>
              <a:gd name="connsiteY5" fmla="*/ 3539238 h 3539238"/>
              <a:gd name="connsiteX6" fmla="*/ 0 w 2724114"/>
              <a:gd name="connsiteY6" fmla="*/ 3539238 h 3539238"/>
              <a:gd name="connsiteX7" fmla="*/ 1122378 w 2724114"/>
              <a:gd name="connsiteY7" fmla="*/ 0 h 3539238"/>
              <a:gd name="connsiteX8" fmla="*/ 2102906 w 2724114"/>
              <a:gd name="connsiteY8" fmla="*/ 0 h 3539238"/>
              <a:gd name="connsiteX9" fmla="*/ 2119248 w 2724114"/>
              <a:gd name="connsiteY9" fmla="*/ 16330 h 3539238"/>
              <a:gd name="connsiteX10" fmla="*/ 2119248 w 2724114"/>
              <a:gd name="connsiteY10" fmla="*/ 653175 h 3539238"/>
              <a:gd name="connsiteX11" fmla="*/ 1106036 w 2724114"/>
              <a:gd name="connsiteY11" fmla="*/ 653175 h 3539238"/>
              <a:gd name="connsiteX12" fmla="*/ 1106036 w 2724114"/>
              <a:gd name="connsiteY12" fmla="*/ 16330 h 3539238"/>
              <a:gd name="connsiteX13" fmla="*/ 1122378 w 2724114"/>
              <a:gd name="connsiteY13" fmla="*/ 0 h 3539238"/>
              <a:gd name="connsiteX14" fmla="*/ 0 w 2724114"/>
              <a:gd name="connsiteY14" fmla="*/ 0 h 3539238"/>
              <a:gd name="connsiteX15" fmla="*/ 411026 w 2724114"/>
              <a:gd name="connsiteY15" fmla="*/ 0 h 3539238"/>
              <a:gd name="connsiteX16" fmla="*/ 506280 w 2724114"/>
              <a:gd name="connsiteY16" fmla="*/ 95269 h 3539238"/>
              <a:gd name="connsiteX17" fmla="*/ 506280 w 2724114"/>
              <a:gd name="connsiteY17" fmla="*/ 653176 h 3539238"/>
              <a:gd name="connsiteX18" fmla="*/ 0 w 2724114"/>
              <a:gd name="connsiteY18" fmla="*/ 653176 h 3539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724114" h="3539238">
                <a:moveTo>
                  <a:pt x="0" y="653829"/>
                </a:moveTo>
                <a:lnTo>
                  <a:pt x="2660732" y="653829"/>
                </a:lnTo>
                <a:cubicBezTo>
                  <a:pt x="2678374" y="653829"/>
                  <a:pt x="2694710" y="661017"/>
                  <a:pt x="2706472" y="672778"/>
                </a:cubicBezTo>
                <a:cubicBezTo>
                  <a:pt x="2717580" y="683886"/>
                  <a:pt x="2724114" y="699567"/>
                  <a:pt x="2724114" y="717209"/>
                </a:cubicBezTo>
                <a:lnTo>
                  <a:pt x="2724114" y="3475859"/>
                </a:lnTo>
                <a:cubicBezTo>
                  <a:pt x="2724114" y="3511142"/>
                  <a:pt x="2696016" y="3539238"/>
                  <a:pt x="2660732" y="3539238"/>
                </a:cubicBezTo>
                <a:lnTo>
                  <a:pt x="0" y="3539238"/>
                </a:lnTo>
                <a:close/>
                <a:moveTo>
                  <a:pt x="1122378" y="0"/>
                </a:moveTo>
                <a:lnTo>
                  <a:pt x="2102906" y="0"/>
                </a:lnTo>
                <a:cubicBezTo>
                  <a:pt x="2112058" y="0"/>
                  <a:pt x="2119248" y="7185"/>
                  <a:pt x="2119248" y="16330"/>
                </a:cubicBezTo>
                <a:lnTo>
                  <a:pt x="2119248" y="653175"/>
                </a:lnTo>
                <a:lnTo>
                  <a:pt x="1106036" y="653175"/>
                </a:lnTo>
                <a:lnTo>
                  <a:pt x="1106036" y="16330"/>
                </a:lnTo>
                <a:cubicBezTo>
                  <a:pt x="1106036" y="7185"/>
                  <a:pt x="1113226" y="0"/>
                  <a:pt x="1122378" y="0"/>
                </a:cubicBezTo>
                <a:close/>
                <a:moveTo>
                  <a:pt x="0" y="0"/>
                </a:moveTo>
                <a:lnTo>
                  <a:pt x="411026" y="0"/>
                </a:lnTo>
                <a:cubicBezTo>
                  <a:pt x="463220" y="0"/>
                  <a:pt x="506280" y="43067"/>
                  <a:pt x="506280" y="95269"/>
                </a:cubicBezTo>
                <a:lnTo>
                  <a:pt x="506280" y="653176"/>
                </a:lnTo>
                <a:lnTo>
                  <a:pt x="0" y="653176"/>
                </a:lnTo>
                <a:close/>
              </a:path>
            </a:pathLst>
          </a:custGeom>
          <a:solidFill>
            <a:schemeClr val="accent3">
              <a:lumMod val="75000"/>
            </a:schemeClr>
          </a:solidFill>
          <a:ln>
            <a:noFill/>
          </a:ln>
          <a:effectLst/>
        </p:spPr>
        <p:txBody>
          <a:bodyPr wrap="square" anchor="ctr">
            <a:noAutofit/>
          </a:bodyPr>
          <a:lstStyle/>
          <a:p>
            <a:endParaRPr lang="en-US" sz="6532" dirty="0">
              <a:latin typeface="Lato Light" panose="020F0502020204030203" pitchFamily="34" charset="0"/>
            </a:endParaRPr>
          </a:p>
        </p:txBody>
      </p:sp>
      <p:sp>
        <p:nvSpPr>
          <p:cNvPr id="29" name="Freeform 14">
            <a:extLst>
              <a:ext uri="{FF2B5EF4-FFF2-40B4-BE49-F238E27FC236}">
                <a16:creationId xmlns:a16="http://schemas.microsoft.com/office/drawing/2014/main" id="{D979B42C-BD6E-754A-A300-D5BA386B2CC9}"/>
              </a:ext>
            </a:extLst>
          </p:cNvPr>
          <p:cNvSpPr>
            <a:spLocks noChangeArrowheads="1"/>
          </p:cNvSpPr>
          <p:nvPr/>
        </p:nvSpPr>
        <p:spPr bwMode="auto">
          <a:xfrm>
            <a:off x="19032393" y="6357804"/>
            <a:ext cx="2724766" cy="2865900"/>
          </a:xfrm>
          <a:custGeom>
            <a:avLst/>
            <a:gdLst>
              <a:gd name="T0" fmla="*/ 4169 w 4170"/>
              <a:gd name="T1" fmla="*/ 68 h 4388"/>
              <a:gd name="T2" fmla="*/ 4169 w 4170"/>
              <a:gd name="T3" fmla="*/ 4290 h 4388"/>
              <a:gd name="T4" fmla="*/ 4169 w 4170"/>
              <a:gd name="T5" fmla="*/ 4290 h 4388"/>
              <a:gd name="T6" fmla="*/ 4072 w 4170"/>
              <a:gd name="T7" fmla="*/ 4387 h 4388"/>
              <a:gd name="T8" fmla="*/ 0 w 4170"/>
              <a:gd name="T9" fmla="*/ 4387 h 4388"/>
              <a:gd name="T10" fmla="*/ 4142 w 4170"/>
              <a:gd name="T11" fmla="*/ 0 h 4388"/>
              <a:gd name="T12" fmla="*/ 4142 w 4170"/>
              <a:gd name="T13" fmla="*/ 0 h 4388"/>
              <a:gd name="T14" fmla="*/ 4169 w 4170"/>
              <a:gd name="T15" fmla="*/ 68 h 4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70" h="4388">
                <a:moveTo>
                  <a:pt x="4169" y="68"/>
                </a:moveTo>
                <a:lnTo>
                  <a:pt x="4169" y="4290"/>
                </a:lnTo>
                <a:lnTo>
                  <a:pt x="4169" y="4290"/>
                </a:lnTo>
                <a:cubicBezTo>
                  <a:pt x="4169" y="4344"/>
                  <a:pt x="4126" y="4387"/>
                  <a:pt x="4072" y="4387"/>
                </a:cubicBezTo>
                <a:lnTo>
                  <a:pt x="0" y="4387"/>
                </a:lnTo>
                <a:lnTo>
                  <a:pt x="4142" y="0"/>
                </a:lnTo>
                <a:lnTo>
                  <a:pt x="4142" y="0"/>
                </a:lnTo>
                <a:cubicBezTo>
                  <a:pt x="4159" y="17"/>
                  <a:pt x="4169" y="41"/>
                  <a:pt x="4169" y="68"/>
                </a:cubicBez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30" name="Freeform 23">
            <a:extLst>
              <a:ext uri="{FF2B5EF4-FFF2-40B4-BE49-F238E27FC236}">
                <a16:creationId xmlns:a16="http://schemas.microsoft.com/office/drawing/2014/main" id="{13AEB221-F676-AF41-A4C3-7E82391690D9}"/>
              </a:ext>
            </a:extLst>
          </p:cNvPr>
          <p:cNvSpPr>
            <a:spLocks noChangeArrowheads="1"/>
          </p:cNvSpPr>
          <p:nvPr/>
        </p:nvSpPr>
        <p:spPr bwMode="auto">
          <a:xfrm>
            <a:off x="17514474" y="3756890"/>
            <a:ext cx="3001275" cy="1762745"/>
          </a:xfrm>
          <a:custGeom>
            <a:avLst/>
            <a:gdLst>
              <a:gd name="T0" fmla="*/ 2297 w 4595"/>
              <a:gd name="T1" fmla="*/ 0 h 2698"/>
              <a:gd name="T2" fmla="*/ 4526 w 4595"/>
              <a:gd name="T3" fmla="*/ 1309 h 2698"/>
              <a:gd name="T4" fmla="*/ 4594 w 4595"/>
              <a:gd name="T5" fmla="*/ 1349 h 2698"/>
              <a:gd name="T6" fmla="*/ 3087 w 4595"/>
              <a:gd name="T7" fmla="*/ 2233 h 2698"/>
              <a:gd name="T8" fmla="*/ 2297 w 4595"/>
              <a:gd name="T9" fmla="*/ 2697 h 2698"/>
              <a:gd name="T10" fmla="*/ 1507 w 4595"/>
              <a:gd name="T11" fmla="*/ 2233 h 2698"/>
              <a:gd name="T12" fmla="*/ 0 w 4595"/>
              <a:gd name="T13" fmla="*/ 1349 h 2698"/>
              <a:gd name="T14" fmla="*/ 68 w 4595"/>
              <a:gd name="T15" fmla="*/ 1309 h 2698"/>
              <a:gd name="T16" fmla="*/ 2297 w 4595"/>
              <a:gd name="T17" fmla="*/ 0 h 2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5" h="2698">
                <a:moveTo>
                  <a:pt x="2297" y="0"/>
                </a:moveTo>
                <a:lnTo>
                  <a:pt x="4526" y="1309"/>
                </a:lnTo>
                <a:lnTo>
                  <a:pt x="4594" y="1349"/>
                </a:lnTo>
                <a:lnTo>
                  <a:pt x="3087" y="2233"/>
                </a:lnTo>
                <a:lnTo>
                  <a:pt x="2297" y="2697"/>
                </a:lnTo>
                <a:lnTo>
                  <a:pt x="1507" y="2233"/>
                </a:lnTo>
                <a:lnTo>
                  <a:pt x="0" y="1349"/>
                </a:lnTo>
                <a:lnTo>
                  <a:pt x="68" y="1309"/>
                </a:lnTo>
                <a:lnTo>
                  <a:pt x="2297" y="0"/>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 name="Freeform 24">
            <a:extLst>
              <a:ext uri="{FF2B5EF4-FFF2-40B4-BE49-F238E27FC236}">
                <a16:creationId xmlns:a16="http://schemas.microsoft.com/office/drawing/2014/main" id="{6618149D-FEB5-F74B-80C4-E93934B80AC4}"/>
              </a:ext>
            </a:extLst>
          </p:cNvPr>
          <p:cNvSpPr>
            <a:spLocks noChangeArrowheads="1"/>
          </p:cNvSpPr>
          <p:nvPr/>
        </p:nvSpPr>
        <p:spPr bwMode="auto">
          <a:xfrm>
            <a:off x="17514474" y="3756891"/>
            <a:ext cx="3001275" cy="2220714"/>
          </a:xfrm>
          <a:custGeom>
            <a:avLst/>
            <a:gdLst>
              <a:gd name="T0" fmla="*/ 0 w 4595"/>
              <a:gd name="T1" fmla="*/ 1349 h 3402"/>
              <a:gd name="T2" fmla="*/ 68 w 4595"/>
              <a:gd name="T3" fmla="*/ 1309 h 3402"/>
              <a:gd name="T4" fmla="*/ 2297 w 4595"/>
              <a:gd name="T5" fmla="*/ 0 h 3402"/>
              <a:gd name="T6" fmla="*/ 4526 w 4595"/>
              <a:gd name="T7" fmla="*/ 1309 h 3402"/>
              <a:gd name="T8" fmla="*/ 4594 w 4595"/>
              <a:gd name="T9" fmla="*/ 1349 h 3402"/>
              <a:gd name="T10" fmla="*/ 3087 w 4595"/>
              <a:gd name="T11" fmla="*/ 2233 h 3402"/>
              <a:gd name="T12" fmla="*/ 2297 w 4595"/>
              <a:gd name="T13" fmla="*/ 3401 h 3402"/>
              <a:gd name="T14" fmla="*/ 1507 w 4595"/>
              <a:gd name="T15" fmla="*/ 2233 h 3402"/>
              <a:gd name="T16" fmla="*/ 0 w 4595"/>
              <a:gd name="T17" fmla="*/ 1349 h 3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5" h="3402">
                <a:moveTo>
                  <a:pt x="0" y="1349"/>
                </a:moveTo>
                <a:lnTo>
                  <a:pt x="68" y="1309"/>
                </a:lnTo>
                <a:lnTo>
                  <a:pt x="2297" y="0"/>
                </a:lnTo>
                <a:lnTo>
                  <a:pt x="4526" y="1309"/>
                </a:lnTo>
                <a:lnTo>
                  <a:pt x="4594" y="1349"/>
                </a:lnTo>
                <a:lnTo>
                  <a:pt x="3087" y="2233"/>
                </a:lnTo>
                <a:lnTo>
                  <a:pt x="2297" y="3401"/>
                </a:lnTo>
                <a:lnTo>
                  <a:pt x="1507" y="2233"/>
                </a:lnTo>
                <a:lnTo>
                  <a:pt x="0" y="1349"/>
                </a:lnTo>
              </a:path>
            </a:pathLst>
          </a:custGeom>
          <a:solidFill>
            <a:schemeClr val="accent3">
              <a:lumMod val="60000"/>
              <a:lumOff val="40000"/>
            </a:schemeClr>
          </a:solidFill>
          <a:ln>
            <a:noFill/>
          </a:ln>
          <a:effectLst/>
        </p:spPr>
        <p:txBody>
          <a:bodyPr wrap="none" anchor="ctr"/>
          <a:lstStyle/>
          <a:p>
            <a:endParaRPr lang="en-US" sz="6532" dirty="0">
              <a:latin typeface="Lato Light" panose="020F0502020204030203" pitchFamily="34" charset="0"/>
            </a:endParaRPr>
          </a:p>
        </p:txBody>
      </p:sp>
      <p:sp>
        <p:nvSpPr>
          <p:cNvPr id="39" name="TextBox 38">
            <a:extLst>
              <a:ext uri="{FF2B5EF4-FFF2-40B4-BE49-F238E27FC236}">
                <a16:creationId xmlns:a16="http://schemas.microsoft.com/office/drawing/2014/main" id="{1DF6ACA0-4124-D146-9E8A-64C201A6F40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0" name="TextBox 39">
            <a:extLst>
              <a:ext uri="{FF2B5EF4-FFF2-40B4-BE49-F238E27FC236}">
                <a16:creationId xmlns:a16="http://schemas.microsoft.com/office/drawing/2014/main" id="{98429516-BB4B-0645-BE71-03B97BD86BD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4" name="TextBox 43">
            <a:extLst>
              <a:ext uri="{FF2B5EF4-FFF2-40B4-BE49-F238E27FC236}">
                <a16:creationId xmlns:a16="http://schemas.microsoft.com/office/drawing/2014/main" id="{018C289E-0A11-D34E-8DEE-16399F27B7F0}"/>
              </a:ext>
            </a:extLst>
          </p:cNvPr>
          <p:cNvSpPr txBox="1"/>
          <p:nvPr/>
        </p:nvSpPr>
        <p:spPr>
          <a:xfrm>
            <a:off x="5110741" y="4013898"/>
            <a:ext cx="463268" cy="1477328"/>
          </a:xfrm>
          <a:prstGeom prst="rect">
            <a:avLst/>
          </a:prstGeom>
          <a:noFill/>
        </p:spPr>
        <p:txBody>
          <a:bodyPr wrap="none" lIns="0" tIns="0" rIns="0" bIns="0" rtlCol="0" anchor="ctr" anchorCtr="0">
            <a:spAutoFit/>
          </a:bodyPr>
          <a:lstStyle/>
          <a:p>
            <a:pPr algn="ctr"/>
            <a:r>
              <a:rPr lang="en-US" sz="9600" b="1" dirty="0">
                <a:solidFill>
                  <a:schemeClr val="bg1"/>
                </a:solidFill>
                <a:latin typeface="Poppins" pitchFamily="2" charset="77"/>
                <a:ea typeface="League Spartan" charset="0"/>
                <a:cs typeface="Poppins" pitchFamily="2" charset="77"/>
              </a:rPr>
              <a:t>1</a:t>
            </a:r>
          </a:p>
        </p:txBody>
      </p:sp>
      <p:sp>
        <p:nvSpPr>
          <p:cNvPr id="45" name="TextBox 44">
            <a:extLst>
              <a:ext uri="{FF2B5EF4-FFF2-40B4-BE49-F238E27FC236}">
                <a16:creationId xmlns:a16="http://schemas.microsoft.com/office/drawing/2014/main" id="{14B30689-CA6B-C24F-AB9A-0BC4D25EDED9}"/>
              </a:ext>
            </a:extLst>
          </p:cNvPr>
          <p:cNvSpPr txBox="1"/>
          <p:nvPr/>
        </p:nvSpPr>
        <p:spPr>
          <a:xfrm>
            <a:off x="11821124" y="4013898"/>
            <a:ext cx="703719" cy="1477328"/>
          </a:xfrm>
          <a:prstGeom prst="rect">
            <a:avLst/>
          </a:prstGeom>
          <a:noFill/>
        </p:spPr>
        <p:txBody>
          <a:bodyPr wrap="none" lIns="0" tIns="0" rIns="0" bIns="0" rtlCol="0" anchor="ctr" anchorCtr="0">
            <a:spAutoFit/>
          </a:bodyPr>
          <a:lstStyle/>
          <a:p>
            <a:pPr algn="ctr"/>
            <a:r>
              <a:rPr lang="en-US" sz="9600" b="1" dirty="0">
                <a:solidFill>
                  <a:schemeClr val="bg1"/>
                </a:solidFill>
                <a:latin typeface="Poppins" pitchFamily="2" charset="77"/>
                <a:ea typeface="League Spartan" charset="0"/>
                <a:cs typeface="Poppins" pitchFamily="2" charset="77"/>
              </a:rPr>
              <a:t>2</a:t>
            </a:r>
          </a:p>
        </p:txBody>
      </p:sp>
      <p:sp>
        <p:nvSpPr>
          <p:cNvPr id="46" name="TextBox 45">
            <a:extLst>
              <a:ext uri="{FF2B5EF4-FFF2-40B4-BE49-F238E27FC236}">
                <a16:creationId xmlns:a16="http://schemas.microsoft.com/office/drawing/2014/main" id="{566FA001-04E1-D841-8D8B-023637299CCC}"/>
              </a:ext>
            </a:extLst>
          </p:cNvPr>
          <p:cNvSpPr txBox="1"/>
          <p:nvPr/>
        </p:nvSpPr>
        <p:spPr>
          <a:xfrm>
            <a:off x="18642413" y="4013898"/>
            <a:ext cx="745397" cy="1477328"/>
          </a:xfrm>
          <a:prstGeom prst="rect">
            <a:avLst/>
          </a:prstGeom>
          <a:noFill/>
        </p:spPr>
        <p:txBody>
          <a:bodyPr wrap="none" lIns="0" tIns="0" rIns="0" bIns="0" rtlCol="0" anchor="ctr" anchorCtr="0">
            <a:spAutoFit/>
          </a:bodyPr>
          <a:lstStyle/>
          <a:p>
            <a:pPr algn="ctr"/>
            <a:r>
              <a:rPr lang="en-US" sz="9600" b="1" dirty="0">
                <a:solidFill>
                  <a:schemeClr val="bg1"/>
                </a:solidFill>
                <a:latin typeface="Poppins" pitchFamily="2" charset="77"/>
                <a:ea typeface="League Spartan" charset="0"/>
                <a:cs typeface="Poppins" pitchFamily="2" charset="77"/>
              </a:rPr>
              <a:t>3</a:t>
            </a:r>
          </a:p>
        </p:txBody>
      </p:sp>
      <p:sp>
        <p:nvSpPr>
          <p:cNvPr id="47" name="Freeform 104">
            <a:extLst>
              <a:ext uri="{FF2B5EF4-FFF2-40B4-BE49-F238E27FC236}">
                <a16:creationId xmlns:a16="http://schemas.microsoft.com/office/drawing/2014/main" id="{A8252831-E099-7F45-B485-0B26806AD5FD}"/>
              </a:ext>
            </a:extLst>
          </p:cNvPr>
          <p:cNvSpPr>
            <a:spLocks noChangeArrowheads="1"/>
          </p:cNvSpPr>
          <p:nvPr/>
        </p:nvSpPr>
        <p:spPr bwMode="auto">
          <a:xfrm>
            <a:off x="3460325" y="7201031"/>
            <a:ext cx="1042212" cy="1181032"/>
          </a:xfrm>
          <a:custGeom>
            <a:avLst/>
            <a:gdLst>
              <a:gd name="T0" fmla="*/ 424060 w 774340"/>
              <a:gd name="T1" fmla="*/ 587218 h 878123"/>
              <a:gd name="T2" fmla="*/ 466140 w 774340"/>
              <a:gd name="T3" fmla="*/ 587218 h 878123"/>
              <a:gd name="T4" fmla="*/ 617554 w 774340"/>
              <a:gd name="T5" fmla="*/ 850167 h 878123"/>
              <a:gd name="T6" fmla="*/ 610721 w 774340"/>
              <a:gd name="T7" fmla="*/ 875417 h 878123"/>
              <a:gd name="T8" fmla="*/ 585905 w 774340"/>
              <a:gd name="T9" fmla="*/ 868563 h 878123"/>
              <a:gd name="T10" fmla="*/ 307333 w 774340"/>
              <a:gd name="T11" fmla="*/ 587218 h 878123"/>
              <a:gd name="T12" fmla="*/ 349053 w 774340"/>
              <a:gd name="T13" fmla="*/ 587218 h 878123"/>
              <a:gd name="T14" fmla="*/ 187208 w 774340"/>
              <a:gd name="T15" fmla="*/ 868563 h 878123"/>
              <a:gd name="T16" fmla="*/ 162392 w 774340"/>
              <a:gd name="T17" fmla="*/ 875417 h 878123"/>
              <a:gd name="T18" fmla="*/ 155918 w 774340"/>
              <a:gd name="T19" fmla="*/ 850167 h 878123"/>
              <a:gd name="T20" fmla="*/ 533754 w 774340"/>
              <a:gd name="T21" fmla="*/ 127134 h 878123"/>
              <a:gd name="T22" fmla="*/ 592100 w 774340"/>
              <a:gd name="T23" fmla="*/ 185478 h 878123"/>
              <a:gd name="T24" fmla="*/ 410581 w 774340"/>
              <a:gd name="T25" fmla="*/ 366635 h 878123"/>
              <a:gd name="T26" fmla="*/ 310456 w 774340"/>
              <a:gd name="T27" fmla="*/ 193402 h 878123"/>
              <a:gd name="T28" fmla="*/ 296770 w 774340"/>
              <a:gd name="T29" fmla="*/ 170352 h 878123"/>
              <a:gd name="T30" fmla="*/ 278042 w 774340"/>
              <a:gd name="T31" fmla="*/ 189080 h 878123"/>
              <a:gd name="T32" fmla="*/ 95803 w 774340"/>
              <a:gd name="T33" fmla="*/ 371317 h 878123"/>
              <a:gd name="T34" fmla="*/ 124975 w 774340"/>
              <a:gd name="T35" fmla="*/ 400129 h 878123"/>
              <a:gd name="T36" fmla="*/ 288487 w 774340"/>
              <a:gd name="T37" fmla="*/ 236981 h 878123"/>
              <a:gd name="T38" fmla="*/ 388611 w 774340"/>
              <a:gd name="T39" fmla="*/ 410213 h 878123"/>
              <a:gd name="T40" fmla="*/ 401577 w 774340"/>
              <a:gd name="T41" fmla="*/ 432903 h 878123"/>
              <a:gd name="T42" fmla="*/ 420664 w 774340"/>
              <a:gd name="T43" fmla="*/ 414535 h 878123"/>
              <a:gd name="T44" fmla="*/ 620913 w 774340"/>
              <a:gd name="T45" fmla="*/ 214291 h 878123"/>
              <a:gd name="T46" fmla="*/ 680699 w 774340"/>
              <a:gd name="T47" fmla="*/ 274076 h 878123"/>
              <a:gd name="T48" fmla="*/ 680699 w 774340"/>
              <a:gd name="T49" fmla="*/ 148022 h 878123"/>
              <a:gd name="T50" fmla="*/ 680699 w 774340"/>
              <a:gd name="T51" fmla="*/ 127134 h 878123"/>
              <a:gd name="T52" fmla="*/ 659449 w 774340"/>
              <a:gd name="T53" fmla="*/ 127134 h 878123"/>
              <a:gd name="T54" fmla="*/ 33495 w 774340"/>
              <a:gd name="T55" fmla="*/ 0 h 878123"/>
              <a:gd name="T56" fmla="*/ 741566 w 774340"/>
              <a:gd name="T57" fmla="*/ 0 h 878123"/>
              <a:gd name="T58" fmla="*/ 765336 w 774340"/>
              <a:gd name="T59" fmla="*/ 10444 h 878123"/>
              <a:gd name="T60" fmla="*/ 774700 w 774340"/>
              <a:gd name="T61" fmla="*/ 34215 h 878123"/>
              <a:gd name="T62" fmla="*/ 774700 w 774340"/>
              <a:gd name="T63" fmla="*/ 535186 h 878123"/>
              <a:gd name="T64" fmla="*/ 765336 w 774340"/>
              <a:gd name="T65" fmla="*/ 558595 h 878123"/>
              <a:gd name="T66" fmla="*/ 741566 w 774340"/>
              <a:gd name="T67" fmla="*/ 569401 h 878123"/>
              <a:gd name="T68" fmla="*/ 33495 w 774340"/>
              <a:gd name="T69" fmla="*/ 569401 h 878123"/>
              <a:gd name="T70" fmla="*/ 9364 w 774340"/>
              <a:gd name="T71" fmla="*/ 558595 h 878123"/>
              <a:gd name="T72" fmla="*/ 9725 w 774340"/>
              <a:gd name="T73" fmla="*/ 558595 h 878123"/>
              <a:gd name="T74" fmla="*/ 0 w 774340"/>
              <a:gd name="T75" fmla="*/ 535186 h 878123"/>
              <a:gd name="T76" fmla="*/ 0 w 774340"/>
              <a:gd name="T77" fmla="*/ 34215 h 878123"/>
              <a:gd name="T78" fmla="*/ 9725 w 774340"/>
              <a:gd name="T79" fmla="*/ 10444 h 878123"/>
              <a:gd name="T80" fmla="*/ 9364 w 774340"/>
              <a:gd name="T81" fmla="*/ 10444 h 878123"/>
              <a:gd name="T82" fmla="*/ 33495 w 774340"/>
              <a:gd name="T83" fmla="*/ 0 h 8781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lnTo>
                  <a:pt x="423863" y="587375"/>
                </a:lnTo>
                <a:close/>
                <a:moveTo>
                  <a:pt x="307190" y="587375"/>
                </a:moveTo>
                <a:lnTo>
                  <a:pt x="348891" y="587375"/>
                </a:lnTo>
                <a:lnTo>
                  <a:pt x="187121" y="868796"/>
                </a:lnTo>
                <a:cubicBezTo>
                  <a:pt x="182089" y="877816"/>
                  <a:pt x="170944" y="880702"/>
                  <a:pt x="162317" y="875651"/>
                </a:cubicBezTo>
                <a:cubicBezTo>
                  <a:pt x="153689" y="870600"/>
                  <a:pt x="150813" y="859415"/>
                  <a:pt x="155846" y="850395"/>
                </a:cubicBezTo>
                <a:lnTo>
                  <a:pt x="307190" y="587375"/>
                </a:ln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lnTo>
                  <a:pt x="533506"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8" name="Freeform 105">
            <a:extLst>
              <a:ext uri="{FF2B5EF4-FFF2-40B4-BE49-F238E27FC236}">
                <a16:creationId xmlns:a16="http://schemas.microsoft.com/office/drawing/2014/main" id="{DE46CA4B-805D-A649-AE81-89C0D9C1E8B3}"/>
              </a:ext>
            </a:extLst>
          </p:cNvPr>
          <p:cNvSpPr>
            <a:spLocks noChangeArrowheads="1"/>
          </p:cNvSpPr>
          <p:nvPr/>
        </p:nvSpPr>
        <p:spPr bwMode="auto">
          <a:xfrm>
            <a:off x="10270887" y="7199170"/>
            <a:ext cx="1119096" cy="1183168"/>
          </a:xfrm>
          <a:custGeom>
            <a:avLst/>
            <a:gdLst>
              <a:gd name="T0" fmla="*/ 311113 w 831490"/>
              <a:gd name="T1" fmla="*/ 809439 h 879113"/>
              <a:gd name="T2" fmla="*/ 182563 w 831490"/>
              <a:gd name="T3" fmla="*/ 877526 h 879113"/>
              <a:gd name="T4" fmla="*/ 396133 w 831490"/>
              <a:gd name="T5" fmla="*/ 763588 h 879113"/>
              <a:gd name="T6" fmla="*/ 823935 w 831490"/>
              <a:gd name="T7" fmla="*/ 763588 h 879113"/>
              <a:gd name="T8" fmla="*/ 459818 w 831490"/>
              <a:gd name="T9" fmla="*/ 857022 h 879113"/>
              <a:gd name="T10" fmla="*/ 53653 w 831490"/>
              <a:gd name="T11" fmla="*/ 746300 h 879113"/>
              <a:gd name="T12" fmla="*/ 364765 w 831490"/>
              <a:gd name="T13" fmla="*/ 739781 h 879113"/>
              <a:gd name="T14" fmla="*/ 0 w 831490"/>
              <a:gd name="T15" fmla="*/ 739781 h 879113"/>
              <a:gd name="T16" fmla="*/ 609854 w 831490"/>
              <a:gd name="T17" fmla="*/ 741933 h 879113"/>
              <a:gd name="T18" fmla="*/ 759890 w 831490"/>
              <a:gd name="T19" fmla="*/ 778872 h 879113"/>
              <a:gd name="T20" fmla="*/ 396133 w 831490"/>
              <a:gd name="T21" fmla="*/ 685800 h 879113"/>
              <a:gd name="T22" fmla="*/ 311113 w 831490"/>
              <a:gd name="T23" fmla="*/ 682698 h 879113"/>
              <a:gd name="T24" fmla="*/ 182563 w 831490"/>
              <a:gd name="T25" fmla="*/ 750527 h 879113"/>
              <a:gd name="T26" fmla="*/ 396133 w 831490"/>
              <a:gd name="T27" fmla="*/ 608013 h 879113"/>
              <a:gd name="T28" fmla="*/ 823935 w 831490"/>
              <a:gd name="T29" fmla="*/ 608013 h 879113"/>
              <a:gd name="T30" fmla="*/ 459818 w 831490"/>
              <a:gd name="T31" fmla="*/ 701085 h 879113"/>
              <a:gd name="T32" fmla="*/ 53653 w 831490"/>
              <a:gd name="T33" fmla="*/ 619198 h 879113"/>
              <a:gd name="T34" fmla="*/ 364765 w 831490"/>
              <a:gd name="T35" fmla="*/ 612703 h 879113"/>
              <a:gd name="T36" fmla="*/ 0 w 831490"/>
              <a:gd name="T37" fmla="*/ 612703 h 879113"/>
              <a:gd name="T38" fmla="*/ 609854 w 831490"/>
              <a:gd name="T39" fmla="*/ 586183 h 879113"/>
              <a:gd name="T40" fmla="*/ 759890 w 831490"/>
              <a:gd name="T41" fmla="*/ 623007 h 879113"/>
              <a:gd name="T42" fmla="*/ 396133 w 831490"/>
              <a:gd name="T43" fmla="*/ 530225 h 879113"/>
              <a:gd name="T44" fmla="*/ 311113 w 831490"/>
              <a:gd name="T45" fmla="*/ 555438 h 879113"/>
              <a:gd name="T46" fmla="*/ 182563 w 831490"/>
              <a:gd name="T47" fmla="*/ 623526 h 879113"/>
              <a:gd name="T48" fmla="*/ 6122 w 831490"/>
              <a:gd name="T49" fmla="*/ 465138 h 879113"/>
              <a:gd name="T50" fmla="*/ 358644 w 831490"/>
              <a:gd name="T51" fmla="*/ 465138 h 879113"/>
              <a:gd name="T52" fmla="*/ 58694 w 831490"/>
              <a:gd name="T53" fmla="*/ 541917 h 879113"/>
              <a:gd name="T54" fmla="*/ 453701 w 831490"/>
              <a:gd name="T55" fmla="*/ 486256 h 879113"/>
              <a:gd name="T56" fmla="*/ 831490 w 831490"/>
              <a:gd name="T57" fmla="*/ 478651 h 879113"/>
              <a:gd name="T58" fmla="*/ 388937 w 831490"/>
              <a:gd name="T59" fmla="*/ 478651 h 879113"/>
              <a:gd name="T60" fmla="*/ 609854 w 831490"/>
              <a:gd name="T61" fmla="*/ 431775 h 879113"/>
              <a:gd name="T62" fmla="*/ 759890 w 831490"/>
              <a:gd name="T63" fmla="*/ 467965 h 879113"/>
              <a:gd name="T64" fmla="*/ 396133 w 831490"/>
              <a:gd name="T65" fmla="*/ 376238 h 879113"/>
              <a:gd name="T66" fmla="*/ 306071 w 831490"/>
              <a:gd name="T67" fmla="*/ 476666 h 879113"/>
              <a:gd name="T68" fmla="*/ 58694 w 831490"/>
              <a:gd name="T69" fmla="*/ 365938 h 879113"/>
              <a:gd name="T70" fmla="*/ 831490 w 831490"/>
              <a:gd name="T71" fmla="*/ 325257 h 879113"/>
              <a:gd name="T72" fmla="*/ 388937 w 831490"/>
              <a:gd name="T73" fmla="*/ 325257 h 879113"/>
              <a:gd name="T74" fmla="*/ 349608 w 831490"/>
              <a:gd name="T75" fmla="*/ 167923 h 879113"/>
              <a:gd name="T76" fmla="*/ 337727 w 831490"/>
              <a:gd name="T77" fmla="*/ 161091 h 879113"/>
              <a:gd name="T78" fmla="*/ 312527 w 831490"/>
              <a:gd name="T79" fmla="*/ 115425 h 879113"/>
              <a:gd name="T80" fmla="*/ 324407 w 831490"/>
              <a:gd name="T81" fmla="*/ 79107 h 879113"/>
              <a:gd name="T82" fmla="*/ 324407 w 831490"/>
              <a:gd name="T83" fmla="*/ 157136 h 879113"/>
              <a:gd name="T84" fmla="*/ 285886 w 831490"/>
              <a:gd name="T85" fmla="*/ 177991 h 879113"/>
              <a:gd name="T86" fmla="*/ 337727 w 831490"/>
              <a:gd name="T87" fmla="*/ 234085 h 879113"/>
              <a:gd name="T88" fmla="*/ 367968 w 831490"/>
              <a:gd name="T89" fmla="*/ 150663 h 879113"/>
              <a:gd name="T90" fmla="*/ 371929 w 831490"/>
              <a:gd name="T91" fmla="*/ 111110 h 879113"/>
              <a:gd name="T92" fmla="*/ 324407 w 831490"/>
              <a:gd name="T93" fmla="*/ 70118 h 879113"/>
              <a:gd name="T94" fmla="*/ 437091 w 831490"/>
              <a:gd name="T95" fmla="*/ 254581 h 879113"/>
              <a:gd name="T96" fmla="*/ 226484 w 831490"/>
              <a:gd name="T97" fmla="*/ 43509 h 879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9" name="Freeform 106">
            <a:extLst>
              <a:ext uri="{FF2B5EF4-FFF2-40B4-BE49-F238E27FC236}">
                <a16:creationId xmlns:a16="http://schemas.microsoft.com/office/drawing/2014/main" id="{2E652A1F-9851-9247-91FB-67943385E3FB}"/>
              </a:ext>
            </a:extLst>
          </p:cNvPr>
          <p:cNvSpPr>
            <a:spLocks noChangeArrowheads="1"/>
          </p:cNvSpPr>
          <p:nvPr/>
        </p:nvSpPr>
        <p:spPr bwMode="auto">
          <a:xfrm>
            <a:off x="17082048" y="7286732"/>
            <a:ext cx="1181032" cy="1008042"/>
          </a:xfrm>
          <a:custGeom>
            <a:avLst/>
            <a:gdLst>
              <a:gd name="T0" fmla="*/ 444150 w 877528"/>
              <a:gd name="T1" fmla="*/ 346858 h 748940"/>
              <a:gd name="T2" fmla="*/ 528917 w 877528"/>
              <a:gd name="T3" fmla="*/ 459527 h 748940"/>
              <a:gd name="T4" fmla="*/ 528917 w 877528"/>
              <a:gd name="T5" fmla="*/ 486438 h 748940"/>
              <a:gd name="T6" fmla="*/ 429424 w 877528"/>
              <a:gd name="T7" fmla="*/ 488591 h 748940"/>
              <a:gd name="T8" fmla="*/ 414338 w 877528"/>
              <a:gd name="T9" fmla="*/ 346858 h 748940"/>
              <a:gd name="T10" fmla="*/ 438764 w 877528"/>
              <a:gd name="T11" fmla="*/ 273741 h 748940"/>
              <a:gd name="T12" fmla="*/ 246917 w 877528"/>
              <a:gd name="T13" fmla="*/ 465406 h 748940"/>
              <a:gd name="T14" fmla="*/ 438764 w 877528"/>
              <a:gd name="T15" fmla="*/ 657431 h 748940"/>
              <a:gd name="T16" fmla="*/ 630611 w 877528"/>
              <a:gd name="T17" fmla="*/ 465406 h 748940"/>
              <a:gd name="T18" fmla="*/ 438764 w 877528"/>
              <a:gd name="T19" fmla="*/ 273741 h 748940"/>
              <a:gd name="T20" fmla="*/ 877528 w 877528"/>
              <a:gd name="T21" fmla="*/ 200606 h 748940"/>
              <a:gd name="T22" fmla="*/ 863131 w 877528"/>
              <a:gd name="T23" fmla="*/ 734529 h 748940"/>
              <a:gd name="T24" fmla="*/ 48231 w 877528"/>
              <a:gd name="T25" fmla="*/ 748940 h 748940"/>
              <a:gd name="T26" fmla="*/ 0 w 877528"/>
              <a:gd name="T27" fmla="*/ 701024 h 748940"/>
              <a:gd name="T28" fmla="*/ 48231 w 877528"/>
              <a:gd name="T29" fmla="*/ 53975 h 748940"/>
              <a:gd name="T30" fmla="*/ 73067 w 877528"/>
              <a:gd name="T31" fmla="*/ 145484 h 748940"/>
              <a:gd name="T32" fmla="*/ 146135 w 877528"/>
              <a:gd name="T33" fmla="*/ 53975 h 748940"/>
              <a:gd name="T34" fmla="*/ 182849 w 877528"/>
              <a:gd name="T35" fmla="*/ 145484 h 748940"/>
              <a:gd name="T36" fmla="*/ 255916 w 877528"/>
              <a:gd name="T37" fmla="*/ 53975 h 748940"/>
              <a:gd name="T38" fmla="*/ 292630 w 877528"/>
              <a:gd name="T39" fmla="*/ 145484 h 748940"/>
              <a:gd name="T40" fmla="*/ 365697 w 877528"/>
              <a:gd name="T41" fmla="*/ 53975 h 748940"/>
              <a:gd name="T42" fmla="*/ 402051 w 877528"/>
              <a:gd name="T43" fmla="*/ 145484 h 748940"/>
              <a:gd name="T44" fmla="*/ 475478 w 877528"/>
              <a:gd name="T45" fmla="*/ 53975 h 748940"/>
              <a:gd name="T46" fmla="*/ 511832 w 877528"/>
              <a:gd name="T47" fmla="*/ 145484 h 748940"/>
              <a:gd name="T48" fmla="*/ 584899 w 877528"/>
              <a:gd name="T49" fmla="*/ 53975 h 748940"/>
              <a:gd name="T50" fmla="*/ 621253 w 877528"/>
              <a:gd name="T51" fmla="*/ 145484 h 748940"/>
              <a:gd name="T52" fmla="*/ 694680 w 877528"/>
              <a:gd name="T53" fmla="*/ 53975 h 748940"/>
              <a:gd name="T54" fmla="*/ 731034 w 877528"/>
              <a:gd name="T55" fmla="*/ 145484 h 748940"/>
              <a:gd name="T56" fmla="*/ 804101 w 877528"/>
              <a:gd name="T57" fmla="*/ 53975 h 748940"/>
              <a:gd name="T58" fmla="*/ 863131 w 877528"/>
              <a:gd name="T59" fmla="*/ 68026 h 748940"/>
              <a:gd name="T60" fmla="*/ 877528 w 877528"/>
              <a:gd name="T61" fmla="*/ 163858 h 748940"/>
              <a:gd name="T62" fmla="*/ 0 w 877528"/>
              <a:gd name="T63" fmla="*/ 101891 h 748940"/>
              <a:gd name="T64" fmla="*/ 48231 w 877528"/>
              <a:gd name="T65" fmla="*/ 53975 h 748940"/>
              <a:gd name="T66" fmla="*/ 787040 w 877528"/>
              <a:gd name="T67" fmla="*/ 0 h 748940"/>
              <a:gd name="T68" fmla="*/ 750311 w 877528"/>
              <a:gd name="T69" fmla="*/ 128226 h 748940"/>
              <a:gd name="T70" fmla="*/ 640485 w 877528"/>
              <a:gd name="T71" fmla="*/ 0 h 748940"/>
              <a:gd name="T72" fmla="*/ 677214 w 877528"/>
              <a:gd name="T73" fmla="*/ 128226 h 748940"/>
              <a:gd name="T74" fmla="*/ 640485 w 877528"/>
              <a:gd name="T75" fmla="*/ 0 h 748940"/>
              <a:gd name="T76" fmla="*/ 567388 w 877528"/>
              <a:gd name="T77" fmla="*/ 0 h 748940"/>
              <a:gd name="T78" fmla="*/ 531019 w 877528"/>
              <a:gd name="T79" fmla="*/ 128226 h 748940"/>
              <a:gd name="T80" fmla="*/ 421193 w 877528"/>
              <a:gd name="T81" fmla="*/ 0 h 748940"/>
              <a:gd name="T82" fmla="*/ 457562 w 877528"/>
              <a:gd name="T83" fmla="*/ 128226 h 748940"/>
              <a:gd name="T84" fmla="*/ 421193 w 877528"/>
              <a:gd name="T85" fmla="*/ 0 h 748940"/>
              <a:gd name="T86" fmla="*/ 348096 w 877528"/>
              <a:gd name="T87" fmla="*/ 0 h 748940"/>
              <a:gd name="T88" fmla="*/ 311367 w 877528"/>
              <a:gd name="T89" fmla="*/ 128226 h 748940"/>
              <a:gd name="T90" fmla="*/ 201901 w 877528"/>
              <a:gd name="T91" fmla="*/ 0 h 748940"/>
              <a:gd name="T92" fmla="*/ 238630 w 877528"/>
              <a:gd name="T93" fmla="*/ 128226 h 748940"/>
              <a:gd name="T94" fmla="*/ 201901 w 877528"/>
              <a:gd name="T95" fmla="*/ 0 h 748940"/>
              <a:gd name="T96" fmla="*/ 128804 w 877528"/>
              <a:gd name="T97" fmla="*/ 0 h 748940"/>
              <a:gd name="T98" fmla="*/ 92075 w 877528"/>
              <a:gd name="T99" fmla="*/ 128226 h 748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77528" h="748940">
                <a:moveTo>
                  <a:pt x="429424" y="331787"/>
                </a:moveTo>
                <a:cubicBezTo>
                  <a:pt x="437326" y="331787"/>
                  <a:pt x="444150" y="338605"/>
                  <a:pt x="444150" y="346858"/>
                </a:cubicBezTo>
                <a:lnTo>
                  <a:pt x="444150" y="459527"/>
                </a:lnTo>
                <a:lnTo>
                  <a:pt x="528917" y="459527"/>
                </a:lnTo>
                <a:cubicBezTo>
                  <a:pt x="536460" y="459527"/>
                  <a:pt x="542566" y="465627"/>
                  <a:pt x="542566" y="473162"/>
                </a:cubicBezTo>
                <a:cubicBezTo>
                  <a:pt x="542566" y="480338"/>
                  <a:pt x="536460" y="486438"/>
                  <a:pt x="528917" y="486438"/>
                </a:cubicBezTo>
                <a:lnTo>
                  <a:pt x="436608" y="486438"/>
                </a:lnTo>
                <a:cubicBezTo>
                  <a:pt x="434812" y="487874"/>
                  <a:pt x="431938" y="488591"/>
                  <a:pt x="429424" y="488591"/>
                </a:cubicBezTo>
                <a:cubicBezTo>
                  <a:pt x="421163" y="488591"/>
                  <a:pt x="414338" y="482133"/>
                  <a:pt x="414338" y="473880"/>
                </a:cubicBezTo>
                <a:lnTo>
                  <a:pt x="414338" y="346858"/>
                </a:lnTo>
                <a:cubicBezTo>
                  <a:pt x="414338" y="338605"/>
                  <a:pt x="421163" y="331787"/>
                  <a:pt x="429424" y="331787"/>
                </a:cubicBezTo>
                <a:close/>
                <a:moveTo>
                  <a:pt x="438764" y="273741"/>
                </a:moveTo>
                <a:cubicBezTo>
                  <a:pt x="385853" y="273741"/>
                  <a:pt x="337622" y="294997"/>
                  <a:pt x="303068" y="329944"/>
                </a:cubicBezTo>
                <a:cubicBezTo>
                  <a:pt x="268154" y="364530"/>
                  <a:pt x="246917" y="412446"/>
                  <a:pt x="246917" y="465406"/>
                </a:cubicBezTo>
                <a:cubicBezTo>
                  <a:pt x="246917" y="518366"/>
                  <a:pt x="268154" y="566282"/>
                  <a:pt x="303068" y="601228"/>
                </a:cubicBezTo>
                <a:cubicBezTo>
                  <a:pt x="337622" y="635814"/>
                  <a:pt x="385853" y="657431"/>
                  <a:pt x="438764" y="657431"/>
                </a:cubicBezTo>
                <a:cubicBezTo>
                  <a:pt x="491675" y="657431"/>
                  <a:pt x="539547" y="635814"/>
                  <a:pt x="574461" y="601228"/>
                </a:cubicBezTo>
                <a:cubicBezTo>
                  <a:pt x="609015" y="566282"/>
                  <a:pt x="630611" y="518366"/>
                  <a:pt x="630611" y="465406"/>
                </a:cubicBezTo>
                <a:cubicBezTo>
                  <a:pt x="630611" y="412446"/>
                  <a:pt x="609015" y="364530"/>
                  <a:pt x="574461" y="329944"/>
                </a:cubicBezTo>
                <a:cubicBezTo>
                  <a:pt x="539547" y="294997"/>
                  <a:pt x="491675" y="273741"/>
                  <a:pt x="438764" y="273741"/>
                </a:cubicBezTo>
                <a:close/>
                <a:moveTo>
                  <a:pt x="0" y="200606"/>
                </a:moveTo>
                <a:lnTo>
                  <a:pt x="877528" y="200606"/>
                </a:lnTo>
                <a:lnTo>
                  <a:pt x="877528" y="701024"/>
                </a:lnTo>
                <a:cubicBezTo>
                  <a:pt x="877528" y="713993"/>
                  <a:pt x="871769" y="726243"/>
                  <a:pt x="863131" y="734529"/>
                </a:cubicBezTo>
                <a:cubicBezTo>
                  <a:pt x="854492" y="743536"/>
                  <a:pt x="842614" y="748940"/>
                  <a:pt x="829297" y="748940"/>
                </a:cubicBezTo>
                <a:lnTo>
                  <a:pt x="48231" y="748940"/>
                </a:lnTo>
                <a:cubicBezTo>
                  <a:pt x="34914" y="748940"/>
                  <a:pt x="22676" y="743536"/>
                  <a:pt x="14037" y="734529"/>
                </a:cubicBezTo>
                <a:cubicBezTo>
                  <a:pt x="5399" y="726243"/>
                  <a:pt x="0" y="713993"/>
                  <a:pt x="0" y="701024"/>
                </a:cubicBezTo>
                <a:lnTo>
                  <a:pt x="0" y="200606"/>
                </a:lnTo>
                <a:close/>
                <a:moveTo>
                  <a:pt x="48231" y="53975"/>
                </a:moveTo>
                <a:lnTo>
                  <a:pt x="73067" y="53975"/>
                </a:lnTo>
                <a:lnTo>
                  <a:pt x="73067" y="145484"/>
                </a:lnTo>
                <a:lnTo>
                  <a:pt x="146135" y="145484"/>
                </a:lnTo>
                <a:lnTo>
                  <a:pt x="146135" y="53975"/>
                </a:lnTo>
                <a:lnTo>
                  <a:pt x="182849" y="53975"/>
                </a:lnTo>
                <a:lnTo>
                  <a:pt x="182849" y="145484"/>
                </a:lnTo>
                <a:lnTo>
                  <a:pt x="255916" y="145484"/>
                </a:lnTo>
                <a:lnTo>
                  <a:pt x="255916" y="53975"/>
                </a:lnTo>
                <a:lnTo>
                  <a:pt x="292630" y="53975"/>
                </a:lnTo>
                <a:lnTo>
                  <a:pt x="292630" y="145484"/>
                </a:lnTo>
                <a:lnTo>
                  <a:pt x="365697" y="145484"/>
                </a:lnTo>
                <a:lnTo>
                  <a:pt x="365697" y="53975"/>
                </a:lnTo>
                <a:lnTo>
                  <a:pt x="402051" y="53975"/>
                </a:lnTo>
                <a:lnTo>
                  <a:pt x="402051" y="145484"/>
                </a:lnTo>
                <a:lnTo>
                  <a:pt x="475478" y="145484"/>
                </a:lnTo>
                <a:lnTo>
                  <a:pt x="475478" y="53975"/>
                </a:lnTo>
                <a:lnTo>
                  <a:pt x="511832" y="53975"/>
                </a:lnTo>
                <a:lnTo>
                  <a:pt x="511832" y="145484"/>
                </a:lnTo>
                <a:lnTo>
                  <a:pt x="584899" y="145484"/>
                </a:lnTo>
                <a:lnTo>
                  <a:pt x="584899" y="53975"/>
                </a:lnTo>
                <a:lnTo>
                  <a:pt x="621253" y="53975"/>
                </a:lnTo>
                <a:lnTo>
                  <a:pt x="621253" y="145484"/>
                </a:lnTo>
                <a:lnTo>
                  <a:pt x="694680" y="145484"/>
                </a:lnTo>
                <a:lnTo>
                  <a:pt x="694680" y="53975"/>
                </a:lnTo>
                <a:lnTo>
                  <a:pt x="731034" y="53975"/>
                </a:lnTo>
                <a:lnTo>
                  <a:pt x="731034" y="145484"/>
                </a:lnTo>
                <a:lnTo>
                  <a:pt x="804101" y="145484"/>
                </a:lnTo>
                <a:lnTo>
                  <a:pt x="804101" y="53975"/>
                </a:lnTo>
                <a:lnTo>
                  <a:pt x="829297" y="53975"/>
                </a:lnTo>
                <a:cubicBezTo>
                  <a:pt x="842614" y="53975"/>
                  <a:pt x="854492" y="59379"/>
                  <a:pt x="863131" y="68026"/>
                </a:cubicBezTo>
                <a:cubicBezTo>
                  <a:pt x="871769" y="76672"/>
                  <a:pt x="877528" y="88922"/>
                  <a:pt x="877528" y="101891"/>
                </a:cubicBezTo>
                <a:lnTo>
                  <a:pt x="877528" y="163858"/>
                </a:lnTo>
                <a:lnTo>
                  <a:pt x="0" y="163858"/>
                </a:lnTo>
                <a:lnTo>
                  <a:pt x="0" y="101891"/>
                </a:lnTo>
                <a:cubicBezTo>
                  <a:pt x="0" y="88922"/>
                  <a:pt x="5399" y="76672"/>
                  <a:pt x="14037" y="68026"/>
                </a:cubicBezTo>
                <a:cubicBezTo>
                  <a:pt x="22676" y="59379"/>
                  <a:pt x="34914" y="53975"/>
                  <a:pt x="48231" y="53975"/>
                </a:cubicBezTo>
                <a:close/>
                <a:moveTo>
                  <a:pt x="750311" y="0"/>
                </a:moveTo>
                <a:lnTo>
                  <a:pt x="787040" y="0"/>
                </a:lnTo>
                <a:lnTo>
                  <a:pt x="787040" y="128226"/>
                </a:lnTo>
                <a:lnTo>
                  <a:pt x="750311" y="128226"/>
                </a:lnTo>
                <a:lnTo>
                  <a:pt x="750311" y="0"/>
                </a:lnTo>
                <a:close/>
                <a:moveTo>
                  <a:pt x="640485" y="0"/>
                </a:moveTo>
                <a:lnTo>
                  <a:pt x="677214" y="0"/>
                </a:lnTo>
                <a:lnTo>
                  <a:pt x="677214" y="128226"/>
                </a:lnTo>
                <a:lnTo>
                  <a:pt x="640485" y="128226"/>
                </a:lnTo>
                <a:lnTo>
                  <a:pt x="640485" y="0"/>
                </a:lnTo>
                <a:close/>
                <a:moveTo>
                  <a:pt x="531019" y="0"/>
                </a:moveTo>
                <a:lnTo>
                  <a:pt x="567388" y="0"/>
                </a:lnTo>
                <a:lnTo>
                  <a:pt x="567388" y="128226"/>
                </a:lnTo>
                <a:lnTo>
                  <a:pt x="531019" y="128226"/>
                </a:lnTo>
                <a:lnTo>
                  <a:pt x="531019" y="0"/>
                </a:lnTo>
                <a:close/>
                <a:moveTo>
                  <a:pt x="421193" y="0"/>
                </a:moveTo>
                <a:lnTo>
                  <a:pt x="457562" y="0"/>
                </a:lnTo>
                <a:lnTo>
                  <a:pt x="457562" y="128226"/>
                </a:lnTo>
                <a:lnTo>
                  <a:pt x="421193" y="128226"/>
                </a:lnTo>
                <a:lnTo>
                  <a:pt x="421193" y="0"/>
                </a:lnTo>
                <a:close/>
                <a:moveTo>
                  <a:pt x="311367" y="0"/>
                </a:moveTo>
                <a:lnTo>
                  <a:pt x="348096" y="0"/>
                </a:lnTo>
                <a:lnTo>
                  <a:pt x="348096" y="128226"/>
                </a:lnTo>
                <a:lnTo>
                  <a:pt x="311367" y="128226"/>
                </a:lnTo>
                <a:lnTo>
                  <a:pt x="311367" y="0"/>
                </a:lnTo>
                <a:close/>
                <a:moveTo>
                  <a:pt x="201901" y="0"/>
                </a:moveTo>
                <a:lnTo>
                  <a:pt x="238630" y="0"/>
                </a:lnTo>
                <a:lnTo>
                  <a:pt x="238630" y="128226"/>
                </a:lnTo>
                <a:lnTo>
                  <a:pt x="201901" y="128226"/>
                </a:lnTo>
                <a:lnTo>
                  <a:pt x="201901" y="0"/>
                </a:lnTo>
                <a:close/>
                <a:moveTo>
                  <a:pt x="92075" y="0"/>
                </a:moveTo>
                <a:lnTo>
                  <a:pt x="128804" y="0"/>
                </a:lnTo>
                <a:lnTo>
                  <a:pt x="128804" y="128226"/>
                </a:lnTo>
                <a:lnTo>
                  <a:pt x="92075" y="128226"/>
                </a:lnTo>
                <a:lnTo>
                  <a:pt x="920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Subtitle 2">
            <a:extLst>
              <a:ext uri="{FF2B5EF4-FFF2-40B4-BE49-F238E27FC236}">
                <a16:creationId xmlns:a16="http://schemas.microsoft.com/office/drawing/2014/main" id="{E9862EB9-0956-1448-B135-105905A03E8F}"/>
              </a:ext>
            </a:extLst>
          </p:cNvPr>
          <p:cNvSpPr txBox="1">
            <a:spLocks/>
          </p:cNvSpPr>
          <p:nvPr/>
        </p:nvSpPr>
        <p:spPr>
          <a:xfrm>
            <a:off x="2620491" y="10556385"/>
            <a:ext cx="544599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52" name="TextBox 51">
            <a:extLst>
              <a:ext uri="{FF2B5EF4-FFF2-40B4-BE49-F238E27FC236}">
                <a16:creationId xmlns:a16="http://schemas.microsoft.com/office/drawing/2014/main" id="{C17543EA-BBF9-7740-B81B-3A0B9F5737F9}"/>
              </a:ext>
            </a:extLst>
          </p:cNvPr>
          <p:cNvSpPr txBox="1"/>
          <p:nvPr/>
        </p:nvSpPr>
        <p:spPr>
          <a:xfrm>
            <a:off x="4118321" y="988967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5" name="Subtitle 2">
            <a:extLst>
              <a:ext uri="{FF2B5EF4-FFF2-40B4-BE49-F238E27FC236}">
                <a16:creationId xmlns:a16="http://schemas.microsoft.com/office/drawing/2014/main" id="{DBE03F3A-219D-FF45-8122-DCCE3C642214}"/>
              </a:ext>
            </a:extLst>
          </p:cNvPr>
          <p:cNvSpPr txBox="1">
            <a:spLocks/>
          </p:cNvSpPr>
          <p:nvPr/>
        </p:nvSpPr>
        <p:spPr>
          <a:xfrm>
            <a:off x="9468380" y="10556385"/>
            <a:ext cx="544599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56" name="TextBox 55">
            <a:extLst>
              <a:ext uri="{FF2B5EF4-FFF2-40B4-BE49-F238E27FC236}">
                <a16:creationId xmlns:a16="http://schemas.microsoft.com/office/drawing/2014/main" id="{A21DBA7B-1FD8-A145-93B5-ECEE6469D18E}"/>
              </a:ext>
            </a:extLst>
          </p:cNvPr>
          <p:cNvSpPr txBox="1"/>
          <p:nvPr/>
        </p:nvSpPr>
        <p:spPr>
          <a:xfrm>
            <a:off x="10966210" y="988967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8" name="Subtitle 2">
            <a:extLst>
              <a:ext uri="{FF2B5EF4-FFF2-40B4-BE49-F238E27FC236}">
                <a16:creationId xmlns:a16="http://schemas.microsoft.com/office/drawing/2014/main" id="{7189CB94-51F7-7E4E-8A36-07A4EFA2DD59}"/>
              </a:ext>
            </a:extLst>
          </p:cNvPr>
          <p:cNvSpPr txBox="1">
            <a:spLocks/>
          </p:cNvSpPr>
          <p:nvPr/>
        </p:nvSpPr>
        <p:spPr>
          <a:xfrm>
            <a:off x="16310509" y="10556385"/>
            <a:ext cx="544599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59" name="TextBox 58">
            <a:extLst>
              <a:ext uri="{FF2B5EF4-FFF2-40B4-BE49-F238E27FC236}">
                <a16:creationId xmlns:a16="http://schemas.microsoft.com/office/drawing/2014/main" id="{2B3D485E-232E-8941-83A0-2957A23E80FD}"/>
              </a:ext>
            </a:extLst>
          </p:cNvPr>
          <p:cNvSpPr txBox="1"/>
          <p:nvPr/>
        </p:nvSpPr>
        <p:spPr>
          <a:xfrm>
            <a:off x="17808339" y="988967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6554609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82">
            <a:extLst>
              <a:ext uri="{FF2B5EF4-FFF2-40B4-BE49-F238E27FC236}">
                <a16:creationId xmlns:a16="http://schemas.microsoft.com/office/drawing/2014/main" id="{53602438-7462-F541-B924-09A1520BFF9C}"/>
              </a:ext>
            </a:extLst>
          </p:cNvPr>
          <p:cNvSpPr>
            <a:spLocks noChangeArrowheads="1"/>
          </p:cNvSpPr>
          <p:nvPr/>
        </p:nvSpPr>
        <p:spPr bwMode="auto">
          <a:xfrm>
            <a:off x="7107614" y="5240722"/>
            <a:ext cx="3279894" cy="3167067"/>
          </a:xfrm>
          <a:custGeom>
            <a:avLst/>
            <a:gdLst>
              <a:gd name="T0" fmla="*/ 2080 w 5514"/>
              <a:gd name="T1" fmla="*/ 96 h 5322"/>
              <a:gd name="T2" fmla="*/ 2080 w 5514"/>
              <a:gd name="T3" fmla="*/ 96 h 5322"/>
              <a:gd name="T4" fmla="*/ 9 w 5514"/>
              <a:gd name="T5" fmla="*/ 5096 h 5322"/>
              <a:gd name="T6" fmla="*/ 9 w 5514"/>
              <a:gd name="T7" fmla="*/ 5096 h 5322"/>
              <a:gd name="T8" fmla="*/ 219 w 5514"/>
              <a:gd name="T9" fmla="*/ 5321 h 5322"/>
              <a:gd name="T10" fmla="*/ 4521 w 5514"/>
              <a:gd name="T11" fmla="*/ 5321 h 5322"/>
              <a:gd name="T12" fmla="*/ 4521 w 5514"/>
              <a:gd name="T13" fmla="*/ 5321 h 5322"/>
              <a:gd name="T14" fmla="*/ 4730 w 5514"/>
              <a:gd name="T15" fmla="*/ 5140 h 5322"/>
              <a:gd name="T16" fmla="*/ 4730 w 5514"/>
              <a:gd name="T17" fmla="*/ 5140 h 5322"/>
              <a:gd name="T18" fmla="*/ 5450 w 5514"/>
              <a:gd name="T19" fmla="*/ 3403 h 5322"/>
              <a:gd name="T20" fmla="*/ 5450 w 5514"/>
              <a:gd name="T21" fmla="*/ 3403 h 5322"/>
              <a:gd name="T22" fmla="*/ 5430 w 5514"/>
              <a:gd name="T23" fmla="*/ 3128 h 5322"/>
              <a:gd name="T24" fmla="*/ 2388 w 5514"/>
              <a:gd name="T25" fmla="*/ 86 h 5322"/>
              <a:gd name="T26" fmla="*/ 2388 w 5514"/>
              <a:gd name="T27" fmla="*/ 86 h 5322"/>
              <a:gd name="T28" fmla="*/ 2080 w 5514"/>
              <a:gd name="T29" fmla="*/ 96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4" h="5322">
                <a:moveTo>
                  <a:pt x="2080" y="96"/>
                </a:moveTo>
                <a:lnTo>
                  <a:pt x="2080" y="96"/>
                </a:lnTo>
                <a:cubicBezTo>
                  <a:pt x="901" y="1455"/>
                  <a:pt x="142" y="3189"/>
                  <a:pt x="9" y="5096"/>
                </a:cubicBezTo>
                <a:lnTo>
                  <a:pt x="9" y="5096"/>
                </a:lnTo>
                <a:cubicBezTo>
                  <a:pt x="0" y="5218"/>
                  <a:pt x="98" y="5321"/>
                  <a:pt x="219" y="5321"/>
                </a:cubicBezTo>
                <a:lnTo>
                  <a:pt x="4521" y="5321"/>
                </a:lnTo>
                <a:lnTo>
                  <a:pt x="4521" y="5321"/>
                </a:lnTo>
                <a:cubicBezTo>
                  <a:pt x="4626" y="5321"/>
                  <a:pt x="4715" y="5244"/>
                  <a:pt x="4730" y="5140"/>
                </a:cubicBezTo>
                <a:lnTo>
                  <a:pt x="4730" y="5140"/>
                </a:lnTo>
                <a:cubicBezTo>
                  <a:pt x="4824" y="4495"/>
                  <a:pt x="5079" y="3902"/>
                  <a:pt x="5450" y="3403"/>
                </a:cubicBezTo>
                <a:lnTo>
                  <a:pt x="5450" y="3403"/>
                </a:lnTo>
                <a:cubicBezTo>
                  <a:pt x="5513" y="3319"/>
                  <a:pt x="5504" y="3202"/>
                  <a:pt x="5430" y="3128"/>
                </a:cubicBezTo>
                <a:lnTo>
                  <a:pt x="2388" y="86"/>
                </a:lnTo>
                <a:lnTo>
                  <a:pt x="2388" y="86"/>
                </a:lnTo>
                <a:cubicBezTo>
                  <a:pt x="2302" y="0"/>
                  <a:pt x="2160" y="4"/>
                  <a:pt x="2080" y="96"/>
                </a:cubicBezTo>
              </a:path>
            </a:pathLst>
          </a:custGeom>
          <a:solidFill>
            <a:schemeClr val="accent2"/>
          </a:solidFill>
          <a:ln>
            <a:noFill/>
          </a:ln>
          <a:effectLst/>
        </p:spPr>
        <p:txBody>
          <a:bodyPr wrap="none" anchor="ctr"/>
          <a:lstStyle/>
          <a:p>
            <a:endParaRPr lang="en-US" sz="6532"/>
          </a:p>
        </p:txBody>
      </p:sp>
      <p:sp>
        <p:nvSpPr>
          <p:cNvPr id="5" name="Freeform 83">
            <a:extLst>
              <a:ext uri="{FF2B5EF4-FFF2-40B4-BE49-F238E27FC236}">
                <a16:creationId xmlns:a16="http://schemas.microsoft.com/office/drawing/2014/main" id="{45785249-3375-D444-B63C-537E54146193}"/>
              </a:ext>
            </a:extLst>
          </p:cNvPr>
          <p:cNvSpPr>
            <a:spLocks noChangeArrowheads="1"/>
          </p:cNvSpPr>
          <p:nvPr/>
        </p:nvSpPr>
        <p:spPr bwMode="auto">
          <a:xfrm>
            <a:off x="13990143" y="8859101"/>
            <a:ext cx="3279894" cy="3167065"/>
          </a:xfrm>
          <a:custGeom>
            <a:avLst/>
            <a:gdLst>
              <a:gd name="T0" fmla="*/ 783 w 5514"/>
              <a:gd name="T1" fmla="*/ 182 h 5323"/>
              <a:gd name="T2" fmla="*/ 783 w 5514"/>
              <a:gd name="T3" fmla="*/ 182 h 5323"/>
              <a:gd name="T4" fmla="*/ 63 w 5514"/>
              <a:gd name="T5" fmla="*/ 1919 h 5323"/>
              <a:gd name="T6" fmla="*/ 63 w 5514"/>
              <a:gd name="T7" fmla="*/ 1919 h 5323"/>
              <a:gd name="T8" fmla="*/ 83 w 5514"/>
              <a:gd name="T9" fmla="*/ 2194 h 5323"/>
              <a:gd name="T10" fmla="*/ 3125 w 5514"/>
              <a:gd name="T11" fmla="*/ 5236 h 5323"/>
              <a:gd name="T12" fmla="*/ 3125 w 5514"/>
              <a:gd name="T13" fmla="*/ 5236 h 5323"/>
              <a:gd name="T14" fmla="*/ 3433 w 5514"/>
              <a:gd name="T15" fmla="*/ 5225 h 5323"/>
              <a:gd name="T16" fmla="*/ 3433 w 5514"/>
              <a:gd name="T17" fmla="*/ 5225 h 5323"/>
              <a:gd name="T18" fmla="*/ 5504 w 5514"/>
              <a:gd name="T19" fmla="*/ 226 h 5323"/>
              <a:gd name="T20" fmla="*/ 5504 w 5514"/>
              <a:gd name="T21" fmla="*/ 226 h 5323"/>
              <a:gd name="T22" fmla="*/ 5294 w 5514"/>
              <a:gd name="T23" fmla="*/ 0 h 5323"/>
              <a:gd name="T24" fmla="*/ 991 w 5514"/>
              <a:gd name="T25" fmla="*/ 0 h 5323"/>
              <a:gd name="T26" fmla="*/ 991 w 5514"/>
              <a:gd name="T27" fmla="*/ 0 h 5323"/>
              <a:gd name="T28" fmla="*/ 783 w 5514"/>
              <a:gd name="T29" fmla="*/ 182 h 5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4" h="5323">
                <a:moveTo>
                  <a:pt x="783" y="182"/>
                </a:moveTo>
                <a:lnTo>
                  <a:pt x="783" y="182"/>
                </a:lnTo>
                <a:cubicBezTo>
                  <a:pt x="688" y="827"/>
                  <a:pt x="435" y="1419"/>
                  <a:pt x="63" y="1919"/>
                </a:cubicBezTo>
                <a:lnTo>
                  <a:pt x="63" y="1919"/>
                </a:lnTo>
                <a:cubicBezTo>
                  <a:pt x="0" y="2003"/>
                  <a:pt x="9" y="2120"/>
                  <a:pt x="83" y="2194"/>
                </a:cubicBezTo>
                <a:lnTo>
                  <a:pt x="3125" y="5236"/>
                </a:lnTo>
                <a:lnTo>
                  <a:pt x="3125" y="5236"/>
                </a:lnTo>
                <a:cubicBezTo>
                  <a:pt x="3211" y="5322"/>
                  <a:pt x="3353" y="5317"/>
                  <a:pt x="3433" y="5225"/>
                </a:cubicBezTo>
                <a:lnTo>
                  <a:pt x="3433" y="5225"/>
                </a:lnTo>
                <a:cubicBezTo>
                  <a:pt x="4613" y="3867"/>
                  <a:pt x="5371" y="2132"/>
                  <a:pt x="5504" y="226"/>
                </a:cubicBezTo>
                <a:lnTo>
                  <a:pt x="5504" y="226"/>
                </a:lnTo>
                <a:cubicBezTo>
                  <a:pt x="5513" y="104"/>
                  <a:pt x="5416" y="0"/>
                  <a:pt x="5294" y="0"/>
                </a:cubicBezTo>
                <a:lnTo>
                  <a:pt x="991" y="0"/>
                </a:lnTo>
                <a:lnTo>
                  <a:pt x="991" y="0"/>
                </a:lnTo>
                <a:cubicBezTo>
                  <a:pt x="887" y="0"/>
                  <a:pt x="798" y="78"/>
                  <a:pt x="783" y="182"/>
                </a:cubicBezTo>
              </a:path>
            </a:pathLst>
          </a:custGeom>
          <a:solidFill>
            <a:schemeClr val="accent6">
              <a:lumMod val="90000"/>
            </a:schemeClr>
          </a:solidFill>
          <a:ln>
            <a:noFill/>
          </a:ln>
          <a:effectLst/>
        </p:spPr>
        <p:txBody>
          <a:bodyPr wrap="none" anchor="ctr"/>
          <a:lstStyle/>
          <a:p>
            <a:endParaRPr lang="en-US" sz="6532"/>
          </a:p>
        </p:txBody>
      </p:sp>
      <p:sp>
        <p:nvSpPr>
          <p:cNvPr id="6" name="Freeform 84">
            <a:extLst>
              <a:ext uri="{FF2B5EF4-FFF2-40B4-BE49-F238E27FC236}">
                <a16:creationId xmlns:a16="http://schemas.microsoft.com/office/drawing/2014/main" id="{6F08189A-2D13-5D45-90B5-7DE76D5153F6}"/>
              </a:ext>
            </a:extLst>
          </p:cNvPr>
          <p:cNvSpPr>
            <a:spLocks noChangeArrowheads="1"/>
          </p:cNvSpPr>
          <p:nvPr/>
        </p:nvSpPr>
        <p:spPr bwMode="auto">
          <a:xfrm>
            <a:off x="13990143" y="5240722"/>
            <a:ext cx="3279894" cy="3167067"/>
          </a:xfrm>
          <a:custGeom>
            <a:avLst/>
            <a:gdLst>
              <a:gd name="T0" fmla="*/ 3125 w 5514"/>
              <a:gd name="T1" fmla="*/ 86 h 5322"/>
              <a:gd name="T2" fmla="*/ 83 w 5514"/>
              <a:gd name="T3" fmla="*/ 3128 h 5322"/>
              <a:gd name="T4" fmla="*/ 83 w 5514"/>
              <a:gd name="T5" fmla="*/ 3128 h 5322"/>
              <a:gd name="T6" fmla="*/ 63 w 5514"/>
              <a:gd name="T7" fmla="*/ 3403 h 5322"/>
              <a:gd name="T8" fmla="*/ 63 w 5514"/>
              <a:gd name="T9" fmla="*/ 3403 h 5322"/>
              <a:gd name="T10" fmla="*/ 783 w 5514"/>
              <a:gd name="T11" fmla="*/ 5140 h 5322"/>
              <a:gd name="T12" fmla="*/ 783 w 5514"/>
              <a:gd name="T13" fmla="*/ 5140 h 5322"/>
              <a:gd name="T14" fmla="*/ 991 w 5514"/>
              <a:gd name="T15" fmla="*/ 5321 h 5322"/>
              <a:gd name="T16" fmla="*/ 5294 w 5514"/>
              <a:gd name="T17" fmla="*/ 5321 h 5322"/>
              <a:gd name="T18" fmla="*/ 5294 w 5514"/>
              <a:gd name="T19" fmla="*/ 5321 h 5322"/>
              <a:gd name="T20" fmla="*/ 5504 w 5514"/>
              <a:gd name="T21" fmla="*/ 5096 h 5322"/>
              <a:gd name="T22" fmla="*/ 5504 w 5514"/>
              <a:gd name="T23" fmla="*/ 5096 h 5322"/>
              <a:gd name="T24" fmla="*/ 3433 w 5514"/>
              <a:gd name="T25" fmla="*/ 96 h 5322"/>
              <a:gd name="T26" fmla="*/ 3433 w 5514"/>
              <a:gd name="T27" fmla="*/ 96 h 5322"/>
              <a:gd name="T28" fmla="*/ 3125 w 5514"/>
              <a:gd name="T29" fmla="*/ 86 h 5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4" h="5322">
                <a:moveTo>
                  <a:pt x="3125" y="86"/>
                </a:moveTo>
                <a:lnTo>
                  <a:pt x="83" y="3128"/>
                </a:lnTo>
                <a:lnTo>
                  <a:pt x="83" y="3128"/>
                </a:lnTo>
                <a:cubicBezTo>
                  <a:pt x="9" y="3202"/>
                  <a:pt x="0" y="3319"/>
                  <a:pt x="63" y="3403"/>
                </a:cubicBezTo>
                <a:lnTo>
                  <a:pt x="63" y="3403"/>
                </a:lnTo>
                <a:cubicBezTo>
                  <a:pt x="435" y="3902"/>
                  <a:pt x="688" y="4495"/>
                  <a:pt x="783" y="5140"/>
                </a:cubicBezTo>
                <a:lnTo>
                  <a:pt x="783" y="5140"/>
                </a:lnTo>
                <a:cubicBezTo>
                  <a:pt x="798" y="5244"/>
                  <a:pt x="887" y="5321"/>
                  <a:pt x="991" y="5321"/>
                </a:cubicBezTo>
                <a:lnTo>
                  <a:pt x="5294" y="5321"/>
                </a:lnTo>
                <a:lnTo>
                  <a:pt x="5294" y="5321"/>
                </a:lnTo>
                <a:cubicBezTo>
                  <a:pt x="5416" y="5321"/>
                  <a:pt x="5513" y="5218"/>
                  <a:pt x="5504" y="5096"/>
                </a:cubicBezTo>
                <a:lnTo>
                  <a:pt x="5504" y="5096"/>
                </a:lnTo>
                <a:cubicBezTo>
                  <a:pt x="5371" y="3189"/>
                  <a:pt x="4613" y="1455"/>
                  <a:pt x="3433" y="96"/>
                </a:cubicBezTo>
                <a:lnTo>
                  <a:pt x="3433" y="96"/>
                </a:lnTo>
                <a:cubicBezTo>
                  <a:pt x="3353" y="4"/>
                  <a:pt x="3211" y="0"/>
                  <a:pt x="3125" y="86"/>
                </a:cubicBezTo>
              </a:path>
            </a:pathLst>
          </a:custGeom>
          <a:solidFill>
            <a:schemeClr val="accent5"/>
          </a:solidFill>
          <a:ln>
            <a:noFill/>
          </a:ln>
          <a:effectLst/>
        </p:spPr>
        <p:txBody>
          <a:bodyPr wrap="none" anchor="ctr"/>
          <a:lstStyle/>
          <a:p>
            <a:endParaRPr lang="en-US" sz="6532"/>
          </a:p>
        </p:txBody>
      </p:sp>
      <p:sp>
        <p:nvSpPr>
          <p:cNvPr id="7" name="Freeform 85">
            <a:extLst>
              <a:ext uri="{FF2B5EF4-FFF2-40B4-BE49-F238E27FC236}">
                <a16:creationId xmlns:a16="http://schemas.microsoft.com/office/drawing/2014/main" id="{8167C4FA-79DA-7F48-8D77-2E8742D58871}"/>
              </a:ext>
            </a:extLst>
          </p:cNvPr>
          <p:cNvSpPr>
            <a:spLocks noChangeArrowheads="1"/>
          </p:cNvSpPr>
          <p:nvPr/>
        </p:nvSpPr>
        <p:spPr bwMode="auto">
          <a:xfrm>
            <a:off x="12415794" y="3550920"/>
            <a:ext cx="3167067" cy="3279894"/>
          </a:xfrm>
          <a:custGeom>
            <a:avLst/>
            <a:gdLst>
              <a:gd name="T0" fmla="*/ 0 w 5323"/>
              <a:gd name="T1" fmla="*/ 219 h 5514"/>
              <a:gd name="T2" fmla="*/ 0 w 5323"/>
              <a:gd name="T3" fmla="*/ 4522 h 5514"/>
              <a:gd name="T4" fmla="*/ 0 w 5323"/>
              <a:gd name="T5" fmla="*/ 4522 h 5514"/>
              <a:gd name="T6" fmla="*/ 181 w 5323"/>
              <a:gd name="T7" fmla="*/ 4731 h 5514"/>
              <a:gd name="T8" fmla="*/ 181 w 5323"/>
              <a:gd name="T9" fmla="*/ 4731 h 5514"/>
              <a:gd name="T10" fmla="*/ 1919 w 5323"/>
              <a:gd name="T11" fmla="*/ 5451 h 5514"/>
              <a:gd name="T12" fmla="*/ 1919 w 5323"/>
              <a:gd name="T13" fmla="*/ 5451 h 5514"/>
              <a:gd name="T14" fmla="*/ 2194 w 5323"/>
              <a:gd name="T15" fmla="*/ 5430 h 5514"/>
              <a:gd name="T16" fmla="*/ 5235 w 5323"/>
              <a:gd name="T17" fmla="*/ 2388 h 5514"/>
              <a:gd name="T18" fmla="*/ 5235 w 5323"/>
              <a:gd name="T19" fmla="*/ 2388 h 5514"/>
              <a:gd name="T20" fmla="*/ 5225 w 5323"/>
              <a:gd name="T21" fmla="*/ 2080 h 5514"/>
              <a:gd name="T22" fmla="*/ 5225 w 5323"/>
              <a:gd name="T23" fmla="*/ 2080 h 5514"/>
              <a:gd name="T24" fmla="*/ 225 w 5323"/>
              <a:gd name="T25" fmla="*/ 8 h 5514"/>
              <a:gd name="T26" fmla="*/ 225 w 5323"/>
              <a:gd name="T27" fmla="*/ 8 h 5514"/>
              <a:gd name="T28" fmla="*/ 0 w 5323"/>
              <a:gd name="T29" fmla="*/ 219 h 5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23" h="5514">
                <a:moveTo>
                  <a:pt x="0" y="219"/>
                </a:moveTo>
                <a:lnTo>
                  <a:pt x="0" y="4522"/>
                </a:lnTo>
                <a:lnTo>
                  <a:pt x="0" y="4522"/>
                </a:lnTo>
                <a:cubicBezTo>
                  <a:pt x="0" y="4627"/>
                  <a:pt x="77" y="4716"/>
                  <a:pt x="181" y="4731"/>
                </a:cubicBezTo>
                <a:lnTo>
                  <a:pt x="181" y="4731"/>
                </a:lnTo>
                <a:cubicBezTo>
                  <a:pt x="826" y="4825"/>
                  <a:pt x="1419" y="5079"/>
                  <a:pt x="1919" y="5451"/>
                </a:cubicBezTo>
                <a:lnTo>
                  <a:pt x="1919" y="5451"/>
                </a:lnTo>
                <a:cubicBezTo>
                  <a:pt x="2003" y="5513"/>
                  <a:pt x="2119" y="5504"/>
                  <a:pt x="2194" y="5430"/>
                </a:cubicBezTo>
                <a:lnTo>
                  <a:pt x="5235" y="2388"/>
                </a:lnTo>
                <a:lnTo>
                  <a:pt x="5235" y="2388"/>
                </a:lnTo>
                <a:cubicBezTo>
                  <a:pt x="5322" y="2302"/>
                  <a:pt x="5317" y="2160"/>
                  <a:pt x="5225" y="2080"/>
                </a:cubicBezTo>
                <a:lnTo>
                  <a:pt x="5225" y="2080"/>
                </a:lnTo>
                <a:cubicBezTo>
                  <a:pt x="3866" y="900"/>
                  <a:pt x="2132" y="142"/>
                  <a:pt x="225" y="8"/>
                </a:cubicBezTo>
                <a:lnTo>
                  <a:pt x="225" y="8"/>
                </a:lnTo>
                <a:cubicBezTo>
                  <a:pt x="104" y="0"/>
                  <a:pt x="0" y="97"/>
                  <a:pt x="0" y="219"/>
                </a:cubicBezTo>
              </a:path>
            </a:pathLst>
          </a:custGeom>
          <a:solidFill>
            <a:schemeClr val="accent4"/>
          </a:solidFill>
          <a:ln>
            <a:noFill/>
          </a:ln>
          <a:effectLst/>
        </p:spPr>
        <p:txBody>
          <a:bodyPr wrap="none" anchor="ctr"/>
          <a:lstStyle/>
          <a:p>
            <a:endParaRPr lang="en-US" sz="6532"/>
          </a:p>
        </p:txBody>
      </p:sp>
      <p:sp>
        <p:nvSpPr>
          <p:cNvPr id="8" name="Freeform 86">
            <a:extLst>
              <a:ext uri="{FF2B5EF4-FFF2-40B4-BE49-F238E27FC236}">
                <a16:creationId xmlns:a16="http://schemas.microsoft.com/office/drawing/2014/main" id="{159CAED3-AC12-3A49-9A0A-A5A38046F836}"/>
              </a:ext>
            </a:extLst>
          </p:cNvPr>
          <p:cNvSpPr>
            <a:spLocks noChangeArrowheads="1"/>
          </p:cNvSpPr>
          <p:nvPr/>
        </p:nvSpPr>
        <p:spPr bwMode="auto">
          <a:xfrm>
            <a:off x="7107614" y="8859101"/>
            <a:ext cx="3279894" cy="3167065"/>
          </a:xfrm>
          <a:custGeom>
            <a:avLst/>
            <a:gdLst>
              <a:gd name="T0" fmla="*/ 4521 w 5514"/>
              <a:gd name="T1" fmla="*/ 0 h 5323"/>
              <a:gd name="T2" fmla="*/ 220 w 5514"/>
              <a:gd name="T3" fmla="*/ 0 h 5323"/>
              <a:gd name="T4" fmla="*/ 220 w 5514"/>
              <a:gd name="T5" fmla="*/ 0 h 5323"/>
              <a:gd name="T6" fmla="*/ 9 w 5514"/>
              <a:gd name="T7" fmla="*/ 225 h 5323"/>
              <a:gd name="T8" fmla="*/ 9 w 5514"/>
              <a:gd name="T9" fmla="*/ 225 h 5323"/>
              <a:gd name="T10" fmla="*/ 2080 w 5514"/>
              <a:gd name="T11" fmla="*/ 5225 h 5323"/>
              <a:gd name="T12" fmla="*/ 2080 w 5514"/>
              <a:gd name="T13" fmla="*/ 5225 h 5323"/>
              <a:gd name="T14" fmla="*/ 2388 w 5514"/>
              <a:gd name="T15" fmla="*/ 5236 h 5323"/>
              <a:gd name="T16" fmla="*/ 5430 w 5514"/>
              <a:gd name="T17" fmla="*/ 2194 h 5323"/>
              <a:gd name="T18" fmla="*/ 5430 w 5514"/>
              <a:gd name="T19" fmla="*/ 2194 h 5323"/>
              <a:gd name="T20" fmla="*/ 5450 w 5514"/>
              <a:gd name="T21" fmla="*/ 1919 h 5323"/>
              <a:gd name="T22" fmla="*/ 5450 w 5514"/>
              <a:gd name="T23" fmla="*/ 1919 h 5323"/>
              <a:gd name="T24" fmla="*/ 4730 w 5514"/>
              <a:gd name="T25" fmla="*/ 182 h 5323"/>
              <a:gd name="T26" fmla="*/ 4730 w 5514"/>
              <a:gd name="T27" fmla="*/ 182 h 5323"/>
              <a:gd name="T28" fmla="*/ 4521 w 5514"/>
              <a:gd name="T29" fmla="*/ 0 h 5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14" h="5323">
                <a:moveTo>
                  <a:pt x="4521" y="0"/>
                </a:moveTo>
                <a:lnTo>
                  <a:pt x="220" y="0"/>
                </a:lnTo>
                <a:lnTo>
                  <a:pt x="220" y="0"/>
                </a:lnTo>
                <a:cubicBezTo>
                  <a:pt x="98" y="0"/>
                  <a:pt x="0" y="104"/>
                  <a:pt x="9" y="225"/>
                </a:cubicBezTo>
                <a:lnTo>
                  <a:pt x="9" y="225"/>
                </a:lnTo>
                <a:cubicBezTo>
                  <a:pt x="142" y="2132"/>
                  <a:pt x="901" y="3867"/>
                  <a:pt x="2080" y="5225"/>
                </a:cubicBezTo>
                <a:lnTo>
                  <a:pt x="2080" y="5225"/>
                </a:lnTo>
                <a:cubicBezTo>
                  <a:pt x="2160" y="5317"/>
                  <a:pt x="2302" y="5322"/>
                  <a:pt x="2388" y="5236"/>
                </a:cubicBezTo>
                <a:lnTo>
                  <a:pt x="5430" y="2194"/>
                </a:lnTo>
                <a:lnTo>
                  <a:pt x="5430" y="2194"/>
                </a:lnTo>
                <a:cubicBezTo>
                  <a:pt x="5504" y="2120"/>
                  <a:pt x="5513" y="2003"/>
                  <a:pt x="5450" y="1919"/>
                </a:cubicBezTo>
                <a:lnTo>
                  <a:pt x="5450" y="1919"/>
                </a:lnTo>
                <a:cubicBezTo>
                  <a:pt x="5079" y="1419"/>
                  <a:pt x="4824" y="827"/>
                  <a:pt x="4730" y="182"/>
                </a:cubicBezTo>
                <a:lnTo>
                  <a:pt x="4730" y="182"/>
                </a:lnTo>
                <a:cubicBezTo>
                  <a:pt x="4715" y="78"/>
                  <a:pt x="4626" y="0"/>
                  <a:pt x="4521" y="0"/>
                </a:cubicBezTo>
              </a:path>
            </a:pathLst>
          </a:custGeom>
          <a:solidFill>
            <a:schemeClr val="accent1"/>
          </a:solidFill>
          <a:ln>
            <a:noFill/>
          </a:ln>
          <a:effectLst/>
        </p:spPr>
        <p:txBody>
          <a:bodyPr wrap="none" anchor="ctr"/>
          <a:lstStyle/>
          <a:p>
            <a:endParaRPr lang="en-US" sz="6532"/>
          </a:p>
        </p:txBody>
      </p:sp>
      <p:sp>
        <p:nvSpPr>
          <p:cNvPr id="9" name="Freeform 87">
            <a:extLst>
              <a:ext uri="{FF2B5EF4-FFF2-40B4-BE49-F238E27FC236}">
                <a16:creationId xmlns:a16="http://schemas.microsoft.com/office/drawing/2014/main" id="{E001C96E-941B-A74B-9FE6-24D2C971D2A3}"/>
              </a:ext>
            </a:extLst>
          </p:cNvPr>
          <p:cNvSpPr>
            <a:spLocks noChangeArrowheads="1"/>
          </p:cNvSpPr>
          <p:nvPr/>
        </p:nvSpPr>
        <p:spPr bwMode="auto">
          <a:xfrm>
            <a:off x="8797415" y="3550920"/>
            <a:ext cx="3167065" cy="3279894"/>
          </a:xfrm>
          <a:custGeom>
            <a:avLst/>
            <a:gdLst>
              <a:gd name="T0" fmla="*/ 87 w 5323"/>
              <a:gd name="T1" fmla="*/ 2388 h 5514"/>
              <a:gd name="T2" fmla="*/ 3129 w 5323"/>
              <a:gd name="T3" fmla="*/ 5430 h 5514"/>
              <a:gd name="T4" fmla="*/ 3129 w 5323"/>
              <a:gd name="T5" fmla="*/ 5430 h 5514"/>
              <a:gd name="T6" fmla="*/ 3404 w 5323"/>
              <a:gd name="T7" fmla="*/ 5451 h 5514"/>
              <a:gd name="T8" fmla="*/ 3404 w 5323"/>
              <a:gd name="T9" fmla="*/ 5451 h 5514"/>
              <a:gd name="T10" fmla="*/ 5140 w 5323"/>
              <a:gd name="T11" fmla="*/ 4731 h 5514"/>
              <a:gd name="T12" fmla="*/ 5140 w 5323"/>
              <a:gd name="T13" fmla="*/ 4731 h 5514"/>
              <a:gd name="T14" fmla="*/ 5322 w 5323"/>
              <a:gd name="T15" fmla="*/ 4522 h 5514"/>
              <a:gd name="T16" fmla="*/ 5322 w 5323"/>
              <a:gd name="T17" fmla="*/ 219 h 5514"/>
              <a:gd name="T18" fmla="*/ 5322 w 5323"/>
              <a:gd name="T19" fmla="*/ 219 h 5514"/>
              <a:gd name="T20" fmla="*/ 5097 w 5323"/>
              <a:gd name="T21" fmla="*/ 8 h 5514"/>
              <a:gd name="T22" fmla="*/ 5097 w 5323"/>
              <a:gd name="T23" fmla="*/ 8 h 5514"/>
              <a:gd name="T24" fmla="*/ 97 w 5323"/>
              <a:gd name="T25" fmla="*/ 2080 h 5514"/>
              <a:gd name="T26" fmla="*/ 97 w 5323"/>
              <a:gd name="T27" fmla="*/ 2080 h 5514"/>
              <a:gd name="T28" fmla="*/ 87 w 5323"/>
              <a:gd name="T29" fmla="*/ 2388 h 5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23" h="5514">
                <a:moveTo>
                  <a:pt x="87" y="2388"/>
                </a:moveTo>
                <a:lnTo>
                  <a:pt x="3129" y="5430"/>
                </a:lnTo>
                <a:lnTo>
                  <a:pt x="3129" y="5430"/>
                </a:lnTo>
                <a:cubicBezTo>
                  <a:pt x="3203" y="5504"/>
                  <a:pt x="3320" y="5513"/>
                  <a:pt x="3404" y="5451"/>
                </a:cubicBezTo>
                <a:lnTo>
                  <a:pt x="3404" y="5451"/>
                </a:lnTo>
                <a:cubicBezTo>
                  <a:pt x="3903" y="5079"/>
                  <a:pt x="4496" y="4825"/>
                  <a:pt x="5140" y="4731"/>
                </a:cubicBezTo>
                <a:lnTo>
                  <a:pt x="5140" y="4731"/>
                </a:lnTo>
                <a:cubicBezTo>
                  <a:pt x="5244" y="4716"/>
                  <a:pt x="5322" y="4627"/>
                  <a:pt x="5322" y="4522"/>
                </a:cubicBezTo>
                <a:lnTo>
                  <a:pt x="5322" y="219"/>
                </a:lnTo>
                <a:lnTo>
                  <a:pt x="5322" y="219"/>
                </a:lnTo>
                <a:cubicBezTo>
                  <a:pt x="5322" y="97"/>
                  <a:pt x="5219" y="0"/>
                  <a:pt x="5097" y="8"/>
                </a:cubicBezTo>
                <a:lnTo>
                  <a:pt x="5097" y="8"/>
                </a:lnTo>
                <a:cubicBezTo>
                  <a:pt x="3190" y="142"/>
                  <a:pt x="1456" y="900"/>
                  <a:pt x="97" y="2080"/>
                </a:cubicBezTo>
                <a:lnTo>
                  <a:pt x="97" y="2080"/>
                </a:lnTo>
                <a:cubicBezTo>
                  <a:pt x="5" y="2160"/>
                  <a:pt x="0" y="2302"/>
                  <a:pt x="87" y="2388"/>
                </a:cubicBezTo>
              </a:path>
            </a:pathLst>
          </a:custGeom>
          <a:solidFill>
            <a:schemeClr val="accent3"/>
          </a:solidFill>
          <a:ln>
            <a:noFill/>
          </a:ln>
          <a:effectLst/>
        </p:spPr>
        <p:txBody>
          <a:bodyPr wrap="none" anchor="ctr"/>
          <a:lstStyle/>
          <a:p>
            <a:endParaRPr lang="en-US" sz="6532"/>
          </a:p>
        </p:txBody>
      </p:sp>
      <p:sp>
        <p:nvSpPr>
          <p:cNvPr id="40" name="Shape 2688">
            <a:extLst>
              <a:ext uri="{FF2B5EF4-FFF2-40B4-BE49-F238E27FC236}">
                <a16:creationId xmlns:a16="http://schemas.microsoft.com/office/drawing/2014/main" id="{81519378-024C-794F-925A-79731D9AB6B8}"/>
              </a:ext>
            </a:extLst>
          </p:cNvPr>
          <p:cNvSpPr>
            <a:spLocks noChangeAspect="1"/>
          </p:cNvSpPr>
          <p:nvPr/>
        </p:nvSpPr>
        <p:spPr>
          <a:xfrm>
            <a:off x="15253927" y="9789511"/>
            <a:ext cx="752326" cy="752326"/>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8" y="11291"/>
                  <a:pt x="19636" y="11291"/>
                </a:cubicBezTo>
                <a:lnTo>
                  <a:pt x="19636" y="7364"/>
                </a:lnTo>
                <a:cubicBezTo>
                  <a:pt x="20178"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59"/>
                  <a:pt x="18977" y="0"/>
                  <a:pt x="18164" y="0"/>
                </a:cubicBezTo>
                <a:cubicBezTo>
                  <a:pt x="17350" y="0"/>
                  <a:pt x="16691" y="659"/>
                  <a:pt x="16691" y="1473"/>
                </a:cubicBezTo>
                <a:lnTo>
                  <a:pt x="16691" y="1844"/>
                </a:lnTo>
                <a:lnTo>
                  <a:pt x="2459" y="6029"/>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79" y="21433"/>
                  <a:pt x="5166" y="21600"/>
                  <a:pt x="5400" y="21600"/>
                </a:cubicBezTo>
                <a:lnTo>
                  <a:pt x="9327" y="21600"/>
                </a:lnTo>
                <a:cubicBezTo>
                  <a:pt x="9598" y="21600"/>
                  <a:pt x="9818" y="21381"/>
                  <a:pt x="9818" y="21109"/>
                </a:cubicBezTo>
                <a:cubicBezTo>
                  <a:pt x="9818" y="21072"/>
                  <a:pt x="9805" y="21039"/>
                  <a:pt x="9797" y="21005"/>
                </a:cubicBezTo>
                <a:lnTo>
                  <a:pt x="9806" y="21003"/>
                </a:lnTo>
                <a:lnTo>
                  <a:pt x="8249" y="14329"/>
                </a:lnTo>
                <a:lnTo>
                  <a:pt x="16691" y="16811"/>
                </a:lnTo>
                <a:lnTo>
                  <a:pt x="16691" y="17182"/>
                </a:lnTo>
                <a:cubicBezTo>
                  <a:pt x="16691" y="17995"/>
                  <a:pt x="17350" y="18655"/>
                  <a:pt x="18164" y="18655"/>
                </a:cubicBezTo>
                <a:cubicBezTo>
                  <a:pt x="18977" y="18655"/>
                  <a:pt x="19636" y="17995"/>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1" name="Shape 2748">
            <a:extLst>
              <a:ext uri="{FF2B5EF4-FFF2-40B4-BE49-F238E27FC236}">
                <a16:creationId xmlns:a16="http://schemas.microsoft.com/office/drawing/2014/main" id="{BAAD80F8-A0A9-F34C-9546-C28302A07BBC}"/>
              </a:ext>
            </a:extLst>
          </p:cNvPr>
          <p:cNvSpPr>
            <a:spLocks noChangeAspect="1"/>
          </p:cNvSpPr>
          <p:nvPr/>
        </p:nvSpPr>
        <p:spPr>
          <a:xfrm>
            <a:off x="8371398" y="6823522"/>
            <a:ext cx="752326" cy="752326"/>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3" name="Shape 2584">
            <a:extLst>
              <a:ext uri="{FF2B5EF4-FFF2-40B4-BE49-F238E27FC236}">
                <a16:creationId xmlns:a16="http://schemas.microsoft.com/office/drawing/2014/main" id="{E6FCD66C-CEE7-B249-A8EA-C3CEE7007638}"/>
              </a:ext>
            </a:extLst>
          </p:cNvPr>
          <p:cNvSpPr>
            <a:spLocks noChangeAspect="1"/>
          </p:cNvSpPr>
          <p:nvPr/>
        </p:nvSpPr>
        <p:spPr>
          <a:xfrm>
            <a:off x="8371398" y="9789511"/>
            <a:ext cx="752326" cy="752326"/>
          </a:xfrm>
          <a:custGeom>
            <a:avLst/>
            <a:gdLst/>
            <a:ahLst/>
            <a:cxnLst>
              <a:cxn ang="0">
                <a:pos x="wd2" y="hd2"/>
              </a:cxn>
              <a:cxn ang="5400000">
                <a:pos x="wd2" y="hd2"/>
              </a:cxn>
              <a:cxn ang="10800000">
                <a:pos x="wd2" y="hd2"/>
              </a:cxn>
              <a:cxn ang="16200000">
                <a:pos x="wd2" y="hd2"/>
              </a:cxn>
            </a:cxnLst>
            <a:rect l="0" t="0" r="r" b="b"/>
            <a:pathLst>
              <a:path w="21600" h="21600" extrusionOk="0">
                <a:moveTo>
                  <a:pt x="10309" y="17673"/>
                </a:moveTo>
                <a:cubicBezTo>
                  <a:pt x="10445" y="17673"/>
                  <a:pt x="10567" y="17618"/>
                  <a:pt x="10656" y="17529"/>
                </a:cubicBezTo>
                <a:lnTo>
                  <a:pt x="12620" y="15565"/>
                </a:lnTo>
                <a:cubicBezTo>
                  <a:pt x="12709" y="15477"/>
                  <a:pt x="12764" y="15354"/>
                  <a:pt x="12764" y="15218"/>
                </a:cubicBezTo>
                <a:cubicBezTo>
                  <a:pt x="12764" y="14947"/>
                  <a:pt x="12544" y="14728"/>
                  <a:pt x="12273" y="14728"/>
                </a:cubicBezTo>
                <a:cubicBezTo>
                  <a:pt x="12137" y="14728"/>
                  <a:pt x="12014" y="14782"/>
                  <a:pt x="11926" y="14871"/>
                </a:cubicBezTo>
                <a:lnTo>
                  <a:pt x="9962" y="16835"/>
                </a:lnTo>
                <a:cubicBezTo>
                  <a:pt x="9873" y="16924"/>
                  <a:pt x="9818" y="17046"/>
                  <a:pt x="9818" y="17183"/>
                </a:cubicBezTo>
                <a:cubicBezTo>
                  <a:pt x="9818" y="17453"/>
                  <a:pt x="10038" y="17673"/>
                  <a:pt x="10309" y="17673"/>
                </a:cubicBezTo>
                <a:moveTo>
                  <a:pt x="10309" y="20415"/>
                </a:moveTo>
                <a:lnTo>
                  <a:pt x="982" y="11088"/>
                </a:lnTo>
                <a:lnTo>
                  <a:pt x="982" y="4418"/>
                </a:lnTo>
                <a:cubicBezTo>
                  <a:pt x="982" y="4147"/>
                  <a:pt x="1201" y="3927"/>
                  <a:pt x="1473" y="3927"/>
                </a:cubicBezTo>
                <a:lnTo>
                  <a:pt x="8142" y="3927"/>
                </a:lnTo>
                <a:lnTo>
                  <a:pt x="17469" y="13255"/>
                </a:lnTo>
                <a:cubicBezTo>
                  <a:pt x="17469" y="13255"/>
                  <a:pt x="10309" y="20415"/>
                  <a:pt x="10309" y="20415"/>
                </a:cubicBezTo>
                <a:close/>
                <a:moveTo>
                  <a:pt x="8693" y="3090"/>
                </a:moveTo>
                <a:cubicBezTo>
                  <a:pt x="8604" y="3001"/>
                  <a:pt x="8481" y="2945"/>
                  <a:pt x="8345" y="2945"/>
                </a:cubicBezTo>
                <a:lnTo>
                  <a:pt x="1473" y="2945"/>
                </a:lnTo>
                <a:cubicBezTo>
                  <a:pt x="660" y="2945"/>
                  <a:pt x="0" y="3605"/>
                  <a:pt x="0" y="4418"/>
                </a:cubicBezTo>
                <a:lnTo>
                  <a:pt x="0" y="11291"/>
                </a:lnTo>
                <a:cubicBezTo>
                  <a:pt x="0" y="11427"/>
                  <a:pt x="55" y="11549"/>
                  <a:pt x="144" y="11638"/>
                </a:cubicBezTo>
                <a:lnTo>
                  <a:pt x="9962" y="21456"/>
                </a:lnTo>
                <a:cubicBezTo>
                  <a:pt x="10051" y="21546"/>
                  <a:pt x="10174" y="21600"/>
                  <a:pt x="10309" y="21600"/>
                </a:cubicBezTo>
                <a:cubicBezTo>
                  <a:pt x="10445" y="21600"/>
                  <a:pt x="10567" y="21546"/>
                  <a:pt x="10656" y="21456"/>
                </a:cubicBezTo>
                <a:lnTo>
                  <a:pt x="18511" y="13602"/>
                </a:lnTo>
                <a:cubicBezTo>
                  <a:pt x="18600" y="13513"/>
                  <a:pt x="18655" y="13390"/>
                  <a:pt x="18655" y="13255"/>
                </a:cubicBezTo>
                <a:cubicBezTo>
                  <a:pt x="18655" y="13119"/>
                  <a:pt x="18599" y="12997"/>
                  <a:pt x="18511" y="12908"/>
                </a:cubicBezTo>
                <a:cubicBezTo>
                  <a:pt x="18511" y="12908"/>
                  <a:pt x="8693" y="3090"/>
                  <a:pt x="8693" y="3090"/>
                </a:cubicBezTo>
                <a:close/>
                <a:moveTo>
                  <a:pt x="7855" y="15218"/>
                </a:moveTo>
                <a:cubicBezTo>
                  <a:pt x="7855" y="15490"/>
                  <a:pt x="8074" y="15709"/>
                  <a:pt x="8345" y="15709"/>
                </a:cubicBezTo>
                <a:cubicBezTo>
                  <a:pt x="8481" y="15709"/>
                  <a:pt x="8604" y="15655"/>
                  <a:pt x="8693" y="15565"/>
                </a:cubicBezTo>
                <a:lnTo>
                  <a:pt x="9183" y="15074"/>
                </a:lnTo>
                <a:cubicBezTo>
                  <a:pt x="9273" y="14986"/>
                  <a:pt x="9327" y="14863"/>
                  <a:pt x="9327" y="14728"/>
                </a:cubicBezTo>
                <a:cubicBezTo>
                  <a:pt x="9327" y="14456"/>
                  <a:pt x="9108" y="14236"/>
                  <a:pt x="8836" y="14236"/>
                </a:cubicBezTo>
                <a:cubicBezTo>
                  <a:pt x="8701" y="14236"/>
                  <a:pt x="8578" y="14291"/>
                  <a:pt x="8489" y="14381"/>
                </a:cubicBezTo>
                <a:lnTo>
                  <a:pt x="7998" y="14871"/>
                </a:lnTo>
                <a:cubicBezTo>
                  <a:pt x="7910" y="14961"/>
                  <a:pt x="7855" y="15083"/>
                  <a:pt x="7855" y="15218"/>
                </a:cubicBezTo>
                <a:moveTo>
                  <a:pt x="21456" y="9962"/>
                </a:moveTo>
                <a:lnTo>
                  <a:pt x="11638" y="144"/>
                </a:lnTo>
                <a:cubicBezTo>
                  <a:pt x="11549" y="55"/>
                  <a:pt x="11427" y="0"/>
                  <a:pt x="11291" y="0"/>
                </a:cubicBezTo>
                <a:lnTo>
                  <a:pt x="4418" y="0"/>
                </a:lnTo>
                <a:cubicBezTo>
                  <a:pt x="3605" y="0"/>
                  <a:pt x="2945" y="660"/>
                  <a:pt x="2945" y="1473"/>
                </a:cubicBezTo>
                <a:cubicBezTo>
                  <a:pt x="2945" y="1744"/>
                  <a:pt x="3165" y="1964"/>
                  <a:pt x="3436" y="1964"/>
                </a:cubicBezTo>
                <a:cubicBezTo>
                  <a:pt x="3708" y="1964"/>
                  <a:pt x="3927" y="1744"/>
                  <a:pt x="3927" y="1473"/>
                </a:cubicBezTo>
                <a:cubicBezTo>
                  <a:pt x="3927" y="1202"/>
                  <a:pt x="4147" y="982"/>
                  <a:pt x="4418" y="982"/>
                </a:cubicBezTo>
                <a:lnTo>
                  <a:pt x="11088" y="982"/>
                </a:lnTo>
                <a:lnTo>
                  <a:pt x="20415" y="10310"/>
                </a:lnTo>
                <a:lnTo>
                  <a:pt x="19289" y="11435"/>
                </a:lnTo>
                <a:cubicBezTo>
                  <a:pt x="19201" y="11524"/>
                  <a:pt x="19145" y="11646"/>
                  <a:pt x="19145" y="11782"/>
                </a:cubicBezTo>
                <a:cubicBezTo>
                  <a:pt x="19145" y="12053"/>
                  <a:pt x="19366" y="12273"/>
                  <a:pt x="19636" y="12273"/>
                </a:cubicBezTo>
                <a:cubicBezTo>
                  <a:pt x="19772" y="12273"/>
                  <a:pt x="19895" y="12218"/>
                  <a:pt x="19983" y="12129"/>
                </a:cubicBezTo>
                <a:lnTo>
                  <a:pt x="21456" y="10656"/>
                </a:lnTo>
                <a:cubicBezTo>
                  <a:pt x="21545" y="10567"/>
                  <a:pt x="21600" y="10445"/>
                  <a:pt x="21600" y="10310"/>
                </a:cubicBezTo>
                <a:cubicBezTo>
                  <a:pt x="21600" y="10174"/>
                  <a:pt x="21545" y="10051"/>
                  <a:pt x="21456" y="9962"/>
                </a:cubicBezTo>
                <a:moveTo>
                  <a:pt x="10309" y="13745"/>
                </a:moveTo>
                <a:cubicBezTo>
                  <a:pt x="10445" y="13745"/>
                  <a:pt x="10567" y="13691"/>
                  <a:pt x="10656" y="13602"/>
                </a:cubicBezTo>
                <a:lnTo>
                  <a:pt x="11638" y="12620"/>
                </a:lnTo>
                <a:cubicBezTo>
                  <a:pt x="11727" y="12531"/>
                  <a:pt x="11782" y="12408"/>
                  <a:pt x="11782" y="12273"/>
                </a:cubicBezTo>
                <a:cubicBezTo>
                  <a:pt x="11782" y="12002"/>
                  <a:pt x="11562" y="11782"/>
                  <a:pt x="11291" y="11782"/>
                </a:cubicBezTo>
                <a:cubicBezTo>
                  <a:pt x="11156" y="11782"/>
                  <a:pt x="11033" y="11837"/>
                  <a:pt x="10944" y="11926"/>
                </a:cubicBezTo>
                <a:lnTo>
                  <a:pt x="9962" y="12908"/>
                </a:lnTo>
                <a:cubicBezTo>
                  <a:pt x="9873" y="12997"/>
                  <a:pt x="9818" y="13119"/>
                  <a:pt x="9818" y="13255"/>
                </a:cubicBezTo>
                <a:cubicBezTo>
                  <a:pt x="9818" y="13526"/>
                  <a:pt x="10038" y="13745"/>
                  <a:pt x="10309" y="13745"/>
                </a:cubicBezTo>
                <a:moveTo>
                  <a:pt x="4418" y="7855"/>
                </a:moveTo>
                <a:cubicBezTo>
                  <a:pt x="4147" y="7855"/>
                  <a:pt x="3927" y="7635"/>
                  <a:pt x="3927" y="7364"/>
                </a:cubicBezTo>
                <a:cubicBezTo>
                  <a:pt x="3927" y="7093"/>
                  <a:pt x="4147" y="6873"/>
                  <a:pt x="4418" y="6873"/>
                </a:cubicBezTo>
                <a:cubicBezTo>
                  <a:pt x="4690" y="6873"/>
                  <a:pt x="4909" y="7093"/>
                  <a:pt x="4909" y="7364"/>
                </a:cubicBezTo>
                <a:cubicBezTo>
                  <a:pt x="4909" y="7635"/>
                  <a:pt x="4690" y="7855"/>
                  <a:pt x="4418" y="7855"/>
                </a:cubicBezTo>
                <a:moveTo>
                  <a:pt x="4418" y="5891"/>
                </a:moveTo>
                <a:cubicBezTo>
                  <a:pt x="3605" y="5891"/>
                  <a:pt x="2945" y="6551"/>
                  <a:pt x="2945" y="7364"/>
                </a:cubicBezTo>
                <a:cubicBezTo>
                  <a:pt x="2945" y="8177"/>
                  <a:pt x="3605" y="8837"/>
                  <a:pt x="4418" y="8837"/>
                </a:cubicBezTo>
                <a:cubicBezTo>
                  <a:pt x="5232" y="8837"/>
                  <a:pt x="5891" y="8177"/>
                  <a:pt x="5891" y="7364"/>
                </a:cubicBezTo>
                <a:cubicBezTo>
                  <a:pt x="5891" y="6551"/>
                  <a:pt x="5232" y="5891"/>
                  <a:pt x="4418" y="5891"/>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4" name="Shape 2623">
            <a:extLst>
              <a:ext uri="{FF2B5EF4-FFF2-40B4-BE49-F238E27FC236}">
                <a16:creationId xmlns:a16="http://schemas.microsoft.com/office/drawing/2014/main" id="{7FABF075-63CF-CE42-B185-F6028CC38A62}"/>
              </a:ext>
            </a:extLst>
          </p:cNvPr>
          <p:cNvSpPr>
            <a:spLocks noChangeAspect="1"/>
          </p:cNvSpPr>
          <p:nvPr/>
        </p:nvSpPr>
        <p:spPr>
          <a:xfrm>
            <a:off x="15253927" y="6866975"/>
            <a:ext cx="752326" cy="752326"/>
          </a:xfrm>
          <a:custGeom>
            <a:avLst/>
            <a:gdLst/>
            <a:ahLst/>
            <a:cxnLst>
              <a:cxn ang="0">
                <a:pos x="wd2" y="hd2"/>
              </a:cxn>
              <a:cxn ang="5400000">
                <a:pos x="wd2" y="hd2"/>
              </a:cxn>
              <a:cxn ang="10800000">
                <a:pos x="wd2" y="hd2"/>
              </a:cxn>
              <a:cxn ang="16200000">
                <a:pos x="wd2" y="hd2"/>
              </a:cxn>
            </a:cxnLst>
            <a:rect l="0" t="0" r="r" b="b"/>
            <a:pathLst>
              <a:path w="21600" h="21600" extrusionOk="0">
                <a:moveTo>
                  <a:pt x="7364" y="13255"/>
                </a:moveTo>
                <a:lnTo>
                  <a:pt x="5400" y="13255"/>
                </a:lnTo>
                <a:lnTo>
                  <a:pt x="5400" y="15218"/>
                </a:lnTo>
                <a:lnTo>
                  <a:pt x="7364" y="15218"/>
                </a:lnTo>
                <a:cubicBezTo>
                  <a:pt x="7364" y="15218"/>
                  <a:pt x="7364" y="13255"/>
                  <a:pt x="7364" y="13255"/>
                </a:cubicBezTo>
                <a:close/>
                <a:moveTo>
                  <a:pt x="7364" y="16691"/>
                </a:moveTo>
                <a:lnTo>
                  <a:pt x="5400" y="16691"/>
                </a:lnTo>
                <a:lnTo>
                  <a:pt x="5400" y="18655"/>
                </a:lnTo>
                <a:lnTo>
                  <a:pt x="7364" y="18655"/>
                </a:lnTo>
                <a:cubicBezTo>
                  <a:pt x="7364" y="18655"/>
                  <a:pt x="7364" y="16691"/>
                  <a:pt x="7364" y="16691"/>
                </a:cubicBezTo>
                <a:close/>
                <a:moveTo>
                  <a:pt x="7364" y="9818"/>
                </a:moveTo>
                <a:lnTo>
                  <a:pt x="5400" y="9818"/>
                </a:lnTo>
                <a:lnTo>
                  <a:pt x="5400" y="11782"/>
                </a:lnTo>
                <a:lnTo>
                  <a:pt x="7364" y="11782"/>
                </a:lnTo>
                <a:cubicBezTo>
                  <a:pt x="7364" y="11782"/>
                  <a:pt x="7364" y="9818"/>
                  <a:pt x="7364" y="9818"/>
                </a:cubicBezTo>
                <a:close/>
                <a:moveTo>
                  <a:pt x="4418" y="16691"/>
                </a:moveTo>
                <a:lnTo>
                  <a:pt x="2455" y="16691"/>
                </a:lnTo>
                <a:lnTo>
                  <a:pt x="2455" y="18655"/>
                </a:lnTo>
                <a:lnTo>
                  <a:pt x="4418" y="18655"/>
                </a:lnTo>
                <a:cubicBezTo>
                  <a:pt x="4418" y="18655"/>
                  <a:pt x="4418" y="16691"/>
                  <a:pt x="4418" y="16691"/>
                </a:cubicBezTo>
                <a:close/>
                <a:moveTo>
                  <a:pt x="20618" y="6873"/>
                </a:moveTo>
                <a:lnTo>
                  <a:pt x="982" y="6873"/>
                </a:lnTo>
                <a:lnTo>
                  <a:pt x="982" y="3928"/>
                </a:lnTo>
                <a:cubicBezTo>
                  <a:pt x="982" y="3385"/>
                  <a:pt x="1422" y="2945"/>
                  <a:pt x="1964" y="2945"/>
                </a:cubicBezTo>
                <a:lnTo>
                  <a:pt x="3927" y="2945"/>
                </a:lnTo>
                <a:lnTo>
                  <a:pt x="3927" y="4418"/>
                </a:lnTo>
                <a:cubicBezTo>
                  <a:pt x="3927" y="4690"/>
                  <a:pt x="4147" y="4909"/>
                  <a:pt x="4418" y="4909"/>
                </a:cubicBezTo>
                <a:cubicBezTo>
                  <a:pt x="4690" y="4909"/>
                  <a:pt x="4909" y="4690"/>
                  <a:pt x="4909" y="4418"/>
                </a:cubicBezTo>
                <a:lnTo>
                  <a:pt x="4909" y="2945"/>
                </a:lnTo>
                <a:lnTo>
                  <a:pt x="16691" y="2945"/>
                </a:lnTo>
                <a:lnTo>
                  <a:pt x="16691" y="4418"/>
                </a:lnTo>
                <a:cubicBezTo>
                  <a:pt x="16691" y="4690"/>
                  <a:pt x="16910" y="4909"/>
                  <a:pt x="17182" y="4909"/>
                </a:cubicBezTo>
                <a:cubicBezTo>
                  <a:pt x="17453" y="4909"/>
                  <a:pt x="17673" y="4690"/>
                  <a:pt x="17673" y="4418"/>
                </a:cubicBezTo>
                <a:lnTo>
                  <a:pt x="17673" y="2945"/>
                </a:lnTo>
                <a:lnTo>
                  <a:pt x="19636" y="2945"/>
                </a:lnTo>
                <a:cubicBezTo>
                  <a:pt x="20178" y="2945"/>
                  <a:pt x="20618" y="3385"/>
                  <a:pt x="20618" y="3928"/>
                </a:cubicBezTo>
                <a:cubicBezTo>
                  <a:pt x="20618" y="3928"/>
                  <a:pt x="20618" y="6873"/>
                  <a:pt x="20618" y="6873"/>
                </a:cubicBezTo>
                <a:close/>
                <a:moveTo>
                  <a:pt x="20618" y="19636"/>
                </a:moveTo>
                <a:cubicBezTo>
                  <a:pt x="20618" y="20178"/>
                  <a:pt x="20178" y="20618"/>
                  <a:pt x="19636" y="20618"/>
                </a:cubicBezTo>
                <a:lnTo>
                  <a:pt x="1964" y="20618"/>
                </a:lnTo>
                <a:cubicBezTo>
                  <a:pt x="1422" y="20618"/>
                  <a:pt x="982" y="20178"/>
                  <a:pt x="982" y="19636"/>
                </a:cubicBezTo>
                <a:lnTo>
                  <a:pt x="982" y="7855"/>
                </a:lnTo>
                <a:lnTo>
                  <a:pt x="20618" y="7855"/>
                </a:lnTo>
                <a:cubicBezTo>
                  <a:pt x="20618" y="7855"/>
                  <a:pt x="20618" y="19636"/>
                  <a:pt x="20618" y="19636"/>
                </a:cubicBezTo>
                <a:close/>
                <a:moveTo>
                  <a:pt x="19636" y="1964"/>
                </a:moveTo>
                <a:lnTo>
                  <a:pt x="17673" y="1964"/>
                </a:lnTo>
                <a:lnTo>
                  <a:pt x="17673" y="491"/>
                </a:lnTo>
                <a:cubicBezTo>
                  <a:pt x="17673" y="220"/>
                  <a:pt x="17453" y="0"/>
                  <a:pt x="17182" y="0"/>
                </a:cubicBezTo>
                <a:cubicBezTo>
                  <a:pt x="16910" y="0"/>
                  <a:pt x="16691" y="220"/>
                  <a:pt x="16691" y="491"/>
                </a:cubicBezTo>
                <a:lnTo>
                  <a:pt x="16691" y="1964"/>
                </a:lnTo>
                <a:lnTo>
                  <a:pt x="4909" y="1964"/>
                </a:lnTo>
                <a:lnTo>
                  <a:pt x="4909" y="491"/>
                </a:lnTo>
                <a:cubicBezTo>
                  <a:pt x="4909" y="220"/>
                  <a:pt x="4690" y="0"/>
                  <a:pt x="4418" y="0"/>
                </a:cubicBezTo>
                <a:cubicBezTo>
                  <a:pt x="4147" y="0"/>
                  <a:pt x="3927" y="220"/>
                  <a:pt x="3927" y="491"/>
                </a:cubicBezTo>
                <a:lnTo>
                  <a:pt x="3927" y="1964"/>
                </a:lnTo>
                <a:lnTo>
                  <a:pt x="1964" y="1964"/>
                </a:lnTo>
                <a:cubicBezTo>
                  <a:pt x="879" y="1964"/>
                  <a:pt x="0" y="2843"/>
                  <a:pt x="0" y="3928"/>
                </a:cubicBezTo>
                <a:lnTo>
                  <a:pt x="0" y="19636"/>
                </a:lnTo>
                <a:cubicBezTo>
                  <a:pt x="0" y="20721"/>
                  <a:pt x="879" y="21600"/>
                  <a:pt x="1964" y="21600"/>
                </a:cubicBezTo>
                <a:lnTo>
                  <a:pt x="19636" y="21600"/>
                </a:lnTo>
                <a:cubicBezTo>
                  <a:pt x="20721" y="21600"/>
                  <a:pt x="21600" y="20721"/>
                  <a:pt x="21600" y="19636"/>
                </a:cubicBezTo>
                <a:lnTo>
                  <a:pt x="21600" y="3928"/>
                </a:lnTo>
                <a:cubicBezTo>
                  <a:pt x="21600" y="2843"/>
                  <a:pt x="20721" y="1964"/>
                  <a:pt x="19636" y="1964"/>
                </a:cubicBezTo>
                <a:moveTo>
                  <a:pt x="4418" y="9818"/>
                </a:moveTo>
                <a:lnTo>
                  <a:pt x="2455" y="9818"/>
                </a:lnTo>
                <a:lnTo>
                  <a:pt x="2455" y="11782"/>
                </a:lnTo>
                <a:lnTo>
                  <a:pt x="4418" y="11782"/>
                </a:lnTo>
                <a:cubicBezTo>
                  <a:pt x="4418" y="11782"/>
                  <a:pt x="4418" y="9818"/>
                  <a:pt x="4418" y="9818"/>
                </a:cubicBezTo>
                <a:close/>
                <a:moveTo>
                  <a:pt x="4418" y="13255"/>
                </a:moveTo>
                <a:lnTo>
                  <a:pt x="2455" y="13255"/>
                </a:lnTo>
                <a:lnTo>
                  <a:pt x="2455" y="15218"/>
                </a:lnTo>
                <a:lnTo>
                  <a:pt x="4418" y="15218"/>
                </a:lnTo>
                <a:cubicBezTo>
                  <a:pt x="4418" y="15218"/>
                  <a:pt x="4418" y="13255"/>
                  <a:pt x="4418" y="13255"/>
                </a:cubicBezTo>
                <a:close/>
                <a:moveTo>
                  <a:pt x="10309" y="16691"/>
                </a:moveTo>
                <a:lnTo>
                  <a:pt x="8345" y="16691"/>
                </a:lnTo>
                <a:lnTo>
                  <a:pt x="8345" y="18655"/>
                </a:lnTo>
                <a:lnTo>
                  <a:pt x="10309" y="18655"/>
                </a:lnTo>
                <a:cubicBezTo>
                  <a:pt x="10309" y="18655"/>
                  <a:pt x="10309" y="16691"/>
                  <a:pt x="10309" y="16691"/>
                </a:cubicBezTo>
                <a:close/>
                <a:moveTo>
                  <a:pt x="10309" y="9818"/>
                </a:moveTo>
                <a:lnTo>
                  <a:pt x="8345" y="9818"/>
                </a:lnTo>
                <a:lnTo>
                  <a:pt x="8345" y="11782"/>
                </a:lnTo>
                <a:lnTo>
                  <a:pt x="10309" y="11782"/>
                </a:lnTo>
                <a:cubicBezTo>
                  <a:pt x="10309" y="11782"/>
                  <a:pt x="10309" y="9818"/>
                  <a:pt x="10309" y="9818"/>
                </a:cubicBezTo>
                <a:close/>
                <a:moveTo>
                  <a:pt x="10309" y="13255"/>
                </a:moveTo>
                <a:lnTo>
                  <a:pt x="8345" y="13255"/>
                </a:lnTo>
                <a:lnTo>
                  <a:pt x="8345" y="15218"/>
                </a:lnTo>
                <a:lnTo>
                  <a:pt x="10309" y="15218"/>
                </a:lnTo>
                <a:cubicBezTo>
                  <a:pt x="10309" y="15218"/>
                  <a:pt x="10309" y="13255"/>
                  <a:pt x="10309" y="13255"/>
                </a:cubicBezTo>
                <a:close/>
                <a:moveTo>
                  <a:pt x="19145" y="13255"/>
                </a:moveTo>
                <a:lnTo>
                  <a:pt x="17182" y="13255"/>
                </a:lnTo>
                <a:lnTo>
                  <a:pt x="17182" y="15218"/>
                </a:lnTo>
                <a:lnTo>
                  <a:pt x="19145" y="15218"/>
                </a:lnTo>
                <a:cubicBezTo>
                  <a:pt x="19145" y="15218"/>
                  <a:pt x="19145" y="13255"/>
                  <a:pt x="19145" y="13255"/>
                </a:cubicBezTo>
                <a:close/>
                <a:moveTo>
                  <a:pt x="16200" y="13255"/>
                </a:moveTo>
                <a:lnTo>
                  <a:pt x="14236" y="13255"/>
                </a:lnTo>
                <a:lnTo>
                  <a:pt x="14236" y="15218"/>
                </a:lnTo>
                <a:lnTo>
                  <a:pt x="16200" y="15218"/>
                </a:lnTo>
                <a:cubicBezTo>
                  <a:pt x="16200" y="15218"/>
                  <a:pt x="16200" y="13255"/>
                  <a:pt x="16200" y="13255"/>
                </a:cubicBezTo>
                <a:close/>
                <a:moveTo>
                  <a:pt x="19145" y="9818"/>
                </a:moveTo>
                <a:lnTo>
                  <a:pt x="17182" y="9818"/>
                </a:lnTo>
                <a:lnTo>
                  <a:pt x="17182" y="11782"/>
                </a:lnTo>
                <a:lnTo>
                  <a:pt x="19145" y="11782"/>
                </a:lnTo>
                <a:cubicBezTo>
                  <a:pt x="19145" y="11782"/>
                  <a:pt x="19145" y="9818"/>
                  <a:pt x="19145" y="9818"/>
                </a:cubicBezTo>
                <a:close/>
                <a:moveTo>
                  <a:pt x="16200" y="9818"/>
                </a:moveTo>
                <a:lnTo>
                  <a:pt x="14236" y="9818"/>
                </a:lnTo>
                <a:lnTo>
                  <a:pt x="14236" y="11782"/>
                </a:lnTo>
                <a:lnTo>
                  <a:pt x="16200" y="11782"/>
                </a:lnTo>
                <a:cubicBezTo>
                  <a:pt x="16200" y="11782"/>
                  <a:pt x="16200" y="9818"/>
                  <a:pt x="16200" y="9818"/>
                </a:cubicBezTo>
                <a:close/>
                <a:moveTo>
                  <a:pt x="13255" y="16691"/>
                </a:moveTo>
                <a:lnTo>
                  <a:pt x="11291" y="16691"/>
                </a:lnTo>
                <a:lnTo>
                  <a:pt x="11291" y="18655"/>
                </a:lnTo>
                <a:lnTo>
                  <a:pt x="13255" y="18655"/>
                </a:lnTo>
                <a:cubicBezTo>
                  <a:pt x="13255" y="18655"/>
                  <a:pt x="13255" y="16691"/>
                  <a:pt x="13255" y="16691"/>
                </a:cubicBezTo>
                <a:close/>
                <a:moveTo>
                  <a:pt x="13255" y="9818"/>
                </a:moveTo>
                <a:lnTo>
                  <a:pt x="11291" y="9818"/>
                </a:lnTo>
                <a:lnTo>
                  <a:pt x="11291" y="11782"/>
                </a:lnTo>
                <a:lnTo>
                  <a:pt x="13255" y="11782"/>
                </a:lnTo>
                <a:cubicBezTo>
                  <a:pt x="13255" y="11782"/>
                  <a:pt x="13255" y="9818"/>
                  <a:pt x="13255" y="9818"/>
                </a:cubicBezTo>
                <a:close/>
                <a:moveTo>
                  <a:pt x="13255" y="13255"/>
                </a:moveTo>
                <a:lnTo>
                  <a:pt x="11291" y="13255"/>
                </a:lnTo>
                <a:lnTo>
                  <a:pt x="11291" y="15218"/>
                </a:lnTo>
                <a:lnTo>
                  <a:pt x="13255" y="15218"/>
                </a:lnTo>
                <a:cubicBezTo>
                  <a:pt x="13255" y="15218"/>
                  <a:pt x="13255" y="13255"/>
                  <a:pt x="13255" y="13255"/>
                </a:cubicBezTo>
                <a:close/>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2" name="Shape 2546">
            <a:extLst>
              <a:ext uri="{FF2B5EF4-FFF2-40B4-BE49-F238E27FC236}">
                <a16:creationId xmlns:a16="http://schemas.microsoft.com/office/drawing/2014/main" id="{29CA5AA6-D893-5842-BABF-209C0097796B}"/>
              </a:ext>
            </a:extLst>
          </p:cNvPr>
          <p:cNvSpPr>
            <a:spLocks noChangeAspect="1"/>
          </p:cNvSpPr>
          <p:nvPr/>
        </p:nvSpPr>
        <p:spPr>
          <a:xfrm>
            <a:off x="13187440" y="4883097"/>
            <a:ext cx="752326" cy="615540"/>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5" name="Shape 2631">
            <a:extLst>
              <a:ext uri="{FF2B5EF4-FFF2-40B4-BE49-F238E27FC236}">
                <a16:creationId xmlns:a16="http://schemas.microsoft.com/office/drawing/2014/main" id="{451C57CF-0BC5-D54B-9038-D82321BF92F4}"/>
              </a:ext>
            </a:extLst>
          </p:cNvPr>
          <p:cNvSpPr>
            <a:spLocks noChangeAspect="1"/>
          </p:cNvSpPr>
          <p:nvPr/>
        </p:nvSpPr>
        <p:spPr>
          <a:xfrm>
            <a:off x="10437884" y="4884153"/>
            <a:ext cx="752326" cy="615540"/>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69"/>
                  <a:pt x="12544" y="13200"/>
                  <a:pt x="12273" y="13200"/>
                </a:cubicBezTo>
                <a:lnTo>
                  <a:pt x="9327" y="13200"/>
                </a:lnTo>
                <a:cubicBezTo>
                  <a:pt x="9056" y="13200"/>
                  <a:pt x="8836" y="13469"/>
                  <a:pt x="8836" y="13800"/>
                </a:cubicBezTo>
                <a:lnTo>
                  <a:pt x="8836" y="20400"/>
                </a:lnTo>
                <a:lnTo>
                  <a:pt x="1964" y="20400"/>
                </a:lnTo>
                <a:lnTo>
                  <a:pt x="1964" y="7573"/>
                </a:lnTo>
                <a:cubicBezTo>
                  <a:pt x="2324" y="8076"/>
                  <a:pt x="2847" y="8400"/>
                  <a:pt x="3436" y="8400"/>
                </a:cubicBezTo>
                <a:cubicBezTo>
                  <a:pt x="4026" y="8400"/>
                  <a:pt x="4549" y="8076"/>
                  <a:pt x="4909" y="7573"/>
                </a:cubicBezTo>
                <a:cubicBezTo>
                  <a:pt x="5269" y="8076"/>
                  <a:pt x="5792" y="8400"/>
                  <a:pt x="6382" y="8400"/>
                </a:cubicBezTo>
                <a:cubicBezTo>
                  <a:pt x="6971" y="8400"/>
                  <a:pt x="7495" y="8076"/>
                  <a:pt x="7855" y="7573"/>
                </a:cubicBezTo>
                <a:cubicBezTo>
                  <a:pt x="8215" y="8076"/>
                  <a:pt x="8738" y="8400"/>
                  <a:pt x="9327" y="8400"/>
                </a:cubicBezTo>
                <a:cubicBezTo>
                  <a:pt x="9917" y="8400"/>
                  <a:pt x="10440" y="8076"/>
                  <a:pt x="10800" y="7573"/>
                </a:cubicBezTo>
                <a:cubicBezTo>
                  <a:pt x="11160" y="8076"/>
                  <a:pt x="11683" y="8400"/>
                  <a:pt x="12273" y="8400"/>
                </a:cubicBezTo>
                <a:cubicBezTo>
                  <a:pt x="12862" y="8400"/>
                  <a:pt x="13385" y="8076"/>
                  <a:pt x="13745" y="7573"/>
                </a:cubicBezTo>
                <a:cubicBezTo>
                  <a:pt x="14105" y="8076"/>
                  <a:pt x="14629" y="8400"/>
                  <a:pt x="15218" y="8400"/>
                </a:cubicBezTo>
                <a:cubicBezTo>
                  <a:pt x="15808" y="8400"/>
                  <a:pt x="16331" y="8076"/>
                  <a:pt x="16691" y="7573"/>
                </a:cubicBezTo>
                <a:cubicBezTo>
                  <a:pt x="17051" y="8076"/>
                  <a:pt x="17574" y="8400"/>
                  <a:pt x="18164" y="8400"/>
                </a:cubicBezTo>
                <a:cubicBezTo>
                  <a:pt x="18753" y="8400"/>
                  <a:pt x="19276" y="8076"/>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69"/>
                  <a:pt x="0" y="21000"/>
                </a:cubicBezTo>
                <a:cubicBezTo>
                  <a:pt x="0" y="21332"/>
                  <a:pt x="220" y="21600"/>
                  <a:pt x="491" y="21600"/>
                </a:cubicBezTo>
                <a:lnTo>
                  <a:pt x="21109" y="21600"/>
                </a:lnTo>
                <a:cubicBezTo>
                  <a:pt x="21380" y="21600"/>
                  <a:pt x="21600" y="21332"/>
                  <a:pt x="21600" y="21000"/>
                </a:cubicBezTo>
                <a:cubicBezTo>
                  <a:pt x="21600" y="20669"/>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69"/>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69"/>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69"/>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69"/>
                  <a:pt x="7635" y="13200"/>
                  <a:pt x="7364" y="13200"/>
                </a:cubicBezTo>
              </a:path>
            </a:pathLst>
          </a:custGeom>
          <a:solidFill>
            <a:schemeClr val="bg1"/>
          </a:solidFill>
          <a:ln w="12700">
            <a:miter lim="400000"/>
          </a:ln>
        </p:spPr>
        <p:txBody>
          <a:bodyPr lIns="38090" tIns="38090" rIns="38090" bIns="38090" anchor="ctr"/>
          <a:lstStyle/>
          <a:p>
            <a:pPr defTabSz="457063">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2999" b="1" dirty="0">
              <a:latin typeface="Open Sans Semibold" charset="0"/>
              <a:ea typeface="Open Sans Semibold" charset="0"/>
              <a:cs typeface="Open Sans Semibold" charset="0"/>
            </a:endParaRPr>
          </a:p>
        </p:txBody>
      </p:sp>
      <p:sp>
        <p:nvSpPr>
          <p:cNvPr id="48" name="TextBox 47">
            <a:extLst>
              <a:ext uri="{FF2B5EF4-FFF2-40B4-BE49-F238E27FC236}">
                <a16:creationId xmlns:a16="http://schemas.microsoft.com/office/drawing/2014/main" id="{4074D97E-C3C3-7441-8255-7A5D6FFB76CD}"/>
              </a:ext>
            </a:extLst>
          </p:cNvPr>
          <p:cNvSpPr txBox="1"/>
          <p:nvPr/>
        </p:nvSpPr>
        <p:spPr>
          <a:xfrm>
            <a:off x="17794228" y="9541560"/>
            <a:ext cx="1805302"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06</a:t>
            </a:r>
          </a:p>
        </p:txBody>
      </p:sp>
      <p:sp>
        <p:nvSpPr>
          <p:cNvPr id="49" name="Subtitle 2">
            <a:extLst>
              <a:ext uri="{FF2B5EF4-FFF2-40B4-BE49-F238E27FC236}">
                <a16:creationId xmlns:a16="http://schemas.microsoft.com/office/drawing/2014/main" id="{9F6E271E-63D3-B840-ADDE-B039B2A77704}"/>
              </a:ext>
            </a:extLst>
          </p:cNvPr>
          <p:cNvSpPr txBox="1">
            <a:spLocks/>
          </p:cNvSpPr>
          <p:nvPr/>
        </p:nvSpPr>
        <p:spPr>
          <a:xfrm>
            <a:off x="17794228" y="10202303"/>
            <a:ext cx="4542080" cy="989502"/>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a:t>
            </a:r>
          </a:p>
        </p:txBody>
      </p:sp>
      <p:sp>
        <p:nvSpPr>
          <p:cNvPr id="52" name="TextBox 51">
            <a:extLst>
              <a:ext uri="{FF2B5EF4-FFF2-40B4-BE49-F238E27FC236}">
                <a16:creationId xmlns:a16="http://schemas.microsoft.com/office/drawing/2014/main" id="{964EC149-AEDF-404C-AEA7-63F9AE5BC6D4}"/>
              </a:ext>
            </a:extLst>
          </p:cNvPr>
          <p:cNvSpPr txBox="1"/>
          <p:nvPr/>
        </p:nvSpPr>
        <p:spPr>
          <a:xfrm>
            <a:off x="17794228" y="5923182"/>
            <a:ext cx="1806905"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05</a:t>
            </a:r>
          </a:p>
        </p:txBody>
      </p:sp>
      <p:sp>
        <p:nvSpPr>
          <p:cNvPr id="53" name="Subtitle 2">
            <a:extLst>
              <a:ext uri="{FF2B5EF4-FFF2-40B4-BE49-F238E27FC236}">
                <a16:creationId xmlns:a16="http://schemas.microsoft.com/office/drawing/2014/main" id="{72551239-3264-0643-8861-E9A54F6497CA}"/>
              </a:ext>
            </a:extLst>
          </p:cNvPr>
          <p:cNvSpPr txBox="1">
            <a:spLocks/>
          </p:cNvSpPr>
          <p:nvPr/>
        </p:nvSpPr>
        <p:spPr>
          <a:xfrm>
            <a:off x="17794228" y="6583925"/>
            <a:ext cx="4542080" cy="989502"/>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a:t>
            </a:r>
          </a:p>
        </p:txBody>
      </p:sp>
      <p:sp>
        <p:nvSpPr>
          <p:cNvPr id="55" name="TextBox 54">
            <a:extLst>
              <a:ext uri="{FF2B5EF4-FFF2-40B4-BE49-F238E27FC236}">
                <a16:creationId xmlns:a16="http://schemas.microsoft.com/office/drawing/2014/main" id="{92B0D2B2-130E-D64E-A222-26DA3A9DAA30}"/>
              </a:ext>
            </a:extLst>
          </p:cNvPr>
          <p:cNvSpPr txBox="1"/>
          <p:nvPr/>
        </p:nvSpPr>
        <p:spPr>
          <a:xfrm>
            <a:off x="4891932" y="9541560"/>
            <a:ext cx="1691490" cy="584775"/>
          </a:xfrm>
          <a:prstGeom prst="rect">
            <a:avLst/>
          </a:prstGeom>
          <a:noFill/>
        </p:spPr>
        <p:txBody>
          <a:bodyPr wrap="none" rtlCol="0" anchor="b" anchorCtr="0">
            <a:spAutoFit/>
          </a:bodyPr>
          <a:lstStyle/>
          <a:p>
            <a:pPr algn="r"/>
            <a:r>
              <a:rPr lang="en-US" sz="3200" b="1" dirty="0">
                <a:solidFill>
                  <a:schemeClr val="tx2"/>
                </a:solidFill>
                <a:latin typeface="Poppins SemiBold" pitchFamily="2" charset="77"/>
                <a:ea typeface="League Spartan" charset="0"/>
                <a:cs typeface="Poppins SemiBold" pitchFamily="2" charset="77"/>
              </a:rPr>
              <a:t>TITLE 01</a:t>
            </a:r>
          </a:p>
        </p:txBody>
      </p:sp>
      <p:sp>
        <p:nvSpPr>
          <p:cNvPr id="56" name="Subtitle 2">
            <a:extLst>
              <a:ext uri="{FF2B5EF4-FFF2-40B4-BE49-F238E27FC236}">
                <a16:creationId xmlns:a16="http://schemas.microsoft.com/office/drawing/2014/main" id="{A5840256-3DFB-8143-A83B-328DC6BA6084}"/>
              </a:ext>
            </a:extLst>
          </p:cNvPr>
          <p:cNvSpPr txBox="1">
            <a:spLocks/>
          </p:cNvSpPr>
          <p:nvPr/>
        </p:nvSpPr>
        <p:spPr>
          <a:xfrm>
            <a:off x="2041342" y="10202303"/>
            <a:ext cx="4542080" cy="989502"/>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a:t>
            </a:r>
          </a:p>
        </p:txBody>
      </p:sp>
      <p:sp>
        <p:nvSpPr>
          <p:cNvPr id="58" name="TextBox 57">
            <a:extLst>
              <a:ext uri="{FF2B5EF4-FFF2-40B4-BE49-F238E27FC236}">
                <a16:creationId xmlns:a16="http://schemas.microsoft.com/office/drawing/2014/main" id="{D22538C3-6068-2C44-ACC0-A760B5C21892}"/>
              </a:ext>
            </a:extLst>
          </p:cNvPr>
          <p:cNvSpPr txBox="1"/>
          <p:nvPr/>
        </p:nvSpPr>
        <p:spPr>
          <a:xfrm>
            <a:off x="4805371" y="5923182"/>
            <a:ext cx="1778051" cy="584775"/>
          </a:xfrm>
          <a:prstGeom prst="rect">
            <a:avLst/>
          </a:prstGeom>
          <a:noFill/>
        </p:spPr>
        <p:txBody>
          <a:bodyPr wrap="none" rtlCol="0" anchor="b" anchorCtr="0">
            <a:spAutoFit/>
          </a:bodyPr>
          <a:lstStyle/>
          <a:p>
            <a:pPr algn="r"/>
            <a:r>
              <a:rPr lang="en-US" sz="3200" b="1" dirty="0">
                <a:solidFill>
                  <a:schemeClr val="tx2"/>
                </a:solidFill>
                <a:latin typeface="Poppins SemiBold" pitchFamily="2" charset="77"/>
                <a:ea typeface="League Spartan" charset="0"/>
                <a:cs typeface="Poppins SemiBold" pitchFamily="2" charset="77"/>
              </a:rPr>
              <a:t>TITLE 02</a:t>
            </a:r>
          </a:p>
        </p:txBody>
      </p:sp>
      <p:sp>
        <p:nvSpPr>
          <p:cNvPr id="59" name="Subtitle 2">
            <a:extLst>
              <a:ext uri="{FF2B5EF4-FFF2-40B4-BE49-F238E27FC236}">
                <a16:creationId xmlns:a16="http://schemas.microsoft.com/office/drawing/2014/main" id="{68872115-0B77-7E48-80B5-0DF80F1F9B52}"/>
              </a:ext>
            </a:extLst>
          </p:cNvPr>
          <p:cNvSpPr txBox="1">
            <a:spLocks/>
          </p:cNvSpPr>
          <p:nvPr/>
        </p:nvSpPr>
        <p:spPr>
          <a:xfrm>
            <a:off x="2041342" y="6583925"/>
            <a:ext cx="4542080" cy="989502"/>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a:t>
            </a:r>
          </a:p>
        </p:txBody>
      </p:sp>
      <p:sp>
        <p:nvSpPr>
          <p:cNvPr id="61" name="TextBox 60">
            <a:extLst>
              <a:ext uri="{FF2B5EF4-FFF2-40B4-BE49-F238E27FC236}">
                <a16:creationId xmlns:a16="http://schemas.microsoft.com/office/drawing/2014/main" id="{8966A83B-AF4B-8A46-9593-936090F481B5}"/>
              </a:ext>
            </a:extLst>
          </p:cNvPr>
          <p:cNvSpPr txBox="1"/>
          <p:nvPr/>
        </p:nvSpPr>
        <p:spPr>
          <a:xfrm>
            <a:off x="16309621" y="2892146"/>
            <a:ext cx="1813317"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TITLE 04</a:t>
            </a:r>
          </a:p>
        </p:txBody>
      </p:sp>
      <p:sp>
        <p:nvSpPr>
          <p:cNvPr id="62" name="Subtitle 2">
            <a:extLst>
              <a:ext uri="{FF2B5EF4-FFF2-40B4-BE49-F238E27FC236}">
                <a16:creationId xmlns:a16="http://schemas.microsoft.com/office/drawing/2014/main" id="{CD286350-E902-3D4C-B45B-62622922CD04}"/>
              </a:ext>
            </a:extLst>
          </p:cNvPr>
          <p:cNvSpPr txBox="1">
            <a:spLocks/>
          </p:cNvSpPr>
          <p:nvPr/>
        </p:nvSpPr>
        <p:spPr>
          <a:xfrm>
            <a:off x="16309621" y="3552889"/>
            <a:ext cx="4542080" cy="989502"/>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a:t>
            </a:r>
          </a:p>
        </p:txBody>
      </p:sp>
      <p:sp>
        <p:nvSpPr>
          <p:cNvPr id="65" name="TextBox 64">
            <a:extLst>
              <a:ext uri="{FF2B5EF4-FFF2-40B4-BE49-F238E27FC236}">
                <a16:creationId xmlns:a16="http://schemas.microsoft.com/office/drawing/2014/main" id="{FB8E2481-79AF-2D46-A0D6-DC3C0AA0D5C0}"/>
              </a:ext>
            </a:extLst>
          </p:cNvPr>
          <p:cNvSpPr txBox="1"/>
          <p:nvPr/>
        </p:nvSpPr>
        <p:spPr>
          <a:xfrm>
            <a:off x="6280360" y="2892146"/>
            <a:ext cx="1787669" cy="584775"/>
          </a:xfrm>
          <a:prstGeom prst="rect">
            <a:avLst/>
          </a:prstGeom>
          <a:noFill/>
        </p:spPr>
        <p:txBody>
          <a:bodyPr wrap="none" rtlCol="0" anchor="b" anchorCtr="0">
            <a:spAutoFit/>
          </a:bodyPr>
          <a:lstStyle/>
          <a:p>
            <a:pPr algn="r"/>
            <a:r>
              <a:rPr lang="en-US" sz="3200" b="1" dirty="0">
                <a:solidFill>
                  <a:schemeClr val="tx2"/>
                </a:solidFill>
                <a:latin typeface="Poppins SemiBold" pitchFamily="2" charset="77"/>
                <a:ea typeface="League Spartan" charset="0"/>
                <a:cs typeface="Poppins SemiBold" pitchFamily="2" charset="77"/>
              </a:rPr>
              <a:t>TITLE 03</a:t>
            </a:r>
          </a:p>
        </p:txBody>
      </p:sp>
      <p:sp>
        <p:nvSpPr>
          <p:cNvPr id="66" name="Subtitle 2">
            <a:extLst>
              <a:ext uri="{FF2B5EF4-FFF2-40B4-BE49-F238E27FC236}">
                <a16:creationId xmlns:a16="http://schemas.microsoft.com/office/drawing/2014/main" id="{AAB18A95-11AF-8E49-BEBD-E4235D75E8AF}"/>
              </a:ext>
            </a:extLst>
          </p:cNvPr>
          <p:cNvSpPr txBox="1">
            <a:spLocks/>
          </p:cNvSpPr>
          <p:nvPr/>
        </p:nvSpPr>
        <p:spPr>
          <a:xfrm>
            <a:off x="3525949" y="3552889"/>
            <a:ext cx="4542080" cy="989502"/>
          </a:xfrm>
          <a:prstGeom prst="rect">
            <a:avLst/>
          </a:prstGeom>
        </p:spPr>
        <p:txBody>
          <a:bodyPr vert="horz" wrap="square" lIns="91440" tIns="45720" rIns="91440" bIns="9144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a:t>
            </a:r>
          </a:p>
        </p:txBody>
      </p:sp>
      <p:sp>
        <p:nvSpPr>
          <p:cNvPr id="57" name="TextBox 56">
            <a:extLst>
              <a:ext uri="{FF2B5EF4-FFF2-40B4-BE49-F238E27FC236}">
                <a16:creationId xmlns:a16="http://schemas.microsoft.com/office/drawing/2014/main" id="{448E1B68-2649-4B45-8B1B-95C1A2EE1A8D}"/>
              </a:ext>
            </a:extLst>
          </p:cNvPr>
          <p:cNvSpPr txBox="1"/>
          <p:nvPr/>
        </p:nvSpPr>
        <p:spPr>
          <a:xfrm>
            <a:off x="5848809" y="612372"/>
            <a:ext cx="1268007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IDEAS INFOGRAPHIC</a:t>
            </a:r>
          </a:p>
        </p:txBody>
      </p:sp>
      <p:sp>
        <p:nvSpPr>
          <p:cNvPr id="60" name="TextBox 59">
            <a:extLst>
              <a:ext uri="{FF2B5EF4-FFF2-40B4-BE49-F238E27FC236}">
                <a16:creationId xmlns:a16="http://schemas.microsoft.com/office/drawing/2014/main" id="{902D2081-4FF1-4746-A24B-0C8D53840B3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46" name="Group 45">
            <a:extLst>
              <a:ext uri="{FF2B5EF4-FFF2-40B4-BE49-F238E27FC236}">
                <a16:creationId xmlns:a16="http://schemas.microsoft.com/office/drawing/2014/main" id="{C0EA3800-2FF1-864C-9489-EEEA83957646}"/>
              </a:ext>
            </a:extLst>
          </p:cNvPr>
          <p:cNvGrpSpPr/>
          <p:nvPr/>
        </p:nvGrpSpPr>
        <p:grpSpPr>
          <a:xfrm>
            <a:off x="10689077" y="6885187"/>
            <a:ext cx="2999494" cy="3170675"/>
            <a:chOff x="10689077" y="6885187"/>
            <a:chExt cx="2999494" cy="3170675"/>
          </a:xfrm>
        </p:grpSpPr>
        <p:sp>
          <p:nvSpPr>
            <p:cNvPr id="63" name="Freeform 62">
              <a:extLst>
                <a:ext uri="{FF2B5EF4-FFF2-40B4-BE49-F238E27FC236}">
                  <a16:creationId xmlns:a16="http://schemas.microsoft.com/office/drawing/2014/main" id="{74025AAA-9EB6-FD4E-8C5D-97C4550135E3}"/>
                </a:ext>
              </a:extLst>
            </p:cNvPr>
            <p:cNvSpPr>
              <a:spLocks noChangeArrowheads="1"/>
            </p:cNvSpPr>
            <p:nvPr/>
          </p:nvSpPr>
          <p:spPr bwMode="auto">
            <a:xfrm>
              <a:off x="10689077" y="6885187"/>
              <a:ext cx="2999494" cy="2686404"/>
            </a:xfrm>
            <a:custGeom>
              <a:avLst/>
              <a:gdLst>
                <a:gd name="connsiteX0" fmla="*/ 1067711 w 1462540"/>
                <a:gd name="connsiteY0" fmla="*/ 1044625 h 1309880"/>
                <a:gd name="connsiteX1" fmla="*/ 1082050 w 1462540"/>
                <a:gd name="connsiteY1" fmla="*/ 1050491 h 1309880"/>
                <a:gd name="connsiteX2" fmla="*/ 1250217 w 1462540"/>
                <a:gd name="connsiteY2" fmla="*/ 1218658 h 1309880"/>
                <a:gd name="connsiteX3" fmla="*/ 1250217 w 1462540"/>
                <a:gd name="connsiteY3" fmla="*/ 1247338 h 1309880"/>
                <a:gd name="connsiteX4" fmla="*/ 1221538 w 1462540"/>
                <a:gd name="connsiteY4" fmla="*/ 1247338 h 1309880"/>
                <a:gd name="connsiteX5" fmla="*/ 1053371 w 1462540"/>
                <a:gd name="connsiteY5" fmla="*/ 1079171 h 1309880"/>
                <a:gd name="connsiteX6" fmla="*/ 1053371 w 1462540"/>
                <a:gd name="connsiteY6" fmla="*/ 1050491 h 1309880"/>
                <a:gd name="connsiteX7" fmla="*/ 1067711 w 1462540"/>
                <a:gd name="connsiteY7" fmla="*/ 1044625 h 1309880"/>
                <a:gd name="connsiteX8" fmla="*/ 397641 w 1462540"/>
                <a:gd name="connsiteY8" fmla="*/ 1044625 h 1309880"/>
                <a:gd name="connsiteX9" fmla="*/ 412024 w 1462540"/>
                <a:gd name="connsiteY9" fmla="*/ 1050491 h 1309880"/>
                <a:gd name="connsiteX10" fmla="*/ 412024 w 1462540"/>
                <a:gd name="connsiteY10" fmla="*/ 1079171 h 1309880"/>
                <a:gd name="connsiteX11" fmla="*/ 243995 w 1462540"/>
                <a:gd name="connsiteY11" fmla="*/ 1247338 h 1309880"/>
                <a:gd name="connsiteX12" fmla="*/ 215228 w 1462540"/>
                <a:gd name="connsiteY12" fmla="*/ 1247338 h 1309880"/>
                <a:gd name="connsiteX13" fmla="*/ 215228 w 1462540"/>
                <a:gd name="connsiteY13" fmla="*/ 1218658 h 1309880"/>
                <a:gd name="connsiteX14" fmla="*/ 383257 w 1462540"/>
                <a:gd name="connsiteY14" fmla="*/ 1050491 h 1309880"/>
                <a:gd name="connsiteX15" fmla="*/ 397641 w 1462540"/>
                <a:gd name="connsiteY15" fmla="*/ 1044625 h 1309880"/>
                <a:gd name="connsiteX16" fmla="*/ 1204039 w 1462540"/>
                <a:gd name="connsiteY16" fmla="*/ 711433 h 1309880"/>
                <a:gd name="connsiteX17" fmla="*/ 1441651 w 1462540"/>
                <a:gd name="connsiteY17" fmla="*/ 711433 h 1309880"/>
                <a:gd name="connsiteX18" fmla="*/ 1462540 w 1462540"/>
                <a:gd name="connsiteY18" fmla="*/ 731275 h 1309880"/>
                <a:gd name="connsiteX19" fmla="*/ 1441651 w 1462540"/>
                <a:gd name="connsiteY19" fmla="*/ 751117 h 1309880"/>
                <a:gd name="connsiteX20" fmla="*/ 1204039 w 1462540"/>
                <a:gd name="connsiteY20" fmla="*/ 751117 h 1309880"/>
                <a:gd name="connsiteX21" fmla="*/ 1183803 w 1462540"/>
                <a:gd name="connsiteY21" fmla="*/ 731275 h 1309880"/>
                <a:gd name="connsiteX22" fmla="*/ 1204039 w 1462540"/>
                <a:gd name="connsiteY22" fmla="*/ 711433 h 1309880"/>
                <a:gd name="connsiteX23" fmla="*/ 20283 w 1462540"/>
                <a:gd name="connsiteY23" fmla="*/ 711433 h 1309880"/>
                <a:gd name="connsiteX24" fmla="*/ 257796 w 1462540"/>
                <a:gd name="connsiteY24" fmla="*/ 711433 h 1309880"/>
                <a:gd name="connsiteX25" fmla="*/ 278734 w 1462540"/>
                <a:gd name="connsiteY25" fmla="*/ 731275 h 1309880"/>
                <a:gd name="connsiteX26" fmla="*/ 257796 w 1462540"/>
                <a:gd name="connsiteY26" fmla="*/ 751117 h 1309880"/>
                <a:gd name="connsiteX27" fmla="*/ 20283 w 1462540"/>
                <a:gd name="connsiteY27" fmla="*/ 751117 h 1309880"/>
                <a:gd name="connsiteX28" fmla="*/ 0 w 1462540"/>
                <a:gd name="connsiteY28" fmla="*/ 731275 h 1309880"/>
                <a:gd name="connsiteX29" fmla="*/ 20283 w 1462540"/>
                <a:gd name="connsiteY29" fmla="*/ 711433 h 1309880"/>
                <a:gd name="connsiteX30" fmla="*/ 732710 w 1462540"/>
                <a:gd name="connsiteY30" fmla="*/ 377317 h 1309880"/>
                <a:gd name="connsiteX31" fmla="*/ 1108263 w 1462540"/>
                <a:gd name="connsiteY31" fmla="*/ 752870 h 1309880"/>
                <a:gd name="connsiteX32" fmla="*/ 998128 w 1462540"/>
                <a:gd name="connsiteY32" fmla="*/ 1018533 h 1309880"/>
                <a:gd name="connsiteX33" fmla="*/ 972587 w 1462540"/>
                <a:gd name="connsiteY33" fmla="*/ 1039584 h 1309880"/>
                <a:gd name="connsiteX34" fmla="*/ 965852 w 1462540"/>
                <a:gd name="connsiteY34" fmla="*/ 1045759 h 1309880"/>
                <a:gd name="connsiteX35" fmla="*/ 871462 w 1462540"/>
                <a:gd name="connsiteY35" fmla="*/ 1165728 h 1309880"/>
                <a:gd name="connsiteX36" fmla="*/ 823097 w 1462540"/>
                <a:gd name="connsiteY36" fmla="*/ 1309880 h 1309880"/>
                <a:gd name="connsiteX37" fmla="*/ 640095 w 1462540"/>
                <a:gd name="connsiteY37" fmla="*/ 1309880 h 1309880"/>
                <a:gd name="connsiteX38" fmla="*/ 591077 w 1462540"/>
                <a:gd name="connsiteY38" fmla="*/ 1165728 h 1309880"/>
                <a:gd name="connsiteX39" fmla="*/ 483890 w 1462540"/>
                <a:gd name="connsiteY39" fmla="*/ 1034026 h 1309880"/>
                <a:gd name="connsiteX40" fmla="*/ 485832 w 1462540"/>
                <a:gd name="connsiteY40" fmla="*/ 1034026 h 1309880"/>
                <a:gd name="connsiteX41" fmla="*/ 467048 w 1462540"/>
                <a:gd name="connsiteY41" fmla="*/ 1018533 h 1309880"/>
                <a:gd name="connsiteX42" fmla="*/ 357158 w 1462540"/>
                <a:gd name="connsiteY42" fmla="*/ 752870 h 1309880"/>
                <a:gd name="connsiteX43" fmla="*/ 732710 w 1462540"/>
                <a:gd name="connsiteY43" fmla="*/ 377317 h 1309880"/>
                <a:gd name="connsiteX44" fmla="*/ 1235878 w 1462540"/>
                <a:gd name="connsiteY44" fmla="*/ 206612 h 1309880"/>
                <a:gd name="connsiteX45" fmla="*/ 1250217 w 1462540"/>
                <a:gd name="connsiteY45" fmla="*/ 212947 h 1309880"/>
                <a:gd name="connsiteX46" fmla="*/ 1250217 w 1462540"/>
                <a:gd name="connsiteY46" fmla="*/ 241540 h 1309880"/>
                <a:gd name="connsiteX47" fmla="*/ 1082050 w 1462540"/>
                <a:gd name="connsiteY47" fmla="*/ 409194 h 1309880"/>
                <a:gd name="connsiteX48" fmla="*/ 1053371 w 1462540"/>
                <a:gd name="connsiteY48" fmla="*/ 409194 h 1309880"/>
                <a:gd name="connsiteX49" fmla="*/ 1053371 w 1462540"/>
                <a:gd name="connsiteY49" fmla="*/ 380602 h 1309880"/>
                <a:gd name="connsiteX50" fmla="*/ 1221538 w 1462540"/>
                <a:gd name="connsiteY50" fmla="*/ 212947 h 1309880"/>
                <a:gd name="connsiteX51" fmla="*/ 1235878 w 1462540"/>
                <a:gd name="connsiteY51" fmla="*/ 206612 h 1309880"/>
                <a:gd name="connsiteX52" fmla="*/ 229612 w 1462540"/>
                <a:gd name="connsiteY52" fmla="*/ 206612 h 1309880"/>
                <a:gd name="connsiteX53" fmla="*/ 243995 w 1462540"/>
                <a:gd name="connsiteY53" fmla="*/ 212947 h 1309880"/>
                <a:gd name="connsiteX54" fmla="*/ 412024 w 1462540"/>
                <a:gd name="connsiteY54" fmla="*/ 380602 h 1309880"/>
                <a:gd name="connsiteX55" fmla="*/ 412024 w 1462540"/>
                <a:gd name="connsiteY55" fmla="*/ 409194 h 1309880"/>
                <a:gd name="connsiteX56" fmla="*/ 383257 w 1462540"/>
                <a:gd name="connsiteY56" fmla="*/ 409194 h 1309880"/>
                <a:gd name="connsiteX57" fmla="*/ 215228 w 1462540"/>
                <a:gd name="connsiteY57" fmla="*/ 241540 h 1309880"/>
                <a:gd name="connsiteX58" fmla="*/ 215228 w 1462540"/>
                <a:gd name="connsiteY58" fmla="*/ 212947 h 1309880"/>
                <a:gd name="connsiteX59" fmla="*/ 229612 w 1462540"/>
                <a:gd name="connsiteY59" fmla="*/ 206612 h 1309880"/>
                <a:gd name="connsiteX60" fmla="*/ 733037 w 1462540"/>
                <a:gd name="connsiteY60" fmla="*/ 0 h 1309880"/>
                <a:gd name="connsiteX61" fmla="*/ 753964 w 1462540"/>
                <a:gd name="connsiteY61" fmla="*/ 20236 h 1309880"/>
                <a:gd name="connsiteX62" fmla="*/ 753964 w 1462540"/>
                <a:gd name="connsiteY62" fmla="*/ 258499 h 1309880"/>
                <a:gd name="connsiteX63" fmla="*/ 733037 w 1462540"/>
                <a:gd name="connsiteY63" fmla="*/ 278735 h 1309880"/>
                <a:gd name="connsiteX64" fmla="*/ 711434 w 1462540"/>
                <a:gd name="connsiteY64" fmla="*/ 258499 h 1309880"/>
                <a:gd name="connsiteX65" fmla="*/ 711434 w 1462540"/>
                <a:gd name="connsiteY65" fmla="*/ 20236 h 1309880"/>
                <a:gd name="connsiteX66" fmla="*/ 733037 w 1462540"/>
                <a:gd name="connsiteY66" fmla="*/ 0 h 1309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462540" h="1309880">
                  <a:moveTo>
                    <a:pt x="1067711" y="1044625"/>
                  </a:moveTo>
                  <a:cubicBezTo>
                    <a:pt x="1072925" y="1044625"/>
                    <a:pt x="1078140" y="1046580"/>
                    <a:pt x="1082050" y="1050491"/>
                  </a:cubicBezTo>
                  <a:lnTo>
                    <a:pt x="1250217" y="1218658"/>
                  </a:lnTo>
                  <a:cubicBezTo>
                    <a:pt x="1258039" y="1226480"/>
                    <a:pt x="1258039" y="1239516"/>
                    <a:pt x="1250217" y="1247338"/>
                  </a:cubicBezTo>
                  <a:cubicBezTo>
                    <a:pt x="1242396" y="1255159"/>
                    <a:pt x="1229360" y="1255159"/>
                    <a:pt x="1221538" y="1247338"/>
                  </a:cubicBezTo>
                  <a:lnTo>
                    <a:pt x="1053371" y="1079171"/>
                  </a:lnTo>
                  <a:cubicBezTo>
                    <a:pt x="1045549" y="1071349"/>
                    <a:pt x="1045549" y="1058313"/>
                    <a:pt x="1053371" y="1050491"/>
                  </a:cubicBezTo>
                  <a:cubicBezTo>
                    <a:pt x="1057281" y="1046580"/>
                    <a:pt x="1062496" y="1044625"/>
                    <a:pt x="1067711" y="1044625"/>
                  </a:cubicBezTo>
                  <a:close/>
                  <a:moveTo>
                    <a:pt x="397641" y="1044625"/>
                  </a:moveTo>
                  <a:cubicBezTo>
                    <a:pt x="402871" y="1044625"/>
                    <a:pt x="408102" y="1046580"/>
                    <a:pt x="412024" y="1050491"/>
                  </a:cubicBezTo>
                  <a:cubicBezTo>
                    <a:pt x="419870" y="1058313"/>
                    <a:pt x="419870" y="1071349"/>
                    <a:pt x="412024" y="1079171"/>
                  </a:cubicBezTo>
                  <a:lnTo>
                    <a:pt x="243995" y="1247338"/>
                  </a:lnTo>
                  <a:cubicBezTo>
                    <a:pt x="236150" y="1255159"/>
                    <a:pt x="223073" y="1255159"/>
                    <a:pt x="215228" y="1247338"/>
                  </a:cubicBezTo>
                  <a:cubicBezTo>
                    <a:pt x="207382" y="1239516"/>
                    <a:pt x="207382" y="1226480"/>
                    <a:pt x="215228" y="1218658"/>
                  </a:cubicBezTo>
                  <a:lnTo>
                    <a:pt x="383257" y="1050491"/>
                  </a:lnTo>
                  <a:cubicBezTo>
                    <a:pt x="387180" y="1046580"/>
                    <a:pt x="392411" y="1044625"/>
                    <a:pt x="397641" y="1044625"/>
                  </a:cubicBezTo>
                  <a:close/>
                  <a:moveTo>
                    <a:pt x="1204039" y="711433"/>
                  </a:moveTo>
                  <a:lnTo>
                    <a:pt x="1441651" y="711433"/>
                  </a:lnTo>
                  <a:cubicBezTo>
                    <a:pt x="1453401" y="711433"/>
                    <a:pt x="1462540" y="720394"/>
                    <a:pt x="1462540" y="731275"/>
                  </a:cubicBezTo>
                  <a:cubicBezTo>
                    <a:pt x="1462540" y="742156"/>
                    <a:pt x="1453401" y="751117"/>
                    <a:pt x="1441651" y="751117"/>
                  </a:cubicBezTo>
                  <a:lnTo>
                    <a:pt x="1204039" y="751117"/>
                  </a:lnTo>
                  <a:cubicBezTo>
                    <a:pt x="1192942" y="751117"/>
                    <a:pt x="1183803" y="742156"/>
                    <a:pt x="1183803" y="731275"/>
                  </a:cubicBezTo>
                  <a:cubicBezTo>
                    <a:pt x="1183803" y="720394"/>
                    <a:pt x="1192942" y="711433"/>
                    <a:pt x="1204039" y="711433"/>
                  </a:cubicBezTo>
                  <a:close/>
                  <a:moveTo>
                    <a:pt x="20283" y="711433"/>
                  </a:moveTo>
                  <a:lnTo>
                    <a:pt x="257796" y="711433"/>
                  </a:lnTo>
                  <a:cubicBezTo>
                    <a:pt x="269573" y="711433"/>
                    <a:pt x="278734" y="720394"/>
                    <a:pt x="278734" y="731275"/>
                  </a:cubicBezTo>
                  <a:cubicBezTo>
                    <a:pt x="278734" y="742156"/>
                    <a:pt x="269573" y="751117"/>
                    <a:pt x="257796" y="751117"/>
                  </a:cubicBezTo>
                  <a:lnTo>
                    <a:pt x="20283" y="751117"/>
                  </a:lnTo>
                  <a:cubicBezTo>
                    <a:pt x="9160" y="751117"/>
                    <a:pt x="0" y="742156"/>
                    <a:pt x="0" y="731275"/>
                  </a:cubicBezTo>
                  <a:cubicBezTo>
                    <a:pt x="0" y="720394"/>
                    <a:pt x="9160" y="711433"/>
                    <a:pt x="20283" y="711433"/>
                  </a:cubicBezTo>
                  <a:close/>
                  <a:moveTo>
                    <a:pt x="732710" y="377317"/>
                  </a:moveTo>
                  <a:cubicBezTo>
                    <a:pt x="939754" y="377317"/>
                    <a:pt x="1108263" y="545826"/>
                    <a:pt x="1108263" y="752870"/>
                  </a:cubicBezTo>
                  <a:cubicBezTo>
                    <a:pt x="1108263" y="856719"/>
                    <a:pt x="1066136" y="950607"/>
                    <a:pt x="998128" y="1018533"/>
                  </a:cubicBezTo>
                  <a:lnTo>
                    <a:pt x="972587" y="1039584"/>
                  </a:lnTo>
                  <a:lnTo>
                    <a:pt x="965852" y="1045759"/>
                  </a:lnTo>
                  <a:cubicBezTo>
                    <a:pt x="942293" y="1068057"/>
                    <a:pt x="892539" y="1118551"/>
                    <a:pt x="871462" y="1165728"/>
                  </a:cubicBezTo>
                  <a:cubicBezTo>
                    <a:pt x="839436" y="1239115"/>
                    <a:pt x="823097" y="1309880"/>
                    <a:pt x="823097" y="1309880"/>
                  </a:cubicBezTo>
                  <a:lnTo>
                    <a:pt x="640095" y="1309880"/>
                  </a:lnTo>
                  <a:cubicBezTo>
                    <a:pt x="640095" y="1309880"/>
                    <a:pt x="623102" y="1239115"/>
                    <a:pt x="591077" y="1165728"/>
                  </a:cubicBezTo>
                  <a:cubicBezTo>
                    <a:pt x="563626" y="1102826"/>
                    <a:pt x="483890" y="1034026"/>
                    <a:pt x="483890" y="1034026"/>
                  </a:cubicBezTo>
                  <a:lnTo>
                    <a:pt x="485832" y="1034026"/>
                  </a:lnTo>
                  <a:lnTo>
                    <a:pt x="467048" y="1018533"/>
                  </a:lnTo>
                  <a:cubicBezTo>
                    <a:pt x="399122" y="950607"/>
                    <a:pt x="357158" y="856719"/>
                    <a:pt x="357158" y="752870"/>
                  </a:cubicBezTo>
                  <a:cubicBezTo>
                    <a:pt x="357158" y="545826"/>
                    <a:pt x="525014" y="377317"/>
                    <a:pt x="732710" y="377317"/>
                  </a:cubicBezTo>
                  <a:close/>
                  <a:moveTo>
                    <a:pt x="1235878" y="206612"/>
                  </a:moveTo>
                  <a:cubicBezTo>
                    <a:pt x="1241092" y="206612"/>
                    <a:pt x="1246306" y="208724"/>
                    <a:pt x="1250217" y="212947"/>
                  </a:cubicBezTo>
                  <a:cubicBezTo>
                    <a:pt x="1258039" y="220745"/>
                    <a:pt x="1258039" y="233742"/>
                    <a:pt x="1250217" y="241540"/>
                  </a:cubicBezTo>
                  <a:lnTo>
                    <a:pt x="1082050" y="409194"/>
                  </a:lnTo>
                  <a:cubicBezTo>
                    <a:pt x="1074229" y="416992"/>
                    <a:pt x="1061192" y="416992"/>
                    <a:pt x="1053371" y="409194"/>
                  </a:cubicBezTo>
                  <a:cubicBezTo>
                    <a:pt x="1045549" y="401396"/>
                    <a:pt x="1045549" y="388400"/>
                    <a:pt x="1053371" y="380602"/>
                  </a:cubicBezTo>
                  <a:lnTo>
                    <a:pt x="1221538" y="212947"/>
                  </a:lnTo>
                  <a:cubicBezTo>
                    <a:pt x="1225449" y="208724"/>
                    <a:pt x="1230663" y="206612"/>
                    <a:pt x="1235878" y="206612"/>
                  </a:cubicBezTo>
                  <a:close/>
                  <a:moveTo>
                    <a:pt x="229612" y="206612"/>
                  </a:moveTo>
                  <a:cubicBezTo>
                    <a:pt x="234842" y="206612"/>
                    <a:pt x="240073" y="208724"/>
                    <a:pt x="243995" y="212947"/>
                  </a:cubicBezTo>
                  <a:lnTo>
                    <a:pt x="412024" y="380602"/>
                  </a:lnTo>
                  <a:cubicBezTo>
                    <a:pt x="419870" y="388400"/>
                    <a:pt x="419870" y="401396"/>
                    <a:pt x="412024" y="409194"/>
                  </a:cubicBezTo>
                  <a:cubicBezTo>
                    <a:pt x="404179" y="416992"/>
                    <a:pt x="391103" y="416992"/>
                    <a:pt x="383257" y="409194"/>
                  </a:cubicBezTo>
                  <a:lnTo>
                    <a:pt x="215228" y="241540"/>
                  </a:lnTo>
                  <a:cubicBezTo>
                    <a:pt x="207382" y="233742"/>
                    <a:pt x="207382" y="220745"/>
                    <a:pt x="215228" y="212947"/>
                  </a:cubicBezTo>
                  <a:cubicBezTo>
                    <a:pt x="219151" y="208724"/>
                    <a:pt x="224381" y="206612"/>
                    <a:pt x="229612" y="206612"/>
                  </a:cubicBezTo>
                  <a:close/>
                  <a:moveTo>
                    <a:pt x="733037" y="0"/>
                  </a:moveTo>
                  <a:cubicBezTo>
                    <a:pt x="744513" y="0"/>
                    <a:pt x="753964" y="9139"/>
                    <a:pt x="753964" y="20236"/>
                  </a:cubicBezTo>
                  <a:lnTo>
                    <a:pt x="753964" y="258499"/>
                  </a:lnTo>
                  <a:cubicBezTo>
                    <a:pt x="753964" y="269596"/>
                    <a:pt x="744513" y="278735"/>
                    <a:pt x="733037" y="278735"/>
                  </a:cubicBezTo>
                  <a:cubicBezTo>
                    <a:pt x="721560" y="278735"/>
                    <a:pt x="711434" y="269596"/>
                    <a:pt x="711434" y="258499"/>
                  </a:cubicBezTo>
                  <a:lnTo>
                    <a:pt x="711434" y="20236"/>
                  </a:lnTo>
                  <a:cubicBezTo>
                    <a:pt x="711434" y="9139"/>
                    <a:pt x="721560" y="0"/>
                    <a:pt x="733037" y="0"/>
                  </a:cubicBezTo>
                  <a:close/>
                </a:path>
              </a:pathLst>
            </a:custGeom>
            <a:solidFill>
              <a:schemeClr val="accent5"/>
            </a:solidFill>
            <a:ln>
              <a:noFill/>
            </a:ln>
            <a:effectLst/>
          </p:spPr>
          <p:txBody>
            <a:bodyPr wrap="square" anchor="ctr">
              <a:noAutofit/>
            </a:bodyPr>
            <a:lstStyle/>
            <a:p>
              <a:endParaRPr lang="en-US" sz="6532"/>
            </a:p>
          </p:txBody>
        </p:sp>
        <p:sp>
          <p:nvSpPr>
            <p:cNvPr id="64" name="Rounded Rectangle 63">
              <a:extLst>
                <a:ext uri="{FF2B5EF4-FFF2-40B4-BE49-F238E27FC236}">
                  <a16:creationId xmlns:a16="http://schemas.microsoft.com/office/drawing/2014/main" id="{7A8BE846-A9AD-934B-B9DC-EDD758236AEB}"/>
                </a:ext>
              </a:extLst>
            </p:cNvPr>
            <p:cNvSpPr/>
            <p:nvPr/>
          </p:nvSpPr>
          <p:spPr>
            <a:xfrm>
              <a:off x="11997779" y="9741795"/>
              <a:ext cx="387026" cy="81391"/>
            </a:xfrm>
            <a:prstGeom prst="roundRect">
              <a:avLst>
                <a:gd name="adj" fmla="val 2529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ounded Rectangle 67">
              <a:extLst>
                <a:ext uri="{FF2B5EF4-FFF2-40B4-BE49-F238E27FC236}">
                  <a16:creationId xmlns:a16="http://schemas.microsoft.com/office/drawing/2014/main" id="{95C5512C-B41A-B349-B7E3-9D641C06CB2E}"/>
                </a:ext>
              </a:extLst>
            </p:cNvPr>
            <p:cNvSpPr/>
            <p:nvPr/>
          </p:nvSpPr>
          <p:spPr>
            <a:xfrm>
              <a:off x="12063415" y="9859906"/>
              <a:ext cx="250817" cy="19595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F60DAD6A-07B1-BF43-9BA6-B91F25E635D5}"/>
                </a:ext>
              </a:extLst>
            </p:cNvPr>
            <p:cNvSpPr/>
            <p:nvPr/>
          </p:nvSpPr>
          <p:spPr>
            <a:xfrm>
              <a:off x="11997779" y="9625964"/>
              <a:ext cx="387026" cy="81391"/>
            </a:xfrm>
            <a:prstGeom prst="roundRect">
              <a:avLst>
                <a:gd name="adj" fmla="val 2529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45941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3324FB62-F52B-254F-812D-72BD6FBC8239}"/>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0" name="TextBox 29">
            <a:extLst>
              <a:ext uri="{FF2B5EF4-FFF2-40B4-BE49-F238E27FC236}">
                <a16:creationId xmlns:a16="http://schemas.microsoft.com/office/drawing/2014/main" id="{E610A7FF-2ED6-244A-86BC-F9F489B4453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8" name="Group 7">
            <a:extLst>
              <a:ext uri="{FF2B5EF4-FFF2-40B4-BE49-F238E27FC236}">
                <a16:creationId xmlns:a16="http://schemas.microsoft.com/office/drawing/2014/main" id="{6B0989D8-168C-3646-BDDF-CF574ED387D3}"/>
              </a:ext>
            </a:extLst>
          </p:cNvPr>
          <p:cNvGrpSpPr/>
          <p:nvPr/>
        </p:nvGrpSpPr>
        <p:grpSpPr>
          <a:xfrm>
            <a:off x="6667285" y="2999665"/>
            <a:ext cx="11043080" cy="9801670"/>
            <a:chOff x="6667285" y="2999665"/>
            <a:chExt cx="11043080" cy="9801670"/>
          </a:xfrm>
        </p:grpSpPr>
        <p:grpSp>
          <p:nvGrpSpPr>
            <p:cNvPr id="7" name="Group 6">
              <a:extLst>
                <a:ext uri="{FF2B5EF4-FFF2-40B4-BE49-F238E27FC236}">
                  <a16:creationId xmlns:a16="http://schemas.microsoft.com/office/drawing/2014/main" id="{A4904479-25BF-BA4D-831B-D61FA120F10E}"/>
                </a:ext>
              </a:extLst>
            </p:cNvPr>
            <p:cNvGrpSpPr/>
            <p:nvPr/>
          </p:nvGrpSpPr>
          <p:grpSpPr>
            <a:xfrm>
              <a:off x="6667285" y="5694922"/>
              <a:ext cx="5256553" cy="4594083"/>
              <a:chOff x="6667285" y="5675467"/>
              <a:chExt cx="5256553" cy="4594083"/>
            </a:xfrm>
          </p:grpSpPr>
          <p:sp>
            <p:nvSpPr>
              <p:cNvPr id="8197" name="Freeform 5">
                <a:extLst>
                  <a:ext uri="{FF2B5EF4-FFF2-40B4-BE49-F238E27FC236}">
                    <a16:creationId xmlns:a16="http://schemas.microsoft.com/office/drawing/2014/main" id="{A440F805-FCFD-3B40-99D8-71140A8D0066}"/>
                  </a:ext>
                </a:extLst>
              </p:cNvPr>
              <p:cNvSpPr>
                <a:spLocks noChangeArrowheads="1"/>
              </p:cNvSpPr>
              <p:nvPr/>
            </p:nvSpPr>
            <p:spPr bwMode="auto">
              <a:xfrm>
                <a:off x="6667285" y="5675467"/>
                <a:ext cx="5256553" cy="4594083"/>
              </a:xfrm>
              <a:custGeom>
                <a:avLst/>
                <a:gdLst>
                  <a:gd name="T0" fmla="*/ 8046 w 8047"/>
                  <a:gd name="T1" fmla="*/ 3516 h 7033"/>
                  <a:gd name="T2" fmla="*/ 5781 w 8047"/>
                  <a:gd name="T3" fmla="*/ 1251 h 7033"/>
                  <a:gd name="T4" fmla="*/ 5781 w 8047"/>
                  <a:gd name="T5" fmla="*/ 1251 h 7033"/>
                  <a:gd name="T6" fmla="*/ 1251 w 8047"/>
                  <a:gd name="T7" fmla="*/ 1251 h 7033"/>
                  <a:gd name="T8" fmla="*/ 1251 w 8047"/>
                  <a:gd name="T9" fmla="*/ 1251 h 7033"/>
                  <a:gd name="T10" fmla="*/ 1251 w 8047"/>
                  <a:gd name="T11" fmla="*/ 5781 h 7033"/>
                  <a:gd name="T12" fmla="*/ 1251 w 8047"/>
                  <a:gd name="T13" fmla="*/ 5781 h 7033"/>
                  <a:gd name="T14" fmla="*/ 5781 w 8047"/>
                  <a:gd name="T15" fmla="*/ 5781 h 7033"/>
                  <a:gd name="T16" fmla="*/ 8046 w 8047"/>
                  <a:gd name="T17" fmla="*/ 3516 h 7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7" h="7033">
                    <a:moveTo>
                      <a:pt x="8046" y="3516"/>
                    </a:moveTo>
                    <a:lnTo>
                      <a:pt x="5781" y="1251"/>
                    </a:lnTo>
                    <a:lnTo>
                      <a:pt x="5781" y="1251"/>
                    </a:lnTo>
                    <a:cubicBezTo>
                      <a:pt x="4530" y="0"/>
                      <a:pt x="2501" y="0"/>
                      <a:pt x="1251" y="1251"/>
                    </a:cubicBezTo>
                    <a:lnTo>
                      <a:pt x="1251" y="1251"/>
                    </a:lnTo>
                    <a:cubicBezTo>
                      <a:pt x="0" y="2502"/>
                      <a:pt x="0" y="4530"/>
                      <a:pt x="1251" y="5781"/>
                    </a:cubicBezTo>
                    <a:lnTo>
                      <a:pt x="1251" y="5781"/>
                    </a:lnTo>
                    <a:cubicBezTo>
                      <a:pt x="2501" y="7032"/>
                      <a:pt x="4530" y="7032"/>
                      <a:pt x="5781" y="5781"/>
                    </a:cubicBezTo>
                    <a:lnTo>
                      <a:pt x="8046" y="3516"/>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8198" name="Freeform 6">
                <a:extLst>
                  <a:ext uri="{FF2B5EF4-FFF2-40B4-BE49-F238E27FC236}">
                    <a16:creationId xmlns:a16="http://schemas.microsoft.com/office/drawing/2014/main" id="{892C5B40-98A5-334E-B467-E679C21B6421}"/>
                  </a:ext>
                </a:extLst>
              </p:cNvPr>
              <p:cNvSpPr>
                <a:spLocks noChangeArrowheads="1"/>
              </p:cNvSpPr>
              <p:nvPr/>
            </p:nvSpPr>
            <p:spPr bwMode="auto">
              <a:xfrm>
                <a:off x="7318233" y="6326415"/>
                <a:ext cx="3295066" cy="3292187"/>
              </a:xfrm>
              <a:custGeom>
                <a:avLst/>
                <a:gdLst>
                  <a:gd name="T0" fmla="*/ 4145 w 5043"/>
                  <a:gd name="T1" fmla="*/ 4144 h 5041"/>
                  <a:gd name="T2" fmla="*/ 4145 w 5043"/>
                  <a:gd name="T3" fmla="*/ 4144 h 5041"/>
                  <a:gd name="T4" fmla="*/ 897 w 5043"/>
                  <a:gd name="T5" fmla="*/ 4144 h 5041"/>
                  <a:gd name="T6" fmla="*/ 897 w 5043"/>
                  <a:gd name="T7" fmla="*/ 4144 h 5041"/>
                  <a:gd name="T8" fmla="*/ 897 w 5043"/>
                  <a:gd name="T9" fmla="*/ 897 h 5041"/>
                  <a:gd name="T10" fmla="*/ 897 w 5043"/>
                  <a:gd name="T11" fmla="*/ 897 h 5041"/>
                  <a:gd name="T12" fmla="*/ 4145 w 5043"/>
                  <a:gd name="T13" fmla="*/ 897 h 5041"/>
                  <a:gd name="T14" fmla="*/ 4145 w 5043"/>
                  <a:gd name="T15" fmla="*/ 897 h 5041"/>
                  <a:gd name="T16" fmla="*/ 4145 w 5043"/>
                  <a:gd name="T17" fmla="*/ 4144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43" h="5041">
                    <a:moveTo>
                      <a:pt x="4145" y="4144"/>
                    </a:moveTo>
                    <a:lnTo>
                      <a:pt x="4145" y="4144"/>
                    </a:lnTo>
                    <a:cubicBezTo>
                      <a:pt x="3248" y="5040"/>
                      <a:pt x="1794" y="5040"/>
                      <a:pt x="897" y="4144"/>
                    </a:cubicBezTo>
                    <a:lnTo>
                      <a:pt x="897" y="4144"/>
                    </a:lnTo>
                    <a:cubicBezTo>
                      <a:pt x="0" y="3247"/>
                      <a:pt x="0" y="1794"/>
                      <a:pt x="897" y="897"/>
                    </a:cubicBezTo>
                    <a:lnTo>
                      <a:pt x="897" y="897"/>
                    </a:lnTo>
                    <a:cubicBezTo>
                      <a:pt x="1794" y="0"/>
                      <a:pt x="3248" y="0"/>
                      <a:pt x="4145" y="897"/>
                    </a:cubicBezTo>
                    <a:lnTo>
                      <a:pt x="4145" y="897"/>
                    </a:lnTo>
                    <a:cubicBezTo>
                      <a:pt x="5042" y="1794"/>
                      <a:pt x="5042" y="3247"/>
                      <a:pt x="4145" y="4144"/>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3" name="Freeform 99">
                <a:extLst>
                  <a:ext uri="{FF2B5EF4-FFF2-40B4-BE49-F238E27FC236}">
                    <a16:creationId xmlns:a16="http://schemas.microsoft.com/office/drawing/2014/main" id="{1976EBA6-AAC3-D94A-98E5-0A54BE46D6B7}"/>
                  </a:ext>
                </a:extLst>
              </p:cNvPr>
              <p:cNvSpPr>
                <a:spLocks noChangeArrowheads="1"/>
              </p:cNvSpPr>
              <p:nvPr/>
            </p:nvSpPr>
            <p:spPr bwMode="auto">
              <a:xfrm>
                <a:off x="8281875" y="7527298"/>
                <a:ext cx="1367781" cy="890419"/>
              </a:xfrm>
              <a:custGeom>
                <a:avLst/>
                <a:gdLst>
                  <a:gd name="T0" fmla="*/ 783146 w 877527"/>
                  <a:gd name="T1" fmla="*/ 487000 h 571141"/>
                  <a:gd name="T2" fmla="*/ 760812 w 877527"/>
                  <a:gd name="T3" fmla="*/ 508934 h 571141"/>
                  <a:gd name="T4" fmla="*/ 783146 w 877527"/>
                  <a:gd name="T5" fmla="*/ 530868 h 571141"/>
                  <a:gd name="T6" fmla="*/ 805120 w 877527"/>
                  <a:gd name="T7" fmla="*/ 508934 h 571141"/>
                  <a:gd name="T8" fmla="*/ 783146 w 877527"/>
                  <a:gd name="T9" fmla="*/ 487000 h 571141"/>
                  <a:gd name="T10" fmla="*/ 697771 w 877527"/>
                  <a:gd name="T11" fmla="*/ 487000 h 571141"/>
                  <a:gd name="T12" fmla="*/ 675797 w 877527"/>
                  <a:gd name="T13" fmla="*/ 508934 h 571141"/>
                  <a:gd name="T14" fmla="*/ 697771 w 877527"/>
                  <a:gd name="T15" fmla="*/ 530868 h 571141"/>
                  <a:gd name="T16" fmla="*/ 719745 w 877527"/>
                  <a:gd name="T17" fmla="*/ 508934 h 571141"/>
                  <a:gd name="T18" fmla="*/ 697771 w 877527"/>
                  <a:gd name="T19" fmla="*/ 487000 h 571141"/>
                  <a:gd name="T20" fmla="*/ 0 w 877527"/>
                  <a:gd name="T21" fmla="*/ 446368 h 571141"/>
                  <a:gd name="T22" fmla="*/ 18011 w 877527"/>
                  <a:gd name="T23" fmla="*/ 446368 h 571141"/>
                  <a:gd name="T24" fmla="*/ 860236 w 877527"/>
                  <a:gd name="T25" fmla="*/ 446368 h 571141"/>
                  <a:gd name="T26" fmla="*/ 877887 w 877527"/>
                  <a:gd name="T27" fmla="*/ 446368 h 571141"/>
                  <a:gd name="T28" fmla="*/ 877887 w 877527"/>
                  <a:gd name="T29" fmla="*/ 464347 h 571141"/>
                  <a:gd name="T30" fmla="*/ 877887 w 877527"/>
                  <a:gd name="T31" fmla="*/ 553521 h 571141"/>
                  <a:gd name="T32" fmla="*/ 877887 w 877527"/>
                  <a:gd name="T33" fmla="*/ 571500 h 571141"/>
                  <a:gd name="T34" fmla="*/ 860236 w 877527"/>
                  <a:gd name="T35" fmla="*/ 571500 h 571141"/>
                  <a:gd name="T36" fmla="*/ 18011 w 877527"/>
                  <a:gd name="T37" fmla="*/ 571500 h 571141"/>
                  <a:gd name="T38" fmla="*/ 0 w 877527"/>
                  <a:gd name="T39" fmla="*/ 571500 h 571141"/>
                  <a:gd name="T40" fmla="*/ 0 w 877527"/>
                  <a:gd name="T41" fmla="*/ 553521 h 571141"/>
                  <a:gd name="T42" fmla="*/ 0 w 877527"/>
                  <a:gd name="T43" fmla="*/ 464347 h 571141"/>
                  <a:gd name="T44" fmla="*/ 158301 w 877527"/>
                  <a:gd name="T45" fmla="*/ 303935 h 571141"/>
                  <a:gd name="T46" fmla="*/ 158301 w 877527"/>
                  <a:gd name="T47" fmla="*/ 339586 h 571141"/>
                  <a:gd name="T48" fmla="*/ 497808 w 877527"/>
                  <a:gd name="T49" fmla="*/ 339586 h 571141"/>
                  <a:gd name="T50" fmla="*/ 497808 w 877527"/>
                  <a:gd name="T51" fmla="*/ 303935 h 571141"/>
                  <a:gd name="T52" fmla="*/ 158301 w 877527"/>
                  <a:gd name="T53" fmla="*/ 214627 h 571141"/>
                  <a:gd name="T54" fmla="*/ 158301 w 877527"/>
                  <a:gd name="T55" fmla="*/ 250278 h 571141"/>
                  <a:gd name="T56" fmla="*/ 497808 w 877527"/>
                  <a:gd name="T57" fmla="*/ 250278 h 571141"/>
                  <a:gd name="T58" fmla="*/ 497808 w 877527"/>
                  <a:gd name="T59" fmla="*/ 214627 h 571141"/>
                  <a:gd name="T60" fmla="*/ 158301 w 877527"/>
                  <a:gd name="T61" fmla="*/ 124959 h 571141"/>
                  <a:gd name="T62" fmla="*/ 158301 w 877527"/>
                  <a:gd name="T63" fmla="*/ 160970 h 571141"/>
                  <a:gd name="T64" fmla="*/ 497808 w 877527"/>
                  <a:gd name="T65" fmla="*/ 160970 h 571141"/>
                  <a:gd name="T66" fmla="*/ 497808 w 877527"/>
                  <a:gd name="T67" fmla="*/ 124959 h 571141"/>
                  <a:gd name="T68" fmla="*/ 533092 w 877527"/>
                  <a:gd name="T69" fmla="*/ 121358 h 571141"/>
                  <a:gd name="T70" fmla="*/ 540292 w 877527"/>
                  <a:gd name="T71" fmla="*/ 154848 h 571141"/>
                  <a:gd name="T72" fmla="*/ 574855 w 877527"/>
                  <a:gd name="T73" fmla="*/ 310777 h 571141"/>
                  <a:gd name="T74" fmla="*/ 580255 w 877527"/>
                  <a:gd name="T75" fmla="*/ 335985 h 571141"/>
                  <a:gd name="T76" fmla="*/ 600776 w 877527"/>
                  <a:gd name="T77" fmla="*/ 320140 h 571141"/>
                  <a:gd name="T78" fmla="*/ 640380 w 877527"/>
                  <a:gd name="T79" fmla="*/ 289531 h 571141"/>
                  <a:gd name="T80" fmla="*/ 699785 w 877527"/>
                  <a:gd name="T81" fmla="*/ 359393 h 571141"/>
                  <a:gd name="T82" fmla="*/ 724626 w 877527"/>
                  <a:gd name="T83" fmla="*/ 338146 h 571141"/>
                  <a:gd name="T84" fmla="*/ 665942 w 877527"/>
                  <a:gd name="T85" fmla="*/ 269364 h 571141"/>
                  <a:gd name="T86" fmla="*/ 709145 w 877527"/>
                  <a:gd name="T87" fmla="*/ 235874 h 571141"/>
                  <a:gd name="T88" fmla="*/ 729307 w 877527"/>
                  <a:gd name="T89" fmla="*/ 220029 h 571141"/>
                  <a:gd name="T90" fmla="*/ 706265 w 877527"/>
                  <a:gd name="T91" fmla="*/ 208505 h 571141"/>
                  <a:gd name="T92" fmla="*/ 563693 w 877527"/>
                  <a:gd name="T93" fmla="*/ 136843 h 571141"/>
                  <a:gd name="T94" fmla="*/ 75855 w 877527"/>
                  <a:gd name="T95" fmla="*/ 0 h 571141"/>
                  <a:gd name="T96" fmla="*/ 802033 w 877527"/>
                  <a:gd name="T97" fmla="*/ 0 h 571141"/>
                  <a:gd name="T98" fmla="*/ 826515 w 877527"/>
                  <a:gd name="T99" fmla="*/ 10083 h 571141"/>
                  <a:gd name="T100" fmla="*/ 836595 w 877527"/>
                  <a:gd name="T101" fmla="*/ 34571 h 571141"/>
                  <a:gd name="T102" fmla="*/ 836595 w 877527"/>
                  <a:gd name="T103" fmla="*/ 428534 h 571141"/>
                  <a:gd name="T104" fmla="*/ 41292 w 877527"/>
                  <a:gd name="T105" fmla="*/ 428534 h 571141"/>
                  <a:gd name="T106" fmla="*/ 41292 w 877527"/>
                  <a:gd name="T107" fmla="*/ 34571 h 571141"/>
                  <a:gd name="T108" fmla="*/ 51373 w 877527"/>
                  <a:gd name="T109" fmla="*/ 10083 h 571141"/>
                  <a:gd name="T110" fmla="*/ 75855 w 877527"/>
                  <a:gd name="T111" fmla="*/ 0 h 57114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77527" h="571141">
                    <a:moveTo>
                      <a:pt x="782825" y="486694"/>
                    </a:moveTo>
                    <a:cubicBezTo>
                      <a:pt x="770222" y="486694"/>
                      <a:pt x="760500" y="496397"/>
                      <a:pt x="760500" y="508614"/>
                    </a:cubicBezTo>
                    <a:cubicBezTo>
                      <a:pt x="760500" y="520473"/>
                      <a:pt x="770222" y="530535"/>
                      <a:pt x="782825" y="530535"/>
                    </a:cubicBezTo>
                    <a:cubicBezTo>
                      <a:pt x="794708" y="530535"/>
                      <a:pt x="804790" y="520473"/>
                      <a:pt x="804790" y="508614"/>
                    </a:cubicBezTo>
                    <a:cubicBezTo>
                      <a:pt x="804790" y="496397"/>
                      <a:pt x="794708" y="486694"/>
                      <a:pt x="782825" y="486694"/>
                    </a:cubicBezTo>
                    <a:close/>
                    <a:moveTo>
                      <a:pt x="697485" y="486694"/>
                    </a:moveTo>
                    <a:cubicBezTo>
                      <a:pt x="685242" y="486694"/>
                      <a:pt x="675520" y="496397"/>
                      <a:pt x="675520" y="508614"/>
                    </a:cubicBezTo>
                    <a:cubicBezTo>
                      <a:pt x="675520" y="520473"/>
                      <a:pt x="685242" y="530535"/>
                      <a:pt x="697485" y="530535"/>
                    </a:cubicBezTo>
                    <a:cubicBezTo>
                      <a:pt x="709367" y="530535"/>
                      <a:pt x="719450" y="520473"/>
                      <a:pt x="719450" y="508614"/>
                    </a:cubicBezTo>
                    <a:cubicBezTo>
                      <a:pt x="719450" y="496397"/>
                      <a:pt x="709367" y="486694"/>
                      <a:pt x="697485" y="486694"/>
                    </a:cubicBezTo>
                    <a:close/>
                    <a:moveTo>
                      <a:pt x="0" y="446088"/>
                    </a:moveTo>
                    <a:lnTo>
                      <a:pt x="18004" y="446088"/>
                    </a:lnTo>
                    <a:lnTo>
                      <a:pt x="859883" y="446088"/>
                    </a:lnTo>
                    <a:lnTo>
                      <a:pt x="877527" y="446088"/>
                    </a:lnTo>
                    <a:lnTo>
                      <a:pt x="877527" y="464055"/>
                    </a:lnTo>
                    <a:lnTo>
                      <a:pt x="877527" y="553173"/>
                    </a:lnTo>
                    <a:lnTo>
                      <a:pt x="877527" y="571141"/>
                    </a:lnTo>
                    <a:lnTo>
                      <a:pt x="859883" y="571141"/>
                    </a:lnTo>
                    <a:lnTo>
                      <a:pt x="18004" y="571141"/>
                    </a:lnTo>
                    <a:lnTo>
                      <a:pt x="0" y="571141"/>
                    </a:lnTo>
                    <a:lnTo>
                      <a:pt x="0" y="553173"/>
                    </a:lnTo>
                    <a:lnTo>
                      <a:pt x="0" y="464055"/>
                    </a:lnTo>
                    <a:lnTo>
                      <a:pt x="0" y="446088"/>
                    </a:lnTo>
                    <a:close/>
                    <a:moveTo>
                      <a:pt x="158236" y="303744"/>
                    </a:moveTo>
                    <a:lnTo>
                      <a:pt x="158236" y="339373"/>
                    </a:lnTo>
                    <a:lnTo>
                      <a:pt x="497604" y="339373"/>
                    </a:lnTo>
                    <a:lnTo>
                      <a:pt x="497604" y="303744"/>
                    </a:lnTo>
                    <a:lnTo>
                      <a:pt x="158236" y="303744"/>
                    </a:lnTo>
                    <a:close/>
                    <a:moveTo>
                      <a:pt x="158236" y="214492"/>
                    </a:moveTo>
                    <a:lnTo>
                      <a:pt x="158236" y="250121"/>
                    </a:lnTo>
                    <a:lnTo>
                      <a:pt x="497604" y="250121"/>
                    </a:lnTo>
                    <a:lnTo>
                      <a:pt x="497604" y="214492"/>
                    </a:lnTo>
                    <a:lnTo>
                      <a:pt x="158236" y="214492"/>
                    </a:lnTo>
                    <a:close/>
                    <a:moveTo>
                      <a:pt x="158236" y="124881"/>
                    </a:moveTo>
                    <a:lnTo>
                      <a:pt x="158236" y="160869"/>
                    </a:lnTo>
                    <a:lnTo>
                      <a:pt x="497604" y="160869"/>
                    </a:lnTo>
                    <a:lnTo>
                      <a:pt x="497604" y="124881"/>
                    </a:lnTo>
                    <a:lnTo>
                      <a:pt x="158236" y="124881"/>
                    </a:lnTo>
                    <a:close/>
                    <a:moveTo>
                      <a:pt x="532873" y="121282"/>
                    </a:moveTo>
                    <a:lnTo>
                      <a:pt x="540070" y="154751"/>
                    </a:lnTo>
                    <a:lnTo>
                      <a:pt x="574619" y="310582"/>
                    </a:lnTo>
                    <a:lnTo>
                      <a:pt x="580017" y="335774"/>
                    </a:lnTo>
                    <a:lnTo>
                      <a:pt x="600530" y="319939"/>
                    </a:lnTo>
                    <a:lnTo>
                      <a:pt x="640117" y="289349"/>
                    </a:lnTo>
                    <a:lnTo>
                      <a:pt x="699498" y="359167"/>
                    </a:lnTo>
                    <a:lnTo>
                      <a:pt x="724329" y="337934"/>
                    </a:lnTo>
                    <a:lnTo>
                      <a:pt x="665669" y="269195"/>
                    </a:lnTo>
                    <a:lnTo>
                      <a:pt x="708854" y="235726"/>
                    </a:lnTo>
                    <a:lnTo>
                      <a:pt x="729008" y="219891"/>
                    </a:lnTo>
                    <a:lnTo>
                      <a:pt x="705975" y="208374"/>
                    </a:lnTo>
                    <a:lnTo>
                      <a:pt x="563462" y="136757"/>
                    </a:lnTo>
                    <a:lnTo>
                      <a:pt x="532873" y="121282"/>
                    </a:lnTo>
                    <a:close/>
                    <a:moveTo>
                      <a:pt x="75824" y="0"/>
                    </a:moveTo>
                    <a:lnTo>
                      <a:pt x="801704" y="0"/>
                    </a:lnTo>
                    <a:cubicBezTo>
                      <a:pt x="811061" y="0"/>
                      <a:pt x="819698" y="3959"/>
                      <a:pt x="826176" y="10077"/>
                    </a:cubicBezTo>
                    <a:cubicBezTo>
                      <a:pt x="832654" y="16195"/>
                      <a:pt x="836252" y="24832"/>
                      <a:pt x="836252" y="34549"/>
                    </a:cubicBezTo>
                    <a:lnTo>
                      <a:pt x="836252" y="428265"/>
                    </a:lnTo>
                    <a:lnTo>
                      <a:pt x="41275" y="428265"/>
                    </a:lnTo>
                    <a:lnTo>
                      <a:pt x="41275" y="34549"/>
                    </a:lnTo>
                    <a:cubicBezTo>
                      <a:pt x="41275" y="25192"/>
                      <a:pt x="45234" y="16555"/>
                      <a:pt x="51352" y="10077"/>
                    </a:cubicBezTo>
                    <a:cubicBezTo>
                      <a:pt x="57830" y="3959"/>
                      <a:pt x="66467" y="0"/>
                      <a:pt x="75824"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grpSp>
        <p:grpSp>
          <p:nvGrpSpPr>
            <p:cNvPr id="5" name="Group 4">
              <a:extLst>
                <a:ext uri="{FF2B5EF4-FFF2-40B4-BE49-F238E27FC236}">
                  <a16:creationId xmlns:a16="http://schemas.microsoft.com/office/drawing/2014/main" id="{6A80E0CD-8BC4-EA4A-8689-0551CF61386C}"/>
                </a:ext>
              </a:extLst>
            </p:cNvPr>
            <p:cNvGrpSpPr/>
            <p:nvPr/>
          </p:nvGrpSpPr>
          <p:grpSpPr>
            <a:xfrm>
              <a:off x="10138411" y="2999665"/>
              <a:ext cx="4133233" cy="4732336"/>
              <a:chOff x="10103486" y="2999665"/>
              <a:chExt cx="4133233" cy="4732336"/>
            </a:xfrm>
          </p:grpSpPr>
          <p:sp>
            <p:nvSpPr>
              <p:cNvPr id="8195" name="Freeform 3">
                <a:extLst>
                  <a:ext uri="{FF2B5EF4-FFF2-40B4-BE49-F238E27FC236}">
                    <a16:creationId xmlns:a16="http://schemas.microsoft.com/office/drawing/2014/main" id="{521F0697-0930-DD4D-AD78-F6DD15BF470D}"/>
                  </a:ext>
                </a:extLst>
              </p:cNvPr>
              <p:cNvSpPr>
                <a:spLocks noChangeArrowheads="1"/>
              </p:cNvSpPr>
              <p:nvPr/>
            </p:nvSpPr>
            <p:spPr bwMode="auto">
              <a:xfrm>
                <a:off x="10103486" y="2999665"/>
                <a:ext cx="4133233" cy="4732336"/>
              </a:xfrm>
              <a:custGeom>
                <a:avLst/>
                <a:gdLst>
                  <a:gd name="T0" fmla="*/ 3164 w 6328"/>
                  <a:gd name="T1" fmla="*/ 7242 h 7243"/>
                  <a:gd name="T2" fmla="*/ 1125 w 6328"/>
                  <a:gd name="T3" fmla="*/ 5204 h 7243"/>
                  <a:gd name="T4" fmla="*/ 1125 w 6328"/>
                  <a:gd name="T5" fmla="*/ 5204 h 7243"/>
                  <a:gd name="T6" fmla="*/ 1125 w 6328"/>
                  <a:gd name="T7" fmla="*/ 1126 h 7243"/>
                  <a:gd name="T8" fmla="*/ 1125 w 6328"/>
                  <a:gd name="T9" fmla="*/ 1126 h 7243"/>
                  <a:gd name="T10" fmla="*/ 5201 w 6328"/>
                  <a:gd name="T11" fmla="*/ 1126 h 7243"/>
                  <a:gd name="T12" fmla="*/ 5201 w 6328"/>
                  <a:gd name="T13" fmla="*/ 1126 h 7243"/>
                  <a:gd name="T14" fmla="*/ 5201 w 6328"/>
                  <a:gd name="T15" fmla="*/ 5204 h 7243"/>
                  <a:gd name="T16" fmla="*/ 3164 w 6328"/>
                  <a:gd name="T17" fmla="*/ 7242 h 7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28" h="7243">
                    <a:moveTo>
                      <a:pt x="3164" y="7242"/>
                    </a:moveTo>
                    <a:lnTo>
                      <a:pt x="1125" y="5204"/>
                    </a:lnTo>
                    <a:lnTo>
                      <a:pt x="1125" y="5204"/>
                    </a:lnTo>
                    <a:cubicBezTo>
                      <a:pt x="0" y="4078"/>
                      <a:pt x="0" y="2252"/>
                      <a:pt x="1125" y="1126"/>
                    </a:cubicBezTo>
                    <a:lnTo>
                      <a:pt x="1125" y="1126"/>
                    </a:lnTo>
                    <a:cubicBezTo>
                      <a:pt x="2251" y="0"/>
                      <a:pt x="4076" y="0"/>
                      <a:pt x="5201" y="1126"/>
                    </a:cubicBezTo>
                    <a:lnTo>
                      <a:pt x="5201" y="1126"/>
                    </a:lnTo>
                    <a:cubicBezTo>
                      <a:pt x="6327" y="2252"/>
                      <a:pt x="6327" y="4078"/>
                      <a:pt x="5201" y="5204"/>
                    </a:cubicBezTo>
                    <a:lnTo>
                      <a:pt x="3164" y="7242"/>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8196" name="Freeform 4">
                <a:extLst>
                  <a:ext uri="{FF2B5EF4-FFF2-40B4-BE49-F238E27FC236}">
                    <a16:creationId xmlns:a16="http://schemas.microsoft.com/office/drawing/2014/main" id="{BF980ECF-D0BF-1F4C-A2A5-CE3AD458F826}"/>
                  </a:ext>
                </a:extLst>
              </p:cNvPr>
              <p:cNvSpPr>
                <a:spLocks noChangeArrowheads="1"/>
              </p:cNvSpPr>
              <p:nvPr/>
            </p:nvSpPr>
            <p:spPr bwMode="auto">
              <a:xfrm>
                <a:off x="10688187" y="3584366"/>
                <a:ext cx="2963832" cy="2963832"/>
              </a:xfrm>
              <a:custGeom>
                <a:avLst/>
                <a:gdLst>
                  <a:gd name="T0" fmla="*/ 3729 w 4537"/>
                  <a:gd name="T1" fmla="*/ 3729 h 4538"/>
                  <a:gd name="T2" fmla="*/ 3729 w 4537"/>
                  <a:gd name="T3" fmla="*/ 3729 h 4538"/>
                  <a:gd name="T4" fmla="*/ 3729 w 4537"/>
                  <a:gd name="T5" fmla="*/ 807 h 4538"/>
                  <a:gd name="T6" fmla="*/ 3729 w 4537"/>
                  <a:gd name="T7" fmla="*/ 807 h 4538"/>
                  <a:gd name="T8" fmla="*/ 807 w 4537"/>
                  <a:gd name="T9" fmla="*/ 807 h 4538"/>
                  <a:gd name="T10" fmla="*/ 807 w 4537"/>
                  <a:gd name="T11" fmla="*/ 807 h 4538"/>
                  <a:gd name="T12" fmla="*/ 807 w 4537"/>
                  <a:gd name="T13" fmla="*/ 3729 h 4538"/>
                  <a:gd name="T14" fmla="*/ 807 w 4537"/>
                  <a:gd name="T15" fmla="*/ 3729 h 4538"/>
                  <a:gd name="T16" fmla="*/ 3729 w 4537"/>
                  <a:gd name="T17" fmla="*/ 3729 h 4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37" h="4538">
                    <a:moveTo>
                      <a:pt x="3729" y="3729"/>
                    </a:moveTo>
                    <a:lnTo>
                      <a:pt x="3729" y="3729"/>
                    </a:lnTo>
                    <a:cubicBezTo>
                      <a:pt x="4536" y="2922"/>
                      <a:pt x="4536" y="1614"/>
                      <a:pt x="3729" y="807"/>
                    </a:cubicBezTo>
                    <a:lnTo>
                      <a:pt x="3729" y="807"/>
                    </a:lnTo>
                    <a:cubicBezTo>
                      <a:pt x="2922" y="0"/>
                      <a:pt x="1615" y="0"/>
                      <a:pt x="807" y="807"/>
                    </a:cubicBezTo>
                    <a:lnTo>
                      <a:pt x="807" y="807"/>
                    </a:lnTo>
                    <a:cubicBezTo>
                      <a:pt x="0" y="1614"/>
                      <a:pt x="0" y="2922"/>
                      <a:pt x="807" y="3729"/>
                    </a:cubicBezTo>
                    <a:lnTo>
                      <a:pt x="807" y="3729"/>
                    </a:lnTo>
                    <a:cubicBezTo>
                      <a:pt x="1615" y="4537"/>
                      <a:pt x="2922" y="4537"/>
                      <a:pt x="3729" y="3729"/>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4" name="Freeform 8">
                <a:extLst>
                  <a:ext uri="{FF2B5EF4-FFF2-40B4-BE49-F238E27FC236}">
                    <a16:creationId xmlns:a16="http://schemas.microsoft.com/office/drawing/2014/main" id="{8DD8922B-24AA-BE43-9EDB-854F060BE7CD}"/>
                  </a:ext>
                </a:extLst>
              </p:cNvPr>
              <p:cNvSpPr>
                <a:spLocks noChangeArrowheads="1"/>
              </p:cNvSpPr>
              <p:nvPr/>
            </p:nvSpPr>
            <p:spPr bwMode="auto">
              <a:xfrm>
                <a:off x="11642435" y="4382390"/>
                <a:ext cx="1098183" cy="1367783"/>
              </a:xfrm>
              <a:custGeom>
                <a:avLst/>
                <a:gdLst>
                  <a:gd name="T0" fmla="*/ 8535518 w 1960"/>
                  <a:gd name="T1" fmla="*/ 263342274 h 2438"/>
                  <a:gd name="T2" fmla="*/ 244811667 w 1960"/>
                  <a:gd name="T3" fmla="*/ 263342274 h 2438"/>
                  <a:gd name="T4" fmla="*/ 244811667 w 1960"/>
                  <a:gd name="T5" fmla="*/ 250246692 h 2438"/>
                  <a:gd name="T6" fmla="*/ 8535518 w 1960"/>
                  <a:gd name="T7" fmla="*/ 250246692 h 2438"/>
                  <a:gd name="T8" fmla="*/ 8535518 w 1960"/>
                  <a:gd name="T9" fmla="*/ 263342274 h 2438"/>
                  <a:gd name="T10" fmla="*/ 35693460 w 1960"/>
                  <a:gd name="T11" fmla="*/ 71573078 h 2438"/>
                  <a:gd name="T12" fmla="*/ 217523902 w 1960"/>
                  <a:gd name="T13" fmla="*/ 71573078 h 2438"/>
                  <a:gd name="T14" fmla="*/ 217523902 w 1960"/>
                  <a:gd name="T15" fmla="*/ 58347504 h 2438"/>
                  <a:gd name="T16" fmla="*/ 35693460 w 1960"/>
                  <a:gd name="T17" fmla="*/ 58347504 h 2438"/>
                  <a:gd name="T18" fmla="*/ 35693460 w 1960"/>
                  <a:gd name="T19" fmla="*/ 71573078 h 2438"/>
                  <a:gd name="T20" fmla="*/ 35693460 w 1960"/>
                  <a:gd name="T21" fmla="*/ 115269071 h 2438"/>
                  <a:gd name="T22" fmla="*/ 217523902 w 1960"/>
                  <a:gd name="T23" fmla="*/ 115269071 h 2438"/>
                  <a:gd name="T24" fmla="*/ 217523902 w 1960"/>
                  <a:gd name="T25" fmla="*/ 102173128 h 2438"/>
                  <a:gd name="T26" fmla="*/ 35693460 w 1960"/>
                  <a:gd name="T27" fmla="*/ 102173128 h 2438"/>
                  <a:gd name="T28" fmla="*/ 35693460 w 1960"/>
                  <a:gd name="T29" fmla="*/ 115269071 h 2438"/>
                  <a:gd name="T30" fmla="*/ 35693460 w 1960"/>
                  <a:gd name="T31" fmla="*/ 159094695 h 2438"/>
                  <a:gd name="T32" fmla="*/ 217523902 w 1960"/>
                  <a:gd name="T33" fmla="*/ 159094695 h 2438"/>
                  <a:gd name="T34" fmla="*/ 217523902 w 1960"/>
                  <a:gd name="T35" fmla="*/ 145998752 h 2438"/>
                  <a:gd name="T36" fmla="*/ 35693460 w 1960"/>
                  <a:gd name="T37" fmla="*/ 145998752 h 2438"/>
                  <a:gd name="T38" fmla="*/ 35693460 w 1960"/>
                  <a:gd name="T39" fmla="*/ 159094695 h 2438"/>
                  <a:gd name="T40" fmla="*/ 126738143 w 1960"/>
                  <a:gd name="T41" fmla="*/ 273844883 h 2438"/>
                  <a:gd name="T42" fmla="*/ 126738143 w 1960"/>
                  <a:gd name="T43" fmla="*/ 273844883 h 2438"/>
                  <a:gd name="T44" fmla="*/ 110960652 w 1960"/>
                  <a:gd name="T45" fmla="*/ 289663791 h 2438"/>
                  <a:gd name="T46" fmla="*/ 110960652 w 1960"/>
                  <a:gd name="T47" fmla="*/ 289663791 h 2438"/>
                  <a:gd name="T48" fmla="*/ 126738143 w 1960"/>
                  <a:gd name="T49" fmla="*/ 305482339 h 2438"/>
                  <a:gd name="T50" fmla="*/ 126738143 w 1960"/>
                  <a:gd name="T51" fmla="*/ 305482339 h 2438"/>
                  <a:gd name="T52" fmla="*/ 142386533 w 1960"/>
                  <a:gd name="T53" fmla="*/ 289663791 h 2438"/>
                  <a:gd name="T54" fmla="*/ 142386533 w 1960"/>
                  <a:gd name="T55" fmla="*/ 289663791 h 2438"/>
                  <a:gd name="T56" fmla="*/ 126738143 w 1960"/>
                  <a:gd name="T57" fmla="*/ 273844883 h 2438"/>
                  <a:gd name="T58" fmla="*/ 12415070 w 1960"/>
                  <a:gd name="T59" fmla="*/ 0 h 2438"/>
                  <a:gd name="T60" fmla="*/ 240931755 w 1960"/>
                  <a:gd name="T61" fmla="*/ 0 h 2438"/>
                  <a:gd name="T62" fmla="*/ 240931755 w 1960"/>
                  <a:gd name="T63" fmla="*/ 0 h 2438"/>
                  <a:gd name="T64" fmla="*/ 249596375 w 1960"/>
                  <a:gd name="T65" fmla="*/ 3630380 h 2438"/>
                  <a:gd name="T66" fmla="*/ 249596375 w 1960"/>
                  <a:gd name="T67" fmla="*/ 3630380 h 2438"/>
                  <a:gd name="T68" fmla="*/ 249596375 w 1960"/>
                  <a:gd name="T69" fmla="*/ 3630380 h 2438"/>
                  <a:gd name="T70" fmla="*/ 253346825 w 1960"/>
                  <a:gd name="T71" fmla="*/ 12317798 h 2438"/>
                  <a:gd name="T72" fmla="*/ 253346825 w 1960"/>
                  <a:gd name="T73" fmla="*/ 303667149 h 2438"/>
                  <a:gd name="T74" fmla="*/ 253346825 w 1960"/>
                  <a:gd name="T75" fmla="*/ 303667149 h 2438"/>
                  <a:gd name="T76" fmla="*/ 249596375 w 1960"/>
                  <a:gd name="T77" fmla="*/ 312354567 h 2438"/>
                  <a:gd name="T78" fmla="*/ 249596375 w 1960"/>
                  <a:gd name="T79" fmla="*/ 312354567 h 2438"/>
                  <a:gd name="T80" fmla="*/ 249596375 w 1960"/>
                  <a:gd name="T81" fmla="*/ 312354567 h 2438"/>
                  <a:gd name="T82" fmla="*/ 240931755 w 1960"/>
                  <a:gd name="T83" fmla="*/ 315984947 h 2438"/>
                  <a:gd name="T84" fmla="*/ 12415070 w 1960"/>
                  <a:gd name="T85" fmla="*/ 315984947 h 2438"/>
                  <a:gd name="T86" fmla="*/ 12415070 w 1960"/>
                  <a:gd name="T87" fmla="*/ 315984947 h 2438"/>
                  <a:gd name="T88" fmla="*/ 3620987 w 1960"/>
                  <a:gd name="T89" fmla="*/ 312354567 h 2438"/>
                  <a:gd name="T90" fmla="*/ 3620987 w 1960"/>
                  <a:gd name="T91" fmla="*/ 312354567 h 2438"/>
                  <a:gd name="T92" fmla="*/ 0 w 1960"/>
                  <a:gd name="T93" fmla="*/ 303667149 h 2438"/>
                  <a:gd name="T94" fmla="*/ 0 w 1960"/>
                  <a:gd name="T95" fmla="*/ 12317798 h 2438"/>
                  <a:gd name="T96" fmla="*/ 0 w 1960"/>
                  <a:gd name="T97" fmla="*/ 12317798 h 2438"/>
                  <a:gd name="T98" fmla="*/ 3620987 w 1960"/>
                  <a:gd name="T99" fmla="*/ 3630380 h 2438"/>
                  <a:gd name="T100" fmla="*/ 3620987 w 1960"/>
                  <a:gd name="T101" fmla="*/ 3630380 h 2438"/>
                  <a:gd name="T102" fmla="*/ 3620987 w 1960"/>
                  <a:gd name="T103" fmla="*/ 3630380 h 2438"/>
                  <a:gd name="T104" fmla="*/ 12415070 w 1960"/>
                  <a:gd name="T105" fmla="*/ 0 h 243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1960" h="2438">
                    <a:moveTo>
                      <a:pt x="66" y="2031"/>
                    </a:moveTo>
                    <a:lnTo>
                      <a:pt x="1893" y="2031"/>
                    </a:lnTo>
                    <a:lnTo>
                      <a:pt x="1893" y="1930"/>
                    </a:lnTo>
                    <a:lnTo>
                      <a:pt x="66" y="1930"/>
                    </a:lnTo>
                    <a:lnTo>
                      <a:pt x="66" y="2031"/>
                    </a:lnTo>
                    <a:close/>
                    <a:moveTo>
                      <a:pt x="276" y="552"/>
                    </a:moveTo>
                    <a:lnTo>
                      <a:pt x="1682" y="552"/>
                    </a:lnTo>
                    <a:lnTo>
                      <a:pt x="1682" y="450"/>
                    </a:lnTo>
                    <a:lnTo>
                      <a:pt x="276" y="450"/>
                    </a:lnTo>
                    <a:lnTo>
                      <a:pt x="276" y="552"/>
                    </a:lnTo>
                    <a:close/>
                    <a:moveTo>
                      <a:pt x="276" y="889"/>
                    </a:moveTo>
                    <a:lnTo>
                      <a:pt x="1682" y="889"/>
                    </a:lnTo>
                    <a:lnTo>
                      <a:pt x="1682" y="788"/>
                    </a:lnTo>
                    <a:lnTo>
                      <a:pt x="276" y="788"/>
                    </a:lnTo>
                    <a:lnTo>
                      <a:pt x="276" y="889"/>
                    </a:lnTo>
                    <a:close/>
                    <a:moveTo>
                      <a:pt x="276" y="1227"/>
                    </a:moveTo>
                    <a:lnTo>
                      <a:pt x="1682" y="1227"/>
                    </a:lnTo>
                    <a:lnTo>
                      <a:pt x="1682" y="1126"/>
                    </a:lnTo>
                    <a:lnTo>
                      <a:pt x="276" y="1126"/>
                    </a:lnTo>
                    <a:lnTo>
                      <a:pt x="276" y="1227"/>
                    </a:lnTo>
                    <a:close/>
                    <a:moveTo>
                      <a:pt x="980" y="2112"/>
                    </a:moveTo>
                    <a:lnTo>
                      <a:pt x="980" y="2112"/>
                    </a:lnTo>
                    <a:cubicBezTo>
                      <a:pt x="912" y="2112"/>
                      <a:pt x="858" y="2167"/>
                      <a:pt x="858" y="2234"/>
                    </a:cubicBezTo>
                    <a:cubicBezTo>
                      <a:pt x="858" y="2301"/>
                      <a:pt x="912" y="2356"/>
                      <a:pt x="980" y="2356"/>
                    </a:cubicBezTo>
                    <a:cubicBezTo>
                      <a:pt x="1046" y="2356"/>
                      <a:pt x="1101" y="2301"/>
                      <a:pt x="1101" y="2234"/>
                    </a:cubicBezTo>
                    <a:cubicBezTo>
                      <a:pt x="1101" y="2167"/>
                      <a:pt x="1046" y="2112"/>
                      <a:pt x="980" y="2112"/>
                    </a:cubicBezTo>
                    <a:close/>
                    <a:moveTo>
                      <a:pt x="96" y="0"/>
                    </a:moveTo>
                    <a:lnTo>
                      <a:pt x="1863" y="0"/>
                    </a:lnTo>
                    <a:cubicBezTo>
                      <a:pt x="1889" y="0"/>
                      <a:pt x="1913" y="10"/>
                      <a:pt x="1930" y="28"/>
                    </a:cubicBezTo>
                    <a:cubicBezTo>
                      <a:pt x="1948" y="45"/>
                      <a:pt x="1959" y="69"/>
                      <a:pt x="1959" y="95"/>
                    </a:cubicBezTo>
                    <a:lnTo>
                      <a:pt x="1959" y="2342"/>
                    </a:lnTo>
                    <a:cubicBezTo>
                      <a:pt x="1959" y="2368"/>
                      <a:pt x="1948" y="2392"/>
                      <a:pt x="1930" y="2409"/>
                    </a:cubicBezTo>
                    <a:cubicBezTo>
                      <a:pt x="1913" y="2426"/>
                      <a:pt x="1889" y="2437"/>
                      <a:pt x="1863" y="2437"/>
                    </a:cubicBezTo>
                    <a:lnTo>
                      <a:pt x="96" y="2437"/>
                    </a:lnTo>
                    <a:cubicBezTo>
                      <a:pt x="69" y="2437"/>
                      <a:pt x="45" y="2426"/>
                      <a:pt x="28" y="2409"/>
                    </a:cubicBezTo>
                    <a:cubicBezTo>
                      <a:pt x="11" y="2392"/>
                      <a:pt x="0" y="2368"/>
                      <a:pt x="0" y="2342"/>
                    </a:cubicBezTo>
                    <a:lnTo>
                      <a:pt x="0" y="95"/>
                    </a:lnTo>
                    <a:cubicBezTo>
                      <a:pt x="0" y="69"/>
                      <a:pt x="11" y="45"/>
                      <a:pt x="28" y="28"/>
                    </a:cubicBezTo>
                    <a:cubicBezTo>
                      <a:pt x="45" y="10"/>
                      <a:pt x="69" y="0"/>
                      <a:pt x="96" y="0"/>
                    </a:cubicBezTo>
                    <a:close/>
                  </a:path>
                </a:pathLst>
              </a:custGeom>
              <a:solidFill>
                <a:schemeClr val="tx2"/>
              </a:solidFill>
              <a:ln>
                <a:noFill/>
              </a:ln>
              <a:effectLst/>
            </p:spPr>
            <p:txBody>
              <a:bodyPr wrap="none" anchor="ctr"/>
              <a:lstStyle/>
              <a:p>
                <a:endParaRPr lang="en-US" dirty="0">
                  <a:latin typeface="Lato Light" panose="020F0502020204030203" pitchFamily="34" charset="0"/>
                </a:endParaRPr>
              </a:p>
            </p:txBody>
          </p:sp>
        </p:grpSp>
        <p:grpSp>
          <p:nvGrpSpPr>
            <p:cNvPr id="4" name="Group 3">
              <a:extLst>
                <a:ext uri="{FF2B5EF4-FFF2-40B4-BE49-F238E27FC236}">
                  <a16:creationId xmlns:a16="http://schemas.microsoft.com/office/drawing/2014/main" id="{8A47FE11-2E45-0440-9BCD-4069B074D8B5}"/>
                </a:ext>
              </a:extLst>
            </p:cNvPr>
            <p:cNvGrpSpPr/>
            <p:nvPr/>
          </p:nvGrpSpPr>
          <p:grpSpPr>
            <a:xfrm>
              <a:off x="10224460" y="8259099"/>
              <a:ext cx="3969057" cy="4542236"/>
              <a:chOff x="10224460" y="8259099"/>
              <a:chExt cx="3969057" cy="4542236"/>
            </a:xfrm>
          </p:grpSpPr>
          <p:sp>
            <p:nvSpPr>
              <p:cNvPr id="8199" name="Freeform 7">
                <a:extLst>
                  <a:ext uri="{FF2B5EF4-FFF2-40B4-BE49-F238E27FC236}">
                    <a16:creationId xmlns:a16="http://schemas.microsoft.com/office/drawing/2014/main" id="{4CC20585-0630-B842-AE1B-D7F6C4FC55BF}"/>
                  </a:ext>
                </a:extLst>
              </p:cNvPr>
              <p:cNvSpPr>
                <a:spLocks noChangeArrowheads="1"/>
              </p:cNvSpPr>
              <p:nvPr/>
            </p:nvSpPr>
            <p:spPr bwMode="auto">
              <a:xfrm>
                <a:off x="10224460" y="8259099"/>
                <a:ext cx="3969057" cy="4542236"/>
              </a:xfrm>
              <a:custGeom>
                <a:avLst/>
                <a:gdLst>
                  <a:gd name="T0" fmla="*/ 3037 w 6076"/>
                  <a:gd name="T1" fmla="*/ 0 h 6953"/>
                  <a:gd name="T2" fmla="*/ 4994 w 6076"/>
                  <a:gd name="T3" fmla="*/ 1957 h 6953"/>
                  <a:gd name="T4" fmla="*/ 4994 w 6076"/>
                  <a:gd name="T5" fmla="*/ 1957 h 6953"/>
                  <a:gd name="T6" fmla="*/ 4994 w 6076"/>
                  <a:gd name="T7" fmla="*/ 5871 h 6953"/>
                  <a:gd name="T8" fmla="*/ 4994 w 6076"/>
                  <a:gd name="T9" fmla="*/ 5871 h 6953"/>
                  <a:gd name="T10" fmla="*/ 1081 w 6076"/>
                  <a:gd name="T11" fmla="*/ 5871 h 6953"/>
                  <a:gd name="T12" fmla="*/ 1081 w 6076"/>
                  <a:gd name="T13" fmla="*/ 5871 h 6953"/>
                  <a:gd name="T14" fmla="*/ 1081 w 6076"/>
                  <a:gd name="T15" fmla="*/ 1957 h 6953"/>
                  <a:gd name="T16" fmla="*/ 3037 w 6076"/>
                  <a:gd name="T17" fmla="*/ 0 h 69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76" h="6953">
                    <a:moveTo>
                      <a:pt x="3037" y="0"/>
                    </a:moveTo>
                    <a:lnTo>
                      <a:pt x="4994" y="1957"/>
                    </a:lnTo>
                    <a:lnTo>
                      <a:pt x="4994" y="1957"/>
                    </a:lnTo>
                    <a:cubicBezTo>
                      <a:pt x="6075" y="3037"/>
                      <a:pt x="6075" y="4790"/>
                      <a:pt x="4994" y="5871"/>
                    </a:cubicBezTo>
                    <a:lnTo>
                      <a:pt x="4994" y="5871"/>
                    </a:lnTo>
                    <a:cubicBezTo>
                      <a:pt x="3913" y="6952"/>
                      <a:pt x="2162" y="6952"/>
                      <a:pt x="1081" y="5871"/>
                    </a:cubicBezTo>
                    <a:lnTo>
                      <a:pt x="1081" y="5871"/>
                    </a:lnTo>
                    <a:cubicBezTo>
                      <a:pt x="0" y="4790"/>
                      <a:pt x="0" y="3037"/>
                      <a:pt x="1081" y="1957"/>
                    </a:cubicBezTo>
                    <a:lnTo>
                      <a:pt x="3037"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8200" name="Freeform 8">
                <a:extLst>
                  <a:ext uri="{FF2B5EF4-FFF2-40B4-BE49-F238E27FC236}">
                    <a16:creationId xmlns:a16="http://schemas.microsoft.com/office/drawing/2014/main" id="{9EFBF880-AF54-EA42-B353-B050115CA5DA}"/>
                  </a:ext>
                </a:extLst>
              </p:cNvPr>
              <p:cNvSpPr>
                <a:spLocks noChangeArrowheads="1"/>
              </p:cNvSpPr>
              <p:nvPr/>
            </p:nvSpPr>
            <p:spPr bwMode="auto">
              <a:xfrm>
                <a:off x="10786118" y="9391055"/>
                <a:ext cx="2842859" cy="2845739"/>
              </a:xfrm>
              <a:custGeom>
                <a:avLst/>
                <a:gdLst>
                  <a:gd name="T0" fmla="*/ 774 w 4354"/>
                  <a:gd name="T1" fmla="*/ 775 h 4357"/>
                  <a:gd name="T2" fmla="*/ 774 w 4354"/>
                  <a:gd name="T3" fmla="*/ 775 h 4357"/>
                  <a:gd name="T4" fmla="*/ 774 w 4354"/>
                  <a:gd name="T5" fmla="*/ 3581 h 4357"/>
                  <a:gd name="T6" fmla="*/ 774 w 4354"/>
                  <a:gd name="T7" fmla="*/ 3581 h 4357"/>
                  <a:gd name="T8" fmla="*/ 3579 w 4354"/>
                  <a:gd name="T9" fmla="*/ 3581 h 4357"/>
                  <a:gd name="T10" fmla="*/ 3579 w 4354"/>
                  <a:gd name="T11" fmla="*/ 3581 h 4357"/>
                  <a:gd name="T12" fmla="*/ 3579 w 4354"/>
                  <a:gd name="T13" fmla="*/ 775 h 4357"/>
                  <a:gd name="T14" fmla="*/ 3579 w 4354"/>
                  <a:gd name="T15" fmla="*/ 775 h 4357"/>
                  <a:gd name="T16" fmla="*/ 774 w 4354"/>
                  <a:gd name="T17" fmla="*/ 775 h 4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54" h="4357">
                    <a:moveTo>
                      <a:pt x="774" y="775"/>
                    </a:moveTo>
                    <a:lnTo>
                      <a:pt x="774" y="775"/>
                    </a:lnTo>
                    <a:cubicBezTo>
                      <a:pt x="0" y="1550"/>
                      <a:pt x="0" y="2806"/>
                      <a:pt x="774" y="3581"/>
                    </a:cubicBezTo>
                    <a:lnTo>
                      <a:pt x="774" y="3581"/>
                    </a:lnTo>
                    <a:cubicBezTo>
                      <a:pt x="1549" y="4356"/>
                      <a:pt x="2804" y="4356"/>
                      <a:pt x="3579" y="3581"/>
                    </a:cubicBezTo>
                    <a:lnTo>
                      <a:pt x="3579" y="3581"/>
                    </a:lnTo>
                    <a:cubicBezTo>
                      <a:pt x="4353" y="2806"/>
                      <a:pt x="4353" y="1550"/>
                      <a:pt x="3579" y="775"/>
                    </a:cubicBezTo>
                    <a:lnTo>
                      <a:pt x="3579" y="775"/>
                    </a:lnTo>
                    <a:cubicBezTo>
                      <a:pt x="2804" y="0"/>
                      <a:pt x="1549" y="0"/>
                      <a:pt x="774" y="775"/>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5" name="Freeform 100">
                <a:extLst>
                  <a:ext uri="{FF2B5EF4-FFF2-40B4-BE49-F238E27FC236}">
                    <a16:creationId xmlns:a16="http://schemas.microsoft.com/office/drawing/2014/main" id="{E89E63FC-5195-824D-BF36-03E57DFADC49}"/>
                  </a:ext>
                </a:extLst>
              </p:cNvPr>
              <p:cNvSpPr>
                <a:spLocks noChangeArrowheads="1"/>
              </p:cNvSpPr>
              <p:nvPr/>
            </p:nvSpPr>
            <p:spPr bwMode="auto">
              <a:xfrm>
                <a:off x="11816137" y="10133743"/>
                <a:ext cx="786536" cy="1360361"/>
              </a:xfrm>
              <a:custGeom>
                <a:avLst/>
                <a:gdLst>
                  <a:gd name="T0" fmla="*/ 242755 w 504465"/>
                  <a:gd name="T1" fmla="*/ 823901 h 872763"/>
                  <a:gd name="T2" fmla="*/ 239485 w 504465"/>
                  <a:gd name="T3" fmla="*/ 832195 h 872763"/>
                  <a:gd name="T4" fmla="*/ 243054 w 504465"/>
                  <a:gd name="T5" fmla="*/ 840525 h 872763"/>
                  <a:gd name="T6" fmla="*/ 251620 w 504465"/>
                  <a:gd name="T7" fmla="*/ 844148 h 872763"/>
                  <a:gd name="T8" fmla="*/ 260187 w 504465"/>
                  <a:gd name="T9" fmla="*/ 840525 h 872763"/>
                  <a:gd name="T10" fmla="*/ 263755 w 504465"/>
                  <a:gd name="T11" fmla="*/ 832195 h 872763"/>
                  <a:gd name="T12" fmla="*/ 260486 w 504465"/>
                  <a:gd name="T13" fmla="*/ 823901 h 872763"/>
                  <a:gd name="T14" fmla="*/ 172039 w 504465"/>
                  <a:gd name="T15" fmla="*/ 787727 h 872763"/>
                  <a:gd name="T16" fmla="*/ 332430 w 504465"/>
                  <a:gd name="T17" fmla="*/ 787727 h 872763"/>
                  <a:gd name="T18" fmla="*/ 350730 w 504465"/>
                  <a:gd name="T19" fmla="*/ 805813 h 872763"/>
                  <a:gd name="T20" fmla="*/ 332430 w 504465"/>
                  <a:gd name="T21" fmla="*/ 823901 h 872763"/>
                  <a:gd name="T22" fmla="*/ 288580 w 504465"/>
                  <a:gd name="T23" fmla="*/ 823901 h 872763"/>
                  <a:gd name="T24" fmla="*/ 291952 w 504465"/>
                  <a:gd name="T25" fmla="*/ 832195 h 872763"/>
                  <a:gd name="T26" fmla="*/ 280174 w 504465"/>
                  <a:gd name="T27" fmla="*/ 861172 h 872763"/>
                  <a:gd name="T28" fmla="*/ 251620 w 504465"/>
                  <a:gd name="T29" fmla="*/ 873125 h 872763"/>
                  <a:gd name="T30" fmla="*/ 222710 w 504465"/>
                  <a:gd name="T31" fmla="*/ 861172 h 872763"/>
                  <a:gd name="T32" fmla="*/ 211289 w 504465"/>
                  <a:gd name="T33" fmla="*/ 832195 h 872763"/>
                  <a:gd name="T34" fmla="*/ 214558 w 504465"/>
                  <a:gd name="T35" fmla="*/ 823901 h 872763"/>
                  <a:gd name="T36" fmla="*/ 172039 w 504465"/>
                  <a:gd name="T37" fmla="*/ 823901 h 872763"/>
                  <a:gd name="T38" fmla="*/ 154098 w 504465"/>
                  <a:gd name="T39" fmla="*/ 805813 h 872763"/>
                  <a:gd name="T40" fmla="*/ 172039 w 504465"/>
                  <a:gd name="T41" fmla="*/ 787727 h 872763"/>
                  <a:gd name="T42" fmla="*/ 172039 w 504465"/>
                  <a:gd name="T43" fmla="*/ 738494 h 872763"/>
                  <a:gd name="T44" fmla="*/ 332430 w 504465"/>
                  <a:gd name="T45" fmla="*/ 738494 h 872763"/>
                  <a:gd name="T46" fmla="*/ 350730 w 504465"/>
                  <a:gd name="T47" fmla="*/ 756400 h 872763"/>
                  <a:gd name="T48" fmla="*/ 332430 w 504465"/>
                  <a:gd name="T49" fmla="*/ 774663 h 872763"/>
                  <a:gd name="T50" fmla="*/ 172039 w 504465"/>
                  <a:gd name="T51" fmla="*/ 774663 h 872763"/>
                  <a:gd name="T52" fmla="*/ 154098 w 504465"/>
                  <a:gd name="T53" fmla="*/ 756400 h 872763"/>
                  <a:gd name="T54" fmla="*/ 172039 w 504465"/>
                  <a:gd name="T55" fmla="*/ 738494 h 872763"/>
                  <a:gd name="T56" fmla="*/ 172039 w 504465"/>
                  <a:gd name="T57" fmla="*/ 689261 h 872763"/>
                  <a:gd name="T58" fmla="*/ 332430 w 504465"/>
                  <a:gd name="T59" fmla="*/ 689261 h 872763"/>
                  <a:gd name="T60" fmla="*/ 350730 w 504465"/>
                  <a:gd name="T61" fmla="*/ 706993 h 872763"/>
                  <a:gd name="T62" fmla="*/ 332430 w 504465"/>
                  <a:gd name="T63" fmla="*/ 725434 h 872763"/>
                  <a:gd name="T64" fmla="*/ 172039 w 504465"/>
                  <a:gd name="T65" fmla="*/ 725434 h 872763"/>
                  <a:gd name="T66" fmla="*/ 154098 w 504465"/>
                  <a:gd name="T67" fmla="*/ 706993 h 872763"/>
                  <a:gd name="T68" fmla="*/ 172039 w 504465"/>
                  <a:gd name="T69" fmla="*/ 689261 h 872763"/>
                  <a:gd name="T70" fmla="*/ 204523 w 504465"/>
                  <a:gd name="T71" fmla="*/ 331184 h 872763"/>
                  <a:gd name="T72" fmla="*/ 188319 w 504465"/>
                  <a:gd name="T73" fmla="*/ 337304 h 872763"/>
                  <a:gd name="T74" fmla="*/ 188319 w 504465"/>
                  <a:gd name="T75" fmla="*/ 656608 h 872763"/>
                  <a:gd name="T76" fmla="*/ 206682 w 504465"/>
                  <a:gd name="T77" fmla="*/ 656608 h 872763"/>
                  <a:gd name="T78" fmla="*/ 206682 w 504465"/>
                  <a:gd name="T79" fmla="*/ 359983 h 872763"/>
                  <a:gd name="T80" fmla="*/ 248452 w 504465"/>
                  <a:gd name="T81" fmla="*/ 382662 h 872763"/>
                  <a:gd name="T82" fmla="*/ 298143 w 504465"/>
                  <a:gd name="T83" fmla="*/ 361783 h 872763"/>
                  <a:gd name="T84" fmla="*/ 298143 w 504465"/>
                  <a:gd name="T85" fmla="*/ 656608 h 872763"/>
                  <a:gd name="T86" fmla="*/ 316506 w 504465"/>
                  <a:gd name="T87" fmla="*/ 656608 h 872763"/>
                  <a:gd name="T88" fmla="*/ 316506 w 504465"/>
                  <a:gd name="T89" fmla="*/ 337304 h 872763"/>
                  <a:gd name="T90" fmla="*/ 299943 w 504465"/>
                  <a:gd name="T91" fmla="*/ 331905 h 872763"/>
                  <a:gd name="T92" fmla="*/ 250613 w 504465"/>
                  <a:gd name="T93" fmla="*/ 364303 h 872763"/>
                  <a:gd name="T94" fmla="*/ 204523 w 504465"/>
                  <a:gd name="T95" fmla="*/ 331184 h 872763"/>
                  <a:gd name="T96" fmla="*/ 252413 w 504465"/>
                  <a:gd name="T97" fmla="*/ 0 h 872763"/>
                  <a:gd name="T98" fmla="*/ 431010 w 504465"/>
                  <a:gd name="T99" fmla="*/ 73797 h 872763"/>
                  <a:gd name="T100" fmla="*/ 504825 w 504465"/>
                  <a:gd name="T101" fmla="*/ 251987 h 872763"/>
                  <a:gd name="T102" fmla="*/ 474579 w 504465"/>
                  <a:gd name="T103" fmla="*/ 372582 h 872763"/>
                  <a:gd name="T104" fmla="*/ 398243 w 504465"/>
                  <a:gd name="T105" fmla="*/ 457898 h 872763"/>
                  <a:gd name="T106" fmla="*/ 398243 w 504465"/>
                  <a:gd name="T107" fmla="*/ 623130 h 872763"/>
                  <a:gd name="T108" fmla="*/ 383480 w 504465"/>
                  <a:gd name="T109" fmla="*/ 659849 h 872763"/>
                  <a:gd name="T110" fmla="*/ 346752 w 504465"/>
                  <a:gd name="T111" fmla="*/ 674608 h 872763"/>
                  <a:gd name="T112" fmla="*/ 157712 w 504465"/>
                  <a:gd name="T113" fmla="*/ 674608 h 872763"/>
                  <a:gd name="T114" fmla="*/ 121346 w 504465"/>
                  <a:gd name="T115" fmla="*/ 659849 h 872763"/>
                  <a:gd name="T116" fmla="*/ 106222 w 504465"/>
                  <a:gd name="T117" fmla="*/ 623130 h 872763"/>
                  <a:gd name="T118" fmla="*/ 106222 w 504465"/>
                  <a:gd name="T119" fmla="*/ 457898 h 872763"/>
                  <a:gd name="T120" fmla="*/ 30246 w 504465"/>
                  <a:gd name="T121" fmla="*/ 372582 h 872763"/>
                  <a:gd name="T122" fmla="*/ 0 w 504465"/>
                  <a:gd name="T123" fmla="*/ 251987 h 872763"/>
                  <a:gd name="T124" fmla="*/ 73815 w 504465"/>
                  <a:gd name="T125" fmla="*/ 73797 h 872763"/>
                  <a:gd name="T126" fmla="*/ 252413 w 504465"/>
                  <a:gd name="T127" fmla="*/ 0 h 872763"/>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60000 65536"/>
                  <a:gd name="T190" fmla="*/ 0 60000 65536"/>
                  <a:gd name="T191" fmla="*/ 0 60000 65536"/>
                </a:gdLst>
                <a:ahLst/>
                <a:cxnLst>
                  <a:cxn ang="T128">
                    <a:pos x="T0" y="T1"/>
                  </a:cxn>
                  <a:cxn ang="T129">
                    <a:pos x="T2" y="T3"/>
                  </a:cxn>
                  <a:cxn ang="T130">
                    <a:pos x="T4" y="T5"/>
                  </a:cxn>
                  <a:cxn ang="T131">
                    <a:pos x="T6" y="T7"/>
                  </a:cxn>
                  <a:cxn ang="T132">
                    <a:pos x="T8" y="T9"/>
                  </a:cxn>
                  <a:cxn ang="T133">
                    <a:pos x="T10" y="T11"/>
                  </a:cxn>
                  <a:cxn ang="T134">
                    <a:pos x="T12" y="T13"/>
                  </a:cxn>
                  <a:cxn ang="T135">
                    <a:pos x="T14" y="T15"/>
                  </a:cxn>
                  <a:cxn ang="T136">
                    <a:pos x="T16" y="T17"/>
                  </a:cxn>
                  <a:cxn ang="T137">
                    <a:pos x="T18" y="T19"/>
                  </a:cxn>
                  <a:cxn ang="T138">
                    <a:pos x="T20" y="T21"/>
                  </a:cxn>
                  <a:cxn ang="T139">
                    <a:pos x="T22" y="T23"/>
                  </a:cxn>
                  <a:cxn ang="T140">
                    <a:pos x="T24" y="T25"/>
                  </a:cxn>
                  <a:cxn ang="T141">
                    <a:pos x="T26" y="T27"/>
                  </a:cxn>
                  <a:cxn ang="T142">
                    <a:pos x="T28" y="T29"/>
                  </a:cxn>
                  <a:cxn ang="T143">
                    <a:pos x="T30" y="T31"/>
                  </a:cxn>
                  <a:cxn ang="T144">
                    <a:pos x="T32" y="T33"/>
                  </a:cxn>
                  <a:cxn ang="T145">
                    <a:pos x="T34" y="T35"/>
                  </a:cxn>
                  <a:cxn ang="T146">
                    <a:pos x="T36" y="T37"/>
                  </a:cxn>
                  <a:cxn ang="T147">
                    <a:pos x="T38" y="T39"/>
                  </a:cxn>
                  <a:cxn ang="T148">
                    <a:pos x="T40" y="T41"/>
                  </a:cxn>
                  <a:cxn ang="T149">
                    <a:pos x="T42" y="T43"/>
                  </a:cxn>
                  <a:cxn ang="T150">
                    <a:pos x="T44" y="T45"/>
                  </a:cxn>
                  <a:cxn ang="T151">
                    <a:pos x="T46" y="T47"/>
                  </a:cxn>
                  <a:cxn ang="T152">
                    <a:pos x="T48" y="T49"/>
                  </a:cxn>
                  <a:cxn ang="T153">
                    <a:pos x="T50" y="T51"/>
                  </a:cxn>
                  <a:cxn ang="T154">
                    <a:pos x="T52" y="T53"/>
                  </a:cxn>
                  <a:cxn ang="T155">
                    <a:pos x="T54" y="T55"/>
                  </a:cxn>
                  <a:cxn ang="T156">
                    <a:pos x="T56" y="T57"/>
                  </a:cxn>
                  <a:cxn ang="T157">
                    <a:pos x="T58" y="T59"/>
                  </a:cxn>
                  <a:cxn ang="T158">
                    <a:pos x="T60" y="T61"/>
                  </a:cxn>
                  <a:cxn ang="T159">
                    <a:pos x="T62" y="T63"/>
                  </a:cxn>
                  <a:cxn ang="T160">
                    <a:pos x="T64" y="T65"/>
                  </a:cxn>
                  <a:cxn ang="T161">
                    <a:pos x="T66" y="T67"/>
                  </a:cxn>
                  <a:cxn ang="T162">
                    <a:pos x="T68" y="T69"/>
                  </a:cxn>
                  <a:cxn ang="T163">
                    <a:pos x="T70" y="T71"/>
                  </a:cxn>
                  <a:cxn ang="T164">
                    <a:pos x="T72" y="T73"/>
                  </a:cxn>
                  <a:cxn ang="T165">
                    <a:pos x="T74" y="T75"/>
                  </a:cxn>
                  <a:cxn ang="T166">
                    <a:pos x="T76" y="T77"/>
                  </a:cxn>
                  <a:cxn ang="T167">
                    <a:pos x="T78" y="T79"/>
                  </a:cxn>
                  <a:cxn ang="T168">
                    <a:pos x="T80" y="T81"/>
                  </a:cxn>
                  <a:cxn ang="T169">
                    <a:pos x="T82" y="T83"/>
                  </a:cxn>
                  <a:cxn ang="T170">
                    <a:pos x="T84" y="T85"/>
                  </a:cxn>
                  <a:cxn ang="T171">
                    <a:pos x="T86" y="T87"/>
                  </a:cxn>
                  <a:cxn ang="T172">
                    <a:pos x="T88" y="T89"/>
                  </a:cxn>
                  <a:cxn ang="T173">
                    <a:pos x="T90" y="T91"/>
                  </a:cxn>
                  <a:cxn ang="T174">
                    <a:pos x="T92" y="T93"/>
                  </a:cxn>
                  <a:cxn ang="T175">
                    <a:pos x="T94" y="T95"/>
                  </a:cxn>
                  <a:cxn ang="T176">
                    <a:pos x="T96" y="T97"/>
                  </a:cxn>
                  <a:cxn ang="T177">
                    <a:pos x="T98" y="T99"/>
                  </a:cxn>
                  <a:cxn ang="T178">
                    <a:pos x="T100" y="T101"/>
                  </a:cxn>
                  <a:cxn ang="T179">
                    <a:pos x="T102" y="T103"/>
                  </a:cxn>
                  <a:cxn ang="T180">
                    <a:pos x="T104" y="T105"/>
                  </a:cxn>
                  <a:cxn ang="T181">
                    <a:pos x="T106" y="T107"/>
                  </a:cxn>
                  <a:cxn ang="T182">
                    <a:pos x="T108" y="T109"/>
                  </a:cxn>
                  <a:cxn ang="T183">
                    <a:pos x="T110" y="T111"/>
                  </a:cxn>
                  <a:cxn ang="T184">
                    <a:pos x="T112" y="T113"/>
                  </a:cxn>
                  <a:cxn ang="T185">
                    <a:pos x="T114" y="T115"/>
                  </a:cxn>
                  <a:cxn ang="T186">
                    <a:pos x="T116" y="T117"/>
                  </a:cxn>
                  <a:cxn ang="T187">
                    <a:pos x="T118" y="T119"/>
                  </a:cxn>
                  <a:cxn ang="T188">
                    <a:pos x="T120" y="T121"/>
                  </a:cxn>
                  <a:cxn ang="T189">
                    <a:pos x="T122" y="T123"/>
                  </a:cxn>
                  <a:cxn ang="T190">
                    <a:pos x="T124" y="T125"/>
                  </a:cxn>
                  <a:cxn ang="T191">
                    <a:pos x="T126" y="T127"/>
                  </a:cxn>
                </a:cxnLst>
                <a:rect l="0" t="0" r="r" b="b"/>
                <a:pathLst>
                  <a:path w="504465" h="872763">
                    <a:moveTo>
                      <a:pt x="242582" y="823559"/>
                    </a:moveTo>
                    <a:lnTo>
                      <a:pt x="239314" y="831850"/>
                    </a:lnTo>
                    <a:cubicBezTo>
                      <a:pt x="239314" y="835109"/>
                      <a:pt x="240384" y="838367"/>
                      <a:pt x="242881" y="840177"/>
                    </a:cubicBezTo>
                    <a:cubicBezTo>
                      <a:pt x="245021" y="842712"/>
                      <a:pt x="248231" y="843798"/>
                      <a:pt x="251441" y="843798"/>
                    </a:cubicBezTo>
                    <a:cubicBezTo>
                      <a:pt x="254651" y="843798"/>
                      <a:pt x="257861" y="842712"/>
                      <a:pt x="260001" y="840177"/>
                    </a:cubicBezTo>
                    <a:cubicBezTo>
                      <a:pt x="262141" y="838367"/>
                      <a:pt x="263567" y="835109"/>
                      <a:pt x="263567" y="831850"/>
                    </a:cubicBezTo>
                    <a:lnTo>
                      <a:pt x="260300" y="823559"/>
                    </a:lnTo>
                    <a:lnTo>
                      <a:pt x="242582" y="823559"/>
                    </a:lnTo>
                    <a:close/>
                    <a:moveTo>
                      <a:pt x="171916" y="787400"/>
                    </a:moveTo>
                    <a:lnTo>
                      <a:pt x="332193" y="787400"/>
                    </a:lnTo>
                    <a:cubicBezTo>
                      <a:pt x="342233" y="787400"/>
                      <a:pt x="350480" y="795553"/>
                      <a:pt x="350480" y="805479"/>
                    </a:cubicBezTo>
                    <a:cubicBezTo>
                      <a:pt x="350480" y="815405"/>
                      <a:pt x="342233" y="823559"/>
                      <a:pt x="332193" y="823559"/>
                    </a:cubicBezTo>
                    <a:lnTo>
                      <a:pt x="288374" y="823559"/>
                    </a:lnTo>
                    <a:lnTo>
                      <a:pt x="291744" y="831850"/>
                    </a:lnTo>
                    <a:cubicBezTo>
                      <a:pt x="291744" y="843074"/>
                      <a:pt x="287107" y="853574"/>
                      <a:pt x="279974" y="860815"/>
                    </a:cubicBezTo>
                    <a:cubicBezTo>
                      <a:pt x="272484" y="868418"/>
                      <a:pt x="262497" y="872763"/>
                      <a:pt x="251441" y="872763"/>
                    </a:cubicBezTo>
                    <a:cubicBezTo>
                      <a:pt x="240028" y="872763"/>
                      <a:pt x="230041" y="868418"/>
                      <a:pt x="222551" y="860815"/>
                    </a:cubicBezTo>
                    <a:cubicBezTo>
                      <a:pt x="215418" y="853574"/>
                      <a:pt x="211138" y="843074"/>
                      <a:pt x="211138" y="831850"/>
                    </a:cubicBezTo>
                    <a:lnTo>
                      <a:pt x="214405" y="823559"/>
                    </a:lnTo>
                    <a:lnTo>
                      <a:pt x="171916" y="823559"/>
                    </a:lnTo>
                    <a:cubicBezTo>
                      <a:pt x="161876" y="823559"/>
                      <a:pt x="153988" y="815405"/>
                      <a:pt x="153988" y="805479"/>
                    </a:cubicBezTo>
                    <a:cubicBezTo>
                      <a:pt x="153988" y="795553"/>
                      <a:pt x="161876" y="787400"/>
                      <a:pt x="171916" y="787400"/>
                    </a:cubicBezTo>
                    <a:close/>
                    <a:moveTo>
                      <a:pt x="171916" y="738188"/>
                    </a:moveTo>
                    <a:lnTo>
                      <a:pt x="332193" y="738188"/>
                    </a:lnTo>
                    <a:cubicBezTo>
                      <a:pt x="342233" y="738188"/>
                      <a:pt x="350480" y="746063"/>
                      <a:pt x="350480" y="756086"/>
                    </a:cubicBezTo>
                    <a:cubicBezTo>
                      <a:pt x="350480" y="766109"/>
                      <a:pt x="342233" y="774342"/>
                      <a:pt x="332193" y="774342"/>
                    </a:cubicBezTo>
                    <a:lnTo>
                      <a:pt x="171916" y="774342"/>
                    </a:lnTo>
                    <a:cubicBezTo>
                      <a:pt x="161876" y="774342"/>
                      <a:pt x="153988" y="766109"/>
                      <a:pt x="153988" y="756086"/>
                    </a:cubicBezTo>
                    <a:cubicBezTo>
                      <a:pt x="153988" y="746063"/>
                      <a:pt x="161876" y="738188"/>
                      <a:pt x="171916" y="738188"/>
                    </a:cubicBezTo>
                    <a:close/>
                    <a:moveTo>
                      <a:pt x="171916" y="688975"/>
                    </a:moveTo>
                    <a:lnTo>
                      <a:pt x="332193" y="688975"/>
                    </a:lnTo>
                    <a:cubicBezTo>
                      <a:pt x="342233" y="688975"/>
                      <a:pt x="350480" y="697128"/>
                      <a:pt x="350480" y="706700"/>
                    </a:cubicBezTo>
                    <a:cubicBezTo>
                      <a:pt x="350480" y="716626"/>
                      <a:pt x="342233" y="725133"/>
                      <a:pt x="332193" y="725133"/>
                    </a:cubicBezTo>
                    <a:lnTo>
                      <a:pt x="171916" y="725133"/>
                    </a:lnTo>
                    <a:cubicBezTo>
                      <a:pt x="161876" y="725133"/>
                      <a:pt x="153988" y="716626"/>
                      <a:pt x="153988" y="706700"/>
                    </a:cubicBezTo>
                    <a:cubicBezTo>
                      <a:pt x="153988" y="697128"/>
                      <a:pt x="161876" y="688975"/>
                      <a:pt x="171916" y="688975"/>
                    </a:cubicBezTo>
                    <a:close/>
                    <a:moveTo>
                      <a:pt x="204377" y="331047"/>
                    </a:moveTo>
                    <a:lnTo>
                      <a:pt x="188185" y="337164"/>
                    </a:lnTo>
                    <a:lnTo>
                      <a:pt x="188185" y="656336"/>
                    </a:lnTo>
                    <a:lnTo>
                      <a:pt x="206535" y="656336"/>
                    </a:lnTo>
                    <a:lnTo>
                      <a:pt x="206535" y="359834"/>
                    </a:lnTo>
                    <a:cubicBezTo>
                      <a:pt x="219849" y="372428"/>
                      <a:pt x="233522" y="380704"/>
                      <a:pt x="248275" y="382503"/>
                    </a:cubicBezTo>
                    <a:cubicBezTo>
                      <a:pt x="264467" y="384302"/>
                      <a:pt x="280658" y="378185"/>
                      <a:pt x="297930" y="361633"/>
                    </a:cubicBezTo>
                    <a:lnTo>
                      <a:pt x="297930" y="656336"/>
                    </a:lnTo>
                    <a:lnTo>
                      <a:pt x="316280" y="656336"/>
                    </a:lnTo>
                    <a:lnTo>
                      <a:pt x="316280" y="337164"/>
                    </a:lnTo>
                    <a:lnTo>
                      <a:pt x="299729" y="331767"/>
                    </a:lnTo>
                    <a:cubicBezTo>
                      <a:pt x="281018" y="356955"/>
                      <a:pt x="264826" y="365951"/>
                      <a:pt x="250434" y="364152"/>
                    </a:cubicBezTo>
                    <a:cubicBezTo>
                      <a:pt x="235321" y="362352"/>
                      <a:pt x="220209" y="349758"/>
                      <a:pt x="204377" y="331047"/>
                    </a:cubicBezTo>
                    <a:close/>
                    <a:moveTo>
                      <a:pt x="252233" y="0"/>
                    </a:moveTo>
                    <a:cubicBezTo>
                      <a:pt x="321678" y="0"/>
                      <a:pt x="385006" y="28067"/>
                      <a:pt x="430703" y="73766"/>
                    </a:cubicBezTo>
                    <a:cubicBezTo>
                      <a:pt x="476400" y="119105"/>
                      <a:pt x="504465" y="182436"/>
                      <a:pt x="504465" y="251883"/>
                    </a:cubicBezTo>
                    <a:cubicBezTo>
                      <a:pt x="504465" y="295423"/>
                      <a:pt x="493311" y="336444"/>
                      <a:pt x="474241" y="372428"/>
                    </a:cubicBezTo>
                    <a:cubicBezTo>
                      <a:pt x="455530" y="405892"/>
                      <a:pt x="429623" y="435399"/>
                      <a:pt x="397959" y="457708"/>
                    </a:cubicBezTo>
                    <a:lnTo>
                      <a:pt x="397959" y="622872"/>
                    </a:lnTo>
                    <a:cubicBezTo>
                      <a:pt x="397959" y="637265"/>
                      <a:pt x="392202" y="650219"/>
                      <a:pt x="383207" y="659575"/>
                    </a:cubicBezTo>
                    <a:cubicBezTo>
                      <a:pt x="373492" y="668571"/>
                      <a:pt x="360538" y="674328"/>
                      <a:pt x="346505" y="674328"/>
                    </a:cubicBezTo>
                    <a:lnTo>
                      <a:pt x="157600" y="674328"/>
                    </a:lnTo>
                    <a:cubicBezTo>
                      <a:pt x="143567" y="674328"/>
                      <a:pt x="130614" y="668571"/>
                      <a:pt x="121259" y="659575"/>
                    </a:cubicBezTo>
                    <a:cubicBezTo>
                      <a:pt x="112263" y="650219"/>
                      <a:pt x="106146" y="637265"/>
                      <a:pt x="106146" y="622872"/>
                    </a:cubicBezTo>
                    <a:lnTo>
                      <a:pt x="106146" y="457708"/>
                    </a:lnTo>
                    <a:cubicBezTo>
                      <a:pt x="74842" y="435399"/>
                      <a:pt x="48575" y="405892"/>
                      <a:pt x="30224" y="372428"/>
                    </a:cubicBezTo>
                    <a:cubicBezTo>
                      <a:pt x="10794" y="336444"/>
                      <a:pt x="0" y="295423"/>
                      <a:pt x="0" y="251883"/>
                    </a:cubicBezTo>
                    <a:cubicBezTo>
                      <a:pt x="0" y="182436"/>
                      <a:pt x="28425" y="119105"/>
                      <a:pt x="73762" y="73766"/>
                    </a:cubicBezTo>
                    <a:cubicBezTo>
                      <a:pt x="119459" y="28067"/>
                      <a:pt x="182428" y="0"/>
                      <a:pt x="252233"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grpSp>
        <p:grpSp>
          <p:nvGrpSpPr>
            <p:cNvPr id="6" name="Group 5">
              <a:extLst>
                <a:ext uri="{FF2B5EF4-FFF2-40B4-BE49-F238E27FC236}">
                  <a16:creationId xmlns:a16="http://schemas.microsoft.com/office/drawing/2014/main" id="{D89AB95A-CB34-FB43-8748-EC040D5294C0}"/>
                </a:ext>
              </a:extLst>
            </p:cNvPr>
            <p:cNvGrpSpPr/>
            <p:nvPr/>
          </p:nvGrpSpPr>
          <p:grpSpPr>
            <a:xfrm>
              <a:off x="12453814" y="5718671"/>
              <a:ext cx="5256551" cy="4594081"/>
              <a:chOff x="12453814" y="5718671"/>
              <a:chExt cx="5256551" cy="4594081"/>
            </a:xfrm>
          </p:grpSpPr>
          <p:sp>
            <p:nvSpPr>
              <p:cNvPr id="8193" name="Freeform 1">
                <a:extLst>
                  <a:ext uri="{FF2B5EF4-FFF2-40B4-BE49-F238E27FC236}">
                    <a16:creationId xmlns:a16="http://schemas.microsoft.com/office/drawing/2014/main" id="{FA24E29E-9122-0040-87C1-A0AC24C06753}"/>
                  </a:ext>
                </a:extLst>
              </p:cNvPr>
              <p:cNvSpPr>
                <a:spLocks noChangeArrowheads="1"/>
              </p:cNvSpPr>
              <p:nvPr/>
            </p:nvSpPr>
            <p:spPr bwMode="auto">
              <a:xfrm>
                <a:off x="12453814" y="5718671"/>
                <a:ext cx="5256551" cy="4594081"/>
              </a:xfrm>
              <a:custGeom>
                <a:avLst/>
                <a:gdLst>
                  <a:gd name="T0" fmla="*/ 6796 w 8048"/>
                  <a:gd name="T1" fmla="*/ 1251 h 7033"/>
                  <a:gd name="T2" fmla="*/ 6796 w 8048"/>
                  <a:gd name="T3" fmla="*/ 1251 h 7033"/>
                  <a:gd name="T4" fmla="*/ 2266 w 8048"/>
                  <a:gd name="T5" fmla="*/ 1251 h 7033"/>
                  <a:gd name="T6" fmla="*/ 0 w 8048"/>
                  <a:gd name="T7" fmla="*/ 3515 h 7033"/>
                  <a:gd name="T8" fmla="*/ 2266 w 8048"/>
                  <a:gd name="T9" fmla="*/ 5780 h 7033"/>
                  <a:gd name="T10" fmla="*/ 2266 w 8048"/>
                  <a:gd name="T11" fmla="*/ 5780 h 7033"/>
                  <a:gd name="T12" fmla="*/ 6796 w 8048"/>
                  <a:gd name="T13" fmla="*/ 5780 h 7033"/>
                  <a:gd name="T14" fmla="*/ 6796 w 8048"/>
                  <a:gd name="T15" fmla="*/ 5780 h 7033"/>
                  <a:gd name="T16" fmla="*/ 6796 w 8048"/>
                  <a:gd name="T17" fmla="*/ 1251 h 7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48" h="7033">
                    <a:moveTo>
                      <a:pt x="6796" y="1251"/>
                    </a:moveTo>
                    <a:lnTo>
                      <a:pt x="6796" y="1251"/>
                    </a:lnTo>
                    <a:cubicBezTo>
                      <a:pt x="5545" y="0"/>
                      <a:pt x="3517" y="0"/>
                      <a:pt x="2266" y="1251"/>
                    </a:cubicBezTo>
                    <a:lnTo>
                      <a:pt x="0" y="3515"/>
                    </a:lnTo>
                    <a:lnTo>
                      <a:pt x="2266" y="5780"/>
                    </a:lnTo>
                    <a:lnTo>
                      <a:pt x="2266" y="5780"/>
                    </a:lnTo>
                    <a:cubicBezTo>
                      <a:pt x="3517" y="7032"/>
                      <a:pt x="5545" y="7032"/>
                      <a:pt x="6796" y="5780"/>
                    </a:cubicBezTo>
                    <a:lnTo>
                      <a:pt x="6796" y="5780"/>
                    </a:lnTo>
                    <a:cubicBezTo>
                      <a:pt x="8047" y="4529"/>
                      <a:pt x="8047" y="2502"/>
                      <a:pt x="6796" y="1251"/>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8194" name="Freeform 2">
                <a:extLst>
                  <a:ext uri="{FF2B5EF4-FFF2-40B4-BE49-F238E27FC236}">
                    <a16:creationId xmlns:a16="http://schemas.microsoft.com/office/drawing/2014/main" id="{24B461AC-3805-D44E-ADA8-D6798350F94A}"/>
                  </a:ext>
                </a:extLst>
              </p:cNvPr>
              <p:cNvSpPr>
                <a:spLocks noChangeArrowheads="1"/>
              </p:cNvSpPr>
              <p:nvPr/>
            </p:nvSpPr>
            <p:spPr bwMode="auto">
              <a:xfrm>
                <a:off x="13767231" y="6369619"/>
                <a:ext cx="3295066" cy="3292185"/>
              </a:xfrm>
              <a:custGeom>
                <a:avLst/>
                <a:gdLst>
                  <a:gd name="T0" fmla="*/ 897 w 5043"/>
                  <a:gd name="T1" fmla="*/ 896 h 5041"/>
                  <a:gd name="T2" fmla="*/ 897 w 5043"/>
                  <a:gd name="T3" fmla="*/ 896 h 5041"/>
                  <a:gd name="T4" fmla="*/ 4145 w 5043"/>
                  <a:gd name="T5" fmla="*/ 896 h 5041"/>
                  <a:gd name="T6" fmla="*/ 4145 w 5043"/>
                  <a:gd name="T7" fmla="*/ 896 h 5041"/>
                  <a:gd name="T8" fmla="*/ 4145 w 5043"/>
                  <a:gd name="T9" fmla="*/ 4143 h 5041"/>
                  <a:gd name="T10" fmla="*/ 4145 w 5043"/>
                  <a:gd name="T11" fmla="*/ 4143 h 5041"/>
                  <a:gd name="T12" fmla="*/ 897 w 5043"/>
                  <a:gd name="T13" fmla="*/ 4143 h 5041"/>
                  <a:gd name="T14" fmla="*/ 897 w 5043"/>
                  <a:gd name="T15" fmla="*/ 4143 h 5041"/>
                  <a:gd name="T16" fmla="*/ 897 w 5043"/>
                  <a:gd name="T17" fmla="*/ 896 h 5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43" h="5041">
                    <a:moveTo>
                      <a:pt x="897" y="896"/>
                    </a:moveTo>
                    <a:lnTo>
                      <a:pt x="897" y="896"/>
                    </a:lnTo>
                    <a:cubicBezTo>
                      <a:pt x="1794" y="0"/>
                      <a:pt x="3248" y="0"/>
                      <a:pt x="4145" y="896"/>
                    </a:cubicBezTo>
                    <a:lnTo>
                      <a:pt x="4145" y="896"/>
                    </a:lnTo>
                    <a:cubicBezTo>
                      <a:pt x="5042" y="1793"/>
                      <a:pt x="5042" y="3246"/>
                      <a:pt x="4145" y="4143"/>
                    </a:cubicBezTo>
                    <a:lnTo>
                      <a:pt x="4145" y="4143"/>
                    </a:lnTo>
                    <a:cubicBezTo>
                      <a:pt x="3248" y="5040"/>
                      <a:pt x="1794" y="5040"/>
                      <a:pt x="897" y="4143"/>
                    </a:cubicBezTo>
                    <a:lnTo>
                      <a:pt x="897" y="4143"/>
                    </a:lnTo>
                    <a:cubicBezTo>
                      <a:pt x="0" y="3246"/>
                      <a:pt x="0" y="1793"/>
                      <a:pt x="897" y="89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6" name="Freeform 101">
                <a:extLst>
                  <a:ext uri="{FF2B5EF4-FFF2-40B4-BE49-F238E27FC236}">
                    <a16:creationId xmlns:a16="http://schemas.microsoft.com/office/drawing/2014/main" id="{A4563234-ABE1-0E4E-BDEF-93F21BD1B067}"/>
                  </a:ext>
                </a:extLst>
              </p:cNvPr>
              <p:cNvSpPr>
                <a:spLocks noChangeArrowheads="1"/>
              </p:cNvSpPr>
              <p:nvPr/>
            </p:nvSpPr>
            <p:spPr bwMode="auto">
              <a:xfrm>
                <a:off x="14814967" y="7325636"/>
                <a:ext cx="1199593" cy="1380149"/>
              </a:xfrm>
              <a:custGeom>
                <a:avLst/>
                <a:gdLst>
                  <a:gd name="T0" fmla="*/ 43243 w 769578"/>
                  <a:gd name="T1" fmla="*/ 420839 h 885465"/>
                  <a:gd name="T2" fmla="*/ 43243 w 769578"/>
                  <a:gd name="T3" fmla="*/ 451563 h 885465"/>
                  <a:gd name="T4" fmla="*/ 73873 w 769578"/>
                  <a:gd name="T5" fmla="*/ 451563 h 885465"/>
                  <a:gd name="T6" fmla="*/ 73873 w 769578"/>
                  <a:gd name="T7" fmla="*/ 420839 h 885465"/>
                  <a:gd name="T8" fmla="*/ 676571 w 769578"/>
                  <a:gd name="T9" fmla="*/ 121805 h 885465"/>
                  <a:gd name="T10" fmla="*/ 487673 w 769578"/>
                  <a:gd name="T11" fmla="*/ 336584 h 885465"/>
                  <a:gd name="T12" fmla="*/ 676571 w 769578"/>
                  <a:gd name="T13" fmla="*/ 121805 h 885465"/>
                  <a:gd name="T14" fmla="*/ 484068 w 769578"/>
                  <a:gd name="T15" fmla="*/ 12973 h 885465"/>
                  <a:gd name="T16" fmla="*/ 658907 w 769578"/>
                  <a:gd name="T17" fmla="*/ 100903 h 885465"/>
                  <a:gd name="T18" fmla="*/ 751192 w 769578"/>
                  <a:gd name="T19" fmla="*/ 156040 h 885465"/>
                  <a:gd name="T20" fmla="*/ 759844 w 769578"/>
                  <a:gd name="T21" fmla="*/ 167211 h 885465"/>
                  <a:gd name="T22" fmla="*/ 769578 w 769578"/>
                  <a:gd name="T23" fmla="*/ 179824 h 885465"/>
                  <a:gd name="T24" fmla="*/ 540305 w 769578"/>
                  <a:gd name="T25" fmla="*/ 415505 h 885465"/>
                  <a:gd name="T26" fmla="*/ 516512 w 769578"/>
                  <a:gd name="T27" fmla="*/ 417667 h 885465"/>
                  <a:gd name="T28" fmla="*/ 504977 w 769578"/>
                  <a:gd name="T29" fmla="*/ 408658 h 885465"/>
                  <a:gd name="T30" fmla="*/ 447298 w 769578"/>
                  <a:gd name="T31" fmla="*/ 318566 h 885465"/>
                  <a:gd name="T32" fmla="*/ 366177 w 769578"/>
                  <a:gd name="T33" fmla="*/ 157467 h 885465"/>
                  <a:gd name="T34" fmla="*/ 112520 w 769578"/>
                  <a:gd name="T35" fmla="*/ 413565 h 885465"/>
                  <a:gd name="T36" fmla="*/ 112520 w 769578"/>
                  <a:gd name="T37" fmla="*/ 459064 h 885465"/>
                  <a:gd name="T38" fmla="*/ 394997 w 769578"/>
                  <a:gd name="T39" fmla="*/ 741668 h 885465"/>
                  <a:gd name="T40" fmla="*/ 493157 w 769578"/>
                  <a:gd name="T41" fmla="*/ 771316 h 885465"/>
                  <a:gd name="T42" fmla="*/ 525822 w 769578"/>
                  <a:gd name="T43" fmla="*/ 847725 h 885465"/>
                  <a:gd name="T44" fmla="*/ 571140 w 769578"/>
                  <a:gd name="T45" fmla="*/ 865804 h 885465"/>
                  <a:gd name="T46" fmla="*/ 522987 w 769578"/>
                  <a:gd name="T47" fmla="*/ 883883 h 885465"/>
                  <a:gd name="T48" fmla="*/ 507219 w 769578"/>
                  <a:gd name="T49" fmla="*/ 885465 h 885465"/>
                  <a:gd name="T50" fmla="*/ 302416 w 769578"/>
                  <a:gd name="T51" fmla="*/ 885465 h 885465"/>
                  <a:gd name="T52" fmla="*/ 272380 w 769578"/>
                  <a:gd name="T53" fmla="*/ 883883 h 885465"/>
                  <a:gd name="T54" fmla="*/ 272380 w 769578"/>
                  <a:gd name="T55" fmla="*/ 847725 h 885465"/>
                  <a:gd name="T56" fmla="*/ 307329 w 769578"/>
                  <a:gd name="T57" fmla="*/ 807595 h 885465"/>
                  <a:gd name="T58" fmla="*/ 356584 w 769578"/>
                  <a:gd name="T59" fmla="*/ 754706 h 885465"/>
                  <a:gd name="T60" fmla="*/ 81305 w 769578"/>
                  <a:gd name="T61" fmla="*/ 490375 h 885465"/>
                  <a:gd name="T62" fmla="*/ 17297 w 769578"/>
                  <a:gd name="T63" fmla="*/ 477950 h 885465"/>
                  <a:gd name="T64" fmla="*/ 17297 w 769578"/>
                  <a:gd name="T65" fmla="*/ 394814 h 885465"/>
                  <a:gd name="T66" fmla="*/ 81305 w 769578"/>
                  <a:gd name="T67" fmla="*/ 382253 h 885465"/>
                  <a:gd name="T68" fmla="*/ 419822 w 769578"/>
                  <a:gd name="T69" fmla="*/ 52387 h 885465"/>
                  <a:gd name="T70" fmla="*/ 458113 w 769578"/>
                  <a:gd name="T71" fmla="*/ 13334 h 885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9578" h="885465">
                    <a:moveTo>
                      <a:pt x="58738" y="414333"/>
                    </a:moveTo>
                    <a:cubicBezTo>
                      <a:pt x="52251" y="414333"/>
                      <a:pt x="47206" y="416863"/>
                      <a:pt x="43243" y="420839"/>
                    </a:cubicBezTo>
                    <a:cubicBezTo>
                      <a:pt x="38918" y="424815"/>
                      <a:pt x="36396" y="430237"/>
                      <a:pt x="36396" y="436382"/>
                    </a:cubicBezTo>
                    <a:cubicBezTo>
                      <a:pt x="36396" y="442527"/>
                      <a:pt x="38918" y="447949"/>
                      <a:pt x="43243" y="451563"/>
                    </a:cubicBezTo>
                    <a:cubicBezTo>
                      <a:pt x="47206" y="455901"/>
                      <a:pt x="52251" y="458431"/>
                      <a:pt x="58738" y="458431"/>
                    </a:cubicBezTo>
                    <a:cubicBezTo>
                      <a:pt x="64864" y="458431"/>
                      <a:pt x="70269" y="455901"/>
                      <a:pt x="73873" y="451563"/>
                    </a:cubicBezTo>
                    <a:cubicBezTo>
                      <a:pt x="77836" y="447949"/>
                      <a:pt x="80719" y="442527"/>
                      <a:pt x="80719" y="436382"/>
                    </a:cubicBezTo>
                    <a:cubicBezTo>
                      <a:pt x="80719" y="430237"/>
                      <a:pt x="77836" y="424815"/>
                      <a:pt x="73873" y="420839"/>
                    </a:cubicBezTo>
                    <a:cubicBezTo>
                      <a:pt x="70269" y="416863"/>
                      <a:pt x="64864" y="414333"/>
                      <a:pt x="58738" y="414333"/>
                    </a:cubicBezTo>
                    <a:close/>
                    <a:moveTo>
                      <a:pt x="676571" y="121805"/>
                    </a:moveTo>
                    <a:lnTo>
                      <a:pt x="475056" y="323611"/>
                    </a:lnTo>
                    <a:lnTo>
                      <a:pt x="487673" y="336584"/>
                    </a:lnTo>
                    <a:lnTo>
                      <a:pt x="689549" y="134778"/>
                    </a:lnTo>
                    <a:lnTo>
                      <a:pt x="676571" y="121805"/>
                    </a:lnTo>
                    <a:close/>
                    <a:moveTo>
                      <a:pt x="471090" y="0"/>
                    </a:moveTo>
                    <a:lnTo>
                      <a:pt x="484068" y="12973"/>
                    </a:lnTo>
                    <a:lnTo>
                      <a:pt x="574912" y="101624"/>
                    </a:lnTo>
                    <a:cubicBezTo>
                      <a:pt x="602670" y="94417"/>
                      <a:pt x="631509" y="94417"/>
                      <a:pt x="658907" y="100903"/>
                    </a:cubicBezTo>
                    <a:cubicBezTo>
                      <a:pt x="689188" y="107750"/>
                      <a:pt x="717667" y="123246"/>
                      <a:pt x="741820" y="146310"/>
                    </a:cubicBezTo>
                    <a:cubicBezTo>
                      <a:pt x="745064" y="149553"/>
                      <a:pt x="748308" y="152796"/>
                      <a:pt x="751192" y="156040"/>
                    </a:cubicBezTo>
                    <a:cubicBezTo>
                      <a:pt x="754076" y="159283"/>
                      <a:pt x="756600" y="162887"/>
                      <a:pt x="759844" y="166851"/>
                    </a:cubicBezTo>
                    <a:lnTo>
                      <a:pt x="759844" y="167211"/>
                    </a:lnTo>
                    <a:lnTo>
                      <a:pt x="760205" y="167211"/>
                    </a:lnTo>
                    <a:lnTo>
                      <a:pt x="769578" y="179824"/>
                    </a:lnTo>
                    <a:lnTo>
                      <a:pt x="758763" y="190995"/>
                    </a:lnTo>
                    <a:lnTo>
                      <a:pt x="540305" y="415505"/>
                    </a:lnTo>
                    <a:lnTo>
                      <a:pt x="529490" y="426677"/>
                    </a:lnTo>
                    <a:lnTo>
                      <a:pt x="516512" y="417667"/>
                    </a:lnTo>
                    <a:lnTo>
                      <a:pt x="515431" y="416947"/>
                    </a:lnTo>
                    <a:cubicBezTo>
                      <a:pt x="511826" y="414424"/>
                      <a:pt x="508221" y="411541"/>
                      <a:pt x="504977" y="408658"/>
                    </a:cubicBezTo>
                    <a:cubicBezTo>
                      <a:pt x="501372" y="405775"/>
                      <a:pt x="498488" y="402892"/>
                      <a:pt x="494883" y="399649"/>
                    </a:cubicBezTo>
                    <a:cubicBezTo>
                      <a:pt x="471090" y="376585"/>
                      <a:pt x="455229" y="348477"/>
                      <a:pt x="447298" y="318566"/>
                    </a:cubicBezTo>
                    <a:cubicBezTo>
                      <a:pt x="440088" y="290818"/>
                      <a:pt x="439367" y="262348"/>
                      <a:pt x="445856" y="234600"/>
                    </a:cubicBezTo>
                    <a:lnTo>
                      <a:pt x="366177" y="157467"/>
                    </a:lnTo>
                    <a:lnTo>
                      <a:pt x="111516" y="412082"/>
                    </a:lnTo>
                    <a:lnTo>
                      <a:pt x="112520" y="413565"/>
                    </a:lnTo>
                    <a:cubicBezTo>
                      <a:pt x="115493" y="420568"/>
                      <a:pt x="117115" y="428249"/>
                      <a:pt x="117115" y="436382"/>
                    </a:cubicBezTo>
                    <a:cubicBezTo>
                      <a:pt x="117115" y="444334"/>
                      <a:pt x="115493" y="452015"/>
                      <a:pt x="112520" y="459064"/>
                    </a:cubicBezTo>
                    <a:lnTo>
                      <a:pt x="112449" y="459170"/>
                    </a:lnTo>
                    <a:lnTo>
                      <a:pt x="394997" y="741668"/>
                    </a:lnTo>
                    <a:lnTo>
                      <a:pt x="412390" y="738187"/>
                    </a:lnTo>
                    <a:cubicBezTo>
                      <a:pt x="444120" y="738187"/>
                      <a:pt x="472605" y="750790"/>
                      <a:pt x="493157" y="771316"/>
                    </a:cubicBezTo>
                    <a:cubicBezTo>
                      <a:pt x="503433" y="781578"/>
                      <a:pt x="511816" y="793911"/>
                      <a:pt x="517630" y="807595"/>
                    </a:cubicBezTo>
                    <a:lnTo>
                      <a:pt x="525822" y="847725"/>
                    </a:lnTo>
                    <a:lnTo>
                      <a:pt x="552760" y="847725"/>
                    </a:lnTo>
                    <a:cubicBezTo>
                      <a:pt x="563211" y="847725"/>
                      <a:pt x="571140" y="855878"/>
                      <a:pt x="571140" y="865804"/>
                    </a:cubicBezTo>
                    <a:cubicBezTo>
                      <a:pt x="571140" y="876084"/>
                      <a:pt x="563211" y="883883"/>
                      <a:pt x="552760" y="883883"/>
                    </a:cubicBezTo>
                    <a:lnTo>
                      <a:pt x="522987" y="883883"/>
                    </a:lnTo>
                    <a:lnTo>
                      <a:pt x="522723" y="885465"/>
                    </a:lnTo>
                    <a:lnTo>
                      <a:pt x="507219" y="885465"/>
                    </a:lnTo>
                    <a:lnTo>
                      <a:pt x="317921" y="885465"/>
                    </a:lnTo>
                    <a:lnTo>
                      <a:pt x="302416" y="885465"/>
                    </a:lnTo>
                    <a:lnTo>
                      <a:pt x="302158" y="883883"/>
                    </a:lnTo>
                    <a:lnTo>
                      <a:pt x="272380" y="883883"/>
                    </a:lnTo>
                    <a:cubicBezTo>
                      <a:pt x="262289" y="883883"/>
                      <a:pt x="254000" y="876084"/>
                      <a:pt x="254000" y="865804"/>
                    </a:cubicBezTo>
                    <a:cubicBezTo>
                      <a:pt x="254000" y="855878"/>
                      <a:pt x="262289" y="847725"/>
                      <a:pt x="272380" y="847725"/>
                    </a:cubicBezTo>
                    <a:lnTo>
                      <a:pt x="299301" y="847725"/>
                    </a:lnTo>
                    <a:lnTo>
                      <a:pt x="307329" y="807595"/>
                    </a:lnTo>
                    <a:cubicBezTo>
                      <a:pt x="313053" y="793911"/>
                      <a:pt x="321346" y="781578"/>
                      <a:pt x="331622" y="771316"/>
                    </a:cubicBezTo>
                    <a:lnTo>
                      <a:pt x="356584" y="754706"/>
                    </a:lnTo>
                    <a:lnTo>
                      <a:pt x="87827" y="485997"/>
                    </a:lnTo>
                    <a:lnTo>
                      <a:pt x="81305" y="490375"/>
                    </a:lnTo>
                    <a:cubicBezTo>
                      <a:pt x="74323" y="493312"/>
                      <a:pt x="66666" y="494939"/>
                      <a:pt x="58738" y="494939"/>
                    </a:cubicBezTo>
                    <a:cubicBezTo>
                      <a:pt x="42522" y="494939"/>
                      <a:pt x="27747" y="488432"/>
                      <a:pt x="17297" y="477950"/>
                    </a:cubicBezTo>
                    <a:cubicBezTo>
                      <a:pt x="6487" y="467106"/>
                      <a:pt x="0" y="452286"/>
                      <a:pt x="0" y="436382"/>
                    </a:cubicBezTo>
                    <a:cubicBezTo>
                      <a:pt x="0" y="420116"/>
                      <a:pt x="6487" y="405658"/>
                      <a:pt x="17297" y="394814"/>
                    </a:cubicBezTo>
                    <a:cubicBezTo>
                      <a:pt x="27747" y="383970"/>
                      <a:pt x="42522" y="377825"/>
                      <a:pt x="58738" y="377825"/>
                    </a:cubicBezTo>
                    <a:cubicBezTo>
                      <a:pt x="66666" y="377825"/>
                      <a:pt x="74323" y="379361"/>
                      <a:pt x="81305" y="382253"/>
                    </a:cubicBezTo>
                    <a:lnTo>
                      <a:pt x="86423" y="385726"/>
                    </a:lnTo>
                    <a:lnTo>
                      <a:pt x="419822" y="52387"/>
                    </a:lnTo>
                    <a:lnTo>
                      <a:pt x="420030" y="52593"/>
                    </a:lnTo>
                    <a:lnTo>
                      <a:pt x="458113" y="13334"/>
                    </a:lnTo>
                    <a:lnTo>
                      <a:pt x="471090" y="0"/>
                    </a:lnTo>
                    <a:close/>
                  </a:path>
                </a:pathLst>
              </a:custGeom>
              <a:solidFill>
                <a:schemeClr val="tx2"/>
              </a:solidFill>
              <a:ln>
                <a:noFill/>
              </a:ln>
              <a:effectLst/>
            </p:spPr>
            <p:txBody>
              <a:bodyPr anchor="ctr"/>
              <a:lstStyle/>
              <a:p>
                <a:endParaRPr lang="en-US" dirty="0">
                  <a:latin typeface="Lato Light" panose="020F0502020204030203" pitchFamily="34" charset="0"/>
                </a:endParaRPr>
              </a:p>
            </p:txBody>
          </p:sp>
        </p:grpSp>
      </p:grpSp>
      <p:sp>
        <p:nvSpPr>
          <p:cNvPr id="43" name="Subtitle 2">
            <a:extLst>
              <a:ext uri="{FF2B5EF4-FFF2-40B4-BE49-F238E27FC236}">
                <a16:creationId xmlns:a16="http://schemas.microsoft.com/office/drawing/2014/main" id="{16EFF061-8E44-B046-95B5-09CD06A38A2C}"/>
              </a:ext>
            </a:extLst>
          </p:cNvPr>
          <p:cNvSpPr txBox="1">
            <a:spLocks/>
          </p:cNvSpPr>
          <p:nvPr/>
        </p:nvSpPr>
        <p:spPr>
          <a:xfrm>
            <a:off x="17239302" y="3909505"/>
            <a:ext cx="562849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4" name="TextBox 43">
            <a:extLst>
              <a:ext uri="{FF2B5EF4-FFF2-40B4-BE49-F238E27FC236}">
                <a16:creationId xmlns:a16="http://schemas.microsoft.com/office/drawing/2014/main" id="{1603F8E5-0EE0-6C4E-B982-F83A739B835A}"/>
              </a:ext>
            </a:extLst>
          </p:cNvPr>
          <p:cNvSpPr txBox="1"/>
          <p:nvPr/>
        </p:nvSpPr>
        <p:spPr>
          <a:xfrm>
            <a:off x="17239303" y="3319294"/>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4D92436A-B0D2-F740-9841-D098082B184C}"/>
              </a:ext>
            </a:extLst>
          </p:cNvPr>
          <p:cNvSpPr txBox="1">
            <a:spLocks/>
          </p:cNvSpPr>
          <p:nvPr/>
        </p:nvSpPr>
        <p:spPr>
          <a:xfrm>
            <a:off x="1542134" y="3909505"/>
            <a:ext cx="562849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2" name="TextBox 41">
            <a:extLst>
              <a:ext uri="{FF2B5EF4-FFF2-40B4-BE49-F238E27FC236}">
                <a16:creationId xmlns:a16="http://schemas.microsoft.com/office/drawing/2014/main" id="{36F329FC-CC9A-5B43-A43E-BBC1B5E43A4B}"/>
              </a:ext>
            </a:extLst>
          </p:cNvPr>
          <p:cNvSpPr txBox="1"/>
          <p:nvPr/>
        </p:nvSpPr>
        <p:spPr>
          <a:xfrm>
            <a:off x="4722519" y="3319294"/>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3C398C97-90E3-FB41-8C38-1BF5DCCBAE5D}"/>
              </a:ext>
            </a:extLst>
          </p:cNvPr>
          <p:cNvSpPr txBox="1">
            <a:spLocks/>
          </p:cNvSpPr>
          <p:nvPr/>
        </p:nvSpPr>
        <p:spPr>
          <a:xfrm>
            <a:off x="1542134" y="11061930"/>
            <a:ext cx="562849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6" name="TextBox 45">
            <a:extLst>
              <a:ext uri="{FF2B5EF4-FFF2-40B4-BE49-F238E27FC236}">
                <a16:creationId xmlns:a16="http://schemas.microsoft.com/office/drawing/2014/main" id="{1BFA7668-4F43-8B49-9399-246C318FDA89}"/>
              </a:ext>
            </a:extLst>
          </p:cNvPr>
          <p:cNvSpPr txBox="1"/>
          <p:nvPr/>
        </p:nvSpPr>
        <p:spPr>
          <a:xfrm>
            <a:off x="4722519" y="10471719"/>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92E41C3A-5B64-374A-B06D-3DE62FAF4A48}"/>
              </a:ext>
            </a:extLst>
          </p:cNvPr>
          <p:cNvSpPr txBox="1">
            <a:spLocks/>
          </p:cNvSpPr>
          <p:nvPr/>
        </p:nvSpPr>
        <p:spPr>
          <a:xfrm>
            <a:off x="17239302" y="11061054"/>
            <a:ext cx="562849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8" name="TextBox 47">
            <a:extLst>
              <a:ext uri="{FF2B5EF4-FFF2-40B4-BE49-F238E27FC236}">
                <a16:creationId xmlns:a16="http://schemas.microsoft.com/office/drawing/2014/main" id="{7522C60A-C8F8-F545-97F6-44A1F7C654F2}"/>
              </a:ext>
            </a:extLst>
          </p:cNvPr>
          <p:cNvSpPr txBox="1"/>
          <p:nvPr/>
        </p:nvSpPr>
        <p:spPr>
          <a:xfrm>
            <a:off x="17239303" y="1047084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9430567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945C28AB-234C-894E-9189-AC1C424B614C}"/>
              </a:ext>
            </a:extLst>
          </p:cNvPr>
          <p:cNvSpPr>
            <a:spLocks noChangeArrowheads="1"/>
          </p:cNvSpPr>
          <p:nvPr/>
        </p:nvSpPr>
        <p:spPr bwMode="auto">
          <a:xfrm>
            <a:off x="1520825" y="3177891"/>
            <a:ext cx="2352553" cy="4109539"/>
          </a:xfrm>
          <a:custGeom>
            <a:avLst/>
            <a:gdLst>
              <a:gd name="connsiteX0" fmla="*/ 1176603 w 2352553"/>
              <a:gd name="connsiteY0" fmla="*/ 82948 h 4109539"/>
              <a:gd name="connsiteX1" fmla="*/ 65331 w 2352553"/>
              <a:gd name="connsiteY1" fmla="*/ 962722 h 4109539"/>
              <a:gd name="connsiteX2" fmla="*/ 65331 w 2352553"/>
              <a:gd name="connsiteY2" fmla="*/ 2520263 h 4109539"/>
              <a:gd name="connsiteX3" fmla="*/ 478633 w 2352553"/>
              <a:gd name="connsiteY3" fmla="*/ 2520263 h 4109539"/>
              <a:gd name="connsiteX4" fmla="*/ 1178043 w 2352553"/>
              <a:gd name="connsiteY4" fmla="*/ 2832302 h 4109539"/>
              <a:gd name="connsiteX5" fmla="*/ 1876800 w 2352553"/>
              <a:gd name="connsiteY5" fmla="*/ 2520263 h 4109539"/>
              <a:gd name="connsiteX6" fmla="*/ 2287875 w 2352553"/>
              <a:gd name="connsiteY6" fmla="*/ 2520263 h 4109539"/>
              <a:gd name="connsiteX7" fmla="*/ 2287875 w 2352553"/>
              <a:gd name="connsiteY7" fmla="*/ 962722 h 4109539"/>
              <a:gd name="connsiteX8" fmla="*/ 1176603 w 2352553"/>
              <a:gd name="connsiteY8" fmla="*/ 0 h 4109539"/>
              <a:gd name="connsiteX9" fmla="*/ 2352553 w 2352553"/>
              <a:gd name="connsiteY9" fmla="*/ 930718 h 4109539"/>
              <a:gd name="connsiteX10" fmla="*/ 2352553 w 2352553"/>
              <a:gd name="connsiteY10" fmla="*/ 3006383 h 4109539"/>
              <a:gd name="connsiteX11" fmla="*/ 2320870 w 2352553"/>
              <a:gd name="connsiteY11" fmla="*/ 3006383 h 4109539"/>
              <a:gd name="connsiteX12" fmla="*/ 2320870 w 2352553"/>
              <a:gd name="connsiteY12" fmla="*/ 3009865 h 4109539"/>
              <a:gd name="connsiteX13" fmla="*/ 1876800 w 2352553"/>
              <a:gd name="connsiteY13" fmla="*/ 3009865 h 4109539"/>
              <a:gd name="connsiteX14" fmla="*/ 1422935 w 2352553"/>
              <a:gd name="connsiteY14" fmla="*/ 3464216 h 4109539"/>
              <a:gd name="connsiteX15" fmla="*/ 1422935 w 2352553"/>
              <a:gd name="connsiteY15" fmla="*/ 3562933 h 4109539"/>
              <a:gd name="connsiteX16" fmla="*/ 1834098 w 2352553"/>
              <a:gd name="connsiteY16" fmla="*/ 3562933 h 4109539"/>
              <a:gd name="connsiteX17" fmla="*/ 1176276 w 2352553"/>
              <a:gd name="connsiteY17" fmla="*/ 4109539 h 4109539"/>
              <a:gd name="connsiteX18" fmla="*/ 518454 w 2352553"/>
              <a:gd name="connsiteY18" fmla="*/ 3562933 h 4109539"/>
              <a:gd name="connsiteX19" fmla="*/ 933152 w 2352553"/>
              <a:gd name="connsiteY19" fmla="*/ 3562933 h 4109539"/>
              <a:gd name="connsiteX20" fmla="*/ 933152 w 2352553"/>
              <a:gd name="connsiteY20" fmla="*/ 3464216 h 4109539"/>
              <a:gd name="connsiteX21" fmla="*/ 478633 w 2352553"/>
              <a:gd name="connsiteY21" fmla="*/ 3009865 h 4109539"/>
              <a:gd name="connsiteX22" fmla="*/ 34563 w 2352553"/>
              <a:gd name="connsiteY22" fmla="*/ 3009865 h 4109539"/>
              <a:gd name="connsiteX23" fmla="*/ 34563 w 2352553"/>
              <a:gd name="connsiteY23" fmla="*/ 3006383 h 4109539"/>
              <a:gd name="connsiteX24" fmla="*/ 0 w 2352553"/>
              <a:gd name="connsiteY24" fmla="*/ 3006383 h 4109539"/>
              <a:gd name="connsiteX25" fmla="*/ 0 w 2352553"/>
              <a:gd name="connsiteY25" fmla="*/ 930718 h 4109539"/>
              <a:gd name="connsiteX26" fmla="*/ 12413 w 2352553"/>
              <a:gd name="connsiteY26" fmla="*/ 920921 h 410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52553" h="4109539">
                <a:moveTo>
                  <a:pt x="1176603" y="82948"/>
                </a:moveTo>
                <a:lnTo>
                  <a:pt x="65331" y="962722"/>
                </a:lnTo>
                <a:lnTo>
                  <a:pt x="65331" y="2520263"/>
                </a:lnTo>
                <a:lnTo>
                  <a:pt x="478633" y="2520263"/>
                </a:lnTo>
                <a:cubicBezTo>
                  <a:pt x="756177" y="2520263"/>
                  <a:pt x="1004987" y="2641684"/>
                  <a:pt x="1178043" y="2832302"/>
                </a:cubicBezTo>
                <a:cubicBezTo>
                  <a:pt x="1351100" y="2641684"/>
                  <a:pt x="1599910" y="2520263"/>
                  <a:pt x="1876800" y="2520263"/>
                </a:cubicBezTo>
                <a:lnTo>
                  <a:pt x="2287875" y="2520263"/>
                </a:lnTo>
                <a:lnTo>
                  <a:pt x="2287875" y="962722"/>
                </a:lnTo>
                <a:close/>
                <a:moveTo>
                  <a:pt x="1176603" y="0"/>
                </a:moveTo>
                <a:lnTo>
                  <a:pt x="2352553" y="930718"/>
                </a:lnTo>
                <a:lnTo>
                  <a:pt x="2352553" y="3006383"/>
                </a:lnTo>
                <a:lnTo>
                  <a:pt x="2320870" y="3006383"/>
                </a:lnTo>
                <a:lnTo>
                  <a:pt x="2320870" y="3009865"/>
                </a:lnTo>
                <a:lnTo>
                  <a:pt x="1876800" y="3009865"/>
                </a:lnTo>
                <a:cubicBezTo>
                  <a:pt x="1626684" y="3009865"/>
                  <a:pt x="1422935" y="3214192"/>
                  <a:pt x="1422935" y="3464216"/>
                </a:cubicBezTo>
                <a:lnTo>
                  <a:pt x="1422935" y="3562933"/>
                </a:lnTo>
                <a:lnTo>
                  <a:pt x="1834098" y="3562933"/>
                </a:lnTo>
                <a:lnTo>
                  <a:pt x="1176276" y="4109539"/>
                </a:lnTo>
                <a:lnTo>
                  <a:pt x="518454" y="3562933"/>
                </a:lnTo>
                <a:lnTo>
                  <a:pt x="933152" y="3562933"/>
                </a:lnTo>
                <a:lnTo>
                  <a:pt x="933152" y="3464216"/>
                </a:lnTo>
                <a:cubicBezTo>
                  <a:pt x="933152" y="3214192"/>
                  <a:pt x="729402" y="3009865"/>
                  <a:pt x="478633" y="3009865"/>
                </a:cubicBezTo>
                <a:lnTo>
                  <a:pt x="34563" y="3009865"/>
                </a:lnTo>
                <a:lnTo>
                  <a:pt x="34563" y="3006383"/>
                </a:lnTo>
                <a:lnTo>
                  <a:pt x="0" y="3006383"/>
                </a:lnTo>
                <a:lnTo>
                  <a:pt x="0" y="930718"/>
                </a:lnTo>
                <a:lnTo>
                  <a:pt x="12413" y="920921"/>
                </a:lnTo>
                <a:close/>
              </a:path>
            </a:pathLst>
          </a:custGeom>
          <a:solidFill>
            <a:schemeClr val="accent1"/>
          </a:solidFill>
          <a:ln>
            <a:noFill/>
          </a:ln>
          <a:effectLst/>
        </p:spPr>
        <p:txBody>
          <a:bodyPr wrap="square" anchor="ctr">
            <a:noAutofit/>
          </a:bodyPr>
          <a:lstStyle/>
          <a:p>
            <a:endParaRPr lang="en-US" sz="6532" dirty="0">
              <a:latin typeface="Lato Light" panose="020F0502020204030203" pitchFamily="34" charset="0"/>
            </a:endParaRPr>
          </a:p>
        </p:txBody>
      </p:sp>
      <p:sp>
        <p:nvSpPr>
          <p:cNvPr id="9221" name="Freeform 5">
            <a:extLst>
              <a:ext uri="{FF2B5EF4-FFF2-40B4-BE49-F238E27FC236}">
                <a16:creationId xmlns:a16="http://schemas.microsoft.com/office/drawing/2014/main" id="{E8721A42-BA85-6C42-BFD0-19EECF664ED9}"/>
              </a:ext>
            </a:extLst>
          </p:cNvPr>
          <p:cNvSpPr>
            <a:spLocks noChangeArrowheads="1"/>
          </p:cNvSpPr>
          <p:nvPr/>
        </p:nvSpPr>
        <p:spPr bwMode="auto">
          <a:xfrm>
            <a:off x="4614268" y="4641085"/>
            <a:ext cx="6446117" cy="228600"/>
          </a:xfrm>
          <a:custGeom>
            <a:avLst/>
            <a:gdLst>
              <a:gd name="T0" fmla="*/ 9867 w 9868"/>
              <a:gd name="T1" fmla="*/ 580 h 581"/>
              <a:gd name="T2" fmla="*/ 0 w 9868"/>
              <a:gd name="T3" fmla="*/ 580 h 581"/>
              <a:gd name="T4" fmla="*/ 0 w 9868"/>
              <a:gd name="T5" fmla="*/ 0 h 581"/>
              <a:gd name="T6" fmla="*/ 9867 w 9868"/>
              <a:gd name="T7" fmla="*/ 0 h 581"/>
              <a:gd name="T8" fmla="*/ 9867 w 9868"/>
              <a:gd name="T9" fmla="*/ 580 h 581"/>
            </a:gdLst>
            <a:ahLst/>
            <a:cxnLst>
              <a:cxn ang="0">
                <a:pos x="T0" y="T1"/>
              </a:cxn>
              <a:cxn ang="0">
                <a:pos x="T2" y="T3"/>
              </a:cxn>
              <a:cxn ang="0">
                <a:pos x="T4" y="T5"/>
              </a:cxn>
              <a:cxn ang="0">
                <a:pos x="T6" y="T7"/>
              </a:cxn>
              <a:cxn ang="0">
                <a:pos x="T8" y="T9"/>
              </a:cxn>
            </a:cxnLst>
            <a:rect l="0" t="0" r="r" b="b"/>
            <a:pathLst>
              <a:path w="9868" h="581">
                <a:moveTo>
                  <a:pt x="9867" y="580"/>
                </a:moveTo>
                <a:lnTo>
                  <a:pt x="0" y="580"/>
                </a:lnTo>
                <a:lnTo>
                  <a:pt x="0" y="0"/>
                </a:lnTo>
                <a:lnTo>
                  <a:pt x="9867" y="0"/>
                </a:lnTo>
                <a:lnTo>
                  <a:pt x="9867" y="58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6" name="Freeform 15">
            <a:extLst>
              <a:ext uri="{FF2B5EF4-FFF2-40B4-BE49-F238E27FC236}">
                <a16:creationId xmlns:a16="http://schemas.microsoft.com/office/drawing/2014/main" id="{E55760C7-FFAB-3B40-9863-23F6055716C4}"/>
              </a:ext>
            </a:extLst>
          </p:cNvPr>
          <p:cNvSpPr>
            <a:spLocks noChangeArrowheads="1"/>
          </p:cNvSpPr>
          <p:nvPr/>
        </p:nvSpPr>
        <p:spPr bwMode="auto">
          <a:xfrm>
            <a:off x="1520825" y="8034154"/>
            <a:ext cx="2352553" cy="4106660"/>
          </a:xfrm>
          <a:custGeom>
            <a:avLst/>
            <a:gdLst>
              <a:gd name="connsiteX0" fmla="*/ 1176603 w 2352553"/>
              <a:gd name="connsiteY0" fmla="*/ 82966 h 4106660"/>
              <a:gd name="connsiteX1" fmla="*/ 65331 w 2352553"/>
              <a:gd name="connsiteY1" fmla="*/ 962278 h 4106660"/>
              <a:gd name="connsiteX2" fmla="*/ 65331 w 2352553"/>
              <a:gd name="connsiteY2" fmla="*/ 2517384 h 4106660"/>
              <a:gd name="connsiteX3" fmla="*/ 478633 w 2352553"/>
              <a:gd name="connsiteY3" fmla="*/ 2517384 h 4106660"/>
              <a:gd name="connsiteX4" fmla="*/ 1178043 w 2352553"/>
              <a:gd name="connsiteY4" fmla="*/ 2828771 h 4106660"/>
              <a:gd name="connsiteX5" fmla="*/ 1876800 w 2352553"/>
              <a:gd name="connsiteY5" fmla="*/ 2517384 h 4106660"/>
              <a:gd name="connsiteX6" fmla="*/ 2287875 w 2352553"/>
              <a:gd name="connsiteY6" fmla="*/ 2517384 h 4106660"/>
              <a:gd name="connsiteX7" fmla="*/ 2287875 w 2352553"/>
              <a:gd name="connsiteY7" fmla="*/ 962278 h 4106660"/>
              <a:gd name="connsiteX8" fmla="*/ 1176603 w 2352553"/>
              <a:gd name="connsiteY8" fmla="*/ 0 h 4106660"/>
              <a:gd name="connsiteX9" fmla="*/ 2352553 w 2352553"/>
              <a:gd name="connsiteY9" fmla="*/ 930920 h 4106660"/>
              <a:gd name="connsiteX10" fmla="*/ 2352553 w 2352553"/>
              <a:gd name="connsiteY10" fmla="*/ 3006383 h 4106660"/>
              <a:gd name="connsiteX11" fmla="*/ 2320870 w 2352553"/>
              <a:gd name="connsiteY11" fmla="*/ 3006383 h 4106660"/>
              <a:gd name="connsiteX12" fmla="*/ 2320870 w 2352553"/>
              <a:gd name="connsiteY12" fmla="*/ 3006986 h 4106660"/>
              <a:gd name="connsiteX13" fmla="*/ 1876800 w 2352553"/>
              <a:gd name="connsiteY13" fmla="*/ 3006986 h 4106660"/>
              <a:gd name="connsiteX14" fmla="*/ 1422935 w 2352553"/>
              <a:gd name="connsiteY14" fmla="*/ 3461337 h 4106660"/>
              <a:gd name="connsiteX15" fmla="*/ 1422935 w 2352553"/>
              <a:gd name="connsiteY15" fmla="*/ 3560055 h 4106660"/>
              <a:gd name="connsiteX16" fmla="*/ 1834098 w 2352553"/>
              <a:gd name="connsiteY16" fmla="*/ 3560055 h 4106660"/>
              <a:gd name="connsiteX17" fmla="*/ 1176276 w 2352553"/>
              <a:gd name="connsiteY17" fmla="*/ 4106660 h 4106660"/>
              <a:gd name="connsiteX18" fmla="*/ 518454 w 2352553"/>
              <a:gd name="connsiteY18" fmla="*/ 3560055 h 4106660"/>
              <a:gd name="connsiteX19" fmla="*/ 933152 w 2352553"/>
              <a:gd name="connsiteY19" fmla="*/ 3560055 h 4106660"/>
              <a:gd name="connsiteX20" fmla="*/ 933152 w 2352553"/>
              <a:gd name="connsiteY20" fmla="*/ 3461337 h 4106660"/>
              <a:gd name="connsiteX21" fmla="*/ 478633 w 2352553"/>
              <a:gd name="connsiteY21" fmla="*/ 3006986 h 4106660"/>
              <a:gd name="connsiteX22" fmla="*/ 34563 w 2352553"/>
              <a:gd name="connsiteY22" fmla="*/ 3006986 h 4106660"/>
              <a:gd name="connsiteX23" fmla="*/ 34563 w 2352553"/>
              <a:gd name="connsiteY23" fmla="*/ 3006383 h 4106660"/>
              <a:gd name="connsiteX24" fmla="*/ 0 w 2352553"/>
              <a:gd name="connsiteY24" fmla="*/ 3006383 h 4106660"/>
              <a:gd name="connsiteX25" fmla="*/ 0 w 2352553"/>
              <a:gd name="connsiteY25" fmla="*/ 930920 h 4106660"/>
              <a:gd name="connsiteX26" fmla="*/ 12413 w 2352553"/>
              <a:gd name="connsiteY26" fmla="*/ 921121 h 41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52553" h="4106660">
                <a:moveTo>
                  <a:pt x="1176603" y="82966"/>
                </a:moveTo>
                <a:lnTo>
                  <a:pt x="65331" y="962278"/>
                </a:lnTo>
                <a:lnTo>
                  <a:pt x="65331" y="2517384"/>
                </a:lnTo>
                <a:lnTo>
                  <a:pt x="478633" y="2517384"/>
                </a:lnTo>
                <a:cubicBezTo>
                  <a:pt x="756177" y="2517384"/>
                  <a:pt x="1004987" y="2638153"/>
                  <a:pt x="1178043" y="2828771"/>
                </a:cubicBezTo>
                <a:cubicBezTo>
                  <a:pt x="1351100" y="2638153"/>
                  <a:pt x="1599910" y="2517384"/>
                  <a:pt x="1876800" y="2517384"/>
                </a:cubicBezTo>
                <a:lnTo>
                  <a:pt x="2287875" y="2517384"/>
                </a:lnTo>
                <a:lnTo>
                  <a:pt x="2287875" y="962278"/>
                </a:lnTo>
                <a:close/>
                <a:moveTo>
                  <a:pt x="1176603" y="0"/>
                </a:moveTo>
                <a:lnTo>
                  <a:pt x="2352553" y="930920"/>
                </a:lnTo>
                <a:lnTo>
                  <a:pt x="2352553" y="3006383"/>
                </a:lnTo>
                <a:lnTo>
                  <a:pt x="2320870" y="3006383"/>
                </a:lnTo>
                <a:lnTo>
                  <a:pt x="2320870" y="3006986"/>
                </a:lnTo>
                <a:lnTo>
                  <a:pt x="1876800" y="3006986"/>
                </a:lnTo>
                <a:cubicBezTo>
                  <a:pt x="1626684" y="3006986"/>
                  <a:pt x="1422935" y="3210661"/>
                  <a:pt x="1422935" y="3461337"/>
                </a:cubicBezTo>
                <a:lnTo>
                  <a:pt x="1422935" y="3560055"/>
                </a:lnTo>
                <a:lnTo>
                  <a:pt x="1834098" y="3560055"/>
                </a:lnTo>
                <a:lnTo>
                  <a:pt x="1176276" y="4106660"/>
                </a:lnTo>
                <a:lnTo>
                  <a:pt x="518454" y="3560055"/>
                </a:lnTo>
                <a:lnTo>
                  <a:pt x="933152" y="3560055"/>
                </a:lnTo>
                <a:lnTo>
                  <a:pt x="933152" y="3461337"/>
                </a:lnTo>
                <a:cubicBezTo>
                  <a:pt x="933152" y="3210661"/>
                  <a:pt x="729402" y="3006986"/>
                  <a:pt x="478633" y="3006986"/>
                </a:cubicBezTo>
                <a:lnTo>
                  <a:pt x="34563" y="3006986"/>
                </a:lnTo>
                <a:lnTo>
                  <a:pt x="34563" y="3006383"/>
                </a:lnTo>
                <a:lnTo>
                  <a:pt x="0" y="3006383"/>
                </a:lnTo>
                <a:lnTo>
                  <a:pt x="0" y="930920"/>
                </a:lnTo>
                <a:lnTo>
                  <a:pt x="12413" y="921121"/>
                </a:lnTo>
                <a:close/>
              </a:path>
            </a:pathLst>
          </a:custGeom>
          <a:solidFill>
            <a:schemeClr val="accent3"/>
          </a:solidFill>
          <a:ln>
            <a:noFill/>
          </a:ln>
          <a:effectLst/>
        </p:spPr>
        <p:txBody>
          <a:bodyPr wrap="square" anchor="ctr">
            <a:noAutofit/>
          </a:bodyPr>
          <a:lstStyle/>
          <a:p>
            <a:endParaRPr lang="en-US" sz="6532" dirty="0">
              <a:latin typeface="Lato Light" panose="020F0502020204030203" pitchFamily="34" charset="0"/>
            </a:endParaRPr>
          </a:p>
        </p:txBody>
      </p:sp>
      <p:sp>
        <p:nvSpPr>
          <p:cNvPr id="9226" name="Freeform 10">
            <a:extLst>
              <a:ext uri="{FF2B5EF4-FFF2-40B4-BE49-F238E27FC236}">
                <a16:creationId xmlns:a16="http://schemas.microsoft.com/office/drawing/2014/main" id="{10ACBCB7-2479-2340-803E-A1676DFBD3C7}"/>
              </a:ext>
            </a:extLst>
          </p:cNvPr>
          <p:cNvSpPr>
            <a:spLocks noChangeArrowheads="1"/>
          </p:cNvSpPr>
          <p:nvPr/>
        </p:nvSpPr>
        <p:spPr bwMode="auto">
          <a:xfrm>
            <a:off x="4614268" y="9494468"/>
            <a:ext cx="6446117" cy="228600"/>
          </a:xfrm>
          <a:custGeom>
            <a:avLst/>
            <a:gdLst>
              <a:gd name="T0" fmla="*/ 9867 w 9868"/>
              <a:gd name="T1" fmla="*/ 579 h 580"/>
              <a:gd name="T2" fmla="*/ 0 w 9868"/>
              <a:gd name="T3" fmla="*/ 579 h 580"/>
              <a:gd name="T4" fmla="*/ 0 w 9868"/>
              <a:gd name="T5" fmla="*/ 0 h 580"/>
              <a:gd name="T6" fmla="*/ 9867 w 9868"/>
              <a:gd name="T7" fmla="*/ 0 h 580"/>
              <a:gd name="T8" fmla="*/ 9867 w 9868"/>
              <a:gd name="T9" fmla="*/ 579 h 580"/>
            </a:gdLst>
            <a:ahLst/>
            <a:cxnLst>
              <a:cxn ang="0">
                <a:pos x="T0" y="T1"/>
              </a:cxn>
              <a:cxn ang="0">
                <a:pos x="T2" y="T3"/>
              </a:cxn>
              <a:cxn ang="0">
                <a:pos x="T4" y="T5"/>
              </a:cxn>
              <a:cxn ang="0">
                <a:pos x="T6" y="T7"/>
              </a:cxn>
              <a:cxn ang="0">
                <a:pos x="T8" y="T9"/>
              </a:cxn>
            </a:cxnLst>
            <a:rect l="0" t="0" r="r" b="b"/>
            <a:pathLst>
              <a:path w="9868" h="580">
                <a:moveTo>
                  <a:pt x="9867" y="579"/>
                </a:moveTo>
                <a:lnTo>
                  <a:pt x="0" y="579"/>
                </a:lnTo>
                <a:lnTo>
                  <a:pt x="0" y="0"/>
                </a:lnTo>
                <a:lnTo>
                  <a:pt x="9867" y="0"/>
                </a:lnTo>
                <a:lnTo>
                  <a:pt x="9867" y="579"/>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2" name="TextBox 11">
            <a:extLst>
              <a:ext uri="{FF2B5EF4-FFF2-40B4-BE49-F238E27FC236}">
                <a16:creationId xmlns:a16="http://schemas.microsoft.com/office/drawing/2014/main" id="{E1DD15C1-AC09-DD4A-A2BC-11A01C793F5B}"/>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3" name="TextBox 12">
            <a:extLst>
              <a:ext uri="{FF2B5EF4-FFF2-40B4-BE49-F238E27FC236}">
                <a16:creationId xmlns:a16="http://schemas.microsoft.com/office/drawing/2014/main" id="{40554FD6-0FBB-A340-87B7-2340E91E9DD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7" name="Freeform 16">
            <a:extLst>
              <a:ext uri="{FF2B5EF4-FFF2-40B4-BE49-F238E27FC236}">
                <a16:creationId xmlns:a16="http://schemas.microsoft.com/office/drawing/2014/main" id="{4D2F22E0-AD07-DD48-ADA4-256756D6707C}"/>
              </a:ext>
            </a:extLst>
          </p:cNvPr>
          <p:cNvSpPr>
            <a:spLocks noChangeArrowheads="1"/>
          </p:cNvSpPr>
          <p:nvPr/>
        </p:nvSpPr>
        <p:spPr bwMode="auto">
          <a:xfrm>
            <a:off x="13317265" y="3177891"/>
            <a:ext cx="2352553" cy="4109539"/>
          </a:xfrm>
          <a:custGeom>
            <a:avLst/>
            <a:gdLst>
              <a:gd name="connsiteX0" fmla="*/ 1176603 w 2352553"/>
              <a:gd name="connsiteY0" fmla="*/ 82948 h 4109539"/>
              <a:gd name="connsiteX1" fmla="*/ 65331 w 2352553"/>
              <a:gd name="connsiteY1" fmla="*/ 962722 h 4109539"/>
              <a:gd name="connsiteX2" fmla="*/ 65331 w 2352553"/>
              <a:gd name="connsiteY2" fmla="*/ 2520263 h 4109539"/>
              <a:gd name="connsiteX3" fmla="*/ 478633 w 2352553"/>
              <a:gd name="connsiteY3" fmla="*/ 2520263 h 4109539"/>
              <a:gd name="connsiteX4" fmla="*/ 1178043 w 2352553"/>
              <a:gd name="connsiteY4" fmla="*/ 2832302 h 4109539"/>
              <a:gd name="connsiteX5" fmla="*/ 1876800 w 2352553"/>
              <a:gd name="connsiteY5" fmla="*/ 2520263 h 4109539"/>
              <a:gd name="connsiteX6" fmla="*/ 2287875 w 2352553"/>
              <a:gd name="connsiteY6" fmla="*/ 2520263 h 4109539"/>
              <a:gd name="connsiteX7" fmla="*/ 2287875 w 2352553"/>
              <a:gd name="connsiteY7" fmla="*/ 962722 h 4109539"/>
              <a:gd name="connsiteX8" fmla="*/ 1176603 w 2352553"/>
              <a:gd name="connsiteY8" fmla="*/ 0 h 4109539"/>
              <a:gd name="connsiteX9" fmla="*/ 2352553 w 2352553"/>
              <a:gd name="connsiteY9" fmla="*/ 930718 h 4109539"/>
              <a:gd name="connsiteX10" fmla="*/ 2352553 w 2352553"/>
              <a:gd name="connsiteY10" fmla="*/ 3006383 h 4109539"/>
              <a:gd name="connsiteX11" fmla="*/ 2320870 w 2352553"/>
              <a:gd name="connsiteY11" fmla="*/ 3006383 h 4109539"/>
              <a:gd name="connsiteX12" fmla="*/ 2320870 w 2352553"/>
              <a:gd name="connsiteY12" fmla="*/ 3009865 h 4109539"/>
              <a:gd name="connsiteX13" fmla="*/ 1876800 w 2352553"/>
              <a:gd name="connsiteY13" fmla="*/ 3009865 h 4109539"/>
              <a:gd name="connsiteX14" fmla="*/ 1422935 w 2352553"/>
              <a:gd name="connsiteY14" fmla="*/ 3464216 h 4109539"/>
              <a:gd name="connsiteX15" fmla="*/ 1422935 w 2352553"/>
              <a:gd name="connsiteY15" fmla="*/ 3562933 h 4109539"/>
              <a:gd name="connsiteX16" fmla="*/ 1834098 w 2352553"/>
              <a:gd name="connsiteY16" fmla="*/ 3562933 h 4109539"/>
              <a:gd name="connsiteX17" fmla="*/ 1176276 w 2352553"/>
              <a:gd name="connsiteY17" fmla="*/ 4109539 h 4109539"/>
              <a:gd name="connsiteX18" fmla="*/ 518454 w 2352553"/>
              <a:gd name="connsiteY18" fmla="*/ 3562933 h 4109539"/>
              <a:gd name="connsiteX19" fmla="*/ 933152 w 2352553"/>
              <a:gd name="connsiteY19" fmla="*/ 3562933 h 4109539"/>
              <a:gd name="connsiteX20" fmla="*/ 933152 w 2352553"/>
              <a:gd name="connsiteY20" fmla="*/ 3464216 h 4109539"/>
              <a:gd name="connsiteX21" fmla="*/ 478633 w 2352553"/>
              <a:gd name="connsiteY21" fmla="*/ 3009865 h 4109539"/>
              <a:gd name="connsiteX22" fmla="*/ 34563 w 2352553"/>
              <a:gd name="connsiteY22" fmla="*/ 3009865 h 4109539"/>
              <a:gd name="connsiteX23" fmla="*/ 34563 w 2352553"/>
              <a:gd name="connsiteY23" fmla="*/ 3006383 h 4109539"/>
              <a:gd name="connsiteX24" fmla="*/ 0 w 2352553"/>
              <a:gd name="connsiteY24" fmla="*/ 3006383 h 4109539"/>
              <a:gd name="connsiteX25" fmla="*/ 0 w 2352553"/>
              <a:gd name="connsiteY25" fmla="*/ 930718 h 4109539"/>
              <a:gd name="connsiteX26" fmla="*/ 12413 w 2352553"/>
              <a:gd name="connsiteY26" fmla="*/ 920921 h 4109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52553" h="4109539">
                <a:moveTo>
                  <a:pt x="1176603" y="82948"/>
                </a:moveTo>
                <a:lnTo>
                  <a:pt x="65331" y="962722"/>
                </a:lnTo>
                <a:lnTo>
                  <a:pt x="65331" y="2520263"/>
                </a:lnTo>
                <a:lnTo>
                  <a:pt x="478633" y="2520263"/>
                </a:lnTo>
                <a:cubicBezTo>
                  <a:pt x="756177" y="2520263"/>
                  <a:pt x="1004987" y="2641684"/>
                  <a:pt x="1178043" y="2832302"/>
                </a:cubicBezTo>
                <a:cubicBezTo>
                  <a:pt x="1351100" y="2641684"/>
                  <a:pt x="1599910" y="2520263"/>
                  <a:pt x="1876800" y="2520263"/>
                </a:cubicBezTo>
                <a:lnTo>
                  <a:pt x="2287875" y="2520263"/>
                </a:lnTo>
                <a:lnTo>
                  <a:pt x="2287875" y="962722"/>
                </a:lnTo>
                <a:close/>
                <a:moveTo>
                  <a:pt x="1176603" y="0"/>
                </a:moveTo>
                <a:lnTo>
                  <a:pt x="2352553" y="930718"/>
                </a:lnTo>
                <a:lnTo>
                  <a:pt x="2352553" y="3006383"/>
                </a:lnTo>
                <a:lnTo>
                  <a:pt x="2320870" y="3006383"/>
                </a:lnTo>
                <a:lnTo>
                  <a:pt x="2320870" y="3009865"/>
                </a:lnTo>
                <a:lnTo>
                  <a:pt x="1876800" y="3009865"/>
                </a:lnTo>
                <a:cubicBezTo>
                  <a:pt x="1626684" y="3009865"/>
                  <a:pt x="1422935" y="3214192"/>
                  <a:pt x="1422935" y="3464216"/>
                </a:cubicBezTo>
                <a:lnTo>
                  <a:pt x="1422935" y="3562933"/>
                </a:lnTo>
                <a:lnTo>
                  <a:pt x="1834098" y="3562933"/>
                </a:lnTo>
                <a:lnTo>
                  <a:pt x="1176276" y="4109539"/>
                </a:lnTo>
                <a:lnTo>
                  <a:pt x="518454" y="3562933"/>
                </a:lnTo>
                <a:lnTo>
                  <a:pt x="933152" y="3562933"/>
                </a:lnTo>
                <a:lnTo>
                  <a:pt x="933152" y="3464216"/>
                </a:lnTo>
                <a:cubicBezTo>
                  <a:pt x="933152" y="3214192"/>
                  <a:pt x="729402" y="3009865"/>
                  <a:pt x="478633" y="3009865"/>
                </a:cubicBezTo>
                <a:lnTo>
                  <a:pt x="34563" y="3009865"/>
                </a:lnTo>
                <a:lnTo>
                  <a:pt x="34563" y="3006383"/>
                </a:lnTo>
                <a:lnTo>
                  <a:pt x="0" y="3006383"/>
                </a:lnTo>
                <a:lnTo>
                  <a:pt x="0" y="930718"/>
                </a:lnTo>
                <a:lnTo>
                  <a:pt x="12413" y="920921"/>
                </a:lnTo>
                <a:close/>
              </a:path>
            </a:pathLst>
          </a:custGeom>
          <a:solidFill>
            <a:schemeClr val="accent2"/>
          </a:solidFill>
          <a:ln>
            <a:noFill/>
          </a:ln>
          <a:effectLst/>
        </p:spPr>
        <p:txBody>
          <a:bodyPr wrap="square" anchor="ctr">
            <a:noAutofit/>
          </a:bodyPr>
          <a:lstStyle/>
          <a:p>
            <a:endParaRPr lang="en-US" sz="6532" dirty="0">
              <a:latin typeface="Lato Light" panose="020F0502020204030203" pitchFamily="34" charset="0"/>
            </a:endParaRPr>
          </a:p>
        </p:txBody>
      </p:sp>
      <p:sp>
        <p:nvSpPr>
          <p:cNvPr id="18" name="Freeform 5">
            <a:extLst>
              <a:ext uri="{FF2B5EF4-FFF2-40B4-BE49-F238E27FC236}">
                <a16:creationId xmlns:a16="http://schemas.microsoft.com/office/drawing/2014/main" id="{EDA24056-405F-BC47-B768-CCE2753D337A}"/>
              </a:ext>
            </a:extLst>
          </p:cNvPr>
          <p:cNvSpPr>
            <a:spLocks noChangeArrowheads="1"/>
          </p:cNvSpPr>
          <p:nvPr/>
        </p:nvSpPr>
        <p:spPr bwMode="auto">
          <a:xfrm>
            <a:off x="16410708" y="4641085"/>
            <a:ext cx="6446117" cy="228600"/>
          </a:xfrm>
          <a:custGeom>
            <a:avLst/>
            <a:gdLst>
              <a:gd name="T0" fmla="*/ 9867 w 9868"/>
              <a:gd name="T1" fmla="*/ 580 h 581"/>
              <a:gd name="T2" fmla="*/ 0 w 9868"/>
              <a:gd name="T3" fmla="*/ 580 h 581"/>
              <a:gd name="T4" fmla="*/ 0 w 9868"/>
              <a:gd name="T5" fmla="*/ 0 h 581"/>
              <a:gd name="T6" fmla="*/ 9867 w 9868"/>
              <a:gd name="T7" fmla="*/ 0 h 581"/>
              <a:gd name="T8" fmla="*/ 9867 w 9868"/>
              <a:gd name="T9" fmla="*/ 580 h 581"/>
            </a:gdLst>
            <a:ahLst/>
            <a:cxnLst>
              <a:cxn ang="0">
                <a:pos x="T0" y="T1"/>
              </a:cxn>
              <a:cxn ang="0">
                <a:pos x="T2" y="T3"/>
              </a:cxn>
              <a:cxn ang="0">
                <a:pos x="T4" y="T5"/>
              </a:cxn>
              <a:cxn ang="0">
                <a:pos x="T6" y="T7"/>
              </a:cxn>
              <a:cxn ang="0">
                <a:pos x="T8" y="T9"/>
              </a:cxn>
            </a:cxnLst>
            <a:rect l="0" t="0" r="r" b="b"/>
            <a:pathLst>
              <a:path w="9868" h="581">
                <a:moveTo>
                  <a:pt x="9867" y="580"/>
                </a:moveTo>
                <a:lnTo>
                  <a:pt x="0" y="580"/>
                </a:lnTo>
                <a:lnTo>
                  <a:pt x="0" y="0"/>
                </a:lnTo>
                <a:lnTo>
                  <a:pt x="9867" y="0"/>
                </a:lnTo>
                <a:lnTo>
                  <a:pt x="9867" y="58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9" name="Freeform 18">
            <a:extLst>
              <a:ext uri="{FF2B5EF4-FFF2-40B4-BE49-F238E27FC236}">
                <a16:creationId xmlns:a16="http://schemas.microsoft.com/office/drawing/2014/main" id="{947A7443-BFB2-B248-903D-43EF977E432D}"/>
              </a:ext>
            </a:extLst>
          </p:cNvPr>
          <p:cNvSpPr>
            <a:spLocks noChangeArrowheads="1"/>
          </p:cNvSpPr>
          <p:nvPr/>
        </p:nvSpPr>
        <p:spPr bwMode="auto">
          <a:xfrm>
            <a:off x="13317265" y="8034154"/>
            <a:ext cx="2352553" cy="4106660"/>
          </a:xfrm>
          <a:custGeom>
            <a:avLst/>
            <a:gdLst>
              <a:gd name="connsiteX0" fmla="*/ 1176603 w 2352553"/>
              <a:gd name="connsiteY0" fmla="*/ 82966 h 4106660"/>
              <a:gd name="connsiteX1" fmla="*/ 65331 w 2352553"/>
              <a:gd name="connsiteY1" fmla="*/ 962278 h 4106660"/>
              <a:gd name="connsiteX2" fmla="*/ 65331 w 2352553"/>
              <a:gd name="connsiteY2" fmla="*/ 2517384 h 4106660"/>
              <a:gd name="connsiteX3" fmla="*/ 478633 w 2352553"/>
              <a:gd name="connsiteY3" fmla="*/ 2517384 h 4106660"/>
              <a:gd name="connsiteX4" fmla="*/ 1178043 w 2352553"/>
              <a:gd name="connsiteY4" fmla="*/ 2828771 h 4106660"/>
              <a:gd name="connsiteX5" fmla="*/ 1876800 w 2352553"/>
              <a:gd name="connsiteY5" fmla="*/ 2517384 h 4106660"/>
              <a:gd name="connsiteX6" fmla="*/ 2287875 w 2352553"/>
              <a:gd name="connsiteY6" fmla="*/ 2517384 h 4106660"/>
              <a:gd name="connsiteX7" fmla="*/ 2287875 w 2352553"/>
              <a:gd name="connsiteY7" fmla="*/ 962278 h 4106660"/>
              <a:gd name="connsiteX8" fmla="*/ 1176603 w 2352553"/>
              <a:gd name="connsiteY8" fmla="*/ 0 h 4106660"/>
              <a:gd name="connsiteX9" fmla="*/ 2352553 w 2352553"/>
              <a:gd name="connsiteY9" fmla="*/ 930920 h 4106660"/>
              <a:gd name="connsiteX10" fmla="*/ 2352553 w 2352553"/>
              <a:gd name="connsiteY10" fmla="*/ 3006383 h 4106660"/>
              <a:gd name="connsiteX11" fmla="*/ 2320870 w 2352553"/>
              <a:gd name="connsiteY11" fmla="*/ 3006383 h 4106660"/>
              <a:gd name="connsiteX12" fmla="*/ 2320870 w 2352553"/>
              <a:gd name="connsiteY12" fmla="*/ 3006986 h 4106660"/>
              <a:gd name="connsiteX13" fmla="*/ 1876800 w 2352553"/>
              <a:gd name="connsiteY13" fmla="*/ 3006986 h 4106660"/>
              <a:gd name="connsiteX14" fmla="*/ 1422935 w 2352553"/>
              <a:gd name="connsiteY14" fmla="*/ 3461337 h 4106660"/>
              <a:gd name="connsiteX15" fmla="*/ 1422935 w 2352553"/>
              <a:gd name="connsiteY15" fmla="*/ 3560055 h 4106660"/>
              <a:gd name="connsiteX16" fmla="*/ 1834098 w 2352553"/>
              <a:gd name="connsiteY16" fmla="*/ 3560055 h 4106660"/>
              <a:gd name="connsiteX17" fmla="*/ 1176276 w 2352553"/>
              <a:gd name="connsiteY17" fmla="*/ 4106660 h 4106660"/>
              <a:gd name="connsiteX18" fmla="*/ 518454 w 2352553"/>
              <a:gd name="connsiteY18" fmla="*/ 3560055 h 4106660"/>
              <a:gd name="connsiteX19" fmla="*/ 933152 w 2352553"/>
              <a:gd name="connsiteY19" fmla="*/ 3560055 h 4106660"/>
              <a:gd name="connsiteX20" fmla="*/ 933152 w 2352553"/>
              <a:gd name="connsiteY20" fmla="*/ 3461337 h 4106660"/>
              <a:gd name="connsiteX21" fmla="*/ 478633 w 2352553"/>
              <a:gd name="connsiteY21" fmla="*/ 3006986 h 4106660"/>
              <a:gd name="connsiteX22" fmla="*/ 34563 w 2352553"/>
              <a:gd name="connsiteY22" fmla="*/ 3006986 h 4106660"/>
              <a:gd name="connsiteX23" fmla="*/ 34563 w 2352553"/>
              <a:gd name="connsiteY23" fmla="*/ 3006383 h 4106660"/>
              <a:gd name="connsiteX24" fmla="*/ 0 w 2352553"/>
              <a:gd name="connsiteY24" fmla="*/ 3006383 h 4106660"/>
              <a:gd name="connsiteX25" fmla="*/ 0 w 2352553"/>
              <a:gd name="connsiteY25" fmla="*/ 930920 h 4106660"/>
              <a:gd name="connsiteX26" fmla="*/ 12413 w 2352553"/>
              <a:gd name="connsiteY26" fmla="*/ 921121 h 410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52553" h="4106660">
                <a:moveTo>
                  <a:pt x="1176603" y="82966"/>
                </a:moveTo>
                <a:lnTo>
                  <a:pt x="65331" y="962278"/>
                </a:lnTo>
                <a:lnTo>
                  <a:pt x="65331" y="2517384"/>
                </a:lnTo>
                <a:lnTo>
                  <a:pt x="478633" y="2517384"/>
                </a:lnTo>
                <a:cubicBezTo>
                  <a:pt x="756177" y="2517384"/>
                  <a:pt x="1004987" y="2638153"/>
                  <a:pt x="1178043" y="2828771"/>
                </a:cubicBezTo>
                <a:cubicBezTo>
                  <a:pt x="1351100" y="2638153"/>
                  <a:pt x="1599910" y="2517384"/>
                  <a:pt x="1876800" y="2517384"/>
                </a:cubicBezTo>
                <a:lnTo>
                  <a:pt x="2287875" y="2517384"/>
                </a:lnTo>
                <a:lnTo>
                  <a:pt x="2287875" y="962278"/>
                </a:lnTo>
                <a:close/>
                <a:moveTo>
                  <a:pt x="1176603" y="0"/>
                </a:moveTo>
                <a:lnTo>
                  <a:pt x="2352553" y="930920"/>
                </a:lnTo>
                <a:lnTo>
                  <a:pt x="2352553" y="3006383"/>
                </a:lnTo>
                <a:lnTo>
                  <a:pt x="2320870" y="3006383"/>
                </a:lnTo>
                <a:lnTo>
                  <a:pt x="2320870" y="3006986"/>
                </a:lnTo>
                <a:lnTo>
                  <a:pt x="1876800" y="3006986"/>
                </a:lnTo>
                <a:cubicBezTo>
                  <a:pt x="1626684" y="3006986"/>
                  <a:pt x="1422935" y="3210661"/>
                  <a:pt x="1422935" y="3461337"/>
                </a:cubicBezTo>
                <a:lnTo>
                  <a:pt x="1422935" y="3560055"/>
                </a:lnTo>
                <a:lnTo>
                  <a:pt x="1834098" y="3560055"/>
                </a:lnTo>
                <a:lnTo>
                  <a:pt x="1176276" y="4106660"/>
                </a:lnTo>
                <a:lnTo>
                  <a:pt x="518454" y="3560055"/>
                </a:lnTo>
                <a:lnTo>
                  <a:pt x="933152" y="3560055"/>
                </a:lnTo>
                <a:lnTo>
                  <a:pt x="933152" y="3461337"/>
                </a:lnTo>
                <a:cubicBezTo>
                  <a:pt x="933152" y="3210661"/>
                  <a:pt x="729402" y="3006986"/>
                  <a:pt x="478633" y="3006986"/>
                </a:cubicBezTo>
                <a:lnTo>
                  <a:pt x="34563" y="3006986"/>
                </a:lnTo>
                <a:lnTo>
                  <a:pt x="34563" y="3006383"/>
                </a:lnTo>
                <a:lnTo>
                  <a:pt x="0" y="3006383"/>
                </a:lnTo>
                <a:lnTo>
                  <a:pt x="0" y="930920"/>
                </a:lnTo>
                <a:lnTo>
                  <a:pt x="12413" y="921121"/>
                </a:lnTo>
                <a:close/>
              </a:path>
            </a:pathLst>
          </a:custGeom>
          <a:solidFill>
            <a:schemeClr val="accent4"/>
          </a:solidFill>
          <a:ln>
            <a:noFill/>
          </a:ln>
          <a:effectLst/>
        </p:spPr>
        <p:txBody>
          <a:bodyPr wrap="square" anchor="ctr">
            <a:noAutofit/>
          </a:bodyPr>
          <a:lstStyle/>
          <a:p>
            <a:endParaRPr lang="en-US" sz="6532" dirty="0">
              <a:latin typeface="Lato Light" panose="020F0502020204030203" pitchFamily="34" charset="0"/>
            </a:endParaRPr>
          </a:p>
        </p:txBody>
      </p:sp>
      <p:sp>
        <p:nvSpPr>
          <p:cNvPr id="20" name="Freeform 10">
            <a:extLst>
              <a:ext uri="{FF2B5EF4-FFF2-40B4-BE49-F238E27FC236}">
                <a16:creationId xmlns:a16="http://schemas.microsoft.com/office/drawing/2014/main" id="{3C91509F-694B-D74E-9EBB-4D0B8AF44B43}"/>
              </a:ext>
            </a:extLst>
          </p:cNvPr>
          <p:cNvSpPr>
            <a:spLocks noChangeArrowheads="1"/>
          </p:cNvSpPr>
          <p:nvPr/>
        </p:nvSpPr>
        <p:spPr bwMode="auto">
          <a:xfrm>
            <a:off x="16410708" y="9494468"/>
            <a:ext cx="6446117" cy="228600"/>
          </a:xfrm>
          <a:custGeom>
            <a:avLst/>
            <a:gdLst>
              <a:gd name="T0" fmla="*/ 9867 w 9868"/>
              <a:gd name="T1" fmla="*/ 579 h 580"/>
              <a:gd name="T2" fmla="*/ 0 w 9868"/>
              <a:gd name="T3" fmla="*/ 579 h 580"/>
              <a:gd name="T4" fmla="*/ 0 w 9868"/>
              <a:gd name="T5" fmla="*/ 0 h 580"/>
              <a:gd name="T6" fmla="*/ 9867 w 9868"/>
              <a:gd name="T7" fmla="*/ 0 h 580"/>
              <a:gd name="T8" fmla="*/ 9867 w 9868"/>
              <a:gd name="T9" fmla="*/ 579 h 580"/>
            </a:gdLst>
            <a:ahLst/>
            <a:cxnLst>
              <a:cxn ang="0">
                <a:pos x="T0" y="T1"/>
              </a:cxn>
              <a:cxn ang="0">
                <a:pos x="T2" y="T3"/>
              </a:cxn>
              <a:cxn ang="0">
                <a:pos x="T4" y="T5"/>
              </a:cxn>
              <a:cxn ang="0">
                <a:pos x="T6" y="T7"/>
              </a:cxn>
              <a:cxn ang="0">
                <a:pos x="T8" y="T9"/>
              </a:cxn>
            </a:cxnLst>
            <a:rect l="0" t="0" r="r" b="b"/>
            <a:pathLst>
              <a:path w="9868" h="580">
                <a:moveTo>
                  <a:pt x="9867" y="579"/>
                </a:moveTo>
                <a:lnTo>
                  <a:pt x="0" y="579"/>
                </a:lnTo>
                <a:lnTo>
                  <a:pt x="0" y="0"/>
                </a:lnTo>
                <a:lnTo>
                  <a:pt x="9867" y="0"/>
                </a:lnTo>
                <a:lnTo>
                  <a:pt x="9867" y="579"/>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5" name="TextBox 24">
            <a:extLst>
              <a:ext uri="{FF2B5EF4-FFF2-40B4-BE49-F238E27FC236}">
                <a16:creationId xmlns:a16="http://schemas.microsoft.com/office/drawing/2014/main" id="{53FFBF58-10C6-7143-ABF8-D0D53A2FF296}"/>
              </a:ext>
            </a:extLst>
          </p:cNvPr>
          <p:cNvSpPr txBox="1"/>
          <p:nvPr/>
        </p:nvSpPr>
        <p:spPr>
          <a:xfrm>
            <a:off x="2063916" y="4092521"/>
            <a:ext cx="1266372"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01</a:t>
            </a:r>
          </a:p>
        </p:txBody>
      </p:sp>
      <p:sp>
        <p:nvSpPr>
          <p:cNvPr id="26" name="TextBox 25">
            <a:extLst>
              <a:ext uri="{FF2B5EF4-FFF2-40B4-BE49-F238E27FC236}">
                <a16:creationId xmlns:a16="http://schemas.microsoft.com/office/drawing/2014/main" id="{D9BB8EBA-08F0-5746-A147-5C7C9F85CCDC}"/>
              </a:ext>
            </a:extLst>
          </p:cNvPr>
          <p:cNvSpPr txBox="1"/>
          <p:nvPr/>
        </p:nvSpPr>
        <p:spPr>
          <a:xfrm>
            <a:off x="13740129" y="4092521"/>
            <a:ext cx="1506824"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02</a:t>
            </a:r>
          </a:p>
        </p:txBody>
      </p:sp>
      <p:sp>
        <p:nvSpPr>
          <p:cNvPr id="27" name="TextBox 26">
            <a:extLst>
              <a:ext uri="{FF2B5EF4-FFF2-40B4-BE49-F238E27FC236}">
                <a16:creationId xmlns:a16="http://schemas.microsoft.com/office/drawing/2014/main" id="{7A54965A-A005-C841-8C84-2FAEAC2E2272}"/>
              </a:ext>
            </a:extLst>
          </p:cNvPr>
          <p:cNvSpPr txBox="1"/>
          <p:nvPr/>
        </p:nvSpPr>
        <p:spPr>
          <a:xfrm>
            <a:off x="1922851" y="9005754"/>
            <a:ext cx="1548501"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03</a:t>
            </a:r>
          </a:p>
        </p:txBody>
      </p:sp>
      <p:sp>
        <p:nvSpPr>
          <p:cNvPr id="28" name="TextBox 27">
            <a:extLst>
              <a:ext uri="{FF2B5EF4-FFF2-40B4-BE49-F238E27FC236}">
                <a16:creationId xmlns:a16="http://schemas.microsoft.com/office/drawing/2014/main" id="{35CFB280-4D66-C44C-AB6D-E6C41A0F2BE2}"/>
              </a:ext>
            </a:extLst>
          </p:cNvPr>
          <p:cNvSpPr txBox="1"/>
          <p:nvPr/>
        </p:nvSpPr>
        <p:spPr>
          <a:xfrm>
            <a:off x="13675208" y="9005754"/>
            <a:ext cx="1636666"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04</a:t>
            </a:r>
          </a:p>
        </p:txBody>
      </p:sp>
      <p:sp>
        <p:nvSpPr>
          <p:cNvPr id="29" name="Subtitle 2">
            <a:extLst>
              <a:ext uri="{FF2B5EF4-FFF2-40B4-BE49-F238E27FC236}">
                <a16:creationId xmlns:a16="http://schemas.microsoft.com/office/drawing/2014/main" id="{406EC6F5-4E9D-104F-B04A-0395BDDE7553}"/>
              </a:ext>
            </a:extLst>
          </p:cNvPr>
          <p:cNvSpPr txBox="1">
            <a:spLocks/>
          </p:cNvSpPr>
          <p:nvPr/>
        </p:nvSpPr>
        <p:spPr>
          <a:xfrm>
            <a:off x="4614268" y="5074720"/>
            <a:ext cx="6446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0" name="TextBox 29">
            <a:extLst>
              <a:ext uri="{FF2B5EF4-FFF2-40B4-BE49-F238E27FC236}">
                <a16:creationId xmlns:a16="http://schemas.microsoft.com/office/drawing/2014/main" id="{37785DE3-9DDA-EA4A-9F37-AAA226C2BF66}"/>
              </a:ext>
            </a:extLst>
          </p:cNvPr>
          <p:cNvSpPr txBox="1"/>
          <p:nvPr/>
        </p:nvSpPr>
        <p:spPr>
          <a:xfrm>
            <a:off x="4614269" y="385127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3" name="Subtitle 2">
            <a:extLst>
              <a:ext uri="{FF2B5EF4-FFF2-40B4-BE49-F238E27FC236}">
                <a16:creationId xmlns:a16="http://schemas.microsoft.com/office/drawing/2014/main" id="{51D9FF57-391C-B143-A757-ABEB14ED79FE}"/>
              </a:ext>
            </a:extLst>
          </p:cNvPr>
          <p:cNvSpPr txBox="1">
            <a:spLocks/>
          </p:cNvSpPr>
          <p:nvPr/>
        </p:nvSpPr>
        <p:spPr>
          <a:xfrm>
            <a:off x="4614268" y="9907192"/>
            <a:ext cx="6446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4" name="TextBox 33">
            <a:extLst>
              <a:ext uri="{FF2B5EF4-FFF2-40B4-BE49-F238E27FC236}">
                <a16:creationId xmlns:a16="http://schemas.microsoft.com/office/drawing/2014/main" id="{4463A47D-76C1-8145-8314-D6D7332F97AC}"/>
              </a:ext>
            </a:extLst>
          </p:cNvPr>
          <p:cNvSpPr txBox="1"/>
          <p:nvPr/>
        </p:nvSpPr>
        <p:spPr>
          <a:xfrm>
            <a:off x="4614269" y="868374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6" name="Subtitle 2">
            <a:extLst>
              <a:ext uri="{FF2B5EF4-FFF2-40B4-BE49-F238E27FC236}">
                <a16:creationId xmlns:a16="http://schemas.microsoft.com/office/drawing/2014/main" id="{A050681F-1790-B643-8C92-E21EB3084E35}"/>
              </a:ext>
            </a:extLst>
          </p:cNvPr>
          <p:cNvSpPr txBox="1">
            <a:spLocks/>
          </p:cNvSpPr>
          <p:nvPr/>
        </p:nvSpPr>
        <p:spPr>
          <a:xfrm>
            <a:off x="16410708" y="5074720"/>
            <a:ext cx="6446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7" name="TextBox 36">
            <a:extLst>
              <a:ext uri="{FF2B5EF4-FFF2-40B4-BE49-F238E27FC236}">
                <a16:creationId xmlns:a16="http://schemas.microsoft.com/office/drawing/2014/main" id="{572086F9-803F-324C-81E3-45990FBE923C}"/>
              </a:ext>
            </a:extLst>
          </p:cNvPr>
          <p:cNvSpPr txBox="1"/>
          <p:nvPr/>
        </p:nvSpPr>
        <p:spPr>
          <a:xfrm>
            <a:off x="16410709" y="385127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9" name="Subtitle 2">
            <a:extLst>
              <a:ext uri="{FF2B5EF4-FFF2-40B4-BE49-F238E27FC236}">
                <a16:creationId xmlns:a16="http://schemas.microsoft.com/office/drawing/2014/main" id="{CCA8CD3E-6A10-0240-9D8C-CB00DA5DE86B}"/>
              </a:ext>
            </a:extLst>
          </p:cNvPr>
          <p:cNvSpPr txBox="1">
            <a:spLocks/>
          </p:cNvSpPr>
          <p:nvPr/>
        </p:nvSpPr>
        <p:spPr>
          <a:xfrm>
            <a:off x="16410708" y="9907192"/>
            <a:ext cx="6446117"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0" name="TextBox 39">
            <a:extLst>
              <a:ext uri="{FF2B5EF4-FFF2-40B4-BE49-F238E27FC236}">
                <a16:creationId xmlns:a16="http://schemas.microsoft.com/office/drawing/2014/main" id="{C5E82EF9-9E78-4C4F-B6ED-FAF1BF934E40}"/>
              </a:ext>
            </a:extLst>
          </p:cNvPr>
          <p:cNvSpPr txBox="1"/>
          <p:nvPr/>
        </p:nvSpPr>
        <p:spPr>
          <a:xfrm>
            <a:off x="16410709" y="868374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41182586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Freeform 1">
            <a:extLst>
              <a:ext uri="{FF2B5EF4-FFF2-40B4-BE49-F238E27FC236}">
                <a16:creationId xmlns:a16="http://schemas.microsoft.com/office/drawing/2014/main" id="{83F24854-3649-3D48-9485-4D53D3BF58C5}"/>
              </a:ext>
            </a:extLst>
          </p:cNvPr>
          <p:cNvSpPr>
            <a:spLocks noChangeArrowheads="1"/>
          </p:cNvSpPr>
          <p:nvPr/>
        </p:nvSpPr>
        <p:spPr bwMode="auto">
          <a:xfrm>
            <a:off x="2128378" y="8031815"/>
            <a:ext cx="3520547" cy="1234105"/>
          </a:xfrm>
          <a:custGeom>
            <a:avLst/>
            <a:gdLst>
              <a:gd name="T0" fmla="*/ 3243 w 3244"/>
              <a:gd name="T1" fmla="*/ 569 h 1139"/>
              <a:gd name="T2" fmla="*/ 3243 w 3244"/>
              <a:gd name="T3" fmla="*/ 569 h 1139"/>
              <a:gd name="T4" fmla="*/ 1621 w 3244"/>
              <a:gd name="T5" fmla="*/ 1138 h 1139"/>
              <a:gd name="T6" fmla="*/ 1621 w 3244"/>
              <a:gd name="T7" fmla="*/ 1138 h 1139"/>
              <a:gd name="T8" fmla="*/ 0 w 3244"/>
              <a:gd name="T9" fmla="*/ 569 h 1139"/>
              <a:gd name="T10" fmla="*/ 0 w 3244"/>
              <a:gd name="T11" fmla="*/ 569 h 1139"/>
              <a:gd name="T12" fmla="*/ 1621 w 3244"/>
              <a:gd name="T13" fmla="*/ 0 h 1139"/>
              <a:gd name="T14" fmla="*/ 1621 w 3244"/>
              <a:gd name="T15" fmla="*/ 0 h 1139"/>
              <a:gd name="T16" fmla="*/ 3243 w 3244"/>
              <a:gd name="T17" fmla="*/ 569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4" h="1139">
                <a:moveTo>
                  <a:pt x="3243" y="569"/>
                </a:moveTo>
                <a:lnTo>
                  <a:pt x="3243" y="569"/>
                </a:lnTo>
                <a:cubicBezTo>
                  <a:pt x="3243" y="883"/>
                  <a:pt x="2517" y="1138"/>
                  <a:pt x="1621" y="1138"/>
                </a:cubicBezTo>
                <a:lnTo>
                  <a:pt x="1621" y="1138"/>
                </a:lnTo>
                <a:cubicBezTo>
                  <a:pt x="726" y="1138"/>
                  <a:pt x="0" y="883"/>
                  <a:pt x="0" y="569"/>
                </a:cubicBezTo>
                <a:lnTo>
                  <a:pt x="0" y="569"/>
                </a:lnTo>
                <a:cubicBezTo>
                  <a:pt x="0" y="255"/>
                  <a:pt x="726" y="0"/>
                  <a:pt x="1621" y="0"/>
                </a:cubicBezTo>
                <a:lnTo>
                  <a:pt x="1621" y="0"/>
                </a:lnTo>
                <a:cubicBezTo>
                  <a:pt x="2517" y="0"/>
                  <a:pt x="3243" y="255"/>
                  <a:pt x="3243" y="569"/>
                </a:cubicBez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0242" name="Freeform 2">
            <a:extLst>
              <a:ext uri="{FF2B5EF4-FFF2-40B4-BE49-F238E27FC236}">
                <a16:creationId xmlns:a16="http://schemas.microsoft.com/office/drawing/2014/main" id="{CD9147BE-6DF5-874D-8810-F9F0350A3282}"/>
              </a:ext>
            </a:extLst>
          </p:cNvPr>
          <p:cNvSpPr>
            <a:spLocks noChangeArrowheads="1"/>
          </p:cNvSpPr>
          <p:nvPr/>
        </p:nvSpPr>
        <p:spPr bwMode="auto">
          <a:xfrm>
            <a:off x="1803109" y="3530680"/>
            <a:ext cx="4171083" cy="5156454"/>
          </a:xfrm>
          <a:custGeom>
            <a:avLst/>
            <a:gdLst>
              <a:gd name="T0" fmla="*/ 1922 w 3846"/>
              <a:gd name="T1" fmla="*/ 4752 h 4753"/>
              <a:gd name="T2" fmla="*/ 3845 w 3846"/>
              <a:gd name="T3" fmla="*/ 1423 h 4753"/>
              <a:gd name="T4" fmla="*/ 1922 w 3846"/>
              <a:gd name="T5" fmla="*/ 0 h 4753"/>
              <a:gd name="T6" fmla="*/ 0 w 3846"/>
              <a:gd name="T7" fmla="*/ 1423 h 4753"/>
              <a:gd name="T8" fmla="*/ 1922 w 3846"/>
              <a:gd name="T9" fmla="*/ 4752 h 4753"/>
            </a:gdLst>
            <a:ahLst/>
            <a:cxnLst>
              <a:cxn ang="0">
                <a:pos x="T0" y="T1"/>
              </a:cxn>
              <a:cxn ang="0">
                <a:pos x="T2" y="T3"/>
              </a:cxn>
              <a:cxn ang="0">
                <a:pos x="T4" y="T5"/>
              </a:cxn>
              <a:cxn ang="0">
                <a:pos x="T6" y="T7"/>
              </a:cxn>
              <a:cxn ang="0">
                <a:pos x="T8" y="T9"/>
              </a:cxn>
            </a:cxnLst>
            <a:rect l="0" t="0" r="r" b="b"/>
            <a:pathLst>
              <a:path w="3846" h="4753">
                <a:moveTo>
                  <a:pt x="1922" y="4752"/>
                </a:moveTo>
                <a:lnTo>
                  <a:pt x="3845" y="1423"/>
                </a:lnTo>
                <a:lnTo>
                  <a:pt x="1922" y="0"/>
                </a:lnTo>
                <a:lnTo>
                  <a:pt x="0" y="1423"/>
                </a:lnTo>
                <a:lnTo>
                  <a:pt x="1922" y="4752"/>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10243" name="Freeform 3">
            <a:extLst>
              <a:ext uri="{FF2B5EF4-FFF2-40B4-BE49-F238E27FC236}">
                <a16:creationId xmlns:a16="http://schemas.microsoft.com/office/drawing/2014/main" id="{594ECCA7-34C5-3145-8E0E-3ABE92215884}"/>
              </a:ext>
            </a:extLst>
          </p:cNvPr>
          <p:cNvSpPr>
            <a:spLocks noChangeArrowheads="1"/>
          </p:cNvSpPr>
          <p:nvPr/>
        </p:nvSpPr>
        <p:spPr bwMode="auto">
          <a:xfrm>
            <a:off x="2329279" y="4052067"/>
            <a:ext cx="3118745" cy="3855382"/>
          </a:xfrm>
          <a:custGeom>
            <a:avLst/>
            <a:gdLst>
              <a:gd name="T0" fmla="*/ 1437 w 2877"/>
              <a:gd name="T1" fmla="*/ 3555 h 3556"/>
              <a:gd name="T2" fmla="*/ 2876 w 2877"/>
              <a:gd name="T3" fmla="*/ 1064 h 3556"/>
              <a:gd name="T4" fmla="*/ 1437 w 2877"/>
              <a:gd name="T5" fmla="*/ 0 h 3556"/>
              <a:gd name="T6" fmla="*/ 0 w 2877"/>
              <a:gd name="T7" fmla="*/ 1064 h 3556"/>
              <a:gd name="T8" fmla="*/ 1437 w 2877"/>
              <a:gd name="T9" fmla="*/ 3555 h 3556"/>
            </a:gdLst>
            <a:ahLst/>
            <a:cxnLst>
              <a:cxn ang="0">
                <a:pos x="T0" y="T1"/>
              </a:cxn>
              <a:cxn ang="0">
                <a:pos x="T2" y="T3"/>
              </a:cxn>
              <a:cxn ang="0">
                <a:pos x="T4" y="T5"/>
              </a:cxn>
              <a:cxn ang="0">
                <a:pos x="T6" y="T7"/>
              </a:cxn>
              <a:cxn ang="0">
                <a:pos x="T8" y="T9"/>
              </a:cxn>
            </a:cxnLst>
            <a:rect l="0" t="0" r="r" b="b"/>
            <a:pathLst>
              <a:path w="2877" h="3556">
                <a:moveTo>
                  <a:pt x="1437" y="3555"/>
                </a:moveTo>
                <a:lnTo>
                  <a:pt x="2876" y="1064"/>
                </a:lnTo>
                <a:lnTo>
                  <a:pt x="1437" y="0"/>
                </a:lnTo>
                <a:lnTo>
                  <a:pt x="0" y="1064"/>
                </a:lnTo>
                <a:lnTo>
                  <a:pt x="1437" y="3555"/>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0244" name="Freeform 4">
            <a:extLst>
              <a:ext uri="{FF2B5EF4-FFF2-40B4-BE49-F238E27FC236}">
                <a16:creationId xmlns:a16="http://schemas.microsoft.com/office/drawing/2014/main" id="{4B712C63-8C61-A745-BADD-384669D8FC2F}"/>
              </a:ext>
            </a:extLst>
          </p:cNvPr>
          <p:cNvSpPr>
            <a:spLocks noChangeArrowheads="1"/>
          </p:cNvSpPr>
          <p:nvPr/>
        </p:nvSpPr>
        <p:spPr bwMode="auto">
          <a:xfrm>
            <a:off x="7677066" y="8031815"/>
            <a:ext cx="3520547" cy="1234105"/>
          </a:xfrm>
          <a:custGeom>
            <a:avLst/>
            <a:gdLst>
              <a:gd name="T0" fmla="*/ 3243 w 3244"/>
              <a:gd name="T1" fmla="*/ 569 h 1139"/>
              <a:gd name="T2" fmla="*/ 3243 w 3244"/>
              <a:gd name="T3" fmla="*/ 569 h 1139"/>
              <a:gd name="T4" fmla="*/ 1622 w 3244"/>
              <a:gd name="T5" fmla="*/ 1138 h 1139"/>
              <a:gd name="T6" fmla="*/ 1622 w 3244"/>
              <a:gd name="T7" fmla="*/ 1138 h 1139"/>
              <a:gd name="T8" fmla="*/ 0 w 3244"/>
              <a:gd name="T9" fmla="*/ 569 h 1139"/>
              <a:gd name="T10" fmla="*/ 0 w 3244"/>
              <a:gd name="T11" fmla="*/ 569 h 1139"/>
              <a:gd name="T12" fmla="*/ 1622 w 3244"/>
              <a:gd name="T13" fmla="*/ 0 h 1139"/>
              <a:gd name="T14" fmla="*/ 1622 w 3244"/>
              <a:gd name="T15" fmla="*/ 0 h 1139"/>
              <a:gd name="T16" fmla="*/ 3243 w 3244"/>
              <a:gd name="T17" fmla="*/ 569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4" h="1139">
                <a:moveTo>
                  <a:pt x="3243" y="569"/>
                </a:moveTo>
                <a:lnTo>
                  <a:pt x="3243" y="569"/>
                </a:lnTo>
                <a:cubicBezTo>
                  <a:pt x="3243" y="883"/>
                  <a:pt x="2517" y="1138"/>
                  <a:pt x="1622" y="1138"/>
                </a:cubicBezTo>
                <a:lnTo>
                  <a:pt x="1622" y="1138"/>
                </a:lnTo>
                <a:cubicBezTo>
                  <a:pt x="726" y="1138"/>
                  <a:pt x="0" y="883"/>
                  <a:pt x="0" y="569"/>
                </a:cubicBezTo>
                <a:lnTo>
                  <a:pt x="0" y="569"/>
                </a:lnTo>
                <a:cubicBezTo>
                  <a:pt x="0" y="255"/>
                  <a:pt x="726" y="0"/>
                  <a:pt x="1622" y="0"/>
                </a:cubicBezTo>
                <a:lnTo>
                  <a:pt x="1622" y="0"/>
                </a:lnTo>
                <a:cubicBezTo>
                  <a:pt x="2517" y="0"/>
                  <a:pt x="3243" y="255"/>
                  <a:pt x="3243" y="569"/>
                </a:cubicBez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0245" name="Freeform 5">
            <a:extLst>
              <a:ext uri="{FF2B5EF4-FFF2-40B4-BE49-F238E27FC236}">
                <a16:creationId xmlns:a16="http://schemas.microsoft.com/office/drawing/2014/main" id="{C4CC8E3A-2105-9646-8719-D4570FADB849}"/>
              </a:ext>
            </a:extLst>
          </p:cNvPr>
          <p:cNvSpPr>
            <a:spLocks noChangeArrowheads="1"/>
          </p:cNvSpPr>
          <p:nvPr/>
        </p:nvSpPr>
        <p:spPr bwMode="auto">
          <a:xfrm>
            <a:off x="7351799" y="3530680"/>
            <a:ext cx="4171083" cy="5156454"/>
          </a:xfrm>
          <a:custGeom>
            <a:avLst/>
            <a:gdLst>
              <a:gd name="T0" fmla="*/ 1923 w 3847"/>
              <a:gd name="T1" fmla="*/ 4752 h 4753"/>
              <a:gd name="T2" fmla="*/ 3846 w 3847"/>
              <a:gd name="T3" fmla="*/ 1423 h 4753"/>
              <a:gd name="T4" fmla="*/ 1923 w 3847"/>
              <a:gd name="T5" fmla="*/ 0 h 4753"/>
              <a:gd name="T6" fmla="*/ 0 w 3847"/>
              <a:gd name="T7" fmla="*/ 1423 h 4753"/>
              <a:gd name="T8" fmla="*/ 1923 w 3847"/>
              <a:gd name="T9" fmla="*/ 4752 h 4753"/>
            </a:gdLst>
            <a:ahLst/>
            <a:cxnLst>
              <a:cxn ang="0">
                <a:pos x="T0" y="T1"/>
              </a:cxn>
              <a:cxn ang="0">
                <a:pos x="T2" y="T3"/>
              </a:cxn>
              <a:cxn ang="0">
                <a:pos x="T4" y="T5"/>
              </a:cxn>
              <a:cxn ang="0">
                <a:pos x="T6" y="T7"/>
              </a:cxn>
              <a:cxn ang="0">
                <a:pos x="T8" y="T9"/>
              </a:cxn>
            </a:cxnLst>
            <a:rect l="0" t="0" r="r" b="b"/>
            <a:pathLst>
              <a:path w="3847" h="4753">
                <a:moveTo>
                  <a:pt x="1923" y="4752"/>
                </a:moveTo>
                <a:lnTo>
                  <a:pt x="3846" y="1423"/>
                </a:lnTo>
                <a:lnTo>
                  <a:pt x="1923" y="0"/>
                </a:lnTo>
                <a:lnTo>
                  <a:pt x="0" y="1423"/>
                </a:lnTo>
                <a:lnTo>
                  <a:pt x="1923" y="4752"/>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10246" name="Freeform 6">
            <a:extLst>
              <a:ext uri="{FF2B5EF4-FFF2-40B4-BE49-F238E27FC236}">
                <a16:creationId xmlns:a16="http://schemas.microsoft.com/office/drawing/2014/main" id="{5C3C7918-5F8D-6449-BCBF-6FBEDE0E8771}"/>
              </a:ext>
            </a:extLst>
          </p:cNvPr>
          <p:cNvSpPr>
            <a:spLocks noChangeArrowheads="1"/>
          </p:cNvSpPr>
          <p:nvPr/>
        </p:nvSpPr>
        <p:spPr bwMode="auto">
          <a:xfrm>
            <a:off x="7877967" y="4052067"/>
            <a:ext cx="3118745" cy="3855382"/>
          </a:xfrm>
          <a:custGeom>
            <a:avLst/>
            <a:gdLst>
              <a:gd name="T0" fmla="*/ 1438 w 2877"/>
              <a:gd name="T1" fmla="*/ 3555 h 3556"/>
              <a:gd name="T2" fmla="*/ 2876 w 2877"/>
              <a:gd name="T3" fmla="*/ 1064 h 3556"/>
              <a:gd name="T4" fmla="*/ 1438 w 2877"/>
              <a:gd name="T5" fmla="*/ 0 h 3556"/>
              <a:gd name="T6" fmla="*/ 0 w 2877"/>
              <a:gd name="T7" fmla="*/ 1064 h 3556"/>
              <a:gd name="T8" fmla="*/ 1438 w 2877"/>
              <a:gd name="T9" fmla="*/ 3555 h 3556"/>
            </a:gdLst>
            <a:ahLst/>
            <a:cxnLst>
              <a:cxn ang="0">
                <a:pos x="T0" y="T1"/>
              </a:cxn>
              <a:cxn ang="0">
                <a:pos x="T2" y="T3"/>
              </a:cxn>
              <a:cxn ang="0">
                <a:pos x="T4" y="T5"/>
              </a:cxn>
              <a:cxn ang="0">
                <a:pos x="T6" y="T7"/>
              </a:cxn>
              <a:cxn ang="0">
                <a:pos x="T8" y="T9"/>
              </a:cxn>
            </a:cxnLst>
            <a:rect l="0" t="0" r="r" b="b"/>
            <a:pathLst>
              <a:path w="2877" h="3556">
                <a:moveTo>
                  <a:pt x="1438" y="3555"/>
                </a:moveTo>
                <a:lnTo>
                  <a:pt x="2876" y="1064"/>
                </a:lnTo>
                <a:lnTo>
                  <a:pt x="1438" y="0"/>
                </a:lnTo>
                <a:lnTo>
                  <a:pt x="0" y="1064"/>
                </a:lnTo>
                <a:lnTo>
                  <a:pt x="1438" y="3555"/>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0247" name="Freeform 7">
            <a:extLst>
              <a:ext uri="{FF2B5EF4-FFF2-40B4-BE49-F238E27FC236}">
                <a16:creationId xmlns:a16="http://schemas.microsoft.com/office/drawing/2014/main" id="{A1751E74-99ED-2A45-A78F-C7093ED86EB8}"/>
              </a:ext>
            </a:extLst>
          </p:cNvPr>
          <p:cNvSpPr>
            <a:spLocks noChangeArrowheads="1"/>
          </p:cNvSpPr>
          <p:nvPr/>
        </p:nvSpPr>
        <p:spPr bwMode="auto">
          <a:xfrm>
            <a:off x="13235319" y="8031815"/>
            <a:ext cx="3515764" cy="1234105"/>
          </a:xfrm>
          <a:custGeom>
            <a:avLst/>
            <a:gdLst>
              <a:gd name="T0" fmla="*/ 3242 w 3243"/>
              <a:gd name="T1" fmla="*/ 569 h 1139"/>
              <a:gd name="T2" fmla="*/ 3242 w 3243"/>
              <a:gd name="T3" fmla="*/ 569 h 1139"/>
              <a:gd name="T4" fmla="*/ 1621 w 3243"/>
              <a:gd name="T5" fmla="*/ 1138 h 1139"/>
              <a:gd name="T6" fmla="*/ 1621 w 3243"/>
              <a:gd name="T7" fmla="*/ 1138 h 1139"/>
              <a:gd name="T8" fmla="*/ 0 w 3243"/>
              <a:gd name="T9" fmla="*/ 569 h 1139"/>
              <a:gd name="T10" fmla="*/ 0 w 3243"/>
              <a:gd name="T11" fmla="*/ 569 h 1139"/>
              <a:gd name="T12" fmla="*/ 1621 w 3243"/>
              <a:gd name="T13" fmla="*/ 0 h 1139"/>
              <a:gd name="T14" fmla="*/ 1621 w 3243"/>
              <a:gd name="T15" fmla="*/ 0 h 1139"/>
              <a:gd name="T16" fmla="*/ 3242 w 3243"/>
              <a:gd name="T17" fmla="*/ 569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3" h="1139">
                <a:moveTo>
                  <a:pt x="3242" y="569"/>
                </a:moveTo>
                <a:lnTo>
                  <a:pt x="3242" y="569"/>
                </a:lnTo>
                <a:cubicBezTo>
                  <a:pt x="3242" y="883"/>
                  <a:pt x="2516" y="1138"/>
                  <a:pt x="1621" y="1138"/>
                </a:cubicBezTo>
                <a:lnTo>
                  <a:pt x="1621" y="1138"/>
                </a:lnTo>
                <a:cubicBezTo>
                  <a:pt x="726" y="1138"/>
                  <a:pt x="0" y="883"/>
                  <a:pt x="0" y="569"/>
                </a:cubicBezTo>
                <a:lnTo>
                  <a:pt x="0" y="569"/>
                </a:lnTo>
                <a:cubicBezTo>
                  <a:pt x="0" y="255"/>
                  <a:pt x="726" y="0"/>
                  <a:pt x="1621" y="0"/>
                </a:cubicBezTo>
                <a:lnTo>
                  <a:pt x="1621" y="0"/>
                </a:lnTo>
                <a:cubicBezTo>
                  <a:pt x="2516" y="0"/>
                  <a:pt x="3242" y="255"/>
                  <a:pt x="3242" y="569"/>
                </a:cubicBez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0248" name="Freeform 8">
            <a:extLst>
              <a:ext uri="{FF2B5EF4-FFF2-40B4-BE49-F238E27FC236}">
                <a16:creationId xmlns:a16="http://schemas.microsoft.com/office/drawing/2014/main" id="{5AAC0516-A74C-2F42-82A1-42BFE53C619D}"/>
              </a:ext>
            </a:extLst>
          </p:cNvPr>
          <p:cNvSpPr>
            <a:spLocks noChangeArrowheads="1"/>
          </p:cNvSpPr>
          <p:nvPr/>
        </p:nvSpPr>
        <p:spPr bwMode="auto">
          <a:xfrm>
            <a:off x="12905267" y="3530680"/>
            <a:ext cx="4171083" cy="5156454"/>
          </a:xfrm>
          <a:custGeom>
            <a:avLst/>
            <a:gdLst>
              <a:gd name="T0" fmla="*/ 1923 w 3847"/>
              <a:gd name="T1" fmla="*/ 4752 h 4753"/>
              <a:gd name="T2" fmla="*/ 3846 w 3847"/>
              <a:gd name="T3" fmla="*/ 1423 h 4753"/>
              <a:gd name="T4" fmla="*/ 1923 w 3847"/>
              <a:gd name="T5" fmla="*/ 0 h 4753"/>
              <a:gd name="T6" fmla="*/ 0 w 3847"/>
              <a:gd name="T7" fmla="*/ 1423 h 4753"/>
              <a:gd name="T8" fmla="*/ 1923 w 3847"/>
              <a:gd name="T9" fmla="*/ 4752 h 4753"/>
            </a:gdLst>
            <a:ahLst/>
            <a:cxnLst>
              <a:cxn ang="0">
                <a:pos x="T0" y="T1"/>
              </a:cxn>
              <a:cxn ang="0">
                <a:pos x="T2" y="T3"/>
              </a:cxn>
              <a:cxn ang="0">
                <a:pos x="T4" y="T5"/>
              </a:cxn>
              <a:cxn ang="0">
                <a:pos x="T6" y="T7"/>
              </a:cxn>
              <a:cxn ang="0">
                <a:pos x="T8" y="T9"/>
              </a:cxn>
            </a:cxnLst>
            <a:rect l="0" t="0" r="r" b="b"/>
            <a:pathLst>
              <a:path w="3847" h="4753">
                <a:moveTo>
                  <a:pt x="1923" y="4752"/>
                </a:moveTo>
                <a:lnTo>
                  <a:pt x="3846" y="1423"/>
                </a:lnTo>
                <a:lnTo>
                  <a:pt x="1923" y="0"/>
                </a:lnTo>
                <a:lnTo>
                  <a:pt x="0" y="1423"/>
                </a:lnTo>
                <a:lnTo>
                  <a:pt x="1923" y="4752"/>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10249" name="Freeform 9">
            <a:extLst>
              <a:ext uri="{FF2B5EF4-FFF2-40B4-BE49-F238E27FC236}">
                <a16:creationId xmlns:a16="http://schemas.microsoft.com/office/drawing/2014/main" id="{0BC04258-04DA-0145-8450-1464F4399B4C}"/>
              </a:ext>
            </a:extLst>
          </p:cNvPr>
          <p:cNvSpPr>
            <a:spLocks noChangeArrowheads="1"/>
          </p:cNvSpPr>
          <p:nvPr/>
        </p:nvSpPr>
        <p:spPr bwMode="auto">
          <a:xfrm>
            <a:off x="13431437" y="4052067"/>
            <a:ext cx="3118745" cy="3855382"/>
          </a:xfrm>
          <a:custGeom>
            <a:avLst/>
            <a:gdLst>
              <a:gd name="T0" fmla="*/ 1438 w 2877"/>
              <a:gd name="T1" fmla="*/ 3555 h 3556"/>
              <a:gd name="T2" fmla="*/ 2876 w 2877"/>
              <a:gd name="T3" fmla="*/ 1064 h 3556"/>
              <a:gd name="T4" fmla="*/ 1438 w 2877"/>
              <a:gd name="T5" fmla="*/ 0 h 3556"/>
              <a:gd name="T6" fmla="*/ 0 w 2877"/>
              <a:gd name="T7" fmla="*/ 1064 h 3556"/>
              <a:gd name="T8" fmla="*/ 1438 w 2877"/>
              <a:gd name="T9" fmla="*/ 3555 h 3556"/>
            </a:gdLst>
            <a:ahLst/>
            <a:cxnLst>
              <a:cxn ang="0">
                <a:pos x="T0" y="T1"/>
              </a:cxn>
              <a:cxn ang="0">
                <a:pos x="T2" y="T3"/>
              </a:cxn>
              <a:cxn ang="0">
                <a:pos x="T4" y="T5"/>
              </a:cxn>
              <a:cxn ang="0">
                <a:pos x="T6" y="T7"/>
              </a:cxn>
              <a:cxn ang="0">
                <a:pos x="T8" y="T9"/>
              </a:cxn>
            </a:cxnLst>
            <a:rect l="0" t="0" r="r" b="b"/>
            <a:pathLst>
              <a:path w="2877" h="3556">
                <a:moveTo>
                  <a:pt x="1438" y="3555"/>
                </a:moveTo>
                <a:lnTo>
                  <a:pt x="2876" y="1064"/>
                </a:lnTo>
                <a:lnTo>
                  <a:pt x="1438" y="0"/>
                </a:lnTo>
                <a:lnTo>
                  <a:pt x="0" y="1064"/>
                </a:lnTo>
                <a:lnTo>
                  <a:pt x="1438" y="3555"/>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0250" name="Freeform 10">
            <a:extLst>
              <a:ext uri="{FF2B5EF4-FFF2-40B4-BE49-F238E27FC236}">
                <a16:creationId xmlns:a16="http://schemas.microsoft.com/office/drawing/2014/main" id="{1A250F5B-B98B-B742-8DA3-50288CEA0034}"/>
              </a:ext>
            </a:extLst>
          </p:cNvPr>
          <p:cNvSpPr>
            <a:spLocks noChangeArrowheads="1"/>
          </p:cNvSpPr>
          <p:nvPr/>
        </p:nvSpPr>
        <p:spPr bwMode="auto">
          <a:xfrm>
            <a:off x="18784002" y="8031815"/>
            <a:ext cx="3520547" cy="1234105"/>
          </a:xfrm>
          <a:custGeom>
            <a:avLst/>
            <a:gdLst>
              <a:gd name="T0" fmla="*/ 3243 w 3244"/>
              <a:gd name="T1" fmla="*/ 569 h 1139"/>
              <a:gd name="T2" fmla="*/ 3243 w 3244"/>
              <a:gd name="T3" fmla="*/ 569 h 1139"/>
              <a:gd name="T4" fmla="*/ 1621 w 3244"/>
              <a:gd name="T5" fmla="*/ 1138 h 1139"/>
              <a:gd name="T6" fmla="*/ 1621 w 3244"/>
              <a:gd name="T7" fmla="*/ 1138 h 1139"/>
              <a:gd name="T8" fmla="*/ 0 w 3244"/>
              <a:gd name="T9" fmla="*/ 569 h 1139"/>
              <a:gd name="T10" fmla="*/ 0 w 3244"/>
              <a:gd name="T11" fmla="*/ 569 h 1139"/>
              <a:gd name="T12" fmla="*/ 1621 w 3244"/>
              <a:gd name="T13" fmla="*/ 0 h 1139"/>
              <a:gd name="T14" fmla="*/ 1621 w 3244"/>
              <a:gd name="T15" fmla="*/ 0 h 1139"/>
              <a:gd name="T16" fmla="*/ 3243 w 3244"/>
              <a:gd name="T17" fmla="*/ 569 h 1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4" h="1139">
                <a:moveTo>
                  <a:pt x="3243" y="569"/>
                </a:moveTo>
                <a:lnTo>
                  <a:pt x="3243" y="569"/>
                </a:lnTo>
                <a:cubicBezTo>
                  <a:pt x="3243" y="883"/>
                  <a:pt x="2517" y="1138"/>
                  <a:pt x="1621" y="1138"/>
                </a:cubicBezTo>
                <a:lnTo>
                  <a:pt x="1621" y="1138"/>
                </a:lnTo>
                <a:cubicBezTo>
                  <a:pt x="726" y="1138"/>
                  <a:pt x="0" y="883"/>
                  <a:pt x="0" y="569"/>
                </a:cubicBezTo>
                <a:lnTo>
                  <a:pt x="0" y="569"/>
                </a:lnTo>
                <a:cubicBezTo>
                  <a:pt x="0" y="255"/>
                  <a:pt x="726" y="0"/>
                  <a:pt x="1621" y="0"/>
                </a:cubicBezTo>
                <a:lnTo>
                  <a:pt x="1621" y="0"/>
                </a:lnTo>
                <a:cubicBezTo>
                  <a:pt x="2517" y="0"/>
                  <a:pt x="3243" y="255"/>
                  <a:pt x="3243" y="569"/>
                </a:cubicBezTo>
              </a:path>
            </a:pathLst>
          </a:custGeom>
          <a:solidFill>
            <a:schemeClr val="accent4">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0251" name="Freeform 11">
            <a:extLst>
              <a:ext uri="{FF2B5EF4-FFF2-40B4-BE49-F238E27FC236}">
                <a16:creationId xmlns:a16="http://schemas.microsoft.com/office/drawing/2014/main" id="{7DE5407B-BB79-DF48-8AFB-1BFCF79ECF03}"/>
              </a:ext>
            </a:extLst>
          </p:cNvPr>
          <p:cNvSpPr>
            <a:spLocks noChangeArrowheads="1"/>
          </p:cNvSpPr>
          <p:nvPr/>
        </p:nvSpPr>
        <p:spPr bwMode="auto">
          <a:xfrm>
            <a:off x="18458735" y="3530680"/>
            <a:ext cx="4171083" cy="5156454"/>
          </a:xfrm>
          <a:custGeom>
            <a:avLst/>
            <a:gdLst>
              <a:gd name="T0" fmla="*/ 1923 w 3847"/>
              <a:gd name="T1" fmla="*/ 4752 h 4753"/>
              <a:gd name="T2" fmla="*/ 3846 w 3847"/>
              <a:gd name="T3" fmla="*/ 1423 h 4753"/>
              <a:gd name="T4" fmla="*/ 1923 w 3847"/>
              <a:gd name="T5" fmla="*/ 0 h 4753"/>
              <a:gd name="T6" fmla="*/ 0 w 3847"/>
              <a:gd name="T7" fmla="*/ 1423 h 4753"/>
              <a:gd name="T8" fmla="*/ 1923 w 3847"/>
              <a:gd name="T9" fmla="*/ 4752 h 4753"/>
            </a:gdLst>
            <a:ahLst/>
            <a:cxnLst>
              <a:cxn ang="0">
                <a:pos x="T0" y="T1"/>
              </a:cxn>
              <a:cxn ang="0">
                <a:pos x="T2" y="T3"/>
              </a:cxn>
              <a:cxn ang="0">
                <a:pos x="T4" y="T5"/>
              </a:cxn>
              <a:cxn ang="0">
                <a:pos x="T6" y="T7"/>
              </a:cxn>
              <a:cxn ang="0">
                <a:pos x="T8" y="T9"/>
              </a:cxn>
            </a:cxnLst>
            <a:rect l="0" t="0" r="r" b="b"/>
            <a:pathLst>
              <a:path w="3847" h="4753">
                <a:moveTo>
                  <a:pt x="1923" y="4752"/>
                </a:moveTo>
                <a:lnTo>
                  <a:pt x="3846" y="1423"/>
                </a:lnTo>
                <a:lnTo>
                  <a:pt x="1923" y="0"/>
                </a:lnTo>
                <a:lnTo>
                  <a:pt x="0" y="1423"/>
                </a:lnTo>
                <a:lnTo>
                  <a:pt x="1923" y="4752"/>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10252" name="Freeform 12">
            <a:extLst>
              <a:ext uri="{FF2B5EF4-FFF2-40B4-BE49-F238E27FC236}">
                <a16:creationId xmlns:a16="http://schemas.microsoft.com/office/drawing/2014/main" id="{4FA833AC-079F-AB4E-9AC3-ACF13BFFAFA1}"/>
              </a:ext>
            </a:extLst>
          </p:cNvPr>
          <p:cNvSpPr>
            <a:spLocks noChangeArrowheads="1"/>
          </p:cNvSpPr>
          <p:nvPr/>
        </p:nvSpPr>
        <p:spPr bwMode="auto">
          <a:xfrm>
            <a:off x="18984905" y="4052067"/>
            <a:ext cx="3123527" cy="3855382"/>
          </a:xfrm>
          <a:custGeom>
            <a:avLst/>
            <a:gdLst>
              <a:gd name="T0" fmla="*/ 1438 w 2878"/>
              <a:gd name="T1" fmla="*/ 3555 h 3556"/>
              <a:gd name="T2" fmla="*/ 2877 w 2878"/>
              <a:gd name="T3" fmla="*/ 1064 h 3556"/>
              <a:gd name="T4" fmla="*/ 1438 w 2878"/>
              <a:gd name="T5" fmla="*/ 0 h 3556"/>
              <a:gd name="T6" fmla="*/ 0 w 2878"/>
              <a:gd name="T7" fmla="*/ 1064 h 3556"/>
              <a:gd name="T8" fmla="*/ 1438 w 2878"/>
              <a:gd name="T9" fmla="*/ 3555 h 3556"/>
            </a:gdLst>
            <a:ahLst/>
            <a:cxnLst>
              <a:cxn ang="0">
                <a:pos x="T0" y="T1"/>
              </a:cxn>
              <a:cxn ang="0">
                <a:pos x="T2" y="T3"/>
              </a:cxn>
              <a:cxn ang="0">
                <a:pos x="T4" y="T5"/>
              </a:cxn>
              <a:cxn ang="0">
                <a:pos x="T6" y="T7"/>
              </a:cxn>
              <a:cxn ang="0">
                <a:pos x="T8" y="T9"/>
              </a:cxn>
            </a:cxnLst>
            <a:rect l="0" t="0" r="r" b="b"/>
            <a:pathLst>
              <a:path w="2878" h="3556">
                <a:moveTo>
                  <a:pt x="1438" y="3555"/>
                </a:moveTo>
                <a:lnTo>
                  <a:pt x="2877" y="1064"/>
                </a:lnTo>
                <a:lnTo>
                  <a:pt x="1438" y="0"/>
                </a:lnTo>
                <a:lnTo>
                  <a:pt x="0" y="1064"/>
                </a:lnTo>
                <a:lnTo>
                  <a:pt x="1438" y="3555"/>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1" name="TextBox 30">
            <a:extLst>
              <a:ext uri="{FF2B5EF4-FFF2-40B4-BE49-F238E27FC236}">
                <a16:creationId xmlns:a16="http://schemas.microsoft.com/office/drawing/2014/main" id="{0A6AF185-EEFF-374D-BD42-5A28322F61D2}"/>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2" name="TextBox 31">
            <a:extLst>
              <a:ext uri="{FF2B5EF4-FFF2-40B4-BE49-F238E27FC236}">
                <a16:creationId xmlns:a16="http://schemas.microsoft.com/office/drawing/2014/main" id="{A95FB2AF-C014-214B-A3C8-247F15936FD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 name="Freeform 104">
            <a:extLst>
              <a:ext uri="{FF2B5EF4-FFF2-40B4-BE49-F238E27FC236}">
                <a16:creationId xmlns:a16="http://schemas.microsoft.com/office/drawing/2014/main" id="{925A83AE-1FA7-A945-B35C-8557E0B57558}"/>
              </a:ext>
            </a:extLst>
          </p:cNvPr>
          <p:cNvSpPr>
            <a:spLocks noChangeArrowheads="1"/>
          </p:cNvSpPr>
          <p:nvPr/>
        </p:nvSpPr>
        <p:spPr bwMode="auto">
          <a:xfrm>
            <a:off x="3261596" y="4872942"/>
            <a:ext cx="1254108" cy="1421152"/>
          </a:xfrm>
          <a:custGeom>
            <a:avLst/>
            <a:gdLst>
              <a:gd name="T0" fmla="*/ 424060 w 774340"/>
              <a:gd name="T1" fmla="*/ 587218 h 878123"/>
              <a:gd name="T2" fmla="*/ 466140 w 774340"/>
              <a:gd name="T3" fmla="*/ 587218 h 878123"/>
              <a:gd name="T4" fmla="*/ 617554 w 774340"/>
              <a:gd name="T5" fmla="*/ 850167 h 878123"/>
              <a:gd name="T6" fmla="*/ 610721 w 774340"/>
              <a:gd name="T7" fmla="*/ 875417 h 878123"/>
              <a:gd name="T8" fmla="*/ 585905 w 774340"/>
              <a:gd name="T9" fmla="*/ 868563 h 878123"/>
              <a:gd name="T10" fmla="*/ 307333 w 774340"/>
              <a:gd name="T11" fmla="*/ 587218 h 878123"/>
              <a:gd name="T12" fmla="*/ 349053 w 774340"/>
              <a:gd name="T13" fmla="*/ 587218 h 878123"/>
              <a:gd name="T14" fmla="*/ 187208 w 774340"/>
              <a:gd name="T15" fmla="*/ 868563 h 878123"/>
              <a:gd name="T16" fmla="*/ 162392 w 774340"/>
              <a:gd name="T17" fmla="*/ 875417 h 878123"/>
              <a:gd name="T18" fmla="*/ 155918 w 774340"/>
              <a:gd name="T19" fmla="*/ 850167 h 878123"/>
              <a:gd name="T20" fmla="*/ 533754 w 774340"/>
              <a:gd name="T21" fmla="*/ 127134 h 878123"/>
              <a:gd name="T22" fmla="*/ 592100 w 774340"/>
              <a:gd name="T23" fmla="*/ 185478 h 878123"/>
              <a:gd name="T24" fmla="*/ 410581 w 774340"/>
              <a:gd name="T25" fmla="*/ 366635 h 878123"/>
              <a:gd name="T26" fmla="*/ 310456 w 774340"/>
              <a:gd name="T27" fmla="*/ 193402 h 878123"/>
              <a:gd name="T28" fmla="*/ 296770 w 774340"/>
              <a:gd name="T29" fmla="*/ 170352 h 878123"/>
              <a:gd name="T30" fmla="*/ 278042 w 774340"/>
              <a:gd name="T31" fmla="*/ 189080 h 878123"/>
              <a:gd name="T32" fmla="*/ 95803 w 774340"/>
              <a:gd name="T33" fmla="*/ 371317 h 878123"/>
              <a:gd name="T34" fmla="*/ 124975 w 774340"/>
              <a:gd name="T35" fmla="*/ 400129 h 878123"/>
              <a:gd name="T36" fmla="*/ 288487 w 774340"/>
              <a:gd name="T37" fmla="*/ 236981 h 878123"/>
              <a:gd name="T38" fmla="*/ 388611 w 774340"/>
              <a:gd name="T39" fmla="*/ 410213 h 878123"/>
              <a:gd name="T40" fmla="*/ 401577 w 774340"/>
              <a:gd name="T41" fmla="*/ 432903 h 878123"/>
              <a:gd name="T42" fmla="*/ 420664 w 774340"/>
              <a:gd name="T43" fmla="*/ 414535 h 878123"/>
              <a:gd name="T44" fmla="*/ 620913 w 774340"/>
              <a:gd name="T45" fmla="*/ 214291 h 878123"/>
              <a:gd name="T46" fmla="*/ 680699 w 774340"/>
              <a:gd name="T47" fmla="*/ 274076 h 878123"/>
              <a:gd name="T48" fmla="*/ 680699 w 774340"/>
              <a:gd name="T49" fmla="*/ 148022 h 878123"/>
              <a:gd name="T50" fmla="*/ 680699 w 774340"/>
              <a:gd name="T51" fmla="*/ 127134 h 878123"/>
              <a:gd name="T52" fmla="*/ 659449 w 774340"/>
              <a:gd name="T53" fmla="*/ 127134 h 878123"/>
              <a:gd name="T54" fmla="*/ 33495 w 774340"/>
              <a:gd name="T55" fmla="*/ 0 h 878123"/>
              <a:gd name="T56" fmla="*/ 741566 w 774340"/>
              <a:gd name="T57" fmla="*/ 0 h 878123"/>
              <a:gd name="T58" fmla="*/ 765336 w 774340"/>
              <a:gd name="T59" fmla="*/ 10444 h 878123"/>
              <a:gd name="T60" fmla="*/ 774700 w 774340"/>
              <a:gd name="T61" fmla="*/ 34215 h 878123"/>
              <a:gd name="T62" fmla="*/ 774700 w 774340"/>
              <a:gd name="T63" fmla="*/ 535186 h 878123"/>
              <a:gd name="T64" fmla="*/ 765336 w 774340"/>
              <a:gd name="T65" fmla="*/ 558595 h 878123"/>
              <a:gd name="T66" fmla="*/ 741566 w 774340"/>
              <a:gd name="T67" fmla="*/ 569401 h 878123"/>
              <a:gd name="T68" fmla="*/ 33495 w 774340"/>
              <a:gd name="T69" fmla="*/ 569401 h 878123"/>
              <a:gd name="T70" fmla="*/ 9364 w 774340"/>
              <a:gd name="T71" fmla="*/ 558595 h 878123"/>
              <a:gd name="T72" fmla="*/ 9725 w 774340"/>
              <a:gd name="T73" fmla="*/ 558595 h 878123"/>
              <a:gd name="T74" fmla="*/ 0 w 774340"/>
              <a:gd name="T75" fmla="*/ 535186 h 878123"/>
              <a:gd name="T76" fmla="*/ 0 w 774340"/>
              <a:gd name="T77" fmla="*/ 34215 h 878123"/>
              <a:gd name="T78" fmla="*/ 9725 w 774340"/>
              <a:gd name="T79" fmla="*/ 10444 h 878123"/>
              <a:gd name="T80" fmla="*/ 9364 w 774340"/>
              <a:gd name="T81" fmla="*/ 10444 h 878123"/>
              <a:gd name="T82" fmla="*/ 33495 w 774340"/>
              <a:gd name="T83" fmla="*/ 0 h 878123"/>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lnTo>
                  <a:pt x="423863" y="587375"/>
                </a:lnTo>
                <a:close/>
                <a:moveTo>
                  <a:pt x="307190" y="587375"/>
                </a:moveTo>
                <a:lnTo>
                  <a:pt x="348891" y="587375"/>
                </a:lnTo>
                <a:lnTo>
                  <a:pt x="187121" y="868796"/>
                </a:lnTo>
                <a:cubicBezTo>
                  <a:pt x="182089" y="877816"/>
                  <a:pt x="170944" y="880702"/>
                  <a:pt x="162317" y="875651"/>
                </a:cubicBezTo>
                <a:cubicBezTo>
                  <a:pt x="153689" y="870600"/>
                  <a:pt x="150813" y="859415"/>
                  <a:pt x="155846" y="850395"/>
                </a:cubicBezTo>
                <a:lnTo>
                  <a:pt x="307190" y="587375"/>
                </a:ln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lnTo>
                  <a:pt x="533506"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8" name="Freeform 105">
            <a:extLst>
              <a:ext uri="{FF2B5EF4-FFF2-40B4-BE49-F238E27FC236}">
                <a16:creationId xmlns:a16="http://schemas.microsoft.com/office/drawing/2014/main" id="{114B1920-841B-1044-95D9-6D96222D8D06}"/>
              </a:ext>
            </a:extLst>
          </p:cNvPr>
          <p:cNvSpPr>
            <a:spLocks noChangeArrowheads="1"/>
          </p:cNvSpPr>
          <p:nvPr/>
        </p:nvSpPr>
        <p:spPr bwMode="auto">
          <a:xfrm>
            <a:off x="8764027" y="4870281"/>
            <a:ext cx="1346624" cy="1423722"/>
          </a:xfrm>
          <a:custGeom>
            <a:avLst/>
            <a:gdLst>
              <a:gd name="T0" fmla="*/ 311113 w 831490"/>
              <a:gd name="T1" fmla="*/ 809439 h 879113"/>
              <a:gd name="T2" fmla="*/ 182563 w 831490"/>
              <a:gd name="T3" fmla="*/ 877526 h 879113"/>
              <a:gd name="T4" fmla="*/ 396133 w 831490"/>
              <a:gd name="T5" fmla="*/ 763588 h 879113"/>
              <a:gd name="T6" fmla="*/ 823935 w 831490"/>
              <a:gd name="T7" fmla="*/ 763588 h 879113"/>
              <a:gd name="T8" fmla="*/ 459818 w 831490"/>
              <a:gd name="T9" fmla="*/ 857022 h 879113"/>
              <a:gd name="T10" fmla="*/ 53653 w 831490"/>
              <a:gd name="T11" fmla="*/ 746300 h 879113"/>
              <a:gd name="T12" fmla="*/ 364765 w 831490"/>
              <a:gd name="T13" fmla="*/ 739781 h 879113"/>
              <a:gd name="T14" fmla="*/ 0 w 831490"/>
              <a:gd name="T15" fmla="*/ 739781 h 879113"/>
              <a:gd name="T16" fmla="*/ 609854 w 831490"/>
              <a:gd name="T17" fmla="*/ 741933 h 879113"/>
              <a:gd name="T18" fmla="*/ 759890 w 831490"/>
              <a:gd name="T19" fmla="*/ 778872 h 879113"/>
              <a:gd name="T20" fmla="*/ 396133 w 831490"/>
              <a:gd name="T21" fmla="*/ 685800 h 879113"/>
              <a:gd name="T22" fmla="*/ 311113 w 831490"/>
              <a:gd name="T23" fmla="*/ 682698 h 879113"/>
              <a:gd name="T24" fmla="*/ 182563 w 831490"/>
              <a:gd name="T25" fmla="*/ 750527 h 879113"/>
              <a:gd name="T26" fmla="*/ 396133 w 831490"/>
              <a:gd name="T27" fmla="*/ 608013 h 879113"/>
              <a:gd name="T28" fmla="*/ 823935 w 831490"/>
              <a:gd name="T29" fmla="*/ 608013 h 879113"/>
              <a:gd name="T30" fmla="*/ 459818 w 831490"/>
              <a:gd name="T31" fmla="*/ 701085 h 879113"/>
              <a:gd name="T32" fmla="*/ 53653 w 831490"/>
              <a:gd name="T33" fmla="*/ 619198 h 879113"/>
              <a:gd name="T34" fmla="*/ 364765 w 831490"/>
              <a:gd name="T35" fmla="*/ 612703 h 879113"/>
              <a:gd name="T36" fmla="*/ 0 w 831490"/>
              <a:gd name="T37" fmla="*/ 612703 h 879113"/>
              <a:gd name="T38" fmla="*/ 609854 w 831490"/>
              <a:gd name="T39" fmla="*/ 586183 h 879113"/>
              <a:gd name="T40" fmla="*/ 759890 w 831490"/>
              <a:gd name="T41" fmla="*/ 623007 h 879113"/>
              <a:gd name="T42" fmla="*/ 396133 w 831490"/>
              <a:gd name="T43" fmla="*/ 530225 h 879113"/>
              <a:gd name="T44" fmla="*/ 311113 w 831490"/>
              <a:gd name="T45" fmla="*/ 555438 h 879113"/>
              <a:gd name="T46" fmla="*/ 182563 w 831490"/>
              <a:gd name="T47" fmla="*/ 623526 h 879113"/>
              <a:gd name="T48" fmla="*/ 6122 w 831490"/>
              <a:gd name="T49" fmla="*/ 465138 h 879113"/>
              <a:gd name="T50" fmla="*/ 358644 w 831490"/>
              <a:gd name="T51" fmla="*/ 465138 h 879113"/>
              <a:gd name="T52" fmla="*/ 58694 w 831490"/>
              <a:gd name="T53" fmla="*/ 541917 h 879113"/>
              <a:gd name="T54" fmla="*/ 453701 w 831490"/>
              <a:gd name="T55" fmla="*/ 486256 h 879113"/>
              <a:gd name="T56" fmla="*/ 831490 w 831490"/>
              <a:gd name="T57" fmla="*/ 478651 h 879113"/>
              <a:gd name="T58" fmla="*/ 388937 w 831490"/>
              <a:gd name="T59" fmla="*/ 478651 h 879113"/>
              <a:gd name="T60" fmla="*/ 609854 w 831490"/>
              <a:gd name="T61" fmla="*/ 431775 h 879113"/>
              <a:gd name="T62" fmla="*/ 759890 w 831490"/>
              <a:gd name="T63" fmla="*/ 467965 h 879113"/>
              <a:gd name="T64" fmla="*/ 396133 w 831490"/>
              <a:gd name="T65" fmla="*/ 376238 h 879113"/>
              <a:gd name="T66" fmla="*/ 306071 w 831490"/>
              <a:gd name="T67" fmla="*/ 476666 h 879113"/>
              <a:gd name="T68" fmla="*/ 58694 w 831490"/>
              <a:gd name="T69" fmla="*/ 365938 h 879113"/>
              <a:gd name="T70" fmla="*/ 831490 w 831490"/>
              <a:gd name="T71" fmla="*/ 325257 h 879113"/>
              <a:gd name="T72" fmla="*/ 388937 w 831490"/>
              <a:gd name="T73" fmla="*/ 325257 h 879113"/>
              <a:gd name="T74" fmla="*/ 349608 w 831490"/>
              <a:gd name="T75" fmla="*/ 167923 h 879113"/>
              <a:gd name="T76" fmla="*/ 337727 w 831490"/>
              <a:gd name="T77" fmla="*/ 161091 h 879113"/>
              <a:gd name="T78" fmla="*/ 312527 w 831490"/>
              <a:gd name="T79" fmla="*/ 115425 h 879113"/>
              <a:gd name="T80" fmla="*/ 324407 w 831490"/>
              <a:gd name="T81" fmla="*/ 79107 h 879113"/>
              <a:gd name="T82" fmla="*/ 324407 w 831490"/>
              <a:gd name="T83" fmla="*/ 157136 h 879113"/>
              <a:gd name="T84" fmla="*/ 285886 w 831490"/>
              <a:gd name="T85" fmla="*/ 177991 h 879113"/>
              <a:gd name="T86" fmla="*/ 337727 w 831490"/>
              <a:gd name="T87" fmla="*/ 234085 h 879113"/>
              <a:gd name="T88" fmla="*/ 367968 w 831490"/>
              <a:gd name="T89" fmla="*/ 150663 h 879113"/>
              <a:gd name="T90" fmla="*/ 371929 w 831490"/>
              <a:gd name="T91" fmla="*/ 111110 h 879113"/>
              <a:gd name="T92" fmla="*/ 324407 w 831490"/>
              <a:gd name="T93" fmla="*/ 70118 h 879113"/>
              <a:gd name="T94" fmla="*/ 437091 w 831490"/>
              <a:gd name="T95" fmla="*/ 254581 h 879113"/>
              <a:gd name="T96" fmla="*/ 226484 w 831490"/>
              <a:gd name="T97" fmla="*/ 43509 h 879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9" name="Freeform 106">
            <a:extLst>
              <a:ext uri="{FF2B5EF4-FFF2-40B4-BE49-F238E27FC236}">
                <a16:creationId xmlns:a16="http://schemas.microsoft.com/office/drawing/2014/main" id="{E0CDF753-A0BE-554C-B894-77DDD851D08A}"/>
              </a:ext>
            </a:extLst>
          </p:cNvPr>
          <p:cNvSpPr>
            <a:spLocks noChangeArrowheads="1"/>
          </p:cNvSpPr>
          <p:nvPr/>
        </p:nvSpPr>
        <p:spPr bwMode="auto">
          <a:xfrm>
            <a:off x="14280232" y="4974270"/>
            <a:ext cx="1421152" cy="1212990"/>
          </a:xfrm>
          <a:custGeom>
            <a:avLst/>
            <a:gdLst>
              <a:gd name="T0" fmla="*/ 444150 w 877528"/>
              <a:gd name="T1" fmla="*/ 346858 h 748940"/>
              <a:gd name="T2" fmla="*/ 528917 w 877528"/>
              <a:gd name="T3" fmla="*/ 459527 h 748940"/>
              <a:gd name="T4" fmla="*/ 528917 w 877528"/>
              <a:gd name="T5" fmla="*/ 486438 h 748940"/>
              <a:gd name="T6" fmla="*/ 429424 w 877528"/>
              <a:gd name="T7" fmla="*/ 488591 h 748940"/>
              <a:gd name="T8" fmla="*/ 414338 w 877528"/>
              <a:gd name="T9" fmla="*/ 346858 h 748940"/>
              <a:gd name="T10" fmla="*/ 438764 w 877528"/>
              <a:gd name="T11" fmla="*/ 273741 h 748940"/>
              <a:gd name="T12" fmla="*/ 246917 w 877528"/>
              <a:gd name="T13" fmla="*/ 465406 h 748940"/>
              <a:gd name="T14" fmla="*/ 438764 w 877528"/>
              <a:gd name="T15" fmla="*/ 657431 h 748940"/>
              <a:gd name="T16" fmla="*/ 630611 w 877528"/>
              <a:gd name="T17" fmla="*/ 465406 h 748940"/>
              <a:gd name="T18" fmla="*/ 438764 w 877528"/>
              <a:gd name="T19" fmla="*/ 273741 h 748940"/>
              <a:gd name="T20" fmla="*/ 877528 w 877528"/>
              <a:gd name="T21" fmla="*/ 200606 h 748940"/>
              <a:gd name="T22" fmla="*/ 863131 w 877528"/>
              <a:gd name="T23" fmla="*/ 734529 h 748940"/>
              <a:gd name="T24" fmla="*/ 48231 w 877528"/>
              <a:gd name="T25" fmla="*/ 748940 h 748940"/>
              <a:gd name="T26" fmla="*/ 0 w 877528"/>
              <a:gd name="T27" fmla="*/ 701024 h 748940"/>
              <a:gd name="T28" fmla="*/ 48231 w 877528"/>
              <a:gd name="T29" fmla="*/ 53975 h 748940"/>
              <a:gd name="T30" fmla="*/ 73067 w 877528"/>
              <a:gd name="T31" fmla="*/ 145484 h 748940"/>
              <a:gd name="T32" fmla="*/ 146135 w 877528"/>
              <a:gd name="T33" fmla="*/ 53975 h 748940"/>
              <a:gd name="T34" fmla="*/ 182849 w 877528"/>
              <a:gd name="T35" fmla="*/ 145484 h 748940"/>
              <a:gd name="T36" fmla="*/ 255916 w 877528"/>
              <a:gd name="T37" fmla="*/ 53975 h 748940"/>
              <a:gd name="T38" fmla="*/ 292630 w 877528"/>
              <a:gd name="T39" fmla="*/ 145484 h 748940"/>
              <a:gd name="T40" fmla="*/ 365697 w 877528"/>
              <a:gd name="T41" fmla="*/ 53975 h 748940"/>
              <a:gd name="T42" fmla="*/ 402051 w 877528"/>
              <a:gd name="T43" fmla="*/ 145484 h 748940"/>
              <a:gd name="T44" fmla="*/ 475478 w 877528"/>
              <a:gd name="T45" fmla="*/ 53975 h 748940"/>
              <a:gd name="T46" fmla="*/ 511832 w 877528"/>
              <a:gd name="T47" fmla="*/ 145484 h 748940"/>
              <a:gd name="T48" fmla="*/ 584899 w 877528"/>
              <a:gd name="T49" fmla="*/ 53975 h 748940"/>
              <a:gd name="T50" fmla="*/ 621253 w 877528"/>
              <a:gd name="T51" fmla="*/ 145484 h 748940"/>
              <a:gd name="T52" fmla="*/ 694680 w 877528"/>
              <a:gd name="T53" fmla="*/ 53975 h 748940"/>
              <a:gd name="T54" fmla="*/ 731034 w 877528"/>
              <a:gd name="T55" fmla="*/ 145484 h 748940"/>
              <a:gd name="T56" fmla="*/ 804101 w 877528"/>
              <a:gd name="T57" fmla="*/ 53975 h 748940"/>
              <a:gd name="T58" fmla="*/ 863131 w 877528"/>
              <a:gd name="T59" fmla="*/ 68026 h 748940"/>
              <a:gd name="T60" fmla="*/ 877528 w 877528"/>
              <a:gd name="T61" fmla="*/ 163858 h 748940"/>
              <a:gd name="T62" fmla="*/ 0 w 877528"/>
              <a:gd name="T63" fmla="*/ 101891 h 748940"/>
              <a:gd name="T64" fmla="*/ 48231 w 877528"/>
              <a:gd name="T65" fmla="*/ 53975 h 748940"/>
              <a:gd name="T66" fmla="*/ 787040 w 877528"/>
              <a:gd name="T67" fmla="*/ 0 h 748940"/>
              <a:gd name="T68" fmla="*/ 750311 w 877528"/>
              <a:gd name="T69" fmla="*/ 128226 h 748940"/>
              <a:gd name="T70" fmla="*/ 640485 w 877528"/>
              <a:gd name="T71" fmla="*/ 0 h 748940"/>
              <a:gd name="T72" fmla="*/ 677214 w 877528"/>
              <a:gd name="T73" fmla="*/ 128226 h 748940"/>
              <a:gd name="T74" fmla="*/ 640485 w 877528"/>
              <a:gd name="T75" fmla="*/ 0 h 748940"/>
              <a:gd name="T76" fmla="*/ 567388 w 877528"/>
              <a:gd name="T77" fmla="*/ 0 h 748940"/>
              <a:gd name="T78" fmla="*/ 531019 w 877528"/>
              <a:gd name="T79" fmla="*/ 128226 h 748940"/>
              <a:gd name="T80" fmla="*/ 421193 w 877528"/>
              <a:gd name="T81" fmla="*/ 0 h 748940"/>
              <a:gd name="T82" fmla="*/ 457562 w 877528"/>
              <a:gd name="T83" fmla="*/ 128226 h 748940"/>
              <a:gd name="T84" fmla="*/ 421193 w 877528"/>
              <a:gd name="T85" fmla="*/ 0 h 748940"/>
              <a:gd name="T86" fmla="*/ 348096 w 877528"/>
              <a:gd name="T87" fmla="*/ 0 h 748940"/>
              <a:gd name="T88" fmla="*/ 311367 w 877528"/>
              <a:gd name="T89" fmla="*/ 128226 h 748940"/>
              <a:gd name="T90" fmla="*/ 201901 w 877528"/>
              <a:gd name="T91" fmla="*/ 0 h 748940"/>
              <a:gd name="T92" fmla="*/ 238630 w 877528"/>
              <a:gd name="T93" fmla="*/ 128226 h 748940"/>
              <a:gd name="T94" fmla="*/ 201901 w 877528"/>
              <a:gd name="T95" fmla="*/ 0 h 748940"/>
              <a:gd name="T96" fmla="*/ 128804 w 877528"/>
              <a:gd name="T97" fmla="*/ 0 h 748940"/>
              <a:gd name="T98" fmla="*/ 92075 w 877528"/>
              <a:gd name="T99" fmla="*/ 128226 h 748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77528" h="748940">
                <a:moveTo>
                  <a:pt x="429424" y="331787"/>
                </a:moveTo>
                <a:cubicBezTo>
                  <a:pt x="437326" y="331787"/>
                  <a:pt x="444150" y="338605"/>
                  <a:pt x="444150" y="346858"/>
                </a:cubicBezTo>
                <a:lnTo>
                  <a:pt x="444150" y="459527"/>
                </a:lnTo>
                <a:lnTo>
                  <a:pt x="528917" y="459527"/>
                </a:lnTo>
                <a:cubicBezTo>
                  <a:pt x="536460" y="459527"/>
                  <a:pt x="542566" y="465627"/>
                  <a:pt x="542566" y="473162"/>
                </a:cubicBezTo>
                <a:cubicBezTo>
                  <a:pt x="542566" y="480338"/>
                  <a:pt x="536460" y="486438"/>
                  <a:pt x="528917" y="486438"/>
                </a:cubicBezTo>
                <a:lnTo>
                  <a:pt x="436608" y="486438"/>
                </a:lnTo>
                <a:cubicBezTo>
                  <a:pt x="434812" y="487874"/>
                  <a:pt x="431938" y="488591"/>
                  <a:pt x="429424" y="488591"/>
                </a:cubicBezTo>
                <a:cubicBezTo>
                  <a:pt x="421163" y="488591"/>
                  <a:pt x="414338" y="482133"/>
                  <a:pt x="414338" y="473880"/>
                </a:cubicBezTo>
                <a:lnTo>
                  <a:pt x="414338" y="346858"/>
                </a:lnTo>
                <a:cubicBezTo>
                  <a:pt x="414338" y="338605"/>
                  <a:pt x="421163" y="331787"/>
                  <a:pt x="429424" y="331787"/>
                </a:cubicBezTo>
                <a:close/>
                <a:moveTo>
                  <a:pt x="438764" y="273741"/>
                </a:moveTo>
                <a:cubicBezTo>
                  <a:pt x="385853" y="273741"/>
                  <a:pt x="337622" y="294997"/>
                  <a:pt x="303068" y="329944"/>
                </a:cubicBezTo>
                <a:cubicBezTo>
                  <a:pt x="268154" y="364530"/>
                  <a:pt x="246917" y="412446"/>
                  <a:pt x="246917" y="465406"/>
                </a:cubicBezTo>
                <a:cubicBezTo>
                  <a:pt x="246917" y="518366"/>
                  <a:pt x="268154" y="566282"/>
                  <a:pt x="303068" y="601228"/>
                </a:cubicBezTo>
                <a:cubicBezTo>
                  <a:pt x="337622" y="635814"/>
                  <a:pt x="385853" y="657431"/>
                  <a:pt x="438764" y="657431"/>
                </a:cubicBezTo>
                <a:cubicBezTo>
                  <a:pt x="491675" y="657431"/>
                  <a:pt x="539547" y="635814"/>
                  <a:pt x="574461" y="601228"/>
                </a:cubicBezTo>
                <a:cubicBezTo>
                  <a:pt x="609015" y="566282"/>
                  <a:pt x="630611" y="518366"/>
                  <a:pt x="630611" y="465406"/>
                </a:cubicBezTo>
                <a:cubicBezTo>
                  <a:pt x="630611" y="412446"/>
                  <a:pt x="609015" y="364530"/>
                  <a:pt x="574461" y="329944"/>
                </a:cubicBezTo>
                <a:cubicBezTo>
                  <a:pt x="539547" y="294997"/>
                  <a:pt x="491675" y="273741"/>
                  <a:pt x="438764" y="273741"/>
                </a:cubicBezTo>
                <a:close/>
                <a:moveTo>
                  <a:pt x="0" y="200606"/>
                </a:moveTo>
                <a:lnTo>
                  <a:pt x="877528" y="200606"/>
                </a:lnTo>
                <a:lnTo>
                  <a:pt x="877528" y="701024"/>
                </a:lnTo>
                <a:cubicBezTo>
                  <a:pt x="877528" y="713993"/>
                  <a:pt x="871769" y="726243"/>
                  <a:pt x="863131" y="734529"/>
                </a:cubicBezTo>
                <a:cubicBezTo>
                  <a:pt x="854492" y="743536"/>
                  <a:pt x="842614" y="748940"/>
                  <a:pt x="829297" y="748940"/>
                </a:cubicBezTo>
                <a:lnTo>
                  <a:pt x="48231" y="748940"/>
                </a:lnTo>
                <a:cubicBezTo>
                  <a:pt x="34914" y="748940"/>
                  <a:pt x="22676" y="743536"/>
                  <a:pt x="14037" y="734529"/>
                </a:cubicBezTo>
                <a:cubicBezTo>
                  <a:pt x="5399" y="726243"/>
                  <a:pt x="0" y="713993"/>
                  <a:pt x="0" y="701024"/>
                </a:cubicBezTo>
                <a:lnTo>
                  <a:pt x="0" y="200606"/>
                </a:lnTo>
                <a:close/>
                <a:moveTo>
                  <a:pt x="48231" y="53975"/>
                </a:moveTo>
                <a:lnTo>
                  <a:pt x="73067" y="53975"/>
                </a:lnTo>
                <a:lnTo>
                  <a:pt x="73067" y="145484"/>
                </a:lnTo>
                <a:lnTo>
                  <a:pt x="146135" y="145484"/>
                </a:lnTo>
                <a:lnTo>
                  <a:pt x="146135" y="53975"/>
                </a:lnTo>
                <a:lnTo>
                  <a:pt x="182849" y="53975"/>
                </a:lnTo>
                <a:lnTo>
                  <a:pt x="182849" y="145484"/>
                </a:lnTo>
                <a:lnTo>
                  <a:pt x="255916" y="145484"/>
                </a:lnTo>
                <a:lnTo>
                  <a:pt x="255916" y="53975"/>
                </a:lnTo>
                <a:lnTo>
                  <a:pt x="292630" y="53975"/>
                </a:lnTo>
                <a:lnTo>
                  <a:pt x="292630" y="145484"/>
                </a:lnTo>
                <a:lnTo>
                  <a:pt x="365697" y="145484"/>
                </a:lnTo>
                <a:lnTo>
                  <a:pt x="365697" y="53975"/>
                </a:lnTo>
                <a:lnTo>
                  <a:pt x="402051" y="53975"/>
                </a:lnTo>
                <a:lnTo>
                  <a:pt x="402051" y="145484"/>
                </a:lnTo>
                <a:lnTo>
                  <a:pt x="475478" y="145484"/>
                </a:lnTo>
                <a:lnTo>
                  <a:pt x="475478" y="53975"/>
                </a:lnTo>
                <a:lnTo>
                  <a:pt x="511832" y="53975"/>
                </a:lnTo>
                <a:lnTo>
                  <a:pt x="511832" y="145484"/>
                </a:lnTo>
                <a:lnTo>
                  <a:pt x="584899" y="145484"/>
                </a:lnTo>
                <a:lnTo>
                  <a:pt x="584899" y="53975"/>
                </a:lnTo>
                <a:lnTo>
                  <a:pt x="621253" y="53975"/>
                </a:lnTo>
                <a:lnTo>
                  <a:pt x="621253" y="145484"/>
                </a:lnTo>
                <a:lnTo>
                  <a:pt x="694680" y="145484"/>
                </a:lnTo>
                <a:lnTo>
                  <a:pt x="694680" y="53975"/>
                </a:lnTo>
                <a:lnTo>
                  <a:pt x="731034" y="53975"/>
                </a:lnTo>
                <a:lnTo>
                  <a:pt x="731034" y="145484"/>
                </a:lnTo>
                <a:lnTo>
                  <a:pt x="804101" y="145484"/>
                </a:lnTo>
                <a:lnTo>
                  <a:pt x="804101" y="53975"/>
                </a:lnTo>
                <a:lnTo>
                  <a:pt x="829297" y="53975"/>
                </a:lnTo>
                <a:cubicBezTo>
                  <a:pt x="842614" y="53975"/>
                  <a:pt x="854492" y="59379"/>
                  <a:pt x="863131" y="68026"/>
                </a:cubicBezTo>
                <a:cubicBezTo>
                  <a:pt x="871769" y="76672"/>
                  <a:pt x="877528" y="88922"/>
                  <a:pt x="877528" y="101891"/>
                </a:cubicBezTo>
                <a:lnTo>
                  <a:pt x="877528" y="163858"/>
                </a:lnTo>
                <a:lnTo>
                  <a:pt x="0" y="163858"/>
                </a:lnTo>
                <a:lnTo>
                  <a:pt x="0" y="101891"/>
                </a:lnTo>
                <a:cubicBezTo>
                  <a:pt x="0" y="88922"/>
                  <a:pt x="5399" y="76672"/>
                  <a:pt x="14037" y="68026"/>
                </a:cubicBezTo>
                <a:cubicBezTo>
                  <a:pt x="22676" y="59379"/>
                  <a:pt x="34914" y="53975"/>
                  <a:pt x="48231" y="53975"/>
                </a:cubicBezTo>
                <a:close/>
                <a:moveTo>
                  <a:pt x="750311" y="0"/>
                </a:moveTo>
                <a:lnTo>
                  <a:pt x="787040" y="0"/>
                </a:lnTo>
                <a:lnTo>
                  <a:pt x="787040" y="128226"/>
                </a:lnTo>
                <a:lnTo>
                  <a:pt x="750311" y="128226"/>
                </a:lnTo>
                <a:lnTo>
                  <a:pt x="750311" y="0"/>
                </a:lnTo>
                <a:close/>
                <a:moveTo>
                  <a:pt x="640485" y="0"/>
                </a:moveTo>
                <a:lnTo>
                  <a:pt x="677214" y="0"/>
                </a:lnTo>
                <a:lnTo>
                  <a:pt x="677214" y="128226"/>
                </a:lnTo>
                <a:lnTo>
                  <a:pt x="640485" y="128226"/>
                </a:lnTo>
                <a:lnTo>
                  <a:pt x="640485" y="0"/>
                </a:lnTo>
                <a:close/>
                <a:moveTo>
                  <a:pt x="531019" y="0"/>
                </a:moveTo>
                <a:lnTo>
                  <a:pt x="567388" y="0"/>
                </a:lnTo>
                <a:lnTo>
                  <a:pt x="567388" y="128226"/>
                </a:lnTo>
                <a:lnTo>
                  <a:pt x="531019" y="128226"/>
                </a:lnTo>
                <a:lnTo>
                  <a:pt x="531019" y="0"/>
                </a:lnTo>
                <a:close/>
                <a:moveTo>
                  <a:pt x="421193" y="0"/>
                </a:moveTo>
                <a:lnTo>
                  <a:pt x="457562" y="0"/>
                </a:lnTo>
                <a:lnTo>
                  <a:pt x="457562" y="128226"/>
                </a:lnTo>
                <a:lnTo>
                  <a:pt x="421193" y="128226"/>
                </a:lnTo>
                <a:lnTo>
                  <a:pt x="421193" y="0"/>
                </a:lnTo>
                <a:close/>
                <a:moveTo>
                  <a:pt x="311367" y="0"/>
                </a:moveTo>
                <a:lnTo>
                  <a:pt x="348096" y="0"/>
                </a:lnTo>
                <a:lnTo>
                  <a:pt x="348096" y="128226"/>
                </a:lnTo>
                <a:lnTo>
                  <a:pt x="311367" y="128226"/>
                </a:lnTo>
                <a:lnTo>
                  <a:pt x="311367" y="0"/>
                </a:lnTo>
                <a:close/>
                <a:moveTo>
                  <a:pt x="201901" y="0"/>
                </a:moveTo>
                <a:lnTo>
                  <a:pt x="238630" y="0"/>
                </a:lnTo>
                <a:lnTo>
                  <a:pt x="238630" y="128226"/>
                </a:lnTo>
                <a:lnTo>
                  <a:pt x="201901" y="128226"/>
                </a:lnTo>
                <a:lnTo>
                  <a:pt x="201901" y="0"/>
                </a:lnTo>
                <a:close/>
                <a:moveTo>
                  <a:pt x="92075" y="0"/>
                </a:moveTo>
                <a:lnTo>
                  <a:pt x="128804" y="0"/>
                </a:lnTo>
                <a:lnTo>
                  <a:pt x="128804" y="128226"/>
                </a:lnTo>
                <a:lnTo>
                  <a:pt x="92075" y="128226"/>
                </a:lnTo>
                <a:lnTo>
                  <a:pt x="92075" y="0"/>
                </a:ln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40" name="Freeform 107">
            <a:extLst>
              <a:ext uri="{FF2B5EF4-FFF2-40B4-BE49-F238E27FC236}">
                <a16:creationId xmlns:a16="http://schemas.microsoft.com/office/drawing/2014/main" id="{9D03349E-109C-1744-A3B5-CE7B67DD08C2}"/>
              </a:ext>
            </a:extLst>
          </p:cNvPr>
          <p:cNvSpPr>
            <a:spLocks noChangeArrowheads="1"/>
          </p:cNvSpPr>
          <p:nvPr/>
        </p:nvSpPr>
        <p:spPr bwMode="auto">
          <a:xfrm>
            <a:off x="19783227" y="4819718"/>
            <a:ext cx="1522095" cy="1522095"/>
          </a:xfrm>
          <a:custGeom>
            <a:avLst/>
            <a:gdLst>
              <a:gd name="T0" fmla="*/ 363520 w 877529"/>
              <a:gd name="T1" fmla="*/ 371183 h 877529"/>
              <a:gd name="T2" fmla="*/ 363520 w 877529"/>
              <a:gd name="T3" fmla="*/ 506346 h 877529"/>
              <a:gd name="T4" fmla="*/ 498852 w 877529"/>
              <a:gd name="T5" fmla="*/ 506346 h 877529"/>
              <a:gd name="T6" fmla="*/ 498852 w 877529"/>
              <a:gd name="T7" fmla="*/ 371183 h 877529"/>
              <a:gd name="T8" fmla="*/ 431007 w 877529"/>
              <a:gd name="T9" fmla="*/ 311150 h 877529"/>
              <a:gd name="T10" fmla="*/ 558441 w 877529"/>
              <a:gd name="T11" fmla="*/ 438405 h 877529"/>
              <a:gd name="T12" fmla="*/ 431007 w 877529"/>
              <a:gd name="T13" fmla="*/ 566379 h 877529"/>
              <a:gd name="T14" fmla="*/ 303213 w 877529"/>
              <a:gd name="T15" fmla="*/ 438405 h 877529"/>
              <a:gd name="T16" fmla="*/ 431007 w 877529"/>
              <a:gd name="T17" fmla="*/ 311150 h 877529"/>
              <a:gd name="T18" fmla="*/ 368019 w 877529"/>
              <a:gd name="T19" fmla="*/ 125265 h 877529"/>
              <a:gd name="T20" fmla="*/ 116967 w 877529"/>
              <a:gd name="T21" fmla="*/ 376013 h 877529"/>
              <a:gd name="T22" fmla="*/ 127749 w 877529"/>
              <a:gd name="T23" fmla="*/ 420688 h 877529"/>
              <a:gd name="T24" fmla="*/ 127749 w 877529"/>
              <a:gd name="T25" fmla="*/ 456842 h 877529"/>
              <a:gd name="T26" fmla="*/ 116967 w 877529"/>
              <a:gd name="T27" fmla="*/ 501268 h 877529"/>
              <a:gd name="T28" fmla="*/ 368019 w 877529"/>
              <a:gd name="T29" fmla="*/ 752319 h 877529"/>
              <a:gd name="T30" fmla="*/ 412750 w 877529"/>
              <a:gd name="T31" fmla="*/ 750139 h 877529"/>
              <a:gd name="T32" fmla="*/ 448909 w 877529"/>
              <a:gd name="T33" fmla="*/ 750139 h 877529"/>
              <a:gd name="T34" fmla="*/ 493635 w 877529"/>
              <a:gd name="T35" fmla="*/ 752319 h 877529"/>
              <a:gd name="T36" fmla="*/ 744382 w 877529"/>
              <a:gd name="T37" fmla="*/ 501268 h 877529"/>
              <a:gd name="T38" fmla="*/ 737041 w 877529"/>
              <a:gd name="T39" fmla="*/ 451428 h 877529"/>
              <a:gd name="T40" fmla="*/ 737041 w 877529"/>
              <a:gd name="T41" fmla="*/ 425968 h 877529"/>
              <a:gd name="T42" fmla="*/ 744382 w 877529"/>
              <a:gd name="T43" fmla="*/ 376013 h 877529"/>
              <a:gd name="T44" fmla="*/ 493635 w 877529"/>
              <a:gd name="T45" fmla="*/ 125265 h 877529"/>
              <a:gd name="T46" fmla="*/ 448909 w 877529"/>
              <a:gd name="T47" fmla="*/ 127390 h 877529"/>
              <a:gd name="T48" fmla="*/ 412750 w 877529"/>
              <a:gd name="T49" fmla="*/ 127390 h 877529"/>
              <a:gd name="T50" fmla="*/ 430830 w 877529"/>
              <a:gd name="T51" fmla="*/ 0 h 877529"/>
              <a:gd name="T52" fmla="*/ 448909 w 877529"/>
              <a:gd name="T53" fmla="*/ 47822 h 877529"/>
              <a:gd name="T54" fmla="*/ 708828 w 877529"/>
              <a:gd name="T55" fmla="*/ 161122 h 877529"/>
              <a:gd name="T56" fmla="*/ 821808 w 877529"/>
              <a:gd name="T57" fmla="*/ 420688 h 877529"/>
              <a:gd name="T58" fmla="*/ 877529 w 877529"/>
              <a:gd name="T59" fmla="*/ 438228 h 877529"/>
              <a:gd name="T60" fmla="*/ 821749 w 877529"/>
              <a:gd name="T61" fmla="*/ 456842 h 877529"/>
              <a:gd name="T62" fmla="*/ 708828 w 877529"/>
              <a:gd name="T63" fmla="*/ 716766 h 877529"/>
              <a:gd name="T64" fmla="*/ 448909 w 877529"/>
              <a:gd name="T65" fmla="*/ 829720 h 877529"/>
              <a:gd name="T66" fmla="*/ 430830 w 877529"/>
              <a:gd name="T67" fmla="*/ 877529 h 877529"/>
              <a:gd name="T68" fmla="*/ 412750 w 877529"/>
              <a:gd name="T69" fmla="*/ 829717 h 877529"/>
              <a:gd name="T70" fmla="*/ 152825 w 877529"/>
              <a:gd name="T71" fmla="*/ 716766 h 877529"/>
              <a:gd name="T72" fmla="*/ 39904 w 877529"/>
              <a:gd name="T73" fmla="*/ 456842 h 877529"/>
              <a:gd name="T74" fmla="*/ 0 w 877529"/>
              <a:gd name="T75" fmla="*/ 438228 h 877529"/>
              <a:gd name="T76" fmla="*/ 39844 w 877529"/>
              <a:gd name="T77" fmla="*/ 420688 h 877529"/>
              <a:gd name="T78" fmla="*/ 152825 w 877529"/>
              <a:gd name="T79" fmla="*/ 161122 h 877529"/>
              <a:gd name="T80" fmla="*/ 412750 w 877529"/>
              <a:gd name="T81" fmla="*/ 47825 h 877529"/>
              <a:gd name="T82" fmla="*/ 430830 w 877529"/>
              <a:gd name="T83" fmla="*/ 0 h 877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77529" h="877529">
                <a:moveTo>
                  <a:pt x="431007" y="343144"/>
                </a:moveTo>
                <a:cubicBezTo>
                  <a:pt x="404443" y="343144"/>
                  <a:pt x="380751" y="353928"/>
                  <a:pt x="363520" y="371183"/>
                </a:cubicBezTo>
                <a:cubicBezTo>
                  <a:pt x="345931" y="388438"/>
                  <a:pt x="335521" y="412523"/>
                  <a:pt x="335521" y="438405"/>
                </a:cubicBezTo>
                <a:cubicBezTo>
                  <a:pt x="335521" y="465366"/>
                  <a:pt x="345931" y="489091"/>
                  <a:pt x="363520" y="506346"/>
                </a:cubicBezTo>
                <a:cubicBezTo>
                  <a:pt x="380751" y="523601"/>
                  <a:pt x="404443" y="534385"/>
                  <a:pt x="431007" y="534385"/>
                </a:cubicBezTo>
                <a:cubicBezTo>
                  <a:pt x="457571" y="534385"/>
                  <a:pt x="481263" y="523601"/>
                  <a:pt x="498852" y="506346"/>
                </a:cubicBezTo>
                <a:cubicBezTo>
                  <a:pt x="516083" y="489091"/>
                  <a:pt x="526852" y="465366"/>
                  <a:pt x="526852" y="438405"/>
                </a:cubicBezTo>
                <a:cubicBezTo>
                  <a:pt x="526852" y="412523"/>
                  <a:pt x="516083" y="388438"/>
                  <a:pt x="498852" y="371183"/>
                </a:cubicBezTo>
                <a:cubicBezTo>
                  <a:pt x="481263" y="353928"/>
                  <a:pt x="457571" y="343144"/>
                  <a:pt x="431007" y="343144"/>
                </a:cubicBezTo>
                <a:close/>
                <a:moveTo>
                  <a:pt x="431007" y="311150"/>
                </a:moveTo>
                <a:cubicBezTo>
                  <a:pt x="465109" y="311150"/>
                  <a:pt x="497416" y="324810"/>
                  <a:pt x="521108" y="348536"/>
                </a:cubicBezTo>
                <a:cubicBezTo>
                  <a:pt x="545159" y="372621"/>
                  <a:pt x="558441" y="404974"/>
                  <a:pt x="558441" y="438405"/>
                </a:cubicBezTo>
                <a:cubicBezTo>
                  <a:pt x="558441" y="472555"/>
                  <a:pt x="545159" y="504908"/>
                  <a:pt x="521108" y="528993"/>
                </a:cubicBezTo>
                <a:cubicBezTo>
                  <a:pt x="497416" y="553078"/>
                  <a:pt x="465109" y="566379"/>
                  <a:pt x="431007" y="566379"/>
                </a:cubicBezTo>
                <a:cubicBezTo>
                  <a:pt x="397264" y="566379"/>
                  <a:pt x="364597" y="553078"/>
                  <a:pt x="340905" y="528993"/>
                </a:cubicBezTo>
                <a:cubicBezTo>
                  <a:pt x="316854" y="504908"/>
                  <a:pt x="303213" y="472555"/>
                  <a:pt x="303213" y="438405"/>
                </a:cubicBezTo>
                <a:cubicBezTo>
                  <a:pt x="303213" y="404974"/>
                  <a:pt x="316854" y="372621"/>
                  <a:pt x="340905" y="348536"/>
                </a:cubicBezTo>
                <a:cubicBezTo>
                  <a:pt x="364597" y="324810"/>
                  <a:pt x="397264" y="311150"/>
                  <a:pt x="431007" y="311150"/>
                </a:cubicBezTo>
                <a:close/>
                <a:moveTo>
                  <a:pt x="412750" y="120835"/>
                </a:moveTo>
                <a:lnTo>
                  <a:pt x="368019" y="125265"/>
                </a:lnTo>
                <a:cubicBezTo>
                  <a:pt x="306571" y="137589"/>
                  <a:pt x="249927" y="167866"/>
                  <a:pt x="204613" y="212911"/>
                </a:cubicBezTo>
                <a:cubicBezTo>
                  <a:pt x="159568" y="258225"/>
                  <a:pt x="129291" y="314869"/>
                  <a:pt x="116967" y="376013"/>
                </a:cubicBezTo>
                <a:lnTo>
                  <a:pt x="112513" y="420688"/>
                </a:lnTo>
                <a:lnTo>
                  <a:pt x="127749" y="420688"/>
                </a:lnTo>
                <a:cubicBezTo>
                  <a:pt x="137796" y="420688"/>
                  <a:pt x="145691" y="428921"/>
                  <a:pt x="145691" y="438228"/>
                </a:cubicBezTo>
                <a:cubicBezTo>
                  <a:pt x="145691" y="448609"/>
                  <a:pt x="137796" y="456842"/>
                  <a:pt x="127749" y="456842"/>
                </a:cubicBezTo>
                <a:lnTo>
                  <a:pt x="112571" y="456842"/>
                </a:lnTo>
                <a:lnTo>
                  <a:pt x="116967" y="501268"/>
                </a:lnTo>
                <a:cubicBezTo>
                  <a:pt x="129291" y="562817"/>
                  <a:pt x="159568" y="619663"/>
                  <a:pt x="204613" y="664977"/>
                </a:cubicBezTo>
                <a:cubicBezTo>
                  <a:pt x="249927" y="710022"/>
                  <a:pt x="306571" y="740097"/>
                  <a:pt x="368019" y="752319"/>
                </a:cubicBezTo>
                <a:lnTo>
                  <a:pt x="412750" y="756709"/>
                </a:lnTo>
                <a:lnTo>
                  <a:pt x="412750" y="750139"/>
                </a:lnTo>
                <a:cubicBezTo>
                  <a:pt x="412750" y="740092"/>
                  <a:pt x="420904" y="731838"/>
                  <a:pt x="430830" y="731838"/>
                </a:cubicBezTo>
                <a:cubicBezTo>
                  <a:pt x="440755" y="731838"/>
                  <a:pt x="448909" y="740092"/>
                  <a:pt x="448909" y="750139"/>
                </a:cubicBezTo>
                <a:lnTo>
                  <a:pt x="448909" y="756709"/>
                </a:lnTo>
                <a:lnTo>
                  <a:pt x="493635" y="752319"/>
                </a:lnTo>
                <a:cubicBezTo>
                  <a:pt x="555083" y="740097"/>
                  <a:pt x="611726" y="710022"/>
                  <a:pt x="657040" y="664977"/>
                </a:cubicBezTo>
                <a:cubicBezTo>
                  <a:pt x="702085" y="619663"/>
                  <a:pt x="732160" y="562817"/>
                  <a:pt x="744382" y="501268"/>
                </a:cubicBezTo>
                <a:lnTo>
                  <a:pt x="748780" y="456417"/>
                </a:lnTo>
                <a:lnTo>
                  <a:pt x="737041" y="451428"/>
                </a:lnTo>
                <a:cubicBezTo>
                  <a:pt x="733812" y="448072"/>
                  <a:pt x="731838" y="443419"/>
                  <a:pt x="731838" y="438228"/>
                </a:cubicBezTo>
                <a:cubicBezTo>
                  <a:pt x="731838" y="433575"/>
                  <a:pt x="733812" y="429190"/>
                  <a:pt x="737041" y="425968"/>
                </a:cubicBezTo>
                <a:lnTo>
                  <a:pt x="748835" y="421080"/>
                </a:lnTo>
                <a:lnTo>
                  <a:pt x="744382" y="376013"/>
                </a:lnTo>
                <a:cubicBezTo>
                  <a:pt x="732160" y="314869"/>
                  <a:pt x="702085" y="258225"/>
                  <a:pt x="657040" y="212911"/>
                </a:cubicBezTo>
                <a:cubicBezTo>
                  <a:pt x="611726" y="167866"/>
                  <a:pt x="555083" y="137589"/>
                  <a:pt x="493635" y="125265"/>
                </a:cubicBezTo>
                <a:lnTo>
                  <a:pt x="448909" y="120836"/>
                </a:lnTo>
                <a:lnTo>
                  <a:pt x="448909" y="127390"/>
                </a:lnTo>
                <a:cubicBezTo>
                  <a:pt x="448909" y="137796"/>
                  <a:pt x="440755" y="145691"/>
                  <a:pt x="430830" y="145691"/>
                </a:cubicBezTo>
                <a:cubicBezTo>
                  <a:pt x="420904" y="145691"/>
                  <a:pt x="412750" y="137796"/>
                  <a:pt x="412750" y="127390"/>
                </a:cubicBezTo>
                <a:lnTo>
                  <a:pt x="412750" y="120835"/>
                </a:lnTo>
                <a:close/>
                <a:moveTo>
                  <a:pt x="430830" y="0"/>
                </a:moveTo>
                <a:cubicBezTo>
                  <a:pt x="440755" y="0"/>
                  <a:pt x="448909" y="8253"/>
                  <a:pt x="448909" y="18301"/>
                </a:cubicBezTo>
                <a:lnTo>
                  <a:pt x="448909" y="47822"/>
                </a:lnTo>
                <a:lnTo>
                  <a:pt x="507998" y="53652"/>
                </a:lnTo>
                <a:cubicBezTo>
                  <a:pt x="583539" y="68740"/>
                  <a:pt x="653264" y="105828"/>
                  <a:pt x="708828" y="161122"/>
                </a:cubicBezTo>
                <a:cubicBezTo>
                  <a:pt x="764122" y="216687"/>
                  <a:pt x="801008" y="286412"/>
                  <a:pt x="815995" y="361650"/>
                </a:cubicBezTo>
                <a:lnTo>
                  <a:pt x="821808" y="420688"/>
                </a:lnTo>
                <a:lnTo>
                  <a:pt x="859228" y="420688"/>
                </a:lnTo>
                <a:cubicBezTo>
                  <a:pt x="869276" y="420688"/>
                  <a:pt x="877529" y="428921"/>
                  <a:pt x="877529" y="438228"/>
                </a:cubicBezTo>
                <a:cubicBezTo>
                  <a:pt x="877529" y="448609"/>
                  <a:pt x="869276" y="456842"/>
                  <a:pt x="859228" y="456842"/>
                </a:cubicBezTo>
                <a:lnTo>
                  <a:pt x="821749" y="456842"/>
                </a:lnTo>
                <a:lnTo>
                  <a:pt x="815995" y="515632"/>
                </a:lnTo>
                <a:cubicBezTo>
                  <a:pt x="801008" y="591274"/>
                  <a:pt x="764122" y="661201"/>
                  <a:pt x="708828" y="716766"/>
                </a:cubicBezTo>
                <a:cubicBezTo>
                  <a:pt x="653264" y="772060"/>
                  <a:pt x="583539" y="808946"/>
                  <a:pt x="507998" y="823933"/>
                </a:cubicBezTo>
                <a:lnTo>
                  <a:pt x="448909" y="829720"/>
                </a:lnTo>
                <a:lnTo>
                  <a:pt x="448909" y="859587"/>
                </a:lnTo>
                <a:cubicBezTo>
                  <a:pt x="448909" y="869635"/>
                  <a:pt x="440755" y="877529"/>
                  <a:pt x="430830" y="877529"/>
                </a:cubicBezTo>
                <a:cubicBezTo>
                  <a:pt x="420904" y="877529"/>
                  <a:pt x="412750" y="869635"/>
                  <a:pt x="412750" y="859587"/>
                </a:cubicBezTo>
                <a:lnTo>
                  <a:pt x="412750" y="829717"/>
                </a:lnTo>
                <a:lnTo>
                  <a:pt x="353808" y="823933"/>
                </a:lnTo>
                <a:cubicBezTo>
                  <a:pt x="278317" y="808946"/>
                  <a:pt x="208389" y="772060"/>
                  <a:pt x="152825" y="716766"/>
                </a:cubicBezTo>
                <a:cubicBezTo>
                  <a:pt x="97530" y="661201"/>
                  <a:pt x="60645" y="591274"/>
                  <a:pt x="45658" y="515632"/>
                </a:cubicBezTo>
                <a:lnTo>
                  <a:pt x="39904" y="456842"/>
                </a:lnTo>
                <a:lnTo>
                  <a:pt x="18301" y="456842"/>
                </a:lnTo>
                <a:cubicBezTo>
                  <a:pt x="8253" y="456842"/>
                  <a:pt x="0" y="448609"/>
                  <a:pt x="0" y="438228"/>
                </a:cubicBezTo>
                <a:cubicBezTo>
                  <a:pt x="0" y="428921"/>
                  <a:pt x="8253" y="420688"/>
                  <a:pt x="18301" y="420688"/>
                </a:cubicBezTo>
                <a:lnTo>
                  <a:pt x="39844" y="420688"/>
                </a:lnTo>
                <a:lnTo>
                  <a:pt x="45658" y="361650"/>
                </a:lnTo>
                <a:cubicBezTo>
                  <a:pt x="60645" y="286412"/>
                  <a:pt x="97530" y="216687"/>
                  <a:pt x="152825" y="161122"/>
                </a:cubicBezTo>
                <a:cubicBezTo>
                  <a:pt x="208389" y="105828"/>
                  <a:pt x="278317" y="68740"/>
                  <a:pt x="353808" y="53652"/>
                </a:cubicBezTo>
                <a:lnTo>
                  <a:pt x="412750" y="47825"/>
                </a:lnTo>
                <a:lnTo>
                  <a:pt x="412750" y="18301"/>
                </a:lnTo>
                <a:cubicBezTo>
                  <a:pt x="412750" y="8253"/>
                  <a:pt x="420904" y="0"/>
                  <a:pt x="430830"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41" name="Subtitle 2">
            <a:extLst>
              <a:ext uri="{FF2B5EF4-FFF2-40B4-BE49-F238E27FC236}">
                <a16:creationId xmlns:a16="http://schemas.microsoft.com/office/drawing/2014/main" id="{1EC4B714-F962-A04B-B6A2-254CCB24D54E}"/>
              </a:ext>
            </a:extLst>
          </p:cNvPr>
          <p:cNvSpPr txBox="1">
            <a:spLocks/>
          </p:cNvSpPr>
          <p:nvPr/>
        </p:nvSpPr>
        <p:spPr>
          <a:xfrm>
            <a:off x="1803108" y="10410166"/>
            <a:ext cx="417108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2" name="TextBox 41">
            <a:extLst>
              <a:ext uri="{FF2B5EF4-FFF2-40B4-BE49-F238E27FC236}">
                <a16:creationId xmlns:a16="http://schemas.microsoft.com/office/drawing/2014/main" id="{FC625213-347F-9346-81F4-3EF6E5BDDB04}"/>
              </a:ext>
            </a:extLst>
          </p:cNvPr>
          <p:cNvSpPr txBox="1"/>
          <p:nvPr/>
        </p:nvSpPr>
        <p:spPr>
          <a:xfrm>
            <a:off x="2664596" y="978729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5" name="Subtitle 2">
            <a:extLst>
              <a:ext uri="{FF2B5EF4-FFF2-40B4-BE49-F238E27FC236}">
                <a16:creationId xmlns:a16="http://schemas.microsoft.com/office/drawing/2014/main" id="{786D3174-4E0A-8741-9221-B84CE1CADFC3}"/>
              </a:ext>
            </a:extLst>
          </p:cNvPr>
          <p:cNvSpPr txBox="1">
            <a:spLocks/>
          </p:cNvSpPr>
          <p:nvPr/>
        </p:nvSpPr>
        <p:spPr>
          <a:xfrm>
            <a:off x="7351799" y="10410166"/>
            <a:ext cx="417108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6" name="TextBox 45">
            <a:extLst>
              <a:ext uri="{FF2B5EF4-FFF2-40B4-BE49-F238E27FC236}">
                <a16:creationId xmlns:a16="http://schemas.microsoft.com/office/drawing/2014/main" id="{EBF264A5-41AC-494A-9E79-8C8DAAD96273}"/>
              </a:ext>
            </a:extLst>
          </p:cNvPr>
          <p:cNvSpPr txBox="1"/>
          <p:nvPr/>
        </p:nvSpPr>
        <p:spPr>
          <a:xfrm>
            <a:off x="8213287" y="978729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8" name="Subtitle 2">
            <a:extLst>
              <a:ext uri="{FF2B5EF4-FFF2-40B4-BE49-F238E27FC236}">
                <a16:creationId xmlns:a16="http://schemas.microsoft.com/office/drawing/2014/main" id="{B49CA486-967B-FE46-956E-2BF1A2BF47EE}"/>
              </a:ext>
            </a:extLst>
          </p:cNvPr>
          <p:cNvSpPr txBox="1">
            <a:spLocks/>
          </p:cNvSpPr>
          <p:nvPr/>
        </p:nvSpPr>
        <p:spPr>
          <a:xfrm>
            <a:off x="12905266" y="10410166"/>
            <a:ext cx="417108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9" name="TextBox 48">
            <a:extLst>
              <a:ext uri="{FF2B5EF4-FFF2-40B4-BE49-F238E27FC236}">
                <a16:creationId xmlns:a16="http://schemas.microsoft.com/office/drawing/2014/main" id="{638AB527-AA96-A74B-B0D3-A91A2F1BAEFF}"/>
              </a:ext>
            </a:extLst>
          </p:cNvPr>
          <p:cNvSpPr txBox="1"/>
          <p:nvPr/>
        </p:nvSpPr>
        <p:spPr>
          <a:xfrm>
            <a:off x="13766754" y="978729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51" name="Subtitle 2">
            <a:extLst>
              <a:ext uri="{FF2B5EF4-FFF2-40B4-BE49-F238E27FC236}">
                <a16:creationId xmlns:a16="http://schemas.microsoft.com/office/drawing/2014/main" id="{505AF401-20AE-9643-8476-A7865DE6A0F2}"/>
              </a:ext>
            </a:extLst>
          </p:cNvPr>
          <p:cNvSpPr txBox="1">
            <a:spLocks/>
          </p:cNvSpPr>
          <p:nvPr/>
        </p:nvSpPr>
        <p:spPr>
          <a:xfrm>
            <a:off x="18403459" y="10410166"/>
            <a:ext cx="417108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2" name="TextBox 51">
            <a:extLst>
              <a:ext uri="{FF2B5EF4-FFF2-40B4-BE49-F238E27FC236}">
                <a16:creationId xmlns:a16="http://schemas.microsoft.com/office/drawing/2014/main" id="{83919D1E-0CA5-C248-8F88-EA3BAD7BE151}"/>
              </a:ext>
            </a:extLst>
          </p:cNvPr>
          <p:cNvSpPr txBox="1"/>
          <p:nvPr/>
        </p:nvSpPr>
        <p:spPr>
          <a:xfrm>
            <a:off x="19264947" y="9787297"/>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7775603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reeform 1">
            <a:extLst>
              <a:ext uri="{FF2B5EF4-FFF2-40B4-BE49-F238E27FC236}">
                <a16:creationId xmlns:a16="http://schemas.microsoft.com/office/drawing/2014/main" id="{BEC4889F-9D60-B344-9454-02B928B5DC8A}"/>
              </a:ext>
            </a:extLst>
          </p:cNvPr>
          <p:cNvSpPr>
            <a:spLocks noChangeArrowheads="1"/>
          </p:cNvSpPr>
          <p:nvPr/>
        </p:nvSpPr>
        <p:spPr bwMode="auto">
          <a:xfrm>
            <a:off x="6392694" y="6639199"/>
            <a:ext cx="1165278" cy="1692001"/>
          </a:xfrm>
          <a:custGeom>
            <a:avLst/>
            <a:gdLst>
              <a:gd name="T0" fmla="*/ 655 w 1423"/>
              <a:gd name="T1" fmla="*/ 0 h 2067"/>
              <a:gd name="T2" fmla="*/ 655 w 1423"/>
              <a:gd name="T3" fmla="*/ 0 h 2067"/>
              <a:gd name="T4" fmla="*/ 1422 w 1423"/>
              <a:gd name="T5" fmla="*/ 2066 h 2067"/>
              <a:gd name="T6" fmla="*/ 500 w 1423"/>
              <a:gd name="T7" fmla="*/ 2066 h 2067"/>
              <a:gd name="T8" fmla="*/ 500 w 1423"/>
              <a:gd name="T9" fmla="*/ 2066 h 2067"/>
              <a:gd name="T10" fmla="*/ 0 w 1423"/>
              <a:gd name="T11" fmla="*/ 655 h 2067"/>
              <a:gd name="T12" fmla="*/ 655 w 1423"/>
              <a:gd name="T13" fmla="*/ 0 h 2067"/>
            </a:gdLst>
            <a:ahLst/>
            <a:cxnLst>
              <a:cxn ang="0">
                <a:pos x="T0" y="T1"/>
              </a:cxn>
              <a:cxn ang="0">
                <a:pos x="T2" y="T3"/>
              </a:cxn>
              <a:cxn ang="0">
                <a:pos x="T4" y="T5"/>
              </a:cxn>
              <a:cxn ang="0">
                <a:pos x="T6" y="T7"/>
              </a:cxn>
              <a:cxn ang="0">
                <a:pos x="T8" y="T9"/>
              </a:cxn>
              <a:cxn ang="0">
                <a:pos x="T10" y="T11"/>
              </a:cxn>
              <a:cxn ang="0">
                <a:pos x="T12" y="T13"/>
              </a:cxn>
            </a:cxnLst>
            <a:rect l="0" t="0" r="r" b="b"/>
            <a:pathLst>
              <a:path w="1423" h="2067">
                <a:moveTo>
                  <a:pt x="655" y="0"/>
                </a:moveTo>
                <a:lnTo>
                  <a:pt x="655" y="0"/>
                </a:lnTo>
                <a:cubicBezTo>
                  <a:pt x="1134" y="555"/>
                  <a:pt x="1422" y="1278"/>
                  <a:pt x="1422" y="2066"/>
                </a:cubicBezTo>
                <a:lnTo>
                  <a:pt x="500" y="2066"/>
                </a:lnTo>
                <a:lnTo>
                  <a:pt x="500" y="2066"/>
                </a:lnTo>
                <a:cubicBezTo>
                  <a:pt x="500" y="1532"/>
                  <a:pt x="313" y="1041"/>
                  <a:pt x="0" y="655"/>
                </a:cubicBezTo>
                <a:lnTo>
                  <a:pt x="655"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1266" name="Freeform 2">
            <a:extLst>
              <a:ext uri="{FF2B5EF4-FFF2-40B4-BE49-F238E27FC236}">
                <a16:creationId xmlns:a16="http://schemas.microsoft.com/office/drawing/2014/main" id="{4A88AB53-9EB9-B145-8F58-806B0110FCEC}"/>
              </a:ext>
            </a:extLst>
          </p:cNvPr>
          <p:cNvSpPr>
            <a:spLocks noChangeArrowheads="1"/>
          </p:cNvSpPr>
          <p:nvPr/>
        </p:nvSpPr>
        <p:spPr bwMode="auto">
          <a:xfrm>
            <a:off x="3272055" y="5737282"/>
            <a:ext cx="1966184" cy="1165280"/>
          </a:xfrm>
          <a:custGeom>
            <a:avLst/>
            <a:gdLst>
              <a:gd name="T0" fmla="*/ 2066 w 2403"/>
              <a:gd name="T1" fmla="*/ 0 h 1423"/>
              <a:gd name="T2" fmla="*/ 2066 w 2403"/>
              <a:gd name="T3" fmla="*/ 0 h 1423"/>
              <a:gd name="T4" fmla="*/ 2402 w 2403"/>
              <a:gd name="T5" fmla="*/ 18 h 1423"/>
              <a:gd name="T6" fmla="*/ 2402 w 2403"/>
              <a:gd name="T7" fmla="*/ 947 h 1423"/>
              <a:gd name="T8" fmla="*/ 2402 w 2403"/>
              <a:gd name="T9" fmla="*/ 947 h 1423"/>
              <a:gd name="T10" fmla="*/ 2066 w 2403"/>
              <a:gd name="T11" fmla="*/ 922 h 1423"/>
              <a:gd name="T12" fmla="*/ 2066 w 2403"/>
              <a:gd name="T13" fmla="*/ 922 h 1423"/>
              <a:gd name="T14" fmla="*/ 655 w 2403"/>
              <a:gd name="T15" fmla="*/ 1422 h 1423"/>
              <a:gd name="T16" fmla="*/ 0 w 2403"/>
              <a:gd name="T17" fmla="*/ 767 h 1423"/>
              <a:gd name="T18" fmla="*/ 0 w 2403"/>
              <a:gd name="T19" fmla="*/ 767 h 1423"/>
              <a:gd name="T20" fmla="*/ 2066 w 2403"/>
              <a:gd name="T21"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3" h="1423">
                <a:moveTo>
                  <a:pt x="2066" y="0"/>
                </a:moveTo>
                <a:lnTo>
                  <a:pt x="2066" y="0"/>
                </a:lnTo>
                <a:cubicBezTo>
                  <a:pt x="2179" y="0"/>
                  <a:pt x="2291" y="5"/>
                  <a:pt x="2402" y="18"/>
                </a:cubicBezTo>
                <a:lnTo>
                  <a:pt x="2402" y="947"/>
                </a:lnTo>
                <a:lnTo>
                  <a:pt x="2402" y="947"/>
                </a:lnTo>
                <a:cubicBezTo>
                  <a:pt x="2292" y="931"/>
                  <a:pt x="2180" y="922"/>
                  <a:pt x="2066" y="922"/>
                </a:cubicBezTo>
                <a:lnTo>
                  <a:pt x="2066" y="922"/>
                </a:lnTo>
                <a:cubicBezTo>
                  <a:pt x="1532" y="922"/>
                  <a:pt x="1041" y="1109"/>
                  <a:pt x="655" y="1422"/>
                </a:cubicBezTo>
                <a:lnTo>
                  <a:pt x="0" y="767"/>
                </a:lnTo>
                <a:lnTo>
                  <a:pt x="0" y="767"/>
                </a:lnTo>
                <a:cubicBezTo>
                  <a:pt x="556" y="289"/>
                  <a:pt x="1277" y="0"/>
                  <a:pt x="2066" y="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1267" name="Freeform 3">
            <a:extLst>
              <a:ext uri="{FF2B5EF4-FFF2-40B4-BE49-F238E27FC236}">
                <a16:creationId xmlns:a16="http://schemas.microsoft.com/office/drawing/2014/main" id="{E502FF7E-0DEF-D24A-AB5A-DA018FD1C980}"/>
              </a:ext>
            </a:extLst>
          </p:cNvPr>
          <p:cNvSpPr>
            <a:spLocks noChangeArrowheads="1"/>
          </p:cNvSpPr>
          <p:nvPr/>
        </p:nvSpPr>
        <p:spPr bwMode="auto">
          <a:xfrm>
            <a:off x="2370138" y="6365016"/>
            <a:ext cx="1439464" cy="1966184"/>
          </a:xfrm>
          <a:custGeom>
            <a:avLst/>
            <a:gdLst>
              <a:gd name="T0" fmla="*/ 1105 w 1761"/>
              <a:gd name="T1" fmla="*/ 0 h 2403"/>
              <a:gd name="T2" fmla="*/ 1760 w 1761"/>
              <a:gd name="T3" fmla="*/ 655 h 2403"/>
              <a:gd name="T4" fmla="*/ 1760 w 1761"/>
              <a:gd name="T5" fmla="*/ 655 h 2403"/>
              <a:gd name="T6" fmla="*/ 923 w 1761"/>
              <a:gd name="T7" fmla="*/ 2402 h 2403"/>
              <a:gd name="T8" fmla="*/ 0 w 1761"/>
              <a:gd name="T9" fmla="*/ 2402 h 2403"/>
              <a:gd name="T10" fmla="*/ 0 w 1761"/>
              <a:gd name="T11" fmla="*/ 2402 h 2403"/>
              <a:gd name="T12" fmla="*/ 1105 w 1761"/>
              <a:gd name="T13" fmla="*/ 0 h 2403"/>
            </a:gdLst>
            <a:ahLst/>
            <a:cxnLst>
              <a:cxn ang="0">
                <a:pos x="T0" y="T1"/>
              </a:cxn>
              <a:cxn ang="0">
                <a:pos x="T2" y="T3"/>
              </a:cxn>
              <a:cxn ang="0">
                <a:pos x="T4" y="T5"/>
              </a:cxn>
              <a:cxn ang="0">
                <a:pos x="T6" y="T7"/>
              </a:cxn>
              <a:cxn ang="0">
                <a:pos x="T8" y="T9"/>
              </a:cxn>
              <a:cxn ang="0">
                <a:pos x="T10" y="T11"/>
              </a:cxn>
              <a:cxn ang="0">
                <a:pos x="T12" y="T13"/>
              </a:cxn>
            </a:cxnLst>
            <a:rect l="0" t="0" r="r" b="b"/>
            <a:pathLst>
              <a:path w="1761" h="2403">
                <a:moveTo>
                  <a:pt x="1105" y="0"/>
                </a:moveTo>
                <a:lnTo>
                  <a:pt x="1760" y="655"/>
                </a:lnTo>
                <a:lnTo>
                  <a:pt x="1760" y="655"/>
                </a:lnTo>
                <a:cubicBezTo>
                  <a:pt x="1249" y="1066"/>
                  <a:pt x="923" y="1697"/>
                  <a:pt x="923" y="2402"/>
                </a:cubicBezTo>
                <a:lnTo>
                  <a:pt x="0" y="2402"/>
                </a:lnTo>
                <a:lnTo>
                  <a:pt x="0" y="2402"/>
                </a:lnTo>
                <a:cubicBezTo>
                  <a:pt x="0" y="1444"/>
                  <a:pt x="429" y="582"/>
                  <a:pt x="1105" y="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1268" name="Freeform 4">
            <a:extLst>
              <a:ext uri="{FF2B5EF4-FFF2-40B4-BE49-F238E27FC236}">
                <a16:creationId xmlns:a16="http://schemas.microsoft.com/office/drawing/2014/main" id="{C14669A5-1F52-D447-9FFD-F4B8BAB96BB5}"/>
              </a:ext>
            </a:extLst>
          </p:cNvPr>
          <p:cNvSpPr>
            <a:spLocks noChangeArrowheads="1"/>
          </p:cNvSpPr>
          <p:nvPr/>
        </p:nvSpPr>
        <p:spPr bwMode="auto">
          <a:xfrm>
            <a:off x="5238240" y="5751712"/>
            <a:ext cx="1691998" cy="1425032"/>
          </a:xfrm>
          <a:custGeom>
            <a:avLst/>
            <a:gdLst>
              <a:gd name="T0" fmla="*/ 0 w 2068"/>
              <a:gd name="T1" fmla="*/ 0 h 1741"/>
              <a:gd name="T2" fmla="*/ 0 w 2068"/>
              <a:gd name="T3" fmla="*/ 0 h 1741"/>
              <a:gd name="T4" fmla="*/ 2067 w 2068"/>
              <a:gd name="T5" fmla="*/ 1085 h 1741"/>
              <a:gd name="T6" fmla="*/ 1412 w 2068"/>
              <a:gd name="T7" fmla="*/ 1740 h 1741"/>
              <a:gd name="T8" fmla="*/ 1412 w 2068"/>
              <a:gd name="T9" fmla="*/ 1740 h 1741"/>
              <a:gd name="T10" fmla="*/ 0 w 2068"/>
              <a:gd name="T11" fmla="*/ 929 h 1741"/>
              <a:gd name="T12" fmla="*/ 0 w 2068"/>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2068" h="1741">
                <a:moveTo>
                  <a:pt x="0" y="0"/>
                </a:moveTo>
                <a:lnTo>
                  <a:pt x="0" y="0"/>
                </a:lnTo>
                <a:cubicBezTo>
                  <a:pt x="823" y="87"/>
                  <a:pt x="1553" y="490"/>
                  <a:pt x="2067" y="1085"/>
                </a:cubicBezTo>
                <a:lnTo>
                  <a:pt x="1412" y="1740"/>
                </a:lnTo>
                <a:lnTo>
                  <a:pt x="1412" y="1740"/>
                </a:lnTo>
                <a:cubicBezTo>
                  <a:pt x="1066" y="1312"/>
                  <a:pt x="567" y="1015"/>
                  <a:pt x="0" y="929"/>
                </a:cubicBezTo>
                <a:lnTo>
                  <a:pt x="0"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1269" name="Freeform 5">
            <a:extLst>
              <a:ext uri="{FF2B5EF4-FFF2-40B4-BE49-F238E27FC236}">
                <a16:creationId xmlns:a16="http://schemas.microsoft.com/office/drawing/2014/main" id="{787ADF0B-A668-9046-AC75-1C98E549D9F0}"/>
              </a:ext>
            </a:extLst>
          </p:cNvPr>
          <p:cNvSpPr>
            <a:spLocks noChangeArrowheads="1"/>
          </p:cNvSpPr>
          <p:nvPr/>
        </p:nvSpPr>
        <p:spPr bwMode="auto">
          <a:xfrm>
            <a:off x="1904749" y="4452948"/>
            <a:ext cx="6179944" cy="2799555"/>
          </a:xfrm>
          <a:custGeom>
            <a:avLst/>
            <a:gdLst>
              <a:gd name="T0" fmla="*/ 3738 w 7553"/>
              <a:gd name="T1" fmla="*/ 0 h 3420"/>
              <a:gd name="T2" fmla="*/ 3358 w 7553"/>
              <a:gd name="T3" fmla="*/ 658 h 3420"/>
              <a:gd name="T4" fmla="*/ 3358 w 7553"/>
              <a:gd name="T5" fmla="*/ 658 h 3420"/>
              <a:gd name="T6" fmla="*/ 0 w 7553"/>
              <a:gd name="T7" fmla="*/ 3056 h 3420"/>
              <a:gd name="T8" fmla="*/ 458 w 7553"/>
              <a:gd name="T9" fmla="*/ 3263 h 3420"/>
              <a:gd name="T10" fmla="*/ 458 w 7553"/>
              <a:gd name="T11" fmla="*/ 3263 h 3420"/>
              <a:gd name="T12" fmla="*/ 3738 w 7553"/>
              <a:gd name="T13" fmla="*/ 1143 h 3420"/>
              <a:gd name="T14" fmla="*/ 3738 w 7553"/>
              <a:gd name="T15" fmla="*/ 1143 h 3420"/>
              <a:gd name="T16" fmla="*/ 7084 w 7553"/>
              <a:gd name="T17" fmla="*/ 3419 h 3420"/>
              <a:gd name="T18" fmla="*/ 7552 w 7553"/>
              <a:gd name="T19" fmla="*/ 3234 h 3420"/>
              <a:gd name="T20" fmla="*/ 7552 w 7553"/>
              <a:gd name="T21" fmla="*/ 3234 h 3420"/>
              <a:gd name="T22" fmla="*/ 4118 w 7553"/>
              <a:gd name="T23" fmla="*/ 658 h 3420"/>
              <a:gd name="T24" fmla="*/ 3738 w 7553"/>
              <a:gd name="T25" fmla="*/ 0 h 3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53" h="3420">
                <a:moveTo>
                  <a:pt x="3738" y="0"/>
                </a:moveTo>
                <a:lnTo>
                  <a:pt x="3358" y="658"/>
                </a:lnTo>
                <a:lnTo>
                  <a:pt x="3358" y="658"/>
                </a:lnTo>
                <a:cubicBezTo>
                  <a:pt x="1901" y="794"/>
                  <a:pt x="608" y="1705"/>
                  <a:pt x="0" y="3056"/>
                </a:cubicBezTo>
                <a:lnTo>
                  <a:pt x="458" y="3263"/>
                </a:lnTo>
                <a:lnTo>
                  <a:pt x="458" y="3263"/>
                </a:lnTo>
                <a:cubicBezTo>
                  <a:pt x="1038" y="1975"/>
                  <a:pt x="2326" y="1143"/>
                  <a:pt x="3738" y="1143"/>
                </a:cubicBezTo>
                <a:lnTo>
                  <a:pt x="3738" y="1143"/>
                </a:lnTo>
                <a:cubicBezTo>
                  <a:pt x="5225" y="1143"/>
                  <a:pt x="6539" y="2036"/>
                  <a:pt x="7084" y="3419"/>
                </a:cubicBezTo>
                <a:lnTo>
                  <a:pt x="7552" y="3234"/>
                </a:lnTo>
                <a:lnTo>
                  <a:pt x="7552" y="3234"/>
                </a:lnTo>
                <a:cubicBezTo>
                  <a:pt x="6977" y="1777"/>
                  <a:pt x="5653" y="797"/>
                  <a:pt x="4118" y="658"/>
                </a:cubicBezTo>
                <a:lnTo>
                  <a:pt x="3738"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1270" name="Freeform 6">
            <a:extLst>
              <a:ext uri="{FF2B5EF4-FFF2-40B4-BE49-F238E27FC236}">
                <a16:creationId xmlns:a16="http://schemas.microsoft.com/office/drawing/2014/main" id="{79AC2220-1DDA-0D4C-B42D-78A5F5B11F99}"/>
              </a:ext>
            </a:extLst>
          </p:cNvPr>
          <p:cNvSpPr>
            <a:spLocks noChangeArrowheads="1"/>
          </p:cNvSpPr>
          <p:nvPr/>
        </p:nvSpPr>
        <p:spPr bwMode="auto">
          <a:xfrm>
            <a:off x="13620665" y="6639199"/>
            <a:ext cx="1165278" cy="1692001"/>
          </a:xfrm>
          <a:custGeom>
            <a:avLst/>
            <a:gdLst>
              <a:gd name="T0" fmla="*/ 655 w 1424"/>
              <a:gd name="T1" fmla="*/ 0 h 2067"/>
              <a:gd name="T2" fmla="*/ 655 w 1424"/>
              <a:gd name="T3" fmla="*/ 0 h 2067"/>
              <a:gd name="T4" fmla="*/ 1423 w 1424"/>
              <a:gd name="T5" fmla="*/ 2066 h 2067"/>
              <a:gd name="T6" fmla="*/ 501 w 1424"/>
              <a:gd name="T7" fmla="*/ 2066 h 2067"/>
              <a:gd name="T8" fmla="*/ 501 w 1424"/>
              <a:gd name="T9" fmla="*/ 2066 h 2067"/>
              <a:gd name="T10" fmla="*/ 0 w 1424"/>
              <a:gd name="T11" fmla="*/ 655 h 2067"/>
              <a:gd name="T12" fmla="*/ 655 w 1424"/>
              <a:gd name="T13" fmla="*/ 0 h 2067"/>
            </a:gdLst>
            <a:ahLst/>
            <a:cxnLst>
              <a:cxn ang="0">
                <a:pos x="T0" y="T1"/>
              </a:cxn>
              <a:cxn ang="0">
                <a:pos x="T2" y="T3"/>
              </a:cxn>
              <a:cxn ang="0">
                <a:pos x="T4" y="T5"/>
              </a:cxn>
              <a:cxn ang="0">
                <a:pos x="T6" y="T7"/>
              </a:cxn>
              <a:cxn ang="0">
                <a:pos x="T8" y="T9"/>
              </a:cxn>
              <a:cxn ang="0">
                <a:pos x="T10" y="T11"/>
              </a:cxn>
              <a:cxn ang="0">
                <a:pos x="T12" y="T13"/>
              </a:cxn>
            </a:cxnLst>
            <a:rect l="0" t="0" r="r" b="b"/>
            <a:pathLst>
              <a:path w="1424" h="2067">
                <a:moveTo>
                  <a:pt x="655" y="0"/>
                </a:moveTo>
                <a:lnTo>
                  <a:pt x="655" y="0"/>
                </a:lnTo>
                <a:cubicBezTo>
                  <a:pt x="1134" y="555"/>
                  <a:pt x="1423" y="1278"/>
                  <a:pt x="1423" y="2066"/>
                </a:cubicBezTo>
                <a:lnTo>
                  <a:pt x="501" y="2066"/>
                </a:lnTo>
                <a:lnTo>
                  <a:pt x="501" y="2066"/>
                </a:lnTo>
                <a:cubicBezTo>
                  <a:pt x="501" y="1532"/>
                  <a:pt x="313" y="1041"/>
                  <a:pt x="0" y="655"/>
                </a:cubicBezTo>
                <a:lnTo>
                  <a:pt x="655" y="0"/>
                </a:lnTo>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11271" name="Freeform 7">
            <a:extLst>
              <a:ext uri="{FF2B5EF4-FFF2-40B4-BE49-F238E27FC236}">
                <a16:creationId xmlns:a16="http://schemas.microsoft.com/office/drawing/2014/main" id="{10D3B83D-C5A6-9348-A58C-7080C0B913F9}"/>
              </a:ext>
            </a:extLst>
          </p:cNvPr>
          <p:cNvSpPr>
            <a:spLocks noChangeArrowheads="1"/>
          </p:cNvSpPr>
          <p:nvPr/>
        </p:nvSpPr>
        <p:spPr bwMode="auto">
          <a:xfrm>
            <a:off x="10500026" y="5737282"/>
            <a:ext cx="1966184" cy="1165280"/>
          </a:xfrm>
          <a:custGeom>
            <a:avLst/>
            <a:gdLst>
              <a:gd name="T0" fmla="*/ 2067 w 2403"/>
              <a:gd name="T1" fmla="*/ 0 h 1423"/>
              <a:gd name="T2" fmla="*/ 2067 w 2403"/>
              <a:gd name="T3" fmla="*/ 0 h 1423"/>
              <a:gd name="T4" fmla="*/ 2402 w 2403"/>
              <a:gd name="T5" fmla="*/ 18 h 1423"/>
              <a:gd name="T6" fmla="*/ 2402 w 2403"/>
              <a:gd name="T7" fmla="*/ 947 h 1423"/>
              <a:gd name="T8" fmla="*/ 2402 w 2403"/>
              <a:gd name="T9" fmla="*/ 947 h 1423"/>
              <a:gd name="T10" fmla="*/ 2067 w 2403"/>
              <a:gd name="T11" fmla="*/ 922 h 1423"/>
              <a:gd name="T12" fmla="*/ 2067 w 2403"/>
              <a:gd name="T13" fmla="*/ 922 h 1423"/>
              <a:gd name="T14" fmla="*/ 655 w 2403"/>
              <a:gd name="T15" fmla="*/ 1422 h 1423"/>
              <a:gd name="T16" fmla="*/ 0 w 2403"/>
              <a:gd name="T17" fmla="*/ 767 h 1423"/>
              <a:gd name="T18" fmla="*/ 0 w 2403"/>
              <a:gd name="T19" fmla="*/ 767 h 1423"/>
              <a:gd name="T20" fmla="*/ 2067 w 2403"/>
              <a:gd name="T21"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3" h="1423">
                <a:moveTo>
                  <a:pt x="2067" y="0"/>
                </a:moveTo>
                <a:lnTo>
                  <a:pt x="2067" y="0"/>
                </a:lnTo>
                <a:cubicBezTo>
                  <a:pt x="2179" y="0"/>
                  <a:pt x="2292" y="5"/>
                  <a:pt x="2402" y="18"/>
                </a:cubicBezTo>
                <a:lnTo>
                  <a:pt x="2402" y="947"/>
                </a:lnTo>
                <a:lnTo>
                  <a:pt x="2402" y="947"/>
                </a:lnTo>
                <a:cubicBezTo>
                  <a:pt x="2293" y="931"/>
                  <a:pt x="2180" y="922"/>
                  <a:pt x="2067" y="922"/>
                </a:cubicBezTo>
                <a:lnTo>
                  <a:pt x="2067" y="922"/>
                </a:lnTo>
                <a:cubicBezTo>
                  <a:pt x="1532" y="922"/>
                  <a:pt x="1042" y="1109"/>
                  <a:pt x="655" y="1422"/>
                </a:cubicBezTo>
                <a:lnTo>
                  <a:pt x="0" y="767"/>
                </a:lnTo>
                <a:lnTo>
                  <a:pt x="0" y="767"/>
                </a:lnTo>
                <a:cubicBezTo>
                  <a:pt x="556" y="289"/>
                  <a:pt x="1278" y="0"/>
                  <a:pt x="2067" y="0"/>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1272" name="Freeform 8">
            <a:extLst>
              <a:ext uri="{FF2B5EF4-FFF2-40B4-BE49-F238E27FC236}">
                <a16:creationId xmlns:a16="http://schemas.microsoft.com/office/drawing/2014/main" id="{B0F9A414-3D55-6542-8155-8902F7BEA378}"/>
              </a:ext>
            </a:extLst>
          </p:cNvPr>
          <p:cNvSpPr>
            <a:spLocks noChangeArrowheads="1"/>
          </p:cNvSpPr>
          <p:nvPr/>
        </p:nvSpPr>
        <p:spPr bwMode="auto">
          <a:xfrm>
            <a:off x="9598109" y="6365016"/>
            <a:ext cx="1439464" cy="1966184"/>
          </a:xfrm>
          <a:custGeom>
            <a:avLst/>
            <a:gdLst>
              <a:gd name="T0" fmla="*/ 1104 w 1760"/>
              <a:gd name="T1" fmla="*/ 0 h 2403"/>
              <a:gd name="T2" fmla="*/ 1759 w 1760"/>
              <a:gd name="T3" fmla="*/ 655 h 2403"/>
              <a:gd name="T4" fmla="*/ 1759 w 1760"/>
              <a:gd name="T5" fmla="*/ 655 h 2403"/>
              <a:gd name="T6" fmla="*/ 922 w 1760"/>
              <a:gd name="T7" fmla="*/ 2402 h 2403"/>
              <a:gd name="T8" fmla="*/ 0 w 1760"/>
              <a:gd name="T9" fmla="*/ 2402 h 2403"/>
              <a:gd name="T10" fmla="*/ 0 w 1760"/>
              <a:gd name="T11" fmla="*/ 2402 h 2403"/>
              <a:gd name="T12" fmla="*/ 1104 w 1760"/>
              <a:gd name="T13" fmla="*/ 0 h 2403"/>
            </a:gdLst>
            <a:ahLst/>
            <a:cxnLst>
              <a:cxn ang="0">
                <a:pos x="T0" y="T1"/>
              </a:cxn>
              <a:cxn ang="0">
                <a:pos x="T2" y="T3"/>
              </a:cxn>
              <a:cxn ang="0">
                <a:pos x="T4" y="T5"/>
              </a:cxn>
              <a:cxn ang="0">
                <a:pos x="T6" y="T7"/>
              </a:cxn>
              <a:cxn ang="0">
                <a:pos x="T8" y="T9"/>
              </a:cxn>
              <a:cxn ang="0">
                <a:pos x="T10" y="T11"/>
              </a:cxn>
              <a:cxn ang="0">
                <a:pos x="T12" y="T13"/>
              </a:cxn>
            </a:cxnLst>
            <a:rect l="0" t="0" r="r" b="b"/>
            <a:pathLst>
              <a:path w="1760" h="2403">
                <a:moveTo>
                  <a:pt x="1104" y="0"/>
                </a:moveTo>
                <a:lnTo>
                  <a:pt x="1759" y="655"/>
                </a:lnTo>
                <a:lnTo>
                  <a:pt x="1759" y="655"/>
                </a:lnTo>
                <a:cubicBezTo>
                  <a:pt x="1249" y="1066"/>
                  <a:pt x="922" y="1697"/>
                  <a:pt x="922" y="2402"/>
                </a:cubicBezTo>
                <a:lnTo>
                  <a:pt x="0" y="2402"/>
                </a:lnTo>
                <a:lnTo>
                  <a:pt x="0" y="2402"/>
                </a:lnTo>
                <a:cubicBezTo>
                  <a:pt x="0" y="1444"/>
                  <a:pt x="428" y="582"/>
                  <a:pt x="1104" y="0"/>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1273" name="Freeform 9">
            <a:extLst>
              <a:ext uri="{FF2B5EF4-FFF2-40B4-BE49-F238E27FC236}">
                <a16:creationId xmlns:a16="http://schemas.microsoft.com/office/drawing/2014/main" id="{83257CE3-3BC8-B541-B5D4-4152BB566B34}"/>
              </a:ext>
            </a:extLst>
          </p:cNvPr>
          <p:cNvSpPr>
            <a:spLocks noChangeArrowheads="1"/>
          </p:cNvSpPr>
          <p:nvPr/>
        </p:nvSpPr>
        <p:spPr bwMode="auto">
          <a:xfrm>
            <a:off x="12466211" y="5751712"/>
            <a:ext cx="1691998" cy="1425032"/>
          </a:xfrm>
          <a:custGeom>
            <a:avLst/>
            <a:gdLst>
              <a:gd name="T0" fmla="*/ 0 w 2068"/>
              <a:gd name="T1" fmla="*/ 0 h 1741"/>
              <a:gd name="T2" fmla="*/ 0 w 2068"/>
              <a:gd name="T3" fmla="*/ 0 h 1741"/>
              <a:gd name="T4" fmla="*/ 2067 w 2068"/>
              <a:gd name="T5" fmla="*/ 1085 h 1741"/>
              <a:gd name="T6" fmla="*/ 1412 w 2068"/>
              <a:gd name="T7" fmla="*/ 1740 h 1741"/>
              <a:gd name="T8" fmla="*/ 1412 w 2068"/>
              <a:gd name="T9" fmla="*/ 1740 h 1741"/>
              <a:gd name="T10" fmla="*/ 0 w 2068"/>
              <a:gd name="T11" fmla="*/ 929 h 1741"/>
              <a:gd name="T12" fmla="*/ 0 w 2068"/>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2068" h="1741">
                <a:moveTo>
                  <a:pt x="0" y="0"/>
                </a:moveTo>
                <a:lnTo>
                  <a:pt x="0" y="0"/>
                </a:lnTo>
                <a:cubicBezTo>
                  <a:pt x="824" y="87"/>
                  <a:pt x="1553" y="490"/>
                  <a:pt x="2067" y="1085"/>
                </a:cubicBezTo>
                <a:lnTo>
                  <a:pt x="1412" y="1740"/>
                </a:lnTo>
                <a:lnTo>
                  <a:pt x="1412" y="1740"/>
                </a:lnTo>
                <a:cubicBezTo>
                  <a:pt x="1067" y="1312"/>
                  <a:pt x="568" y="1015"/>
                  <a:pt x="0" y="929"/>
                </a:cubicBezTo>
                <a:lnTo>
                  <a:pt x="0"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11274" name="Freeform 10">
            <a:extLst>
              <a:ext uri="{FF2B5EF4-FFF2-40B4-BE49-F238E27FC236}">
                <a16:creationId xmlns:a16="http://schemas.microsoft.com/office/drawing/2014/main" id="{737677C6-6862-5640-A1E4-393826574DC8}"/>
              </a:ext>
            </a:extLst>
          </p:cNvPr>
          <p:cNvSpPr>
            <a:spLocks noChangeArrowheads="1"/>
          </p:cNvSpPr>
          <p:nvPr/>
        </p:nvSpPr>
        <p:spPr bwMode="auto">
          <a:xfrm>
            <a:off x="9132720" y="4452948"/>
            <a:ext cx="6179944" cy="2799555"/>
          </a:xfrm>
          <a:custGeom>
            <a:avLst/>
            <a:gdLst>
              <a:gd name="T0" fmla="*/ 3740 w 7555"/>
              <a:gd name="T1" fmla="*/ 0 h 3420"/>
              <a:gd name="T2" fmla="*/ 3359 w 7555"/>
              <a:gd name="T3" fmla="*/ 658 h 3420"/>
              <a:gd name="T4" fmla="*/ 3359 w 7555"/>
              <a:gd name="T5" fmla="*/ 658 h 3420"/>
              <a:gd name="T6" fmla="*/ 0 w 7555"/>
              <a:gd name="T7" fmla="*/ 3056 h 3420"/>
              <a:gd name="T8" fmla="*/ 459 w 7555"/>
              <a:gd name="T9" fmla="*/ 3263 h 3420"/>
              <a:gd name="T10" fmla="*/ 459 w 7555"/>
              <a:gd name="T11" fmla="*/ 3263 h 3420"/>
              <a:gd name="T12" fmla="*/ 3740 w 7555"/>
              <a:gd name="T13" fmla="*/ 1143 h 3420"/>
              <a:gd name="T14" fmla="*/ 3740 w 7555"/>
              <a:gd name="T15" fmla="*/ 1143 h 3420"/>
              <a:gd name="T16" fmla="*/ 7086 w 7555"/>
              <a:gd name="T17" fmla="*/ 3419 h 3420"/>
              <a:gd name="T18" fmla="*/ 7554 w 7555"/>
              <a:gd name="T19" fmla="*/ 3234 h 3420"/>
              <a:gd name="T20" fmla="*/ 7554 w 7555"/>
              <a:gd name="T21" fmla="*/ 3234 h 3420"/>
              <a:gd name="T22" fmla="*/ 4119 w 7555"/>
              <a:gd name="T23" fmla="*/ 658 h 3420"/>
              <a:gd name="T24" fmla="*/ 3740 w 7555"/>
              <a:gd name="T25" fmla="*/ 0 h 3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55" h="3420">
                <a:moveTo>
                  <a:pt x="3740" y="0"/>
                </a:moveTo>
                <a:lnTo>
                  <a:pt x="3359" y="658"/>
                </a:lnTo>
                <a:lnTo>
                  <a:pt x="3359" y="658"/>
                </a:lnTo>
                <a:cubicBezTo>
                  <a:pt x="1902" y="794"/>
                  <a:pt x="610" y="1705"/>
                  <a:pt x="0" y="3056"/>
                </a:cubicBezTo>
                <a:lnTo>
                  <a:pt x="459" y="3263"/>
                </a:lnTo>
                <a:lnTo>
                  <a:pt x="459" y="3263"/>
                </a:lnTo>
                <a:cubicBezTo>
                  <a:pt x="1040" y="1975"/>
                  <a:pt x="2327" y="1143"/>
                  <a:pt x="3740" y="1143"/>
                </a:cubicBezTo>
                <a:lnTo>
                  <a:pt x="3740" y="1143"/>
                </a:lnTo>
                <a:cubicBezTo>
                  <a:pt x="5227" y="1143"/>
                  <a:pt x="6540" y="2036"/>
                  <a:pt x="7086" y="3419"/>
                </a:cubicBezTo>
                <a:lnTo>
                  <a:pt x="7554" y="3234"/>
                </a:lnTo>
                <a:lnTo>
                  <a:pt x="7554" y="3234"/>
                </a:lnTo>
                <a:cubicBezTo>
                  <a:pt x="6979" y="1777"/>
                  <a:pt x="5655" y="797"/>
                  <a:pt x="4119" y="658"/>
                </a:cubicBezTo>
                <a:lnTo>
                  <a:pt x="3740"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2" name="TextBox 11">
            <a:extLst>
              <a:ext uri="{FF2B5EF4-FFF2-40B4-BE49-F238E27FC236}">
                <a16:creationId xmlns:a16="http://schemas.microsoft.com/office/drawing/2014/main" id="{06E18912-0096-D24A-B577-AB229AE3D31E}"/>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3" name="TextBox 12">
            <a:extLst>
              <a:ext uri="{FF2B5EF4-FFF2-40B4-BE49-F238E27FC236}">
                <a16:creationId xmlns:a16="http://schemas.microsoft.com/office/drawing/2014/main" id="{EAF07649-8C20-9843-8F9F-C1D648A2269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8" name="Freeform 1">
            <a:extLst>
              <a:ext uri="{FF2B5EF4-FFF2-40B4-BE49-F238E27FC236}">
                <a16:creationId xmlns:a16="http://schemas.microsoft.com/office/drawing/2014/main" id="{0413DB04-55FA-824B-AF9E-3C7FA482E6B9}"/>
              </a:ext>
            </a:extLst>
          </p:cNvPr>
          <p:cNvSpPr>
            <a:spLocks noChangeArrowheads="1"/>
          </p:cNvSpPr>
          <p:nvPr/>
        </p:nvSpPr>
        <p:spPr bwMode="auto">
          <a:xfrm>
            <a:off x="20780902" y="6639199"/>
            <a:ext cx="1165278" cy="1692001"/>
          </a:xfrm>
          <a:custGeom>
            <a:avLst/>
            <a:gdLst>
              <a:gd name="T0" fmla="*/ 655 w 1423"/>
              <a:gd name="T1" fmla="*/ 0 h 2067"/>
              <a:gd name="T2" fmla="*/ 655 w 1423"/>
              <a:gd name="T3" fmla="*/ 0 h 2067"/>
              <a:gd name="T4" fmla="*/ 1422 w 1423"/>
              <a:gd name="T5" fmla="*/ 2066 h 2067"/>
              <a:gd name="T6" fmla="*/ 500 w 1423"/>
              <a:gd name="T7" fmla="*/ 2066 h 2067"/>
              <a:gd name="T8" fmla="*/ 500 w 1423"/>
              <a:gd name="T9" fmla="*/ 2066 h 2067"/>
              <a:gd name="T10" fmla="*/ 0 w 1423"/>
              <a:gd name="T11" fmla="*/ 655 h 2067"/>
              <a:gd name="T12" fmla="*/ 655 w 1423"/>
              <a:gd name="T13" fmla="*/ 0 h 2067"/>
            </a:gdLst>
            <a:ahLst/>
            <a:cxnLst>
              <a:cxn ang="0">
                <a:pos x="T0" y="T1"/>
              </a:cxn>
              <a:cxn ang="0">
                <a:pos x="T2" y="T3"/>
              </a:cxn>
              <a:cxn ang="0">
                <a:pos x="T4" y="T5"/>
              </a:cxn>
              <a:cxn ang="0">
                <a:pos x="T6" y="T7"/>
              </a:cxn>
              <a:cxn ang="0">
                <a:pos x="T8" y="T9"/>
              </a:cxn>
              <a:cxn ang="0">
                <a:pos x="T10" y="T11"/>
              </a:cxn>
              <a:cxn ang="0">
                <a:pos x="T12" y="T13"/>
              </a:cxn>
            </a:cxnLst>
            <a:rect l="0" t="0" r="r" b="b"/>
            <a:pathLst>
              <a:path w="1423" h="2067">
                <a:moveTo>
                  <a:pt x="655" y="0"/>
                </a:moveTo>
                <a:lnTo>
                  <a:pt x="655" y="0"/>
                </a:lnTo>
                <a:cubicBezTo>
                  <a:pt x="1134" y="555"/>
                  <a:pt x="1422" y="1278"/>
                  <a:pt x="1422" y="2066"/>
                </a:cubicBezTo>
                <a:lnTo>
                  <a:pt x="500" y="2066"/>
                </a:lnTo>
                <a:lnTo>
                  <a:pt x="500" y="2066"/>
                </a:lnTo>
                <a:cubicBezTo>
                  <a:pt x="500" y="1532"/>
                  <a:pt x="313" y="1041"/>
                  <a:pt x="0" y="655"/>
                </a:cubicBezTo>
                <a:lnTo>
                  <a:pt x="655"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9" name="Freeform 2">
            <a:extLst>
              <a:ext uri="{FF2B5EF4-FFF2-40B4-BE49-F238E27FC236}">
                <a16:creationId xmlns:a16="http://schemas.microsoft.com/office/drawing/2014/main" id="{A0D40F06-F74E-934A-B2B3-11AACE21998F}"/>
              </a:ext>
            </a:extLst>
          </p:cNvPr>
          <p:cNvSpPr>
            <a:spLocks noChangeArrowheads="1"/>
          </p:cNvSpPr>
          <p:nvPr/>
        </p:nvSpPr>
        <p:spPr bwMode="auto">
          <a:xfrm>
            <a:off x="17660263" y="5737282"/>
            <a:ext cx="1966184" cy="1165280"/>
          </a:xfrm>
          <a:custGeom>
            <a:avLst/>
            <a:gdLst>
              <a:gd name="T0" fmla="*/ 2066 w 2403"/>
              <a:gd name="T1" fmla="*/ 0 h 1423"/>
              <a:gd name="T2" fmla="*/ 2066 w 2403"/>
              <a:gd name="T3" fmla="*/ 0 h 1423"/>
              <a:gd name="T4" fmla="*/ 2402 w 2403"/>
              <a:gd name="T5" fmla="*/ 18 h 1423"/>
              <a:gd name="T6" fmla="*/ 2402 w 2403"/>
              <a:gd name="T7" fmla="*/ 947 h 1423"/>
              <a:gd name="T8" fmla="*/ 2402 w 2403"/>
              <a:gd name="T9" fmla="*/ 947 h 1423"/>
              <a:gd name="T10" fmla="*/ 2066 w 2403"/>
              <a:gd name="T11" fmla="*/ 922 h 1423"/>
              <a:gd name="T12" fmla="*/ 2066 w 2403"/>
              <a:gd name="T13" fmla="*/ 922 h 1423"/>
              <a:gd name="T14" fmla="*/ 655 w 2403"/>
              <a:gd name="T15" fmla="*/ 1422 h 1423"/>
              <a:gd name="T16" fmla="*/ 0 w 2403"/>
              <a:gd name="T17" fmla="*/ 767 h 1423"/>
              <a:gd name="T18" fmla="*/ 0 w 2403"/>
              <a:gd name="T19" fmla="*/ 767 h 1423"/>
              <a:gd name="T20" fmla="*/ 2066 w 2403"/>
              <a:gd name="T21" fmla="*/ 0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3" h="1423">
                <a:moveTo>
                  <a:pt x="2066" y="0"/>
                </a:moveTo>
                <a:lnTo>
                  <a:pt x="2066" y="0"/>
                </a:lnTo>
                <a:cubicBezTo>
                  <a:pt x="2179" y="0"/>
                  <a:pt x="2291" y="5"/>
                  <a:pt x="2402" y="18"/>
                </a:cubicBezTo>
                <a:lnTo>
                  <a:pt x="2402" y="947"/>
                </a:lnTo>
                <a:lnTo>
                  <a:pt x="2402" y="947"/>
                </a:lnTo>
                <a:cubicBezTo>
                  <a:pt x="2292" y="931"/>
                  <a:pt x="2180" y="922"/>
                  <a:pt x="2066" y="922"/>
                </a:cubicBezTo>
                <a:lnTo>
                  <a:pt x="2066" y="922"/>
                </a:lnTo>
                <a:cubicBezTo>
                  <a:pt x="1532" y="922"/>
                  <a:pt x="1041" y="1109"/>
                  <a:pt x="655" y="1422"/>
                </a:cubicBezTo>
                <a:lnTo>
                  <a:pt x="0" y="767"/>
                </a:lnTo>
                <a:lnTo>
                  <a:pt x="0" y="767"/>
                </a:lnTo>
                <a:cubicBezTo>
                  <a:pt x="556" y="289"/>
                  <a:pt x="1277" y="0"/>
                  <a:pt x="2066" y="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20" name="Freeform 3">
            <a:extLst>
              <a:ext uri="{FF2B5EF4-FFF2-40B4-BE49-F238E27FC236}">
                <a16:creationId xmlns:a16="http://schemas.microsoft.com/office/drawing/2014/main" id="{ACC003A7-6CF0-C94B-86E9-394857ECCE1B}"/>
              </a:ext>
            </a:extLst>
          </p:cNvPr>
          <p:cNvSpPr>
            <a:spLocks noChangeArrowheads="1"/>
          </p:cNvSpPr>
          <p:nvPr/>
        </p:nvSpPr>
        <p:spPr bwMode="auto">
          <a:xfrm>
            <a:off x="16758346" y="6365016"/>
            <a:ext cx="1439464" cy="1966184"/>
          </a:xfrm>
          <a:custGeom>
            <a:avLst/>
            <a:gdLst>
              <a:gd name="T0" fmla="*/ 1105 w 1761"/>
              <a:gd name="T1" fmla="*/ 0 h 2403"/>
              <a:gd name="T2" fmla="*/ 1760 w 1761"/>
              <a:gd name="T3" fmla="*/ 655 h 2403"/>
              <a:gd name="T4" fmla="*/ 1760 w 1761"/>
              <a:gd name="T5" fmla="*/ 655 h 2403"/>
              <a:gd name="T6" fmla="*/ 923 w 1761"/>
              <a:gd name="T7" fmla="*/ 2402 h 2403"/>
              <a:gd name="T8" fmla="*/ 0 w 1761"/>
              <a:gd name="T9" fmla="*/ 2402 h 2403"/>
              <a:gd name="T10" fmla="*/ 0 w 1761"/>
              <a:gd name="T11" fmla="*/ 2402 h 2403"/>
              <a:gd name="T12" fmla="*/ 1105 w 1761"/>
              <a:gd name="T13" fmla="*/ 0 h 2403"/>
            </a:gdLst>
            <a:ahLst/>
            <a:cxnLst>
              <a:cxn ang="0">
                <a:pos x="T0" y="T1"/>
              </a:cxn>
              <a:cxn ang="0">
                <a:pos x="T2" y="T3"/>
              </a:cxn>
              <a:cxn ang="0">
                <a:pos x="T4" y="T5"/>
              </a:cxn>
              <a:cxn ang="0">
                <a:pos x="T6" y="T7"/>
              </a:cxn>
              <a:cxn ang="0">
                <a:pos x="T8" y="T9"/>
              </a:cxn>
              <a:cxn ang="0">
                <a:pos x="T10" y="T11"/>
              </a:cxn>
              <a:cxn ang="0">
                <a:pos x="T12" y="T13"/>
              </a:cxn>
            </a:cxnLst>
            <a:rect l="0" t="0" r="r" b="b"/>
            <a:pathLst>
              <a:path w="1761" h="2403">
                <a:moveTo>
                  <a:pt x="1105" y="0"/>
                </a:moveTo>
                <a:lnTo>
                  <a:pt x="1760" y="655"/>
                </a:lnTo>
                <a:lnTo>
                  <a:pt x="1760" y="655"/>
                </a:lnTo>
                <a:cubicBezTo>
                  <a:pt x="1249" y="1066"/>
                  <a:pt x="923" y="1697"/>
                  <a:pt x="923" y="2402"/>
                </a:cubicBezTo>
                <a:lnTo>
                  <a:pt x="0" y="2402"/>
                </a:lnTo>
                <a:lnTo>
                  <a:pt x="0" y="2402"/>
                </a:lnTo>
                <a:cubicBezTo>
                  <a:pt x="0" y="1444"/>
                  <a:pt x="429" y="582"/>
                  <a:pt x="1105" y="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21" name="Freeform 4">
            <a:extLst>
              <a:ext uri="{FF2B5EF4-FFF2-40B4-BE49-F238E27FC236}">
                <a16:creationId xmlns:a16="http://schemas.microsoft.com/office/drawing/2014/main" id="{A1E9A568-17D8-EA4C-A91A-D8FFA393C069}"/>
              </a:ext>
            </a:extLst>
          </p:cNvPr>
          <p:cNvSpPr>
            <a:spLocks noChangeArrowheads="1"/>
          </p:cNvSpPr>
          <p:nvPr/>
        </p:nvSpPr>
        <p:spPr bwMode="auto">
          <a:xfrm>
            <a:off x="19626448" y="5751712"/>
            <a:ext cx="1691998" cy="1425032"/>
          </a:xfrm>
          <a:custGeom>
            <a:avLst/>
            <a:gdLst>
              <a:gd name="T0" fmla="*/ 0 w 2068"/>
              <a:gd name="T1" fmla="*/ 0 h 1741"/>
              <a:gd name="T2" fmla="*/ 0 w 2068"/>
              <a:gd name="T3" fmla="*/ 0 h 1741"/>
              <a:gd name="T4" fmla="*/ 2067 w 2068"/>
              <a:gd name="T5" fmla="*/ 1085 h 1741"/>
              <a:gd name="T6" fmla="*/ 1412 w 2068"/>
              <a:gd name="T7" fmla="*/ 1740 h 1741"/>
              <a:gd name="T8" fmla="*/ 1412 w 2068"/>
              <a:gd name="T9" fmla="*/ 1740 h 1741"/>
              <a:gd name="T10" fmla="*/ 0 w 2068"/>
              <a:gd name="T11" fmla="*/ 929 h 1741"/>
              <a:gd name="T12" fmla="*/ 0 w 2068"/>
              <a:gd name="T13" fmla="*/ 0 h 1741"/>
            </a:gdLst>
            <a:ahLst/>
            <a:cxnLst>
              <a:cxn ang="0">
                <a:pos x="T0" y="T1"/>
              </a:cxn>
              <a:cxn ang="0">
                <a:pos x="T2" y="T3"/>
              </a:cxn>
              <a:cxn ang="0">
                <a:pos x="T4" y="T5"/>
              </a:cxn>
              <a:cxn ang="0">
                <a:pos x="T6" y="T7"/>
              </a:cxn>
              <a:cxn ang="0">
                <a:pos x="T8" y="T9"/>
              </a:cxn>
              <a:cxn ang="0">
                <a:pos x="T10" y="T11"/>
              </a:cxn>
              <a:cxn ang="0">
                <a:pos x="T12" y="T13"/>
              </a:cxn>
            </a:cxnLst>
            <a:rect l="0" t="0" r="r" b="b"/>
            <a:pathLst>
              <a:path w="2068" h="1741">
                <a:moveTo>
                  <a:pt x="0" y="0"/>
                </a:moveTo>
                <a:lnTo>
                  <a:pt x="0" y="0"/>
                </a:lnTo>
                <a:cubicBezTo>
                  <a:pt x="823" y="87"/>
                  <a:pt x="1553" y="490"/>
                  <a:pt x="2067" y="1085"/>
                </a:cubicBezTo>
                <a:lnTo>
                  <a:pt x="1412" y="1740"/>
                </a:lnTo>
                <a:lnTo>
                  <a:pt x="1412" y="1740"/>
                </a:lnTo>
                <a:cubicBezTo>
                  <a:pt x="1066" y="1312"/>
                  <a:pt x="567" y="1015"/>
                  <a:pt x="0" y="929"/>
                </a:cubicBezTo>
                <a:lnTo>
                  <a:pt x="0"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2" name="Freeform 5">
            <a:extLst>
              <a:ext uri="{FF2B5EF4-FFF2-40B4-BE49-F238E27FC236}">
                <a16:creationId xmlns:a16="http://schemas.microsoft.com/office/drawing/2014/main" id="{218E228F-6123-B643-B606-B8D137EC6ED6}"/>
              </a:ext>
            </a:extLst>
          </p:cNvPr>
          <p:cNvSpPr>
            <a:spLocks noChangeArrowheads="1"/>
          </p:cNvSpPr>
          <p:nvPr/>
        </p:nvSpPr>
        <p:spPr bwMode="auto">
          <a:xfrm>
            <a:off x="16292957" y="4452948"/>
            <a:ext cx="6179944" cy="2799555"/>
          </a:xfrm>
          <a:custGeom>
            <a:avLst/>
            <a:gdLst>
              <a:gd name="T0" fmla="*/ 3738 w 7553"/>
              <a:gd name="T1" fmla="*/ 0 h 3420"/>
              <a:gd name="T2" fmla="*/ 3358 w 7553"/>
              <a:gd name="T3" fmla="*/ 658 h 3420"/>
              <a:gd name="T4" fmla="*/ 3358 w 7553"/>
              <a:gd name="T5" fmla="*/ 658 h 3420"/>
              <a:gd name="T6" fmla="*/ 0 w 7553"/>
              <a:gd name="T7" fmla="*/ 3056 h 3420"/>
              <a:gd name="T8" fmla="*/ 458 w 7553"/>
              <a:gd name="T9" fmla="*/ 3263 h 3420"/>
              <a:gd name="T10" fmla="*/ 458 w 7553"/>
              <a:gd name="T11" fmla="*/ 3263 h 3420"/>
              <a:gd name="T12" fmla="*/ 3738 w 7553"/>
              <a:gd name="T13" fmla="*/ 1143 h 3420"/>
              <a:gd name="T14" fmla="*/ 3738 w 7553"/>
              <a:gd name="T15" fmla="*/ 1143 h 3420"/>
              <a:gd name="T16" fmla="*/ 7084 w 7553"/>
              <a:gd name="T17" fmla="*/ 3419 h 3420"/>
              <a:gd name="T18" fmla="*/ 7552 w 7553"/>
              <a:gd name="T19" fmla="*/ 3234 h 3420"/>
              <a:gd name="T20" fmla="*/ 7552 w 7553"/>
              <a:gd name="T21" fmla="*/ 3234 h 3420"/>
              <a:gd name="T22" fmla="*/ 4118 w 7553"/>
              <a:gd name="T23" fmla="*/ 658 h 3420"/>
              <a:gd name="T24" fmla="*/ 3738 w 7553"/>
              <a:gd name="T25" fmla="*/ 0 h 3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53" h="3420">
                <a:moveTo>
                  <a:pt x="3738" y="0"/>
                </a:moveTo>
                <a:lnTo>
                  <a:pt x="3358" y="658"/>
                </a:lnTo>
                <a:lnTo>
                  <a:pt x="3358" y="658"/>
                </a:lnTo>
                <a:cubicBezTo>
                  <a:pt x="1901" y="794"/>
                  <a:pt x="608" y="1705"/>
                  <a:pt x="0" y="3056"/>
                </a:cubicBezTo>
                <a:lnTo>
                  <a:pt x="458" y="3263"/>
                </a:lnTo>
                <a:lnTo>
                  <a:pt x="458" y="3263"/>
                </a:lnTo>
                <a:cubicBezTo>
                  <a:pt x="1038" y="1975"/>
                  <a:pt x="2326" y="1143"/>
                  <a:pt x="3738" y="1143"/>
                </a:cubicBezTo>
                <a:lnTo>
                  <a:pt x="3738" y="1143"/>
                </a:lnTo>
                <a:cubicBezTo>
                  <a:pt x="5225" y="1143"/>
                  <a:pt x="6539" y="2036"/>
                  <a:pt x="7084" y="3419"/>
                </a:cubicBezTo>
                <a:lnTo>
                  <a:pt x="7552" y="3234"/>
                </a:lnTo>
                <a:lnTo>
                  <a:pt x="7552" y="3234"/>
                </a:lnTo>
                <a:cubicBezTo>
                  <a:pt x="6977" y="1777"/>
                  <a:pt x="5653" y="797"/>
                  <a:pt x="4118" y="658"/>
                </a:cubicBezTo>
                <a:lnTo>
                  <a:pt x="3738"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23" name="Subtitle 2">
            <a:extLst>
              <a:ext uri="{FF2B5EF4-FFF2-40B4-BE49-F238E27FC236}">
                <a16:creationId xmlns:a16="http://schemas.microsoft.com/office/drawing/2014/main" id="{75D87160-6B30-E44E-9375-10AD8AB3BB07}"/>
              </a:ext>
            </a:extLst>
          </p:cNvPr>
          <p:cNvSpPr txBox="1">
            <a:spLocks/>
          </p:cNvSpPr>
          <p:nvPr/>
        </p:nvSpPr>
        <p:spPr>
          <a:xfrm>
            <a:off x="2166241" y="9837394"/>
            <a:ext cx="560616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4" name="TextBox 23">
            <a:extLst>
              <a:ext uri="{FF2B5EF4-FFF2-40B4-BE49-F238E27FC236}">
                <a16:creationId xmlns:a16="http://schemas.microsoft.com/office/drawing/2014/main" id="{363F57E6-3B94-FB43-8498-86EFC8A3C559}"/>
              </a:ext>
            </a:extLst>
          </p:cNvPr>
          <p:cNvSpPr txBox="1"/>
          <p:nvPr/>
        </p:nvSpPr>
        <p:spPr>
          <a:xfrm>
            <a:off x="3745267" y="92145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6" name="TextBox 25">
            <a:extLst>
              <a:ext uri="{FF2B5EF4-FFF2-40B4-BE49-F238E27FC236}">
                <a16:creationId xmlns:a16="http://schemas.microsoft.com/office/drawing/2014/main" id="{CF61D6EC-CED3-A243-AE9C-26EE0A54C64D}"/>
              </a:ext>
            </a:extLst>
          </p:cNvPr>
          <p:cNvSpPr txBox="1"/>
          <p:nvPr/>
        </p:nvSpPr>
        <p:spPr>
          <a:xfrm>
            <a:off x="4195416" y="7242700"/>
            <a:ext cx="1537280"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24</a:t>
            </a:r>
          </a:p>
        </p:txBody>
      </p:sp>
      <p:sp>
        <p:nvSpPr>
          <p:cNvPr id="28" name="Subtitle 2">
            <a:extLst>
              <a:ext uri="{FF2B5EF4-FFF2-40B4-BE49-F238E27FC236}">
                <a16:creationId xmlns:a16="http://schemas.microsoft.com/office/drawing/2014/main" id="{C6FEB44A-424F-D845-8188-B64ADD0C143D}"/>
              </a:ext>
            </a:extLst>
          </p:cNvPr>
          <p:cNvSpPr txBox="1">
            <a:spLocks/>
          </p:cNvSpPr>
          <p:nvPr/>
        </p:nvSpPr>
        <p:spPr>
          <a:xfrm>
            <a:off x="9385744" y="9837394"/>
            <a:ext cx="560616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9" name="TextBox 28">
            <a:extLst>
              <a:ext uri="{FF2B5EF4-FFF2-40B4-BE49-F238E27FC236}">
                <a16:creationId xmlns:a16="http://schemas.microsoft.com/office/drawing/2014/main" id="{807C7D1A-BB0E-794D-8D45-CAC23E68D8A0}"/>
              </a:ext>
            </a:extLst>
          </p:cNvPr>
          <p:cNvSpPr txBox="1"/>
          <p:nvPr/>
        </p:nvSpPr>
        <p:spPr>
          <a:xfrm>
            <a:off x="10964770" y="92145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7450AEA2-C9B2-F941-A98D-72B2130267EA}"/>
              </a:ext>
            </a:extLst>
          </p:cNvPr>
          <p:cNvSpPr txBox="1">
            <a:spLocks/>
          </p:cNvSpPr>
          <p:nvPr/>
        </p:nvSpPr>
        <p:spPr>
          <a:xfrm>
            <a:off x="16529049" y="9837394"/>
            <a:ext cx="560616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2" name="TextBox 31">
            <a:extLst>
              <a:ext uri="{FF2B5EF4-FFF2-40B4-BE49-F238E27FC236}">
                <a16:creationId xmlns:a16="http://schemas.microsoft.com/office/drawing/2014/main" id="{547F8710-3CBE-FC40-BC87-27D1C2C33AE5}"/>
              </a:ext>
            </a:extLst>
          </p:cNvPr>
          <p:cNvSpPr txBox="1"/>
          <p:nvPr/>
        </p:nvSpPr>
        <p:spPr>
          <a:xfrm>
            <a:off x="18108075" y="92145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33" name="TextBox 32">
            <a:extLst>
              <a:ext uri="{FF2B5EF4-FFF2-40B4-BE49-F238E27FC236}">
                <a16:creationId xmlns:a16="http://schemas.microsoft.com/office/drawing/2014/main" id="{55058B74-C40E-764B-B39E-7D3682F4F1F4}"/>
              </a:ext>
            </a:extLst>
          </p:cNvPr>
          <p:cNvSpPr txBox="1"/>
          <p:nvPr/>
        </p:nvSpPr>
        <p:spPr>
          <a:xfrm>
            <a:off x="11467474" y="7242700"/>
            <a:ext cx="1442703"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76</a:t>
            </a:r>
          </a:p>
        </p:txBody>
      </p:sp>
      <p:sp>
        <p:nvSpPr>
          <p:cNvPr id="34" name="TextBox 33">
            <a:extLst>
              <a:ext uri="{FF2B5EF4-FFF2-40B4-BE49-F238E27FC236}">
                <a16:creationId xmlns:a16="http://schemas.microsoft.com/office/drawing/2014/main" id="{C42A4CCE-CEE5-C543-9FF9-6DD25FE8E752}"/>
              </a:ext>
            </a:extLst>
          </p:cNvPr>
          <p:cNvSpPr txBox="1"/>
          <p:nvPr/>
        </p:nvSpPr>
        <p:spPr>
          <a:xfrm>
            <a:off x="18700545" y="7242700"/>
            <a:ext cx="1263166" cy="1477328"/>
          </a:xfrm>
          <a:prstGeom prst="rect">
            <a:avLst/>
          </a:prstGeom>
          <a:noFill/>
        </p:spPr>
        <p:txBody>
          <a:bodyPr wrap="none" lIns="0" tIns="0" rIns="0" bIns="0" rtlCol="0" anchor="ctr" anchorCtr="0">
            <a:spAutoFit/>
          </a:bodyPr>
          <a:lstStyle/>
          <a:p>
            <a:pPr algn="ctr"/>
            <a:r>
              <a:rPr lang="en-US" sz="9600" b="1" dirty="0">
                <a:solidFill>
                  <a:schemeClr val="tx2"/>
                </a:solidFill>
                <a:latin typeface="Poppins" pitchFamily="2" charset="77"/>
                <a:ea typeface="League Spartan" charset="0"/>
                <a:cs typeface="Poppins" pitchFamily="2" charset="77"/>
              </a:rPr>
              <a:t>51</a:t>
            </a:r>
          </a:p>
        </p:txBody>
      </p:sp>
    </p:spTree>
    <p:extLst>
      <p:ext uri="{BB962C8B-B14F-4D97-AF65-F5344CB8AC3E}">
        <p14:creationId xmlns:p14="http://schemas.microsoft.com/office/powerpoint/2010/main" val="171569407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59CF740D-E10C-1A4A-A5DE-B2231D39AA6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4" name="TextBox 23">
            <a:extLst>
              <a:ext uri="{FF2B5EF4-FFF2-40B4-BE49-F238E27FC236}">
                <a16:creationId xmlns:a16="http://schemas.microsoft.com/office/drawing/2014/main" id="{6DA5615A-9DF5-9846-9853-656E5DEA47A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2289" name="Freeform 1">
            <a:extLst>
              <a:ext uri="{FF2B5EF4-FFF2-40B4-BE49-F238E27FC236}">
                <a16:creationId xmlns:a16="http://schemas.microsoft.com/office/drawing/2014/main" id="{290C5DCA-F136-1843-9DAB-99C48E9DA351}"/>
              </a:ext>
            </a:extLst>
          </p:cNvPr>
          <p:cNvSpPr>
            <a:spLocks noChangeArrowheads="1"/>
          </p:cNvSpPr>
          <p:nvPr/>
        </p:nvSpPr>
        <p:spPr bwMode="auto">
          <a:xfrm>
            <a:off x="1913550" y="5469049"/>
            <a:ext cx="5999913" cy="3001850"/>
          </a:xfrm>
          <a:custGeom>
            <a:avLst/>
            <a:gdLst>
              <a:gd name="T0" fmla="*/ 1355 w 6981"/>
              <a:gd name="T1" fmla="*/ 3490 h 3491"/>
              <a:gd name="T2" fmla="*/ 1355 w 6981"/>
              <a:gd name="T3" fmla="*/ 3490 h 3491"/>
              <a:gd name="T4" fmla="*/ 3490 w 6981"/>
              <a:gd name="T5" fmla="*/ 1355 h 3491"/>
              <a:gd name="T6" fmla="*/ 5624 w 6981"/>
              <a:gd name="T7" fmla="*/ 3490 h 3491"/>
              <a:gd name="T8" fmla="*/ 6980 w 6981"/>
              <a:gd name="T9" fmla="*/ 3490 h 3491"/>
              <a:gd name="T10" fmla="*/ 3490 w 6981"/>
              <a:gd name="T11" fmla="*/ 0 h 3491"/>
              <a:gd name="T12" fmla="*/ 0 w 6981"/>
              <a:gd name="T13" fmla="*/ 3490 h 3491"/>
              <a:gd name="T14" fmla="*/ 1355 w 6981"/>
              <a:gd name="T15" fmla="*/ 3490 h 34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81" h="3491">
                <a:moveTo>
                  <a:pt x="1355" y="3490"/>
                </a:moveTo>
                <a:lnTo>
                  <a:pt x="1355" y="3490"/>
                </a:lnTo>
                <a:lnTo>
                  <a:pt x="3490" y="1355"/>
                </a:lnTo>
                <a:lnTo>
                  <a:pt x="5624" y="3490"/>
                </a:lnTo>
                <a:lnTo>
                  <a:pt x="6980" y="3490"/>
                </a:lnTo>
                <a:lnTo>
                  <a:pt x="3490" y="0"/>
                </a:lnTo>
                <a:lnTo>
                  <a:pt x="0" y="3490"/>
                </a:lnTo>
                <a:lnTo>
                  <a:pt x="1355" y="349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12290" name="Freeform 2">
            <a:extLst>
              <a:ext uri="{FF2B5EF4-FFF2-40B4-BE49-F238E27FC236}">
                <a16:creationId xmlns:a16="http://schemas.microsoft.com/office/drawing/2014/main" id="{BB8DD8F1-7E44-AD43-BEAE-324C59AC0C6B}"/>
              </a:ext>
            </a:extLst>
          </p:cNvPr>
          <p:cNvSpPr>
            <a:spLocks noChangeArrowheads="1"/>
          </p:cNvSpPr>
          <p:nvPr/>
        </p:nvSpPr>
        <p:spPr bwMode="auto">
          <a:xfrm>
            <a:off x="6765026" y="5469049"/>
            <a:ext cx="5999913" cy="3001850"/>
          </a:xfrm>
          <a:custGeom>
            <a:avLst/>
            <a:gdLst>
              <a:gd name="T0" fmla="*/ 1356 w 6981"/>
              <a:gd name="T1" fmla="*/ 3490 h 3491"/>
              <a:gd name="T2" fmla="*/ 1356 w 6981"/>
              <a:gd name="T3" fmla="*/ 3490 h 3491"/>
              <a:gd name="T4" fmla="*/ 3491 w 6981"/>
              <a:gd name="T5" fmla="*/ 1355 h 3491"/>
              <a:gd name="T6" fmla="*/ 5625 w 6981"/>
              <a:gd name="T7" fmla="*/ 3490 h 3491"/>
              <a:gd name="T8" fmla="*/ 6980 w 6981"/>
              <a:gd name="T9" fmla="*/ 3490 h 3491"/>
              <a:gd name="T10" fmla="*/ 3491 w 6981"/>
              <a:gd name="T11" fmla="*/ 0 h 3491"/>
              <a:gd name="T12" fmla="*/ 0 w 6981"/>
              <a:gd name="T13" fmla="*/ 3490 h 3491"/>
              <a:gd name="T14" fmla="*/ 1356 w 6981"/>
              <a:gd name="T15" fmla="*/ 3490 h 34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81" h="3491">
                <a:moveTo>
                  <a:pt x="1356" y="3490"/>
                </a:moveTo>
                <a:lnTo>
                  <a:pt x="1356" y="3490"/>
                </a:lnTo>
                <a:lnTo>
                  <a:pt x="3491" y="1355"/>
                </a:lnTo>
                <a:lnTo>
                  <a:pt x="5625" y="3490"/>
                </a:lnTo>
                <a:lnTo>
                  <a:pt x="6980" y="3490"/>
                </a:lnTo>
                <a:lnTo>
                  <a:pt x="3491" y="0"/>
                </a:lnTo>
                <a:lnTo>
                  <a:pt x="0" y="3490"/>
                </a:lnTo>
                <a:lnTo>
                  <a:pt x="1356" y="349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12291" name="Freeform 3">
            <a:extLst>
              <a:ext uri="{FF2B5EF4-FFF2-40B4-BE49-F238E27FC236}">
                <a16:creationId xmlns:a16="http://schemas.microsoft.com/office/drawing/2014/main" id="{D5069E83-D766-6A45-AAEA-7C87E8376F2A}"/>
              </a:ext>
            </a:extLst>
          </p:cNvPr>
          <p:cNvSpPr>
            <a:spLocks noChangeArrowheads="1"/>
          </p:cNvSpPr>
          <p:nvPr/>
        </p:nvSpPr>
        <p:spPr bwMode="auto">
          <a:xfrm>
            <a:off x="11612712" y="5469049"/>
            <a:ext cx="5999911" cy="3001850"/>
          </a:xfrm>
          <a:custGeom>
            <a:avLst/>
            <a:gdLst>
              <a:gd name="T0" fmla="*/ 1355 w 6981"/>
              <a:gd name="T1" fmla="*/ 3490 h 3491"/>
              <a:gd name="T2" fmla="*/ 1355 w 6981"/>
              <a:gd name="T3" fmla="*/ 3490 h 3491"/>
              <a:gd name="T4" fmla="*/ 3490 w 6981"/>
              <a:gd name="T5" fmla="*/ 1355 h 3491"/>
              <a:gd name="T6" fmla="*/ 5625 w 6981"/>
              <a:gd name="T7" fmla="*/ 3490 h 3491"/>
              <a:gd name="T8" fmla="*/ 5624 w 6981"/>
              <a:gd name="T9" fmla="*/ 3490 h 3491"/>
              <a:gd name="T10" fmla="*/ 6980 w 6981"/>
              <a:gd name="T11" fmla="*/ 3490 h 3491"/>
              <a:gd name="T12" fmla="*/ 3490 w 6981"/>
              <a:gd name="T13" fmla="*/ 0 h 3491"/>
              <a:gd name="T14" fmla="*/ 0 w 6981"/>
              <a:gd name="T15" fmla="*/ 3490 h 3491"/>
              <a:gd name="T16" fmla="*/ 1355 w 6981"/>
              <a:gd name="T17" fmla="*/ 3490 h 3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81" h="3491">
                <a:moveTo>
                  <a:pt x="1355" y="3490"/>
                </a:moveTo>
                <a:lnTo>
                  <a:pt x="1355" y="3490"/>
                </a:lnTo>
                <a:lnTo>
                  <a:pt x="3490" y="1355"/>
                </a:lnTo>
                <a:lnTo>
                  <a:pt x="5625" y="3490"/>
                </a:lnTo>
                <a:lnTo>
                  <a:pt x="5624" y="3490"/>
                </a:lnTo>
                <a:lnTo>
                  <a:pt x="6980" y="3490"/>
                </a:lnTo>
                <a:lnTo>
                  <a:pt x="3490" y="0"/>
                </a:lnTo>
                <a:lnTo>
                  <a:pt x="0" y="3490"/>
                </a:lnTo>
                <a:lnTo>
                  <a:pt x="1355" y="349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12298" name="Freeform 10">
            <a:extLst>
              <a:ext uri="{FF2B5EF4-FFF2-40B4-BE49-F238E27FC236}">
                <a16:creationId xmlns:a16="http://schemas.microsoft.com/office/drawing/2014/main" id="{303592FD-786E-E548-9DBF-87F4EBDD82AB}"/>
              </a:ext>
            </a:extLst>
          </p:cNvPr>
          <p:cNvSpPr>
            <a:spLocks noChangeArrowheads="1"/>
          </p:cNvSpPr>
          <p:nvPr/>
        </p:nvSpPr>
        <p:spPr bwMode="auto">
          <a:xfrm>
            <a:off x="3823818" y="3816516"/>
            <a:ext cx="2179376" cy="2179376"/>
          </a:xfrm>
          <a:custGeom>
            <a:avLst/>
            <a:gdLst>
              <a:gd name="T0" fmla="*/ 2534 w 2535"/>
              <a:gd name="T1" fmla="*/ 1267 h 2535"/>
              <a:gd name="T2" fmla="*/ 2534 w 2535"/>
              <a:gd name="T3" fmla="*/ 1267 h 2535"/>
              <a:gd name="T4" fmla="*/ 1267 w 2535"/>
              <a:gd name="T5" fmla="*/ 0 h 2535"/>
              <a:gd name="T6" fmla="*/ 1267 w 2535"/>
              <a:gd name="T7" fmla="*/ 0 h 2535"/>
              <a:gd name="T8" fmla="*/ 0 w 2535"/>
              <a:gd name="T9" fmla="*/ 1267 h 2535"/>
              <a:gd name="T10" fmla="*/ 0 w 2535"/>
              <a:gd name="T11" fmla="*/ 1267 h 2535"/>
              <a:gd name="T12" fmla="*/ 1267 w 2535"/>
              <a:gd name="T13" fmla="*/ 2534 h 2535"/>
              <a:gd name="T14" fmla="*/ 1267 w 2535"/>
              <a:gd name="T15" fmla="*/ 2534 h 2535"/>
              <a:gd name="T16" fmla="*/ 2534 w 2535"/>
              <a:gd name="T17" fmla="*/ 1267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5" h="2535">
                <a:moveTo>
                  <a:pt x="2534" y="1267"/>
                </a:moveTo>
                <a:lnTo>
                  <a:pt x="2534" y="1267"/>
                </a:lnTo>
                <a:cubicBezTo>
                  <a:pt x="2534" y="567"/>
                  <a:pt x="1966" y="0"/>
                  <a:pt x="1267" y="0"/>
                </a:cubicBezTo>
                <a:lnTo>
                  <a:pt x="1267" y="0"/>
                </a:lnTo>
                <a:cubicBezTo>
                  <a:pt x="567" y="0"/>
                  <a:pt x="0" y="567"/>
                  <a:pt x="0" y="1267"/>
                </a:cubicBezTo>
                <a:lnTo>
                  <a:pt x="0" y="1267"/>
                </a:lnTo>
                <a:cubicBezTo>
                  <a:pt x="0" y="1967"/>
                  <a:pt x="567" y="2534"/>
                  <a:pt x="1267" y="2534"/>
                </a:cubicBezTo>
                <a:lnTo>
                  <a:pt x="1267" y="2534"/>
                </a:lnTo>
                <a:cubicBezTo>
                  <a:pt x="1966" y="2534"/>
                  <a:pt x="2534" y="1967"/>
                  <a:pt x="2534" y="1267"/>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299" name="Freeform 11">
            <a:extLst>
              <a:ext uri="{FF2B5EF4-FFF2-40B4-BE49-F238E27FC236}">
                <a16:creationId xmlns:a16="http://schemas.microsoft.com/office/drawing/2014/main" id="{542C175A-1D68-9342-B704-582D2E52A7CF}"/>
              </a:ext>
            </a:extLst>
          </p:cNvPr>
          <p:cNvSpPr>
            <a:spLocks noChangeArrowheads="1"/>
          </p:cNvSpPr>
          <p:nvPr/>
        </p:nvSpPr>
        <p:spPr bwMode="auto">
          <a:xfrm>
            <a:off x="3729065" y="3717970"/>
            <a:ext cx="2372675" cy="2372675"/>
          </a:xfrm>
          <a:custGeom>
            <a:avLst/>
            <a:gdLst>
              <a:gd name="T0" fmla="*/ 1380 w 2760"/>
              <a:gd name="T1" fmla="*/ 224 h 2759"/>
              <a:gd name="T2" fmla="*/ 1380 w 2760"/>
              <a:gd name="T3" fmla="*/ 224 h 2759"/>
              <a:gd name="T4" fmla="*/ 225 w 2760"/>
              <a:gd name="T5" fmla="*/ 1379 h 2759"/>
              <a:gd name="T6" fmla="*/ 225 w 2760"/>
              <a:gd name="T7" fmla="*/ 1379 h 2759"/>
              <a:gd name="T8" fmla="*/ 1380 w 2760"/>
              <a:gd name="T9" fmla="*/ 2534 h 2759"/>
              <a:gd name="T10" fmla="*/ 1380 w 2760"/>
              <a:gd name="T11" fmla="*/ 2534 h 2759"/>
              <a:gd name="T12" fmla="*/ 2535 w 2760"/>
              <a:gd name="T13" fmla="*/ 1379 h 2759"/>
              <a:gd name="T14" fmla="*/ 2535 w 2760"/>
              <a:gd name="T15" fmla="*/ 1379 h 2759"/>
              <a:gd name="T16" fmla="*/ 1380 w 2760"/>
              <a:gd name="T17" fmla="*/ 224 h 2759"/>
              <a:gd name="T18" fmla="*/ 1380 w 2760"/>
              <a:gd name="T19" fmla="*/ 2758 h 2759"/>
              <a:gd name="T20" fmla="*/ 1380 w 2760"/>
              <a:gd name="T21" fmla="*/ 2758 h 2759"/>
              <a:gd name="T22" fmla="*/ 0 w 2760"/>
              <a:gd name="T23" fmla="*/ 1379 h 2759"/>
              <a:gd name="T24" fmla="*/ 0 w 2760"/>
              <a:gd name="T25" fmla="*/ 1379 h 2759"/>
              <a:gd name="T26" fmla="*/ 1380 w 2760"/>
              <a:gd name="T27" fmla="*/ 0 h 2759"/>
              <a:gd name="T28" fmla="*/ 1380 w 2760"/>
              <a:gd name="T29" fmla="*/ 0 h 2759"/>
              <a:gd name="T30" fmla="*/ 2759 w 2760"/>
              <a:gd name="T31" fmla="*/ 1379 h 2759"/>
              <a:gd name="T32" fmla="*/ 2759 w 2760"/>
              <a:gd name="T33" fmla="*/ 1379 h 2759"/>
              <a:gd name="T34" fmla="*/ 1380 w 2760"/>
              <a:gd name="T35" fmla="*/ 2758 h 2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60" h="2759">
                <a:moveTo>
                  <a:pt x="1380" y="224"/>
                </a:moveTo>
                <a:lnTo>
                  <a:pt x="1380" y="224"/>
                </a:lnTo>
                <a:cubicBezTo>
                  <a:pt x="743" y="224"/>
                  <a:pt x="225" y="742"/>
                  <a:pt x="225" y="1379"/>
                </a:cubicBezTo>
                <a:lnTo>
                  <a:pt x="225" y="1379"/>
                </a:lnTo>
                <a:cubicBezTo>
                  <a:pt x="225" y="2016"/>
                  <a:pt x="743" y="2534"/>
                  <a:pt x="1380" y="2534"/>
                </a:cubicBezTo>
                <a:lnTo>
                  <a:pt x="1380" y="2534"/>
                </a:lnTo>
                <a:cubicBezTo>
                  <a:pt x="2017" y="2534"/>
                  <a:pt x="2535" y="2016"/>
                  <a:pt x="2535" y="1379"/>
                </a:cubicBezTo>
                <a:lnTo>
                  <a:pt x="2535" y="1379"/>
                </a:lnTo>
                <a:cubicBezTo>
                  <a:pt x="2535" y="742"/>
                  <a:pt x="2017" y="224"/>
                  <a:pt x="1380" y="224"/>
                </a:cubicBezTo>
                <a:close/>
                <a:moveTo>
                  <a:pt x="1380" y="2758"/>
                </a:moveTo>
                <a:lnTo>
                  <a:pt x="1380" y="2758"/>
                </a:lnTo>
                <a:cubicBezTo>
                  <a:pt x="619" y="2758"/>
                  <a:pt x="0" y="2140"/>
                  <a:pt x="0" y="1379"/>
                </a:cubicBezTo>
                <a:lnTo>
                  <a:pt x="0" y="1379"/>
                </a:lnTo>
                <a:cubicBezTo>
                  <a:pt x="0" y="619"/>
                  <a:pt x="619" y="0"/>
                  <a:pt x="1380" y="0"/>
                </a:cubicBezTo>
                <a:lnTo>
                  <a:pt x="1380" y="0"/>
                </a:lnTo>
                <a:cubicBezTo>
                  <a:pt x="2140" y="0"/>
                  <a:pt x="2759" y="619"/>
                  <a:pt x="2759" y="1379"/>
                </a:cubicBezTo>
                <a:lnTo>
                  <a:pt x="2759" y="1379"/>
                </a:lnTo>
                <a:cubicBezTo>
                  <a:pt x="2759" y="2140"/>
                  <a:pt x="2140" y="2758"/>
                  <a:pt x="1380" y="2758"/>
                </a:cubicBez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12300" name="Freeform 12">
            <a:extLst>
              <a:ext uri="{FF2B5EF4-FFF2-40B4-BE49-F238E27FC236}">
                <a16:creationId xmlns:a16="http://schemas.microsoft.com/office/drawing/2014/main" id="{8EBBAB49-F513-8448-BA15-CDF552ABFCA4}"/>
              </a:ext>
            </a:extLst>
          </p:cNvPr>
          <p:cNvSpPr>
            <a:spLocks noChangeArrowheads="1"/>
          </p:cNvSpPr>
          <p:nvPr/>
        </p:nvSpPr>
        <p:spPr bwMode="auto">
          <a:xfrm>
            <a:off x="8675294" y="3816516"/>
            <a:ext cx="2179376" cy="2179376"/>
          </a:xfrm>
          <a:custGeom>
            <a:avLst/>
            <a:gdLst>
              <a:gd name="T0" fmla="*/ 2533 w 2534"/>
              <a:gd name="T1" fmla="*/ 1267 h 2535"/>
              <a:gd name="T2" fmla="*/ 2533 w 2534"/>
              <a:gd name="T3" fmla="*/ 1267 h 2535"/>
              <a:gd name="T4" fmla="*/ 1267 w 2534"/>
              <a:gd name="T5" fmla="*/ 0 h 2535"/>
              <a:gd name="T6" fmla="*/ 1267 w 2534"/>
              <a:gd name="T7" fmla="*/ 0 h 2535"/>
              <a:gd name="T8" fmla="*/ 0 w 2534"/>
              <a:gd name="T9" fmla="*/ 1267 h 2535"/>
              <a:gd name="T10" fmla="*/ 0 w 2534"/>
              <a:gd name="T11" fmla="*/ 1267 h 2535"/>
              <a:gd name="T12" fmla="*/ 1267 w 2534"/>
              <a:gd name="T13" fmla="*/ 2534 h 2535"/>
              <a:gd name="T14" fmla="*/ 1267 w 2534"/>
              <a:gd name="T15" fmla="*/ 2534 h 2535"/>
              <a:gd name="T16" fmla="*/ 2533 w 2534"/>
              <a:gd name="T17" fmla="*/ 1267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4" h="2535">
                <a:moveTo>
                  <a:pt x="2533" y="1267"/>
                </a:moveTo>
                <a:lnTo>
                  <a:pt x="2533" y="1267"/>
                </a:lnTo>
                <a:cubicBezTo>
                  <a:pt x="2533" y="567"/>
                  <a:pt x="1966" y="0"/>
                  <a:pt x="1267" y="0"/>
                </a:cubicBezTo>
                <a:lnTo>
                  <a:pt x="1267" y="0"/>
                </a:lnTo>
                <a:cubicBezTo>
                  <a:pt x="567" y="0"/>
                  <a:pt x="0" y="567"/>
                  <a:pt x="0" y="1267"/>
                </a:cubicBezTo>
                <a:lnTo>
                  <a:pt x="0" y="1267"/>
                </a:lnTo>
                <a:cubicBezTo>
                  <a:pt x="0" y="1967"/>
                  <a:pt x="567" y="2534"/>
                  <a:pt x="1267" y="2534"/>
                </a:cubicBezTo>
                <a:lnTo>
                  <a:pt x="1267" y="2534"/>
                </a:lnTo>
                <a:cubicBezTo>
                  <a:pt x="1966" y="2534"/>
                  <a:pt x="2533" y="1967"/>
                  <a:pt x="2533" y="1267"/>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301" name="Freeform 13">
            <a:extLst>
              <a:ext uri="{FF2B5EF4-FFF2-40B4-BE49-F238E27FC236}">
                <a16:creationId xmlns:a16="http://schemas.microsoft.com/office/drawing/2014/main" id="{1F385731-C91E-0848-9C41-78B7721791A8}"/>
              </a:ext>
            </a:extLst>
          </p:cNvPr>
          <p:cNvSpPr>
            <a:spLocks noChangeArrowheads="1"/>
          </p:cNvSpPr>
          <p:nvPr/>
        </p:nvSpPr>
        <p:spPr bwMode="auto">
          <a:xfrm>
            <a:off x="8576749" y="3717970"/>
            <a:ext cx="2368886" cy="2372675"/>
          </a:xfrm>
          <a:custGeom>
            <a:avLst/>
            <a:gdLst>
              <a:gd name="T0" fmla="*/ 1379 w 2758"/>
              <a:gd name="T1" fmla="*/ 224 h 2759"/>
              <a:gd name="T2" fmla="*/ 1379 w 2758"/>
              <a:gd name="T3" fmla="*/ 224 h 2759"/>
              <a:gd name="T4" fmla="*/ 224 w 2758"/>
              <a:gd name="T5" fmla="*/ 1379 h 2759"/>
              <a:gd name="T6" fmla="*/ 224 w 2758"/>
              <a:gd name="T7" fmla="*/ 1379 h 2759"/>
              <a:gd name="T8" fmla="*/ 1379 w 2758"/>
              <a:gd name="T9" fmla="*/ 2534 h 2759"/>
              <a:gd name="T10" fmla="*/ 1379 w 2758"/>
              <a:gd name="T11" fmla="*/ 2534 h 2759"/>
              <a:gd name="T12" fmla="*/ 2533 w 2758"/>
              <a:gd name="T13" fmla="*/ 1379 h 2759"/>
              <a:gd name="T14" fmla="*/ 2533 w 2758"/>
              <a:gd name="T15" fmla="*/ 1379 h 2759"/>
              <a:gd name="T16" fmla="*/ 1379 w 2758"/>
              <a:gd name="T17" fmla="*/ 224 h 2759"/>
              <a:gd name="T18" fmla="*/ 1379 w 2758"/>
              <a:gd name="T19" fmla="*/ 2758 h 2759"/>
              <a:gd name="T20" fmla="*/ 1379 w 2758"/>
              <a:gd name="T21" fmla="*/ 2758 h 2759"/>
              <a:gd name="T22" fmla="*/ 0 w 2758"/>
              <a:gd name="T23" fmla="*/ 1379 h 2759"/>
              <a:gd name="T24" fmla="*/ 0 w 2758"/>
              <a:gd name="T25" fmla="*/ 1379 h 2759"/>
              <a:gd name="T26" fmla="*/ 1379 w 2758"/>
              <a:gd name="T27" fmla="*/ 0 h 2759"/>
              <a:gd name="T28" fmla="*/ 1379 w 2758"/>
              <a:gd name="T29" fmla="*/ 0 h 2759"/>
              <a:gd name="T30" fmla="*/ 2757 w 2758"/>
              <a:gd name="T31" fmla="*/ 1379 h 2759"/>
              <a:gd name="T32" fmla="*/ 2757 w 2758"/>
              <a:gd name="T33" fmla="*/ 1379 h 2759"/>
              <a:gd name="T34" fmla="*/ 1379 w 2758"/>
              <a:gd name="T35" fmla="*/ 2758 h 2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8" h="2759">
                <a:moveTo>
                  <a:pt x="1379" y="224"/>
                </a:moveTo>
                <a:lnTo>
                  <a:pt x="1379" y="224"/>
                </a:lnTo>
                <a:cubicBezTo>
                  <a:pt x="742" y="224"/>
                  <a:pt x="224" y="742"/>
                  <a:pt x="224" y="1379"/>
                </a:cubicBezTo>
                <a:lnTo>
                  <a:pt x="224" y="1379"/>
                </a:lnTo>
                <a:cubicBezTo>
                  <a:pt x="224" y="2016"/>
                  <a:pt x="742" y="2534"/>
                  <a:pt x="1379" y="2534"/>
                </a:cubicBezTo>
                <a:lnTo>
                  <a:pt x="1379" y="2534"/>
                </a:lnTo>
                <a:cubicBezTo>
                  <a:pt x="2014" y="2534"/>
                  <a:pt x="2533" y="2016"/>
                  <a:pt x="2533" y="1379"/>
                </a:cubicBezTo>
                <a:lnTo>
                  <a:pt x="2533" y="1379"/>
                </a:lnTo>
                <a:cubicBezTo>
                  <a:pt x="2533" y="742"/>
                  <a:pt x="2014" y="224"/>
                  <a:pt x="1379" y="224"/>
                </a:cubicBezTo>
                <a:close/>
                <a:moveTo>
                  <a:pt x="1379" y="2758"/>
                </a:moveTo>
                <a:lnTo>
                  <a:pt x="1379" y="2758"/>
                </a:lnTo>
                <a:cubicBezTo>
                  <a:pt x="618" y="2758"/>
                  <a:pt x="0" y="2140"/>
                  <a:pt x="0" y="1379"/>
                </a:cubicBezTo>
                <a:lnTo>
                  <a:pt x="0" y="1379"/>
                </a:lnTo>
                <a:cubicBezTo>
                  <a:pt x="0" y="619"/>
                  <a:pt x="618" y="0"/>
                  <a:pt x="1379" y="0"/>
                </a:cubicBezTo>
                <a:lnTo>
                  <a:pt x="1379" y="0"/>
                </a:lnTo>
                <a:cubicBezTo>
                  <a:pt x="2138" y="0"/>
                  <a:pt x="2757" y="619"/>
                  <a:pt x="2757" y="1379"/>
                </a:cubicBezTo>
                <a:lnTo>
                  <a:pt x="2757" y="1379"/>
                </a:lnTo>
                <a:cubicBezTo>
                  <a:pt x="2757" y="2140"/>
                  <a:pt x="2138" y="2758"/>
                  <a:pt x="1379" y="2758"/>
                </a:cubicBez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12302" name="Freeform 14">
            <a:extLst>
              <a:ext uri="{FF2B5EF4-FFF2-40B4-BE49-F238E27FC236}">
                <a16:creationId xmlns:a16="http://schemas.microsoft.com/office/drawing/2014/main" id="{334F5807-8192-454F-A762-7CBDB62A809B}"/>
              </a:ext>
            </a:extLst>
          </p:cNvPr>
          <p:cNvSpPr>
            <a:spLocks noChangeArrowheads="1"/>
          </p:cNvSpPr>
          <p:nvPr/>
        </p:nvSpPr>
        <p:spPr bwMode="auto">
          <a:xfrm>
            <a:off x="13522981" y="3816516"/>
            <a:ext cx="2179373" cy="2179376"/>
          </a:xfrm>
          <a:custGeom>
            <a:avLst/>
            <a:gdLst>
              <a:gd name="T0" fmla="*/ 2535 w 2536"/>
              <a:gd name="T1" fmla="*/ 1267 h 2535"/>
              <a:gd name="T2" fmla="*/ 2535 w 2536"/>
              <a:gd name="T3" fmla="*/ 1267 h 2535"/>
              <a:gd name="T4" fmla="*/ 1268 w 2536"/>
              <a:gd name="T5" fmla="*/ 0 h 2535"/>
              <a:gd name="T6" fmla="*/ 1268 w 2536"/>
              <a:gd name="T7" fmla="*/ 0 h 2535"/>
              <a:gd name="T8" fmla="*/ 0 w 2536"/>
              <a:gd name="T9" fmla="*/ 1267 h 2535"/>
              <a:gd name="T10" fmla="*/ 0 w 2536"/>
              <a:gd name="T11" fmla="*/ 1267 h 2535"/>
              <a:gd name="T12" fmla="*/ 1268 w 2536"/>
              <a:gd name="T13" fmla="*/ 2534 h 2535"/>
              <a:gd name="T14" fmla="*/ 1268 w 2536"/>
              <a:gd name="T15" fmla="*/ 2534 h 2535"/>
              <a:gd name="T16" fmla="*/ 2535 w 2536"/>
              <a:gd name="T17" fmla="*/ 1267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6" h="2535">
                <a:moveTo>
                  <a:pt x="2535" y="1267"/>
                </a:moveTo>
                <a:lnTo>
                  <a:pt x="2535" y="1267"/>
                </a:lnTo>
                <a:cubicBezTo>
                  <a:pt x="2535" y="567"/>
                  <a:pt x="1967" y="0"/>
                  <a:pt x="1268" y="0"/>
                </a:cubicBezTo>
                <a:lnTo>
                  <a:pt x="1268" y="0"/>
                </a:lnTo>
                <a:cubicBezTo>
                  <a:pt x="568" y="0"/>
                  <a:pt x="0" y="567"/>
                  <a:pt x="0" y="1267"/>
                </a:cubicBezTo>
                <a:lnTo>
                  <a:pt x="0" y="1267"/>
                </a:lnTo>
                <a:cubicBezTo>
                  <a:pt x="0" y="1967"/>
                  <a:pt x="568" y="2534"/>
                  <a:pt x="1268" y="2534"/>
                </a:cubicBezTo>
                <a:lnTo>
                  <a:pt x="1268" y="2534"/>
                </a:lnTo>
                <a:cubicBezTo>
                  <a:pt x="1967" y="2534"/>
                  <a:pt x="2535" y="1967"/>
                  <a:pt x="2535" y="1267"/>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2303" name="Freeform 15">
            <a:extLst>
              <a:ext uri="{FF2B5EF4-FFF2-40B4-BE49-F238E27FC236}">
                <a16:creationId xmlns:a16="http://schemas.microsoft.com/office/drawing/2014/main" id="{8BB7B720-8991-9846-A4D0-1C67D254CE9B}"/>
              </a:ext>
            </a:extLst>
          </p:cNvPr>
          <p:cNvSpPr>
            <a:spLocks noChangeArrowheads="1"/>
          </p:cNvSpPr>
          <p:nvPr/>
        </p:nvSpPr>
        <p:spPr bwMode="auto">
          <a:xfrm>
            <a:off x="13424436" y="3717970"/>
            <a:ext cx="2372675" cy="2372675"/>
          </a:xfrm>
          <a:custGeom>
            <a:avLst/>
            <a:gdLst>
              <a:gd name="T0" fmla="*/ 1380 w 2760"/>
              <a:gd name="T1" fmla="*/ 224 h 2759"/>
              <a:gd name="T2" fmla="*/ 1380 w 2760"/>
              <a:gd name="T3" fmla="*/ 224 h 2759"/>
              <a:gd name="T4" fmla="*/ 225 w 2760"/>
              <a:gd name="T5" fmla="*/ 1379 h 2759"/>
              <a:gd name="T6" fmla="*/ 225 w 2760"/>
              <a:gd name="T7" fmla="*/ 1379 h 2759"/>
              <a:gd name="T8" fmla="*/ 1380 w 2760"/>
              <a:gd name="T9" fmla="*/ 2534 h 2759"/>
              <a:gd name="T10" fmla="*/ 1380 w 2760"/>
              <a:gd name="T11" fmla="*/ 2534 h 2759"/>
              <a:gd name="T12" fmla="*/ 2535 w 2760"/>
              <a:gd name="T13" fmla="*/ 1379 h 2759"/>
              <a:gd name="T14" fmla="*/ 2535 w 2760"/>
              <a:gd name="T15" fmla="*/ 1379 h 2759"/>
              <a:gd name="T16" fmla="*/ 1380 w 2760"/>
              <a:gd name="T17" fmla="*/ 224 h 2759"/>
              <a:gd name="T18" fmla="*/ 1380 w 2760"/>
              <a:gd name="T19" fmla="*/ 2758 h 2759"/>
              <a:gd name="T20" fmla="*/ 1380 w 2760"/>
              <a:gd name="T21" fmla="*/ 2758 h 2759"/>
              <a:gd name="T22" fmla="*/ 0 w 2760"/>
              <a:gd name="T23" fmla="*/ 1379 h 2759"/>
              <a:gd name="T24" fmla="*/ 0 w 2760"/>
              <a:gd name="T25" fmla="*/ 1379 h 2759"/>
              <a:gd name="T26" fmla="*/ 1380 w 2760"/>
              <a:gd name="T27" fmla="*/ 0 h 2759"/>
              <a:gd name="T28" fmla="*/ 1380 w 2760"/>
              <a:gd name="T29" fmla="*/ 0 h 2759"/>
              <a:gd name="T30" fmla="*/ 2759 w 2760"/>
              <a:gd name="T31" fmla="*/ 1379 h 2759"/>
              <a:gd name="T32" fmla="*/ 2759 w 2760"/>
              <a:gd name="T33" fmla="*/ 1379 h 2759"/>
              <a:gd name="T34" fmla="*/ 1380 w 2760"/>
              <a:gd name="T35" fmla="*/ 2758 h 2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60" h="2759">
                <a:moveTo>
                  <a:pt x="1380" y="224"/>
                </a:moveTo>
                <a:lnTo>
                  <a:pt x="1380" y="224"/>
                </a:lnTo>
                <a:cubicBezTo>
                  <a:pt x="743" y="224"/>
                  <a:pt x="225" y="742"/>
                  <a:pt x="225" y="1379"/>
                </a:cubicBezTo>
                <a:lnTo>
                  <a:pt x="225" y="1379"/>
                </a:lnTo>
                <a:cubicBezTo>
                  <a:pt x="225" y="2016"/>
                  <a:pt x="743" y="2534"/>
                  <a:pt x="1380" y="2534"/>
                </a:cubicBezTo>
                <a:lnTo>
                  <a:pt x="1380" y="2534"/>
                </a:lnTo>
                <a:cubicBezTo>
                  <a:pt x="2017" y="2534"/>
                  <a:pt x="2535" y="2016"/>
                  <a:pt x="2535" y="1379"/>
                </a:cubicBezTo>
                <a:lnTo>
                  <a:pt x="2535" y="1379"/>
                </a:lnTo>
                <a:cubicBezTo>
                  <a:pt x="2535" y="742"/>
                  <a:pt x="2017" y="224"/>
                  <a:pt x="1380" y="224"/>
                </a:cubicBezTo>
                <a:close/>
                <a:moveTo>
                  <a:pt x="1380" y="2758"/>
                </a:moveTo>
                <a:lnTo>
                  <a:pt x="1380" y="2758"/>
                </a:lnTo>
                <a:cubicBezTo>
                  <a:pt x="619" y="2758"/>
                  <a:pt x="0" y="2140"/>
                  <a:pt x="0" y="1379"/>
                </a:cubicBezTo>
                <a:lnTo>
                  <a:pt x="0" y="1379"/>
                </a:lnTo>
                <a:cubicBezTo>
                  <a:pt x="0" y="619"/>
                  <a:pt x="619" y="0"/>
                  <a:pt x="1380" y="0"/>
                </a:cubicBezTo>
                <a:lnTo>
                  <a:pt x="1380" y="0"/>
                </a:lnTo>
                <a:cubicBezTo>
                  <a:pt x="2141" y="0"/>
                  <a:pt x="2759" y="619"/>
                  <a:pt x="2759" y="1379"/>
                </a:cubicBezTo>
                <a:lnTo>
                  <a:pt x="2759" y="1379"/>
                </a:lnTo>
                <a:cubicBezTo>
                  <a:pt x="2759" y="2140"/>
                  <a:pt x="2141" y="2758"/>
                  <a:pt x="1380" y="2758"/>
                </a:cubicBez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26" name="Freeform 3">
            <a:extLst>
              <a:ext uri="{FF2B5EF4-FFF2-40B4-BE49-F238E27FC236}">
                <a16:creationId xmlns:a16="http://schemas.microsoft.com/office/drawing/2014/main" id="{17EB89F3-55C3-9E4F-9CD5-7228C928F051}"/>
              </a:ext>
            </a:extLst>
          </p:cNvPr>
          <p:cNvSpPr>
            <a:spLocks noChangeArrowheads="1"/>
          </p:cNvSpPr>
          <p:nvPr/>
        </p:nvSpPr>
        <p:spPr bwMode="auto">
          <a:xfrm>
            <a:off x="16464188" y="5469049"/>
            <a:ext cx="5999911" cy="3001850"/>
          </a:xfrm>
          <a:custGeom>
            <a:avLst/>
            <a:gdLst>
              <a:gd name="T0" fmla="*/ 1355 w 6981"/>
              <a:gd name="T1" fmla="*/ 3490 h 3491"/>
              <a:gd name="T2" fmla="*/ 1355 w 6981"/>
              <a:gd name="T3" fmla="*/ 3490 h 3491"/>
              <a:gd name="T4" fmla="*/ 3490 w 6981"/>
              <a:gd name="T5" fmla="*/ 1355 h 3491"/>
              <a:gd name="T6" fmla="*/ 5625 w 6981"/>
              <a:gd name="T7" fmla="*/ 3490 h 3491"/>
              <a:gd name="T8" fmla="*/ 5624 w 6981"/>
              <a:gd name="T9" fmla="*/ 3490 h 3491"/>
              <a:gd name="T10" fmla="*/ 6980 w 6981"/>
              <a:gd name="T11" fmla="*/ 3490 h 3491"/>
              <a:gd name="T12" fmla="*/ 3490 w 6981"/>
              <a:gd name="T13" fmla="*/ 0 h 3491"/>
              <a:gd name="T14" fmla="*/ 0 w 6981"/>
              <a:gd name="T15" fmla="*/ 3490 h 3491"/>
              <a:gd name="T16" fmla="*/ 1355 w 6981"/>
              <a:gd name="T17" fmla="*/ 3490 h 3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81" h="3491">
                <a:moveTo>
                  <a:pt x="1355" y="3490"/>
                </a:moveTo>
                <a:lnTo>
                  <a:pt x="1355" y="3490"/>
                </a:lnTo>
                <a:lnTo>
                  <a:pt x="3490" y="1355"/>
                </a:lnTo>
                <a:lnTo>
                  <a:pt x="5625" y="3490"/>
                </a:lnTo>
                <a:lnTo>
                  <a:pt x="5624" y="3490"/>
                </a:lnTo>
                <a:lnTo>
                  <a:pt x="6980" y="3490"/>
                </a:lnTo>
                <a:lnTo>
                  <a:pt x="3490" y="0"/>
                </a:lnTo>
                <a:lnTo>
                  <a:pt x="0" y="3490"/>
                </a:lnTo>
                <a:lnTo>
                  <a:pt x="1355" y="349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27" name="Freeform 14">
            <a:extLst>
              <a:ext uri="{FF2B5EF4-FFF2-40B4-BE49-F238E27FC236}">
                <a16:creationId xmlns:a16="http://schemas.microsoft.com/office/drawing/2014/main" id="{9F97FFAF-550A-2245-A8A3-B55900444B95}"/>
              </a:ext>
            </a:extLst>
          </p:cNvPr>
          <p:cNvSpPr>
            <a:spLocks noChangeArrowheads="1"/>
          </p:cNvSpPr>
          <p:nvPr/>
        </p:nvSpPr>
        <p:spPr bwMode="auto">
          <a:xfrm>
            <a:off x="18374457" y="3816516"/>
            <a:ext cx="2179373" cy="2179376"/>
          </a:xfrm>
          <a:custGeom>
            <a:avLst/>
            <a:gdLst>
              <a:gd name="T0" fmla="*/ 2535 w 2536"/>
              <a:gd name="T1" fmla="*/ 1267 h 2535"/>
              <a:gd name="T2" fmla="*/ 2535 w 2536"/>
              <a:gd name="T3" fmla="*/ 1267 h 2535"/>
              <a:gd name="T4" fmla="*/ 1268 w 2536"/>
              <a:gd name="T5" fmla="*/ 0 h 2535"/>
              <a:gd name="T6" fmla="*/ 1268 w 2536"/>
              <a:gd name="T7" fmla="*/ 0 h 2535"/>
              <a:gd name="T8" fmla="*/ 0 w 2536"/>
              <a:gd name="T9" fmla="*/ 1267 h 2535"/>
              <a:gd name="T10" fmla="*/ 0 w 2536"/>
              <a:gd name="T11" fmla="*/ 1267 h 2535"/>
              <a:gd name="T12" fmla="*/ 1268 w 2536"/>
              <a:gd name="T13" fmla="*/ 2534 h 2535"/>
              <a:gd name="T14" fmla="*/ 1268 w 2536"/>
              <a:gd name="T15" fmla="*/ 2534 h 2535"/>
              <a:gd name="T16" fmla="*/ 2535 w 2536"/>
              <a:gd name="T17" fmla="*/ 1267 h 2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36" h="2535">
                <a:moveTo>
                  <a:pt x="2535" y="1267"/>
                </a:moveTo>
                <a:lnTo>
                  <a:pt x="2535" y="1267"/>
                </a:lnTo>
                <a:cubicBezTo>
                  <a:pt x="2535" y="567"/>
                  <a:pt x="1967" y="0"/>
                  <a:pt x="1268" y="0"/>
                </a:cubicBezTo>
                <a:lnTo>
                  <a:pt x="1268" y="0"/>
                </a:lnTo>
                <a:cubicBezTo>
                  <a:pt x="568" y="0"/>
                  <a:pt x="0" y="567"/>
                  <a:pt x="0" y="1267"/>
                </a:cubicBezTo>
                <a:lnTo>
                  <a:pt x="0" y="1267"/>
                </a:lnTo>
                <a:cubicBezTo>
                  <a:pt x="0" y="1967"/>
                  <a:pt x="568" y="2534"/>
                  <a:pt x="1268" y="2534"/>
                </a:cubicBezTo>
                <a:lnTo>
                  <a:pt x="1268" y="2534"/>
                </a:lnTo>
                <a:cubicBezTo>
                  <a:pt x="1967" y="2534"/>
                  <a:pt x="2535" y="1967"/>
                  <a:pt x="2535" y="1267"/>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8" name="Freeform 15">
            <a:extLst>
              <a:ext uri="{FF2B5EF4-FFF2-40B4-BE49-F238E27FC236}">
                <a16:creationId xmlns:a16="http://schemas.microsoft.com/office/drawing/2014/main" id="{9CFE6D1A-9EEA-D748-ABB6-9073517823A5}"/>
              </a:ext>
            </a:extLst>
          </p:cNvPr>
          <p:cNvSpPr>
            <a:spLocks noChangeArrowheads="1"/>
          </p:cNvSpPr>
          <p:nvPr/>
        </p:nvSpPr>
        <p:spPr bwMode="auto">
          <a:xfrm>
            <a:off x="18275912" y="3717970"/>
            <a:ext cx="2372675" cy="2372675"/>
          </a:xfrm>
          <a:custGeom>
            <a:avLst/>
            <a:gdLst>
              <a:gd name="T0" fmla="*/ 1380 w 2760"/>
              <a:gd name="T1" fmla="*/ 224 h 2759"/>
              <a:gd name="T2" fmla="*/ 1380 w 2760"/>
              <a:gd name="T3" fmla="*/ 224 h 2759"/>
              <a:gd name="T4" fmla="*/ 225 w 2760"/>
              <a:gd name="T5" fmla="*/ 1379 h 2759"/>
              <a:gd name="T6" fmla="*/ 225 w 2760"/>
              <a:gd name="T7" fmla="*/ 1379 h 2759"/>
              <a:gd name="T8" fmla="*/ 1380 w 2760"/>
              <a:gd name="T9" fmla="*/ 2534 h 2759"/>
              <a:gd name="T10" fmla="*/ 1380 w 2760"/>
              <a:gd name="T11" fmla="*/ 2534 h 2759"/>
              <a:gd name="T12" fmla="*/ 2535 w 2760"/>
              <a:gd name="T13" fmla="*/ 1379 h 2759"/>
              <a:gd name="T14" fmla="*/ 2535 w 2760"/>
              <a:gd name="T15" fmla="*/ 1379 h 2759"/>
              <a:gd name="T16" fmla="*/ 1380 w 2760"/>
              <a:gd name="T17" fmla="*/ 224 h 2759"/>
              <a:gd name="T18" fmla="*/ 1380 w 2760"/>
              <a:gd name="T19" fmla="*/ 2758 h 2759"/>
              <a:gd name="T20" fmla="*/ 1380 w 2760"/>
              <a:gd name="T21" fmla="*/ 2758 h 2759"/>
              <a:gd name="T22" fmla="*/ 0 w 2760"/>
              <a:gd name="T23" fmla="*/ 1379 h 2759"/>
              <a:gd name="T24" fmla="*/ 0 w 2760"/>
              <a:gd name="T25" fmla="*/ 1379 h 2759"/>
              <a:gd name="T26" fmla="*/ 1380 w 2760"/>
              <a:gd name="T27" fmla="*/ 0 h 2759"/>
              <a:gd name="T28" fmla="*/ 1380 w 2760"/>
              <a:gd name="T29" fmla="*/ 0 h 2759"/>
              <a:gd name="T30" fmla="*/ 2759 w 2760"/>
              <a:gd name="T31" fmla="*/ 1379 h 2759"/>
              <a:gd name="T32" fmla="*/ 2759 w 2760"/>
              <a:gd name="T33" fmla="*/ 1379 h 2759"/>
              <a:gd name="T34" fmla="*/ 1380 w 2760"/>
              <a:gd name="T35" fmla="*/ 2758 h 2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60" h="2759">
                <a:moveTo>
                  <a:pt x="1380" y="224"/>
                </a:moveTo>
                <a:lnTo>
                  <a:pt x="1380" y="224"/>
                </a:lnTo>
                <a:cubicBezTo>
                  <a:pt x="743" y="224"/>
                  <a:pt x="225" y="742"/>
                  <a:pt x="225" y="1379"/>
                </a:cubicBezTo>
                <a:lnTo>
                  <a:pt x="225" y="1379"/>
                </a:lnTo>
                <a:cubicBezTo>
                  <a:pt x="225" y="2016"/>
                  <a:pt x="743" y="2534"/>
                  <a:pt x="1380" y="2534"/>
                </a:cubicBezTo>
                <a:lnTo>
                  <a:pt x="1380" y="2534"/>
                </a:lnTo>
                <a:cubicBezTo>
                  <a:pt x="2017" y="2534"/>
                  <a:pt x="2535" y="2016"/>
                  <a:pt x="2535" y="1379"/>
                </a:cubicBezTo>
                <a:lnTo>
                  <a:pt x="2535" y="1379"/>
                </a:lnTo>
                <a:cubicBezTo>
                  <a:pt x="2535" y="742"/>
                  <a:pt x="2017" y="224"/>
                  <a:pt x="1380" y="224"/>
                </a:cubicBezTo>
                <a:close/>
                <a:moveTo>
                  <a:pt x="1380" y="2758"/>
                </a:moveTo>
                <a:lnTo>
                  <a:pt x="1380" y="2758"/>
                </a:lnTo>
                <a:cubicBezTo>
                  <a:pt x="619" y="2758"/>
                  <a:pt x="0" y="2140"/>
                  <a:pt x="0" y="1379"/>
                </a:cubicBezTo>
                <a:lnTo>
                  <a:pt x="0" y="1379"/>
                </a:lnTo>
                <a:cubicBezTo>
                  <a:pt x="0" y="619"/>
                  <a:pt x="619" y="0"/>
                  <a:pt x="1380" y="0"/>
                </a:cubicBezTo>
                <a:lnTo>
                  <a:pt x="1380" y="0"/>
                </a:lnTo>
                <a:cubicBezTo>
                  <a:pt x="2141" y="0"/>
                  <a:pt x="2759" y="619"/>
                  <a:pt x="2759" y="1379"/>
                </a:cubicBezTo>
                <a:lnTo>
                  <a:pt x="2759" y="1379"/>
                </a:lnTo>
                <a:cubicBezTo>
                  <a:pt x="2759" y="2140"/>
                  <a:pt x="2141" y="2758"/>
                  <a:pt x="1380" y="2758"/>
                </a:cubicBez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30" name="Freeform 85">
            <a:extLst>
              <a:ext uri="{FF2B5EF4-FFF2-40B4-BE49-F238E27FC236}">
                <a16:creationId xmlns:a16="http://schemas.microsoft.com/office/drawing/2014/main" id="{3A4B7CFE-4CEB-B240-A188-4C2D954E0D03}"/>
              </a:ext>
            </a:extLst>
          </p:cNvPr>
          <p:cNvSpPr>
            <a:spLocks noChangeArrowheads="1"/>
          </p:cNvSpPr>
          <p:nvPr/>
        </p:nvSpPr>
        <p:spPr bwMode="auto">
          <a:xfrm>
            <a:off x="4385730" y="4543117"/>
            <a:ext cx="1055552" cy="726173"/>
          </a:xfrm>
          <a:custGeom>
            <a:avLst/>
            <a:gdLst>
              <a:gd name="T0" fmla="*/ 566808 w 869590"/>
              <a:gd name="T1" fmla="*/ 133430 h 598128"/>
              <a:gd name="T2" fmla="*/ 679305 w 869590"/>
              <a:gd name="T3" fmla="*/ 179828 h 598128"/>
              <a:gd name="T4" fmla="*/ 725818 w 869590"/>
              <a:gd name="T5" fmla="*/ 291686 h 598128"/>
              <a:gd name="T6" fmla="*/ 679305 w 869590"/>
              <a:gd name="T7" fmla="*/ 403544 h 598128"/>
              <a:gd name="T8" fmla="*/ 678584 w 869590"/>
              <a:gd name="T9" fmla="*/ 404263 h 598128"/>
              <a:gd name="T10" fmla="*/ 823894 w 869590"/>
              <a:gd name="T11" fmla="*/ 571511 h 598128"/>
              <a:gd name="T12" fmla="*/ 792885 w 869590"/>
              <a:gd name="T13" fmla="*/ 598487 h 598128"/>
              <a:gd name="T14" fmla="*/ 645772 w 869590"/>
              <a:gd name="T15" fmla="*/ 429081 h 598128"/>
              <a:gd name="T16" fmla="*/ 566808 w 869590"/>
              <a:gd name="T17" fmla="*/ 449942 h 598128"/>
              <a:gd name="T18" fmla="*/ 454670 w 869590"/>
              <a:gd name="T19" fmla="*/ 403544 h 598128"/>
              <a:gd name="T20" fmla="*/ 408157 w 869590"/>
              <a:gd name="T21" fmla="*/ 291686 h 598128"/>
              <a:gd name="T22" fmla="*/ 454670 w 869590"/>
              <a:gd name="T23" fmla="*/ 179828 h 598128"/>
              <a:gd name="T24" fmla="*/ 566808 w 869590"/>
              <a:gd name="T25" fmla="*/ 133430 h 598128"/>
              <a:gd name="T26" fmla="*/ 18372 w 869590"/>
              <a:gd name="T27" fmla="*/ 0 h 598128"/>
              <a:gd name="T28" fmla="*/ 851578 w 869590"/>
              <a:gd name="T29" fmla="*/ 0 h 598128"/>
              <a:gd name="T30" fmla="*/ 869950 w 869590"/>
              <a:gd name="T31" fmla="*/ 17979 h 598128"/>
              <a:gd name="T32" fmla="*/ 869950 w 869590"/>
              <a:gd name="T33" fmla="*/ 327585 h 598128"/>
              <a:gd name="T34" fmla="*/ 851578 w 869590"/>
              <a:gd name="T35" fmla="*/ 345924 h 598128"/>
              <a:gd name="T36" fmla="*/ 735225 w 869590"/>
              <a:gd name="T37" fmla="*/ 345924 h 598128"/>
              <a:gd name="T38" fmla="*/ 743871 w 869590"/>
              <a:gd name="T39" fmla="*/ 291266 h 598128"/>
              <a:gd name="T40" fmla="*/ 691997 w 869590"/>
              <a:gd name="T41" fmla="*/ 166489 h 598128"/>
              <a:gd name="T42" fmla="*/ 566999 w 869590"/>
              <a:gd name="T43" fmla="*/ 114708 h 598128"/>
              <a:gd name="T44" fmla="*/ 442000 w 869590"/>
              <a:gd name="T45" fmla="*/ 166489 h 598128"/>
              <a:gd name="T46" fmla="*/ 390126 w 869590"/>
              <a:gd name="T47" fmla="*/ 291266 h 598128"/>
              <a:gd name="T48" fmla="*/ 399132 w 869590"/>
              <a:gd name="T49" fmla="*/ 345924 h 598128"/>
              <a:gd name="T50" fmla="*/ 18372 w 869590"/>
              <a:gd name="T51" fmla="*/ 345924 h 598128"/>
              <a:gd name="T52" fmla="*/ 0 w 869590"/>
              <a:gd name="T53" fmla="*/ 327585 h 598128"/>
              <a:gd name="T54" fmla="*/ 0 w 869590"/>
              <a:gd name="T55" fmla="*/ 17979 h 598128"/>
              <a:gd name="T56" fmla="*/ 18372 w 869590"/>
              <a:gd name="T57" fmla="*/ 0 h 59812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69590" h="598128">
                <a:moveTo>
                  <a:pt x="566573" y="133350"/>
                </a:moveTo>
                <a:cubicBezTo>
                  <a:pt x="610544" y="133350"/>
                  <a:pt x="650191" y="151323"/>
                  <a:pt x="679024" y="179720"/>
                </a:cubicBezTo>
                <a:cubicBezTo>
                  <a:pt x="707858" y="208477"/>
                  <a:pt x="725518" y="248017"/>
                  <a:pt x="725518" y="291511"/>
                </a:cubicBezTo>
                <a:cubicBezTo>
                  <a:pt x="725518" y="335005"/>
                  <a:pt x="707858" y="374546"/>
                  <a:pt x="679024" y="403302"/>
                </a:cubicBezTo>
                <a:cubicBezTo>
                  <a:pt x="678664" y="403662"/>
                  <a:pt x="678303" y="403662"/>
                  <a:pt x="678303" y="404021"/>
                </a:cubicBezTo>
                <a:lnTo>
                  <a:pt x="823553" y="571168"/>
                </a:lnTo>
                <a:lnTo>
                  <a:pt x="792557" y="598128"/>
                </a:lnTo>
                <a:lnTo>
                  <a:pt x="645505" y="428824"/>
                </a:lnTo>
                <a:cubicBezTo>
                  <a:pt x="622078" y="442123"/>
                  <a:pt x="595407" y="449672"/>
                  <a:pt x="566573" y="449672"/>
                </a:cubicBezTo>
                <a:cubicBezTo>
                  <a:pt x="522962" y="449672"/>
                  <a:pt x="483316" y="431699"/>
                  <a:pt x="454482" y="403302"/>
                </a:cubicBezTo>
                <a:cubicBezTo>
                  <a:pt x="425649" y="374546"/>
                  <a:pt x="407988" y="335005"/>
                  <a:pt x="407988" y="291511"/>
                </a:cubicBezTo>
                <a:cubicBezTo>
                  <a:pt x="407988" y="248017"/>
                  <a:pt x="425649" y="208477"/>
                  <a:pt x="454482" y="179720"/>
                </a:cubicBezTo>
                <a:cubicBezTo>
                  <a:pt x="483316" y="151323"/>
                  <a:pt x="522962" y="133350"/>
                  <a:pt x="566573" y="133350"/>
                </a:cubicBezTo>
                <a:close/>
                <a:moveTo>
                  <a:pt x="18364" y="0"/>
                </a:moveTo>
                <a:lnTo>
                  <a:pt x="851226" y="0"/>
                </a:lnTo>
                <a:cubicBezTo>
                  <a:pt x="861308" y="0"/>
                  <a:pt x="869590" y="8265"/>
                  <a:pt x="869590" y="17968"/>
                </a:cubicBezTo>
                <a:lnTo>
                  <a:pt x="869590" y="327388"/>
                </a:lnTo>
                <a:cubicBezTo>
                  <a:pt x="869590" y="337450"/>
                  <a:pt x="861308" y="345716"/>
                  <a:pt x="851226" y="345716"/>
                </a:cubicBezTo>
                <a:lnTo>
                  <a:pt x="734921" y="345716"/>
                </a:lnTo>
                <a:cubicBezTo>
                  <a:pt x="740682" y="328107"/>
                  <a:pt x="743563" y="309779"/>
                  <a:pt x="743563" y="291091"/>
                </a:cubicBezTo>
                <a:cubicBezTo>
                  <a:pt x="743563" y="244373"/>
                  <a:pt x="725199" y="199451"/>
                  <a:pt x="691711" y="166389"/>
                </a:cubicBezTo>
                <a:cubicBezTo>
                  <a:pt x="658584" y="133327"/>
                  <a:pt x="613934" y="114639"/>
                  <a:pt x="566764" y="114639"/>
                </a:cubicBezTo>
                <a:cubicBezTo>
                  <a:pt x="519954" y="114639"/>
                  <a:pt x="475304" y="133327"/>
                  <a:pt x="441817" y="166389"/>
                </a:cubicBezTo>
                <a:cubicBezTo>
                  <a:pt x="408689" y="199451"/>
                  <a:pt x="389965" y="244373"/>
                  <a:pt x="389965" y="291091"/>
                </a:cubicBezTo>
                <a:cubicBezTo>
                  <a:pt x="389965" y="309779"/>
                  <a:pt x="393206" y="328107"/>
                  <a:pt x="398967" y="345716"/>
                </a:cubicBezTo>
                <a:lnTo>
                  <a:pt x="18364" y="345716"/>
                </a:lnTo>
                <a:cubicBezTo>
                  <a:pt x="8282" y="345716"/>
                  <a:pt x="0" y="337450"/>
                  <a:pt x="0" y="327388"/>
                </a:cubicBezTo>
                <a:lnTo>
                  <a:pt x="0" y="17968"/>
                </a:lnTo>
                <a:cubicBezTo>
                  <a:pt x="0" y="8265"/>
                  <a:pt x="8282" y="0"/>
                  <a:pt x="18364"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1" name="Freeform 86">
            <a:extLst>
              <a:ext uri="{FF2B5EF4-FFF2-40B4-BE49-F238E27FC236}">
                <a16:creationId xmlns:a16="http://schemas.microsoft.com/office/drawing/2014/main" id="{19E51D8B-F7BB-1B48-8820-F53023A21BBA}"/>
              </a:ext>
            </a:extLst>
          </p:cNvPr>
          <p:cNvSpPr>
            <a:spLocks noChangeArrowheads="1"/>
          </p:cNvSpPr>
          <p:nvPr/>
        </p:nvSpPr>
        <p:spPr bwMode="auto">
          <a:xfrm>
            <a:off x="9173822" y="4379633"/>
            <a:ext cx="1065183" cy="1040143"/>
          </a:xfrm>
          <a:custGeom>
            <a:avLst/>
            <a:gdLst>
              <a:gd name="T0" fmla="*/ 146904 w 877527"/>
              <a:gd name="T1" fmla="*/ 223932 h 856890"/>
              <a:gd name="T2" fmla="*/ 162387 w 877527"/>
              <a:gd name="T3" fmla="*/ 250590 h 856890"/>
              <a:gd name="T4" fmla="*/ 220355 w 877527"/>
              <a:gd name="T5" fmla="*/ 351100 h 856890"/>
              <a:gd name="T6" fmla="*/ 278325 w 877527"/>
              <a:gd name="T7" fmla="*/ 451250 h 856890"/>
              <a:gd name="T8" fmla="*/ 293447 w 877527"/>
              <a:gd name="T9" fmla="*/ 477908 h 856890"/>
              <a:gd name="T10" fmla="*/ 262843 w 877527"/>
              <a:gd name="T11" fmla="*/ 477908 h 856890"/>
              <a:gd name="T12" fmla="*/ 218195 w 877527"/>
              <a:gd name="T13" fmla="*/ 477908 h 856890"/>
              <a:gd name="T14" fmla="*/ 218195 w 877527"/>
              <a:gd name="T15" fmla="*/ 839237 h 856890"/>
              <a:gd name="T16" fmla="*/ 218195 w 877527"/>
              <a:gd name="T17" fmla="*/ 857250 h 856890"/>
              <a:gd name="T18" fmla="*/ 200192 w 877527"/>
              <a:gd name="T19" fmla="*/ 857250 h 856890"/>
              <a:gd name="T20" fmla="*/ 93255 w 877527"/>
              <a:gd name="T21" fmla="*/ 857250 h 856890"/>
              <a:gd name="T22" fmla="*/ 75612 w 877527"/>
              <a:gd name="T23" fmla="*/ 857250 h 856890"/>
              <a:gd name="T24" fmla="*/ 75612 w 877527"/>
              <a:gd name="T25" fmla="*/ 839237 h 856890"/>
              <a:gd name="T26" fmla="*/ 75612 w 877527"/>
              <a:gd name="T27" fmla="*/ 477908 h 856890"/>
              <a:gd name="T28" fmla="*/ 30965 w 877527"/>
              <a:gd name="T29" fmla="*/ 477908 h 856890"/>
              <a:gd name="T30" fmla="*/ 0 w 877527"/>
              <a:gd name="T31" fmla="*/ 477908 h 856890"/>
              <a:gd name="T32" fmla="*/ 15482 w 877527"/>
              <a:gd name="T33" fmla="*/ 451250 h 856890"/>
              <a:gd name="T34" fmla="*/ 73452 w 877527"/>
              <a:gd name="T35" fmla="*/ 351100 h 856890"/>
              <a:gd name="T36" fmla="*/ 131421 w 877527"/>
              <a:gd name="T37" fmla="*/ 250590 h 856890"/>
              <a:gd name="T38" fmla="*/ 445477 w 877527"/>
              <a:gd name="T39" fmla="*/ 90526 h 856890"/>
              <a:gd name="T40" fmla="*/ 460599 w 877527"/>
              <a:gd name="T41" fmla="*/ 117176 h 856890"/>
              <a:gd name="T42" fmla="*/ 518568 w 877527"/>
              <a:gd name="T43" fmla="*/ 217293 h 856890"/>
              <a:gd name="T44" fmla="*/ 576537 w 877527"/>
              <a:gd name="T45" fmla="*/ 317770 h 856890"/>
              <a:gd name="T46" fmla="*/ 592020 w 877527"/>
              <a:gd name="T47" fmla="*/ 344421 h 856890"/>
              <a:gd name="T48" fmla="*/ 561415 w 877527"/>
              <a:gd name="T49" fmla="*/ 344421 h 856890"/>
              <a:gd name="T50" fmla="*/ 516768 w 877527"/>
              <a:gd name="T51" fmla="*/ 344421 h 856890"/>
              <a:gd name="T52" fmla="*/ 516768 w 877527"/>
              <a:gd name="T53" fmla="*/ 839243 h 856890"/>
              <a:gd name="T54" fmla="*/ 516768 w 877527"/>
              <a:gd name="T55" fmla="*/ 857250 h 856890"/>
              <a:gd name="T56" fmla="*/ 498765 w 877527"/>
              <a:gd name="T57" fmla="*/ 857250 h 856890"/>
              <a:gd name="T58" fmla="*/ 391828 w 877527"/>
              <a:gd name="T59" fmla="*/ 857250 h 856890"/>
              <a:gd name="T60" fmla="*/ 373824 w 877527"/>
              <a:gd name="T61" fmla="*/ 857250 h 856890"/>
              <a:gd name="T62" fmla="*/ 373824 w 877527"/>
              <a:gd name="T63" fmla="*/ 839243 h 856890"/>
              <a:gd name="T64" fmla="*/ 373824 w 877527"/>
              <a:gd name="T65" fmla="*/ 344421 h 856890"/>
              <a:gd name="T66" fmla="*/ 329537 w 877527"/>
              <a:gd name="T67" fmla="*/ 344421 h 856890"/>
              <a:gd name="T68" fmla="*/ 298572 w 877527"/>
              <a:gd name="T69" fmla="*/ 344421 h 856890"/>
              <a:gd name="T70" fmla="*/ 314055 w 877527"/>
              <a:gd name="T71" fmla="*/ 317770 h 856890"/>
              <a:gd name="T72" fmla="*/ 372025 w 877527"/>
              <a:gd name="T73" fmla="*/ 217293 h 856890"/>
              <a:gd name="T74" fmla="*/ 429993 w 877527"/>
              <a:gd name="T75" fmla="*/ 117176 h 856890"/>
              <a:gd name="T76" fmla="*/ 730984 w 877527"/>
              <a:gd name="T77" fmla="*/ 0 h 856890"/>
              <a:gd name="T78" fmla="*/ 746466 w 877527"/>
              <a:gd name="T79" fmla="*/ 26638 h 856890"/>
              <a:gd name="T80" fmla="*/ 804436 w 877527"/>
              <a:gd name="T81" fmla="*/ 127071 h 856890"/>
              <a:gd name="T82" fmla="*/ 862405 w 877527"/>
              <a:gd name="T83" fmla="*/ 227505 h 856890"/>
              <a:gd name="T84" fmla="*/ 877887 w 877527"/>
              <a:gd name="T85" fmla="*/ 254143 h 856890"/>
              <a:gd name="T86" fmla="*/ 846922 w 877527"/>
              <a:gd name="T87" fmla="*/ 254143 h 856890"/>
              <a:gd name="T88" fmla="*/ 802635 w 877527"/>
              <a:gd name="T89" fmla="*/ 254143 h 856890"/>
              <a:gd name="T90" fmla="*/ 802635 w 877527"/>
              <a:gd name="T91" fmla="*/ 837664 h 856890"/>
              <a:gd name="T92" fmla="*/ 802635 w 877527"/>
              <a:gd name="T93" fmla="*/ 855662 h 856890"/>
              <a:gd name="T94" fmla="*/ 784633 w 877527"/>
              <a:gd name="T95" fmla="*/ 855662 h 856890"/>
              <a:gd name="T96" fmla="*/ 677335 w 877527"/>
              <a:gd name="T97" fmla="*/ 855662 h 856890"/>
              <a:gd name="T98" fmla="*/ 659693 w 877527"/>
              <a:gd name="T99" fmla="*/ 855662 h 856890"/>
              <a:gd name="T100" fmla="*/ 659693 w 877527"/>
              <a:gd name="T101" fmla="*/ 837664 h 856890"/>
              <a:gd name="T102" fmla="*/ 659693 w 877527"/>
              <a:gd name="T103" fmla="*/ 254143 h 856890"/>
              <a:gd name="T104" fmla="*/ 615045 w 877527"/>
              <a:gd name="T105" fmla="*/ 254143 h 856890"/>
              <a:gd name="T106" fmla="*/ 584440 w 877527"/>
              <a:gd name="T107" fmla="*/ 254143 h 856890"/>
              <a:gd name="T108" fmla="*/ 599922 w 877527"/>
              <a:gd name="T109" fmla="*/ 227505 h 856890"/>
              <a:gd name="T110" fmla="*/ 657892 w 877527"/>
              <a:gd name="T111" fmla="*/ 127071 h 856890"/>
              <a:gd name="T112" fmla="*/ 715862 w 877527"/>
              <a:gd name="T113" fmla="*/ 26638 h 85689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877527" h="856890">
                <a:moveTo>
                  <a:pt x="146844" y="223838"/>
                </a:moveTo>
                <a:lnTo>
                  <a:pt x="162320" y="250485"/>
                </a:lnTo>
                <a:lnTo>
                  <a:pt x="220265" y="350953"/>
                </a:lnTo>
                <a:lnTo>
                  <a:pt x="278211" y="451060"/>
                </a:lnTo>
                <a:lnTo>
                  <a:pt x="293327" y="477707"/>
                </a:lnTo>
                <a:lnTo>
                  <a:pt x="262735" y="477707"/>
                </a:lnTo>
                <a:lnTo>
                  <a:pt x="218106" y="477707"/>
                </a:lnTo>
                <a:lnTo>
                  <a:pt x="218106" y="838885"/>
                </a:lnTo>
                <a:lnTo>
                  <a:pt x="218106" y="856890"/>
                </a:lnTo>
                <a:lnTo>
                  <a:pt x="200110" y="856890"/>
                </a:lnTo>
                <a:lnTo>
                  <a:pt x="93217" y="856890"/>
                </a:lnTo>
                <a:lnTo>
                  <a:pt x="75581" y="856890"/>
                </a:lnTo>
                <a:lnTo>
                  <a:pt x="75581" y="838885"/>
                </a:lnTo>
                <a:lnTo>
                  <a:pt x="75581" y="477707"/>
                </a:lnTo>
                <a:lnTo>
                  <a:pt x="30952" y="477707"/>
                </a:lnTo>
                <a:lnTo>
                  <a:pt x="0" y="477707"/>
                </a:lnTo>
                <a:lnTo>
                  <a:pt x="15476" y="451060"/>
                </a:lnTo>
                <a:lnTo>
                  <a:pt x="73422" y="350953"/>
                </a:lnTo>
                <a:lnTo>
                  <a:pt x="131367" y="250485"/>
                </a:lnTo>
                <a:lnTo>
                  <a:pt x="146844" y="223838"/>
                </a:lnTo>
                <a:close/>
                <a:moveTo>
                  <a:pt x="445294" y="90488"/>
                </a:moveTo>
                <a:lnTo>
                  <a:pt x="460410" y="117127"/>
                </a:lnTo>
                <a:lnTo>
                  <a:pt x="518355" y="217202"/>
                </a:lnTo>
                <a:lnTo>
                  <a:pt x="576301" y="317637"/>
                </a:lnTo>
                <a:lnTo>
                  <a:pt x="591777" y="344276"/>
                </a:lnTo>
                <a:lnTo>
                  <a:pt x="561185" y="344276"/>
                </a:lnTo>
                <a:lnTo>
                  <a:pt x="516556" y="344276"/>
                </a:lnTo>
                <a:lnTo>
                  <a:pt x="516556" y="838891"/>
                </a:lnTo>
                <a:lnTo>
                  <a:pt x="516556" y="856890"/>
                </a:lnTo>
                <a:lnTo>
                  <a:pt x="498560" y="856890"/>
                </a:lnTo>
                <a:lnTo>
                  <a:pt x="391667" y="856890"/>
                </a:lnTo>
                <a:lnTo>
                  <a:pt x="373671" y="856890"/>
                </a:lnTo>
                <a:lnTo>
                  <a:pt x="373671" y="838891"/>
                </a:lnTo>
                <a:lnTo>
                  <a:pt x="373671" y="344276"/>
                </a:lnTo>
                <a:lnTo>
                  <a:pt x="329402" y="344276"/>
                </a:lnTo>
                <a:lnTo>
                  <a:pt x="298450" y="344276"/>
                </a:lnTo>
                <a:lnTo>
                  <a:pt x="313926" y="317637"/>
                </a:lnTo>
                <a:lnTo>
                  <a:pt x="371872" y="217202"/>
                </a:lnTo>
                <a:lnTo>
                  <a:pt x="429817" y="117127"/>
                </a:lnTo>
                <a:lnTo>
                  <a:pt x="445294" y="90488"/>
                </a:lnTo>
                <a:close/>
                <a:moveTo>
                  <a:pt x="730684" y="0"/>
                </a:moveTo>
                <a:lnTo>
                  <a:pt x="746160" y="26627"/>
                </a:lnTo>
                <a:lnTo>
                  <a:pt x="804106" y="127018"/>
                </a:lnTo>
                <a:lnTo>
                  <a:pt x="862051" y="227409"/>
                </a:lnTo>
                <a:lnTo>
                  <a:pt x="877527" y="254036"/>
                </a:lnTo>
                <a:lnTo>
                  <a:pt x="846575" y="254036"/>
                </a:lnTo>
                <a:lnTo>
                  <a:pt x="802306" y="254036"/>
                </a:lnTo>
                <a:lnTo>
                  <a:pt x="802306" y="837312"/>
                </a:lnTo>
                <a:lnTo>
                  <a:pt x="802306" y="855303"/>
                </a:lnTo>
                <a:lnTo>
                  <a:pt x="784311" y="855303"/>
                </a:lnTo>
                <a:lnTo>
                  <a:pt x="677057" y="855303"/>
                </a:lnTo>
                <a:lnTo>
                  <a:pt x="659422" y="855303"/>
                </a:lnTo>
                <a:lnTo>
                  <a:pt x="659422" y="837312"/>
                </a:lnTo>
                <a:lnTo>
                  <a:pt x="659422" y="254036"/>
                </a:lnTo>
                <a:lnTo>
                  <a:pt x="614793" y="254036"/>
                </a:lnTo>
                <a:lnTo>
                  <a:pt x="584200" y="254036"/>
                </a:lnTo>
                <a:lnTo>
                  <a:pt x="599676" y="227409"/>
                </a:lnTo>
                <a:lnTo>
                  <a:pt x="657622" y="127018"/>
                </a:lnTo>
                <a:lnTo>
                  <a:pt x="715568" y="26627"/>
                </a:lnTo>
                <a:lnTo>
                  <a:pt x="730684" y="0"/>
                </a:ln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2" name="Freeform 87">
            <a:extLst>
              <a:ext uri="{FF2B5EF4-FFF2-40B4-BE49-F238E27FC236}">
                <a16:creationId xmlns:a16="http://schemas.microsoft.com/office/drawing/2014/main" id="{866FB6DD-9998-7F45-BF07-16AB328AA7EF}"/>
              </a:ext>
            </a:extLst>
          </p:cNvPr>
          <p:cNvSpPr>
            <a:spLocks noChangeArrowheads="1"/>
          </p:cNvSpPr>
          <p:nvPr/>
        </p:nvSpPr>
        <p:spPr bwMode="auto">
          <a:xfrm>
            <a:off x="14078181" y="4372130"/>
            <a:ext cx="1065184" cy="1065183"/>
          </a:xfrm>
          <a:custGeom>
            <a:avLst/>
            <a:gdLst>
              <a:gd name="T0" fmla="*/ 449211 w 877528"/>
              <a:gd name="T1" fmla="*/ 749644 h 877527"/>
              <a:gd name="T2" fmla="*/ 431199 w 877528"/>
              <a:gd name="T3" fmla="*/ 877527 h 877527"/>
              <a:gd name="T4" fmla="*/ 412827 w 877528"/>
              <a:gd name="T5" fmla="*/ 749644 h 877527"/>
              <a:gd name="T6" fmla="*/ 749285 w 877528"/>
              <a:gd name="T7" fmla="*/ 420752 h 877527"/>
              <a:gd name="T8" fmla="*/ 877528 w 877528"/>
              <a:gd name="T9" fmla="*/ 438764 h 877527"/>
              <a:gd name="T10" fmla="*/ 749285 w 877528"/>
              <a:gd name="T11" fmla="*/ 456775 h 877527"/>
              <a:gd name="T12" fmla="*/ 749285 w 877528"/>
              <a:gd name="T13" fmla="*/ 420752 h 877527"/>
              <a:gd name="T14" fmla="*/ 127883 w 877528"/>
              <a:gd name="T15" fmla="*/ 420752 h 877527"/>
              <a:gd name="T16" fmla="*/ 127883 w 877528"/>
              <a:gd name="T17" fmla="*/ 456775 h 877527"/>
              <a:gd name="T18" fmla="*/ 0 w 877528"/>
              <a:gd name="T19" fmla="*/ 438764 h 877527"/>
              <a:gd name="T20" fmla="*/ 463525 w 877528"/>
              <a:gd name="T21" fmla="*/ 198857 h 877527"/>
              <a:gd name="T22" fmla="*/ 405218 w 877528"/>
              <a:gd name="T23" fmla="*/ 257565 h 877527"/>
              <a:gd name="T24" fmla="*/ 339711 w 877528"/>
              <a:gd name="T25" fmla="*/ 349408 h 877527"/>
              <a:gd name="T26" fmla="*/ 276364 w 877528"/>
              <a:gd name="T27" fmla="*/ 362374 h 877527"/>
              <a:gd name="T28" fmla="*/ 276364 w 877528"/>
              <a:gd name="T29" fmla="*/ 445213 h 877527"/>
              <a:gd name="T30" fmla="*/ 348349 w 877528"/>
              <a:gd name="T31" fmla="*/ 453497 h 877527"/>
              <a:gd name="T32" fmla="*/ 336832 w 877528"/>
              <a:gd name="T33" fmla="*/ 566590 h 877527"/>
              <a:gd name="T34" fmla="*/ 282843 w 877528"/>
              <a:gd name="T35" fmla="*/ 531654 h 877527"/>
              <a:gd name="T36" fmla="*/ 224175 w 877528"/>
              <a:gd name="T37" fmla="*/ 590362 h 877527"/>
              <a:gd name="T38" fmla="*/ 282843 w 877528"/>
              <a:gd name="T39" fmla="*/ 649069 h 877527"/>
              <a:gd name="T40" fmla="*/ 340431 w 877528"/>
              <a:gd name="T41" fmla="*/ 603328 h 877527"/>
              <a:gd name="T42" fmla="*/ 488360 w 877528"/>
              <a:gd name="T43" fmla="*/ 583158 h 877527"/>
              <a:gd name="T44" fmla="*/ 571503 w 877528"/>
              <a:gd name="T45" fmla="*/ 583158 h 877527"/>
              <a:gd name="T46" fmla="*/ 571503 w 877528"/>
              <a:gd name="T47" fmla="*/ 499959 h 877527"/>
              <a:gd name="T48" fmla="*/ 490520 w 877528"/>
              <a:gd name="T49" fmla="*/ 497798 h 877527"/>
              <a:gd name="T50" fmla="*/ 376424 w 877528"/>
              <a:gd name="T51" fmla="*/ 403794 h 877527"/>
              <a:gd name="T52" fmla="*/ 441210 w 877528"/>
              <a:gd name="T53" fmla="*/ 311951 h 877527"/>
              <a:gd name="T54" fmla="*/ 505277 w 877528"/>
              <a:gd name="T55" fmla="*/ 299345 h 877527"/>
              <a:gd name="T56" fmla="*/ 505277 w 877528"/>
              <a:gd name="T57" fmla="*/ 216145 h 877527"/>
              <a:gd name="T58" fmla="*/ 466765 w 877528"/>
              <a:gd name="T59" fmla="*/ 66675 h 877527"/>
              <a:gd name="T60" fmla="*/ 810853 w 877528"/>
              <a:gd name="T61" fmla="*/ 403794 h 877527"/>
              <a:gd name="T62" fmla="*/ 711874 w 877528"/>
              <a:gd name="T63" fmla="*/ 440171 h 877527"/>
              <a:gd name="T64" fmla="*/ 810853 w 877528"/>
              <a:gd name="T65" fmla="*/ 476548 h 877527"/>
              <a:gd name="T66" fmla="*/ 466765 w 877528"/>
              <a:gd name="T67" fmla="*/ 814027 h 877527"/>
              <a:gd name="T68" fmla="*/ 430412 w 877528"/>
              <a:gd name="T69" fmla="*/ 714260 h 877527"/>
              <a:gd name="T70" fmla="*/ 394060 w 877528"/>
              <a:gd name="T71" fmla="*/ 812586 h 877527"/>
              <a:gd name="T72" fmla="*/ 65088 w 877528"/>
              <a:gd name="T73" fmla="*/ 476548 h 877527"/>
              <a:gd name="T74" fmla="*/ 164068 w 877528"/>
              <a:gd name="T75" fmla="*/ 440171 h 877527"/>
              <a:gd name="T76" fmla="*/ 65088 w 877528"/>
              <a:gd name="T77" fmla="*/ 403794 h 877527"/>
              <a:gd name="T78" fmla="*/ 394060 w 877528"/>
              <a:gd name="T79" fmla="*/ 68116 h 877527"/>
              <a:gd name="T80" fmla="*/ 430412 w 877528"/>
              <a:gd name="T81" fmla="*/ 166082 h 877527"/>
              <a:gd name="T82" fmla="*/ 466765 w 877528"/>
              <a:gd name="T83" fmla="*/ 66675 h 877527"/>
              <a:gd name="T84" fmla="*/ 449211 w 877528"/>
              <a:gd name="T85" fmla="*/ 18372 h 877527"/>
              <a:gd name="T86" fmla="*/ 431199 w 877528"/>
              <a:gd name="T87" fmla="*/ 146615 h 877527"/>
              <a:gd name="T88" fmla="*/ 412827 w 877528"/>
              <a:gd name="T89" fmla="*/ 18372 h 877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7528" h="877527">
                <a:moveTo>
                  <a:pt x="431199" y="731272"/>
                </a:moveTo>
                <a:cubicBezTo>
                  <a:pt x="441646" y="731272"/>
                  <a:pt x="449211" y="739558"/>
                  <a:pt x="449211" y="749644"/>
                </a:cubicBezTo>
                <a:lnTo>
                  <a:pt x="449211" y="859515"/>
                </a:lnTo>
                <a:cubicBezTo>
                  <a:pt x="449211" y="869602"/>
                  <a:pt x="441646" y="877527"/>
                  <a:pt x="431199" y="877527"/>
                </a:cubicBezTo>
                <a:cubicBezTo>
                  <a:pt x="421113" y="877527"/>
                  <a:pt x="412827" y="869602"/>
                  <a:pt x="412827" y="859515"/>
                </a:cubicBezTo>
                <a:lnTo>
                  <a:pt x="412827" y="749644"/>
                </a:lnTo>
                <a:cubicBezTo>
                  <a:pt x="412827" y="739558"/>
                  <a:pt x="421113" y="731272"/>
                  <a:pt x="431199" y="731272"/>
                </a:cubicBezTo>
                <a:close/>
                <a:moveTo>
                  <a:pt x="749285" y="420752"/>
                </a:moveTo>
                <a:lnTo>
                  <a:pt x="859156" y="420752"/>
                </a:lnTo>
                <a:cubicBezTo>
                  <a:pt x="869243" y="420752"/>
                  <a:pt x="877528" y="429037"/>
                  <a:pt x="877528" y="438764"/>
                </a:cubicBezTo>
                <a:cubicBezTo>
                  <a:pt x="877528" y="448490"/>
                  <a:pt x="869243" y="456775"/>
                  <a:pt x="859156" y="456775"/>
                </a:cubicBezTo>
                <a:lnTo>
                  <a:pt x="749285" y="456775"/>
                </a:lnTo>
                <a:cubicBezTo>
                  <a:pt x="739198" y="456775"/>
                  <a:pt x="731273" y="448490"/>
                  <a:pt x="731273" y="438764"/>
                </a:cubicBezTo>
                <a:cubicBezTo>
                  <a:pt x="731273" y="429037"/>
                  <a:pt x="739198" y="420752"/>
                  <a:pt x="749285" y="420752"/>
                </a:cubicBezTo>
                <a:close/>
                <a:moveTo>
                  <a:pt x="18012" y="420752"/>
                </a:moveTo>
                <a:lnTo>
                  <a:pt x="127883" y="420752"/>
                </a:lnTo>
                <a:cubicBezTo>
                  <a:pt x="137970" y="420752"/>
                  <a:pt x="146255" y="429037"/>
                  <a:pt x="146255" y="438764"/>
                </a:cubicBezTo>
                <a:cubicBezTo>
                  <a:pt x="146255" y="448490"/>
                  <a:pt x="137970" y="456775"/>
                  <a:pt x="127883" y="456775"/>
                </a:cubicBezTo>
                <a:lnTo>
                  <a:pt x="18012" y="456775"/>
                </a:lnTo>
                <a:cubicBezTo>
                  <a:pt x="8286" y="456775"/>
                  <a:pt x="0" y="448490"/>
                  <a:pt x="0" y="438764"/>
                </a:cubicBezTo>
                <a:cubicBezTo>
                  <a:pt x="0" y="429037"/>
                  <a:pt x="8286" y="420752"/>
                  <a:pt x="18012" y="420752"/>
                </a:cubicBezTo>
                <a:close/>
                <a:moveTo>
                  <a:pt x="463525" y="198857"/>
                </a:moveTo>
                <a:cubicBezTo>
                  <a:pt x="447329" y="198857"/>
                  <a:pt x="432932" y="205340"/>
                  <a:pt x="422494" y="216145"/>
                </a:cubicBezTo>
                <a:cubicBezTo>
                  <a:pt x="411696" y="226590"/>
                  <a:pt x="405218" y="241357"/>
                  <a:pt x="405218" y="257565"/>
                </a:cubicBezTo>
                <a:cubicBezTo>
                  <a:pt x="405218" y="268370"/>
                  <a:pt x="408097" y="278815"/>
                  <a:pt x="413496" y="287819"/>
                </a:cubicBezTo>
                <a:lnTo>
                  <a:pt x="339711" y="349408"/>
                </a:lnTo>
                <a:cubicBezTo>
                  <a:pt x="332873" y="346527"/>
                  <a:pt x="325314" y="345086"/>
                  <a:pt x="317756" y="345086"/>
                </a:cubicBezTo>
                <a:cubicBezTo>
                  <a:pt x="301559" y="345086"/>
                  <a:pt x="286802" y="351569"/>
                  <a:pt x="276364" y="362374"/>
                </a:cubicBezTo>
                <a:cubicBezTo>
                  <a:pt x="265567" y="372819"/>
                  <a:pt x="259088" y="387586"/>
                  <a:pt x="259088" y="403794"/>
                </a:cubicBezTo>
                <a:cubicBezTo>
                  <a:pt x="259088" y="420001"/>
                  <a:pt x="265567" y="434768"/>
                  <a:pt x="276364" y="445213"/>
                </a:cubicBezTo>
                <a:cubicBezTo>
                  <a:pt x="286802" y="456018"/>
                  <a:pt x="301559" y="462501"/>
                  <a:pt x="317756" y="462501"/>
                </a:cubicBezTo>
                <a:cubicBezTo>
                  <a:pt x="328913" y="462501"/>
                  <a:pt x="339711" y="459260"/>
                  <a:pt x="348349" y="453497"/>
                </a:cubicBezTo>
                <a:lnTo>
                  <a:pt x="471444" y="528773"/>
                </a:lnTo>
                <a:lnTo>
                  <a:pt x="336832" y="566590"/>
                </a:lnTo>
                <a:cubicBezTo>
                  <a:pt x="333592" y="559747"/>
                  <a:pt x="329633" y="553624"/>
                  <a:pt x="324594" y="548582"/>
                </a:cubicBezTo>
                <a:cubicBezTo>
                  <a:pt x="313797" y="538137"/>
                  <a:pt x="299040" y="531654"/>
                  <a:pt x="282843" y="531654"/>
                </a:cubicBezTo>
                <a:cubicBezTo>
                  <a:pt x="266646" y="531654"/>
                  <a:pt x="251889" y="538137"/>
                  <a:pt x="241452" y="548582"/>
                </a:cubicBezTo>
                <a:cubicBezTo>
                  <a:pt x="230654" y="559387"/>
                  <a:pt x="224175" y="574154"/>
                  <a:pt x="224175" y="590362"/>
                </a:cubicBezTo>
                <a:cubicBezTo>
                  <a:pt x="224175" y="606569"/>
                  <a:pt x="230654" y="621336"/>
                  <a:pt x="241452" y="631781"/>
                </a:cubicBezTo>
                <a:cubicBezTo>
                  <a:pt x="251889" y="642586"/>
                  <a:pt x="266646" y="649069"/>
                  <a:pt x="282843" y="649069"/>
                </a:cubicBezTo>
                <a:cubicBezTo>
                  <a:pt x="299040" y="649069"/>
                  <a:pt x="313797" y="642586"/>
                  <a:pt x="324594" y="631781"/>
                </a:cubicBezTo>
                <a:cubicBezTo>
                  <a:pt x="332153" y="624218"/>
                  <a:pt x="337552" y="614493"/>
                  <a:pt x="340431" y="603328"/>
                </a:cubicBezTo>
                <a:lnTo>
                  <a:pt x="476123" y="565150"/>
                </a:lnTo>
                <a:cubicBezTo>
                  <a:pt x="479362" y="571993"/>
                  <a:pt x="483321" y="577756"/>
                  <a:pt x="488360" y="583158"/>
                </a:cubicBezTo>
                <a:cubicBezTo>
                  <a:pt x="499158" y="593603"/>
                  <a:pt x="513555" y="600446"/>
                  <a:pt x="529752" y="600446"/>
                </a:cubicBezTo>
                <a:cubicBezTo>
                  <a:pt x="546308" y="600446"/>
                  <a:pt x="560705" y="593603"/>
                  <a:pt x="571503" y="583158"/>
                </a:cubicBezTo>
                <a:cubicBezTo>
                  <a:pt x="582301" y="572353"/>
                  <a:pt x="588779" y="557586"/>
                  <a:pt x="588779" y="541379"/>
                </a:cubicBezTo>
                <a:cubicBezTo>
                  <a:pt x="588779" y="525171"/>
                  <a:pt x="582301" y="510404"/>
                  <a:pt x="571503" y="499959"/>
                </a:cubicBezTo>
                <a:cubicBezTo>
                  <a:pt x="560705" y="489154"/>
                  <a:pt x="546308" y="482671"/>
                  <a:pt x="529752" y="482671"/>
                </a:cubicBezTo>
                <a:cubicBezTo>
                  <a:pt x="514995" y="482671"/>
                  <a:pt x="501318" y="488074"/>
                  <a:pt x="490520" y="497798"/>
                </a:cubicBezTo>
                <a:lnTo>
                  <a:pt x="372104" y="425764"/>
                </a:lnTo>
                <a:cubicBezTo>
                  <a:pt x="374984" y="418921"/>
                  <a:pt x="376424" y="411718"/>
                  <a:pt x="376424" y="403794"/>
                </a:cubicBezTo>
                <a:cubicBezTo>
                  <a:pt x="376424" y="392629"/>
                  <a:pt x="373184" y="382184"/>
                  <a:pt x="367785" y="373179"/>
                </a:cubicBezTo>
                <a:lnTo>
                  <a:pt x="441210" y="311951"/>
                </a:lnTo>
                <a:cubicBezTo>
                  <a:pt x="448049" y="314832"/>
                  <a:pt x="455607" y="316273"/>
                  <a:pt x="463525" y="316273"/>
                </a:cubicBezTo>
                <a:cubicBezTo>
                  <a:pt x="479722" y="316273"/>
                  <a:pt x="494479" y="309790"/>
                  <a:pt x="505277" y="299345"/>
                </a:cubicBezTo>
                <a:cubicBezTo>
                  <a:pt x="515715" y="288540"/>
                  <a:pt x="522193" y="273773"/>
                  <a:pt x="522193" y="257565"/>
                </a:cubicBezTo>
                <a:cubicBezTo>
                  <a:pt x="522193" y="241357"/>
                  <a:pt x="515715" y="226590"/>
                  <a:pt x="505277" y="216145"/>
                </a:cubicBezTo>
                <a:cubicBezTo>
                  <a:pt x="494479" y="205340"/>
                  <a:pt x="479722" y="198857"/>
                  <a:pt x="463525" y="198857"/>
                </a:cubicBezTo>
                <a:close/>
                <a:moveTo>
                  <a:pt x="466765" y="66675"/>
                </a:moveTo>
                <a:cubicBezTo>
                  <a:pt x="558546" y="73518"/>
                  <a:pt x="641329" y="113857"/>
                  <a:pt x="702876" y="175446"/>
                </a:cubicBezTo>
                <a:cubicBezTo>
                  <a:pt x="762623" y="234874"/>
                  <a:pt x="802215" y="314832"/>
                  <a:pt x="810853" y="403794"/>
                </a:cubicBezTo>
                <a:lnTo>
                  <a:pt x="748226" y="403794"/>
                </a:lnTo>
                <a:cubicBezTo>
                  <a:pt x="728430" y="403794"/>
                  <a:pt x="711874" y="420362"/>
                  <a:pt x="711874" y="440171"/>
                </a:cubicBezTo>
                <a:cubicBezTo>
                  <a:pt x="711874" y="460340"/>
                  <a:pt x="728430" y="476548"/>
                  <a:pt x="748226" y="476548"/>
                </a:cubicBezTo>
                <a:lnTo>
                  <a:pt x="810853" y="476548"/>
                </a:lnTo>
                <a:cubicBezTo>
                  <a:pt x="802215" y="565510"/>
                  <a:pt x="762623" y="645468"/>
                  <a:pt x="702876" y="705256"/>
                </a:cubicBezTo>
                <a:cubicBezTo>
                  <a:pt x="641329" y="766845"/>
                  <a:pt x="558546" y="806824"/>
                  <a:pt x="466765" y="814027"/>
                </a:cubicBezTo>
                <a:lnTo>
                  <a:pt x="466765" y="750997"/>
                </a:lnTo>
                <a:cubicBezTo>
                  <a:pt x="466765" y="730828"/>
                  <a:pt x="450208" y="714260"/>
                  <a:pt x="430412" y="714260"/>
                </a:cubicBezTo>
                <a:cubicBezTo>
                  <a:pt x="410257" y="714260"/>
                  <a:pt x="394060" y="730828"/>
                  <a:pt x="394060" y="750997"/>
                </a:cubicBezTo>
                <a:lnTo>
                  <a:pt x="394060" y="812586"/>
                </a:lnTo>
                <a:cubicBezTo>
                  <a:pt x="308038" y="802502"/>
                  <a:pt x="231014" y="763243"/>
                  <a:pt x="173066" y="705256"/>
                </a:cubicBezTo>
                <a:cubicBezTo>
                  <a:pt x="113318" y="645468"/>
                  <a:pt x="73726" y="565510"/>
                  <a:pt x="65088" y="476548"/>
                </a:cubicBezTo>
                <a:lnTo>
                  <a:pt x="127355" y="476548"/>
                </a:lnTo>
                <a:cubicBezTo>
                  <a:pt x="147511" y="476548"/>
                  <a:pt x="164068" y="460340"/>
                  <a:pt x="164068" y="440171"/>
                </a:cubicBezTo>
                <a:cubicBezTo>
                  <a:pt x="164068" y="420362"/>
                  <a:pt x="147511" y="403794"/>
                  <a:pt x="127355" y="403794"/>
                </a:cubicBezTo>
                <a:lnTo>
                  <a:pt x="65088" y="403794"/>
                </a:lnTo>
                <a:cubicBezTo>
                  <a:pt x="73726" y="314832"/>
                  <a:pt x="113318" y="234874"/>
                  <a:pt x="173066" y="175446"/>
                </a:cubicBezTo>
                <a:cubicBezTo>
                  <a:pt x="231014" y="117099"/>
                  <a:pt x="308038" y="77840"/>
                  <a:pt x="394060" y="68116"/>
                </a:cubicBezTo>
                <a:lnTo>
                  <a:pt x="394060" y="129345"/>
                </a:lnTo>
                <a:cubicBezTo>
                  <a:pt x="394060" y="149874"/>
                  <a:pt x="410257" y="166082"/>
                  <a:pt x="430412" y="166082"/>
                </a:cubicBezTo>
                <a:cubicBezTo>
                  <a:pt x="450208" y="166082"/>
                  <a:pt x="466765" y="149874"/>
                  <a:pt x="466765" y="129345"/>
                </a:cubicBezTo>
                <a:lnTo>
                  <a:pt x="466765" y="66675"/>
                </a:lnTo>
                <a:close/>
                <a:moveTo>
                  <a:pt x="431199" y="0"/>
                </a:moveTo>
                <a:cubicBezTo>
                  <a:pt x="441646" y="0"/>
                  <a:pt x="449211" y="8285"/>
                  <a:pt x="449211" y="18372"/>
                </a:cubicBezTo>
                <a:lnTo>
                  <a:pt x="449211" y="127883"/>
                </a:lnTo>
                <a:cubicBezTo>
                  <a:pt x="449211" y="138329"/>
                  <a:pt x="441646" y="146615"/>
                  <a:pt x="431199" y="146615"/>
                </a:cubicBezTo>
                <a:cubicBezTo>
                  <a:pt x="421113" y="146615"/>
                  <a:pt x="412827" y="138329"/>
                  <a:pt x="412827" y="127883"/>
                </a:cubicBezTo>
                <a:lnTo>
                  <a:pt x="412827" y="18372"/>
                </a:lnTo>
                <a:cubicBezTo>
                  <a:pt x="412827" y="8285"/>
                  <a:pt x="421113" y="0"/>
                  <a:pt x="431199"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3" name="Freeform 88">
            <a:extLst>
              <a:ext uri="{FF2B5EF4-FFF2-40B4-BE49-F238E27FC236}">
                <a16:creationId xmlns:a16="http://schemas.microsoft.com/office/drawing/2014/main" id="{08B33CB4-A39D-0147-A324-48020361BBA1}"/>
              </a:ext>
            </a:extLst>
          </p:cNvPr>
          <p:cNvSpPr>
            <a:spLocks noChangeArrowheads="1"/>
          </p:cNvSpPr>
          <p:nvPr/>
        </p:nvSpPr>
        <p:spPr bwMode="auto">
          <a:xfrm>
            <a:off x="18946030" y="4572039"/>
            <a:ext cx="1032438" cy="664535"/>
          </a:xfrm>
          <a:custGeom>
            <a:avLst/>
            <a:gdLst>
              <a:gd name="T0" fmla="*/ 0 w 850540"/>
              <a:gd name="T1" fmla="*/ 365184 h 547328"/>
              <a:gd name="T2" fmla="*/ 255337 w 850540"/>
              <a:gd name="T3" fmla="*/ 365184 h 547328"/>
              <a:gd name="T4" fmla="*/ 255337 w 850540"/>
              <a:gd name="T5" fmla="*/ 401540 h 547328"/>
              <a:gd name="T6" fmla="*/ 0 w 850540"/>
              <a:gd name="T7" fmla="*/ 401540 h 547328"/>
              <a:gd name="T8" fmla="*/ 0 w 850540"/>
              <a:gd name="T9" fmla="*/ 255755 h 547328"/>
              <a:gd name="T10" fmla="*/ 255337 w 850540"/>
              <a:gd name="T11" fmla="*/ 255755 h 547328"/>
              <a:gd name="T12" fmla="*/ 255337 w 850540"/>
              <a:gd name="T13" fmla="*/ 291751 h 547328"/>
              <a:gd name="T14" fmla="*/ 0 w 850540"/>
              <a:gd name="T15" fmla="*/ 291751 h 547328"/>
              <a:gd name="T16" fmla="*/ 88938 w 850540"/>
              <a:gd name="T17" fmla="*/ 32026 h 547328"/>
              <a:gd name="T18" fmla="*/ 456409 w 850540"/>
              <a:gd name="T19" fmla="*/ 376400 h 547328"/>
              <a:gd name="T20" fmla="*/ 469739 w 850540"/>
              <a:gd name="T21" fmla="*/ 388994 h 547328"/>
              <a:gd name="T22" fmla="*/ 483429 w 850540"/>
              <a:gd name="T23" fmla="*/ 376400 h 547328"/>
              <a:gd name="T24" fmla="*/ 850900 w 850540"/>
              <a:gd name="T25" fmla="*/ 32026 h 547328"/>
              <a:gd name="T26" fmla="*/ 850900 w 850540"/>
              <a:gd name="T27" fmla="*/ 34185 h 547328"/>
              <a:gd name="T28" fmla="*/ 850900 w 850540"/>
              <a:gd name="T29" fmla="*/ 513502 h 547328"/>
              <a:gd name="T30" fmla="*/ 840813 w 850540"/>
              <a:gd name="T31" fmla="*/ 537971 h 547328"/>
              <a:gd name="T32" fmla="*/ 816675 w 850540"/>
              <a:gd name="T33" fmla="*/ 547687 h 547328"/>
              <a:gd name="T34" fmla="*/ 123163 w 850540"/>
              <a:gd name="T35" fmla="*/ 547687 h 547328"/>
              <a:gd name="T36" fmla="*/ 98665 w 850540"/>
              <a:gd name="T37" fmla="*/ 537971 h 547328"/>
              <a:gd name="T38" fmla="*/ 88938 w 850540"/>
              <a:gd name="T39" fmla="*/ 513502 h 547328"/>
              <a:gd name="T40" fmla="*/ 88938 w 850540"/>
              <a:gd name="T41" fmla="*/ 419941 h 547328"/>
              <a:gd name="T42" fmla="*/ 274835 w 850540"/>
              <a:gd name="T43" fmla="*/ 419941 h 547328"/>
              <a:gd name="T44" fmla="*/ 274835 w 850540"/>
              <a:gd name="T45" fmla="*/ 346892 h 547328"/>
              <a:gd name="T46" fmla="*/ 88938 w 850540"/>
              <a:gd name="T47" fmla="*/ 346892 h 547328"/>
              <a:gd name="T48" fmla="*/ 88938 w 850540"/>
              <a:gd name="T49" fmla="*/ 310188 h 547328"/>
              <a:gd name="T50" fmla="*/ 274835 w 850540"/>
              <a:gd name="T51" fmla="*/ 310188 h 547328"/>
              <a:gd name="T52" fmla="*/ 274835 w 850540"/>
              <a:gd name="T53" fmla="*/ 237499 h 547328"/>
              <a:gd name="T54" fmla="*/ 88938 w 850540"/>
              <a:gd name="T55" fmla="*/ 237499 h 547328"/>
              <a:gd name="T56" fmla="*/ 88938 w 850540"/>
              <a:gd name="T57" fmla="*/ 34185 h 547328"/>
              <a:gd name="T58" fmla="*/ 88938 w 850540"/>
              <a:gd name="T59" fmla="*/ 32026 h 547328"/>
              <a:gd name="T60" fmla="*/ 123163 w 850540"/>
              <a:gd name="T61" fmla="*/ 0 h 547328"/>
              <a:gd name="T62" fmla="*/ 816675 w 850540"/>
              <a:gd name="T63" fmla="*/ 0 h 547328"/>
              <a:gd name="T64" fmla="*/ 826041 w 850540"/>
              <a:gd name="T65" fmla="*/ 1439 h 547328"/>
              <a:gd name="T66" fmla="*/ 469739 w 850540"/>
              <a:gd name="T67" fmla="*/ 335018 h 547328"/>
              <a:gd name="T68" fmla="*/ 113796 w 850540"/>
              <a:gd name="T69" fmla="*/ 1439 h 547328"/>
              <a:gd name="T70" fmla="*/ 123163 w 850540"/>
              <a:gd name="T71" fmla="*/ 0 h 547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50540" h="547328">
                <a:moveTo>
                  <a:pt x="0" y="364945"/>
                </a:moveTo>
                <a:lnTo>
                  <a:pt x="255229" y="364945"/>
                </a:lnTo>
                <a:lnTo>
                  <a:pt x="255229" y="401277"/>
                </a:lnTo>
                <a:lnTo>
                  <a:pt x="0" y="401277"/>
                </a:lnTo>
                <a:lnTo>
                  <a:pt x="0" y="364945"/>
                </a:lnTo>
                <a:close/>
                <a:moveTo>
                  <a:pt x="0" y="255587"/>
                </a:moveTo>
                <a:lnTo>
                  <a:pt x="255229" y="255587"/>
                </a:lnTo>
                <a:lnTo>
                  <a:pt x="255229" y="291560"/>
                </a:lnTo>
                <a:lnTo>
                  <a:pt x="0" y="291560"/>
                </a:lnTo>
                <a:lnTo>
                  <a:pt x="0" y="255587"/>
                </a:lnTo>
                <a:close/>
                <a:moveTo>
                  <a:pt x="88900" y="32005"/>
                </a:moveTo>
                <a:lnTo>
                  <a:pt x="456216" y="376153"/>
                </a:lnTo>
                <a:lnTo>
                  <a:pt x="469540" y="388739"/>
                </a:lnTo>
                <a:lnTo>
                  <a:pt x="483224" y="376153"/>
                </a:lnTo>
                <a:lnTo>
                  <a:pt x="850540" y="32005"/>
                </a:lnTo>
                <a:cubicBezTo>
                  <a:pt x="850540" y="32724"/>
                  <a:pt x="850540" y="33444"/>
                  <a:pt x="850540" y="34163"/>
                </a:cubicBezTo>
                <a:lnTo>
                  <a:pt x="850540" y="513165"/>
                </a:lnTo>
                <a:cubicBezTo>
                  <a:pt x="850540" y="522514"/>
                  <a:pt x="846939" y="531145"/>
                  <a:pt x="840457" y="537618"/>
                </a:cubicBezTo>
                <a:cubicBezTo>
                  <a:pt x="834335" y="543731"/>
                  <a:pt x="825692" y="547328"/>
                  <a:pt x="816329" y="547328"/>
                </a:cubicBezTo>
                <a:lnTo>
                  <a:pt x="123111" y="547328"/>
                </a:lnTo>
                <a:cubicBezTo>
                  <a:pt x="113748" y="547328"/>
                  <a:pt x="105105" y="543731"/>
                  <a:pt x="98623" y="537618"/>
                </a:cubicBezTo>
                <a:cubicBezTo>
                  <a:pt x="92501" y="531145"/>
                  <a:pt x="88900" y="522514"/>
                  <a:pt x="88900" y="513165"/>
                </a:cubicBezTo>
                <a:lnTo>
                  <a:pt x="88900" y="419666"/>
                </a:lnTo>
                <a:lnTo>
                  <a:pt x="274719" y="419666"/>
                </a:lnTo>
                <a:lnTo>
                  <a:pt x="274719" y="346665"/>
                </a:lnTo>
                <a:lnTo>
                  <a:pt x="88900" y="346665"/>
                </a:lnTo>
                <a:lnTo>
                  <a:pt x="88900" y="309985"/>
                </a:lnTo>
                <a:lnTo>
                  <a:pt x="274719" y="309985"/>
                </a:lnTo>
                <a:lnTo>
                  <a:pt x="274719" y="237343"/>
                </a:lnTo>
                <a:lnTo>
                  <a:pt x="88900" y="237343"/>
                </a:lnTo>
                <a:lnTo>
                  <a:pt x="88900" y="34163"/>
                </a:lnTo>
                <a:cubicBezTo>
                  <a:pt x="88900" y="33444"/>
                  <a:pt x="88900" y="32724"/>
                  <a:pt x="88900" y="32005"/>
                </a:cubicBezTo>
                <a:close/>
                <a:moveTo>
                  <a:pt x="123111" y="0"/>
                </a:moveTo>
                <a:lnTo>
                  <a:pt x="816329" y="0"/>
                </a:lnTo>
                <a:cubicBezTo>
                  <a:pt x="819570" y="0"/>
                  <a:pt x="822811" y="359"/>
                  <a:pt x="825692" y="1438"/>
                </a:cubicBezTo>
                <a:lnTo>
                  <a:pt x="469540" y="334798"/>
                </a:lnTo>
                <a:lnTo>
                  <a:pt x="113748" y="1438"/>
                </a:lnTo>
                <a:cubicBezTo>
                  <a:pt x="116629" y="359"/>
                  <a:pt x="119510" y="0"/>
                  <a:pt x="123111"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34" name="Subtitle 2">
            <a:extLst>
              <a:ext uri="{FF2B5EF4-FFF2-40B4-BE49-F238E27FC236}">
                <a16:creationId xmlns:a16="http://schemas.microsoft.com/office/drawing/2014/main" id="{839053BB-7D4B-194B-A2B3-69D76CA2D8A9}"/>
              </a:ext>
            </a:extLst>
          </p:cNvPr>
          <p:cNvSpPr txBox="1">
            <a:spLocks/>
          </p:cNvSpPr>
          <p:nvPr/>
        </p:nvSpPr>
        <p:spPr>
          <a:xfrm>
            <a:off x="2662896" y="9938994"/>
            <a:ext cx="427831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5" name="TextBox 34">
            <a:extLst>
              <a:ext uri="{FF2B5EF4-FFF2-40B4-BE49-F238E27FC236}">
                <a16:creationId xmlns:a16="http://schemas.microsoft.com/office/drawing/2014/main" id="{2A0AEE86-B2D9-4242-BFD7-8AAE5396A41D}"/>
              </a:ext>
            </a:extLst>
          </p:cNvPr>
          <p:cNvSpPr txBox="1"/>
          <p:nvPr/>
        </p:nvSpPr>
        <p:spPr>
          <a:xfrm>
            <a:off x="3577999" y="93161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9D75960A-B818-A44E-A83B-D6F4E1F2169C}"/>
              </a:ext>
            </a:extLst>
          </p:cNvPr>
          <p:cNvSpPr txBox="1">
            <a:spLocks/>
          </p:cNvSpPr>
          <p:nvPr/>
        </p:nvSpPr>
        <p:spPr>
          <a:xfrm>
            <a:off x="7567256" y="9938994"/>
            <a:ext cx="427831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2" name="TextBox 41">
            <a:extLst>
              <a:ext uri="{FF2B5EF4-FFF2-40B4-BE49-F238E27FC236}">
                <a16:creationId xmlns:a16="http://schemas.microsoft.com/office/drawing/2014/main" id="{293323B4-604E-584E-8579-DA020F5FCB00}"/>
              </a:ext>
            </a:extLst>
          </p:cNvPr>
          <p:cNvSpPr txBox="1"/>
          <p:nvPr/>
        </p:nvSpPr>
        <p:spPr>
          <a:xfrm>
            <a:off x="8482359" y="93161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4" name="Subtitle 2">
            <a:extLst>
              <a:ext uri="{FF2B5EF4-FFF2-40B4-BE49-F238E27FC236}">
                <a16:creationId xmlns:a16="http://schemas.microsoft.com/office/drawing/2014/main" id="{70D49EEF-9F29-7F48-B5AC-79019E9B146E}"/>
              </a:ext>
            </a:extLst>
          </p:cNvPr>
          <p:cNvSpPr txBox="1">
            <a:spLocks/>
          </p:cNvSpPr>
          <p:nvPr/>
        </p:nvSpPr>
        <p:spPr>
          <a:xfrm>
            <a:off x="12471616" y="9938994"/>
            <a:ext cx="427831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5" name="TextBox 44">
            <a:extLst>
              <a:ext uri="{FF2B5EF4-FFF2-40B4-BE49-F238E27FC236}">
                <a16:creationId xmlns:a16="http://schemas.microsoft.com/office/drawing/2014/main" id="{44BE0F45-7E3C-7646-88CF-4EB444C4B384}"/>
              </a:ext>
            </a:extLst>
          </p:cNvPr>
          <p:cNvSpPr txBox="1"/>
          <p:nvPr/>
        </p:nvSpPr>
        <p:spPr>
          <a:xfrm>
            <a:off x="13386719" y="93161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FFA1D7B0-0F82-EE4E-B5B9-CC3229374A11}"/>
              </a:ext>
            </a:extLst>
          </p:cNvPr>
          <p:cNvSpPr txBox="1">
            <a:spLocks/>
          </p:cNvSpPr>
          <p:nvPr/>
        </p:nvSpPr>
        <p:spPr>
          <a:xfrm>
            <a:off x="17375976" y="9938994"/>
            <a:ext cx="4278314"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8" name="TextBox 47">
            <a:extLst>
              <a:ext uri="{FF2B5EF4-FFF2-40B4-BE49-F238E27FC236}">
                <a16:creationId xmlns:a16="http://schemas.microsoft.com/office/drawing/2014/main" id="{2A315FB3-5F59-3D48-BCCC-4F4F7D556CD1}"/>
              </a:ext>
            </a:extLst>
          </p:cNvPr>
          <p:cNvSpPr txBox="1"/>
          <p:nvPr/>
        </p:nvSpPr>
        <p:spPr>
          <a:xfrm>
            <a:off x="18291079" y="9316125"/>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7847164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B315A3A-4E9D-9F44-8FAF-AD26629837E1}"/>
              </a:ext>
            </a:extLst>
          </p:cNvPr>
          <p:cNvGrpSpPr/>
          <p:nvPr/>
        </p:nvGrpSpPr>
        <p:grpSpPr>
          <a:xfrm>
            <a:off x="1520825" y="6610725"/>
            <a:ext cx="10112741" cy="2551949"/>
            <a:chOff x="7344158" y="7200757"/>
            <a:chExt cx="10112741" cy="2551949"/>
          </a:xfrm>
        </p:grpSpPr>
        <p:sp>
          <p:nvSpPr>
            <p:cNvPr id="3073" name="Freeform 1">
              <a:extLst>
                <a:ext uri="{FF2B5EF4-FFF2-40B4-BE49-F238E27FC236}">
                  <a16:creationId xmlns:a16="http://schemas.microsoft.com/office/drawing/2014/main" id="{3083EA2E-FB97-0D40-B23B-D2FB087AD066}"/>
                </a:ext>
              </a:extLst>
            </p:cNvPr>
            <p:cNvSpPr>
              <a:spLocks noChangeArrowheads="1"/>
            </p:cNvSpPr>
            <p:nvPr/>
          </p:nvSpPr>
          <p:spPr bwMode="auto">
            <a:xfrm>
              <a:off x="7491053" y="9254415"/>
              <a:ext cx="1595688" cy="498291"/>
            </a:xfrm>
            <a:custGeom>
              <a:avLst/>
              <a:gdLst>
                <a:gd name="T0" fmla="*/ 439 w 2443"/>
                <a:gd name="T1" fmla="*/ 764 h 765"/>
                <a:gd name="T2" fmla="*/ 0 w 2443"/>
                <a:gd name="T3" fmla="*/ 0 h 765"/>
                <a:gd name="T4" fmla="*/ 2442 w 2443"/>
                <a:gd name="T5" fmla="*/ 0 h 765"/>
                <a:gd name="T6" fmla="*/ 2004 w 2443"/>
                <a:gd name="T7" fmla="*/ 764 h 765"/>
                <a:gd name="T8" fmla="*/ 439 w 2443"/>
                <a:gd name="T9" fmla="*/ 764 h 765"/>
              </a:gdLst>
              <a:ahLst/>
              <a:cxnLst>
                <a:cxn ang="0">
                  <a:pos x="T0" y="T1"/>
                </a:cxn>
                <a:cxn ang="0">
                  <a:pos x="T2" y="T3"/>
                </a:cxn>
                <a:cxn ang="0">
                  <a:pos x="T4" y="T5"/>
                </a:cxn>
                <a:cxn ang="0">
                  <a:pos x="T6" y="T7"/>
                </a:cxn>
                <a:cxn ang="0">
                  <a:pos x="T8" y="T9"/>
                </a:cxn>
              </a:cxnLst>
              <a:rect l="0" t="0" r="r" b="b"/>
              <a:pathLst>
                <a:path w="2443" h="765">
                  <a:moveTo>
                    <a:pt x="439" y="764"/>
                  </a:moveTo>
                  <a:lnTo>
                    <a:pt x="0" y="0"/>
                  </a:lnTo>
                  <a:lnTo>
                    <a:pt x="2442" y="0"/>
                  </a:lnTo>
                  <a:lnTo>
                    <a:pt x="2004" y="764"/>
                  </a:lnTo>
                  <a:lnTo>
                    <a:pt x="439" y="764"/>
                  </a:lnTo>
                </a:path>
              </a:pathLst>
            </a:custGeom>
            <a:solidFill>
              <a:schemeClr val="accent2">
                <a:lumMod val="50000"/>
              </a:schemeClr>
            </a:solidFill>
            <a:ln>
              <a:noFill/>
            </a:ln>
            <a:effectLst/>
          </p:spPr>
          <p:txBody>
            <a:bodyPr wrap="none" anchor="ctr"/>
            <a:lstStyle/>
            <a:p>
              <a:endParaRPr lang="en-US" sz="6532" dirty="0">
                <a:latin typeface="Lato Light" panose="020F0502020204030203" pitchFamily="34" charset="0"/>
              </a:endParaRPr>
            </a:p>
          </p:txBody>
        </p:sp>
        <p:sp useBgFill="1">
          <p:nvSpPr>
            <p:cNvPr id="3074" name="Freeform 2">
              <a:extLst>
                <a:ext uri="{FF2B5EF4-FFF2-40B4-BE49-F238E27FC236}">
                  <a16:creationId xmlns:a16="http://schemas.microsoft.com/office/drawing/2014/main" id="{10179A06-046B-DF40-9D54-E7DDA84B8F7C}"/>
                </a:ext>
              </a:extLst>
            </p:cNvPr>
            <p:cNvSpPr>
              <a:spLocks noChangeArrowheads="1"/>
            </p:cNvSpPr>
            <p:nvPr/>
          </p:nvSpPr>
          <p:spPr bwMode="auto">
            <a:xfrm>
              <a:off x="7453610" y="7310209"/>
              <a:ext cx="9893838" cy="2108381"/>
            </a:xfrm>
            <a:custGeom>
              <a:avLst/>
              <a:gdLst>
                <a:gd name="T0" fmla="*/ 15146 w 15147"/>
                <a:gd name="T1" fmla="*/ 0 h 3230"/>
                <a:gd name="T2" fmla="*/ 0 w 15147"/>
                <a:gd name="T3" fmla="*/ 0 h 3230"/>
                <a:gd name="T4" fmla="*/ 0 w 15147"/>
                <a:gd name="T5" fmla="*/ 3229 h 3230"/>
                <a:gd name="T6" fmla="*/ 15146 w 15147"/>
                <a:gd name="T7" fmla="*/ 3229 h 3230"/>
                <a:gd name="T8" fmla="*/ 15146 w 15147"/>
                <a:gd name="T9" fmla="*/ 0 h 3230"/>
              </a:gdLst>
              <a:ahLst/>
              <a:cxnLst>
                <a:cxn ang="0">
                  <a:pos x="T0" y="T1"/>
                </a:cxn>
                <a:cxn ang="0">
                  <a:pos x="T2" y="T3"/>
                </a:cxn>
                <a:cxn ang="0">
                  <a:pos x="T4" y="T5"/>
                </a:cxn>
                <a:cxn ang="0">
                  <a:pos x="T6" y="T7"/>
                </a:cxn>
                <a:cxn ang="0">
                  <a:pos x="T8" y="T9"/>
                </a:cxn>
              </a:cxnLst>
              <a:rect l="0" t="0" r="r" b="b"/>
              <a:pathLst>
                <a:path w="15147" h="3230">
                  <a:moveTo>
                    <a:pt x="15146" y="0"/>
                  </a:moveTo>
                  <a:lnTo>
                    <a:pt x="0" y="0"/>
                  </a:lnTo>
                  <a:lnTo>
                    <a:pt x="0" y="3229"/>
                  </a:lnTo>
                  <a:lnTo>
                    <a:pt x="15146" y="3229"/>
                  </a:lnTo>
                  <a:lnTo>
                    <a:pt x="15146" y="0"/>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5" name="Freeform 3">
              <a:extLst>
                <a:ext uri="{FF2B5EF4-FFF2-40B4-BE49-F238E27FC236}">
                  <a16:creationId xmlns:a16="http://schemas.microsoft.com/office/drawing/2014/main" id="{ACA12FB9-8BA4-EB42-834F-AF577C3B9584}"/>
                </a:ext>
              </a:extLst>
            </p:cNvPr>
            <p:cNvSpPr>
              <a:spLocks noChangeArrowheads="1"/>
            </p:cNvSpPr>
            <p:nvPr/>
          </p:nvSpPr>
          <p:spPr bwMode="auto">
            <a:xfrm>
              <a:off x="7344158" y="7200757"/>
              <a:ext cx="10112741" cy="2330166"/>
            </a:xfrm>
            <a:custGeom>
              <a:avLst/>
              <a:gdLst>
                <a:gd name="T0" fmla="*/ 15315 w 15484"/>
                <a:gd name="T1" fmla="*/ 3567 h 3568"/>
                <a:gd name="T2" fmla="*/ 15315 w 15484"/>
                <a:gd name="T3" fmla="*/ 3567 h 3568"/>
                <a:gd name="T4" fmla="*/ 15483 w 15484"/>
                <a:gd name="T5" fmla="*/ 3398 h 3568"/>
                <a:gd name="T6" fmla="*/ 15483 w 15484"/>
                <a:gd name="T7" fmla="*/ 169 h 3568"/>
                <a:gd name="T8" fmla="*/ 15483 w 15484"/>
                <a:gd name="T9" fmla="*/ 169 h 3568"/>
                <a:gd name="T10" fmla="*/ 15315 w 15484"/>
                <a:gd name="T11" fmla="*/ 0 h 3568"/>
                <a:gd name="T12" fmla="*/ 169 w 15484"/>
                <a:gd name="T13" fmla="*/ 0 h 3568"/>
                <a:gd name="T14" fmla="*/ 169 w 15484"/>
                <a:gd name="T15" fmla="*/ 0 h 3568"/>
                <a:gd name="T16" fmla="*/ 0 w 15484"/>
                <a:gd name="T17" fmla="*/ 169 h 3568"/>
                <a:gd name="T18" fmla="*/ 0 w 15484"/>
                <a:gd name="T19" fmla="*/ 3398 h 3568"/>
                <a:gd name="T20" fmla="*/ 0 w 15484"/>
                <a:gd name="T21" fmla="*/ 3398 h 3568"/>
                <a:gd name="T22" fmla="*/ 169 w 15484"/>
                <a:gd name="T23" fmla="*/ 3567 h 3568"/>
                <a:gd name="T24" fmla="*/ 15315 w 15484"/>
                <a:gd name="T25" fmla="*/ 3567 h 3568"/>
                <a:gd name="T26" fmla="*/ 15315 w 15484"/>
                <a:gd name="T27" fmla="*/ 3398 h 3568"/>
                <a:gd name="T28" fmla="*/ 169 w 15484"/>
                <a:gd name="T29" fmla="*/ 3398 h 3568"/>
                <a:gd name="T30" fmla="*/ 169 w 15484"/>
                <a:gd name="T31" fmla="*/ 169 h 3568"/>
                <a:gd name="T32" fmla="*/ 15315 w 15484"/>
                <a:gd name="T33" fmla="*/ 169 h 3568"/>
                <a:gd name="T34" fmla="*/ 15315 w 15484"/>
                <a:gd name="T35" fmla="*/ 3398 h 3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84" h="3568">
                  <a:moveTo>
                    <a:pt x="15315" y="3567"/>
                  </a:moveTo>
                  <a:lnTo>
                    <a:pt x="15315" y="3567"/>
                  </a:lnTo>
                  <a:cubicBezTo>
                    <a:pt x="15407" y="3567"/>
                    <a:pt x="15483" y="3492"/>
                    <a:pt x="15483" y="3398"/>
                  </a:cubicBezTo>
                  <a:lnTo>
                    <a:pt x="15483" y="169"/>
                  </a:lnTo>
                  <a:lnTo>
                    <a:pt x="15483" y="169"/>
                  </a:lnTo>
                  <a:cubicBezTo>
                    <a:pt x="15483" y="75"/>
                    <a:pt x="15407" y="0"/>
                    <a:pt x="15315" y="0"/>
                  </a:cubicBezTo>
                  <a:lnTo>
                    <a:pt x="169" y="0"/>
                  </a:lnTo>
                  <a:lnTo>
                    <a:pt x="169" y="0"/>
                  </a:lnTo>
                  <a:cubicBezTo>
                    <a:pt x="76" y="0"/>
                    <a:pt x="0" y="75"/>
                    <a:pt x="0" y="169"/>
                  </a:cubicBezTo>
                  <a:lnTo>
                    <a:pt x="0" y="3398"/>
                  </a:lnTo>
                  <a:lnTo>
                    <a:pt x="0" y="3398"/>
                  </a:lnTo>
                  <a:cubicBezTo>
                    <a:pt x="0" y="3492"/>
                    <a:pt x="76" y="3567"/>
                    <a:pt x="169" y="3567"/>
                  </a:cubicBezTo>
                  <a:lnTo>
                    <a:pt x="15315" y="3567"/>
                  </a:lnTo>
                  <a:close/>
                  <a:moveTo>
                    <a:pt x="15315" y="3398"/>
                  </a:moveTo>
                  <a:lnTo>
                    <a:pt x="169" y="3398"/>
                  </a:lnTo>
                  <a:lnTo>
                    <a:pt x="169" y="169"/>
                  </a:lnTo>
                  <a:lnTo>
                    <a:pt x="15315" y="169"/>
                  </a:lnTo>
                  <a:lnTo>
                    <a:pt x="15315" y="3398"/>
                  </a:lnTo>
                  <a:close/>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3076" name="Freeform 4">
              <a:extLst>
                <a:ext uri="{FF2B5EF4-FFF2-40B4-BE49-F238E27FC236}">
                  <a16:creationId xmlns:a16="http://schemas.microsoft.com/office/drawing/2014/main" id="{1F5BACBB-3762-4141-8974-318E7F4CC385}"/>
                </a:ext>
              </a:extLst>
            </p:cNvPr>
            <p:cNvSpPr>
              <a:spLocks noChangeArrowheads="1"/>
            </p:cNvSpPr>
            <p:nvPr/>
          </p:nvSpPr>
          <p:spPr bwMode="auto">
            <a:xfrm>
              <a:off x="7776204" y="7629924"/>
              <a:ext cx="1022506" cy="2122782"/>
            </a:xfrm>
            <a:custGeom>
              <a:avLst/>
              <a:gdLst>
                <a:gd name="T0" fmla="*/ 1565 w 1566"/>
                <a:gd name="T1" fmla="*/ 0 h 3252"/>
                <a:gd name="T2" fmla="*/ 782 w 1566"/>
                <a:gd name="T3" fmla="*/ 781 h 3252"/>
                <a:gd name="T4" fmla="*/ 0 w 1566"/>
                <a:gd name="T5" fmla="*/ 0 h 3252"/>
                <a:gd name="T6" fmla="*/ 0 w 1566"/>
                <a:gd name="T7" fmla="*/ 3251 h 3252"/>
                <a:gd name="T8" fmla="*/ 1565 w 1566"/>
                <a:gd name="T9" fmla="*/ 3251 h 3252"/>
                <a:gd name="T10" fmla="*/ 1565 w 1566"/>
                <a:gd name="T11" fmla="*/ 0 h 3252"/>
              </a:gdLst>
              <a:ahLst/>
              <a:cxnLst>
                <a:cxn ang="0">
                  <a:pos x="T0" y="T1"/>
                </a:cxn>
                <a:cxn ang="0">
                  <a:pos x="T2" y="T3"/>
                </a:cxn>
                <a:cxn ang="0">
                  <a:pos x="T4" y="T5"/>
                </a:cxn>
                <a:cxn ang="0">
                  <a:pos x="T6" y="T7"/>
                </a:cxn>
                <a:cxn ang="0">
                  <a:pos x="T8" y="T9"/>
                </a:cxn>
                <a:cxn ang="0">
                  <a:pos x="T10" y="T11"/>
                </a:cxn>
              </a:cxnLst>
              <a:rect l="0" t="0" r="r" b="b"/>
              <a:pathLst>
                <a:path w="1566" h="3252">
                  <a:moveTo>
                    <a:pt x="1565" y="0"/>
                  </a:moveTo>
                  <a:lnTo>
                    <a:pt x="782" y="781"/>
                  </a:lnTo>
                  <a:lnTo>
                    <a:pt x="0" y="0"/>
                  </a:lnTo>
                  <a:lnTo>
                    <a:pt x="0" y="3251"/>
                  </a:lnTo>
                  <a:lnTo>
                    <a:pt x="1565" y="3251"/>
                  </a:lnTo>
                  <a:lnTo>
                    <a:pt x="1565"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grpSp>
      <p:grpSp>
        <p:nvGrpSpPr>
          <p:cNvPr id="3" name="Group 2">
            <a:extLst>
              <a:ext uri="{FF2B5EF4-FFF2-40B4-BE49-F238E27FC236}">
                <a16:creationId xmlns:a16="http://schemas.microsoft.com/office/drawing/2014/main" id="{231B52EC-0F35-3E46-B9E2-3188F8467E95}"/>
              </a:ext>
            </a:extLst>
          </p:cNvPr>
          <p:cNvGrpSpPr/>
          <p:nvPr/>
        </p:nvGrpSpPr>
        <p:grpSpPr>
          <a:xfrm>
            <a:off x="1520825" y="3252763"/>
            <a:ext cx="10112741" cy="2551949"/>
            <a:chOff x="7344158" y="4294533"/>
            <a:chExt cx="10112741" cy="2551949"/>
          </a:xfrm>
        </p:grpSpPr>
        <p:sp>
          <p:nvSpPr>
            <p:cNvPr id="3077" name="Freeform 5">
              <a:extLst>
                <a:ext uri="{FF2B5EF4-FFF2-40B4-BE49-F238E27FC236}">
                  <a16:creationId xmlns:a16="http://schemas.microsoft.com/office/drawing/2014/main" id="{9FF7FAD2-6E67-664F-83B7-6C75FE25AD78}"/>
                </a:ext>
              </a:extLst>
            </p:cNvPr>
            <p:cNvSpPr>
              <a:spLocks noChangeArrowheads="1"/>
            </p:cNvSpPr>
            <p:nvPr/>
          </p:nvSpPr>
          <p:spPr bwMode="auto">
            <a:xfrm>
              <a:off x="7491053" y="6345309"/>
              <a:ext cx="1595688" cy="501173"/>
            </a:xfrm>
            <a:custGeom>
              <a:avLst/>
              <a:gdLst>
                <a:gd name="T0" fmla="*/ 439 w 2443"/>
                <a:gd name="T1" fmla="*/ 765 h 766"/>
                <a:gd name="T2" fmla="*/ 0 w 2443"/>
                <a:gd name="T3" fmla="*/ 0 h 766"/>
                <a:gd name="T4" fmla="*/ 2442 w 2443"/>
                <a:gd name="T5" fmla="*/ 0 h 766"/>
                <a:gd name="T6" fmla="*/ 2004 w 2443"/>
                <a:gd name="T7" fmla="*/ 765 h 766"/>
                <a:gd name="T8" fmla="*/ 439 w 2443"/>
                <a:gd name="T9" fmla="*/ 765 h 766"/>
              </a:gdLst>
              <a:ahLst/>
              <a:cxnLst>
                <a:cxn ang="0">
                  <a:pos x="T0" y="T1"/>
                </a:cxn>
                <a:cxn ang="0">
                  <a:pos x="T2" y="T3"/>
                </a:cxn>
                <a:cxn ang="0">
                  <a:pos x="T4" y="T5"/>
                </a:cxn>
                <a:cxn ang="0">
                  <a:pos x="T6" y="T7"/>
                </a:cxn>
                <a:cxn ang="0">
                  <a:pos x="T8" y="T9"/>
                </a:cxn>
              </a:cxnLst>
              <a:rect l="0" t="0" r="r" b="b"/>
              <a:pathLst>
                <a:path w="2443" h="766">
                  <a:moveTo>
                    <a:pt x="439" y="765"/>
                  </a:moveTo>
                  <a:lnTo>
                    <a:pt x="0" y="0"/>
                  </a:lnTo>
                  <a:lnTo>
                    <a:pt x="2442" y="0"/>
                  </a:lnTo>
                  <a:lnTo>
                    <a:pt x="2004" y="765"/>
                  </a:lnTo>
                  <a:lnTo>
                    <a:pt x="439" y="765"/>
                  </a:lnTo>
                </a:path>
              </a:pathLst>
            </a:custGeom>
            <a:solidFill>
              <a:schemeClr val="accent1">
                <a:lumMod val="50000"/>
              </a:schemeClr>
            </a:solidFill>
            <a:ln>
              <a:noFill/>
            </a:ln>
            <a:effectLst/>
          </p:spPr>
          <p:txBody>
            <a:bodyPr wrap="none" anchor="ctr"/>
            <a:lstStyle/>
            <a:p>
              <a:endParaRPr lang="en-US" sz="6532" dirty="0">
                <a:latin typeface="Lato Light" panose="020F0502020204030203" pitchFamily="34" charset="0"/>
              </a:endParaRPr>
            </a:p>
          </p:txBody>
        </p:sp>
        <p:sp useBgFill="1">
          <p:nvSpPr>
            <p:cNvPr id="3078" name="Freeform 6">
              <a:extLst>
                <a:ext uri="{FF2B5EF4-FFF2-40B4-BE49-F238E27FC236}">
                  <a16:creationId xmlns:a16="http://schemas.microsoft.com/office/drawing/2014/main" id="{3AA7EAB9-9051-4F48-84FF-112C14DE221D}"/>
                </a:ext>
              </a:extLst>
            </p:cNvPr>
            <p:cNvSpPr>
              <a:spLocks noChangeArrowheads="1"/>
            </p:cNvSpPr>
            <p:nvPr/>
          </p:nvSpPr>
          <p:spPr bwMode="auto">
            <a:xfrm>
              <a:off x="7453610" y="4403985"/>
              <a:ext cx="9893838" cy="2111261"/>
            </a:xfrm>
            <a:custGeom>
              <a:avLst/>
              <a:gdLst>
                <a:gd name="T0" fmla="*/ 15146 w 15147"/>
                <a:gd name="T1" fmla="*/ 0 h 3231"/>
                <a:gd name="T2" fmla="*/ 0 w 15147"/>
                <a:gd name="T3" fmla="*/ 0 h 3231"/>
                <a:gd name="T4" fmla="*/ 0 w 15147"/>
                <a:gd name="T5" fmla="*/ 3230 h 3231"/>
                <a:gd name="T6" fmla="*/ 15146 w 15147"/>
                <a:gd name="T7" fmla="*/ 3230 h 3231"/>
                <a:gd name="T8" fmla="*/ 15146 w 15147"/>
                <a:gd name="T9" fmla="*/ 0 h 3231"/>
              </a:gdLst>
              <a:ahLst/>
              <a:cxnLst>
                <a:cxn ang="0">
                  <a:pos x="T0" y="T1"/>
                </a:cxn>
                <a:cxn ang="0">
                  <a:pos x="T2" y="T3"/>
                </a:cxn>
                <a:cxn ang="0">
                  <a:pos x="T4" y="T5"/>
                </a:cxn>
                <a:cxn ang="0">
                  <a:pos x="T6" y="T7"/>
                </a:cxn>
                <a:cxn ang="0">
                  <a:pos x="T8" y="T9"/>
                </a:cxn>
              </a:cxnLst>
              <a:rect l="0" t="0" r="r" b="b"/>
              <a:pathLst>
                <a:path w="15147" h="3231">
                  <a:moveTo>
                    <a:pt x="15146" y="0"/>
                  </a:moveTo>
                  <a:lnTo>
                    <a:pt x="0" y="0"/>
                  </a:lnTo>
                  <a:lnTo>
                    <a:pt x="0" y="3230"/>
                  </a:lnTo>
                  <a:lnTo>
                    <a:pt x="15146" y="3230"/>
                  </a:lnTo>
                  <a:lnTo>
                    <a:pt x="15146" y="0"/>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079" name="Freeform 7">
              <a:extLst>
                <a:ext uri="{FF2B5EF4-FFF2-40B4-BE49-F238E27FC236}">
                  <a16:creationId xmlns:a16="http://schemas.microsoft.com/office/drawing/2014/main" id="{9B3B8AB8-A307-6D4E-8164-AFDD76294A7C}"/>
                </a:ext>
              </a:extLst>
            </p:cNvPr>
            <p:cNvSpPr>
              <a:spLocks noChangeArrowheads="1"/>
            </p:cNvSpPr>
            <p:nvPr/>
          </p:nvSpPr>
          <p:spPr bwMode="auto">
            <a:xfrm>
              <a:off x="7344158" y="4294533"/>
              <a:ext cx="10112741" cy="2330164"/>
            </a:xfrm>
            <a:custGeom>
              <a:avLst/>
              <a:gdLst>
                <a:gd name="T0" fmla="*/ 15315 w 15484"/>
                <a:gd name="T1" fmla="*/ 3568 h 3569"/>
                <a:gd name="T2" fmla="*/ 15315 w 15484"/>
                <a:gd name="T3" fmla="*/ 3568 h 3569"/>
                <a:gd name="T4" fmla="*/ 15483 w 15484"/>
                <a:gd name="T5" fmla="*/ 3399 h 3569"/>
                <a:gd name="T6" fmla="*/ 15483 w 15484"/>
                <a:gd name="T7" fmla="*/ 169 h 3569"/>
                <a:gd name="T8" fmla="*/ 15483 w 15484"/>
                <a:gd name="T9" fmla="*/ 169 h 3569"/>
                <a:gd name="T10" fmla="*/ 15315 w 15484"/>
                <a:gd name="T11" fmla="*/ 0 h 3569"/>
                <a:gd name="T12" fmla="*/ 169 w 15484"/>
                <a:gd name="T13" fmla="*/ 0 h 3569"/>
                <a:gd name="T14" fmla="*/ 169 w 15484"/>
                <a:gd name="T15" fmla="*/ 0 h 3569"/>
                <a:gd name="T16" fmla="*/ 0 w 15484"/>
                <a:gd name="T17" fmla="*/ 169 h 3569"/>
                <a:gd name="T18" fmla="*/ 0 w 15484"/>
                <a:gd name="T19" fmla="*/ 3399 h 3569"/>
                <a:gd name="T20" fmla="*/ 0 w 15484"/>
                <a:gd name="T21" fmla="*/ 3399 h 3569"/>
                <a:gd name="T22" fmla="*/ 169 w 15484"/>
                <a:gd name="T23" fmla="*/ 3568 h 3569"/>
                <a:gd name="T24" fmla="*/ 15315 w 15484"/>
                <a:gd name="T25" fmla="*/ 3568 h 3569"/>
                <a:gd name="T26" fmla="*/ 15315 w 15484"/>
                <a:gd name="T27" fmla="*/ 3399 h 3569"/>
                <a:gd name="T28" fmla="*/ 169 w 15484"/>
                <a:gd name="T29" fmla="*/ 3399 h 3569"/>
                <a:gd name="T30" fmla="*/ 169 w 15484"/>
                <a:gd name="T31" fmla="*/ 169 h 3569"/>
                <a:gd name="T32" fmla="*/ 15315 w 15484"/>
                <a:gd name="T33" fmla="*/ 169 h 3569"/>
                <a:gd name="T34" fmla="*/ 15315 w 15484"/>
                <a:gd name="T35" fmla="*/ 3399 h 3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84" h="3569">
                  <a:moveTo>
                    <a:pt x="15315" y="3568"/>
                  </a:moveTo>
                  <a:lnTo>
                    <a:pt x="15315" y="3568"/>
                  </a:lnTo>
                  <a:cubicBezTo>
                    <a:pt x="15407" y="3568"/>
                    <a:pt x="15483" y="3492"/>
                    <a:pt x="15483" y="3399"/>
                  </a:cubicBezTo>
                  <a:lnTo>
                    <a:pt x="15483" y="169"/>
                  </a:lnTo>
                  <a:lnTo>
                    <a:pt x="15483" y="169"/>
                  </a:lnTo>
                  <a:cubicBezTo>
                    <a:pt x="15483" y="76"/>
                    <a:pt x="15407" y="0"/>
                    <a:pt x="15315" y="0"/>
                  </a:cubicBezTo>
                  <a:lnTo>
                    <a:pt x="169" y="0"/>
                  </a:lnTo>
                  <a:lnTo>
                    <a:pt x="169" y="0"/>
                  </a:lnTo>
                  <a:cubicBezTo>
                    <a:pt x="76" y="0"/>
                    <a:pt x="0" y="76"/>
                    <a:pt x="0" y="169"/>
                  </a:cubicBezTo>
                  <a:lnTo>
                    <a:pt x="0" y="3399"/>
                  </a:lnTo>
                  <a:lnTo>
                    <a:pt x="0" y="3399"/>
                  </a:lnTo>
                  <a:cubicBezTo>
                    <a:pt x="0" y="3492"/>
                    <a:pt x="76" y="3568"/>
                    <a:pt x="169" y="3568"/>
                  </a:cubicBezTo>
                  <a:lnTo>
                    <a:pt x="15315" y="3568"/>
                  </a:lnTo>
                  <a:close/>
                  <a:moveTo>
                    <a:pt x="15315" y="3399"/>
                  </a:moveTo>
                  <a:lnTo>
                    <a:pt x="169" y="3399"/>
                  </a:lnTo>
                  <a:lnTo>
                    <a:pt x="169" y="169"/>
                  </a:lnTo>
                  <a:lnTo>
                    <a:pt x="15315" y="169"/>
                  </a:lnTo>
                  <a:lnTo>
                    <a:pt x="15315" y="3399"/>
                  </a:lnTo>
                  <a:close/>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3080" name="Freeform 8">
              <a:extLst>
                <a:ext uri="{FF2B5EF4-FFF2-40B4-BE49-F238E27FC236}">
                  <a16:creationId xmlns:a16="http://schemas.microsoft.com/office/drawing/2014/main" id="{3A8F2736-34B0-0340-83AB-AB0D36B67C3D}"/>
                </a:ext>
              </a:extLst>
            </p:cNvPr>
            <p:cNvSpPr>
              <a:spLocks noChangeArrowheads="1"/>
            </p:cNvSpPr>
            <p:nvPr/>
          </p:nvSpPr>
          <p:spPr bwMode="auto">
            <a:xfrm>
              <a:off x="7776204" y="4723697"/>
              <a:ext cx="1022506" cy="2122784"/>
            </a:xfrm>
            <a:custGeom>
              <a:avLst/>
              <a:gdLst>
                <a:gd name="T0" fmla="*/ 1565 w 1566"/>
                <a:gd name="T1" fmla="*/ 0 h 3252"/>
                <a:gd name="T2" fmla="*/ 782 w 1566"/>
                <a:gd name="T3" fmla="*/ 781 h 3252"/>
                <a:gd name="T4" fmla="*/ 0 w 1566"/>
                <a:gd name="T5" fmla="*/ 0 h 3252"/>
                <a:gd name="T6" fmla="*/ 0 w 1566"/>
                <a:gd name="T7" fmla="*/ 3251 h 3252"/>
                <a:gd name="T8" fmla="*/ 1565 w 1566"/>
                <a:gd name="T9" fmla="*/ 3251 h 3252"/>
                <a:gd name="T10" fmla="*/ 1565 w 1566"/>
                <a:gd name="T11" fmla="*/ 0 h 3252"/>
              </a:gdLst>
              <a:ahLst/>
              <a:cxnLst>
                <a:cxn ang="0">
                  <a:pos x="T0" y="T1"/>
                </a:cxn>
                <a:cxn ang="0">
                  <a:pos x="T2" y="T3"/>
                </a:cxn>
                <a:cxn ang="0">
                  <a:pos x="T4" y="T5"/>
                </a:cxn>
                <a:cxn ang="0">
                  <a:pos x="T6" y="T7"/>
                </a:cxn>
                <a:cxn ang="0">
                  <a:pos x="T8" y="T9"/>
                </a:cxn>
                <a:cxn ang="0">
                  <a:pos x="T10" y="T11"/>
                </a:cxn>
              </a:cxnLst>
              <a:rect l="0" t="0" r="r" b="b"/>
              <a:pathLst>
                <a:path w="1566" h="3252">
                  <a:moveTo>
                    <a:pt x="1565" y="0"/>
                  </a:moveTo>
                  <a:lnTo>
                    <a:pt x="782" y="781"/>
                  </a:lnTo>
                  <a:lnTo>
                    <a:pt x="0" y="0"/>
                  </a:lnTo>
                  <a:lnTo>
                    <a:pt x="0" y="3251"/>
                  </a:lnTo>
                  <a:lnTo>
                    <a:pt x="1565" y="3251"/>
                  </a:lnTo>
                  <a:lnTo>
                    <a:pt x="1565"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grpSp>
      <p:sp>
        <p:nvSpPr>
          <p:cNvPr id="10" name="TextBox 9">
            <a:extLst>
              <a:ext uri="{FF2B5EF4-FFF2-40B4-BE49-F238E27FC236}">
                <a16:creationId xmlns:a16="http://schemas.microsoft.com/office/drawing/2014/main" id="{14369F9C-E7AC-5445-BA99-BF5B404F6E0F}"/>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1" name="TextBox 10">
            <a:extLst>
              <a:ext uri="{FF2B5EF4-FFF2-40B4-BE49-F238E27FC236}">
                <a16:creationId xmlns:a16="http://schemas.microsoft.com/office/drawing/2014/main" id="{34CB7108-D883-4D43-ADB1-47A608F29F4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grpSp>
        <p:nvGrpSpPr>
          <p:cNvPr id="14" name="Group 13">
            <a:extLst>
              <a:ext uri="{FF2B5EF4-FFF2-40B4-BE49-F238E27FC236}">
                <a16:creationId xmlns:a16="http://schemas.microsoft.com/office/drawing/2014/main" id="{C66B2E52-420B-FC42-A1CB-7BEDF6136328}"/>
              </a:ext>
            </a:extLst>
          </p:cNvPr>
          <p:cNvGrpSpPr/>
          <p:nvPr/>
        </p:nvGrpSpPr>
        <p:grpSpPr>
          <a:xfrm>
            <a:off x="1520825" y="9974920"/>
            <a:ext cx="10112741" cy="2551949"/>
            <a:chOff x="7344158" y="7200757"/>
            <a:chExt cx="10112741" cy="2551949"/>
          </a:xfrm>
        </p:grpSpPr>
        <p:sp>
          <p:nvSpPr>
            <p:cNvPr id="15" name="Freeform 1">
              <a:extLst>
                <a:ext uri="{FF2B5EF4-FFF2-40B4-BE49-F238E27FC236}">
                  <a16:creationId xmlns:a16="http://schemas.microsoft.com/office/drawing/2014/main" id="{BB3D4E8A-7C8B-B745-82F4-7ACA36CD2B51}"/>
                </a:ext>
              </a:extLst>
            </p:cNvPr>
            <p:cNvSpPr>
              <a:spLocks noChangeArrowheads="1"/>
            </p:cNvSpPr>
            <p:nvPr/>
          </p:nvSpPr>
          <p:spPr bwMode="auto">
            <a:xfrm>
              <a:off x="7491053" y="9254415"/>
              <a:ext cx="1595688" cy="498291"/>
            </a:xfrm>
            <a:custGeom>
              <a:avLst/>
              <a:gdLst>
                <a:gd name="T0" fmla="*/ 439 w 2443"/>
                <a:gd name="T1" fmla="*/ 764 h 765"/>
                <a:gd name="T2" fmla="*/ 0 w 2443"/>
                <a:gd name="T3" fmla="*/ 0 h 765"/>
                <a:gd name="T4" fmla="*/ 2442 w 2443"/>
                <a:gd name="T5" fmla="*/ 0 h 765"/>
                <a:gd name="T6" fmla="*/ 2004 w 2443"/>
                <a:gd name="T7" fmla="*/ 764 h 765"/>
                <a:gd name="T8" fmla="*/ 439 w 2443"/>
                <a:gd name="T9" fmla="*/ 764 h 765"/>
              </a:gdLst>
              <a:ahLst/>
              <a:cxnLst>
                <a:cxn ang="0">
                  <a:pos x="T0" y="T1"/>
                </a:cxn>
                <a:cxn ang="0">
                  <a:pos x="T2" y="T3"/>
                </a:cxn>
                <a:cxn ang="0">
                  <a:pos x="T4" y="T5"/>
                </a:cxn>
                <a:cxn ang="0">
                  <a:pos x="T6" y="T7"/>
                </a:cxn>
                <a:cxn ang="0">
                  <a:pos x="T8" y="T9"/>
                </a:cxn>
              </a:cxnLst>
              <a:rect l="0" t="0" r="r" b="b"/>
              <a:pathLst>
                <a:path w="2443" h="765">
                  <a:moveTo>
                    <a:pt x="439" y="764"/>
                  </a:moveTo>
                  <a:lnTo>
                    <a:pt x="0" y="0"/>
                  </a:lnTo>
                  <a:lnTo>
                    <a:pt x="2442" y="0"/>
                  </a:lnTo>
                  <a:lnTo>
                    <a:pt x="2004" y="764"/>
                  </a:lnTo>
                  <a:lnTo>
                    <a:pt x="439" y="764"/>
                  </a:ln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useBgFill="1">
          <p:nvSpPr>
            <p:cNvPr id="16" name="Freeform 2">
              <a:extLst>
                <a:ext uri="{FF2B5EF4-FFF2-40B4-BE49-F238E27FC236}">
                  <a16:creationId xmlns:a16="http://schemas.microsoft.com/office/drawing/2014/main" id="{5E9AFCBE-DE90-BD43-A669-38DB7ACECF52}"/>
                </a:ext>
              </a:extLst>
            </p:cNvPr>
            <p:cNvSpPr>
              <a:spLocks noChangeArrowheads="1"/>
            </p:cNvSpPr>
            <p:nvPr/>
          </p:nvSpPr>
          <p:spPr bwMode="auto">
            <a:xfrm>
              <a:off x="7453610" y="7310209"/>
              <a:ext cx="9893838" cy="2108381"/>
            </a:xfrm>
            <a:custGeom>
              <a:avLst/>
              <a:gdLst>
                <a:gd name="T0" fmla="*/ 15146 w 15147"/>
                <a:gd name="T1" fmla="*/ 0 h 3230"/>
                <a:gd name="T2" fmla="*/ 0 w 15147"/>
                <a:gd name="T3" fmla="*/ 0 h 3230"/>
                <a:gd name="T4" fmla="*/ 0 w 15147"/>
                <a:gd name="T5" fmla="*/ 3229 h 3230"/>
                <a:gd name="T6" fmla="*/ 15146 w 15147"/>
                <a:gd name="T7" fmla="*/ 3229 h 3230"/>
                <a:gd name="T8" fmla="*/ 15146 w 15147"/>
                <a:gd name="T9" fmla="*/ 0 h 3230"/>
              </a:gdLst>
              <a:ahLst/>
              <a:cxnLst>
                <a:cxn ang="0">
                  <a:pos x="T0" y="T1"/>
                </a:cxn>
                <a:cxn ang="0">
                  <a:pos x="T2" y="T3"/>
                </a:cxn>
                <a:cxn ang="0">
                  <a:pos x="T4" y="T5"/>
                </a:cxn>
                <a:cxn ang="0">
                  <a:pos x="T6" y="T7"/>
                </a:cxn>
                <a:cxn ang="0">
                  <a:pos x="T8" y="T9"/>
                </a:cxn>
              </a:cxnLst>
              <a:rect l="0" t="0" r="r" b="b"/>
              <a:pathLst>
                <a:path w="15147" h="3230">
                  <a:moveTo>
                    <a:pt x="15146" y="0"/>
                  </a:moveTo>
                  <a:lnTo>
                    <a:pt x="0" y="0"/>
                  </a:lnTo>
                  <a:lnTo>
                    <a:pt x="0" y="3229"/>
                  </a:lnTo>
                  <a:lnTo>
                    <a:pt x="15146" y="3229"/>
                  </a:lnTo>
                  <a:lnTo>
                    <a:pt x="15146" y="0"/>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7" name="Freeform 3">
              <a:extLst>
                <a:ext uri="{FF2B5EF4-FFF2-40B4-BE49-F238E27FC236}">
                  <a16:creationId xmlns:a16="http://schemas.microsoft.com/office/drawing/2014/main" id="{A983084F-5833-9944-85DA-3B22AD2B2559}"/>
                </a:ext>
              </a:extLst>
            </p:cNvPr>
            <p:cNvSpPr>
              <a:spLocks noChangeArrowheads="1"/>
            </p:cNvSpPr>
            <p:nvPr/>
          </p:nvSpPr>
          <p:spPr bwMode="auto">
            <a:xfrm>
              <a:off x="7344158" y="7200757"/>
              <a:ext cx="10112741" cy="2330166"/>
            </a:xfrm>
            <a:custGeom>
              <a:avLst/>
              <a:gdLst>
                <a:gd name="T0" fmla="*/ 15315 w 15484"/>
                <a:gd name="T1" fmla="*/ 3567 h 3568"/>
                <a:gd name="T2" fmla="*/ 15315 w 15484"/>
                <a:gd name="T3" fmla="*/ 3567 h 3568"/>
                <a:gd name="T4" fmla="*/ 15483 w 15484"/>
                <a:gd name="T5" fmla="*/ 3398 h 3568"/>
                <a:gd name="T6" fmla="*/ 15483 w 15484"/>
                <a:gd name="T7" fmla="*/ 169 h 3568"/>
                <a:gd name="T8" fmla="*/ 15483 w 15484"/>
                <a:gd name="T9" fmla="*/ 169 h 3568"/>
                <a:gd name="T10" fmla="*/ 15315 w 15484"/>
                <a:gd name="T11" fmla="*/ 0 h 3568"/>
                <a:gd name="T12" fmla="*/ 169 w 15484"/>
                <a:gd name="T13" fmla="*/ 0 h 3568"/>
                <a:gd name="T14" fmla="*/ 169 w 15484"/>
                <a:gd name="T15" fmla="*/ 0 h 3568"/>
                <a:gd name="T16" fmla="*/ 0 w 15484"/>
                <a:gd name="T17" fmla="*/ 169 h 3568"/>
                <a:gd name="T18" fmla="*/ 0 w 15484"/>
                <a:gd name="T19" fmla="*/ 3398 h 3568"/>
                <a:gd name="T20" fmla="*/ 0 w 15484"/>
                <a:gd name="T21" fmla="*/ 3398 h 3568"/>
                <a:gd name="T22" fmla="*/ 169 w 15484"/>
                <a:gd name="T23" fmla="*/ 3567 h 3568"/>
                <a:gd name="T24" fmla="*/ 15315 w 15484"/>
                <a:gd name="T25" fmla="*/ 3567 h 3568"/>
                <a:gd name="T26" fmla="*/ 15315 w 15484"/>
                <a:gd name="T27" fmla="*/ 3398 h 3568"/>
                <a:gd name="T28" fmla="*/ 169 w 15484"/>
                <a:gd name="T29" fmla="*/ 3398 h 3568"/>
                <a:gd name="T30" fmla="*/ 169 w 15484"/>
                <a:gd name="T31" fmla="*/ 169 h 3568"/>
                <a:gd name="T32" fmla="*/ 15315 w 15484"/>
                <a:gd name="T33" fmla="*/ 169 h 3568"/>
                <a:gd name="T34" fmla="*/ 15315 w 15484"/>
                <a:gd name="T35" fmla="*/ 3398 h 3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84" h="3568">
                  <a:moveTo>
                    <a:pt x="15315" y="3567"/>
                  </a:moveTo>
                  <a:lnTo>
                    <a:pt x="15315" y="3567"/>
                  </a:lnTo>
                  <a:cubicBezTo>
                    <a:pt x="15407" y="3567"/>
                    <a:pt x="15483" y="3492"/>
                    <a:pt x="15483" y="3398"/>
                  </a:cubicBezTo>
                  <a:lnTo>
                    <a:pt x="15483" y="169"/>
                  </a:lnTo>
                  <a:lnTo>
                    <a:pt x="15483" y="169"/>
                  </a:lnTo>
                  <a:cubicBezTo>
                    <a:pt x="15483" y="75"/>
                    <a:pt x="15407" y="0"/>
                    <a:pt x="15315" y="0"/>
                  </a:cubicBezTo>
                  <a:lnTo>
                    <a:pt x="169" y="0"/>
                  </a:lnTo>
                  <a:lnTo>
                    <a:pt x="169" y="0"/>
                  </a:lnTo>
                  <a:cubicBezTo>
                    <a:pt x="76" y="0"/>
                    <a:pt x="0" y="75"/>
                    <a:pt x="0" y="169"/>
                  </a:cubicBezTo>
                  <a:lnTo>
                    <a:pt x="0" y="3398"/>
                  </a:lnTo>
                  <a:lnTo>
                    <a:pt x="0" y="3398"/>
                  </a:lnTo>
                  <a:cubicBezTo>
                    <a:pt x="0" y="3492"/>
                    <a:pt x="76" y="3567"/>
                    <a:pt x="169" y="3567"/>
                  </a:cubicBezTo>
                  <a:lnTo>
                    <a:pt x="15315" y="3567"/>
                  </a:lnTo>
                  <a:close/>
                  <a:moveTo>
                    <a:pt x="15315" y="3398"/>
                  </a:moveTo>
                  <a:lnTo>
                    <a:pt x="169" y="3398"/>
                  </a:lnTo>
                  <a:lnTo>
                    <a:pt x="169" y="169"/>
                  </a:lnTo>
                  <a:lnTo>
                    <a:pt x="15315" y="169"/>
                  </a:lnTo>
                  <a:lnTo>
                    <a:pt x="15315" y="3398"/>
                  </a:lnTo>
                  <a:close/>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8" name="Freeform 4">
              <a:extLst>
                <a:ext uri="{FF2B5EF4-FFF2-40B4-BE49-F238E27FC236}">
                  <a16:creationId xmlns:a16="http://schemas.microsoft.com/office/drawing/2014/main" id="{3302533E-6634-DA4E-8723-ADA1BE8B04CF}"/>
                </a:ext>
              </a:extLst>
            </p:cNvPr>
            <p:cNvSpPr>
              <a:spLocks noChangeArrowheads="1"/>
            </p:cNvSpPr>
            <p:nvPr/>
          </p:nvSpPr>
          <p:spPr bwMode="auto">
            <a:xfrm>
              <a:off x="7776204" y="7629924"/>
              <a:ext cx="1022506" cy="2122782"/>
            </a:xfrm>
            <a:custGeom>
              <a:avLst/>
              <a:gdLst>
                <a:gd name="T0" fmla="*/ 1565 w 1566"/>
                <a:gd name="T1" fmla="*/ 0 h 3252"/>
                <a:gd name="T2" fmla="*/ 782 w 1566"/>
                <a:gd name="T3" fmla="*/ 781 h 3252"/>
                <a:gd name="T4" fmla="*/ 0 w 1566"/>
                <a:gd name="T5" fmla="*/ 0 h 3252"/>
                <a:gd name="T6" fmla="*/ 0 w 1566"/>
                <a:gd name="T7" fmla="*/ 3251 h 3252"/>
                <a:gd name="T8" fmla="*/ 1565 w 1566"/>
                <a:gd name="T9" fmla="*/ 3251 h 3252"/>
                <a:gd name="T10" fmla="*/ 1565 w 1566"/>
                <a:gd name="T11" fmla="*/ 0 h 3252"/>
              </a:gdLst>
              <a:ahLst/>
              <a:cxnLst>
                <a:cxn ang="0">
                  <a:pos x="T0" y="T1"/>
                </a:cxn>
                <a:cxn ang="0">
                  <a:pos x="T2" y="T3"/>
                </a:cxn>
                <a:cxn ang="0">
                  <a:pos x="T4" y="T5"/>
                </a:cxn>
                <a:cxn ang="0">
                  <a:pos x="T6" y="T7"/>
                </a:cxn>
                <a:cxn ang="0">
                  <a:pos x="T8" y="T9"/>
                </a:cxn>
                <a:cxn ang="0">
                  <a:pos x="T10" y="T11"/>
                </a:cxn>
              </a:cxnLst>
              <a:rect l="0" t="0" r="r" b="b"/>
              <a:pathLst>
                <a:path w="1566" h="3252">
                  <a:moveTo>
                    <a:pt x="1565" y="0"/>
                  </a:moveTo>
                  <a:lnTo>
                    <a:pt x="782" y="781"/>
                  </a:lnTo>
                  <a:lnTo>
                    <a:pt x="0" y="0"/>
                  </a:lnTo>
                  <a:lnTo>
                    <a:pt x="0" y="3251"/>
                  </a:lnTo>
                  <a:lnTo>
                    <a:pt x="1565" y="3251"/>
                  </a:lnTo>
                  <a:lnTo>
                    <a:pt x="1565"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grpSp>
      <p:grpSp>
        <p:nvGrpSpPr>
          <p:cNvPr id="19" name="Group 18">
            <a:extLst>
              <a:ext uri="{FF2B5EF4-FFF2-40B4-BE49-F238E27FC236}">
                <a16:creationId xmlns:a16="http://schemas.microsoft.com/office/drawing/2014/main" id="{D6BD712C-39F2-4644-8EF6-9BB151385DE8}"/>
              </a:ext>
            </a:extLst>
          </p:cNvPr>
          <p:cNvGrpSpPr/>
          <p:nvPr/>
        </p:nvGrpSpPr>
        <p:grpSpPr>
          <a:xfrm>
            <a:off x="12744084" y="6610725"/>
            <a:ext cx="10112741" cy="2551949"/>
            <a:chOff x="7344158" y="7200757"/>
            <a:chExt cx="10112741" cy="2551949"/>
          </a:xfrm>
        </p:grpSpPr>
        <p:sp>
          <p:nvSpPr>
            <p:cNvPr id="20" name="Freeform 1">
              <a:extLst>
                <a:ext uri="{FF2B5EF4-FFF2-40B4-BE49-F238E27FC236}">
                  <a16:creationId xmlns:a16="http://schemas.microsoft.com/office/drawing/2014/main" id="{4109E74D-BF28-D542-9A61-84DE63BF6B63}"/>
                </a:ext>
              </a:extLst>
            </p:cNvPr>
            <p:cNvSpPr>
              <a:spLocks noChangeArrowheads="1"/>
            </p:cNvSpPr>
            <p:nvPr/>
          </p:nvSpPr>
          <p:spPr bwMode="auto">
            <a:xfrm>
              <a:off x="7491053" y="9254415"/>
              <a:ext cx="1595688" cy="498291"/>
            </a:xfrm>
            <a:custGeom>
              <a:avLst/>
              <a:gdLst>
                <a:gd name="T0" fmla="*/ 439 w 2443"/>
                <a:gd name="T1" fmla="*/ 764 h 765"/>
                <a:gd name="T2" fmla="*/ 0 w 2443"/>
                <a:gd name="T3" fmla="*/ 0 h 765"/>
                <a:gd name="T4" fmla="*/ 2442 w 2443"/>
                <a:gd name="T5" fmla="*/ 0 h 765"/>
                <a:gd name="T6" fmla="*/ 2004 w 2443"/>
                <a:gd name="T7" fmla="*/ 764 h 765"/>
                <a:gd name="T8" fmla="*/ 439 w 2443"/>
                <a:gd name="T9" fmla="*/ 764 h 765"/>
              </a:gdLst>
              <a:ahLst/>
              <a:cxnLst>
                <a:cxn ang="0">
                  <a:pos x="T0" y="T1"/>
                </a:cxn>
                <a:cxn ang="0">
                  <a:pos x="T2" y="T3"/>
                </a:cxn>
                <a:cxn ang="0">
                  <a:pos x="T4" y="T5"/>
                </a:cxn>
                <a:cxn ang="0">
                  <a:pos x="T6" y="T7"/>
                </a:cxn>
                <a:cxn ang="0">
                  <a:pos x="T8" y="T9"/>
                </a:cxn>
              </a:cxnLst>
              <a:rect l="0" t="0" r="r" b="b"/>
              <a:pathLst>
                <a:path w="2443" h="765">
                  <a:moveTo>
                    <a:pt x="439" y="764"/>
                  </a:moveTo>
                  <a:lnTo>
                    <a:pt x="0" y="0"/>
                  </a:lnTo>
                  <a:lnTo>
                    <a:pt x="2442" y="0"/>
                  </a:lnTo>
                  <a:lnTo>
                    <a:pt x="2004" y="764"/>
                  </a:lnTo>
                  <a:lnTo>
                    <a:pt x="439" y="764"/>
                  </a:lnTo>
                </a:path>
              </a:pathLst>
            </a:custGeom>
            <a:solidFill>
              <a:schemeClr val="accent5">
                <a:lumMod val="50000"/>
              </a:schemeClr>
            </a:solidFill>
            <a:ln>
              <a:noFill/>
            </a:ln>
            <a:effectLst/>
          </p:spPr>
          <p:txBody>
            <a:bodyPr wrap="none" anchor="ctr"/>
            <a:lstStyle/>
            <a:p>
              <a:endParaRPr lang="en-US" sz="6532" dirty="0">
                <a:latin typeface="Lato Light" panose="020F0502020204030203" pitchFamily="34" charset="0"/>
              </a:endParaRPr>
            </a:p>
          </p:txBody>
        </p:sp>
        <p:sp useBgFill="1">
          <p:nvSpPr>
            <p:cNvPr id="21" name="Freeform 2">
              <a:extLst>
                <a:ext uri="{FF2B5EF4-FFF2-40B4-BE49-F238E27FC236}">
                  <a16:creationId xmlns:a16="http://schemas.microsoft.com/office/drawing/2014/main" id="{E8F191C5-609F-D34E-826A-4EA844F4DD5D}"/>
                </a:ext>
              </a:extLst>
            </p:cNvPr>
            <p:cNvSpPr>
              <a:spLocks noChangeArrowheads="1"/>
            </p:cNvSpPr>
            <p:nvPr/>
          </p:nvSpPr>
          <p:spPr bwMode="auto">
            <a:xfrm>
              <a:off x="7453610" y="7310209"/>
              <a:ext cx="9893838" cy="2108381"/>
            </a:xfrm>
            <a:custGeom>
              <a:avLst/>
              <a:gdLst>
                <a:gd name="T0" fmla="*/ 15146 w 15147"/>
                <a:gd name="T1" fmla="*/ 0 h 3230"/>
                <a:gd name="T2" fmla="*/ 0 w 15147"/>
                <a:gd name="T3" fmla="*/ 0 h 3230"/>
                <a:gd name="T4" fmla="*/ 0 w 15147"/>
                <a:gd name="T5" fmla="*/ 3229 h 3230"/>
                <a:gd name="T6" fmla="*/ 15146 w 15147"/>
                <a:gd name="T7" fmla="*/ 3229 h 3230"/>
                <a:gd name="T8" fmla="*/ 15146 w 15147"/>
                <a:gd name="T9" fmla="*/ 0 h 3230"/>
              </a:gdLst>
              <a:ahLst/>
              <a:cxnLst>
                <a:cxn ang="0">
                  <a:pos x="T0" y="T1"/>
                </a:cxn>
                <a:cxn ang="0">
                  <a:pos x="T2" y="T3"/>
                </a:cxn>
                <a:cxn ang="0">
                  <a:pos x="T4" y="T5"/>
                </a:cxn>
                <a:cxn ang="0">
                  <a:pos x="T6" y="T7"/>
                </a:cxn>
                <a:cxn ang="0">
                  <a:pos x="T8" y="T9"/>
                </a:cxn>
              </a:cxnLst>
              <a:rect l="0" t="0" r="r" b="b"/>
              <a:pathLst>
                <a:path w="15147" h="3230">
                  <a:moveTo>
                    <a:pt x="15146" y="0"/>
                  </a:moveTo>
                  <a:lnTo>
                    <a:pt x="0" y="0"/>
                  </a:lnTo>
                  <a:lnTo>
                    <a:pt x="0" y="3229"/>
                  </a:lnTo>
                  <a:lnTo>
                    <a:pt x="15146" y="3229"/>
                  </a:lnTo>
                  <a:lnTo>
                    <a:pt x="15146" y="0"/>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2" name="Freeform 3">
              <a:extLst>
                <a:ext uri="{FF2B5EF4-FFF2-40B4-BE49-F238E27FC236}">
                  <a16:creationId xmlns:a16="http://schemas.microsoft.com/office/drawing/2014/main" id="{3B8341E5-D705-DB4D-A284-ED10EB2A76B9}"/>
                </a:ext>
              </a:extLst>
            </p:cNvPr>
            <p:cNvSpPr>
              <a:spLocks noChangeArrowheads="1"/>
            </p:cNvSpPr>
            <p:nvPr/>
          </p:nvSpPr>
          <p:spPr bwMode="auto">
            <a:xfrm>
              <a:off x="7344158" y="7200757"/>
              <a:ext cx="10112741" cy="2330166"/>
            </a:xfrm>
            <a:custGeom>
              <a:avLst/>
              <a:gdLst>
                <a:gd name="T0" fmla="*/ 15315 w 15484"/>
                <a:gd name="T1" fmla="*/ 3567 h 3568"/>
                <a:gd name="T2" fmla="*/ 15315 w 15484"/>
                <a:gd name="T3" fmla="*/ 3567 h 3568"/>
                <a:gd name="T4" fmla="*/ 15483 w 15484"/>
                <a:gd name="T5" fmla="*/ 3398 h 3568"/>
                <a:gd name="T6" fmla="*/ 15483 w 15484"/>
                <a:gd name="T7" fmla="*/ 169 h 3568"/>
                <a:gd name="T8" fmla="*/ 15483 w 15484"/>
                <a:gd name="T9" fmla="*/ 169 h 3568"/>
                <a:gd name="T10" fmla="*/ 15315 w 15484"/>
                <a:gd name="T11" fmla="*/ 0 h 3568"/>
                <a:gd name="T12" fmla="*/ 169 w 15484"/>
                <a:gd name="T13" fmla="*/ 0 h 3568"/>
                <a:gd name="T14" fmla="*/ 169 w 15484"/>
                <a:gd name="T15" fmla="*/ 0 h 3568"/>
                <a:gd name="T16" fmla="*/ 0 w 15484"/>
                <a:gd name="T17" fmla="*/ 169 h 3568"/>
                <a:gd name="T18" fmla="*/ 0 w 15484"/>
                <a:gd name="T19" fmla="*/ 3398 h 3568"/>
                <a:gd name="T20" fmla="*/ 0 w 15484"/>
                <a:gd name="T21" fmla="*/ 3398 h 3568"/>
                <a:gd name="T22" fmla="*/ 169 w 15484"/>
                <a:gd name="T23" fmla="*/ 3567 h 3568"/>
                <a:gd name="T24" fmla="*/ 15315 w 15484"/>
                <a:gd name="T25" fmla="*/ 3567 h 3568"/>
                <a:gd name="T26" fmla="*/ 15315 w 15484"/>
                <a:gd name="T27" fmla="*/ 3398 h 3568"/>
                <a:gd name="T28" fmla="*/ 169 w 15484"/>
                <a:gd name="T29" fmla="*/ 3398 h 3568"/>
                <a:gd name="T30" fmla="*/ 169 w 15484"/>
                <a:gd name="T31" fmla="*/ 169 h 3568"/>
                <a:gd name="T32" fmla="*/ 15315 w 15484"/>
                <a:gd name="T33" fmla="*/ 169 h 3568"/>
                <a:gd name="T34" fmla="*/ 15315 w 15484"/>
                <a:gd name="T35" fmla="*/ 3398 h 3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84" h="3568">
                  <a:moveTo>
                    <a:pt x="15315" y="3567"/>
                  </a:moveTo>
                  <a:lnTo>
                    <a:pt x="15315" y="3567"/>
                  </a:lnTo>
                  <a:cubicBezTo>
                    <a:pt x="15407" y="3567"/>
                    <a:pt x="15483" y="3492"/>
                    <a:pt x="15483" y="3398"/>
                  </a:cubicBezTo>
                  <a:lnTo>
                    <a:pt x="15483" y="169"/>
                  </a:lnTo>
                  <a:lnTo>
                    <a:pt x="15483" y="169"/>
                  </a:lnTo>
                  <a:cubicBezTo>
                    <a:pt x="15483" y="75"/>
                    <a:pt x="15407" y="0"/>
                    <a:pt x="15315" y="0"/>
                  </a:cubicBezTo>
                  <a:lnTo>
                    <a:pt x="169" y="0"/>
                  </a:lnTo>
                  <a:lnTo>
                    <a:pt x="169" y="0"/>
                  </a:lnTo>
                  <a:cubicBezTo>
                    <a:pt x="76" y="0"/>
                    <a:pt x="0" y="75"/>
                    <a:pt x="0" y="169"/>
                  </a:cubicBezTo>
                  <a:lnTo>
                    <a:pt x="0" y="3398"/>
                  </a:lnTo>
                  <a:lnTo>
                    <a:pt x="0" y="3398"/>
                  </a:lnTo>
                  <a:cubicBezTo>
                    <a:pt x="0" y="3492"/>
                    <a:pt x="76" y="3567"/>
                    <a:pt x="169" y="3567"/>
                  </a:cubicBezTo>
                  <a:lnTo>
                    <a:pt x="15315" y="3567"/>
                  </a:lnTo>
                  <a:close/>
                  <a:moveTo>
                    <a:pt x="15315" y="3398"/>
                  </a:moveTo>
                  <a:lnTo>
                    <a:pt x="169" y="3398"/>
                  </a:lnTo>
                  <a:lnTo>
                    <a:pt x="169" y="169"/>
                  </a:lnTo>
                  <a:lnTo>
                    <a:pt x="15315" y="169"/>
                  </a:lnTo>
                  <a:lnTo>
                    <a:pt x="15315" y="3398"/>
                  </a:lnTo>
                  <a:close/>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23" name="Freeform 4">
              <a:extLst>
                <a:ext uri="{FF2B5EF4-FFF2-40B4-BE49-F238E27FC236}">
                  <a16:creationId xmlns:a16="http://schemas.microsoft.com/office/drawing/2014/main" id="{C18B9C2C-E204-054E-BC67-0168804B97B1}"/>
                </a:ext>
              </a:extLst>
            </p:cNvPr>
            <p:cNvSpPr>
              <a:spLocks noChangeArrowheads="1"/>
            </p:cNvSpPr>
            <p:nvPr/>
          </p:nvSpPr>
          <p:spPr bwMode="auto">
            <a:xfrm>
              <a:off x="7776204" y="7629924"/>
              <a:ext cx="1022506" cy="2122782"/>
            </a:xfrm>
            <a:custGeom>
              <a:avLst/>
              <a:gdLst>
                <a:gd name="T0" fmla="*/ 1565 w 1566"/>
                <a:gd name="T1" fmla="*/ 0 h 3252"/>
                <a:gd name="T2" fmla="*/ 782 w 1566"/>
                <a:gd name="T3" fmla="*/ 781 h 3252"/>
                <a:gd name="T4" fmla="*/ 0 w 1566"/>
                <a:gd name="T5" fmla="*/ 0 h 3252"/>
                <a:gd name="T6" fmla="*/ 0 w 1566"/>
                <a:gd name="T7" fmla="*/ 3251 h 3252"/>
                <a:gd name="T8" fmla="*/ 1565 w 1566"/>
                <a:gd name="T9" fmla="*/ 3251 h 3252"/>
                <a:gd name="T10" fmla="*/ 1565 w 1566"/>
                <a:gd name="T11" fmla="*/ 0 h 3252"/>
              </a:gdLst>
              <a:ahLst/>
              <a:cxnLst>
                <a:cxn ang="0">
                  <a:pos x="T0" y="T1"/>
                </a:cxn>
                <a:cxn ang="0">
                  <a:pos x="T2" y="T3"/>
                </a:cxn>
                <a:cxn ang="0">
                  <a:pos x="T4" y="T5"/>
                </a:cxn>
                <a:cxn ang="0">
                  <a:pos x="T6" y="T7"/>
                </a:cxn>
                <a:cxn ang="0">
                  <a:pos x="T8" y="T9"/>
                </a:cxn>
                <a:cxn ang="0">
                  <a:pos x="T10" y="T11"/>
                </a:cxn>
              </a:cxnLst>
              <a:rect l="0" t="0" r="r" b="b"/>
              <a:pathLst>
                <a:path w="1566" h="3252">
                  <a:moveTo>
                    <a:pt x="1565" y="0"/>
                  </a:moveTo>
                  <a:lnTo>
                    <a:pt x="782" y="781"/>
                  </a:lnTo>
                  <a:lnTo>
                    <a:pt x="0" y="0"/>
                  </a:lnTo>
                  <a:lnTo>
                    <a:pt x="0" y="3251"/>
                  </a:lnTo>
                  <a:lnTo>
                    <a:pt x="1565" y="3251"/>
                  </a:lnTo>
                  <a:lnTo>
                    <a:pt x="1565" y="0"/>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grpSp>
      <p:grpSp>
        <p:nvGrpSpPr>
          <p:cNvPr id="24" name="Group 23">
            <a:extLst>
              <a:ext uri="{FF2B5EF4-FFF2-40B4-BE49-F238E27FC236}">
                <a16:creationId xmlns:a16="http://schemas.microsoft.com/office/drawing/2014/main" id="{2842D656-481B-D64C-9BC9-DF8829A5018C}"/>
              </a:ext>
            </a:extLst>
          </p:cNvPr>
          <p:cNvGrpSpPr/>
          <p:nvPr/>
        </p:nvGrpSpPr>
        <p:grpSpPr>
          <a:xfrm>
            <a:off x="12744084" y="3252763"/>
            <a:ext cx="10112741" cy="2551949"/>
            <a:chOff x="7344158" y="4294533"/>
            <a:chExt cx="10112741" cy="2551949"/>
          </a:xfrm>
        </p:grpSpPr>
        <p:sp>
          <p:nvSpPr>
            <p:cNvPr id="25" name="Freeform 5">
              <a:extLst>
                <a:ext uri="{FF2B5EF4-FFF2-40B4-BE49-F238E27FC236}">
                  <a16:creationId xmlns:a16="http://schemas.microsoft.com/office/drawing/2014/main" id="{A9D08693-D346-CC49-8074-71490BE237CF}"/>
                </a:ext>
              </a:extLst>
            </p:cNvPr>
            <p:cNvSpPr>
              <a:spLocks noChangeArrowheads="1"/>
            </p:cNvSpPr>
            <p:nvPr/>
          </p:nvSpPr>
          <p:spPr bwMode="auto">
            <a:xfrm>
              <a:off x="7491053" y="6345309"/>
              <a:ext cx="1595688" cy="501173"/>
            </a:xfrm>
            <a:custGeom>
              <a:avLst/>
              <a:gdLst>
                <a:gd name="T0" fmla="*/ 439 w 2443"/>
                <a:gd name="T1" fmla="*/ 765 h 766"/>
                <a:gd name="T2" fmla="*/ 0 w 2443"/>
                <a:gd name="T3" fmla="*/ 0 h 766"/>
                <a:gd name="T4" fmla="*/ 2442 w 2443"/>
                <a:gd name="T5" fmla="*/ 0 h 766"/>
                <a:gd name="T6" fmla="*/ 2004 w 2443"/>
                <a:gd name="T7" fmla="*/ 765 h 766"/>
                <a:gd name="T8" fmla="*/ 439 w 2443"/>
                <a:gd name="T9" fmla="*/ 765 h 766"/>
              </a:gdLst>
              <a:ahLst/>
              <a:cxnLst>
                <a:cxn ang="0">
                  <a:pos x="T0" y="T1"/>
                </a:cxn>
                <a:cxn ang="0">
                  <a:pos x="T2" y="T3"/>
                </a:cxn>
                <a:cxn ang="0">
                  <a:pos x="T4" y="T5"/>
                </a:cxn>
                <a:cxn ang="0">
                  <a:pos x="T6" y="T7"/>
                </a:cxn>
                <a:cxn ang="0">
                  <a:pos x="T8" y="T9"/>
                </a:cxn>
              </a:cxnLst>
              <a:rect l="0" t="0" r="r" b="b"/>
              <a:pathLst>
                <a:path w="2443" h="766">
                  <a:moveTo>
                    <a:pt x="439" y="765"/>
                  </a:moveTo>
                  <a:lnTo>
                    <a:pt x="0" y="0"/>
                  </a:lnTo>
                  <a:lnTo>
                    <a:pt x="2442" y="0"/>
                  </a:lnTo>
                  <a:lnTo>
                    <a:pt x="2004" y="765"/>
                  </a:lnTo>
                  <a:lnTo>
                    <a:pt x="439" y="765"/>
                  </a:lnTo>
                </a:path>
              </a:pathLst>
            </a:custGeom>
            <a:solidFill>
              <a:schemeClr val="accent4">
                <a:lumMod val="50000"/>
              </a:schemeClr>
            </a:solidFill>
            <a:ln>
              <a:noFill/>
            </a:ln>
            <a:effectLst/>
          </p:spPr>
          <p:txBody>
            <a:bodyPr wrap="none" anchor="ctr"/>
            <a:lstStyle/>
            <a:p>
              <a:endParaRPr lang="en-US" sz="6532" dirty="0">
                <a:latin typeface="Lato Light" panose="020F0502020204030203" pitchFamily="34" charset="0"/>
              </a:endParaRPr>
            </a:p>
          </p:txBody>
        </p:sp>
        <p:sp useBgFill="1">
          <p:nvSpPr>
            <p:cNvPr id="26" name="Freeform 6">
              <a:extLst>
                <a:ext uri="{FF2B5EF4-FFF2-40B4-BE49-F238E27FC236}">
                  <a16:creationId xmlns:a16="http://schemas.microsoft.com/office/drawing/2014/main" id="{B30EAEEF-0C11-884C-ABD2-240E3E3A7CE6}"/>
                </a:ext>
              </a:extLst>
            </p:cNvPr>
            <p:cNvSpPr>
              <a:spLocks noChangeArrowheads="1"/>
            </p:cNvSpPr>
            <p:nvPr/>
          </p:nvSpPr>
          <p:spPr bwMode="auto">
            <a:xfrm>
              <a:off x="7453610" y="4403985"/>
              <a:ext cx="9893838" cy="2111261"/>
            </a:xfrm>
            <a:custGeom>
              <a:avLst/>
              <a:gdLst>
                <a:gd name="T0" fmla="*/ 15146 w 15147"/>
                <a:gd name="T1" fmla="*/ 0 h 3231"/>
                <a:gd name="T2" fmla="*/ 0 w 15147"/>
                <a:gd name="T3" fmla="*/ 0 h 3231"/>
                <a:gd name="T4" fmla="*/ 0 w 15147"/>
                <a:gd name="T5" fmla="*/ 3230 h 3231"/>
                <a:gd name="T6" fmla="*/ 15146 w 15147"/>
                <a:gd name="T7" fmla="*/ 3230 h 3231"/>
                <a:gd name="T8" fmla="*/ 15146 w 15147"/>
                <a:gd name="T9" fmla="*/ 0 h 3231"/>
              </a:gdLst>
              <a:ahLst/>
              <a:cxnLst>
                <a:cxn ang="0">
                  <a:pos x="T0" y="T1"/>
                </a:cxn>
                <a:cxn ang="0">
                  <a:pos x="T2" y="T3"/>
                </a:cxn>
                <a:cxn ang="0">
                  <a:pos x="T4" y="T5"/>
                </a:cxn>
                <a:cxn ang="0">
                  <a:pos x="T6" y="T7"/>
                </a:cxn>
                <a:cxn ang="0">
                  <a:pos x="T8" y="T9"/>
                </a:cxn>
              </a:cxnLst>
              <a:rect l="0" t="0" r="r" b="b"/>
              <a:pathLst>
                <a:path w="15147" h="3231">
                  <a:moveTo>
                    <a:pt x="15146" y="0"/>
                  </a:moveTo>
                  <a:lnTo>
                    <a:pt x="0" y="0"/>
                  </a:lnTo>
                  <a:lnTo>
                    <a:pt x="0" y="3230"/>
                  </a:lnTo>
                  <a:lnTo>
                    <a:pt x="15146" y="3230"/>
                  </a:lnTo>
                  <a:lnTo>
                    <a:pt x="15146" y="0"/>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27" name="Freeform 7">
              <a:extLst>
                <a:ext uri="{FF2B5EF4-FFF2-40B4-BE49-F238E27FC236}">
                  <a16:creationId xmlns:a16="http://schemas.microsoft.com/office/drawing/2014/main" id="{88060F17-B340-874B-9BD4-C6C244BA0416}"/>
                </a:ext>
              </a:extLst>
            </p:cNvPr>
            <p:cNvSpPr>
              <a:spLocks noChangeArrowheads="1"/>
            </p:cNvSpPr>
            <p:nvPr/>
          </p:nvSpPr>
          <p:spPr bwMode="auto">
            <a:xfrm>
              <a:off x="7344158" y="4294533"/>
              <a:ext cx="10112741" cy="2330164"/>
            </a:xfrm>
            <a:custGeom>
              <a:avLst/>
              <a:gdLst>
                <a:gd name="T0" fmla="*/ 15315 w 15484"/>
                <a:gd name="T1" fmla="*/ 3568 h 3569"/>
                <a:gd name="T2" fmla="*/ 15315 w 15484"/>
                <a:gd name="T3" fmla="*/ 3568 h 3569"/>
                <a:gd name="T4" fmla="*/ 15483 w 15484"/>
                <a:gd name="T5" fmla="*/ 3399 h 3569"/>
                <a:gd name="T6" fmla="*/ 15483 w 15484"/>
                <a:gd name="T7" fmla="*/ 169 h 3569"/>
                <a:gd name="T8" fmla="*/ 15483 w 15484"/>
                <a:gd name="T9" fmla="*/ 169 h 3569"/>
                <a:gd name="T10" fmla="*/ 15315 w 15484"/>
                <a:gd name="T11" fmla="*/ 0 h 3569"/>
                <a:gd name="T12" fmla="*/ 169 w 15484"/>
                <a:gd name="T13" fmla="*/ 0 h 3569"/>
                <a:gd name="T14" fmla="*/ 169 w 15484"/>
                <a:gd name="T15" fmla="*/ 0 h 3569"/>
                <a:gd name="T16" fmla="*/ 0 w 15484"/>
                <a:gd name="T17" fmla="*/ 169 h 3569"/>
                <a:gd name="T18" fmla="*/ 0 w 15484"/>
                <a:gd name="T19" fmla="*/ 3399 h 3569"/>
                <a:gd name="T20" fmla="*/ 0 w 15484"/>
                <a:gd name="T21" fmla="*/ 3399 h 3569"/>
                <a:gd name="T22" fmla="*/ 169 w 15484"/>
                <a:gd name="T23" fmla="*/ 3568 h 3569"/>
                <a:gd name="T24" fmla="*/ 15315 w 15484"/>
                <a:gd name="T25" fmla="*/ 3568 h 3569"/>
                <a:gd name="T26" fmla="*/ 15315 w 15484"/>
                <a:gd name="T27" fmla="*/ 3399 h 3569"/>
                <a:gd name="T28" fmla="*/ 169 w 15484"/>
                <a:gd name="T29" fmla="*/ 3399 h 3569"/>
                <a:gd name="T30" fmla="*/ 169 w 15484"/>
                <a:gd name="T31" fmla="*/ 169 h 3569"/>
                <a:gd name="T32" fmla="*/ 15315 w 15484"/>
                <a:gd name="T33" fmla="*/ 169 h 3569"/>
                <a:gd name="T34" fmla="*/ 15315 w 15484"/>
                <a:gd name="T35" fmla="*/ 3399 h 35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84" h="3569">
                  <a:moveTo>
                    <a:pt x="15315" y="3568"/>
                  </a:moveTo>
                  <a:lnTo>
                    <a:pt x="15315" y="3568"/>
                  </a:lnTo>
                  <a:cubicBezTo>
                    <a:pt x="15407" y="3568"/>
                    <a:pt x="15483" y="3492"/>
                    <a:pt x="15483" y="3399"/>
                  </a:cubicBezTo>
                  <a:lnTo>
                    <a:pt x="15483" y="169"/>
                  </a:lnTo>
                  <a:lnTo>
                    <a:pt x="15483" y="169"/>
                  </a:lnTo>
                  <a:cubicBezTo>
                    <a:pt x="15483" y="76"/>
                    <a:pt x="15407" y="0"/>
                    <a:pt x="15315" y="0"/>
                  </a:cubicBezTo>
                  <a:lnTo>
                    <a:pt x="169" y="0"/>
                  </a:lnTo>
                  <a:lnTo>
                    <a:pt x="169" y="0"/>
                  </a:lnTo>
                  <a:cubicBezTo>
                    <a:pt x="76" y="0"/>
                    <a:pt x="0" y="76"/>
                    <a:pt x="0" y="169"/>
                  </a:cubicBezTo>
                  <a:lnTo>
                    <a:pt x="0" y="3399"/>
                  </a:lnTo>
                  <a:lnTo>
                    <a:pt x="0" y="3399"/>
                  </a:lnTo>
                  <a:cubicBezTo>
                    <a:pt x="0" y="3492"/>
                    <a:pt x="76" y="3568"/>
                    <a:pt x="169" y="3568"/>
                  </a:cubicBezTo>
                  <a:lnTo>
                    <a:pt x="15315" y="3568"/>
                  </a:lnTo>
                  <a:close/>
                  <a:moveTo>
                    <a:pt x="15315" y="3399"/>
                  </a:moveTo>
                  <a:lnTo>
                    <a:pt x="169" y="3399"/>
                  </a:lnTo>
                  <a:lnTo>
                    <a:pt x="169" y="169"/>
                  </a:lnTo>
                  <a:lnTo>
                    <a:pt x="15315" y="169"/>
                  </a:lnTo>
                  <a:lnTo>
                    <a:pt x="15315" y="3399"/>
                  </a:lnTo>
                  <a:close/>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28" name="Freeform 8">
              <a:extLst>
                <a:ext uri="{FF2B5EF4-FFF2-40B4-BE49-F238E27FC236}">
                  <a16:creationId xmlns:a16="http://schemas.microsoft.com/office/drawing/2014/main" id="{4A6D3135-DE1B-C945-93DF-16FCD9AE5CDE}"/>
                </a:ext>
              </a:extLst>
            </p:cNvPr>
            <p:cNvSpPr>
              <a:spLocks noChangeArrowheads="1"/>
            </p:cNvSpPr>
            <p:nvPr/>
          </p:nvSpPr>
          <p:spPr bwMode="auto">
            <a:xfrm>
              <a:off x="7776204" y="4723697"/>
              <a:ext cx="1022506" cy="2122784"/>
            </a:xfrm>
            <a:custGeom>
              <a:avLst/>
              <a:gdLst>
                <a:gd name="T0" fmla="*/ 1565 w 1566"/>
                <a:gd name="T1" fmla="*/ 0 h 3252"/>
                <a:gd name="T2" fmla="*/ 782 w 1566"/>
                <a:gd name="T3" fmla="*/ 781 h 3252"/>
                <a:gd name="T4" fmla="*/ 0 w 1566"/>
                <a:gd name="T5" fmla="*/ 0 h 3252"/>
                <a:gd name="T6" fmla="*/ 0 w 1566"/>
                <a:gd name="T7" fmla="*/ 3251 h 3252"/>
                <a:gd name="T8" fmla="*/ 1565 w 1566"/>
                <a:gd name="T9" fmla="*/ 3251 h 3252"/>
                <a:gd name="T10" fmla="*/ 1565 w 1566"/>
                <a:gd name="T11" fmla="*/ 0 h 3252"/>
              </a:gdLst>
              <a:ahLst/>
              <a:cxnLst>
                <a:cxn ang="0">
                  <a:pos x="T0" y="T1"/>
                </a:cxn>
                <a:cxn ang="0">
                  <a:pos x="T2" y="T3"/>
                </a:cxn>
                <a:cxn ang="0">
                  <a:pos x="T4" y="T5"/>
                </a:cxn>
                <a:cxn ang="0">
                  <a:pos x="T6" y="T7"/>
                </a:cxn>
                <a:cxn ang="0">
                  <a:pos x="T8" y="T9"/>
                </a:cxn>
                <a:cxn ang="0">
                  <a:pos x="T10" y="T11"/>
                </a:cxn>
              </a:cxnLst>
              <a:rect l="0" t="0" r="r" b="b"/>
              <a:pathLst>
                <a:path w="1566" h="3252">
                  <a:moveTo>
                    <a:pt x="1565" y="0"/>
                  </a:moveTo>
                  <a:lnTo>
                    <a:pt x="782" y="781"/>
                  </a:lnTo>
                  <a:lnTo>
                    <a:pt x="0" y="0"/>
                  </a:lnTo>
                  <a:lnTo>
                    <a:pt x="0" y="3251"/>
                  </a:lnTo>
                  <a:lnTo>
                    <a:pt x="1565" y="3251"/>
                  </a:lnTo>
                  <a:lnTo>
                    <a:pt x="1565"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grpSp>
      <p:grpSp>
        <p:nvGrpSpPr>
          <p:cNvPr id="29" name="Group 28">
            <a:extLst>
              <a:ext uri="{FF2B5EF4-FFF2-40B4-BE49-F238E27FC236}">
                <a16:creationId xmlns:a16="http://schemas.microsoft.com/office/drawing/2014/main" id="{B47A184A-8DD6-8142-9333-F87A756BF234}"/>
              </a:ext>
            </a:extLst>
          </p:cNvPr>
          <p:cNvGrpSpPr/>
          <p:nvPr/>
        </p:nvGrpSpPr>
        <p:grpSpPr>
          <a:xfrm>
            <a:off x="12744084" y="9974920"/>
            <a:ext cx="10112741" cy="2551949"/>
            <a:chOff x="7344158" y="7200757"/>
            <a:chExt cx="10112741" cy="2551949"/>
          </a:xfrm>
        </p:grpSpPr>
        <p:sp>
          <p:nvSpPr>
            <p:cNvPr id="30" name="Freeform 1">
              <a:extLst>
                <a:ext uri="{FF2B5EF4-FFF2-40B4-BE49-F238E27FC236}">
                  <a16:creationId xmlns:a16="http://schemas.microsoft.com/office/drawing/2014/main" id="{AF286CB9-E189-B445-A9D5-9DCB0FBBE98A}"/>
                </a:ext>
              </a:extLst>
            </p:cNvPr>
            <p:cNvSpPr>
              <a:spLocks noChangeArrowheads="1"/>
            </p:cNvSpPr>
            <p:nvPr/>
          </p:nvSpPr>
          <p:spPr bwMode="auto">
            <a:xfrm>
              <a:off x="7491053" y="9254415"/>
              <a:ext cx="1595688" cy="498291"/>
            </a:xfrm>
            <a:custGeom>
              <a:avLst/>
              <a:gdLst>
                <a:gd name="T0" fmla="*/ 439 w 2443"/>
                <a:gd name="T1" fmla="*/ 764 h 765"/>
                <a:gd name="T2" fmla="*/ 0 w 2443"/>
                <a:gd name="T3" fmla="*/ 0 h 765"/>
                <a:gd name="T4" fmla="*/ 2442 w 2443"/>
                <a:gd name="T5" fmla="*/ 0 h 765"/>
                <a:gd name="T6" fmla="*/ 2004 w 2443"/>
                <a:gd name="T7" fmla="*/ 764 h 765"/>
                <a:gd name="T8" fmla="*/ 439 w 2443"/>
                <a:gd name="T9" fmla="*/ 764 h 765"/>
              </a:gdLst>
              <a:ahLst/>
              <a:cxnLst>
                <a:cxn ang="0">
                  <a:pos x="T0" y="T1"/>
                </a:cxn>
                <a:cxn ang="0">
                  <a:pos x="T2" y="T3"/>
                </a:cxn>
                <a:cxn ang="0">
                  <a:pos x="T4" y="T5"/>
                </a:cxn>
                <a:cxn ang="0">
                  <a:pos x="T6" y="T7"/>
                </a:cxn>
                <a:cxn ang="0">
                  <a:pos x="T8" y="T9"/>
                </a:cxn>
              </a:cxnLst>
              <a:rect l="0" t="0" r="r" b="b"/>
              <a:pathLst>
                <a:path w="2443" h="765">
                  <a:moveTo>
                    <a:pt x="439" y="764"/>
                  </a:moveTo>
                  <a:lnTo>
                    <a:pt x="0" y="0"/>
                  </a:lnTo>
                  <a:lnTo>
                    <a:pt x="2442" y="0"/>
                  </a:lnTo>
                  <a:lnTo>
                    <a:pt x="2004" y="764"/>
                  </a:lnTo>
                  <a:lnTo>
                    <a:pt x="439" y="764"/>
                  </a:lnTo>
                </a:path>
              </a:pathLst>
            </a:custGeom>
            <a:solidFill>
              <a:schemeClr val="accent6">
                <a:lumMod val="50000"/>
              </a:schemeClr>
            </a:solidFill>
            <a:ln>
              <a:noFill/>
            </a:ln>
            <a:effectLst/>
          </p:spPr>
          <p:txBody>
            <a:bodyPr wrap="none" anchor="ctr"/>
            <a:lstStyle/>
            <a:p>
              <a:endParaRPr lang="en-US" sz="6532" dirty="0">
                <a:latin typeface="Lato Light" panose="020F0502020204030203" pitchFamily="34" charset="0"/>
              </a:endParaRPr>
            </a:p>
          </p:txBody>
        </p:sp>
        <p:sp useBgFill="1">
          <p:nvSpPr>
            <p:cNvPr id="31" name="Freeform 2">
              <a:extLst>
                <a:ext uri="{FF2B5EF4-FFF2-40B4-BE49-F238E27FC236}">
                  <a16:creationId xmlns:a16="http://schemas.microsoft.com/office/drawing/2014/main" id="{C9021A76-9A14-DD4E-BE63-DA305B198278}"/>
                </a:ext>
              </a:extLst>
            </p:cNvPr>
            <p:cNvSpPr>
              <a:spLocks noChangeArrowheads="1"/>
            </p:cNvSpPr>
            <p:nvPr/>
          </p:nvSpPr>
          <p:spPr bwMode="auto">
            <a:xfrm>
              <a:off x="7453610" y="7310209"/>
              <a:ext cx="9893838" cy="2108381"/>
            </a:xfrm>
            <a:custGeom>
              <a:avLst/>
              <a:gdLst>
                <a:gd name="T0" fmla="*/ 15146 w 15147"/>
                <a:gd name="T1" fmla="*/ 0 h 3230"/>
                <a:gd name="T2" fmla="*/ 0 w 15147"/>
                <a:gd name="T3" fmla="*/ 0 h 3230"/>
                <a:gd name="T4" fmla="*/ 0 w 15147"/>
                <a:gd name="T5" fmla="*/ 3229 h 3230"/>
                <a:gd name="T6" fmla="*/ 15146 w 15147"/>
                <a:gd name="T7" fmla="*/ 3229 h 3230"/>
                <a:gd name="T8" fmla="*/ 15146 w 15147"/>
                <a:gd name="T9" fmla="*/ 0 h 3230"/>
              </a:gdLst>
              <a:ahLst/>
              <a:cxnLst>
                <a:cxn ang="0">
                  <a:pos x="T0" y="T1"/>
                </a:cxn>
                <a:cxn ang="0">
                  <a:pos x="T2" y="T3"/>
                </a:cxn>
                <a:cxn ang="0">
                  <a:pos x="T4" y="T5"/>
                </a:cxn>
                <a:cxn ang="0">
                  <a:pos x="T6" y="T7"/>
                </a:cxn>
                <a:cxn ang="0">
                  <a:pos x="T8" y="T9"/>
                </a:cxn>
              </a:cxnLst>
              <a:rect l="0" t="0" r="r" b="b"/>
              <a:pathLst>
                <a:path w="15147" h="3230">
                  <a:moveTo>
                    <a:pt x="15146" y="0"/>
                  </a:moveTo>
                  <a:lnTo>
                    <a:pt x="0" y="0"/>
                  </a:lnTo>
                  <a:lnTo>
                    <a:pt x="0" y="3229"/>
                  </a:lnTo>
                  <a:lnTo>
                    <a:pt x="15146" y="3229"/>
                  </a:lnTo>
                  <a:lnTo>
                    <a:pt x="15146" y="0"/>
                  </a:ln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32" name="Freeform 3">
              <a:extLst>
                <a:ext uri="{FF2B5EF4-FFF2-40B4-BE49-F238E27FC236}">
                  <a16:creationId xmlns:a16="http://schemas.microsoft.com/office/drawing/2014/main" id="{53652B84-2606-8042-AC7A-412932CD9E2F}"/>
                </a:ext>
              </a:extLst>
            </p:cNvPr>
            <p:cNvSpPr>
              <a:spLocks noChangeArrowheads="1"/>
            </p:cNvSpPr>
            <p:nvPr/>
          </p:nvSpPr>
          <p:spPr bwMode="auto">
            <a:xfrm>
              <a:off x="7344158" y="7200757"/>
              <a:ext cx="10112741" cy="2330166"/>
            </a:xfrm>
            <a:custGeom>
              <a:avLst/>
              <a:gdLst>
                <a:gd name="T0" fmla="*/ 15315 w 15484"/>
                <a:gd name="T1" fmla="*/ 3567 h 3568"/>
                <a:gd name="T2" fmla="*/ 15315 w 15484"/>
                <a:gd name="T3" fmla="*/ 3567 h 3568"/>
                <a:gd name="T4" fmla="*/ 15483 w 15484"/>
                <a:gd name="T5" fmla="*/ 3398 h 3568"/>
                <a:gd name="T6" fmla="*/ 15483 w 15484"/>
                <a:gd name="T7" fmla="*/ 169 h 3568"/>
                <a:gd name="T8" fmla="*/ 15483 w 15484"/>
                <a:gd name="T9" fmla="*/ 169 h 3568"/>
                <a:gd name="T10" fmla="*/ 15315 w 15484"/>
                <a:gd name="T11" fmla="*/ 0 h 3568"/>
                <a:gd name="T12" fmla="*/ 169 w 15484"/>
                <a:gd name="T13" fmla="*/ 0 h 3568"/>
                <a:gd name="T14" fmla="*/ 169 w 15484"/>
                <a:gd name="T15" fmla="*/ 0 h 3568"/>
                <a:gd name="T16" fmla="*/ 0 w 15484"/>
                <a:gd name="T17" fmla="*/ 169 h 3568"/>
                <a:gd name="T18" fmla="*/ 0 w 15484"/>
                <a:gd name="T19" fmla="*/ 3398 h 3568"/>
                <a:gd name="T20" fmla="*/ 0 w 15484"/>
                <a:gd name="T21" fmla="*/ 3398 h 3568"/>
                <a:gd name="T22" fmla="*/ 169 w 15484"/>
                <a:gd name="T23" fmla="*/ 3567 h 3568"/>
                <a:gd name="T24" fmla="*/ 15315 w 15484"/>
                <a:gd name="T25" fmla="*/ 3567 h 3568"/>
                <a:gd name="T26" fmla="*/ 15315 w 15484"/>
                <a:gd name="T27" fmla="*/ 3398 h 3568"/>
                <a:gd name="T28" fmla="*/ 169 w 15484"/>
                <a:gd name="T29" fmla="*/ 3398 h 3568"/>
                <a:gd name="T30" fmla="*/ 169 w 15484"/>
                <a:gd name="T31" fmla="*/ 169 h 3568"/>
                <a:gd name="T32" fmla="*/ 15315 w 15484"/>
                <a:gd name="T33" fmla="*/ 169 h 3568"/>
                <a:gd name="T34" fmla="*/ 15315 w 15484"/>
                <a:gd name="T35" fmla="*/ 3398 h 3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484" h="3568">
                  <a:moveTo>
                    <a:pt x="15315" y="3567"/>
                  </a:moveTo>
                  <a:lnTo>
                    <a:pt x="15315" y="3567"/>
                  </a:lnTo>
                  <a:cubicBezTo>
                    <a:pt x="15407" y="3567"/>
                    <a:pt x="15483" y="3492"/>
                    <a:pt x="15483" y="3398"/>
                  </a:cubicBezTo>
                  <a:lnTo>
                    <a:pt x="15483" y="169"/>
                  </a:lnTo>
                  <a:lnTo>
                    <a:pt x="15483" y="169"/>
                  </a:lnTo>
                  <a:cubicBezTo>
                    <a:pt x="15483" y="75"/>
                    <a:pt x="15407" y="0"/>
                    <a:pt x="15315" y="0"/>
                  </a:cubicBezTo>
                  <a:lnTo>
                    <a:pt x="169" y="0"/>
                  </a:lnTo>
                  <a:lnTo>
                    <a:pt x="169" y="0"/>
                  </a:lnTo>
                  <a:cubicBezTo>
                    <a:pt x="76" y="0"/>
                    <a:pt x="0" y="75"/>
                    <a:pt x="0" y="169"/>
                  </a:cubicBezTo>
                  <a:lnTo>
                    <a:pt x="0" y="3398"/>
                  </a:lnTo>
                  <a:lnTo>
                    <a:pt x="0" y="3398"/>
                  </a:lnTo>
                  <a:cubicBezTo>
                    <a:pt x="0" y="3492"/>
                    <a:pt x="76" y="3567"/>
                    <a:pt x="169" y="3567"/>
                  </a:cubicBezTo>
                  <a:lnTo>
                    <a:pt x="15315" y="3567"/>
                  </a:lnTo>
                  <a:close/>
                  <a:moveTo>
                    <a:pt x="15315" y="3398"/>
                  </a:moveTo>
                  <a:lnTo>
                    <a:pt x="169" y="3398"/>
                  </a:lnTo>
                  <a:lnTo>
                    <a:pt x="169" y="169"/>
                  </a:lnTo>
                  <a:lnTo>
                    <a:pt x="15315" y="169"/>
                  </a:lnTo>
                  <a:lnTo>
                    <a:pt x="15315" y="3398"/>
                  </a:lnTo>
                  <a:close/>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sp>
          <p:nvSpPr>
            <p:cNvPr id="33" name="Freeform 4">
              <a:extLst>
                <a:ext uri="{FF2B5EF4-FFF2-40B4-BE49-F238E27FC236}">
                  <a16:creationId xmlns:a16="http://schemas.microsoft.com/office/drawing/2014/main" id="{288C92C4-B47F-AE44-92CB-D326147E3B33}"/>
                </a:ext>
              </a:extLst>
            </p:cNvPr>
            <p:cNvSpPr>
              <a:spLocks noChangeArrowheads="1"/>
            </p:cNvSpPr>
            <p:nvPr/>
          </p:nvSpPr>
          <p:spPr bwMode="auto">
            <a:xfrm>
              <a:off x="7776204" y="7629924"/>
              <a:ext cx="1022506" cy="2122782"/>
            </a:xfrm>
            <a:custGeom>
              <a:avLst/>
              <a:gdLst>
                <a:gd name="T0" fmla="*/ 1565 w 1566"/>
                <a:gd name="T1" fmla="*/ 0 h 3252"/>
                <a:gd name="T2" fmla="*/ 782 w 1566"/>
                <a:gd name="T3" fmla="*/ 781 h 3252"/>
                <a:gd name="T4" fmla="*/ 0 w 1566"/>
                <a:gd name="T5" fmla="*/ 0 h 3252"/>
                <a:gd name="T6" fmla="*/ 0 w 1566"/>
                <a:gd name="T7" fmla="*/ 3251 h 3252"/>
                <a:gd name="T8" fmla="*/ 1565 w 1566"/>
                <a:gd name="T9" fmla="*/ 3251 h 3252"/>
                <a:gd name="T10" fmla="*/ 1565 w 1566"/>
                <a:gd name="T11" fmla="*/ 0 h 3252"/>
              </a:gdLst>
              <a:ahLst/>
              <a:cxnLst>
                <a:cxn ang="0">
                  <a:pos x="T0" y="T1"/>
                </a:cxn>
                <a:cxn ang="0">
                  <a:pos x="T2" y="T3"/>
                </a:cxn>
                <a:cxn ang="0">
                  <a:pos x="T4" y="T5"/>
                </a:cxn>
                <a:cxn ang="0">
                  <a:pos x="T6" y="T7"/>
                </a:cxn>
                <a:cxn ang="0">
                  <a:pos x="T8" y="T9"/>
                </a:cxn>
                <a:cxn ang="0">
                  <a:pos x="T10" y="T11"/>
                </a:cxn>
              </a:cxnLst>
              <a:rect l="0" t="0" r="r" b="b"/>
              <a:pathLst>
                <a:path w="1566" h="3252">
                  <a:moveTo>
                    <a:pt x="1565" y="0"/>
                  </a:moveTo>
                  <a:lnTo>
                    <a:pt x="782" y="781"/>
                  </a:lnTo>
                  <a:lnTo>
                    <a:pt x="0" y="0"/>
                  </a:lnTo>
                  <a:lnTo>
                    <a:pt x="0" y="3251"/>
                  </a:lnTo>
                  <a:lnTo>
                    <a:pt x="1565" y="3251"/>
                  </a:lnTo>
                  <a:lnTo>
                    <a:pt x="1565" y="0"/>
                  </a:lnTo>
                </a:path>
              </a:pathLst>
            </a:custGeom>
            <a:solidFill>
              <a:schemeClr val="accent6"/>
            </a:solidFill>
            <a:ln>
              <a:noFill/>
            </a:ln>
            <a:effectLst/>
          </p:spPr>
          <p:txBody>
            <a:bodyPr wrap="none" anchor="ctr"/>
            <a:lstStyle/>
            <a:p>
              <a:endParaRPr lang="en-US" sz="6532" dirty="0">
                <a:latin typeface="Lato Light" panose="020F0502020204030203" pitchFamily="34" charset="0"/>
              </a:endParaRPr>
            </a:p>
          </p:txBody>
        </p:sp>
      </p:grpSp>
      <p:sp>
        <p:nvSpPr>
          <p:cNvPr id="34" name="Subtitle 2">
            <a:extLst>
              <a:ext uri="{FF2B5EF4-FFF2-40B4-BE49-F238E27FC236}">
                <a16:creationId xmlns:a16="http://schemas.microsoft.com/office/drawing/2014/main" id="{7D667F03-4691-8140-9FB0-1BEE02B567F9}"/>
              </a:ext>
            </a:extLst>
          </p:cNvPr>
          <p:cNvSpPr txBox="1">
            <a:spLocks/>
          </p:cNvSpPr>
          <p:nvPr/>
        </p:nvSpPr>
        <p:spPr>
          <a:xfrm>
            <a:off x="4011000" y="4246831"/>
            <a:ext cx="718479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5" name="TextBox 34">
            <a:extLst>
              <a:ext uri="{FF2B5EF4-FFF2-40B4-BE49-F238E27FC236}">
                <a16:creationId xmlns:a16="http://schemas.microsoft.com/office/drawing/2014/main" id="{A363A6D5-4641-0247-9426-DD9EAE7743E4}"/>
              </a:ext>
            </a:extLst>
          </p:cNvPr>
          <p:cNvSpPr txBox="1"/>
          <p:nvPr/>
        </p:nvSpPr>
        <p:spPr>
          <a:xfrm>
            <a:off x="4011001" y="365662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8" name="Subtitle 2">
            <a:extLst>
              <a:ext uri="{FF2B5EF4-FFF2-40B4-BE49-F238E27FC236}">
                <a16:creationId xmlns:a16="http://schemas.microsoft.com/office/drawing/2014/main" id="{90FCC8DF-E291-E24D-AB6C-C37643D0214A}"/>
              </a:ext>
            </a:extLst>
          </p:cNvPr>
          <p:cNvSpPr txBox="1">
            <a:spLocks/>
          </p:cNvSpPr>
          <p:nvPr/>
        </p:nvSpPr>
        <p:spPr>
          <a:xfrm>
            <a:off x="15239984" y="4246831"/>
            <a:ext cx="718479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39" name="TextBox 38">
            <a:extLst>
              <a:ext uri="{FF2B5EF4-FFF2-40B4-BE49-F238E27FC236}">
                <a16:creationId xmlns:a16="http://schemas.microsoft.com/office/drawing/2014/main" id="{F0481E23-70C2-0345-BE95-65260433F840}"/>
              </a:ext>
            </a:extLst>
          </p:cNvPr>
          <p:cNvSpPr txBox="1"/>
          <p:nvPr/>
        </p:nvSpPr>
        <p:spPr>
          <a:xfrm>
            <a:off x="15239985" y="365662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1218B748-998B-4A49-AAE8-0DC5933708BC}"/>
              </a:ext>
            </a:extLst>
          </p:cNvPr>
          <p:cNvSpPr txBox="1">
            <a:spLocks/>
          </p:cNvSpPr>
          <p:nvPr/>
        </p:nvSpPr>
        <p:spPr>
          <a:xfrm>
            <a:off x="4011000" y="7630103"/>
            <a:ext cx="718479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2" name="TextBox 41">
            <a:extLst>
              <a:ext uri="{FF2B5EF4-FFF2-40B4-BE49-F238E27FC236}">
                <a16:creationId xmlns:a16="http://schemas.microsoft.com/office/drawing/2014/main" id="{61230D44-F3AD-0B4C-B61C-867E2208307A}"/>
              </a:ext>
            </a:extLst>
          </p:cNvPr>
          <p:cNvSpPr txBox="1"/>
          <p:nvPr/>
        </p:nvSpPr>
        <p:spPr>
          <a:xfrm>
            <a:off x="4011001" y="703989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4" name="Subtitle 2">
            <a:extLst>
              <a:ext uri="{FF2B5EF4-FFF2-40B4-BE49-F238E27FC236}">
                <a16:creationId xmlns:a16="http://schemas.microsoft.com/office/drawing/2014/main" id="{9CA89A7E-3B03-9742-8391-5953C0BD5A29}"/>
              </a:ext>
            </a:extLst>
          </p:cNvPr>
          <p:cNvSpPr txBox="1">
            <a:spLocks/>
          </p:cNvSpPr>
          <p:nvPr/>
        </p:nvSpPr>
        <p:spPr>
          <a:xfrm>
            <a:off x="15239984" y="7630103"/>
            <a:ext cx="718479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5" name="TextBox 44">
            <a:extLst>
              <a:ext uri="{FF2B5EF4-FFF2-40B4-BE49-F238E27FC236}">
                <a16:creationId xmlns:a16="http://schemas.microsoft.com/office/drawing/2014/main" id="{A03C882E-37F6-3843-94F6-41FCD5B2FD6D}"/>
              </a:ext>
            </a:extLst>
          </p:cNvPr>
          <p:cNvSpPr txBox="1"/>
          <p:nvPr/>
        </p:nvSpPr>
        <p:spPr>
          <a:xfrm>
            <a:off x="15239985" y="703989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7" name="Subtitle 2">
            <a:extLst>
              <a:ext uri="{FF2B5EF4-FFF2-40B4-BE49-F238E27FC236}">
                <a16:creationId xmlns:a16="http://schemas.microsoft.com/office/drawing/2014/main" id="{314E866B-4B5A-124C-B7AA-C4D63D28DBF9}"/>
              </a:ext>
            </a:extLst>
          </p:cNvPr>
          <p:cNvSpPr txBox="1">
            <a:spLocks/>
          </p:cNvSpPr>
          <p:nvPr/>
        </p:nvSpPr>
        <p:spPr>
          <a:xfrm>
            <a:off x="4011000" y="10945201"/>
            <a:ext cx="718479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48" name="TextBox 47">
            <a:extLst>
              <a:ext uri="{FF2B5EF4-FFF2-40B4-BE49-F238E27FC236}">
                <a16:creationId xmlns:a16="http://schemas.microsoft.com/office/drawing/2014/main" id="{5E9C6127-9C69-794C-A426-AFC7E2D1A085}"/>
              </a:ext>
            </a:extLst>
          </p:cNvPr>
          <p:cNvSpPr txBox="1"/>
          <p:nvPr/>
        </p:nvSpPr>
        <p:spPr>
          <a:xfrm>
            <a:off x="4011001" y="1035499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0" name="Subtitle 2">
            <a:extLst>
              <a:ext uri="{FF2B5EF4-FFF2-40B4-BE49-F238E27FC236}">
                <a16:creationId xmlns:a16="http://schemas.microsoft.com/office/drawing/2014/main" id="{BA34825E-182B-CC4F-B907-019456243B05}"/>
              </a:ext>
            </a:extLst>
          </p:cNvPr>
          <p:cNvSpPr txBox="1">
            <a:spLocks/>
          </p:cNvSpPr>
          <p:nvPr/>
        </p:nvSpPr>
        <p:spPr>
          <a:xfrm>
            <a:off x="15239984" y="10945201"/>
            <a:ext cx="7184795"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51" name="TextBox 50">
            <a:extLst>
              <a:ext uri="{FF2B5EF4-FFF2-40B4-BE49-F238E27FC236}">
                <a16:creationId xmlns:a16="http://schemas.microsoft.com/office/drawing/2014/main" id="{930A2375-BED1-0B48-B11A-CBC9EC9B4541}"/>
              </a:ext>
            </a:extLst>
          </p:cNvPr>
          <p:cNvSpPr txBox="1"/>
          <p:nvPr/>
        </p:nvSpPr>
        <p:spPr>
          <a:xfrm>
            <a:off x="15239985" y="1035499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99250397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D3663EE6-B96B-1740-9C23-450F9EF0758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68" name="TextBox 67">
            <a:extLst>
              <a:ext uri="{FF2B5EF4-FFF2-40B4-BE49-F238E27FC236}">
                <a16:creationId xmlns:a16="http://schemas.microsoft.com/office/drawing/2014/main" id="{01A2A771-BADA-2645-A9B9-959D478013A2}"/>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097" name="Freeform 1">
            <a:extLst>
              <a:ext uri="{FF2B5EF4-FFF2-40B4-BE49-F238E27FC236}">
                <a16:creationId xmlns:a16="http://schemas.microsoft.com/office/drawing/2014/main" id="{B8450705-D9A7-7245-AE0B-CF3E29DE41D1}"/>
              </a:ext>
            </a:extLst>
          </p:cNvPr>
          <p:cNvSpPr>
            <a:spLocks noChangeArrowheads="1"/>
          </p:cNvSpPr>
          <p:nvPr/>
        </p:nvSpPr>
        <p:spPr bwMode="auto">
          <a:xfrm>
            <a:off x="3633535" y="7651383"/>
            <a:ext cx="1440256" cy="2272501"/>
          </a:xfrm>
          <a:custGeom>
            <a:avLst/>
            <a:gdLst>
              <a:gd name="T0" fmla="*/ 1472 w 1473"/>
              <a:gd name="T1" fmla="*/ 2321 h 2322"/>
              <a:gd name="T2" fmla="*/ 0 w 1473"/>
              <a:gd name="T3" fmla="*/ 2321 h 2322"/>
              <a:gd name="T4" fmla="*/ 0 w 1473"/>
              <a:gd name="T5" fmla="*/ 0 h 2322"/>
              <a:gd name="T6" fmla="*/ 1472 w 1473"/>
              <a:gd name="T7" fmla="*/ 0 h 2322"/>
              <a:gd name="T8" fmla="*/ 1472 w 1473"/>
              <a:gd name="T9" fmla="*/ 2321 h 2322"/>
            </a:gdLst>
            <a:ahLst/>
            <a:cxnLst>
              <a:cxn ang="0">
                <a:pos x="T0" y="T1"/>
              </a:cxn>
              <a:cxn ang="0">
                <a:pos x="T2" y="T3"/>
              </a:cxn>
              <a:cxn ang="0">
                <a:pos x="T4" y="T5"/>
              </a:cxn>
              <a:cxn ang="0">
                <a:pos x="T6" y="T7"/>
              </a:cxn>
              <a:cxn ang="0">
                <a:pos x="T8" y="T9"/>
              </a:cxn>
            </a:cxnLst>
            <a:rect l="0" t="0" r="r" b="b"/>
            <a:pathLst>
              <a:path w="1473" h="2322">
                <a:moveTo>
                  <a:pt x="1472" y="2321"/>
                </a:moveTo>
                <a:lnTo>
                  <a:pt x="0" y="2321"/>
                </a:lnTo>
                <a:lnTo>
                  <a:pt x="0" y="0"/>
                </a:lnTo>
                <a:lnTo>
                  <a:pt x="1472" y="0"/>
                </a:lnTo>
                <a:lnTo>
                  <a:pt x="1472" y="2321"/>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098" name="Freeform 2">
            <a:extLst>
              <a:ext uri="{FF2B5EF4-FFF2-40B4-BE49-F238E27FC236}">
                <a16:creationId xmlns:a16="http://schemas.microsoft.com/office/drawing/2014/main" id="{5439F17B-A75E-DA4F-BD6A-D7803428D5C0}"/>
              </a:ext>
            </a:extLst>
          </p:cNvPr>
          <p:cNvSpPr>
            <a:spLocks noChangeArrowheads="1"/>
          </p:cNvSpPr>
          <p:nvPr/>
        </p:nvSpPr>
        <p:spPr bwMode="auto">
          <a:xfrm>
            <a:off x="5073791" y="5378883"/>
            <a:ext cx="1440256" cy="4540687"/>
          </a:xfrm>
          <a:custGeom>
            <a:avLst/>
            <a:gdLst>
              <a:gd name="T0" fmla="*/ 1472 w 1473"/>
              <a:gd name="T1" fmla="*/ 4643 h 4644"/>
              <a:gd name="T2" fmla="*/ 0 w 1473"/>
              <a:gd name="T3" fmla="*/ 4643 h 4644"/>
              <a:gd name="T4" fmla="*/ 0 w 1473"/>
              <a:gd name="T5" fmla="*/ 0 h 4644"/>
              <a:gd name="T6" fmla="*/ 1472 w 1473"/>
              <a:gd name="T7" fmla="*/ 0 h 4644"/>
              <a:gd name="T8" fmla="*/ 1472 w 1473"/>
              <a:gd name="T9" fmla="*/ 4643 h 4644"/>
            </a:gdLst>
            <a:ahLst/>
            <a:cxnLst>
              <a:cxn ang="0">
                <a:pos x="T0" y="T1"/>
              </a:cxn>
              <a:cxn ang="0">
                <a:pos x="T2" y="T3"/>
              </a:cxn>
              <a:cxn ang="0">
                <a:pos x="T4" y="T5"/>
              </a:cxn>
              <a:cxn ang="0">
                <a:pos x="T6" y="T7"/>
              </a:cxn>
              <a:cxn ang="0">
                <a:pos x="T8" y="T9"/>
              </a:cxn>
            </a:cxnLst>
            <a:rect l="0" t="0" r="r" b="b"/>
            <a:pathLst>
              <a:path w="1473" h="4644">
                <a:moveTo>
                  <a:pt x="1472" y="4643"/>
                </a:moveTo>
                <a:lnTo>
                  <a:pt x="0" y="4643"/>
                </a:lnTo>
                <a:lnTo>
                  <a:pt x="0" y="0"/>
                </a:lnTo>
                <a:lnTo>
                  <a:pt x="1472" y="0"/>
                </a:lnTo>
                <a:lnTo>
                  <a:pt x="1472" y="4643"/>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099" name="Freeform 3">
            <a:extLst>
              <a:ext uri="{FF2B5EF4-FFF2-40B4-BE49-F238E27FC236}">
                <a16:creationId xmlns:a16="http://schemas.microsoft.com/office/drawing/2014/main" id="{CFCEB5F4-134D-8640-A607-7D909E292338}"/>
              </a:ext>
            </a:extLst>
          </p:cNvPr>
          <p:cNvSpPr>
            <a:spLocks noChangeArrowheads="1"/>
          </p:cNvSpPr>
          <p:nvPr/>
        </p:nvSpPr>
        <p:spPr bwMode="auto">
          <a:xfrm>
            <a:off x="6514047" y="4611322"/>
            <a:ext cx="1440256" cy="5308247"/>
          </a:xfrm>
          <a:custGeom>
            <a:avLst/>
            <a:gdLst>
              <a:gd name="T0" fmla="*/ 1473 w 1474"/>
              <a:gd name="T1" fmla="*/ 5428 h 5429"/>
              <a:gd name="T2" fmla="*/ 0 w 1474"/>
              <a:gd name="T3" fmla="*/ 5428 h 5429"/>
              <a:gd name="T4" fmla="*/ 0 w 1474"/>
              <a:gd name="T5" fmla="*/ 0 h 5429"/>
              <a:gd name="T6" fmla="*/ 1473 w 1474"/>
              <a:gd name="T7" fmla="*/ 0 h 5429"/>
              <a:gd name="T8" fmla="*/ 1473 w 1474"/>
              <a:gd name="T9" fmla="*/ 5428 h 5429"/>
            </a:gdLst>
            <a:ahLst/>
            <a:cxnLst>
              <a:cxn ang="0">
                <a:pos x="T0" y="T1"/>
              </a:cxn>
              <a:cxn ang="0">
                <a:pos x="T2" y="T3"/>
              </a:cxn>
              <a:cxn ang="0">
                <a:pos x="T4" y="T5"/>
              </a:cxn>
              <a:cxn ang="0">
                <a:pos x="T6" y="T7"/>
              </a:cxn>
              <a:cxn ang="0">
                <a:pos x="T8" y="T9"/>
              </a:cxn>
            </a:cxnLst>
            <a:rect l="0" t="0" r="r" b="b"/>
            <a:pathLst>
              <a:path w="1474" h="5429">
                <a:moveTo>
                  <a:pt x="1473" y="5428"/>
                </a:moveTo>
                <a:lnTo>
                  <a:pt x="0" y="5428"/>
                </a:lnTo>
                <a:lnTo>
                  <a:pt x="0" y="0"/>
                </a:lnTo>
                <a:lnTo>
                  <a:pt x="1473" y="0"/>
                </a:lnTo>
                <a:lnTo>
                  <a:pt x="1473" y="5428"/>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100" name="Freeform 4">
            <a:extLst>
              <a:ext uri="{FF2B5EF4-FFF2-40B4-BE49-F238E27FC236}">
                <a16:creationId xmlns:a16="http://schemas.microsoft.com/office/drawing/2014/main" id="{FAB7A1ED-CEEA-2348-B79B-E66FE03D0861}"/>
              </a:ext>
            </a:extLst>
          </p:cNvPr>
          <p:cNvSpPr>
            <a:spLocks noChangeArrowheads="1"/>
          </p:cNvSpPr>
          <p:nvPr/>
        </p:nvSpPr>
        <p:spPr bwMode="auto">
          <a:xfrm>
            <a:off x="7954302" y="6504352"/>
            <a:ext cx="1440256" cy="3419532"/>
          </a:xfrm>
          <a:custGeom>
            <a:avLst/>
            <a:gdLst>
              <a:gd name="T0" fmla="*/ 1471 w 1472"/>
              <a:gd name="T1" fmla="*/ 3494 h 3495"/>
              <a:gd name="T2" fmla="*/ 0 w 1472"/>
              <a:gd name="T3" fmla="*/ 3494 h 3495"/>
              <a:gd name="T4" fmla="*/ 0 w 1472"/>
              <a:gd name="T5" fmla="*/ 0 h 3495"/>
              <a:gd name="T6" fmla="*/ 1471 w 1472"/>
              <a:gd name="T7" fmla="*/ 0 h 3495"/>
              <a:gd name="T8" fmla="*/ 1471 w 1472"/>
              <a:gd name="T9" fmla="*/ 3494 h 3495"/>
            </a:gdLst>
            <a:ahLst/>
            <a:cxnLst>
              <a:cxn ang="0">
                <a:pos x="T0" y="T1"/>
              </a:cxn>
              <a:cxn ang="0">
                <a:pos x="T2" y="T3"/>
              </a:cxn>
              <a:cxn ang="0">
                <a:pos x="T4" y="T5"/>
              </a:cxn>
              <a:cxn ang="0">
                <a:pos x="T6" y="T7"/>
              </a:cxn>
              <a:cxn ang="0">
                <a:pos x="T8" y="T9"/>
              </a:cxn>
            </a:cxnLst>
            <a:rect l="0" t="0" r="r" b="b"/>
            <a:pathLst>
              <a:path w="1472" h="3495">
                <a:moveTo>
                  <a:pt x="1471" y="3494"/>
                </a:moveTo>
                <a:lnTo>
                  <a:pt x="0" y="3494"/>
                </a:lnTo>
                <a:lnTo>
                  <a:pt x="0" y="0"/>
                </a:lnTo>
                <a:lnTo>
                  <a:pt x="1471" y="0"/>
                </a:lnTo>
                <a:lnTo>
                  <a:pt x="1471" y="3494"/>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101" name="Freeform 5">
            <a:extLst>
              <a:ext uri="{FF2B5EF4-FFF2-40B4-BE49-F238E27FC236}">
                <a16:creationId xmlns:a16="http://schemas.microsoft.com/office/drawing/2014/main" id="{546A359D-F794-8B44-A404-2F714B2AA638}"/>
              </a:ext>
            </a:extLst>
          </p:cNvPr>
          <p:cNvSpPr>
            <a:spLocks noChangeArrowheads="1"/>
          </p:cNvSpPr>
          <p:nvPr/>
        </p:nvSpPr>
        <p:spPr bwMode="auto">
          <a:xfrm>
            <a:off x="9390245" y="7651383"/>
            <a:ext cx="1440256" cy="2272501"/>
          </a:xfrm>
          <a:custGeom>
            <a:avLst/>
            <a:gdLst>
              <a:gd name="T0" fmla="*/ 1473 w 1474"/>
              <a:gd name="T1" fmla="*/ 2321 h 2322"/>
              <a:gd name="T2" fmla="*/ 0 w 1474"/>
              <a:gd name="T3" fmla="*/ 2321 h 2322"/>
              <a:gd name="T4" fmla="*/ 0 w 1474"/>
              <a:gd name="T5" fmla="*/ 0 h 2322"/>
              <a:gd name="T6" fmla="*/ 1473 w 1474"/>
              <a:gd name="T7" fmla="*/ 0 h 2322"/>
              <a:gd name="T8" fmla="*/ 1473 w 1474"/>
              <a:gd name="T9" fmla="*/ 2321 h 2322"/>
            </a:gdLst>
            <a:ahLst/>
            <a:cxnLst>
              <a:cxn ang="0">
                <a:pos x="T0" y="T1"/>
              </a:cxn>
              <a:cxn ang="0">
                <a:pos x="T2" y="T3"/>
              </a:cxn>
              <a:cxn ang="0">
                <a:pos x="T4" y="T5"/>
              </a:cxn>
              <a:cxn ang="0">
                <a:pos x="T6" y="T7"/>
              </a:cxn>
              <a:cxn ang="0">
                <a:pos x="T8" y="T9"/>
              </a:cxn>
            </a:cxnLst>
            <a:rect l="0" t="0" r="r" b="b"/>
            <a:pathLst>
              <a:path w="1474" h="2322">
                <a:moveTo>
                  <a:pt x="1473" y="2321"/>
                </a:moveTo>
                <a:lnTo>
                  <a:pt x="0" y="2321"/>
                </a:lnTo>
                <a:lnTo>
                  <a:pt x="0" y="0"/>
                </a:lnTo>
                <a:lnTo>
                  <a:pt x="1473" y="0"/>
                </a:lnTo>
                <a:lnTo>
                  <a:pt x="1473" y="2321"/>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4102" name="Freeform 6">
            <a:extLst>
              <a:ext uri="{FF2B5EF4-FFF2-40B4-BE49-F238E27FC236}">
                <a16:creationId xmlns:a16="http://schemas.microsoft.com/office/drawing/2014/main" id="{6A81A4E1-E5DB-2848-ABCC-85EDEE62DB4E}"/>
              </a:ext>
            </a:extLst>
          </p:cNvPr>
          <p:cNvSpPr>
            <a:spLocks noChangeArrowheads="1"/>
          </p:cNvSpPr>
          <p:nvPr/>
        </p:nvSpPr>
        <p:spPr bwMode="auto">
          <a:xfrm>
            <a:off x="13711012" y="4611322"/>
            <a:ext cx="1440256" cy="5308247"/>
          </a:xfrm>
          <a:custGeom>
            <a:avLst/>
            <a:gdLst>
              <a:gd name="T0" fmla="*/ 1472 w 1473"/>
              <a:gd name="T1" fmla="*/ 5428 h 5429"/>
              <a:gd name="T2" fmla="*/ 0 w 1473"/>
              <a:gd name="T3" fmla="*/ 5428 h 5429"/>
              <a:gd name="T4" fmla="*/ 0 w 1473"/>
              <a:gd name="T5" fmla="*/ 0 h 5429"/>
              <a:gd name="T6" fmla="*/ 1472 w 1473"/>
              <a:gd name="T7" fmla="*/ 0 h 5429"/>
              <a:gd name="T8" fmla="*/ 1472 w 1473"/>
              <a:gd name="T9" fmla="*/ 5428 h 5429"/>
            </a:gdLst>
            <a:ahLst/>
            <a:cxnLst>
              <a:cxn ang="0">
                <a:pos x="T0" y="T1"/>
              </a:cxn>
              <a:cxn ang="0">
                <a:pos x="T2" y="T3"/>
              </a:cxn>
              <a:cxn ang="0">
                <a:pos x="T4" y="T5"/>
              </a:cxn>
              <a:cxn ang="0">
                <a:pos x="T6" y="T7"/>
              </a:cxn>
              <a:cxn ang="0">
                <a:pos x="T8" y="T9"/>
              </a:cxn>
            </a:cxnLst>
            <a:rect l="0" t="0" r="r" b="b"/>
            <a:pathLst>
              <a:path w="1473" h="5429">
                <a:moveTo>
                  <a:pt x="1472" y="5428"/>
                </a:moveTo>
                <a:lnTo>
                  <a:pt x="0" y="5428"/>
                </a:lnTo>
                <a:lnTo>
                  <a:pt x="0" y="0"/>
                </a:lnTo>
                <a:lnTo>
                  <a:pt x="1472" y="0"/>
                </a:lnTo>
                <a:lnTo>
                  <a:pt x="1472" y="5428"/>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4103" name="Freeform 7">
            <a:extLst>
              <a:ext uri="{FF2B5EF4-FFF2-40B4-BE49-F238E27FC236}">
                <a16:creationId xmlns:a16="http://schemas.microsoft.com/office/drawing/2014/main" id="{3512FCCC-CA0F-824A-8C36-13A44820649C}"/>
              </a:ext>
            </a:extLst>
          </p:cNvPr>
          <p:cNvSpPr>
            <a:spLocks noChangeArrowheads="1"/>
          </p:cNvSpPr>
          <p:nvPr/>
        </p:nvSpPr>
        <p:spPr bwMode="auto">
          <a:xfrm>
            <a:off x="15151267" y="6504352"/>
            <a:ext cx="1440256" cy="3419532"/>
          </a:xfrm>
          <a:custGeom>
            <a:avLst/>
            <a:gdLst>
              <a:gd name="T0" fmla="*/ 1472 w 1473"/>
              <a:gd name="T1" fmla="*/ 3494 h 3495"/>
              <a:gd name="T2" fmla="*/ 0 w 1473"/>
              <a:gd name="T3" fmla="*/ 3494 h 3495"/>
              <a:gd name="T4" fmla="*/ 0 w 1473"/>
              <a:gd name="T5" fmla="*/ 0 h 3495"/>
              <a:gd name="T6" fmla="*/ 1472 w 1473"/>
              <a:gd name="T7" fmla="*/ 0 h 3495"/>
              <a:gd name="T8" fmla="*/ 1472 w 1473"/>
              <a:gd name="T9" fmla="*/ 3494 h 3495"/>
            </a:gdLst>
            <a:ahLst/>
            <a:cxnLst>
              <a:cxn ang="0">
                <a:pos x="T0" y="T1"/>
              </a:cxn>
              <a:cxn ang="0">
                <a:pos x="T2" y="T3"/>
              </a:cxn>
              <a:cxn ang="0">
                <a:pos x="T4" y="T5"/>
              </a:cxn>
              <a:cxn ang="0">
                <a:pos x="T6" y="T7"/>
              </a:cxn>
              <a:cxn ang="0">
                <a:pos x="T8" y="T9"/>
              </a:cxn>
            </a:cxnLst>
            <a:rect l="0" t="0" r="r" b="b"/>
            <a:pathLst>
              <a:path w="1473" h="3495">
                <a:moveTo>
                  <a:pt x="1472" y="3494"/>
                </a:moveTo>
                <a:lnTo>
                  <a:pt x="0" y="3494"/>
                </a:lnTo>
                <a:lnTo>
                  <a:pt x="0" y="0"/>
                </a:lnTo>
                <a:lnTo>
                  <a:pt x="1472" y="0"/>
                </a:lnTo>
                <a:lnTo>
                  <a:pt x="1472" y="3494"/>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4104" name="Freeform 8">
            <a:extLst>
              <a:ext uri="{FF2B5EF4-FFF2-40B4-BE49-F238E27FC236}">
                <a16:creationId xmlns:a16="http://schemas.microsoft.com/office/drawing/2014/main" id="{BE1FA4A9-CE19-CF45-8575-69C2D7FBA73E}"/>
              </a:ext>
            </a:extLst>
          </p:cNvPr>
          <p:cNvSpPr>
            <a:spLocks noChangeArrowheads="1"/>
          </p:cNvSpPr>
          <p:nvPr/>
        </p:nvSpPr>
        <p:spPr bwMode="auto">
          <a:xfrm>
            <a:off x="16587211" y="5378883"/>
            <a:ext cx="1440256" cy="4540687"/>
          </a:xfrm>
          <a:custGeom>
            <a:avLst/>
            <a:gdLst>
              <a:gd name="T0" fmla="*/ 1472 w 1473"/>
              <a:gd name="T1" fmla="*/ 4643 h 4644"/>
              <a:gd name="T2" fmla="*/ 0 w 1473"/>
              <a:gd name="T3" fmla="*/ 4643 h 4644"/>
              <a:gd name="T4" fmla="*/ 0 w 1473"/>
              <a:gd name="T5" fmla="*/ 0 h 4644"/>
              <a:gd name="T6" fmla="*/ 1472 w 1473"/>
              <a:gd name="T7" fmla="*/ 0 h 4644"/>
              <a:gd name="T8" fmla="*/ 1472 w 1473"/>
              <a:gd name="T9" fmla="*/ 4643 h 4644"/>
            </a:gdLst>
            <a:ahLst/>
            <a:cxnLst>
              <a:cxn ang="0">
                <a:pos x="T0" y="T1"/>
              </a:cxn>
              <a:cxn ang="0">
                <a:pos x="T2" y="T3"/>
              </a:cxn>
              <a:cxn ang="0">
                <a:pos x="T4" y="T5"/>
              </a:cxn>
              <a:cxn ang="0">
                <a:pos x="T6" y="T7"/>
              </a:cxn>
              <a:cxn ang="0">
                <a:pos x="T8" y="T9"/>
              </a:cxn>
            </a:cxnLst>
            <a:rect l="0" t="0" r="r" b="b"/>
            <a:pathLst>
              <a:path w="1473" h="4644">
                <a:moveTo>
                  <a:pt x="1472" y="4643"/>
                </a:moveTo>
                <a:lnTo>
                  <a:pt x="0" y="4643"/>
                </a:lnTo>
                <a:lnTo>
                  <a:pt x="0" y="0"/>
                </a:lnTo>
                <a:lnTo>
                  <a:pt x="1472" y="0"/>
                </a:lnTo>
                <a:lnTo>
                  <a:pt x="1472" y="4643"/>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4105" name="Freeform 9">
            <a:extLst>
              <a:ext uri="{FF2B5EF4-FFF2-40B4-BE49-F238E27FC236}">
                <a16:creationId xmlns:a16="http://schemas.microsoft.com/office/drawing/2014/main" id="{3C7E0F36-B7A9-3B4D-AA44-E8ADF8197DF9}"/>
              </a:ext>
            </a:extLst>
          </p:cNvPr>
          <p:cNvSpPr>
            <a:spLocks noChangeArrowheads="1"/>
          </p:cNvSpPr>
          <p:nvPr/>
        </p:nvSpPr>
        <p:spPr bwMode="auto">
          <a:xfrm>
            <a:off x="18027467" y="6504352"/>
            <a:ext cx="1440256" cy="3419532"/>
          </a:xfrm>
          <a:custGeom>
            <a:avLst/>
            <a:gdLst>
              <a:gd name="T0" fmla="*/ 1472 w 1473"/>
              <a:gd name="T1" fmla="*/ 3494 h 3495"/>
              <a:gd name="T2" fmla="*/ 0 w 1473"/>
              <a:gd name="T3" fmla="*/ 3494 h 3495"/>
              <a:gd name="T4" fmla="*/ 0 w 1473"/>
              <a:gd name="T5" fmla="*/ 0 h 3495"/>
              <a:gd name="T6" fmla="*/ 1472 w 1473"/>
              <a:gd name="T7" fmla="*/ 0 h 3495"/>
              <a:gd name="T8" fmla="*/ 1472 w 1473"/>
              <a:gd name="T9" fmla="*/ 3494 h 3495"/>
            </a:gdLst>
            <a:ahLst/>
            <a:cxnLst>
              <a:cxn ang="0">
                <a:pos x="T0" y="T1"/>
              </a:cxn>
              <a:cxn ang="0">
                <a:pos x="T2" y="T3"/>
              </a:cxn>
              <a:cxn ang="0">
                <a:pos x="T4" y="T5"/>
              </a:cxn>
              <a:cxn ang="0">
                <a:pos x="T6" y="T7"/>
              </a:cxn>
              <a:cxn ang="0">
                <a:pos x="T8" y="T9"/>
              </a:cxn>
            </a:cxnLst>
            <a:rect l="0" t="0" r="r" b="b"/>
            <a:pathLst>
              <a:path w="1473" h="3495">
                <a:moveTo>
                  <a:pt x="1472" y="3494"/>
                </a:moveTo>
                <a:lnTo>
                  <a:pt x="0" y="3494"/>
                </a:lnTo>
                <a:lnTo>
                  <a:pt x="0" y="0"/>
                </a:lnTo>
                <a:lnTo>
                  <a:pt x="1472" y="0"/>
                </a:lnTo>
                <a:lnTo>
                  <a:pt x="1472" y="3494"/>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4106" name="Freeform 10">
            <a:extLst>
              <a:ext uri="{FF2B5EF4-FFF2-40B4-BE49-F238E27FC236}">
                <a16:creationId xmlns:a16="http://schemas.microsoft.com/office/drawing/2014/main" id="{E93E3C6F-B71C-D54D-B1A1-6C1CC11BA305}"/>
              </a:ext>
            </a:extLst>
          </p:cNvPr>
          <p:cNvSpPr>
            <a:spLocks noChangeArrowheads="1"/>
          </p:cNvSpPr>
          <p:nvPr/>
        </p:nvSpPr>
        <p:spPr bwMode="auto">
          <a:xfrm>
            <a:off x="19467723" y="7651383"/>
            <a:ext cx="1440256" cy="2272501"/>
          </a:xfrm>
          <a:custGeom>
            <a:avLst/>
            <a:gdLst>
              <a:gd name="T0" fmla="*/ 1472 w 1473"/>
              <a:gd name="T1" fmla="*/ 2321 h 2322"/>
              <a:gd name="T2" fmla="*/ 0 w 1473"/>
              <a:gd name="T3" fmla="*/ 2321 h 2322"/>
              <a:gd name="T4" fmla="*/ 0 w 1473"/>
              <a:gd name="T5" fmla="*/ 0 h 2322"/>
              <a:gd name="T6" fmla="*/ 1472 w 1473"/>
              <a:gd name="T7" fmla="*/ 0 h 2322"/>
              <a:gd name="T8" fmla="*/ 1472 w 1473"/>
              <a:gd name="T9" fmla="*/ 2321 h 2322"/>
            </a:gdLst>
            <a:ahLst/>
            <a:cxnLst>
              <a:cxn ang="0">
                <a:pos x="T0" y="T1"/>
              </a:cxn>
              <a:cxn ang="0">
                <a:pos x="T2" y="T3"/>
              </a:cxn>
              <a:cxn ang="0">
                <a:pos x="T4" y="T5"/>
              </a:cxn>
              <a:cxn ang="0">
                <a:pos x="T6" y="T7"/>
              </a:cxn>
              <a:cxn ang="0">
                <a:pos x="T8" y="T9"/>
              </a:cxn>
            </a:cxnLst>
            <a:rect l="0" t="0" r="r" b="b"/>
            <a:pathLst>
              <a:path w="1473" h="2322">
                <a:moveTo>
                  <a:pt x="1472" y="2321"/>
                </a:moveTo>
                <a:lnTo>
                  <a:pt x="0" y="2321"/>
                </a:lnTo>
                <a:lnTo>
                  <a:pt x="0" y="0"/>
                </a:lnTo>
                <a:lnTo>
                  <a:pt x="1472" y="0"/>
                </a:lnTo>
                <a:lnTo>
                  <a:pt x="1472" y="2321"/>
                </a:lnTo>
              </a:path>
            </a:pathLst>
          </a:custGeom>
          <a:solidFill>
            <a:schemeClr val="accent5"/>
          </a:solidFill>
          <a:ln>
            <a:noFill/>
          </a:ln>
          <a:effectLst/>
        </p:spPr>
        <p:txBody>
          <a:bodyPr wrap="none" anchor="ctr"/>
          <a:lstStyle/>
          <a:p>
            <a:endParaRPr lang="en-US" sz="6532" dirty="0">
              <a:latin typeface="Lato Light" panose="020F0502020204030203" pitchFamily="34" charset="0"/>
            </a:endParaRPr>
          </a:p>
        </p:txBody>
      </p:sp>
      <p:sp>
        <p:nvSpPr>
          <p:cNvPr id="4157" name="Freeform 61">
            <a:extLst>
              <a:ext uri="{FF2B5EF4-FFF2-40B4-BE49-F238E27FC236}">
                <a16:creationId xmlns:a16="http://schemas.microsoft.com/office/drawing/2014/main" id="{6DD67973-12DA-B04F-B445-AE4F051901B8}"/>
              </a:ext>
            </a:extLst>
          </p:cNvPr>
          <p:cNvSpPr>
            <a:spLocks noChangeArrowheads="1"/>
          </p:cNvSpPr>
          <p:nvPr/>
        </p:nvSpPr>
        <p:spPr bwMode="auto">
          <a:xfrm>
            <a:off x="7122058" y="2851969"/>
            <a:ext cx="405341" cy="405341"/>
          </a:xfrm>
          <a:custGeom>
            <a:avLst/>
            <a:gdLst>
              <a:gd name="T0" fmla="*/ 207 w 415"/>
              <a:gd name="T1" fmla="*/ 0 h 415"/>
              <a:gd name="T2" fmla="*/ 207 w 415"/>
              <a:gd name="T3" fmla="*/ 0 h 415"/>
              <a:gd name="T4" fmla="*/ 0 w 415"/>
              <a:gd name="T5" fmla="*/ 207 h 415"/>
              <a:gd name="T6" fmla="*/ 0 w 415"/>
              <a:gd name="T7" fmla="*/ 207 h 415"/>
              <a:gd name="T8" fmla="*/ 207 w 415"/>
              <a:gd name="T9" fmla="*/ 414 h 415"/>
              <a:gd name="T10" fmla="*/ 207 w 415"/>
              <a:gd name="T11" fmla="*/ 414 h 415"/>
              <a:gd name="T12" fmla="*/ 414 w 415"/>
              <a:gd name="T13" fmla="*/ 207 h 415"/>
              <a:gd name="T14" fmla="*/ 414 w 415"/>
              <a:gd name="T15" fmla="*/ 207 h 415"/>
              <a:gd name="T16" fmla="*/ 207 w 415"/>
              <a:gd name="T1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5" h="415">
                <a:moveTo>
                  <a:pt x="207" y="0"/>
                </a:moveTo>
                <a:lnTo>
                  <a:pt x="207" y="0"/>
                </a:lnTo>
                <a:cubicBezTo>
                  <a:pt x="92" y="0"/>
                  <a:pt x="0" y="93"/>
                  <a:pt x="0" y="207"/>
                </a:cubicBezTo>
                <a:lnTo>
                  <a:pt x="0" y="207"/>
                </a:lnTo>
                <a:cubicBezTo>
                  <a:pt x="0" y="321"/>
                  <a:pt x="92" y="414"/>
                  <a:pt x="207" y="414"/>
                </a:cubicBezTo>
                <a:lnTo>
                  <a:pt x="207" y="414"/>
                </a:lnTo>
                <a:cubicBezTo>
                  <a:pt x="321" y="414"/>
                  <a:pt x="414" y="321"/>
                  <a:pt x="414" y="207"/>
                </a:cubicBezTo>
                <a:lnTo>
                  <a:pt x="414" y="207"/>
                </a:lnTo>
                <a:cubicBezTo>
                  <a:pt x="414" y="93"/>
                  <a:pt x="321" y="0"/>
                  <a:pt x="207" y="0"/>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58" name="Freeform 62">
            <a:extLst>
              <a:ext uri="{FF2B5EF4-FFF2-40B4-BE49-F238E27FC236}">
                <a16:creationId xmlns:a16="http://schemas.microsoft.com/office/drawing/2014/main" id="{AD50FAE4-4AE2-B942-ACD8-3F8A11042113}"/>
              </a:ext>
            </a:extLst>
          </p:cNvPr>
          <p:cNvSpPr>
            <a:spLocks noChangeArrowheads="1"/>
          </p:cNvSpPr>
          <p:nvPr/>
        </p:nvSpPr>
        <p:spPr bwMode="auto">
          <a:xfrm>
            <a:off x="3267003" y="6301684"/>
            <a:ext cx="405341" cy="405341"/>
          </a:xfrm>
          <a:custGeom>
            <a:avLst/>
            <a:gdLst>
              <a:gd name="T0" fmla="*/ 207 w 416"/>
              <a:gd name="T1" fmla="*/ 0 h 416"/>
              <a:gd name="T2" fmla="*/ 207 w 416"/>
              <a:gd name="T3" fmla="*/ 0 h 416"/>
              <a:gd name="T4" fmla="*/ 0 w 416"/>
              <a:gd name="T5" fmla="*/ 207 h 416"/>
              <a:gd name="T6" fmla="*/ 0 w 416"/>
              <a:gd name="T7" fmla="*/ 207 h 416"/>
              <a:gd name="T8" fmla="*/ 207 w 416"/>
              <a:gd name="T9" fmla="*/ 415 h 416"/>
              <a:gd name="T10" fmla="*/ 207 w 416"/>
              <a:gd name="T11" fmla="*/ 415 h 416"/>
              <a:gd name="T12" fmla="*/ 415 w 416"/>
              <a:gd name="T13" fmla="*/ 207 h 416"/>
              <a:gd name="T14" fmla="*/ 415 w 416"/>
              <a:gd name="T15" fmla="*/ 207 h 416"/>
              <a:gd name="T16" fmla="*/ 207 w 416"/>
              <a:gd name="T1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16">
                <a:moveTo>
                  <a:pt x="207" y="0"/>
                </a:moveTo>
                <a:lnTo>
                  <a:pt x="207" y="0"/>
                </a:lnTo>
                <a:cubicBezTo>
                  <a:pt x="93" y="0"/>
                  <a:pt x="0" y="93"/>
                  <a:pt x="0" y="207"/>
                </a:cubicBezTo>
                <a:lnTo>
                  <a:pt x="0" y="207"/>
                </a:lnTo>
                <a:cubicBezTo>
                  <a:pt x="0" y="322"/>
                  <a:pt x="93" y="415"/>
                  <a:pt x="207" y="415"/>
                </a:cubicBezTo>
                <a:lnTo>
                  <a:pt x="207" y="415"/>
                </a:lnTo>
                <a:cubicBezTo>
                  <a:pt x="322" y="415"/>
                  <a:pt x="415" y="322"/>
                  <a:pt x="415" y="207"/>
                </a:cubicBezTo>
                <a:lnTo>
                  <a:pt x="415" y="207"/>
                </a:lnTo>
                <a:cubicBezTo>
                  <a:pt x="415" y="93"/>
                  <a:pt x="322" y="0"/>
                  <a:pt x="207" y="0"/>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59" name="Freeform 63">
            <a:extLst>
              <a:ext uri="{FF2B5EF4-FFF2-40B4-BE49-F238E27FC236}">
                <a16:creationId xmlns:a16="http://schemas.microsoft.com/office/drawing/2014/main" id="{CBC9D78D-E0E8-2F40-82FB-06318BA5A66E}"/>
              </a:ext>
            </a:extLst>
          </p:cNvPr>
          <p:cNvSpPr>
            <a:spLocks noChangeArrowheads="1"/>
          </p:cNvSpPr>
          <p:nvPr/>
        </p:nvSpPr>
        <p:spPr bwMode="auto">
          <a:xfrm>
            <a:off x="20295655" y="6551788"/>
            <a:ext cx="405341" cy="405341"/>
          </a:xfrm>
          <a:custGeom>
            <a:avLst/>
            <a:gdLst>
              <a:gd name="T0" fmla="*/ 207 w 416"/>
              <a:gd name="T1" fmla="*/ 0 h 415"/>
              <a:gd name="T2" fmla="*/ 207 w 416"/>
              <a:gd name="T3" fmla="*/ 0 h 415"/>
              <a:gd name="T4" fmla="*/ 0 w 416"/>
              <a:gd name="T5" fmla="*/ 207 h 415"/>
              <a:gd name="T6" fmla="*/ 0 w 416"/>
              <a:gd name="T7" fmla="*/ 207 h 415"/>
              <a:gd name="T8" fmla="*/ 207 w 416"/>
              <a:gd name="T9" fmla="*/ 414 h 415"/>
              <a:gd name="T10" fmla="*/ 207 w 416"/>
              <a:gd name="T11" fmla="*/ 414 h 415"/>
              <a:gd name="T12" fmla="*/ 415 w 416"/>
              <a:gd name="T13" fmla="*/ 207 h 415"/>
              <a:gd name="T14" fmla="*/ 415 w 416"/>
              <a:gd name="T15" fmla="*/ 207 h 415"/>
              <a:gd name="T16" fmla="*/ 207 w 416"/>
              <a:gd name="T1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15">
                <a:moveTo>
                  <a:pt x="207" y="0"/>
                </a:moveTo>
                <a:lnTo>
                  <a:pt x="207" y="0"/>
                </a:lnTo>
                <a:cubicBezTo>
                  <a:pt x="93" y="0"/>
                  <a:pt x="0" y="93"/>
                  <a:pt x="0" y="207"/>
                </a:cubicBezTo>
                <a:lnTo>
                  <a:pt x="0" y="207"/>
                </a:lnTo>
                <a:cubicBezTo>
                  <a:pt x="0" y="322"/>
                  <a:pt x="93" y="414"/>
                  <a:pt x="207" y="414"/>
                </a:cubicBezTo>
                <a:lnTo>
                  <a:pt x="207" y="414"/>
                </a:lnTo>
                <a:cubicBezTo>
                  <a:pt x="322" y="414"/>
                  <a:pt x="415" y="322"/>
                  <a:pt x="415" y="207"/>
                </a:cubicBezTo>
                <a:lnTo>
                  <a:pt x="415" y="207"/>
                </a:lnTo>
                <a:cubicBezTo>
                  <a:pt x="415" y="93"/>
                  <a:pt x="322" y="0"/>
                  <a:pt x="207" y="0"/>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60" name="Freeform 64">
            <a:extLst>
              <a:ext uri="{FF2B5EF4-FFF2-40B4-BE49-F238E27FC236}">
                <a16:creationId xmlns:a16="http://schemas.microsoft.com/office/drawing/2014/main" id="{B51B59DB-09CF-9E41-9674-E3AECD9A7508}"/>
              </a:ext>
            </a:extLst>
          </p:cNvPr>
          <p:cNvSpPr>
            <a:spLocks noChangeArrowheads="1"/>
          </p:cNvSpPr>
          <p:nvPr/>
        </p:nvSpPr>
        <p:spPr bwMode="auto">
          <a:xfrm>
            <a:off x="14228468" y="3166754"/>
            <a:ext cx="405341" cy="405341"/>
          </a:xfrm>
          <a:custGeom>
            <a:avLst/>
            <a:gdLst>
              <a:gd name="T0" fmla="*/ 207 w 415"/>
              <a:gd name="T1" fmla="*/ 0 h 416"/>
              <a:gd name="T2" fmla="*/ 207 w 415"/>
              <a:gd name="T3" fmla="*/ 0 h 416"/>
              <a:gd name="T4" fmla="*/ 0 w 415"/>
              <a:gd name="T5" fmla="*/ 207 h 416"/>
              <a:gd name="T6" fmla="*/ 0 w 415"/>
              <a:gd name="T7" fmla="*/ 207 h 416"/>
              <a:gd name="T8" fmla="*/ 207 w 415"/>
              <a:gd name="T9" fmla="*/ 415 h 416"/>
              <a:gd name="T10" fmla="*/ 207 w 415"/>
              <a:gd name="T11" fmla="*/ 415 h 416"/>
              <a:gd name="T12" fmla="*/ 414 w 415"/>
              <a:gd name="T13" fmla="*/ 207 h 416"/>
              <a:gd name="T14" fmla="*/ 414 w 415"/>
              <a:gd name="T15" fmla="*/ 207 h 416"/>
              <a:gd name="T16" fmla="*/ 207 w 415"/>
              <a:gd name="T1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5" h="416">
                <a:moveTo>
                  <a:pt x="207" y="0"/>
                </a:moveTo>
                <a:lnTo>
                  <a:pt x="207" y="0"/>
                </a:lnTo>
                <a:cubicBezTo>
                  <a:pt x="92" y="0"/>
                  <a:pt x="0" y="93"/>
                  <a:pt x="0" y="207"/>
                </a:cubicBezTo>
                <a:lnTo>
                  <a:pt x="0" y="207"/>
                </a:lnTo>
                <a:cubicBezTo>
                  <a:pt x="0" y="322"/>
                  <a:pt x="92" y="415"/>
                  <a:pt x="207" y="415"/>
                </a:cubicBezTo>
                <a:lnTo>
                  <a:pt x="207" y="415"/>
                </a:lnTo>
                <a:cubicBezTo>
                  <a:pt x="321" y="415"/>
                  <a:pt x="414" y="322"/>
                  <a:pt x="414" y="207"/>
                </a:cubicBezTo>
                <a:lnTo>
                  <a:pt x="414" y="207"/>
                </a:lnTo>
                <a:cubicBezTo>
                  <a:pt x="414" y="93"/>
                  <a:pt x="321" y="0"/>
                  <a:pt x="207" y="0"/>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4161" name="Freeform 65">
            <a:extLst>
              <a:ext uri="{FF2B5EF4-FFF2-40B4-BE49-F238E27FC236}">
                <a16:creationId xmlns:a16="http://schemas.microsoft.com/office/drawing/2014/main" id="{A1C92BB1-1A13-0248-8B01-17B173A9FEF2}"/>
              </a:ext>
            </a:extLst>
          </p:cNvPr>
          <p:cNvSpPr>
            <a:spLocks noChangeArrowheads="1"/>
          </p:cNvSpPr>
          <p:nvPr/>
        </p:nvSpPr>
        <p:spPr bwMode="auto">
          <a:xfrm>
            <a:off x="2848724" y="9872137"/>
            <a:ext cx="18680202" cy="99178"/>
          </a:xfrm>
          <a:custGeom>
            <a:avLst/>
            <a:gdLst>
              <a:gd name="T0" fmla="*/ 19051 w 19102"/>
              <a:gd name="T1" fmla="*/ 101 h 102"/>
              <a:gd name="T2" fmla="*/ 50 w 19102"/>
              <a:gd name="T3" fmla="*/ 101 h 102"/>
              <a:gd name="T4" fmla="*/ 50 w 19102"/>
              <a:gd name="T5" fmla="*/ 101 h 102"/>
              <a:gd name="T6" fmla="*/ 0 w 19102"/>
              <a:gd name="T7" fmla="*/ 50 h 102"/>
              <a:gd name="T8" fmla="*/ 0 w 19102"/>
              <a:gd name="T9" fmla="*/ 50 h 102"/>
              <a:gd name="T10" fmla="*/ 50 w 19102"/>
              <a:gd name="T11" fmla="*/ 0 h 102"/>
              <a:gd name="T12" fmla="*/ 19051 w 19102"/>
              <a:gd name="T13" fmla="*/ 0 h 102"/>
              <a:gd name="T14" fmla="*/ 19051 w 19102"/>
              <a:gd name="T15" fmla="*/ 0 h 102"/>
              <a:gd name="T16" fmla="*/ 19101 w 19102"/>
              <a:gd name="T17" fmla="*/ 50 h 102"/>
              <a:gd name="T18" fmla="*/ 19101 w 19102"/>
              <a:gd name="T19" fmla="*/ 50 h 102"/>
              <a:gd name="T20" fmla="*/ 19051 w 19102"/>
              <a:gd name="T21" fmla="*/ 10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02" h="102">
                <a:moveTo>
                  <a:pt x="19051" y="101"/>
                </a:moveTo>
                <a:lnTo>
                  <a:pt x="50" y="101"/>
                </a:lnTo>
                <a:lnTo>
                  <a:pt x="50" y="101"/>
                </a:lnTo>
                <a:cubicBezTo>
                  <a:pt x="22" y="101"/>
                  <a:pt x="0" y="78"/>
                  <a:pt x="0" y="50"/>
                </a:cubicBezTo>
                <a:lnTo>
                  <a:pt x="0" y="50"/>
                </a:lnTo>
                <a:cubicBezTo>
                  <a:pt x="0" y="23"/>
                  <a:pt x="22" y="0"/>
                  <a:pt x="50" y="0"/>
                </a:cubicBezTo>
                <a:lnTo>
                  <a:pt x="19051" y="0"/>
                </a:lnTo>
                <a:lnTo>
                  <a:pt x="19051" y="0"/>
                </a:lnTo>
                <a:cubicBezTo>
                  <a:pt x="19079" y="0"/>
                  <a:pt x="19101" y="23"/>
                  <a:pt x="19101" y="50"/>
                </a:cubicBezTo>
                <a:lnTo>
                  <a:pt x="19101" y="50"/>
                </a:lnTo>
                <a:cubicBezTo>
                  <a:pt x="19101" y="78"/>
                  <a:pt x="19079" y="101"/>
                  <a:pt x="19051" y="101"/>
                </a:cubicBezTo>
              </a:path>
            </a:pathLst>
          </a:custGeom>
          <a:solidFill>
            <a:schemeClr val="tx2"/>
          </a:solidFill>
          <a:ln>
            <a:noFill/>
          </a:ln>
          <a:effectLst/>
        </p:spPr>
        <p:txBody>
          <a:bodyPr wrap="none" anchor="ctr"/>
          <a:lstStyle/>
          <a:p>
            <a:endParaRPr lang="en-US" sz="6532" dirty="0">
              <a:latin typeface="Lato Light" panose="020F0502020204030203" pitchFamily="34" charset="0"/>
            </a:endParaRPr>
          </a:p>
        </p:txBody>
      </p:sp>
      <p:sp>
        <p:nvSpPr>
          <p:cNvPr id="69" name="Freeform 64">
            <a:extLst>
              <a:ext uri="{FF2B5EF4-FFF2-40B4-BE49-F238E27FC236}">
                <a16:creationId xmlns:a16="http://schemas.microsoft.com/office/drawing/2014/main" id="{1A8F556D-DDC8-A74F-859B-A5221F66DB7A}"/>
              </a:ext>
            </a:extLst>
          </p:cNvPr>
          <p:cNvSpPr>
            <a:spLocks noChangeArrowheads="1"/>
          </p:cNvSpPr>
          <p:nvPr/>
        </p:nvSpPr>
        <p:spPr bwMode="auto">
          <a:xfrm>
            <a:off x="9907701" y="5754038"/>
            <a:ext cx="405341" cy="405341"/>
          </a:xfrm>
          <a:custGeom>
            <a:avLst/>
            <a:gdLst>
              <a:gd name="T0" fmla="*/ 207 w 415"/>
              <a:gd name="T1" fmla="*/ 0 h 416"/>
              <a:gd name="T2" fmla="*/ 207 w 415"/>
              <a:gd name="T3" fmla="*/ 0 h 416"/>
              <a:gd name="T4" fmla="*/ 0 w 415"/>
              <a:gd name="T5" fmla="*/ 207 h 416"/>
              <a:gd name="T6" fmla="*/ 0 w 415"/>
              <a:gd name="T7" fmla="*/ 207 h 416"/>
              <a:gd name="T8" fmla="*/ 207 w 415"/>
              <a:gd name="T9" fmla="*/ 415 h 416"/>
              <a:gd name="T10" fmla="*/ 207 w 415"/>
              <a:gd name="T11" fmla="*/ 415 h 416"/>
              <a:gd name="T12" fmla="*/ 414 w 415"/>
              <a:gd name="T13" fmla="*/ 207 h 416"/>
              <a:gd name="T14" fmla="*/ 414 w 415"/>
              <a:gd name="T15" fmla="*/ 207 h 416"/>
              <a:gd name="T16" fmla="*/ 207 w 415"/>
              <a:gd name="T17" fmla="*/ 0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5" h="416">
                <a:moveTo>
                  <a:pt x="207" y="0"/>
                </a:moveTo>
                <a:lnTo>
                  <a:pt x="207" y="0"/>
                </a:lnTo>
                <a:cubicBezTo>
                  <a:pt x="92" y="0"/>
                  <a:pt x="0" y="93"/>
                  <a:pt x="0" y="207"/>
                </a:cubicBezTo>
                <a:lnTo>
                  <a:pt x="0" y="207"/>
                </a:lnTo>
                <a:cubicBezTo>
                  <a:pt x="0" y="322"/>
                  <a:pt x="92" y="415"/>
                  <a:pt x="207" y="415"/>
                </a:cubicBezTo>
                <a:lnTo>
                  <a:pt x="207" y="415"/>
                </a:lnTo>
                <a:cubicBezTo>
                  <a:pt x="321" y="415"/>
                  <a:pt x="414" y="322"/>
                  <a:pt x="414" y="207"/>
                </a:cubicBezTo>
                <a:lnTo>
                  <a:pt x="414" y="207"/>
                </a:lnTo>
                <a:cubicBezTo>
                  <a:pt x="414" y="93"/>
                  <a:pt x="321" y="0"/>
                  <a:pt x="207" y="0"/>
                </a:cubicBezTo>
              </a:path>
            </a:pathLst>
          </a:custGeom>
          <a:solidFill>
            <a:schemeClr val="accent6">
              <a:lumMod val="75000"/>
            </a:schemeClr>
          </a:solidFill>
          <a:ln>
            <a:noFill/>
          </a:ln>
          <a:effectLst/>
        </p:spPr>
        <p:txBody>
          <a:bodyPr wrap="none" anchor="ctr"/>
          <a:lstStyle/>
          <a:p>
            <a:endParaRPr lang="en-US" sz="6532" dirty="0">
              <a:latin typeface="Lato Light" panose="020F0502020204030203" pitchFamily="34" charset="0"/>
            </a:endParaRPr>
          </a:p>
        </p:txBody>
      </p:sp>
      <p:cxnSp>
        <p:nvCxnSpPr>
          <p:cNvPr id="3" name="Straight Connector 2">
            <a:extLst>
              <a:ext uri="{FF2B5EF4-FFF2-40B4-BE49-F238E27FC236}">
                <a16:creationId xmlns:a16="http://schemas.microsoft.com/office/drawing/2014/main" id="{2E4709DF-1A11-724A-9313-D03B7E0198C1}"/>
              </a:ext>
            </a:extLst>
          </p:cNvPr>
          <p:cNvCxnSpPr>
            <a:cxnSpLocks/>
          </p:cNvCxnSpPr>
          <p:nvPr/>
        </p:nvCxnSpPr>
        <p:spPr>
          <a:xfrm flipV="1">
            <a:off x="3672344" y="3218258"/>
            <a:ext cx="3449714" cy="3079112"/>
          </a:xfrm>
          <a:prstGeom prst="line">
            <a:avLst/>
          </a:prstGeom>
          <a:ln w="38100" cap="rnd">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FD7A0C7E-E427-774B-9FCA-C37CFDA8B356}"/>
              </a:ext>
            </a:extLst>
          </p:cNvPr>
          <p:cNvCxnSpPr>
            <a:cxnSpLocks/>
          </p:cNvCxnSpPr>
          <p:nvPr/>
        </p:nvCxnSpPr>
        <p:spPr>
          <a:xfrm flipV="1">
            <a:off x="10373413" y="3482531"/>
            <a:ext cx="3855055" cy="2345054"/>
          </a:xfrm>
          <a:prstGeom prst="line">
            <a:avLst/>
          </a:prstGeom>
          <a:ln w="38100" cap="rnd">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C816CA8-9A75-C44A-A348-AA2B05D63765}"/>
              </a:ext>
            </a:extLst>
          </p:cNvPr>
          <p:cNvCxnSpPr>
            <a:cxnSpLocks/>
          </p:cNvCxnSpPr>
          <p:nvPr/>
        </p:nvCxnSpPr>
        <p:spPr>
          <a:xfrm flipH="1" flipV="1">
            <a:off x="7527399" y="3257311"/>
            <a:ext cx="2339337" cy="2496727"/>
          </a:xfrm>
          <a:prstGeom prst="line">
            <a:avLst/>
          </a:prstGeom>
          <a:ln w="38100" cap="rnd">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49A11A9-75FB-B34D-948E-D565BF8DC649}"/>
              </a:ext>
            </a:extLst>
          </p:cNvPr>
          <p:cNvCxnSpPr>
            <a:cxnSpLocks/>
          </p:cNvCxnSpPr>
          <p:nvPr/>
        </p:nvCxnSpPr>
        <p:spPr>
          <a:xfrm flipH="1" flipV="1">
            <a:off x="14735146" y="3482531"/>
            <a:ext cx="5452704" cy="3069258"/>
          </a:xfrm>
          <a:prstGeom prst="line">
            <a:avLst/>
          </a:prstGeom>
          <a:ln w="38100" cap="rnd">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8" name="Subtitle 2">
            <a:extLst>
              <a:ext uri="{FF2B5EF4-FFF2-40B4-BE49-F238E27FC236}">
                <a16:creationId xmlns:a16="http://schemas.microsoft.com/office/drawing/2014/main" id="{2ABB8F71-40D8-214B-AEBC-EC5F00AD1993}"/>
              </a:ext>
            </a:extLst>
          </p:cNvPr>
          <p:cNvSpPr txBox="1">
            <a:spLocks/>
          </p:cNvSpPr>
          <p:nvPr/>
        </p:nvSpPr>
        <p:spPr>
          <a:xfrm>
            <a:off x="3800350" y="11173531"/>
            <a:ext cx="686765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89" name="TextBox 88">
            <a:extLst>
              <a:ext uri="{FF2B5EF4-FFF2-40B4-BE49-F238E27FC236}">
                <a16:creationId xmlns:a16="http://schemas.microsoft.com/office/drawing/2014/main" id="{7355211A-ADE6-DC43-BFAC-C4DDEB93B6BE}"/>
              </a:ext>
            </a:extLst>
          </p:cNvPr>
          <p:cNvSpPr txBox="1"/>
          <p:nvPr/>
        </p:nvSpPr>
        <p:spPr>
          <a:xfrm>
            <a:off x="6010121" y="1055066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92" name="Subtitle 2">
            <a:extLst>
              <a:ext uri="{FF2B5EF4-FFF2-40B4-BE49-F238E27FC236}">
                <a16:creationId xmlns:a16="http://schemas.microsoft.com/office/drawing/2014/main" id="{83246A53-D712-B142-BFF8-D3E16DB33108}"/>
              </a:ext>
            </a:extLst>
          </p:cNvPr>
          <p:cNvSpPr txBox="1">
            <a:spLocks/>
          </p:cNvSpPr>
          <p:nvPr/>
        </p:nvSpPr>
        <p:spPr>
          <a:xfrm>
            <a:off x="13873514" y="11173531"/>
            <a:ext cx="686765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93" name="TextBox 92">
            <a:extLst>
              <a:ext uri="{FF2B5EF4-FFF2-40B4-BE49-F238E27FC236}">
                <a16:creationId xmlns:a16="http://schemas.microsoft.com/office/drawing/2014/main" id="{7BCD6722-FB08-5648-A82B-A6C4A0DBBABE}"/>
              </a:ext>
            </a:extLst>
          </p:cNvPr>
          <p:cNvSpPr txBox="1"/>
          <p:nvPr/>
        </p:nvSpPr>
        <p:spPr>
          <a:xfrm>
            <a:off x="16083285" y="1055066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37432141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Freeform 1">
            <a:extLst>
              <a:ext uri="{FF2B5EF4-FFF2-40B4-BE49-F238E27FC236}">
                <a16:creationId xmlns:a16="http://schemas.microsoft.com/office/drawing/2014/main" id="{851AA844-4D77-C246-91FC-753A424876BA}"/>
              </a:ext>
            </a:extLst>
          </p:cNvPr>
          <p:cNvSpPr>
            <a:spLocks noChangeArrowheads="1"/>
          </p:cNvSpPr>
          <p:nvPr/>
        </p:nvSpPr>
        <p:spPr bwMode="auto">
          <a:xfrm>
            <a:off x="13904958" y="6140428"/>
            <a:ext cx="2170126" cy="4675566"/>
          </a:xfrm>
          <a:custGeom>
            <a:avLst/>
            <a:gdLst>
              <a:gd name="T0" fmla="*/ 2539 w 2540"/>
              <a:gd name="T1" fmla="*/ 0 h 5471"/>
              <a:gd name="T2" fmla="*/ 2529 w 2540"/>
              <a:gd name="T3" fmla="*/ 5470 h 5471"/>
              <a:gd name="T4" fmla="*/ 0 w 2540"/>
              <a:gd name="T5" fmla="*/ 3091 h 5471"/>
              <a:gd name="T6" fmla="*/ 2539 w 2540"/>
              <a:gd name="T7" fmla="*/ 0 h 5471"/>
            </a:gdLst>
            <a:ahLst/>
            <a:cxnLst>
              <a:cxn ang="0">
                <a:pos x="T0" y="T1"/>
              </a:cxn>
              <a:cxn ang="0">
                <a:pos x="T2" y="T3"/>
              </a:cxn>
              <a:cxn ang="0">
                <a:pos x="T4" y="T5"/>
              </a:cxn>
              <a:cxn ang="0">
                <a:pos x="T6" y="T7"/>
              </a:cxn>
            </a:cxnLst>
            <a:rect l="0" t="0" r="r" b="b"/>
            <a:pathLst>
              <a:path w="2540" h="5471">
                <a:moveTo>
                  <a:pt x="2539" y="0"/>
                </a:moveTo>
                <a:lnTo>
                  <a:pt x="2529" y="5470"/>
                </a:lnTo>
                <a:lnTo>
                  <a:pt x="0" y="3091"/>
                </a:lnTo>
                <a:lnTo>
                  <a:pt x="2539" y="0"/>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5122" name="Freeform 2">
            <a:extLst>
              <a:ext uri="{FF2B5EF4-FFF2-40B4-BE49-F238E27FC236}">
                <a16:creationId xmlns:a16="http://schemas.microsoft.com/office/drawing/2014/main" id="{BFF7C59F-D25C-4346-8EF6-D4B06AEEAE02}"/>
              </a:ext>
            </a:extLst>
          </p:cNvPr>
          <p:cNvSpPr>
            <a:spLocks noChangeArrowheads="1"/>
          </p:cNvSpPr>
          <p:nvPr/>
        </p:nvSpPr>
        <p:spPr bwMode="auto">
          <a:xfrm>
            <a:off x="11670783" y="7564572"/>
            <a:ext cx="4396768" cy="3247655"/>
          </a:xfrm>
          <a:custGeom>
            <a:avLst/>
            <a:gdLst>
              <a:gd name="T0" fmla="*/ 5144 w 5145"/>
              <a:gd name="T1" fmla="*/ 3802 h 3803"/>
              <a:gd name="T2" fmla="*/ 2529 w 5145"/>
              <a:gd name="T3" fmla="*/ 2379 h 3803"/>
              <a:gd name="T4" fmla="*/ 0 w 5145"/>
              <a:gd name="T5" fmla="*/ 0 h 3803"/>
              <a:gd name="T6" fmla="*/ 2615 w 5145"/>
              <a:gd name="T7" fmla="*/ 1423 h 3803"/>
              <a:gd name="T8" fmla="*/ 5144 w 5145"/>
              <a:gd name="T9" fmla="*/ 3802 h 3803"/>
            </a:gdLst>
            <a:ahLst/>
            <a:cxnLst>
              <a:cxn ang="0">
                <a:pos x="T0" y="T1"/>
              </a:cxn>
              <a:cxn ang="0">
                <a:pos x="T2" y="T3"/>
              </a:cxn>
              <a:cxn ang="0">
                <a:pos x="T4" y="T5"/>
              </a:cxn>
              <a:cxn ang="0">
                <a:pos x="T6" y="T7"/>
              </a:cxn>
              <a:cxn ang="0">
                <a:pos x="T8" y="T9"/>
              </a:cxn>
            </a:cxnLst>
            <a:rect l="0" t="0" r="r" b="b"/>
            <a:pathLst>
              <a:path w="5145" h="3803">
                <a:moveTo>
                  <a:pt x="5144" y="3802"/>
                </a:moveTo>
                <a:lnTo>
                  <a:pt x="2529" y="2379"/>
                </a:lnTo>
                <a:lnTo>
                  <a:pt x="0" y="0"/>
                </a:lnTo>
                <a:lnTo>
                  <a:pt x="2615" y="1423"/>
                </a:lnTo>
                <a:lnTo>
                  <a:pt x="5144" y="3802"/>
                </a:lnTo>
              </a:path>
            </a:pathLst>
          </a:custGeom>
          <a:solidFill>
            <a:schemeClr val="accent3">
              <a:lumMod val="50000"/>
            </a:schemeClr>
          </a:solidFill>
          <a:ln>
            <a:noFill/>
          </a:ln>
          <a:effectLst/>
        </p:spPr>
        <p:txBody>
          <a:bodyPr wrap="none" anchor="ctr"/>
          <a:lstStyle/>
          <a:p>
            <a:endParaRPr lang="en-US" sz="6532" dirty="0">
              <a:latin typeface="Lato Light" panose="020F0502020204030203" pitchFamily="34" charset="0"/>
            </a:endParaRPr>
          </a:p>
        </p:txBody>
      </p:sp>
      <p:sp>
        <p:nvSpPr>
          <p:cNvPr id="5123" name="Freeform 3">
            <a:extLst>
              <a:ext uri="{FF2B5EF4-FFF2-40B4-BE49-F238E27FC236}">
                <a16:creationId xmlns:a16="http://schemas.microsoft.com/office/drawing/2014/main" id="{8229DBAB-56B3-C346-B649-5B47A5F3062D}"/>
              </a:ext>
            </a:extLst>
          </p:cNvPr>
          <p:cNvSpPr>
            <a:spLocks noChangeArrowheads="1"/>
          </p:cNvSpPr>
          <p:nvPr/>
        </p:nvSpPr>
        <p:spPr bwMode="auto">
          <a:xfrm>
            <a:off x="11670782" y="4923496"/>
            <a:ext cx="4404302" cy="3858003"/>
          </a:xfrm>
          <a:custGeom>
            <a:avLst/>
            <a:gdLst>
              <a:gd name="T0" fmla="*/ 2615 w 5155"/>
              <a:gd name="T1" fmla="*/ 4514 h 4515"/>
              <a:gd name="T2" fmla="*/ 0 w 5155"/>
              <a:gd name="T3" fmla="*/ 3091 h 4515"/>
              <a:gd name="T4" fmla="*/ 2539 w 5155"/>
              <a:gd name="T5" fmla="*/ 0 h 4515"/>
              <a:gd name="T6" fmla="*/ 5154 w 5155"/>
              <a:gd name="T7" fmla="*/ 1423 h 4515"/>
              <a:gd name="T8" fmla="*/ 2615 w 5155"/>
              <a:gd name="T9" fmla="*/ 4514 h 4515"/>
            </a:gdLst>
            <a:ahLst/>
            <a:cxnLst>
              <a:cxn ang="0">
                <a:pos x="T0" y="T1"/>
              </a:cxn>
              <a:cxn ang="0">
                <a:pos x="T2" y="T3"/>
              </a:cxn>
              <a:cxn ang="0">
                <a:pos x="T4" y="T5"/>
              </a:cxn>
              <a:cxn ang="0">
                <a:pos x="T6" y="T7"/>
              </a:cxn>
              <a:cxn ang="0">
                <a:pos x="T8" y="T9"/>
              </a:cxn>
            </a:cxnLst>
            <a:rect l="0" t="0" r="r" b="b"/>
            <a:pathLst>
              <a:path w="5155" h="4515">
                <a:moveTo>
                  <a:pt x="2615" y="4514"/>
                </a:moveTo>
                <a:lnTo>
                  <a:pt x="0" y="3091"/>
                </a:lnTo>
                <a:lnTo>
                  <a:pt x="2539" y="0"/>
                </a:lnTo>
                <a:lnTo>
                  <a:pt x="5154" y="1423"/>
                </a:lnTo>
                <a:lnTo>
                  <a:pt x="2615" y="4514"/>
                </a:lnTo>
              </a:path>
            </a:pathLst>
          </a:custGeom>
          <a:solidFill>
            <a:schemeClr val="accent3">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124" name="Freeform 4">
            <a:extLst>
              <a:ext uri="{FF2B5EF4-FFF2-40B4-BE49-F238E27FC236}">
                <a16:creationId xmlns:a16="http://schemas.microsoft.com/office/drawing/2014/main" id="{479CAC16-92D4-ED4E-A36F-A2E37ECE08E8}"/>
              </a:ext>
            </a:extLst>
          </p:cNvPr>
          <p:cNvSpPr>
            <a:spLocks noChangeArrowheads="1"/>
          </p:cNvSpPr>
          <p:nvPr/>
        </p:nvSpPr>
        <p:spPr bwMode="auto">
          <a:xfrm>
            <a:off x="10540508" y="8487628"/>
            <a:ext cx="4332718" cy="2641075"/>
          </a:xfrm>
          <a:custGeom>
            <a:avLst/>
            <a:gdLst>
              <a:gd name="T0" fmla="*/ 2541 w 5071"/>
              <a:gd name="T1" fmla="*/ 0 h 3092"/>
              <a:gd name="T2" fmla="*/ 5070 w 5071"/>
              <a:gd name="T3" fmla="*/ 2379 h 3092"/>
              <a:gd name="T4" fmla="*/ 0 w 5071"/>
              <a:gd name="T5" fmla="*/ 3091 h 3092"/>
              <a:gd name="T6" fmla="*/ 2541 w 5071"/>
              <a:gd name="T7" fmla="*/ 0 h 3092"/>
            </a:gdLst>
            <a:ahLst/>
            <a:cxnLst>
              <a:cxn ang="0">
                <a:pos x="T0" y="T1"/>
              </a:cxn>
              <a:cxn ang="0">
                <a:pos x="T2" y="T3"/>
              </a:cxn>
              <a:cxn ang="0">
                <a:pos x="T4" y="T5"/>
              </a:cxn>
              <a:cxn ang="0">
                <a:pos x="T6" y="T7"/>
              </a:cxn>
            </a:cxnLst>
            <a:rect l="0" t="0" r="r" b="b"/>
            <a:pathLst>
              <a:path w="5071" h="3092">
                <a:moveTo>
                  <a:pt x="2541" y="0"/>
                </a:moveTo>
                <a:lnTo>
                  <a:pt x="5070" y="2379"/>
                </a:lnTo>
                <a:lnTo>
                  <a:pt x="0" y="3091"/>
                </a:lnTo>
                <a:lnTo>
                  <a:pt x="2541" y="0"/>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5125" name="Freeform 5">
            <a:extLst>
              <a:ext uri="{FF2B5EF4-FFF2-40B4-BE49-F238E27FC236}">
                <a16:creationId xmlns:a16="http://schemas.microsoft.com/office/drawing/2014/main" id="{7E42C846-B020-D44B-9DCA-BEE260E783F1}"/>
              </a:ext>
            </a:extLst>
          </p:cNvPr>
          <p:cNvSpPr>
            <a:spLocks noChangeArrowheads="1"/>
          </p:cNvSpPr>
          <p:nvPr/>
        </p:nvSpPr>
        <p:spPr bwMode="auto">
          <a:xfrm>
            <a:off x="8306335" y="7270700"/>
            <a:ext cx="4408070" cy="3858003"/>
          </a:xfrm>
          <a:custGeom>
            <a:avLst/>
            <a:gdLst>
              <a:gd name="T0" fmla="*/ 2616 w 5158"/>
              <a:gd name="T1" fmla="*/ 4514 h 4515"/>
              <a:gd name="T2" fmla="*/ 0 w 5158"/>
              <a:gd name="T3" fmla="*/ 3091 h 4515"/>
              <a:gd name="T4" fmla="*/ 2541 w 5158"/>
              <a:gd name="T5" fmla="*/ 0 h 4515"/>
              <a:gd name="T6" fmla="*/ 5157 w 5158"/>
              <a:gd name="T7" fmla="*/ 1423 h 4515"/>
              <a:gd name="T8" fmla="*/ 2616 w 5158"/>
              <a:gd name="T9" fmla="*/ 4514 h 4515"/>
            </a:gdLst>
            <a:ahLst/>
            <a:cxnLst>
              <a:cxn ang="0">
                <a:pos x="T0" y="T1"/>
              </a:cxn>
              <a:cxn ang="0">
                <a:pos x="T2" y="T3"/>
              </a:cxn>
              <a:cxn ang="0">
                <a:pos x="T4" y="T5"/>
              </a:cxn>
              <a:cxn ang="0">
                <a:pos x="T6" y="T7"/>
              </a:cxn>
              <a:cxn ang="0">
                <a:pos x="T8" y="T9"/>
              </a:cxn>
            </a:cxnLst>
            <a:rect l="0" t="0" r="r" b="b"/>
            <a:pathLst>
              <a:path w="5158" h="4515">
                <a:moveTo>
                  <a:pt x="2616" y="4514"/>
                </a:moveTo>
                <a:lnTo>
                  <a:pt x="0" y="3091"/>
                </a:lnTo>
                <a:lnTo>
                  <a:pt x="2541" y="0"/>
                </a:lnTo>
                <a:lnTo>
                  <a:pt x="5157" y="1423"/>
                </a:lnTo>
                <a:lnTo>
                  <a:pt x="2616" y="4514"/>
                </a:lnTo>
              </a:path>
            </a:pathLst>
          </a:custGeom>
          <a:solidFill>
            <a:srgbClr val="417F6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126" name="Freeform 6">
            <a:extLst>
              <a:ext uri="{FF2B5EF4-FFF2-40B4-BE49-F238E27FC236}">
                <a16:creationId xmlns:a16="http://schemas.microsoft.com/office/drawing/2014/main" id="{1478EF11-E09D-1E47-9FF9-732AFB6C0E11}"/>
              </a:ext>
            </a:extLst>
          </p:cNvPr>
          <p:cNvSpPr>
            <a:spLocks noChangeArrowheads="1"/>
          </p:cNvSpPr>
          <p:nvPr/>
        </p:nvSpPr>
        <p:spPr bwMode="auto">
          <a:xfrm>
            <a:off x="10540508" y="5854090"/>
            <a:ext cx="4332718" cy="2641073"/>
          </a:xfrm>
          <a:custGeom>
            <a:avLst/>
            <a:gdLst>
              <a:gd name="T0" fmla="*/ 5070 w 5071"/>
              <a:gd name="T1" fmla="*/ 0 h 3093"/>
              <a:gd name="T2" fmla="*/ 2531 w 5071"/>
              <a:gd name="T3" fmla="*/ 3092 h 3093"/>
              <a:gd name="T4" fmla="*/ 0 w 5071"/>
              <a:gd name="T5" fmla="*/ 712 h 3093"/>
              <a:gd name="T6" fmla="*/ 5070 w 5071"/>
              <a:gd name="T7" fmla="*/ 0 h 3093"/>
            </a:gdLst>
            <a:ahLst/>
            <a:cxnLst>
              <a:cxn ang="0">
                <a:pos x="T0" y="T1"/>
              </a:cxn>
              <a:cxn ang="0">
                <a:pos x="T2" y="T3"/>
              </a:cxn>
              <a:cxn ang="0">
                <a:pos x="T4" y="T5"/>
              </a:cxn>
              <a:cxn ang="0">
                <a:pos x="T6" y="T7"/>
              </a:cxn>
            </a:cxnLst>
            <a:rect l="0" t="0" r="r" b="b"/>
            <a:pathLst>
              <a:path w="5071" h="3093">
                <a:moveTo>
                  <a:pt x="5070" y="0"/>
                </a:moveTo>
                <a:lnTo>
                  <a:pt x="2531" y="3092"/>
                </a:lnTo>
                <a:lnTo>
                  <a:pt x="0" y="712"/>
                </a:lnTo>
                <a:lnTo>
                  <a:pt x="5070" y="0"/>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5127" name="Freeform 7">
            <a:extLst>
              <a:ext uri="{FF2B5EF4-FFF2-40B4-BE49-F238E27FC236}">
                <a16:creationId xmlns:a16="http://schemas.microsoft.com/office/drawing/2014/main" id="{7C0703A0-9369-044F-AD9F-4F9EB0536243}"/>
              </a:ext>
            </a:extLst>
          </p:cNvPr>
          <p:cNvSpPr>
            <a:spLocks noChangeArrowheads="1"/>
          </p:cNvSpPr>
          <p:nvPr/>
        </p:nvSpPr>
        <p:spPr bwMode="auto">
          <a:xfrm>
            <a:off x="8306333" y="5247509"/>
            <a:ext cx="4396765" cy="3251424"/>
          </a:xfrm>
          <a:custGeom>
            <a:avLst/>
            <a:gdLst>
              <a:gd name="T0" fmla="*/ 5147 w 5148"/>
              <a:gd name="T1" fmla="*/ 3803 h 3804"/>
              <a:gd name="T2" fmla="*/ 2531 w 5148"/>
              <a:gd name="T3" fmla="*/ 2379 h 3804"/>
              <a:gd name="T4" fmla="*/ 0 w 5148"/>
              <a:gd name="T5" fmla="*/ 0 h 3804"/>
              <a:gd name="T6" fmla="*/ 2616 w 5148"/>
              <a:gd name="T7" fmla="*/ 1423 h 3804"/>
              <a:gd name="T8" fmla="*/ 5147 w 5148"/>
              <a:gd name="T9" fmla="*/ 3803 h 3804"/>
            </a:gdLst>
            <a:ahLst/>
            <a:cxnLst>
              <a:cxn ang="0">
                <a:pos x="T0" y="T1"/>
              </a:cxn>
              <a:cxn ang="0">
                <a:pos x="T2" y="T3"/>
              </a:cxn>
              <a:cxn ang="0">
                <a:pos x="T4" y="T5"/>
              </a:cxn>
              <a:cxn ang="0">
                <a:pos x="T6" y="T7"/>
              </a:cxn>
              <a:cxn ang="0">
                <a:pos x="T8" y="T9"/>
              </a:cxn>
            </a:cxnLst>
            <a:rect l="0" t="0" r="r" b="b"/>
            <a:pathLst>
              <a:path w="5148" h="3804">
                <a:moveTo>
                  <a:pt x="5147" y="3803"/>
                </a:moveTo>
                <a:lnTo>
                  <a:pt x="2531" y="2379"/>
                </a:lnTo>
                <a:lnTo>
                  <a:pt x="0" y="0"/>
                </a:lnTo>
                <a:lnTo>
                  <a:pt x="2616" y="1423"/>
                </a:lnTo>
                <a:lnTo>
                  <a:pt x="5147" y="3803"/>
                </a:lnTo>
              </a:path>
            </a:pathLst>
          </a:custGeom>
          <a:solidFill>
            <a:srgbClr val="4E5E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5128" name="Freeform 8">
            <a:extLst>
              <a:ext uri="{FF2B5EF4-FFF2-40B4-BE49-F238E27FC236}">
                <a16:creationId xmlns:a16="http://schemas.microsoft.com/office/drawing/2014/main" id="{712ECCC1-06BF-9D41-966B-13C51201EF39}"/>
              </a:ext>
            </a:extLst>
          </p:cNvPr>
          <p:cNvSpPr>
            <a:spLocks noChangeArrowheads="1"/>
          </p:cNvSpPr>
          <p:nvPr/>
        </p:nvSpPr>
        <p:spPr bwMode="auto">
          <a:xfrm>
            <a:off x="8306333" y="4637160"/>
            <a:ext cx="6566892" cy="1823509"/>
          </a:xfrm>
          <a:custGeom>
            <a:avLst/>
            <a:gdLst>
              <a:gd name="T0" fmla="*/ 2616 w 7687"/>
              <a:gd name="T1" fmla="*/ 2135 h 2136"/>
              <a:gd name="T2" fmla="*/ 0 w 7687"/>
              <a:gd name="T3" fmla="*/ 712 h 2136"/>
              <a:gd name="T4" fmla="*/ 5070 w 7687"/>
              <a:gd name="T5" fmla="*/ 0 h 2136"/>
              <a:gd name="T6" fmla="*/ 7686 w 7687"/>
              <a:gd name="T7" fmla="*/ 1423 h 2136"/>
              <a:gd name="T8" fmla="*/ 2616 w 7687"/>
              <a:gd name="T9" fmla="*/ 2135 h 2136"/>
            </a:gdLst>
            <a:ahLst/>
            <a:cxnLst>
              <a:cxn ang="0">
                <a:pos x="T0" y="T1"/>
              </a:cxn>
              <a:cxn ang="0">
                <a:pos x="T2" y="T3"/>
              </a:cxn>
              <a:cxn ang="0">
                <a:pos x="T4" y="T5"/>
              </a:cxn>
              <a:cxn ang="0">
                <a:pos x="T6" y="T7"/>
              </a:cxn>
              <a:cxn ang="0">
                <a:pos x="T8" y="T9"/>
              </a:cxn>
            </a:cxnLst>
            <a:rect l="0" t="0" r="r" b="b"/>
            <a:pathLst>
              <a:path w="7687" h="2136">
                <a:moveTo>
                  <a:pt x="2616" y="2135"/>
                </a:moveTo>
                <a:lnTo>
                  <a:pt x="0" y="712"/>
                </a:lnTo>
                <a:lnTo>
                  <a:pt x="5070" y="0"/>
                </a:lnTo>
                <a:lnTo>
                  <a:pt x="7686" y="1423"/>
                </a:lnTo>
                <a:lnTo>
                  <a:pt x="2616" y="2135"/>
                </a:lnTo>
              </a:path>
            </a:pathLst>
          </a:custGeom>
          <a:solidFill>
            <a:schemeClr val="accent2">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5129" name="Freeform 9">
            <a:extLst>
              <a:ext uri="{FF2B5EF4-FFF2-40B4-BE49-F238E27FC236}">
                <a16:creationId xmlns:a16="http://schemas.microsoft.com/office/drawing/2014/main" id="{D66677A6-80CC-8C4E-9B53-4DD010CCE5E2}"/>
              </a:ext>
            </a:extLst>
          </p:cNvPr>
          <p:cNvSpPr>
            <a:spLocks noChangeArrowheads="1"/>
          </p:cNvSpPr>
          <p:nvPr/>
        </p:nvSpPr>
        <p:spPr bwMode="auto">
          <a:xfrm>
            <a:off x="10536741" y="6460669"/>
            <a:ext cx="2170126" cy="4675569"/>
          </a:xfrm>
          <a:custGeom>
            <a:avLst/>
            <a:gdLst>
              <a:gd name="T0" fmla="*/ 10 w 2541"/>
              <a:gd name="T1" fmla="*/ 0 h 5471"/>
              <a:gd name="T2" fmla="*/ 2540 w 2541"/>
              <a:gd name="T3" fmla="*/ 2380 h 5471"/>
              <a:gd name="T4" fmla="*/ 0 w 2541"/>
              <a:gd name="T5" fmla="*/ 5470 h 5471"/>
              <a:gd name="T6" fmla="*/ 10 w 2541"/>
              <a:gd name="T7" fmla="*/ 0 h 5471"/>
            </a:gdLst>
            <a:ahLst/>
            <a:cxnLst>
              <a:cxn ang="0">
                <a:pos x="T0" y="T1"/>
              </a:cxn>
              <a:cxn ang="0">
                <a:pos x="T2" y="T3"/>
              </a:cxn>
              <a:cxn ang="0">
                <a:pos x="T4" y="T5"/>
              </a:cxn>
              <a:cxn ang="0">
                <a:pos x="T6" y="T7"/>
              </a:cxn>
            </a:cxnLst>
            <a:rect l="0" t="0" r="r" b="b"/>
            <a:pathLst>
              <a:path w="2541" h="5471">
                <a:moveTo>
                  <a:pt x="10" y="0"/>
                </a:moveTo>
                <a:lnTo>
                  <a:pt x="2540" y="2380"/>
                </a:lnTo>
                <a:lnTo>
                  <a:pt x="0" y="5470"/>
                </a:lnTo>
                <a:lnTo>
                  <a:pt x="10" y="0"/>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5130" name="Freeform 10">
            <a:extLst>
              <a:ext uri="{FF2B5EF4-FFF2-40B4-BE49-F238E27FC236}">
                <a16:creationId xmlns:a16="http://schemas.microsoft.com/office/drawing/2014/main" id="{E44E1488-0C71-7A44-8515-C294E56F7CBC}"/>
              </a:ext>
            </a:extLst>
          </p:cNvPr>
          <p:cNvSpPr>
            <a:spLocks noChangeArrowheads="1"/>
          </p:cNvSpPr>
          <p:nvPr/>
        </p:nvSpPr>
        <p:spPr bwMode="auto">
          <a:xfrm>
            <a:off x="8302565" y="5247509"/>
            <a:ext cx="2245478" cy="5888731"/>
          </a:xfrm>
          <a:custGeom>
            <a:avLst/>
            <a:gdLst>
              <a:gd name="T0" fmla="*/ 2616 w 2627"/>
              <a:gd name="T1" fmla="*/ 6893 h 6894"/>
              <a:gd name="T2" fmla="*/ 0 w 2627"/>
              <a:gd name="T3" fmla="*/ 5471 h 6894"/>
              <a:gd name="T4" fmla="*/ 10 w 2627"/>
              <a:gd name="T5" fmla="*/ 0 h 6894"/>
              <a:gd name="T6" fmla="*/ 2626 w 2627"/>
              <a:gd name="T7" fmla="*/ 1423 h 6894"/>
              <a:gd name="T8" fmla="*/ 2616 w 2627"/>
              <a:gd name="T9" fmla="*/ 6893 h 6894"/>
            </a:gdLst>
            <a:ahLst/>
            <a:cxnLst>
              <a:cxn ang="0">
                <a:pos x="T0" y="T1"/>
              </a:cxn>
              <a:cxn ang="0">
                <a:pos x="T2" y="T3"/>
              </a:cxn>
              <a:cxn ang="0">
                <a:pos x="T4" y="T5"/>
              </a:cxn>
              <a:cxn ang="0">
                <a:pos x="T6" y="T7"/>
              </a:cxn>
              <a:cxn ang="0">
                <a:pos x="T8" y="T9"/>
              </a:cxn>
            </a:cxnLst>
            <a:rect l="0" t="0" r="r" b="b"/>
            <a:pathLst>
              <a:path w="2627" h="6894">
                <a:moveTo>
                  <a:pt x="2616" y="6893"/>
                </a:moveTo>
                <a:lnTo>
                  <a:pt x="0" y="5471"/>
                </a:lnTo>
                <a:lnTo>
                  <a:pt x="10" y="0"/>
                </a:lnTo>
                <a:lnTo>
                  <a:pt x="2626" y="1423"/>
                </a:lnTo>
                <a:lnTo>
                  <a:pt x="2616" y="6893"/>
                </a:lnTo>
              </a:path>
            </a:pathLst>
          </a:custGeom>
          <a:solidFill>
            <a:schemeClr val="accent1">
              <a:lumMod val="75000"/>
            </a:schemeClr>
          </a:solidFill>
          <a:ln>
            <a:noFill/>
          </a:ln>
          <a:effectLst/>
        </p:spPr>
        <p:txBody>
          <a:bodyPr wrap="none" anchor="ctr"/>
          <a:lstStyle/>
          <a:p>
            <a:endParaRPr lang="en-US" sz="6532" dirty="0">
              <a:latin typeface="Lato Light" panose="020F0502020204030203" pitchFamily="34" charset="0"/>
            </a:endParaRPr>
          </a:p>
        </p:txBody>
      </p:sp>
      <p:sp>
        <p:nvSpPr>
          <p:cNvPr id="12" name="TextBox 11">
            <a:extLst>
              <a:ext uri="{FF2B5EF4-FFF2-40B4-BE49-F238E27FC236}">
                <a16:creationId xmlns:a16="http://schemas.microsoft.com/office/drawing/2014/main" id="{CFBA6313-2183-514D-B208-CF209C835011}"/>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3" name="TextBox 12">
            <a:extLst>
              <a:ext uri="{FF2B5EF4-FFF2-40B4-BE49-F238E27FC236}">
                <a16:creationId xmlns:a16="http://schemas.microsoft.com/office/drawing/2014/main" id="{15302C70-9FD0-2546-80D6-BCBC0983B42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5" name="Subtitle 2">
            <a:extLst>
              <a:ext uri="{FF2B5EF4-FFF2-40B4-BE49-F238E27FC236}">
                <a16:creationId xmlns:a16="http://schemas.microsoft.com/office/drawing/2014/main" id="{48868BCA-0EC6-E846-AE4E-B320F41FE806}"/>
              </a:ext>
            </a:extLst>
          </p:cNvPr>
          <p:cNvSpPr txBox="1">
            <a:spLocks/>
          </p:cNvSpPr>
          <p:nvPr/>
        </p:nvSpPr>
        <p:spPr>
          <a:xfrm>
            <a:off x="1520824" y="4777159"/>
            <a:ext cx="507929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16" name="TextBox 15">
            <a:extLst>
              <a:ext uri="{FF2B5EF4-FFF2-40B4-BE49-F238E27FC236}">
                <a16:creationId xmlns:a16="http://schemas.microsoft.com/office/drawing/2014/main" id="{102FC9D3-DFF5-5349-A7B1-6113EC65629C}"/>
              </a:ext>
            </a:extLst>
          </p:cNvPr>
          <p:cNvSpPr txBox="1"/>
          <p:nvPr/>
        </p:nvSpPr>
        <p:spPr>
          <a:xfrm>
            <a:off x="1520825" y="4186948"/>
            <a:ext cx="2448106" cy="584775"/>
          </a:xfrm>
          <a:prstGeom prst="rect">
            <a:avLst/>
          </a:prstGeom>
          <a:noFill/>
        </p:spPr>
        <p:txBody>
          <a:bodyPr wrap="none" rtlCol="0" anchor="ctr" anchorCtr="0">
            <a:spAutoFit/>
          </a:bodyPr>
          <a:lstStyle/>
          <a:p>
            <a:r>
              <a:rPr lang="en-US" sz="3200" b="1" dirty="0">
                <a:solidFill>
                  <a:schemeClr val="accent1"/>
                </a:solidFill>
                <a:latin typeface="Poppins" pitchFamily="2" charset="77"/>
                <a:ea typeface="League Spartan" charset="0"/>
                <a:cs typeface="Poppins" pitchFamily="2" charset="77"/>
              </a:rPr>
              <a:t>YOUR TITLE</a:t>
            </a:r>
          </a:p>
        </p:txBody>
      </p:sp>
      <p:sp>
        <p:nvSpPr>
          <p:cNvPr id="17" name="Subtitle 2">
            <a:extLst>
              <a:ext uri="{FF2B5EF4-FFF2-40B4-BE49-F238E27FC236}">
                <a16:creationId xmlns:a16="http://schemas.microsoft.com/office/drawing/2014/main" id="{4328B99C-ED7A-E44A-B9C0-D8AB5DAC68C7}"/>
              </a:ext>
            </a:extLst>
          </p:cNvPr>
          <p:cNvSpPr txBox="1">
            <a:spLocks/>
          </p:cNvSpPr>
          <p:nvPr/>
        </p:nvSpPr>
        <p:spPr>
          <a:xfrm>
            <a:off x="17777531" y="4777159"/>
            <a:ext cx="507929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18" name="TextBox 17">
            <a:extLst>
              <a:ext uri="{FF2B5EF4-FFF2-40B4-BE49-F238E27FC236}">
                <a16:creationId xmlns:a16="http://schemas.microsoft.com/office/drawing/2014/main" id="{19A6EF0F-951D-2441-AF31-82B7ECC432A7}"/>
              </a:ext>
            </a:extLst>
          </p:cNvPr>
          <p:cNvSpPr txBox="1"/>
          <p:nvPr/>
        </p:nvSpPr>
        <p:spPr>
          <a:xfrm>
            <a:off x="17777532" y="4186948"/>
            <a:ext cx="2448106"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a:t>
            </a:r>
          </a:p>
        </p:txBody>
      </p:sp>
      <p:sp>
        <p:nvSpPr>
          <p:cNvPr id="19" name="Subtitle 2">
            <a:extLst>
              <a:ext uri="{FF2B5EF4-FFF2-40B4-BE49-F238E27FC236}">
                <a16:creationId xmlns:a16="http://schemas.microsoft.com/office/drawing/2014/main" id="{34882549-4491-2B46-96D0-D80060558602}"/>
              </a:ext>
            </a:extLst>
          </p:cNvPr>
          <p:cNvSpPr txBox="1">
            <a:spLocks/>
          </p:cNvSpPr>
          <p:nvPr/>
        </p:nvSpPr>
        <p:spPr>
          <a:xfrm>
            <a:off x="1520824" y="9614295"/>
            <a:ext cx="507929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0" name="TextBox 19">
            <a:extLst>
              <a:ext uri="{FF2B5EF4-FFF2-40B4-BE49-F238E27FC236}">
                <a16:creationId xmlns:a16="http://schemas.microsoft.com/office/drawing/2014/main" id="{3DC684E3-758B-D541-86A2-AE950BED7493}"/>
              </a:ext>
            </a:extLst>
          </p:cNvPr>
          <p:cNvSpPr txBox="1"/>
          <p:nvPr/>
        </p:nvSpPr>
        <p:spPr>
          <a:xfrm>
            <a:off x="1520825" y="9024084"/>
            <a:ext cx="2448106" cy="584775"/>
          </a:xfrm>
          <a:prstGeom prst="rect">
            <a:avLst/>
          </a:prstGeom>
          <a:noFill/>
        </p:spPr>
        <p:txBody>
          <a:bodyPr wrap="none" rtlCol="0" anchor="ctr" anchorCtr="0">
            <a:spAutoFit/>
          </a:bodyPr>
          <a:lstStyle/>
          <a:p>
            <a:r>
              <a:rPr lang="en-US" sz="3200" b="1" dirty="0">
                <a:solidFill>
                  <a:schemeClr val="accent4"/>
                </a:solidFill>
                <a:latin typeface="Poppins" pitchFamily="2" charset="77"/>
                <a:ea typeface="League Spartan" charset="0"/>
                <a:cs typeface="Poppins" pitchFamily="2" charset="77"/>
              </a:rPr>
              <a:t>YOUR TITLE</a:t>
            </a:r>
          </a:p>
        </p:txBody>
      </p:sp>
      <p:sp>
        <p:nvSpPr>
          <p:cNvPr id="21" name="Subtitle 2">
            <a:extLst>
              <a:ext uri="{FF2B5EF4-FFF2-40B4-BE49-F238E27FC236}">
                <a16:creationId xmlns:a16="http://schemas.microsoft.com/office/drawing/2014/main" id="{5C32DF51-FD90-A34F-B0C3-E2A1D79EE89F}"/>
              </a:ext>
            </a:extLst>
          </p:cNvPr>
          <p:cNvSpPr txBox="1">
            <a:spLocks/>
          </p:cNvSpPr>
          <p:nvPr/>
        </p:nvSpPr>
        <p:spPr>
          <a:xfrm>
            <a:off x="17777531" y="9613419"/>
            <a:ext cx="5079294"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values.</a:t>
            </a:r>
          </a:p>
        </p:txBody>
      </p:sp>
      <p:sp>
        <p:nvSpPr>
          <p:cNvPr id="22" name="TextBox 21">
            <a:extLst>
              <a:ext uri="{FF2B5EF4-FFF2-40B4-BE49-F238E27FC236}">
                <a16:creationId xmlns:a16="http://schemas.microsoft.com/office/drawing/2014/main" id="{72B9EB10-78BB-3D4F-8D36-A98D3379CE44}"/>
              </a:ext>
            </a:extLst>
          </p:cNvPr>
          <p:cNvSpPr txBox="1"/>
          <p:nvPr/>
        </p:nvSpPr>
        <p:spPr>
          <a:xfrm>
            <a:off x="17777532" y="9023208"/>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23" name="TextBox 22">
            <a:extLst>
              <a:ext uri="{FF2B5EF4-FFF2-40B4-BE49-F238E27FC236}">
                <a16:creationId xmlns:a16="http://schemas.microsoft.com/office/drawing/2014/main" id="{D64E38D4-A147-8943-8B76-76638844D611}"/>
              </a:ext>
            </a:extLst>
          </p:cNvPr>
          <p:cNvSpPr txBox="1"/>
          <p:nvPr/>
        </p:nvSpPr>
        <p:spPr>
          <a:xfrm>
            <a:off x="10994005" y="8093619"/>
            <a:ext cx="7521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A</a:t>
            </a:r>
          </a:p>
        </p:txBody>
      </p:sp>
      <p:sp>
        <p:nvSpPr>
          <p:cNvPr id="24" name="TextBox 23">
            <a:extLst>
              <a:ext uri="{FF2B5EF4-FFF2-40B4-BE49-F238E27FC236}">
                <a16:creationId xmlns:a16="http://schemas.microsoft.com/office/drawing/2014/main" id="{5261F18A-3A10-E541-948C-8F72BF232DD3}"/>
              </a:ext>
            </a:extLst>
          </p:cNvPr>
          <p:cNvSpPr txBox="1"/>
          <p:nvPr/>
        </p:nvSpPr>
        <p:spPr>
          <a:xfrm>
            <a:off x="12346114" y="9377570"/>
            <a:ext cx="744114"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D</a:t>
            </a:r>
          </a:p>
        </p:txBody>
      </p:sp>
      <p:sp>
        <p:nvSpPr>
          <p:cNvPr id="25" name="TextBox 24">
            <a:extLst>
              <a:ext uri="{FF2B5EF4-FFF2-40B4-BE49-F238E27FC236}">
                <a16:creationId xmlns:a16="http://schemas.microsoft.com/office/drawing/2014/main" id="{282498D8-04A0-0042-A8BA-689413575F55}"/>
              </a:ext>
            </a:extLst>
          </p:cNvPr>
          <p:cNvSpPr txBox="1"/>
          <p:nvPr/>
        </p:nvSpPr>
        <p:spPr>
          <a:xfrm>
            <a:off x="12257915" y="6559118"/>
            <a:ext cx="69121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B</a:t>
            </a:r>
          </a:p>
        </p:txBody>
      </p:sp>
      <p:sp>
        <p:nvSpPr>
          <p:cNvPr id="26" name="TextBox 25">
            <a:extLst>
              <a:ext uri="{FF2B5EF4-FFF2-40B4-BE49-F238E27FC236}">
                <a16:creationId xmlns:a16="http://schemas.microsoft.com/office/drawing/2014/main" id="{D2F8E231-3113-C942-88D1-53CB702A41F8}"/>
              </a:ext>
            </a:extLst>
          </p:cNvPr>
          <p:cNvSpPr txBox="1"/>
          <p:nvPr/>
        </p:nvSpPr>
        <p:spPr>
          <a:xfrm>
            <a:off x="14922201" y="8093618"/>
            <a:ext cx="771365"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C</a:t>
            </a:r>
          </a:p>
        </p:txBody>
      </p:sp>
    </p:spTree>
    <p:extLst>
      <p:ext uri="{BB962C8B-B14F-4D97-AF65-F5344CB8AC3E}">
        <p14:creationId xmlns:p14="http://schemas.microsoft.com/office/powerpoint/2010/main" val="15618052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Freeform 4">
            <a:extLst>
              <a:ext uri="{FF2B5EF4-FFF2-40B4-BE49-F238E27FC236}">
                <a16:creationId xmlns:a16="http://schemas.microsoft.com/office/drawing/2014/main" id="{FF4686EE-8425-2F42-8C23-7B6F7F228AD9}"/>
              </a:ext>
            </a:extLst>
          </p:cNvPr>
          <p:cNvSpPr>
            <a:spLocks noChangeArrowheads="1"/>
          </p:cNvSpPr>
          <p:nvPr/>
        </p:nvSpPr>
        <p:spPr bwMode="auto">
          <a:xfrm>
            <a:off x="1496314" y="3620843"/>
            <a:ext cx="6559425" cy="3534560"/>
          </a:xfrm>
          <a:custGeom>
            <a:avLst/>
            <a:gdLst>
              <a:gd name="T0" fmla="*/ 8386 w 8682"/>
              <a:gd name="T1" fmla="*/ 4676 h 4677"/>
              <a:gd name="T2" fmla="*/ 1963 w 8682"/>
              <a:gd name="T3" fmla="*/ 4676 h 4677"/>
              <a:gd name="T4" fmla="*/ 1963 w 8682"/>
              <a:gd name="T5" fmla="*/ 4676 h 4677"/>
              <a:gd name="T6" fmla="*/ 1669 w 8682"/>
              <a:gd name="T7" fmla="*/ 4382 h 4677"/>
              <a:gd name="T8" fmla="*/ 1669 w 8682"/>
              <a:gd name="T9" fmla="*/ 1958 h 4677"/>
              <a:gd name="T10" fmla="*/ 1669 w 8682"/>
              <a:gd name="T11" fmla="*/ 1958 h 4677"/>
              <a:gd name="T12" fmla="*/ 1571 w 8682"/>
              <a:gd name="T13" fmla="*/ 1738 h 4677"/>
              <a:gd name="T14" fmla="*/ 201 w 8682"/>
              <a:gd name="T15" fmla="*/ 513 h 4677"/>
              <a:gd name="T16" fmla="*/ 201 w 8682"/>
              <a:gd name="T17" fmla="*/ 513 h 4677"/>
              <a:gd name="T18" fmla="*/ 398 w 8682"/>
              <a:gd name="T19" fmla="*/ 0 h 4677"/>
              <a:gd name="T20" fmla="*/ 8386 w 8682"/>
              <a:gd name="T21" fmla="*/ 0 h 4677"/>
              <a:gd name="T22" fmla="*/ 8386 w 8682"/>
              <a:gd name="T23" fmla="*/ 0 h 4677"/>
              <a:gd name="T24" fmla="*/ 8681 w 8682"/>
              <a:gd name="T25" fmla="*/ 294 h 4677"/>
              <a:gd name="T26" fmla="*/ 8681 w 8682"/>
              <a:gd name="T27" fmla="*/ 4382 h 4677"/>
              <a:gd name="T28" fmla="*/ 8681 w 8682"/>
              <a:gd name="T29" fmla="*/ 4382 h 4677"/>
              <a:gd name="T30" fmla="*/ 8386 w 8682"/>
              <a:gd name="T31"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82" h="4677">
                <a:moveTo>
                  <a:pt x="8386" y="4676"/>
                </a:moveTo>
                <a:lnTo>
                  <a:pt x="1963" y="4676"/>
                </a:lnTo>
                <a:lnTo>
                  <a:pt x="1963" y="4676"/>
                </a:lnTo>
                <a:cubicBezTo>
                  <a:pt x="1801" y="4676"/>
                  <a:pt x="1669" y="4544"/>
                  <a:pt x="1669" y="4382"/>
                </a:cubicBezTo>
                <a:lnTo>
                  <a:pt x="1669" y="1958"/>
                </a:lnTo>
                <a:lnTo>
                  <a:pt x="1669" y="1958"/>
                </a:lnTo>
                <a:cubicBezTo>
                  <a:pt x="1669" y="1874"/>
                  <a:pt x="1634" y="1794"/>
                  <a:pt x="1571" y="1738"/>
                </a:cubicBezTo>
                <a:lnTo>
                  <a:pt x="201" y="513"/>
                </a:lnTo>
                <a:lnTo>
                  <a:pt x="201" y="513"/>
                </a:lnTo>
                <a:cubicBezTo>
                  <a:pt x="0" y="333"/>
                  <a:pt x="128" y="0"/>
                  <a:pt x="398" y="0"/>
                </a:cubicBezTo>
                <a:lnTo>
                  <a:pt x="8386" y="0"/>
                </a:lnTo>
                <a:lnTo>
                  <a:pt x="8386" y="0"/>
                </a:lnTo>
                <a:cubicBezTo>
                  <a:pt x="8549" y="0"/>
                  <a:pt x="8681" y="131"/>
                  <a:pt x="8681" y="294"/>
                </a:cubicBezTo>
                <a:lnTo>
                  <a:pt x="8681" y="4382"/>
                </a:lnTo>
                <a:lnTo>
                  <a:pt x="8681" y="4382"/>
                </a:lnTo>
                <a:cubicBezTo>
                  <a:pt x="8681" y="4544"/>
                  <a:pt x="8549" y="4676"/>
                  <a:pt x="8386" y="4676"/>
                </a:cubicBezTo>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6149" name="Freeform 5">
            <a:extLst>
              <a:ext uri="{FF2B5EF4-FFF2-40B4-BE49-F238E27FC236}">
                <a16:creationId xmlns:a16="http://schemas.microsoft.com/office/drawing/2014/main" id="{B1EECF40-3419-784C-8BDB-6A427969BEC3}"/>
              </a:ext>
            </a:extLst>
          </p:cNvPr>
          <p:cNvSpPr>
            <a:spLocks noChangeArrowheads="1"/>
          </p:cNvSpPr>
          <p:nvPr/>
        </p:nvSpPr>
        <p:spPr bwMode="auto">
          <a:xfrm>
            <a:off x="5103175" y="3757715"/>
            <a:ext cx="2833625" cy="3260817"/>
          </a:xfrm>
          <a:custGeom>
            <a:avLst/>
            <a:gdLst>
              <a:gd name="T0" fmla="*/ 3769 w 4065"/>
              <a:gd name="T1" fmla="*/ 4676 h 4677"/>
              <a:gd name="T2" fmla="*/ 0 w 4065"/>
              <a:gd name="T3" fmla="*/ 4676 h 4677"/>
              <a:gd name="T4" fmla="*/ 0 w 4065"/>
              <a:gd name="T5" fmla="*/ 0 h 4677"/>
              <a:gd name="T6" fmla="*/ 3769 w 4065"/>
              <a:gd name="T7" fmla="*/ 0 h 4677"/>
              <a:gd name="T8" fmla="*/ 3769 w 4065"/>
              <a:gd name="T9" fmla="*/ 0 h 4677"/>
              <a:gd name="T10" fmla="*/ 4064 w 4065"/>
              <a:gd name="T11" fmla="*/ 294 h 4677"/>
              <a:gd name="T12" fmla="*/ 4064 w 4065"/>
              <a:gd name="T13" fmla="*/ 4382 h 4677"/>
              <a:gd name="T14" fmla="*/ 4064 w 4065"/>
              <a:gd name="T15" fmla="*/ 4382 h 4677"/>
              <a:gd name="T16" fmla="*/ 3769 w 4065"/>
              <a:gd name="T17"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5" h="4677">
                <a:moveTo>
                  <a:pt x="3769" y="4676"/>
                </a:moveTo>
                <a:lnTo>
                  <a:pt x="0" y="4676"/>
                </a:lnTo>
                <a:lnTo>
                  <a:pt x="0" y="0"/>
                </a:lnTo>
                <a:lnTo>
                  <a:pt x="3769" y="0"/>
                </a:lnTo>
                <a:lnTo>
                  <a:pt x="3769" y="0"/>
                </a:lnTo>
                <a:cubicBezTo>
                  <a:pt x="3932" y="0"/>
                  <a:pt x="4064" y="131"/>
                  <a:pt x="4064" y="294"/>
                </a:cubicBezTo>
                <a:lnTo>
                  <a:pt x="4064" y="4382"/>
                </a:lnTo>
                <a:lnTo>
                  <a:pt x="4064" y="4382"/>
                </a:lnTo>
                <a:cubicBezTo>
                  <a:pt x="4064" y="4544"/>
                  <a:pt x="3932" y="4676"/>
                  <a:pt x="3769" y="467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150" name="Freeform 6">
            <a:extLst>
              <a:ext uri="{FF2B5EF4-FFF2-40B4-BE49-F238E27FC236}">
                <a16:creationId xmlns:a16="http://schemas.microsoft.com/office/drawing/2014/main" id="{677940A2-34E8-0447-AF8F-DBBDC1D91881}"/>
              </a:ext>
            </a:extLst>
          </p:cNvPr>
          <p:cNvSpPr>
            <a:spLocks noChangeArrowheads="1"/>
          </p:cNvSpPr>
          <p:nvPr/>
        </p:nvSpPr>
        <p:spPr bwMode="auto">
          <a:xfrm>
            <a:off x="4984235" y="3620843"/>
            <a:ext cx="3071504" cy="3534560"/>
          </a:xfrm>
          <a:custGeom>
            <a:avLst/>
            <a:gdLst>
              <a:gd name="T0" fmla="*/ 4064 w 4065"/>
              <a:gd name="T1" fmla="*/ 4382 h 4677"/>
              <a:gd name="T2" fmla="*/ 4064 w 4065"/>
              <a:gd name="T3" fmla="*/ 294 h 4677"/>
              <a:gd name="T4" fmla="*/ 4064 w 4065"/>
              <a:gd name="T5" fmla="*/ 294 h 4677"/>
              <a:gd name="T6" fmla="*/ 3769 w 4065"/>
              <a:gd name="T7" fmla="*/ 0 h 4677"/>
              <a:gd name="T8" fmla="*/ 0 w 4065"/>
              <a:gd name="T9" fmla="*/ 0 h 4677"/>
              <a:gd name="T10" fmla="*/ 0 w 4065"/>
              <a:gd name="T11" fmla="*/ 4676 h 4677"/>
              <a:gd name="T12" fmla="*/ 3769 w 4065"/>
              <a:gd name="T13" fmla="*/ 4676 h 4677"/>
              <a:gd name="T14" fmla="*/ 3769 w 4065"/>
              <a:gd name="T15" fmla="*/ 4676 h 4677"/>
              <a:gd name="T16" fmla="*/ 4064 w 4065"/>
              <a:gd name="T17" fmla="*/ 4382 h 4677"/>
              <a:gd name="T18" fmla="*/ 3821 w 4065"/>
              <a:gd name="T19" fmla="*/ 4382 h 4677"/>
              <a:gd name="T20" fmla="*/ 3821 w 4065"/>
              <a:gd name="T21" fmla="*/ 4382 h 4677"/>
              <a:gd name="T22" fmla="*/ 3769 w 4065"/>
              <a:gd name="T23" fmla="*/ 4434 h 4677"/>
              <a:gd name="T24" fmla="*/ 242 w 4065"/>
              <a:gd name="T25" fmla="*/ 4434 h 4677"/>
              <a:gd name="T26" fmla="*/ 242 w 4065"/>
              <a:gd name="T27" fmla="*/ 242 h 4677"/>
              <a:gd name="T28" fmla="*/ 3769 w 4065"/>
              <a:gd name="T29" fmla="*/ 242 h 4677"/>
              <a:gd name="T30" fmla="*/ 3769 w 4065"/>
              <a:gd name="T31" fmla="*/ 242 h 4677"/>
              <a:gd name="T32" fmla="*/ 3821 w 4065"/>
              <a:gd name="T33" fmla="*/ 294 h 4677"/>
              <a:gd name="T34" fmla="*/ 3821 w 4065"/>
              <a:gd name="T35" fmla="*/ 4382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5" h="4677">
                <a:moveTo>
                  <a:pt x="4064" y="4382"/>
                </a:moveTo>
                <a:lnTo>
                  <a:pt x="4064" y="294"/>
                </a:lnTo>
                <a:lnTo>
                  <a:pt x="4064" y="294"/>
                </a:lnTo>
                <a:cubicBezTo>
                  <a:pt x="4064" y="131"/>
                  <a:pt x="3932" y="0"/>
                  <a:pt x="3769" y="0"/>
                </a:cubicBezTo>
                <a:lnTo>
                  <a:pt x="0" y="0"/>
                </a:lnTo>
                <a:lnTo>
                  <a:pt x="0" y="4676"/>
                </a:lnTo>
                <a:lnTo>
                  <a:pt x="3769" y="4676"/>
                </a:lnTo>
                <a:lnTo>
                  <a:pt x="3769" y="4676"/>
                </a:lnTo>
                <a:cubicBezTo>
                  <a:pt x="3932" y="4676"/>
                  <a:pt x="4064" y="4544"/>
                  <a:pt x="4064" y="4382"/>
                </a:cubicBezTo>
                <a:close/>
                <a:moveTo>
                  <a:pt x="3821" y="4382"/>
                </a:moveTo>
                <a:lnTo>
                  <a:pt x="3821" y="4382"/>
                </a:lnTo>
                <a:cubicBezTo>
                  <a:pt x="3821" y="4410"/>
                  <a:pt x="3798" y="4434"/>
                  <a:pt x="3769" y="4434"/>
                </a:cubicBezTo>
                <a:lnTo>
                  <a:pt x="242" y="4434"/>
                </a:lnTo>
                <a:lnTo>
                  <a:pt x="242" y="242"/>
                </a:lnTo>
                <a:lnTo>
                  <a:pt x="3769" y="242"/>
                </a:lnTo>
                <a:lnTo>
                  <a:pt x="3769" y="242"/>
                </a:lnTo>
                <a:cubicBezTo>
                  <a:pt x="3798" y="242"/>
                  <a:pt x="3821" y="265"/>
                  <a:pt x="3821" y="294"/>
                </a:cubicBezTo>
                <a:lnTo>
                  <a:pt x="3821" y="4382"/>
                </a:lnTo>
                <a:close/>
              </a:path>
            </a:pathLst>
          </a:custGeom>
          <a:solidFill>
            <a:schemeClr val="accent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2" name="TextBox 61">
            <a:extLst>
              <a:ext uri="{FF2B5EF4-FFF2-40B4-BE49-F238E27FC236}">
                <a16:creationId xmlns:a16="http://schemas.microsoft.com/office/drawing/2014/main" id="{E98C5E80-9B7A-CE4B-80E1-6388F01C559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63" name="TextBox 62">
            <a:extLst>
              <a:ext uri="{FF2B5EF4-FFF2-40B4-BE49-F238E27FC236}">
                <a16:creationId xmlns:a16="http://schemas.microsoft.com/office/drawing/2014/main" id="{1C67BBED-FF7A-C744-AD51-F96F7005958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6" name="Freeform 4">
            <a:extLst>
              <a:ext uri="{FF2B5EF4-FFF2-40B4-BE49-F238E27FC236}">
                <a16:creationId xmlns:a16="http://schemas.microsoft.com/office/drawing/2014/main" id="{2ED7E29F-57DF-DF4B-83B5-406818E4A923}"/>
              </a:ext>
            </a:extLst>
          </p:cNvPr>
          <p:cNvSpPr>
            <a:spLocks noChangeArrowheads="1"/>
          </p:cNvSpPr>
          <p:nvPr/>
        </p:nvSpPr>
        <p:spPr bwMode="auto">
          <a:xfrm>
            <a:off x="8909111" y="3620843"/>
            <a:ext cx="6559425" cy="3534560"/>
          </a:xfrm>
          <a:custGeom>
            <a:avLst/>
            <a:gdLst>
              <a:gd name="T0" fmla="*/ 8386 w 8682"/>
              <a:gd name="T1" fmla="*/ 4676 h 4677"/>
              <a:gd name="T2" fmla="*/ 1963 w 8682"/>
              <a:gd name="T3" fmla="*/ 4676 h 4677"/>
              <a:gd name="T4" fmla="*/ 1963 w 8682"/>
              <a:gd name="T5" fmla="*/ 4676 h 4677"/>
              <a:gd name="T6" fmla="*/ 1669 w 8682"/>
              <a:gd name="T7" fmla="*/ 4382 h 4677"/>
              <a:gd name="T8" fmla="*/ 1669 w 8682"/>
              <a:gd name="T9" fmla="*/ 1958 h 4677"/>
              <a:gd name="T10" fmla="*/ 1669 w 8682"/>
              <a:gd name="T11" fmla="*/ 1958 h 4677"/>
              <a:gd name="T12" fmla="*/ 1571 w 8682"/>
              <a:gd name="T13" fmla="*/ 1738 h 4677"/>
              <a:gd name="T14" fmla="*/ 201 w 8682"/>
              <a:gd name="T15" fmla="*/ 513 h 4677"/>
              <a:gd name="T16" fmla="*/ 201 w 8682"/>
              <a:gd name="T17" fmla="*/ 513 h 4677"/>
              <a:gd name="T18" fmla="*/ 398 w 8682"/>
              <a:gd name="T19" fmla="*/ 0 h 4677"/>
              <a:gd name="T20" fmla="*/ 8386 w 8682"/>
              <a:gd name="T21" fmla="*/ 0 h 4677"/>
              <a:gd name="T22" fmla="*/ 8386 w 8682"/>
              <a:gd name="T23" fmla="*/ 0 h 4677"/>
              <a:gd name="T24" fmla="*/ 8681 w 8682"/>
              <a:gd name="T25" fmla="*/ 294 h 4677"/>
              <a:gd name="T26" fmla="*/ 8681 w 8682"/>
              <a:gd name="T27" fmla="*/ 4382 h 4677"/>
              <a:gd name="T28" fmla="*/ 8681 w 8682"/>
              <a:gd name="T29" fmla="*/ 4382 h 4677"/>
              <a:gd name="T30" fmla="*/ 8386 w 8682"/>
              <a:gd name="T31"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82" h="4677">
                <a:moveTo>
                  <a:pt x="8386" y="4676"/>
                </a:moveTo>
                <a:lnTo>
                  <a:pt x="1963" y="4676"/>
                </a:lnTo>
                <a:lnTo>
                  <a:pt x="1963" y="4676"/>
                </a:lnTo>
                <a:cubicBezTo>
                  <a:pt x="1801" y="4676"/>
                  <a:pt x="1669" y="4544"/>
                  <a:pt x="1669" y="4382"/>
                </a:cubicBezTo>
                <a:lnTo>
                  <a:pt x="1669" y="1958"/>
                </a:lnTo>
                <a:lnTo>
                  <a:pt x="1669" y="1958"/>
                </a:lnTo>
                <a:cubicBezTo>
                  <a:pt x="1669" y="1874"/>
                  <a:pt x="1634" y="1794"/>
                  <a:pt x="1571" y="1738"/>
                </a:cubicBezTo>
                <a:lnTo>
                  <a:pt x="201" y="513"/>
                </a:lnTo>
                <a:lnTo>
                  <a:pt x="201" y="513"/>
                </a:lnTo>
                <a:cubicBezTo>
                  <a:pt x="0" y="333"/>
                  <a:pt x="128" y="0"/>
                  <a:pt x="398" y="0"/>
                </a:cubicBezTo>
                <a:lnTo>
                  <a:pt x="8386" y="0"/>
                </a:lnTo>
                <a:lnTo>
                  <a:pt x="8386" y="0"/>
                </a:lnTo>
                <a:cubicBezTo>
                  <a:pt x="8549" y="0"/>
                  <a:pt x="8681" y="131"/>
                  <a:pt x="8681" y="294"/>
                </a:cubicBezTo>
                <a:lnTo>
                  <a:pt x="8681" y="4382"/>
                </a:lnTo>
                <a:lnTo>
                  <a:pt x="8681" y="4382"/>
                </a:lnTo>
                <a:cubicBezTo>
                  <a:pt x="8681" y="4544"/>
                  <a:pt x="8549" y="4676"/>
                  <a:pt x="8386" y="4676"/>
                </a:cubicBez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67" name="Freeform 5">
            <a:extLst>
              <a:ext uri="{FF2B5EF4-FFF2-40B4-BE49-F238E27FC236}">
                <a16:creationId xmlns:a16="http://schemas.microsoft.com/office/drawing/2014/main" id="{8B1501DC-1DAD-FE40-8A68-512776E82E75}"/>
              </a:ext>
            </a:extLst>
          </p:cNvPr>
          <p:cNvSpPr>
            <a:spLocks noChangeArrowheads="1"/>
          </p:cNvSpPr>
          <p:nvPr/>
        </p:nvSpPr>
        <p:spPr bwMode="auto">
          <a:xfrm>
            <a:off x="12515972" y="3757715"/>
            <a:ext cx="2833625" cy="3260817"/>
          </a:xfrm>
          <a:custGeom>
            <a:avLst/>
            <a:gdLst>
              <a:gd name="T0" fmla="*/ 3769 w 4065"/>
              <a:gd name="T1" fmla="*/ 4676 h 4677"/>
              <a:gd name="T2" fmla="*/ 0 w 4065"/>
              <a:gd name="T3" fmla="*/ 4676 h 4677"/>
              <a:gd name="T4" fmla="*/ 0 w 4065"/>
              <a:gd name="T5" fmla="*/ 0 h 4677"/>
              <a:gd name="T6" fmla="*/ 3769 w 4065"/>
              <a:gd name="T7" fmla="*/ 0 h 4677"/>
              <a:gd name="T8" fmla="*/ 3769 w 4065"/>
              <a:gd name="T9" fmla="*/ 0 h 4677"/>
              <a:gd name="T10" fmla="*/ 4064 w 4065"/>
              <a:gd name="T11" fmla="*/ 294 h 4677"/>
              <a:gd name="T12" fmla="*/ 4064 w 4065"/>
              <a:gd name="T13" fmla="*/ 4382 h 4677"/>
              <a:gd name="T14" fmla="*/ 4064 w 4065"/>
              <a:gd name="T15" fmla="*/ 4382 h 4677"/>
              <a:gd name="T16" fmla="*/ 3769 w 4065"/>
              <a:gd name="T17"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5" h="4677">
                <a:moveTo>
                  <a:pt x="3769" y="4676"/>
                </a:moveTo>
                <a:lnTo>
                  <a:pt x="0" y="4676"/>
                </a:lnTo>
                <a:lnTo>
                  <a:pt x="0" y="0"/>
                </a:lnTo>
                <a:lnTo>
                  <a:pt x="3769" y="0"/>
                </a:lnTo>
                <a:lnTo>
                  <a:pt x="3769" y="0"/>
                </a:lnTo>
                <a:cubicBezTo>
                  <a:pt x="3932" y="0"/>
                  <a:pt x="4064" y="131"/>
                  <a:pt x="4064" y="294"/>
                </a:cubicBezTo>
                <a:lnTo>
                  <a:pt x="4064" y="4382"/>
                </a:lnTo>
                <a:lnTo>
                  <a:pt x="4064" y="4382"/>
                </a:lnTo>
                <a:cubicBezTo>
                  <a:pt x="4064" y="4544"/>
                  <a:pt x="3932" y="4676"/>
                  <a:pt x="3769" y="467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68" name="Freeform 6">
            <a:extLst>
              <a:ext uri="{FF2B5EF4-FFF2-40B4-BE49-F238E27FC236}">
                <a16:creationId xmlns:a16="http://schemas.microsoft.com/office/drawing/2014/main" id="{934B5E84-8360-FD49-BA10-D39F68A53600}"/>
              </a:ext>
            </a:extLst>
          </p:cNvPr>
          <p:cNvSpPr>
            <a:spLocks noChangeArrowheads="1"/>
          </p:cNvSpPr>
          <p:nvPr/>
        </p:nvSpPr>
        <p:spPr bwMode="auto">
          <a:xfrm>
            <a:off x="12397032" y="3620843"/>
            <a:ext cx="3071504" cy="3534560"/>
          </a:xfrm>
          <a:custGeom>
            <a:avLst/>
            <a:gdLst>
              <a:gd name="T0" fmla="*/ 4064 w 4065"/>
              <a:gd name="T1" fmla="*/ 4382 h 4677"/>
              <a:gd name="T2" fmla="*/ 4064 w 4065"/>
              <a:gd name="T3" fmla="*/ 294 h 4677"/>
              <a:gd name="T4" fmla="*/ 4064 w 4065"/>
              <a:gd name="T5" fmla="*/ 294 h 4677"/>
              <a:gd name="T6" fmla="*/ 3769 w 4065"/>
              <a:gd name="T7" fmla="*/ 0 h 4677"/>
              <a:gd name="T8" fmla="*/ 0 w 4065"/>
              <a:gd name="T9" fmla="*/ 0 h 4677"/>
              <a:gd name="T10" fmla="*/ 0 w 4065"/>
              <a:gd name="T11" fmla="*/ 4676 h 4677"/>
              <a:gd name="T12" fmla="*/ 3769 w 4065"/>
              <a:gd name="T13" fmla="*/ 4676 h 4677"/>
              <a:gd name="T14" fmla="*/ 3769 w 4065"/>
              <a:gd name="T15" fmla="*/ 4676 h 4677"/>
              <a:gd name="T16" fmla="*/ 4064 w 4065"/>
              <a:gd name="T17" fmla="*/ 4382 h 4677"/>
              <a:gd name="T18" fmla="*/ 3821 w 4065"/>
              <a:gd name="T19" fmla="*/ 4382 h 4677"/>
              <a:gd name="T20" fmla="*/ 3821 w 4065"/>
              <a:gd name="T21" fmla="*/ 4382 h 4677"/>
              <a:gd name="T22" fmla="*/ 3769 w 4065"/>
              <a:gd name="T23" fmla="*/ 4434 h 4677"/>
              <a:gd name="T24" fmla="*/ 242 w 4065"/>
              <a:gd name="T25" fmla="*/ 4434 h 4677"/>
              <a:gd name="T26" fmla="*/ 242 w 4065"/>
              <a:gd name="T27" fmla="*/ 242 h 4677"/>
              <a:gd name="T28" fmla="*/ 3769 w 4065"/>
              <a:gd name="T29" fmla="*/ 242 h 4677"/>
              <a:gd name="T30" fmla="*/ 3769 w 4065"/>
              <a:gd name="T31" fmla="*/ 242 h 4677"/>
              <a:gd name="T32" fmla="*/ 3821 w 4065"/>
              <a:gd name="T33" fmla="*/ 294 h 4677"/>
              <a:gd name="T34" fmla="*/ 3821 w 4065"/>
              <a:gd name="T35" fmla="*/ 4382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5" h="4677">
                <a:moveTo>
                  <a:pt x="4064" y="4382"/>
                </a:moveTo>
                <a:lnTo>
                  <a:pt x="4064" y="294"/>
                </a:lnTo>
                <a:lnTo>
                  <a:pt x="4064" y="294"/>
                </a:lnTo>
                <a:cubicBezTo>
                  <a:pt x="4064" y="131"/>
                  <a:pt x="3932" y="0"/>
                  <a:pt x="3769" y="0"/>
                </a:cubicBezTo>
                <a:lnTo>
                  <a:pt x="0" y="0"/>
                </a:lnTo>
                <a:lnTo>
                  <a:pt x="0" y="4676"/>
                </a:lnTo>
                <a:lnTo>
                  <a:pt x="3769" y="4676"/>
                </a:lnTo>
                <a:lnTo>
                  <a:pt x="3769" y="4676"/>
                </a:lnTo>
                <a:cubicBezTo>
                  <a:pt x="3932" y="4676"/>
                  <a:pt x="4064" y="4544"/>
                  <a:pt x="4064" y="4382"/>
                </a:cubicBezTo>
                <a:close/>
                <a:moveTo>
                  <a:pt x="3821" y="4382"/>
                </a:moveTo>
                <a:lnTo>
                  <a:pt x="3821" y="4382"/>
                </a:lnTo>
                <a:cubicBezTo>
                  <a:pt x="3821" y="4410"/>
                  <a:pt x="3798" y="4434"/>
                  <a:pt x="3769" y="4434"/>
                </a:cubicBezTo>
                <a:lnTo>
                  <a:pt x="242" y="4434"/>
                </a:lnTo>
                <a:lnTo>
                  <a:pt x="242" y="242"/>
                </a:lnTo>
                <a:lnTo>
                  <a:pt x="3769" y="242"/>
                </a:lnTo>
                <a:lnTo>
                  <a:pt x="3769" y="242"/>
                </a:lnTo>
                <a:cubicBezTo>
                  <a:pt x="3798" y="242"/>
                  <a:pt x="3821" y="265"/>
                  <a:pt x="3821" y="294"/>
                </a:cubicBezTo>
                <a:lnTo>
                  <a:pt x="3821" y="4382"/>
                </a:lnTo>
                <a:close/>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0" name="Freeform 4">
            <a:extLst>
              <a:ext uri="{FF2B5EF4-FFF2-40B4-BE49-F238E27FC236}">
                <a16:creationId xmlns:a16="http://schemas.microsoft.com/office/drawing/2014/main" id="{E2888303-D2B0-0F46-BB79-79A7BEA834CF}"/>
              </a:ext>
            </a:extLst>
          </p:cNvPr>
          <p:cNvSpPr>
            <a:spLocks noChangeArrowheads="1"/>
          </p:cNvSpPr>
          <p:nvPr/>
        </p:nvSpPr>
        <p:spPr bwMode="auto">
          <a:xfrm>
            <a:off x="16321913" y="3620843"/>
            <a:ext cx="6559425" cy="3534560"/>
          </a:xfrm>
          <a:custGeom>
            <a:avLst/>
            <a:gdLst>
              <a:gd name="T0" fmla="*/ 8386 w 8682"/>
              <a:gd name="T1" fmla="*/ 4676 h 4677"/>
              <a:gd name="T2" fmla="*/ 1963 w 8682"/>
              <a:gd name="T3" fmla="*/ 4676 h 4677"/>
              <a:gd name="T4" fmla="*/ 1963 w 8682"/>
              <a:gd name="T5" fmla="*/ 4676 h 4677"/>
              <a:gd name="T6" fmla="*/ 1669 w 8682"/>
              <a:gd name="T7" fmla="*/ 4382 h 4677"/>
              <a:gd name="T8" fmla="*/ 1669 w 8682"/>
              <a:gd name="T9" fmla="*/ 1958 h 4677"/>
              <a:gd name="T10" fmla="*/ 1669 w 8682"/>
              <a:gd name="T11" fmla="*/ 1958 h 4677"/>
              <a:gd name="T12" fmla="*/ 1571 w 8682"/>
              <a:gd name="T13" fmla="*/ 1738 h 4677"/>
              <a:gd name="T14" fmla="*/ 201 w 8682"/>
              <a:gd name="T15" fmla="*/ 513 h 4677"/>
              <a:gd name="T16" fmla="*/ 201 w 8682"/>
              <a:gd name="T17" fmla="*/ 513 h 4677"/>
              <a:gd name="T18" fmla="*/ 398 w 8682"/>
              <a:gd name="T19" fmla="*/ 0 h 4677"/>
              <a:gd name="T20" fmla="*/ 8386 w 8682"/>
              <a:gd name="T21" fmla="*/ 0 h 4677"/>
              <a:gd name="T22" fmla="*/ 8386 w 8682"/>
              <a:gd name="T23" fmla="*/ 0 h 4677"/>
              <a:gd name="T24" fmla="*/ 8681 w 8682"/>
              <a:gd name="T25" fmla="*/ 294 h 4677"/>
              <a:gd name="T26" fmla="*/ 8681 w 8682"/>
              <a:gd name="T27" fmla="*/ 4382 h 4677"/>
              <a:gd name="T28" fmla="*/ 8681 w 8682"/>
              <a:gd name="T29" fmla="*/ 4382 h 4677"/>
              <a:gd name="T30" fmla="*/ 8386 w 8682"/>
              <a:gd name="T31"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82" h="4677">
                <a:moveTo>
                  <a:pt x="8386" y="4676"/>
                </a:moveTo>
                <a:lnTo>
                  <a:pt x="1963" y="4676"/>
                </a:lnTo>
                <a:lnTo>
                  <a:pt x="1963" y="4676"/>
                </a:lnTo>
                <a:cubicBezTo>
                  <a:pt x="1801" y="4676"/>
                  <a:pt x="1669" y="4544"/>
                  <a:pt x="1669" y="4382"/>
                </a:cubicBezTo>
                <a:lnTo>
                  <a:pt x="1669" y="1958"/>
                </a:lnTo>
                <a:lnTo>
                  <a:pt x="1669" y="1958"/>
                </a:lnTo>
                <a:cubicBezTo>
                  <a:pt x="1669" y="1874"/>
                  <a:pt x="1634" y="1794"/>
                  <a:pt x="1571" y="1738"/>
                </a:cubicBezTo>
                <a:lnTo>
                  <a:pt x="201" y="513"/>
                </a:lnTo>
                <a:lnTo>
                  <a:pt x="201" y="513"/>
                </a:lnTo>
                <a:cubicBezTo>
                  <a:pt x="0" y="333"/>
                  <a:pt x="128" y="0"/>
                  <a:pt x="398" y="0"/>
                </a:cubicBezTo>
                <a:lnTo>
                  <a:pt x="8386" y="0"/>
                </a:lnTo>
                <a:lnTo>
                  <a:pt x="8386" y="0"/>
                </a:lnTo>
                <a:cubicBezTo>
                  <a:pt x="8549" y="0"/>
                  <a:pt x="8681" y="131"/>
                  <a:pt x="8681" y="294"/>
                </a:cubicBezTo>
                <a:lnTo>
                  <a:pt x="8681" y="4382"/>
                </a:lnTo>
                <a:lnTo>
                  <a:pt x="8681" y="4382"/>
                </a:lnTo>
                <a:cubicBezTo>
                  <a:pt x="8681" y="4544"/>
                  <a:pt x="8549" y="4676"/>
                  <a:pt x="8386" y="4676"/>
                </a:cubicBez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71" name="Freeform 5">
            <a:extLst>
              <a:ext uri="{FF2B5EF4-FFF2-40B4-BE49-F238E27FC236}">
                <a16:creationId xmlns:a16="http://schemas.microsoft.com/office/drawing/2014/main" id="{8A855798-4C49-F541-A247-CDC7A37DCBE8}"/>
              </a:ext>
            </a:extLst>
          </p:cNvPr>
          <p:cNvSpPr>
            <a:spLocks noChangeArrowheads="1"/>
          </p:cNvSpPr>
          <p:nvPr/>
        </p:nvSpPr>
        <p:spPr bwMode="auto">
          <a:xfrm>
            <a:off x="19928774" y="3757715"/>
            <a:ext cx="2833625" cy="3260817"/>
          </a:xfrm>
          <a:custGeom>
            <a:avLst/>
            <a:gdLst>
              <a:gd name="T0" fmla="*/ 3769 w 4065"/>
              <a:gd name="T1" fmla="*/ 4676 h 4677"/>
              <a:gd name="T2" fmla="*/ 0 w 4065"/>
              <a:gd name="T3" fmla="*/ 4676 h 4677"/>
              <a:gd name="T4" fmla="*/ 0 w 4065"/>
              <a:gd name="T5" fmla="*/ 0 h 4677"/>
              <a:gd name="T6" fmla="*/ 3769 w 4065"/>
              <a:gd name="T7" fmla="*/ 0 h 4677"/>
              <a:gd name="T8" fmla="*/ 3769 w 4065"/>
              <a:gd name="T9" fmla="*/ 0 h 4677"/>
              <a:gd name="T10" fmla="*/ 4064 w 4065"/>
              <a:gd name="T11" fmla="*/ 294 h 4677"/>
              <a:gd name="T12" fmla="*/ 4064 w 4065"/>
              <a:gd name="T13" fmla="*/ 4382 h 4677"/>
              <a:gd name="T14" fmla="*/ 4064 w 4065"/>
              <a:gd name="T15" fmla="*/ 4382 h 4677"/>
              <a:gd name="T16" fmla="*/ 3769 w 4065"/>
              <a:gd name="T17"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5" h="4677">
                <a:moveTo>
                  <a:pt x="3769" y="4676"/>
                </a:moveTo>
                <a:lnTo>
                  <a:pt x="0" y="4676"/>
                </a:lnTo>
                <a:lnTo>
                  <a:pt x="0" y="0"/>
                </a:lnTo>
                <a:lnTo>
                  <a:pt x="3769" y="0"/>
                </a:lnTo>
                <a:lnTo>
                  <a:pt x="3769" y="0"/>
                </a:lnTo>
                <a:cubicBezTo>
                  <a:pt x="3932" y="0"/>
                  <a:pt x="4064" y="131"/>
                  <a:pt x="4064" y="294"/>
                </a:cubicBezTo>
                <a:lnTo>
                  <a:pt x="4064" y="4382"/>
                </a:lnTo>
                <a:lnTo>
                  <a:pt x="4064" y="4382"/>
                </a:lnTo>
                <a:cubicBezTo>
                  <a:pt x="4064" y="4544"/>
                  <a:pt x="3932" y="4676"/>
                  <a:pt x="3769" y="467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2" name="Freeform 6">
            <a:extLst>
              <a:ext uri="{FF2B5EF4-FFF2-40B4-BE49-F238E27FC236}">
                <a16:creationId xmlns:a16="http://schemas.microsoft.com/office/drawing/2014/main" id="{894C2548-9FF3-7A46-8D6C-093A74CC7A09}"/>
              </a:ext>
            </a:extLst>
          </p:cNvPr>
          <p:cNvSpPr>
            <a:spLocks noChangeArrowheads="1"/>
          </p:cNvSpPr>
          <p:nvPr/>
        </p:nvSpPr>
        <p:spPr bwMode="auto">
          <a:xfrm>
            <a:off x="19809834" y="3620843"/>
            <a:ext cx="3071504" cy="3534560"/>
          </a:xfrm>
          <a:custGeom>
            <a:avLst/>
            <a:gdLst>
              <a:gd name="T0" fmla="*/ 4064 w 4065"/>
              <a:gd name="T1" fmla="*/ 4382 h 4677"/>
              <a:gd name="T2" fmla="*/ 4064 w 4065"/>
              <a:gd name="T3" fmla="*/ 294 h 4677"/>
              <a:gd name="T4" fmla="*/ 4064 w 4065"/>
              <a:gd name="T5" fmla="*/ 294 h 4677"/>
              <a:gd name="T6" fmla="*/ 3769 w 4065"/>
              <a:gd name="T7" fmla="*/ 0 h 4677"/>
              <a:gd name="T8" fmla="*/ 0 w 4065"/>
              <a:gd name="T9" fmla="*/ 0 h 4677"/>
              <a:gd name="T10" fmla="*/ 0 w 4065"/>
              <a:gd name="T11" fmla="*/ 4676 h 4677"/>
              <a:gd name="T12" fmla="*/ 3769 w 4065"/>
              <a:gd name="T13" fmla="*/ 4676 h 4677"/>
              <a:gd name="T14" fmla="*/ 3769 w 4065"/>
              <a:gd name="T15" fmla="*/ 4676 h 4677"/>
              <a:gd name="T16" fmla="*/ 4064 w 4065"/>
              <a:gd name="T17" fmla="*/ 4382 h 4677"/>
              <a:gd name="T18" fmla="*/ 3821 w 4065"/>
              <a:gd name="T19" fmla="*/ 4382 h 4677"/>
              <a:gd name="T20" fmla="*/ 3821 w 4065"/>
              <a:gd name="T21" fmla="*/ 4382 h 4677"/>
              <a:gd name="T22" fmla="*/ 3769 w 4065"/>
              <a:gd name="T23" fmla="*/ 4434 h 4677"/>
              <a:gd name="T24" fmla="*/ 242 w 4065"/>
              <a:gd name="T25" fmla="*/ 4434 h 4677"/>
              <a:gd name="T26" fmla="*/ 242 w 4065"/>
              <a:gd name="T27" fmla="*/ 242 h 4677"/>
              <a:gd name="T28" fmla="*/ 3769 w 4065"/>
              <a:gd name="T29" fmla="*/ 242 h 4677"/>
              <a:gd name="T30" fmla="*/ 3769 w 4065"/>
              <a:gd name="T31" fmla="*/ 242 h 4677"/>
              <a:gd name="T32" fmla="*/ 3821 w 4065"/>
              <a:gd name="T33" fmla="*/ 294 h 4677"/>
              <a:gd name="T34" fmla="*/ 3821 w 4065"/>
              <a:gd name="T35" fmla="*/ 4382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5" h="4677">
                <a:moveTo>
                  <a:pt x="4064" y="4382"/>
                </a:moveTo>
                <a:lnTo>
                  <a:pt x="4064" y="294"/>
                </a:lnTo>
                <a:lnTo>
                  <a:pt x="4064" y="294"/>
                </a:lnTo>
                <a:cubicBezTo>
                  <a:pt x="4064" y="131"/>
                  <a:pt x="3932" y="0"/>
                  <a:pt x="3769" y="0"/>
                </a:cubicBezTo>
                <a:lnTo>
                  <a:pt x="0" y="0"/>
                </a:lnTo>
                <a:lnTo>
                  <a:pt x="0" y="4676"/>
                </a:lnTo>
                <a:lnTo>
                  <a:pt x="3769" y="4676"/>
                </a:lnTo>
                <a:lnTo>
                  <a:pt x="3769" y="4676"/>
                </a:lnTo>
                <a:cubicBezTo>
                  <a:pt x="3932" y="4676"/>
                  <a:pt x="4064" y="4544"/>
                  <a:pt x="4064" y="4382"/>
                </a:cubicBezTo>
                <a:close/>
                <a:moveTo>
                  <a:pt x="3821" y="4382"/>
                </a:moveTo>
                <a:lnTo>
                  <a:pt x="3821" y="4382"/>
                </a:lnTo>
                <a:cubicBezTo>
                  <a:pt x="3821" y="4410"/>
                  <a:pt x="3798" y="4434"/>
                  <a:pt x="3769" y="4434"/>
                </a:cubicBezTo>
                <a:lnTo>
                  <a:pt x="242" y="4434"/>
                </a:lnTo>
                <a:lnTo>
                  <a:pt x="242" y="242"/>
                </a:lnTo>
                <a:lnTo>
                  <a:pt x="3769" y="242"/>
                </a:lnTo>
                <a:lnTo>
                  <a:pt x="3769" y="242"/>
                </a:lnTo>
                <a:cubicBezTo>
                  <a:pt x="3798" y="242"/>
                  <a:pt x="3821" y="265"/>
                  <a:pt x="3821" y="294"/>
                </a:cubicBezTo>
                <a:lnTo>
                  <a:pt x="3821" y="4382"/>
                </a:lnTo>
                <a:close/>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4" name="Freeform 4">
            <a:extLst>
              <a:ext uri="{FF2B5EF4-FFF2-40B4-BE49-F238E27FC236}">
                <a16:creationId xmlns:a16="http://schemas.microsoft.com/office/drawing/2014/main" id="{8007D470-9265-424F-B432-EFD9854B38F2}"/>
              </a:ext>
            </a:extLst>
          </p:cNvPr>
          <p:cNvSpPr>
            <a:spLocks noChangeArrowheads="1"/>
          </p:cNvSpPr>
          <p:nvPr/>
        </p:nvSpPr>
        <p:spPr bwMode="auto">
          <a:xfrm>
            <a:off x="1496314" y="8419266"/>
            <a:ext cx="6559425" cy="3534560"/>
          </a:xfrm>
          <a:custGeom>
            <a:avLst/>
            <a:gdLst>
              <a:gd name="T0" fmla="*/ 8386 w 8682"/>
              <a:gd name="T1" fmla="*/ 4676 h 4677"/>
              <a:gd name="T2" fmla="*/ 1963 w 8682"/>
              <a:gd name="T3" fmla="*/ 4676 h 4677"/>
              <a:gd name="T4" fmla="*/ 1963 w 8682"/>
              <a:gd name="T5" fmla="*/ 4676 h 4677"/>
              <a:gd name="T6" fmla="*/ 1669 w 8682"/>
              <a:gd name="T7" fmla="*/ 4382 h 4677"/>
              <a:gd name="T8" fmla="*/ 1669 w 8682"/>
              <a:gd name="T9" fmla="*/ 1958 h 4677"/>
              <a:gd name="T10" fmla="*/ 1669 w 8682"/>
              <a:gd name="T11" fmla="*/ 1958 h 4677"/>
              <a:gd name="T12" fmla="*/ 1571 w 8682"/>
              <a:gd name="T13" fmla="*/ 1738 h 4677"/>
              <a:gd name="T14" fmla="*/ 201 w 8682"/>
              <a:gd name="T15" fmla="*/ 513 h 4677"/>
              <a:gd name="T16" fmla="*/ 201 w 8682"/>
              <a:gd name="T17" fmla="*/ 513 h 4677"/>
              <a:gd name="T18" fmla="*/ 398 w 8682"/>
              <a:gd name="T19" fmla="*/ 0 h 4677"/>
              <a:gd name="T20" fmla="*/ 8386 w 8682"/>
              <a:gd name="T21" fmla="*/ 0 h 4677"/>
              <a:gd name="T22" fmla="*/ 8386 w 8682"/>
              <a:gd name="T23" fmla="*/ 0 h 4677"/>
              <a:gd name="T24" fmla="*/ 8681 w 8682"/>
              <a:gd name="T25" fmla="*/ 294 h 4677"/>
              <a:gd name="T26" fmla="*/ 8681 w 8682"/>
              <a:gd name="T27" fmla="*/ 4382 h 4677"/>
              <a:gd name="T28" fmla="*/ 8681 w 8682"/>
              <a:gd name="T29" fmla="*/ 4382 h 4677"/>
              <a:gd name="T30" fmla="*/ 8386 w 8682"/>
              <a:gd name="T31"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82" h="4677">
                <a:moveTo>
                  <a:pt x="8386" y="4676"/>
                </a:moveTo>
                <a:lnTo>
                  <a:pt x="1963" y="4676"/>
                </a:lnTo>
                <a:lnTo>
                  <a:pt x="1963" y="4676"/>
                </a:lnTo>
                <a:cubicBezTo>
                  <a:pt x="1801" y="4676"/>
                  <a:pt x="1669" y="4544"/>
                  <a:pt x="1669" y="4382"/>
                </a:cubicBezTo>
                <a:lnTo>
                  <a:pt x="1669" y="1958"/>
                </a:lnTo>
                <a:lnTo>
                  <a:pt x="1669" y="1958"/>
                </a:lnTo>
                <a:cubicBezTo>
                  <a:pt x="1669" y="1874"/>
                  <a:pt x="1634" y="1794"/>
                  <a:pt x="1571" y="1738"/>
                </a:cubicBezTo>
                <a:lnTo>
                  <a:pt x="201" y="513"/>
                </a:lnTo>
                <a:lnTo>
                  <a:pt x="201" y="513"/>
                </a:lnTo>
                <a:cubicBezTo>
                  <a:pt x="0" y="333"/>
                  <a:pt x="128" y="0"/>
                  <a:pt x="398" y="0"/>
                </a:cubicBezTo>
                <a:lnTo>
                  <a:pt x="8386" y="0"/>
                </a:lnTo>
                <a:lnTo>
                  <a:pt x="8386" y="0"/>
                </a:lnTo>
                <a:cubicBezTo>
                  <a:pt x="8549" y="0"/>
                  <a:pt x="8681" y="131"/>
                  <a:pt x="8681" y="294"/>
                </a:cubicBezTo>
                <a:lnTo>
                  <a:pt x="8681" y="4382"/>
                </a:lnTo>
                <a:lnTo>
                  <a:pt x="8681" y="4382"/>
                </a:lnTo>
                <a:cubicBezTo>
                  <a:pt x="8681" y="4544"/>
                  <a:pt x="8549" y="4676"/>
                  <a:pt x="8386" y="4676"/>
                </a:cubicBez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75" name="Freeform 5">
            <a:extLst>
              <a:ext uri="{FF2B5EF4-FFF2-40B4-BE49-F238E27FC236}">
                <a16:creationId xmlns:a16="http://schemas.microsoft.com/office/drawing/2014/main" id="{17A7051C-9200-1F40-ABE1-62F324886B88}"/>
              </a:ext>
            </a:extLst>
          </p:cNvPr>
          <p:cNvSpPr>
            <a:spLocks noChangeArrowheads="1"/>
          </p:cNvSpPr>
          <p:nvPr/>
        </p:nvSpPr>
        <p:spPr bwMode="auto">
          <a:xfrm>
            <a:off x="5103175" y="8556138"/>
            <a:ext cx="2833625" cy="3260817"/>
          </a:xfrm>
          <a:custGeom>
            <a:avLst/>
            <a:gdLst>
              <a:gd name="T0" fmla="*/ 3769 w 4065"/>
              <a:gd name="T1" fmla="*/ 4676 h 4677"/>
              <a:gd name="T2" fmla="*/ 0 w 4065"/>
              <a:gd name="T3" fmla="*/ 4676 h 4677"/>
              <a:gd name="T4" fmla="*/ 0 w 4065"/>
              <a:gd name="T5" fmla="*/ 0 h 4677"/>
              <a:gd name="T6" fmla="*/ 3769 w 4065"/>
              <a:gd name="T7" fmla="*/ 0 h 4677"/>
              <a:gd name="T8" fmla="*/ 3769 w 4065"/>
              <a:gd name="T9" fmla="*/ 0 h 4677"/>
              <a:gd name="T10" fmla="*/ 4064 w 4065"/>
              <a:gd name="T11" fmla="*/ 294 h 4677"/>
              <a:gd name="T12" fmla="*/ 4064 w 4065"/>
              <a:gd name="T13" fmla="*/ 4382 h 4677"/>
              <a:gd name="T14" fmla="*/ 4064 w 4065"/>
              <a:gd name="T15" fmla="*/ 4382 h 4677"/>
              <a:gd name="T16" fmla="*/ 3769 w 4065"/>
              <a:gd name="T17"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5" h="4677">
                <a:moveTo>
                  <a:pt x="3769" y="4676"/>
                </a:moveTo>
                <a:lnTo>
                  <a:pt x="0" y="4676"/>
                </a:lnTo>
                <a:lnTo>
                  <a:pt x="0" y="0"/>
                </a:lnTo>
                <a:lnTo>
                  <a:pt x="3769" y="0"/>
                </a:lnTo>
                <a:lnTo>
                  <a:pt x="3769" y="0"/>
                </a:lnTo>
                <a:cubicBezTo>
                  <a:pt x="3932" y="0"/>
                  <a:pt x="4064" y="131"/>
                  <a:pt x="4064" y="294"/>
                </a:cubicBezTo>
                <a:lnTo>
                  <a:pt x="4064" y="4382"/>
                </a:lnTo>
                <a:lnTo>
                  <a:pt x="4064" y="4382"/>
                </a:lnTo>
                <a:cubicBezTo>
                  <a:pt x="4064" y="4544"/>
                  <a:pt x="3932" y="4676"/>
                  <a:pt x="3769" y="467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6" name="Freeform 6">
            <a:extLst>
              <a:ext uri="{FF2B5EF4-FFF2-40B4-BE49-F238E27FC236}">
                <a16:creationId xmlns:a16="http://schemas.microsoft.com/office/drawing/2014/main" id="{7F8E286A-CA2C-AA4C-AA07-0284CFE2597A}"/>
              </a:ext>
            </a:extLst>
          </p:cNvPr>
          <p:cNvSpPr>
            <a:spLocks noChangeArrowheads="1"/>
          </p:cNvSpPr>
          <p:nvPr/>
        </p:nvSpPr>
        <p:spPr bwMode="auto">
          <a:xfrm>
            <a:off x="4984235" y="8419266"/>
            <a:ext cx="3071504" cy="3534560"/>
          </a:xfrm>
          <a:custGeom>
            <a:avLst/>
            <a:gdLst>
              <a:gd name="T0" fmla="*/ 4064 w 4065"/>
              <a:gd name="T1" fmla="*/ 4382 h 4677"/>
              <a:gd name="T2" fmla="*/ 4064 w 4065"/>
              <a:gd name="T3" fmla="*/ 294 h 4677"/>
              <a:gd name="T4" fmla="*/ 4064 w 4065"/>
              <a:gd name="T5" fmla="*/ 294 h 4677"/>
              <a:gd name="T6" fmla="*/ 3769 w 4065"/>
              <a:gd name="T7" fmla="*/ 0 h 4677"/>
              <a:gd name="T8" fmla="*/ 0 w 4065"/>
              <a:gd name="T9" fmla="*/ 0 h 4677"/>
              <a:gd name="T10" fmla="*/ 0 w 4065"/>
              <a:gd name="T11" fmla="*/ 4676 h 4677"/>
              <a:gd name="T12" fmla="*/ 3769 w 4065"/>
              <a:gd name="T13" fmla="*/ 4676 h 4677"/>
              <a:gd name="T14" fmla="*/ 3769 w 4065"/>
              <a:gd name="T15" fmla="*/ 4676 h 4677"/>
              <a:gd name="T16" fmla="*/ 4064 w 4065"/>
              <a:gd name="T17" fmla="*/ 4382 h 4677"/>
              <a:gd name="T18" fmla="*/ 3821 w 4065"/>
              <a:gd name="T19" fmla="*/ 4382 h 4677"/>
              <a:gd name="T20" fmla="*/ 3821 w 4065"/>
              <a:gd name="T21" fmla="*/ 4382 h 4677"/>
              <a:gd name="T22" fmla="*/ 3769 w 4065"/>
              <a:gd name="T23" fmla="*/ 4434 h 4677"/>
              <a:gd name="T24" fmla="*/ 242 w 4065"/>
              <a:gd name="T25" fmla="*/ 4434 h 4677"/>
              <a:gd name="T26" fmla="*/ 242 w 4065"/>
              <a:gd name="T27" fmla="*/ 242 h 4677"/>
              <a:gd name="T28" fmla="*/ 3769 w 4065"/>
              <a:gd name="T29" fmla="*/ 242 h 4677"/>
              <a:gd name="T30" fmla="*/ 3769 w 4065"/>
              <a:gd name="T31" fmla="*/ 242 h 4677"/>
              <a:gd name="T32" fmla="*/ 3821 w 4065"/>
              <a:gd name="T33" fmla="*/ 294 h 4677"/>
              <a:gd name="T34" fmla="*/ 3821 w 4065"/>
              <a:gd name="T35" fmla="*/ 4382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5" h="4677">
                <a:moveTo>
                  <a:pt x="4064" y="4382"/>
                </a:moveTo>
                <a:lnTo>
                  <a:pt x="4064" y="294"/>
                </a:lnTo>
                <a:lnTo>
                  <a:pt x="4064" y="294"/>
                </a:lnTo>
                <a:cubicBezTo>
                  <a:pt x="4064" y="131"/>
                  <a:pt x="3932" y="0"/>
                  <a:pt x="3769" y="0"/>
                </a:cubicBezTo>
                <a:lnTo>
                  <a:pt x="0" y="0"/>
                </a:lnTo>
                <a:lnTo>
                  <a:pt x="0" y="4676"/>
                </a:lnTo>
                <a:lnTo>
                  <a:pt x="3769" y="4676"/>
                </a:lnTo>
                <a:lnTo>
                  <a:pt x="3769" y="4676"/>
                </a:lnTo>
                <a:cubicBezTo>
                  <a:pt x="3932" y="4676"/>
                  <a:pt x="4064" y="4544"/>
                  <a:pt x="4064" y="4382"/>
                </a:cubicBezTo>
                <a:close/>
                <a:moveTo>
                  <a:pt x="3821" y="4382"/>
                </a:moveTo>
                <a:lnTo>
                  <a:pt x="3821" y="4382"/>
                </a:lnTo>
                <a:cubicBezTo>
                  <a:pt x="3821" y="4410"/>
                  <a:pt x="3798" y="4434"/>
                  <a:pt x="3769" y="4434"/>
                </a:cubicBezTo>
                <a:lnTo>
                  <a:pt x="242" y="4434"/>
                </a:lnTo>
                <a:lnTo>
                  <a:pt x="242" y="242"/>
                </a:lnTo>
                <a:lnTo>
                  <a:pt x="3769" y="242"/>
                </a:lnTo>
                <a:lnTo>
                  <a:pt x="3769" y="242"/>
                </a:lnTo>
                <a:cubicBezTo>
                  <a:pt x="3798" y="242"/>
                  <a:pt x="3821" y="265"/>
                  <a:pt x="3821" y="294"/>
                </a:cubicBezTo>
                <a:lnTo>
                  <a:pt x="3821" y="4382"/>
                </a:lnTo>
                <a:close/>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8" name="Freeform 4">
            <a:extLst>
              <a:ext uri="{FF2B5EF4-FFF2-40B4-BE49-F238E27FC236}">
                <a16:creationId xmlns:a16="http://schemas.microsoft.com/office/drawing/2014/main" id="{BF1E727A-F9FD-3548-9E62-5A0DAD36B2B4}"/>
              </a:ext>
            </a:extLst>
          </p:cNvPr>
          <p:cNvSpPr>
            <a:spLocks noChangeArrowheads="1"/>
          </p:cNvSpPr>
          <p:nvPr/>
        </p:nvSpPr>
        <p:spPr bwMode="auto">
          <a:xfrm>
            <a:off x="8909111" y="8419266"/>
            <a:ext cx="6559425" cy="3534560"/>
          </a:xfrm>
          <a:custGeom>
            <a:avLst/>
            <a:gdLst>
              <a:gd name="T0" fmla="*/ 8386 w 8682"/>
              <a:gd name="T1" fmla="*/ 4676 h 4677"/>
              <a:gd name="T2" fmla="*/ 1963 w 8682"/>
              <a:gd name="T3" fmla="*/ 4676 h 4677"/>
              <a:gd name="T4" fmla="*/ 1963 w 8682"/>
              <a:gd name="T5" fmla="*/ 4676 h 4677"/>
              <a:gd name="T6" fmla="*/ 1669 w 8682"/>
              <a:gd name="T7" fmla="*/ 4382 h 4677"/>
              <a:gd name="T8" fmla="*/ 1669 w 8682"/>
              <a:gd name="T9" fmla="*/ 1958 h 4677"/>
              <a:gd name="T10" fmla="*/ 1669 w 8682"/>
              <a:gd name="T11" fmla="*/ 1958 h 4677"/>
              <a:gd name="T12" fmla="*/ 1571 w 8682"/>
              <a:gd name="T13" fmla="*/ 1738 h 4677"/>
              <a:gd name="T14" fmla="*/ 201 w 8682"/>
              <a:gd name="T15" fmla="*/ 513 h 4677"/>
              <a:gd name="T16" fmla="*/ 201 w 8682"/>
              <a:gd name="T17" fmla="*/ 513 h 4677"/>
              <a:gd name="T18" fmla="*/ 398 w 8682"/>
              <a:gd name="T19" fmla="*/ 0 h 4677"/>
              <a:gd name="T20" fmla="*/ 8386 w 8682"/>
              <a:gd name="T21" fmla="*/ 0 h 4677"/>
              <a:gd name="T22" fmla="*/ 8386 w 8682"/>
              <a:gd name="T23" fmla="*/ 0 h 4677"/>
              <a:gd name="T24" fmla="*/ 8681 w 8682"/>
              <a:gd name="T25" fmla="*/ 294 h 4677"/>
              <a:gd name="T26" fmla="*/ 8681 w 8682"/>
              <a:gd name="T27" fmla="*/ 4382 h 4677"/>
              <a:gd name="T28" fmla="*/ 8681 w 8682"/>
              <a:gd name="T29" fmla="*/ 4382 h 4677"/>
              <a:gd name="T30" fmla="*/ 8386 w 8682"/>
              <a:gd name="T31"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82" h="4677">
                <a:moveTo>
                  <a:pt x="8386" y="4676"/>
                </a:moveTo>
                <a:lnTo>
                  <a:pt x="1963" y="4676"/>
                </a:lnTo>
                <a:lnTo>
                  <a:pt x="1963" y="4676"/>
                </a:lnTo>
                <a:cubicBezTo>
                  <a:pt x="1801" y="4676"/>
                  <a:pt x="1669" y="4544"/>
                  <a:pt x="1669" y="4382"/>
                </a:cubicBezTo>
                <a:lnTo>
                  <a:pt x="1669" y="1958"/>
                </a:lnTo>
                <a:lnTo>
                  <a:pt x="1669" y="1958"/>
                </a:lnTo>
                <a:cubicBezTo>
                  <a:pt x="1669" y="1874"/>
                  <a:pt x="1634" y="1794"/>
                  <a:pt x="1571" y="1738"/>
                </a:cubicBezTo>
                <a:lnTo>
                  <a:pt x="201" y="513"/>
                </a:lnTo>
                <a:lnTo>
                  <a:pt x="201" y="513"/>
                </a:lnTo>
                <a:cubicBezTo>
                  <a:pt x="0" y="333"/>
                  <a:pt x="128" y="0"/>
                  <a:pt x="398" y="0"/>
                </a:cubicBezTo>
                <a:lnTo>
                  <a:pt x="8386" y="0"/>
                </a:lnTo>
                <a:lnTo>
                  <a:pt x="8386" y="0"/>
                </a:lnTo>
                <a:cubicBezTo>
                  <a:pt x="8549" y="0"/>
                  <a:pt x="8681" y="131"/>
                  <a:pt x="8681" y="294"/>
                </a:cubicBezTo>
                <a:lnTo>
                  <a:pt x="8681" y="4382"/>
                </a:lnTo>
                <a:lnTo>
                  <a:pt x="8681" y="4382"/>
                </a:lnTo>
                <a:cubicBezTo>
                  <a:pt x="8681" y="4544"/>
                  <a:pt x="8549" y="4676"/>
                  <a:pt x="8386" y="4676"/>
                </a:cubicBez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79" name="Freeform 5">
            <a:extLst>
              <a:ext uri="{FF2B5EF4-FFF2-40B4-BE49-F238E27FC236}">
                <a16:creationId xmlns:a16="http://schemas.microsoft.com/office/drawing/2014/main" id="{4D1858E7-693A-A54F-94FD-E7003FF7D590}"/>
              </a:ext>
            </a:extLst>
          </p:cNvPr>
          <p:cNvSpPr>
            <a:spLocks noChangeArrowheads="1"/>
          </p:cNvSpPr>
          <p:nvPr/>
        </p:nvSpPr>
        <p:spPr bwMode="auto">
          <a:xfrm>
            <a:off x="12515972" y="8556138"/>
            <a:ext cx="2833625" cy="3260817"/>
          </a:xfrm>
          <a:custGeom>
            <a:avLst/>
            <a:gdLst>
              <a:gd name="T0" fmla="*/ 3769 w 4065"/>
              <a:gd name="T1" fmla="*/ 4676 h 4677"/>
              <a:gd name="T2" fmla="*/ 0 w 4065"/>
              <a:gd name="T3" fmla="*/ 4676 h 4677"/>
              <a:gd name="T4" fmla="*/ 0 w 4065"/>
              <a:gd name="T5" fmla="*/ 0 h 4677"/>
              <a:gd name="T6" fmla="*/ 3769 w 4065"/>
              <a:gd name="T7" fmla="*/ 0 h 4677"/>
              <a:gd name="T8" fmla="*/ 3769 w 4065"/>
              <a:gd name="T9" fmla="*/ 0 h 4677"/>
              <a:gd name="T10" fmla="*/ 4064 w 4065"/>
              <a:gd name="T11" fmla="*/ 294 h 4677"/>
              <a:gd name="T12" fmla="*/ 4064 w 4065"/>
              <a:gd name="T13" fmla="*/ 4382 h 4677"/>
              <a:gd name="T14" fmla="*/ 4064 w 4065"/>
              <a:gd name="T15" fmla="*/ 4382 h 4677"/>
              <a:gd name="T16" fmla="*/ 3769 w 4065"/>
              <a:gd name="T17"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5" h="4677">
                <a:moveTo>
                  <a:pt x="3769" y="4676"/>
                </a:moveTo>
                <a:lnTo>
                  <a:pt x="0" y="4676"/>
                </a:lnTo>
                <a:lnTo>
                  <a:pt x="0" y="0"/>
                </a:lnTo>
                <a:lnTo>
                  <a:pt x="3769" y="0"/>
                </a:lnTo>
                <a:lnTo>
                  <a:pt x="3769" y="0"/>
                </a:lnTo>
                <a:cubicBezTo>
                  <a:pt x="3932" y="0"/>
                  <a:pt x="4064" y="131"/>
                  <a:pt x="4064" y="294"/>
                </a:cubicBezTo>
                <a:lnTo>
                  <a:pt x="4064" y="4382"/>
                </a:lnTo>
                <a:lnTo>
                  <a:pt x="4064" y="4382"/>
                </a:lnTo>
                <a:cubicBezTo>
                  <a:pt x="4064" y="4544"/>
                  <a:pt x="3932" y="4676"/>
                  <a:pt x="3769" y="467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0" name="Freeform 6">
            <a:extLst>
              <a:ext uri="{FF2B5EF4-FFF2-40B4-BE49-F238E27FC236}">
                <a16:creationId xmlns:a16="http://schemas.microsoft.com/office/drawing/2014/main" id="{1B0E1F76-25DA-2543-BCCD-93A0D3EB37D5}"/>
              </a:ext>
            </a:extLst>
          </p:cNvPr>
          <p:cNvSpPr>
            <a:spLocks noChangeArrowheads="1"/>
          </p:cNvSpPr>
          <p:nvPr/>
        </p:nvSpPr>
        <p:spPr bwMode="auto">
          <a:xfrm>
            <a:off x="12397032" y="8419266"/>
            <a:ext cx="3071504" cy="3534560"/>
          </a:xfrm>
          <a:custGeom>
            <a:avLst/>
            <a:gdLst>
              <a:gd name="T0" fmla="*/ 4064 w 4065"/>
              <a:gd name="T1" fmla="*/ 4382 h 4677"/>
              <a:gd name="T2" fmla="*/ 4064 w 4065"/>
              <a:gd name="T3" fmla="*/ 294 h 4677"/>
              <a:gd name="T4" fmla="*/ 4064 w 4065"/>
              <a:gd name="T5" fmla="*/ 294 h 4677"/>
              <a:gd name="T6" fmla="*/ 3769 w 4065"/>
              <a:gd name="T7" fmla="*/ 0 h 4677"/>
              <a:gd name="T8" fmla="*/ 0 w 4065"/>
              <a:gd name="T9" fmla="*/ 0 h 4677"/>
              <a:gd name="T10" fmla="*/ 0 w 4065"/>
              <a:gd name="T11" fmla="*/ 4676 h 4677"/>
              <a:gd name="T12" fmla="*/ 3769 w 4065"/>
              <a:gd name="T13" fmla="*/ 4676 h 4677"/>
              <a:gd name="T14" fmla="*/ 3769 w 4065"/>
              <a:gd name="T15" fmla="*/ 4676 h 4677"/>
              <a:gd name="T16" fmla="*/ 4064 w 4065"/>
              <a:gd name="T17" fmla="*/ 4382 h 4677"/>
              <a:gd name="T18" fmla="*/ 3821 w 4065"/>
              <a:gd name="T19" fmla="*/ 4382 h 4677"/>
              <a:gd name="T20" fmla="*/ 3821 w 4065"/>
              <a:gd name="T21" fmla="*/ 4382 h 4677"/>
              <a:gd name="T22" fmla="*/ 3769 w 4065"/>
              <a:gd name="T23" fmla="*/ 4434 h 4677"/>
              <a:gd name="T24" fmla="*/ 242 w 4065"/>
              <a:gd name="T25" fmla="*/ 4434 h 4677"/>
              <a:gd name="T26" fmla="*/ 242 w 4065"/>
              <a:gd name="T27" fmla="*/ 242 h 4677"/>
              <a:gd name="T28" fmla="*/ 3769 w 4065"/>
              <a:gd name="T29" fmla="*/ 242 h 4677"/>
              <a:gd name="T30" fmla="*/ 3769 w 4065"/>
              <a:gd name="T31" fmla="*/ 242 h 4677"/>
              <a:gd name="T32" fmla="*/ 3821 w 4065"/>
              <a:gd name="T33" fmla="*/ 294 h 4677"/>
              <a:gd name="T34" fmla="*/ 3821 w 4065"/>
              <a:gd name="T35" fmla="*/ 4382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5" h="4677">
                <a:moveTo>
                  <a:pt x="4064" y="4382"/>
                </a:moveTo>
                <a:lnTo>
                  <a:pt x="4064" y="294"/>
                </a:lnTo>
                <a:lnTo>
                  <a:pt x="4064" y="294"/>
                </a:lnTo>
                <a:cubicBezTo>
                  <a:pt x="4064" y="131"/>
                  <a:pt x="3932" y="0"/>
                  <a:pt x="3769" y="0"/>
                </a:cubicBezTo>
                <a:lnTo>
                  <a:pt x="0" y="0"/>
                </a:lnTo>
                <a:lnTo>
                  <a:pt x="0" y="4676"/>
                </a:lnTo>
                <a:lnTo>
                  <a:pt x="3769" y="4676"/>
                </a:lnTo>
                <a:lnTo>
                  <a:pt x="3769" y="4676"/>
                </a:lnTo>
                <a:cubicBezTo>
                  <a:pt x="3932" y="4676"/>
                  <a:pt x="4064" y="4544"/>
                  <a:pt x="4064" y="4382"/>
                </a:cubicBezTo>
                <a:close/>
                <a:moveTo>
                  <a:pt x="3821" y="4382"/>
                </a:moveTo>
                <a:lnTo>
                  <a:pt x="3821" y="4382"/>
                </a:lnTo>
                <a:cubicBezTo>
                  <a:pt x="3821" y="4410"/>
                  <a:pt x="3798" y="4434"/>
                  <a:pt x="3769" y="4434"/>
                </a:cubicBezTo>
                <a:lnTo>
                  <a:pt x="242" y="4434"/>
                </a:lnTo>
                <a:lnTo>
                  <a:pt x="242" y="242"/>
                </a:lnTo>
                <a:lnTo>
                  <a:pt x="3769" y="242"/>
                </a:lnTo>
                <a:lnTo>
                  <a:pt x="3769" y="242"/>
                </a:lnTo>
                <a:cubicBezTo>
                  <a:pt x="3798" y="242"/>
                  <a:pt x="3821" y="265"/>
                  <a:pt x="3821" y="294"/>
                </a:cubicBezTo>
                <a:lnTo>
                  <a:pt x="3821" y="4382"/>
                </a:lnTo>
                <a:close/>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2" name="Freeform 4">
            <a:extLst>
              <a:ext uri="{FF2B5EF4-FFF2-40B4-BE49-F238E27FC236}">
                <a16:creationId xmlns:a16="http://schemas.microsoft.com/office/drawing/2014/main" id="{F78D2D4A-6BDD-C445-8033-E794E6D77A75}"/>
              </a:ext>
            </a:extLst>
          </p:cNvPr>
          <p:cNvSpPr>
            <a:spLocks noChangeArrowheads="1"/>
          </p:cNvSpPr>
          <p:nvPr/>
        </p:nvSpPr>
        <p:spPr bwMode="auto">
          <a:xfrm>
            <a:off x="16321913" y="8419266"/>
            <a:ext cx="6559425" cy="3534560"/>
          </a:xfrm>
          <a:custGeom>
            <a:avLst/>
            <a:gdLst>
              <a:gd name="T0" fmla="*/ 8386 w 8682"/>
              <a:gd name="T1" fmla="*/ 4676 h 4677"/>
              <a:gd name="T2" fmla="*/ 1963 w 8682"/>
              <a:gd name="T3" fmla="*/ 4676 h 4677"/>
              <a:gd name="T4" fmla="*/ 1963 w 8682"/>
              <a:gd name="T5" fmla="*/ 4676 h 4677"/>
              <a:gd name="T6" fmla="*/ 1669 w 8682"/>
              <a:gd name="T7" fmla="*/ 4382 h 4677"/>
              <a:gd name="T8" fmla="*/ 1669 w 8682"/>
              <a:gd name="T9" fmla="*/ 1958 h 4677"/>
              <a:gd name="T10" fmla="*/ 1669 w 8682"/>
              <a:gd name="T11" fmla="*/ 1958 h 4677"/>
              <a:gd name="T12" fmla="*/ 1571 w 8682"/>
              <a:gd name="T13" fmla="*/ 1738 h 4677"/>
              <a:gd name="T14" fmla="*/ 201 w 8682"/>
              <a:gd name="T15" fmla="*/ 513 h 4677"/>
              <a:gd name="T16" fmla="*/ 201 w 8682"/>
              <a:gd name="T17" fmla="*/ 513 h 4677"/>
              <a:gd name="T18" fmla="*/ 398 w 8682"/>
              <a:gd name="T19" fmla="*/ 0 h 4677"/>
              <a:gd name="T20" fmla="*/ 8386 w 8682"/>
              <a:gd name="T21" fmla="*/ 0 h 4677"/>
              <a:gd name="T22" fmla="*/ 8386 w 8682"/>
              <a:gd name="T23" fmla="*/ 0 h 4677"/>
              <a:gd name="T24" fmla="*/ 8681 w 8682"/>
              <a:gd name="T25" fmla="*/ 294 h 4677"/>
              <a:gd name="T26" fmla="*/ 8681 w 8682"/>
              <a:gd name="T27" fmla="*/ 4382 h 4677"/>
              <a:gd name="T28" fmla="*/ 8681 w 8682"/>
              <a:gd name="T29" fmla="*/ 4382 h 4677"/>
              <a:gd name="T30" fmla="*/ 8386 w 8682"/>
              <a:gd name="T31"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682" h="4677">
                <a:moveTo>
                  <a:pt x="8386" y="4676"/>
                </a:moveTo>
                <a:lnTo>
                  <a:pt x="1963" y="4676"/>
                </a:lnTo>
                <a:lnTo>
                  <a:pt x="1963" y="4676"/>
                </a:lnTo>
                <a:cubicBezTo>
                  <a:pt x="1801" y="4676"/>
                  <a:pt x="1669" y="4544"/>
                  <a:pt x="1669" y="4382"/>
                </a:cubicBezTo>
                <a:lnTo>
                  <a:pt x="1669" y="1958"/>
                </a:lnTo>
                <a:lnTo>
                  <a:pt x="1669" y="1958"/>
                </a:lnTo>
                <a:cubicBezTo>
                  <a:pt x="1669" y="1874"/>
                  <a:pt x="1634" y="1794"/>
                  <a:pt x="1571" y="1738"/>
                </a:cubicBezTo>
                <a:lnTo>
                  <a:pt x="201" y="513"/>
                </a:lnTo>
                <a:lnTo>
                  <a:pt x="201" y="513"/>
                </a:lnTo>
                <a:cubicBezTo>
                  <a:pt x="0" y="333"/>
                  <a:pt x="128" y="0"/>
                  <a:pt x="398" y="0"/>
                </a:cubicBezTo>
                <a:lnTo>
                  <a:pt x="8386" y="0"/>
                </a:lnTo>
                <a:lnTo>
                  <a:pt x="8386" y="0"/>
                </a:lnTo>
                <a:cubicBezTo>
                  <a:pt x="8549" y="0"/>
                  <a:pt x="8681" y="131"/>
                  <a:pt x="8681" y="294"/>
                </a:cubicBezTo>
                <a:lnTo>
                  <a:pt x="8681" y="4382"/>
                </a:lnTo>
                <a:lnTo>
                  <a:pt x="8681" y="4382"/>
                </a:lnTo>
                <a:cubicBezTo>
                  <a:pt x="8681" y="4544"/>
                  <a:pt x="8549" y="4676"/>
                  <a:pt x="8386" y="4676"/>
                </a:cubicBez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83" name="Freeform 5">
            <a:extLst>
              <a:ext uri="{FF2B5EF4-FFF2-40B4-BE49-F238E27FC236}">
                <a16:creationId xmlns:a16="http://schemas.microsoft.com/office/drawing/2014/main" id="{5CEB267C-B1EB-B14D-93FC-527BB82952A6}"/>
              </a:ext>
            </a:extLst>
          </p:cNvPr>
          <p:cNvSpPr>
            <a:spLocks noChangeArrowheads="1"/>
          </p:cNvSpPr>
          <p:nvPr/>
        </p:nvSpPr>
        <p:spPr bwMode="auto">
          <a:xfrm>
            <a:off x="19928774" y="8556138"/>
            <a:ext cx="2833625" cy="3260817"/>
          </a:xfrm>
          <a:custGeom>
            <a:avLst/>
            <a:gdLst>
              <a:gd name="T0" fmla="*/ 3769 w 4065"/>
              <a:gd name="T1" fmla="*/ 4676 h 4677"/>
              <a:gd name="T2" fmla="*/ 0 w 4065"/>
              <a:gd name="T3" fmla="*/ 4676 h 4677"/>
              <a:gd name="T4" fmla="*/ 0 w 4065"/>
              <a:gd name="T5" fmla="*/ 0 h 4677"/>
              <a:gd name="T6" fmla="*/ 3769 w 4065"/>
              <a:gd name="T7" fmla="*/ 0 h 4677"/>
              <a:gd name="T8" fmla="*/ 3769 w 4065"/>
              <a:gd name="T9" fmla="*/ 0 h 4677"/>
              <a:gd name="T10" fmla="*/ 4064 w 4065"/>
              <a:gd name="T11" fmla="*/ 294 h 4677"/>
              <a:gd name="T12" fmla="*/ 4064 w 4065"/>
              <a:gd name="T13" fmla="*/ 4382 h 4677"/>
              <a:gd name="T14" fmla="*/ 4064 w 4065"/>
              <a:gd name="T15" fmla="*/ 4382 h 4677"/>
              <a:gd name="T16" fmla="*/ 3769 w 4065"/>
              <a:gd name="T17" fmla="*/ 4676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65" h="4677">
                <a:moveTo>
                  <a:pt x="3769" y="4676"/>
                </a:moveTo>
                <a:lnTo>
                  <a:pt x="0" y="4676"/>
                </a:lnTo>
                <a:lnTo>
                  <a:pt x="0" y="0"/>
                </a:lnTo>
                <a:lnTo>
                  <a:pt x="3769" y="0"/>
                </a:lnTo>
                <a:lnTo>
                  <a:pt x="3769" y="0"/>
                </a:lnTo>
                <a:cubicBezTo>
                  <a:pt x="3932" y="0"/>
                  <a:pt x="4064" y="131"/>
                  <a:pt x="4064" y="294"/>
                </a:cubicBezTo>
                <a:lnTo>
                  <a:pt x="4064" y="4382"/>
                </a:lnTo>
                <a:lnTo>
                  <a:pt x="4064" y="4382"/>
                </a:lnTo>
                <a:cubicBezTo>
                  <a:pt x="4064" y="4544"/>
                  <a:pt x="3932" y="4676"/>
                  <a:pt x="3769" y="467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4" name="Freeform 6">
            <a:extLst>
              <a:ext uri="{FF2B5EF4-FFF2-40B4-BE49-F238E27FC236}">
                <a16:creationId xmlns:a16="http://schemas.microsoft.com/office/drawing/2014/main" id="{6534F82F-C6EC-4049-876E-E4035F66B83E}"/>
              </a:ext>
            </a:extLst>
          </p:cNvPr>
          <p:cNvSpPr>
            <a:spLocks noChangeArrowheads="1"/>
          </p:cNvSpPr>
          <p:nvPr/>
        </p:nvSpPr>
        <p:spPr bwMode="auto">
          <a:xfrm>
            <a:off x="19809834" y="8419266"/>
            <a:ext cx="3071504" cy="3534560"/>
          </a:xfrm>
          <a:custGeom>
            <a:avLst/>
            <a:gdLst>
              <a:gd name="T0" fmla="*/ 4064 w 4065"/>
              <a:gd name="T1" fmla="*/ 4382 h 4677"/>
              <a:gd name="T2" fmla="*/ 4064 w 4065"/>
              <a:gd name="T3" fmla="*/ 294 h 4677"/>
              <a:gd name="T4" fmla="*/ 4064 w 4065"/>
              <a:gd name="T5" fmla="*/ 294 h 4677"/>
              <a:gd name="T6" fmla="*/ 3769 w 4065"/>
              <a:gd name="T7" fmla="*/ 0 h 4677"/>
              <a:gd name="T8" fmla="*/ 0 w 4065"/>
              <a:gd name="T9" fmla="*/ 0 h 4677"/>
              <a:gd name="T10" fmla="*/ 0 w 4065"/>
              <a:gd name="T11" fmla="*/ 4676 h 4677"/>
              <a:gd name="T12" fmla="*/ 3769 w 4065"/>
              <a:gd name="T13" fmla="*/ 4676 h 4677"/>
              <a:gd name="T14" fmla="*/ 3769 w 4065"/>
              <a:gd name="T15" fmla="*/ 4676 h 4677"/>
              <a:gd name="T16" fmla="*/ 4064 w 4065"/>
              <a:gd name="T17" fmla="*/ 4382 h 4677"/>
              <a:gd name="T18" fmla="*/ 3821 w 4065"/>
              <a:gd name="T19" fmla="*/ 4382 h 4677"/>
              <a:gd name="T20" fmla="*/ 3821 w 4065"/>
              <a:gd name="T21" fmla="*/ 4382 h 4677"/>
              <a:gd name="T22" fmla="*/ 3769 w 4065"/>
              <a:gd name="T23" fmla="*/ 4434 h 4677"/>
              <a:gd name="T24" fmla="*/ 242 w 4065"/>
              <a:gd name="T25" fmla="*/ 4434 h 4677"/>
              <a:gd name="T26" fmla="*/ 242 w 4065"/>
              <a:gd name="T27" fmla="*/ 242 h 4677"/>
              <a:gd name="T28" fmla="*/ 3769 w 4065"/>
              <a:gd name="T29" fmla="*/ 242 h 4677"/>
              <a:gd name="T30" fmla="*/ 3769 w 4065"/>
              <a:gd name="T31" fmla="*/ 242 h 4677"/>
              <a:gd name="T32" fmla="*/ 3821 w 4065"/>
              <a:gd name="T33" fmla="*/ 294 h 4677"/>
              <a:gd name="T34" fmla="*/ 3821 w 4065"/>
              <a:gd name="T35" fmla="*/ 4382 h 4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65" h="4677">
                <a:moveTo>
                  <a:pt x="4064" y="4382"/>
                </a:moveTo>
                <a:lnTo>
                  <a:pt x="4064" y="294"/>
                </a:lnTo>
                <a:lnTo>
                  <a:pt x="4064" y="294"/>
                </a:lnTo>
                <a:cubicBezTo>
                  <a:pt x="4064" y="131"/>
                  <a:pt x="3932" y="0"/>
                  <a:pt x="3769" y="0"/>
                </a:cubicBezTo>
                <a:lnTo>
                  <a:pt x="0" y="0"/>
                </a:lnTo>
                <a:lnTo>
                  <a:pt x="0" y="4676"/>
                </a:lnTo>
                <a:lnTo>
                  <a:pt x="3769" y="4676"/>
                </a:lnTo>
                <a:lnTo>
                  <a:pt x="3769" y="4676"/>
                </a:lnTo>
                <a:cubicBezTo>
                  <a:pt x="3932" y="4676"/>
                  <a:pt x="4064" y="4544"/>
                  <a:pt x="4064" y="4382"/>
                </a:cubicBezTo>
                <a:close/>
                <a:moveTo>
                  <a:pt x="3821" y="4382"/>
                </a:moveTo>
                <a:lnTo>
                  <a:pt x="3821" y="4382"/>
                </a:lnTo>
                <a:cubicBezTo>
                  <a:pt x="3821" y="4410"/>
                  <a:pt x="3798" y="4434"/>
                  <a:pt x="3769" y="4434"/>
                </a:cubicBezTo>
                <a:lnTo>
                  <a:pt x="242" y="4434"/>
                </a:lnTo>
                <a:lnTo>
                  <a:pt x="242" y="242"/>
                </a:lnTo>
                <a:lnTo>
                  <a:pt x="3769" y="242"/>
                </a:lnTo>
                <a:lnTo>
                  <a:pt x="3769" y="242"/>
                </a:lnTo>
                <a:cubicBezTo>
                  <a:pt x="3798" y="242"/>
                  <a:pt x="3821" y="265"/>
                  <a:pt x="3821" y="294"/>
                </a:cubicBezTo>
                <a:lnTo>
                  <a:pt x="3821" y="4382"/>
                </a:lnTo>
                <a:close/>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85" name="Freeform 80">
            <a:extLst>
              <a:ext uri="{FF2B5EF4-FFF2-40B4-BE49-F238E27FC236}">
                <a16:creationId xmlns:a16="http://schemas.microsoft.com/office/drawing/2014/main" id="{4288DC74-2D38-2749-8012-6F86F7AB4D9B}"/>
              </a:ext>
            </a:extLst>
          </p:cNvPr>
          <p:cNvSpPr>
            <a:spLocks noChangeArrowheads="1"/>
          </p:cNvSpPr>
          <p:nvPr/>
        </p:nvSpPr>
        <p:spPr bwMode="auto">
          <a:xfrm>
            <a:off x="13244422" y="4699762"/>
            <a:ext cx="1376724" cy="1376722"/>
          </a:xfrm>
          <a:custGeom>
            <a:avLst/>
            <a:gdLst>
              <a:gd name="T0" fmla="*/ 455889 w 877528"/>
              <a:gd name="T1" fmla="*/ 292618 h 877527"/>
              <a:gd name="T2" fmla="*/ 590365 w 877528"/>
              <a:gd name="T3" fmla="*/ 390768 h 877527"/>
              <a:gd name="T4" fmla="*/ 601541 w 877528"/>
              <a:gd name="T5" fmla="*/ 422406 h 877527"/>
              <a:gd name="T6" fmla="*/ 549625 w 877528"/>
              <a:gd name="T7" fmla="*/ 580236 h 877527"/>
              <a:gd name="T8" fmla="*/ 522947 w 877528"/>
              <a:gd name="T9" fmla="*/ 600369 h 877527"/>
              <a:gd name="T10" fmla="*/ 356384 w 877528"/>
              <a:gd name="T11" fmla="*/ 600010 h 877527"/>
              <a:gd name="T12" fmla="*/ 328624 w 877528"/>
              <a:gd name="T13" fmla="*/ 581314 h 877527"/>
              <a:gd name="T14" fmla="*/ 277429 w 877528"/>
              <a:gd name="T15" fmla="*/ 422765 h 877527"/>
              <a:gd name="T16" fmla="*/ 287163 w 877528"/>
              <a:gd name="T17" fmla="*/ 391127 h 877527"/>
              <a:gd name="T18" fmla="*/ 422360 w 877528"/>
              <a:gd name="T19" fmla="*/ 293696 h 877527"/>
              <a:gd name="T20" fmla="*/ 438944 w 877528"/>
              <a:gd name="T21" fmla="*/ 152316 h 877527"/>
              <a:gd name="T22" fmla="*/ 152676 w 877528"/>
              <a:gd name="T23" fmla="*/ 438583 h 877527"/>
              <a:gd name="T24" fmla="*/ 438944 w 877528"/>
              <a:gd name="T25" fmla="*/ 724851 h 877527"/>
              <a:gd name="T26" fmla="*/ 724852 w 877528"/>
              <a:gd name="T27" fmla="*/ 438583 h 877527"/>
              <a:gd name="T28" fmla="*/ 438944 w 877528"/>
              <a:gd name="T29" fmla="*/ 152316 h 877527"/>
              <a:gd name="T30" fmla="*/ 484675 w 877528"/>
              <a:gd name="T31" fmla="*/ 36369 h 877527"/>
              <a:gd name="T32" fmla="*/ 519243 w 877528"/>
              <a:gd name="T33" fmla="*/ 42130 h 877527"/>
              <a:gd name="T34" fmla="*/ 607104 w 877528"/>
              <a:gd name="T35" fmla="*/ 70217 h 877527"/>
              <a:gd name="T36" fmla="*/ 638071 w 877528"/>
              <a:gd name="T37" fmla="*/ 86060 h 877527"/>
              <a:gd name="T38" fmla="*/ 712609 w 877528"/>
              <a:gd name="T39" fmla="*/ 140433 h 877527"/>
              <a:gd name="T40" fmla="*/ 737095 w 877528"/>
              <a:gd name="T41" fmla="*/ 164919 h 877527"/>
              <a:gd name="T42" fmla="*/ 791108 w 877528"/>
              <a:gd name="T43" fmla="*/ 239456 h 877527"/>
              <a:gd name="T44" fmla="*/ 806951 w 877528"/>
              <a:gd name="T45" fmla="*/ 270424 h 877527"/>
              <a:gd name="T46" fmla="*/ 835398 w 877528"/>
              <a:gd name="T47" fmla="*/ 358285 h 877527"/>
              <a:gd name="T48" fmla="*/ 840799 w 877528"/>
              <a:gd name="T49" fmla="*/ 392493 h 877527"/>
              <a:gd name="T50" fmla="*/ 840799 w 877528"/>
              <a:gd name="T51" fmla="*/ 484674 h 877527"/>
              <a:gd name="T52" fmla="*/ 835398 w 877528"/>
              <a:gd name="T53" fmla="*/ 518882 h 877527"/>
              <a:gd name="T54" fmla="*/ 806951 w 877528"/>
              <a:gd name="T55" fmla="*/ 606743 h 877527"/>
              <a:gd name="T56" fmla="*/ 791108 w 877528"/>
              <a:gd name="T57" fmla="*/ 637710 h 877527"/>
              <a:gd name="T58" fmla="*/ 737095 w 877528"/>
              <a:gd name="T59" fmla="*/ 712248 h 877527"/>
              <a:gd name="T60" fmla="*/ 712609 w 877528"/>
              <a:gd name="T61" fmla="*/ 737094 h 877527"/>
              <a:gd name="T62" fmla="*/ 638071 w 877528"/>
              <a:gd name="T63" fmla="*/ 791107 h 877527"/>
              <a:gd name="T64" fmla="*/ 607104 w 877528"/>
              <a:gd name="T65" fmla="*/ 806590 h 877527"/>
              <a:gd name="T66" fmla="*/ 519243 w 877528"/>
              <a:gd name="T67" fmla="*/ 835397 h 877527"/>
              <a:gd name="T68" fmla="*/ 484675 w 877528"/>
              <a:gd name="T69" fmla="*/ 840798 h 877527"/>
              <a:gd name="T70" fmla="*/ 392853 w 877528"/>
              <a:gd name="T71" fmla="*/ 840798 h 877527"/>
              <a:gd name="T72" fmla="*/ 358285 w 877528"/>
              <a:gd name="T73" fmla="*/ 835397 h 877527"/>
              <a:gd name="T74" fmla="*/ 270784 w 877528"/>
              <a:gd name="T75" fmla="*/ 806590 h 877527"/>
              <a:gd name="T76" fmla="*/ 239817 w 877528"/>
              <a:gd name="T77" fmla="*/ 791107 h 877527"/>
              <a:gd name="T78" fmla="*/ 165279 w 877528"/>
              <a:gd name="T79" fmla="*/ 737094 h 877527"/>
              <a:gd name="T80" fmla="*/ 140793 w 877528"/>
              <a:gd name="T81" fmla="*/ 712248 h 877527"/>
              <a:gd name="T82" fmla="*/ 86420 w 877528"/>
              <a:gd name="T83" fmla="*/ 637710 h 877527"/>
              <a:gd name="T84" fmla="*/ 70576 w 877528"/>
              <a:gd name="T85" fmla="*/ 606743 h 877527"/>
              <a:gd name="T86" fmla="*/ 42130 w 877528"/>
              <a:gd name="T87" fmla="*/ 518882 h 877527"/>
              <a:gd name="T88" fmla="*/ 36728 w 877528"/>
              <a:gd name="T89" fmla="*/ 484674 h 877527"/>
              <a:gd name="T90" fmla="*/ 36728 w 877528"/>
              <a:gd name="T91" fmla="*/ 392493 h 877527"/>
              <a:gd name="T92" fmla="*/ 42130 w 877528"/>
              <a:gd name="T93" fmla="*/ 358285 h 877527"/>
              <a:gd name="T94" fmla="*/ 70576 w 877528"/>
              <a:gd name="T95" fmla="*/ 270424 h 877527"/>
              <a:gd name="T96" fmla="*/ 86420 w 877528"/>
              <a:gd name="T97" fmla="*/ 239456 h 877527"/>
              <a:gd name="T98" fmla="*/ 140793 w 877528"/>
              <a:gd name="T99" fmla="*/ 164919 h 877527"/>
              <a:gd name="T100" fmla="*/ 165279 w 877528"/>
              <a:gd name="T101" fmla="*/ 140433 h 877527"/>
              <a:gd name="T102" fmla="*/ 239817 w 877528"/>
              <a:gd name="T103" fmla="*/ 86060 h 877527"/>
              <a:gd name="T104" fmla="*/ 270784 w 877528"/>
              <a:gd name="T105" fmla="*/ 70217 h 877527"/>
              <a:gd name="T106" fmla="*/ 358285 w 877528"/>
              <a:gd name="T107" fmla="*/ 42130 h 877527"/>
              <a:gd name="T108" fmla="*/ 392853 w 877528"/>
              <a:gd name="T109" fmla="*/ 36369 h 877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7528" h="877527">
                <a:moveTo>
                  <a:pt x="437863" y="255587"/>
                </a:moveTo>
                <a:lnTo>
                  <a:pt x="455889" y="292618"/>
                </a:lnTo>
                <a:lnTo>
                  <a:pt x="499512" y="383937"/>
                </a:lnTo>
                <a:lnTo>
                  <a:pt x="590365" y="390768"/>
                </a:lnTo>
                <a:lnTo>
                  <a:pt x="631465" y="393644"/>
                </a:lnTo>
                <a:lnTo>
                  <a:pt x="601541" y="422406"/>
                </a:lnTo>
                <a:lnTo>
                  <a:pt x="527633" y="491793"/>
                </a:lnTo>
                <a:lnTo>
                  <a:pt x="549625" y="580236"/>
                </a:lnTo>
                <a:lnTo>
                  <a:pt x="559360" y="620143"/>
                </a:lnTo>
                <a:lnTo>
                  <a:pt x="522947" y="600369"/>
                </a:lnTo>
                <a:lnTo>
                  <a:pt x="433897" y="552193"/>
                </a:lnTo>
                <a:lnTo>
                  <a:pt x="356384" y="600010"/>
                </a:lnTo>
                <a:lnTo>
                  <a:pt x="321052" y="621941"/>
                </a:lnTo>
                <a:lnTo>
                  <a:pt x="328624" y="581314"/>
                </a:lnTo>
                <a:lnTo>
                  <a:pt x="347371" y="481727"/>
                </a:lnTo>
                <a:lnTo>
                  <a:pt x="277429" y="422765"/>
                </a:lnTo>
                <a:lnTo>
                  <a:pt x="246063" y="396160"/>
                </a:lnTo>
                <a:lnTo>
                  <a:pt x="287163" y="391127"/>
                </a:lnTo>
                <a:lnTo>
                  <a:pt x="387750" y="377825"/>
                </a:lnTo>
                <a:lnTo>
                  <a:pt x="422360" y="293696"/>
                </a:lnTo>
                <a:lnTo>
                  <a:pt x="437863" y="255587"/>
                </a:lnTo>
                <a:close/>
                <a:moveTo>
                  <a:pt x="438944" y="152316"/>
                </a:moveTo>
                <a:cubicBezTo>
                  <a:pt x="359725" y="152316"/>
                  <a:pt x="288429" y="184363"/>
                  <a:pt x="236576" y="236216"/>
                </a:cubicBezTo>
                <a:cubicBezTo>
                  <a:pt x="184724" y="288068"/>
                  <a:pt x="152676" y="359725"/>
                  <a:pt x="152676" y="438583"/>
                </a:cubicBezTo>
                <a:cubicBezTo>
                  <a:pt x="152676" y="517802"/>
                  <a:pt x="184724" y="589099"/>
                  <a:pt x="236576" y="640951"/>
                </a:cubicBezTo>
                <a:cubicBezTo>
                  <a:pt x="288429" y="692803"/>
                  <a:pt x="359725" y="724851"/>
                  <a:pt x="438944" y="724851"/>
                </a:cubicBezTo>
                <a:cubicBezTo>
                  <a:pt x="517803" y="724851"/>
                  <a:pt x="589460" y="692803"/>
                  <a:pt x="641312" y="640951"/>
                </a:cubicBezTo>
                <a:cubicBezTo>
                  <a:pt x="693164" y="589099"/>
                  <a:pt x="724852" y="517802"/>
                  <a:pt x="724852" y="438583"/>
                </a:cubicBezTo>
                <a:cubicBezTo>
                  <a:pt x="724852" y="359725"/>
                  <a:pt x="693164" y="288068"/>
                  <a:pt x="641312" y="236216"/>
                </a:cubicBezTo>
                <a:cubicBezTo>
                  <a:pt x="589460" y="184363"/>
                  <a:pt x="517803" y="152316"/>
                  <a:pt x="438944" y="152316"/>
                </a:cubicBezTo>
                <a:close/>
                <a:moveTo>
                  <a:pt x="438944" y="0"/>
                </a:moveTo>
                <a:cubicBezTo>
                  <a:pt x="463430" y="0"/>
                  <a:pt x="473873" y="18004"/>
                  <a:pt x="484675" y="36369"/>
                </a:cubicBezTo>
                <a:cubicBezTo>
                  <a:pt x="490076" y="45371"/>
                  <a:pt x="495478" y="54733"/>
                  <a:pt x="499439" y="55453"/>
                </a:cubicBezTo>
                <a:cubicBezTo>
                  <a:pt x="503400" y="55813"/>
                  <a:pt x="511321" y="48972"/>
                  <a:pt x="519243" y="42130"/>
                </a:cubicBezTo>
                <a:cubicBezTo>
                  <a:pt x="535447" y="27727"/>
                  <a:pt x="550931" y="13683"/>
                  <a:pt x="574336" y="21245"/>
                </a:cubicBezTo>
                <a:cubicBezTo>
                  <a:pt x="597742" y="28807"/>
                  <a:pt x="602423" y="49692"/>
                  <a:pt x="607104" y="70217"/>
                </a:cubicBezTo>
                <a:cubicBezTo>
                  <a:pt x="609265" y="80659"/>
                  <a:pt x="611425" y="91102"/>
                  <a:pt x="615026" y="92902"/>
                </a:cubicBezTo>
                <a:cubicBezTo>
                  <a:pt x="618627" y="94702"/>
                  <a:pt x="628349" y="90381"/>
                  <a:pt x="638071" y="86060"/>
                </a:cubicBezTo>
                <a:cubicBezTo>
                  <a:pt x="657516" y="77778"/>
                  <a:pt x="676601" y="69136"/>
                  <a:pt x="696765" y="83540"/>
                </a:cubicBezTo>
                <a:cubicBezTo>
                  <a:pt x="716570" y="97943"/>
                  <a:pt x="714770" y="118828"/>
                  <a:pt x="712609" y="140433"/>
                </a:cubicBezTo>
                <a:cubicBezTo>
                  <a:pt x="711529" y="150515"/>
                  <a:pt x="710449" y="161318"/>
                  <a:pt x="712969" y="164199"/>
                </a:cubicBezTo>
                <a:cubicBezTo>
                  <a:pt x="716210" y="167079"/>
                  <a:pt x="726652" y="165999"/>
                  <a:pt x="737095" y="164919"/>
                </a:cubicBezTo>
                <a:cubicBezTo>
                  <a:pt x="758340" y="163118"/>
                  <a:pt x="779225" y="160958"/>
                  <a:pt x="793628" y="180763"/>
                </a:cubicBezTo>
                <a:cubicBezTo>
                  <a:pt x="808392" y="200567"/>
                  <a:pt x="799750" y="219652"/>
                  <a:pt x="791108" y="239456"/>
                </a:cubicBezTo>
                <a:cubicBezTo>
                  <a:pt x="787147" y="248819"/>
                  <a:pt x="782826" y="258901"/>
                  <a:pt x="784626" y="262502"/>
                </a:cubicBezTo>
                <a:cubicBezTo>
                  <a:pt x="786427" y="266103"/>
                  <a:pt x="796509" y="268263"/>
                  <a:pt x="806951" y="270424"/>
                </a:cubicBezTo>
                <a:cubicBezTo>
                  <a:pt x="827836" y="275105"/>
                  <a:pt x="848361" y="279786"/>
                  <a:pt x="856283" y="302831"/>
                </a:cubicBezTo>
                <a:cubicBezTo>
                  <a:pt x="863845" y="326237"/>
                  <a:pt x="849802" y="342081"/>
                  <a:pt x="835398" y="358285"/>
                </a:cubicBezTo>
                <a:cubicBezTo>
                  <a:pt x="828196" y="365846"/>
                  <a:pt x="821355" y="374128"/>
                  <a:pt x="822075" y="377729"/>
                </a:cubicBezTo>
                <a:cubicBezTo>
                  <a:pt x="822795" y="381690"/>
                  <a:pt x="831797" y="387451"/>
                  <a:pt x="840799" y="392493"/>
                </a:cubicBezTo>
                <a:cubicBezTo>
                  <a:pt x="859524" y="403295"/>
                  <a:pt x="877528" y="414098"/>
                  <a:pt x="877528" y="438583"/>
                </a:cubicBezTo>
                <a:cubicBezTo>
                  <a:pt x="877528" y="463069"/>
                  <a:pt x="859524" y="473872"/>
                  <a:pt x="840799" y="484674"/>
                </a:cubicBezTo>
                <a:cubicBezTo>
                  <a:pt x="831797" y="489716"/>
                  <a:pt x="822795" y="495477"/>
                  <a:pt x="822075" y="499078"/>
                </a:cubicBezTo>
                <a:cubicBezTo>
                  <a:pt x="821355" y="503399"/>
                  <a:pt x="828196" y="510961"/>
                  <a:pt x="835398" y="518882"/>
                </a:cubicBezTo>
                <a:cubicBezTo>
                  <a:pt x="849802" y="535086"/>
                  <a:pt x="863845" y="550930"/>
                  <a:pt x="856283" y="573975"/>
                </a:cubicBezTo>
                <a:cubicBezTo>
                  <a:pt x="848361" y="597741"/>
                  <a:pt x="827836" y="602062"/>
                  <a:pt x="806951" y="606743"/>
                </a:cubicBezTo>
                <a:cubicBezTo>
                  <a:pt x="796509" y="608904"/>
                  <a:pt x="786427" y="611424"/>
                  <a:pt x="784626" y="614665"/>
                </a:cubicBezTo>
                <a:cubicBezTo>
                  <a:pt x="782826" y="618266"/>
                  <a:pt x="787147" y="627988"/>
                  <a:pt x="791108" y="637710"/>
                </a:cubicBezTo>
                <a:cubicBezTo>
                  <a:pt x="799750" y="657515"/>
                  <a:pt x="808392" y="676600"/>
                  <a:pt x="793628" y="696404"/>
                </a:cubicBezTo>
                <a:cubicBezTo>
                  <a:pt x="779225" y="716209"/>
                  <a:pt x="758340" y="714408"/>
                  <a:pt x="737095" y="712248"/>
                </a:cubicBezTo>
                <a:cubicBezTo>
                  <a:pt x="726652" y="711168"/>
                  <a:pt x="716210" y="710087"/>
                  <a:pt x="712969" y="712968"/>
                </a:cubicBezTo>
                <a:cubicBezTo>
                  <a:pt x="710449" y="715849"/>
                  <a:pt x="711529" y="726291"/>
                  <a:pt x="712609" y="737094"/>
                </a:cubicBezTo>
                <a:cubicBezTo>
                  <a:pt x="714770" y="757979"/>
                  <a:pt x="716570" y="778864"/>
                  <a:pt x="696765" y="793627"/>
                </a:cubicBezTo>
                <a:cubicBezTo>
                  <a:pt x="676601" y="808031"/>
                  <a:pt x="657516" y="799389"/>
                  <a:pt x="638071" y="791107"/>
                </a:cubicBezTo>
                <a:cubicBezTo>
                  <a:pt x="628349" y="786786"/>
                  <a:pt x="618627" y="782465"/>
                  <a:pt x="615026" y="784265"/>
                </a:cubicBezTo>
                <a:cubicBezTo>
                  <a:pt x="611425" y="786065"/>
                  <a:pt x="609265" y="796508"/>
                  <a:pt x="607104" y="806590"/>
                </a:cubicBezTo>
                <a:cubicBezTo>
                  <a:pt x="602423" y="827835"/>
                  <a:pt x="597742" y="848000"/>
                  <a:pt x="574336" y="855922"/>
                </a:cubicBezTo>
                <a:cubicBezTo>
                  <a:pt x="550931" y="863484"/>
                  <a:pt x="535447" y="849440"/>
                  <a:pt x="519243" y="835397"/>
                </a:cubicBezTo>
                <a:cubicBezTo>
                  <a:pt x="511321" y="828195"/>
                  <a:pt x="503400" y="820994"/>
                  <a:pt x="499439" y="821714"/>
                </a:cubicBezTo>
                <a:cubicBezTo>
                  <a:pt x="495478" y="822434"/>
                  <a:pt x="490076" y="831796"/>
                  <a:pt x="484675" y="840798"/>
                </a:cubicBezTo>
                <a:cubicBezTo>
                  <a:pt x="473873" y="859163"/>
                  <a:pt x="463430" y="877527"/>
                  <a:pt x="438944" y="877527"/>
                </a:cubicBezTo>
                <a:cubicBezTo>
                  <a:pt x="414458" y="877527"/>
                  <a:pt x="403656" y="859163"/>
                  <a:pt x="392853" y="840798"/>
                </a:cubicBezTo>
                <a:cubicBezTo>
                  <a:pt x="387452" y="831796"/>
                  <a:pt x="382051" y="822434"/>
                  <a:pt x="378090" y="821714"/>
                </a:cubicBezTo>
                <a:cubicBezTo>
                  <a:pt x="374489" y="820994"/>
                  <a:pt x="366207" y="828195"/>
                  <a:pt x="358285" y="835397"/>
                </a:cubicBezTo>
                <a:cubicBezTo>
                  <a:pt x="342441" y="849440"/>
                  <a:pt x="326598" y="863484"/>
                  <a:pt x="303192" y="855922"/>
                </a:cubicBezTo>
                <a:cubicBezTo>
                  <a:pt x="279787" y="848000"/>
                  <a:pt x="275466" y="827835"/>
                  <a:pt x="270784" y="806590"/>
                </a:cubicBezTo>
                <a:cubicBezTo>
                  <a:pt x="268264" y="796508"/>
                  <a:pt x="266463" y="786065"/>
                  <a:pt x="262863" y="784265"/>
                </a:cubicBezTo>
                <a:cubicBezTo>
                  <a:pt x="259262" y="782465"/>
                  <a:pt x="249179" y="786786"/>
                  <a:pt x="239817" y="791107"/>
                </a:cubicBezTo>
                <a:cubicBezTo>
                  <a:pt x="220012" y="799389"/>
                  <a:pt x="200567" y="808031"/>
                  <a:pt x="181123" y="793627"/>
                </a:cubicBezTo>
                <a:cubicBezTo>
                  <a:pt x="160958" y="778864"/>
                  <a:pt x="163118" y="757979"/>
                  <a:pt x="165279" y="737094"/>
                </a:cubicBezTo>
                <a:cubicBezTo>
                  <a:pt x="166359" y="726291"/>
                  <a:pt x="167439" y="715849"/>
                  <a:pt x="164559" y="712968"/>
                </a:cubicBezTo>
                <a:cubicBezTo>
                  <a:pt x="161678" y="710087"/>
                  <a:pt x="150876" y="711168"/>
                  <a:pt x="140793" y="712248"/>
                </a:cubicBezTo>
                <a:cubicBezTo>
                  <a:pt x="119188" y="714408"/>
                  <a:pt x="98303" y="716209"/>
                  <a:pt x="83900" y="696404"/>
                </a:cubicBezTo>
                <a:cubicBezTo>
                  <a:pt x="69496" y="676600"/>
                  <a:pt x="77778" y="657515"/>
                  <a:pt x="86420" y="637710"/>
                </a:cubicBezTo>
                <a:cubicBezTo>
                  <a:pt x="90741" y="627988"/>
                  <a:pt x="95062" y="618266"/>
                  <a:pt x="92902" y="614665"/>
                </a:cubicBezTo>
                <a:cubicBezTo>
                  <a:pt x="91461" y="611424"/>
                  <a:pt x="81019" y="608904"/>
                  <a:pt x="70576" y="606743"/>
                </a:cubicBezTo>
                <a:cubicBezTo>
                  <a:pt x="49692" y="602062"/>
                  <a:pt x="29167" y="597741"/>
                  <a:pt x="21605" y="573975"/>
                </a:cubicBezTo>
                <a:cubicBezTo>
                  <a:pt x="14043" y="550930"/>
                  <a:pt x="28086" y="535086"/>
                  <a:pt x="42130" y="518882"/>
                </a:cubicBezTo>
                <a:cubicBezTo>
                  <a:pt x="48971" y="510961"/>
                  <a:pt x="56173" y="503399"/>
                  <a:pt x="55453" y="499078"/>
                </a:cubicBezTo>
                <a:cubicBezTo>
                  <a:pt x="55093" y="495477"/>
                  <a:pt x="45731" y="489716"/>
                  <a:pt x="36728" y="484674"/>
                </a:cubicBezTo>
                <a:cubicBezTo>
                  <a:pt x="18364" y="473872"/>
                  <a:pt x="0" y="463069"/>
                  <a:pt x="0" y="438583"/>
                </a:cubicBezTo>
                <a:cubicBezTo>
                  <a:pt x="0" y="414098"/>
                  <a:pt x="18364" y="403295"/>
                  <a:pt x="36728" y="392493"/>
                </a:cubicBezTo>
                <a:cubicBezTo>
                  <a:pt x="45731" y="387451"/>
                  <a:pt x="55093" y="381690"/>
                  <a:pt x="55453" y="377729"/>
                </a:cubicBezTo>
                <a:cubicBezTo>
                  <a:pt x="56173" y="374128"/>
                  <a:pt x="48971" y="365846"/>
                  <a:pt x="42130" y="358285"/>
                </a:cubicBezTo>
                <a:cubicBezTo>
                  <a:pt x="28086" y="342081"/>
                  <a:pt x="14043" y="326237"/>
                  <a:pt x="21605" y="302831"/>
                </a:cubicBezTo>
                <a:cubicBezTo>
                  <a:pt x="29167" y="279786"/>
                  <a:pt x="49692" y="275105"/>
                  <a:pt x="70576" y="270424"/>
                </a:cubicBezTo>
                <a:cubicBezTo>
                  <a:pt x="81019" y="268263"/>
                  <a:pt x="91461" y="266103"/>
                  <a:pt x="92902" y="262502"/>
                </a:cubicBezTo>
                <a:cubicBezTo>
                  <a:pt x="95062" y="258901"/>
                  <a:pt x="90741" y="248819"/>
                  <a:pt x="86420" y="239456"/>
                </a:cubicBezTo>
                <a:cubicBezTo>
                  <a:pt x="77778" y="219652"/>
                  <a:pt x="69496" y="200567"/>
                  <a:pt x="83900" y="180763"/>
                </a:cubicBezTo>
                <a:cubicBezTo>
                  <a:pt x="98303" y="160958"/>
                  <a:pt x="119188" y="163118"/>
                  <a:pt x="140793" y="164919"/>
                </a:cubicBezTo>
                <a:cubicBezTo>
                  <a:pt x="150876" y="165999"/>
                  <a:pt x="161678" y="167079"/>
                  <a:pt x="164559" y="164199"/>
                </a:cubicBezTo>
                <a:cubicBezTo>
                  <a:pt x="167439" y="161318"/>
                  <a:pt x="166359" y="150515"/>
                  <a:pt x="165279" y="140433"/>
                </a:cubicBezTo>
                <a:cubicBezTo>
                  <a:pt x="163118" y="118828"/>
                  <a:pt x="160958" y="97943"/>
                  <a:pt x="181123" y="83540"/>
                </a:cubicBezTo>
                <a:cubicBezTo>
                  <a:pt x="200567" y="69136"/>
                  <a:pt x="220012" y="77778"/>
                  <a:pt x="239817" y="86060"/>
                </a:cubicBezTo>
                <a:cubicBezTo>
                  <a:pt x="249179" y="90381"/>
                  <a:pt x="259262" y="94702"/>
                  <a:pt x="262863" y="92902"/>
                </a:cubicBezTo>
                <a:cubicBezTo>
                  <a:pt x="266463" y="91102"/>
                  <a:pt x="268264" y="80659"/>
                  <a:pt x="270784" y="70217"/>
                </a:cubicBezTo>
                <a:cubicBezTo>
                  <a:pt x="275466" y="49692"/>
                  <a:pt x="279787" y="28807"/>
                  <a:pt x="303192" y="21245"/>
                </a:cubicBezTo>
                <a:cubicBezTo>
                  <a:pt x="326598" y="13683"/>
                  <a:pt x="342441" y="27727"/>
                  <a:pt x="358285" y="42130"/>
                </a:cubicBezTo>
                <a:cubicBezTo>
                  <a:pt x="366207" y="48972"/>
                  <a:pt x="374489" y="55813"/>
                  <a:pt x="378090" y="55453"/>
                </a:cubicBezTo>
                <a:cubicBezTo>
                  <a:pt x="382051" y="54733"/>
                  <a:pt x="387452" y="45371"/>
                  <a:pt x="392853" y="36369"/>
                </a:cubicBezTo>
                <a:cubicBezTo>
                  <a:pt x="403656" y="18004"/>
                  <a:pt x="414458" y="0"/>
                  <a:pt x="438944"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86" name="Freeform 12">
            <a:extLst>
              <a:ext uri="{FF2B5EF4-FFF2-40B4-BE49-F238E27FC236}">
                <a16:creationId xmlns:a16="http://schemas.microsoft.com/office/drawing/2014/main" id="{01341C41-94B4-6B4B-920C-204E0EA67617}"/>
              </a:ext>
            </a:extLst>
          </p:cNvPr>
          <p:cNvSpPr>
            <a:spLocks noChangeArrowheads="1"/>
          </p:cNvSpPr>
          <p:nvPr/>
        </p:nvSpPr>
        <p:spPr bwMode="auto">
          <a:xfrm>
            <a:off x="6060665" y="4699762"/>
            <a:ext cx="918644" cy="1376722"/>
          </a:xfrm>
          <a:custGeom>
            <a:avLst/>
            <a:gdLst>
              <a:gd name="T0" fmla="*/ 165740614 w 1626"/>
              <a:gd name="T1" fmla="*/ 81945962 h 2438"/>
              <a:gd name="T2" fmla="*/ 160419535 w 1626"/>
              <a:gd name="T3" fmla="*/ 79741523 h 2438"/>
              <a:gd name="T4" fmla="*/ 152891488 w 1626"/>
              <a:gd name="T5" fmla="*/ 88558562 h 2438"/>
              <a:gd name="T6" fmla="*/ 167298389 w 1626"/>
              <a:gd name="T7" fmla="*/ 98672266 h 2438"/>
              <a:gd name="T8" fmla="*/ 160938674 w 1626"/>
              <a:gd name="T9" fmla="*/ 104117830 h 2438"/>
              <a:gd name="T10" fmla="*/ 155227791 w 1626"/>
              <a:gd name="T11" fmla="*/ 101654489 h 2438"/>
              <a:gd name="T12" fmla="*/ 177940907 w 1626"/>
              <a:gd name="T13" fmla="*/ 94652638 h 2438"/>
              <a:gd name="T14" fmla="*/ 159900397 w 1626"/>
              <a:gd name="T15" fmla="*/ 71961888 h 2438"/>
              <a:gd name="T16" fmla="*/ 147440354 w 1626"/>
              <a:gd name="T17" fmla="*/ 77407812 h 2438"/>
              <a:gd name="T18" fmla="*/ 146142688 w 1626"/>
              <a:gd name="T19" fmla="*/ 105155235 h 2438"/>
              <a:gd name="T20" fmla="*/ 160808619 w 1626"/>
              <a:gd name="T21" fmla="*/ 111638204 h 2438"/>
              <a:gd name="T22" fmla="*/ 177421769 w 1626"/>
              <a:gd name="T23" fmla="*/ 100357824 h 2438"/>
              <a:gd name="T24" fmla="*/ 135110367 w 1626"/>
              <a:gd name="T25" fmla="*/ 110730790 h 2438"/>
              <a:gd name="T26" fmla="*/ 125116682 w 1626"/>
              <a:gd name="T27" fmla="*/ 110730790 h 2438"/>
              <a:gd name="T28" fmla="*/ 99288735 w 1626"/>
              <a:gd name="T29" fmla="*/ 94134116 h 2438"/>
              <a:gd name="T30" fmla="*/ 93837601 w 1626"/>
              <a:gd name="T31" fmla="*/ 95819674 h 2438"/>
              <a:gd name="T32" fmla="*/ 93448158 w 1626"/>
              <a:gd name="T33" fmla="*/ 102950795 h 2438"/>
              <a:gd name="T34" fmla="*/ 97341876 w 1626"/>
              <a:gd name="T35" fmla="*/ 104506722 h 2438"/>
              <a:gd name="T36" fmla="*/ 104999258 w 1626"/>
              <a:gd name="T37" fmla="*/ 99450050 h 2438"/>
              <a:gd name="T38" fmla="*/ 105388701 w 1626"/>
              <a:gd name="T39" fmla="*/ 92578189 h 2438"/>
              <a:gd name="T40" fmla="*/ 94356740 w 1626"/>
              <a:gd name="T41" fmla="*/ 80778927 h 2438"/>
              <a:gd name="T42" fmla="*/ 98509847 w 1626"/>
              <a:gd name="T43" fmla="*/ 79741523 h 2438"/>
              <a:gd name="T44" fmla="*/ 105388701 w 1626"/>
              <a:gd name="T45" fmla="*/ 85057816 h 2438"/>
              <a:gd name="T46" fmla="*/ 95654766 w 1626"/>
              <a:gd name="T47" fmla="*/ 88558562 h 2438"/>
              <a:gd name="T48" fmla="*/ 87607580 w 1626"/>
              <a:gd name="T49" fmla="*/ 90762641 h 2438"/>
              <a:gd name="T50" fmla="*/ 81897058 w 1626"/>
              <a:gd name="T51" fmla="*/ 100357824 h 2438"/>
              <a:gd name="T52" fmla="*/ 85271637 w 1626"/>
              <a:gd name="T53" fmla="*/ 108396719 h 2438"/>
              <a:gd name="T54" fmla="*/ 100716456 w 1626"/>
              <a:gd name="T55" fmla="*/ 110341538 h 2438"/>
              <a:gd name="T56" fmla="*/ 106167589 w 1626"/>
              <a:gd name="T57" fmla="*/ 106581531 h 2438"/>
              <a:gd name="T58" fmla="*/ 107465255 w 1626"/>
              <a:gd name="T59" fmla="*/ 110730790 h 2438"/>
              <a:gd name="T60" fmla="*/ 115642135 w 1626"/>
              <a:gd name="T61" fmla="*/ 105673757 h 2438"/>
              <a:gd name="T62" fmla="*/ 115252692 w 1626"/>
              <a:gd name="T63" fmla="*/ 86613743 h 2438"/>
              <a:gd name="T64" fmla="*/ 113824971 w 1626"/>
              <a:gd name="T65" fmla="*/ 77667073 h 2438"/>
              <a:gd name="T66" fmla="*/ 99288735 w 1626"/>
              <a:gd name="T67" fmla="*/ 71961888 h 2438"/>
              <a:gd name="T68" fmla="*/ 88126719 w 1626"/>
              <a:gd name="T69" fmla="*/ 74684850 h 2438"/>
              <a:gd name="T70" fmla="*/ 33096245 w 1626"/>
              <a:gd name="T71" fmla="*/ 93744864 h 2438"/>
              <a:gd name="T72" fmla="*/ 39455961 w 1626"/>
              <a:gd name="T73" fmla="*/ 107100053 h 2438"/>
              <a:gd name="T74" fmla="*/ 66062795 w 1626"/>
              <a:gd name="T75" fmla="*/ 109823016 h 2438"/>
              <a:gd name="T76" fmla="*/ 73201039 w 1626"/>
              <a:gd name="T77" fmla="*/ 103858569 h 2438"/>
              <a:gd name="T78" fmla="*/ 73590483 w 1626"/>
              <a:gd name="T79" fmla="*/ 87261896 h 2438"/>
              <a:gd name="T80" fmla="*/ 67879600 w 1626"/>
              <a:gd name="T81" fmla="*/ 81945962 h 2438"/>
              <a:gd name="T82" fmla="*/ 46724259 w 1626"/>
              <a:gd name="T83" fmla="*/ 74684850 h 2438"/>
              <a:gd name="T84" fmla="*/ 45166483 w 1626"/>
              <a:gd name="T85" fmla="*/ 71443366 h 2438"/>
              <a:gd name="T86" fmla="*/ 53992197 w 1626"/>
              <a:gd name="T87" fmla="*/ 66386333 h 2438"/>
              <a:gd name="T88" fmla="*/ 60611662 w 1626"/>
              <a:gd name="T89" fmla="*/ 68072251 h 2438"/>
              <a:gd name="T90" fmla="*/ 74109621 w 1626"/>
              <a:gd name="T91" fmla="*/ 73517815 h 2438"/>
              <a:gd name="T92" fmla="*/ 54122252 w 1626"/>
              <a:gd name="T93" fmla="*/ 57569655 h 2438"/>
              <a:gd name="T94" fmla="*/ 43868817 w 1626"/>
              <a:gd name="T95" fmla="*/ 59384843 h 2438"/>
              <a:gd name="T96" fmla="*/ 35043104 w 1626"/>
              <a:gd name="T97" fmla="*/ 72221149 h 2438"/>
              <a:gd name="T98" fmla="*/ 39845405 w 1626"/>
              <a:gd name="T99" fmla="*/ 82723746 h 2438"/>
              <a:gd name="T100" fmla="*/ 60222218 w 1626"/>
              <a:gd name="T101" fmla="*/ 90114488 h 2438"/>
              <a:gd name="T102" fmla="*/ 63985881 w 1626"/>
              <a:gd name="T103" fmla="*/ 92448559 h 2438"/>
              <a:gd name="T104" fmla="*/ 62558521 w 1626"/>
              <a:gd name="T105" fmla="*/ 100617085 h 2438"/>
              <a:gd name="T106" fmla="*/ 54771085 w 1626"/>
              <a:gd name="T107" fmla="*/ 102691534 h 2438"/>
              <a:gd name="T108" fmla="*/ 43479374 w 1626"/>
              <a:gd name="T109" fmla="*/ 92707820 h 2438"/>
              <a:gd name="T110" fmla="*/ 204418047 w 1626"/>
              <a:gd name="T111" fmla="*/ 0 h 2438"/>
              <a:gd name="T112" fmla="*/ 210907458 w 1626"/>
              <a:gd name="T113" fmla="*/ 298479780 h 2438"/>
              <a:gd name="T114" fmla="*/ 105518756 w 1626"/>
              <a:gd name="T115" fmla="*/ 196047507 h 2438"/>
              <a:gd name="T116" fmla="*/ 0 w 1626"/>
              <a:gd name="T117" fmla="*/ 298479780 h 2438"/>
              <a:gd name="T118" fmla="*/ 6749160 w 1626"/>
              <a:gd name="T119" fmla="*/ 0 h 243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626" h="2438">
                <a:moveTo>
                  <a:pt x="1294" y="683"/>
                </a:moveTo>
                <a:lnTo>
                  <a:pt x="1294" y="683"/>
                </a:lnTo>
                <a:cubicBezTo>
                  <a:pt x="1293" y="660"/>
                  <a:pt x="1287" y="644"/>
                  <a:pt x="1277" y="632"/>
                </a:cubicBezTo>
                <a:cubicBezTo>
                  <a:pt x="1266" y="620"/>
                  <a:pt x="1252" y="615"/>
                  <a:pt x="1236" y="615"/>
                </a:cubicBezTo>
                <a:cubicBezTo>
                  <a:pt x="1219" y="615"/>
                  <a:pt x="1206" y="621"/>
                  <a:pt x="1194" y="633"/>
                </a:cubicBezTo>
                <a:cubicBezTo>
                  <a:pt x="1183" y="645"/>
                  <a:pt x="1178" y="662"/>
                  <a:pt x="1178" y="683"/>
                </a:cubicBezTo>
                <a:lnTo>
                  <a:pt x="1294" y="683"/>
                </a:lnTo>
                <a:close/>
                <a:moveTo>
                  <a:pt x="1289" y="761"/>
                </a:moveTo>
                <a:lnTo>
                  <a:pt x="1289" y="761"/>
                </a:lnTo>
                <a:cubicBezTo>
                  <a:pt x="1285" y="776"/>
                  <a:pt x="1279" y="786"/>
                  <a:pt x="1271" y="793"/>
                </a:cubicBezTo>
                <a:cubicBezTo>
                  <a:pt x="1263" y="800"/>
                  <a:pt x="1252" y="803"/>
                  <a:pt x="1240" y="803"/>
                </a:cubicBezTo>
                <a:cubicBezTo>
                  <a:pt x="1223" y="803"/>
                  <a:pt x="1207" y="797"/>
                  <a:pt x="1196" y="784"/>
                </a:cubicBezTo>
                <a:cubicBezTo>
                  <a:pt x="1184" y="771"/>
                  <a:pt x="1177" y="753"/>
                  <a:pt x="1177" y="730"/>
                </a:cubicBezTo>
                <a:lnTo>
                  <a:pt x="1371" y="730"/>
                </a:lnTo>
                <a:cubicBezTo>
                  <a:pt x="1371" y="671"/>
                  <a:pt x="1360" y="628"/>
                  <a:pt x="1334" y="599"/>
                </a:cubicBezTo>
                <a:cubicBezTo>
                  <a:pt x="1309" y="570"/>
                  <a:pt x="1275" y="555"/>
                  <a:pt x="1232" y="555"/>
                </a:cubicBezTo>
                <a:cubicBezTo>
                  <a:pt x="1193" y="555"/>
                  <a:pt x="1161" y="569"/>
                  <a:pt x="1136" y="597"/>
                </a:cubicBezTo>
                <a:cubicBezTo>
                  <a:pt x="1111" y="624"/>
                  <a:pt x="1098" y="661"/>
                  <a:pt x="1098" y="710"/>
                </a:cubicBezTo>
                <a:cubicBezTo>
                  <a:pt x="1098" y="751"/>
                  <a:pt x="1108" y="784"/>
                  <a:pt x="1126" y="811"/>
                </a:cubicBezTo>
                <a:cubicBezTo>
                  <a:pt x="1151" y="844"/>
                  <a:pt x="1189" y="861"/>
                  <a:pt x="1239" y="861"/>
                </a:cubicBezTo>
                <a:cubicBezTo>
                  <a:pt x="1272" y="861"/>
                  <a:pt x="1298" y="853"/>
                  <a:pt x="1320" y="839"/>
                </a:cubicBezTo>
                <a:cubicBezTo>
                  <a:pt x="1341" y="824"/>
                  <a:pt x="1357" y="802"/>
                  <a:pt x="1367" y="774"/>
                </a:cubicBezTo>
                <a:lnTo>
                  <a:pt x="1289" y="761"/>
                </a:lnTo>
                <a:close/>
                <a:moveTo>
                  <a:pt x="964" y="854"/>
                </a:moveTo>
                <a:lnTo>
                  <a:pt x="1041" y="854"/>
                </a:lnTo>
                <a:lnTo>
                  <a:pt x="1041" y="451"/>
                </a:lnTo>
                <a:lnTo>
                  <a:pt x="964" y="451"/>
                </a:lnTo>
                <a:lnTo>
                  <a:pt x="964" y="854"/>
                </a:lnTo>
                <a:close/>
                <a:moveTo>
                  <a:pt x="812" y="714"/>
                </a:moveTo>
                <a:lnTo>
                  <a:pt x="812" y="714"/>
                </a:lnTo>
                <a:cubicBezTo>
                  <a:pt x="802" y="718"/>
                  <a:pt x="786" y="721"/>
                  <a:pt x="765" y="726"/>
                </a:cubicBezTo>
                <a:cubicBezTo>
                  <a:pt x="744" y="730"/>
                  <a:pt x="729" y="735"/>
                  <a:pt x="723" y="739"/>
                </a:cubicBezTo>
                <a:cubicBezTo>
                  <a:pt x="713" y="746"/>
                  <a:pt x="708" y="756"/>
                  <a:pt x="708" y="766"/>
                </a:cubicBezTo>
                <a:cubicBezTo>
                  <a:pt x="708" y="777"/>
                  <a:pt x="712" y="787"/>
                  <a:pt x="720" y="794"/>
                </a:cubicBezTo>
                <a:cubicBezTo>
                  <a:pt x="728" y="802"/>
                  <a:pt x="738" y="806"/>
                  <a:pt x="750" y="806"/>
                </a:cubicBezTo>
                <a:cubicBezTo>
                  <a:pt x="765" y="806"/>
                  <a:pt x="778" y="801"/>
                  <a:pt x="790" y="792"/>
                </a:cubicBezTo>
                <a:cubicBezTo>
                  <a:pt x="800" y="786"/>
                  <a:pt x="806" y="777"/>
                  <a:pt x="809" y="767"/>
                </a:cubicBezTo>
                <a:cubicBezTo>
                  <a:pt x="811" y="760"/>
                  <a:pt x="812" y="748"/>
                  <a:pt x="812" y="729"/>
                </a:cubicBezTo>
                <a:lnTo>
                  <a:pt x="812" y="714"/>
                </a:lnTo>
                <a:close/>
                <a:moveTo>
                  <a:pt x="709" y="651"/>
                </a:moveTo>
                <a:lnTo>
                  <a:pt x="709" y="651"/>
                </a:lnTo>
                <a:cubicBezTo>
                  <a:pt x="714" y="638"/>
                  <a:pt x="719" y="628"/>
                  <a:pt x="727" y="623"/>
                </a:cubicBezTo>
                <a:cubicBezTo>
                  <a:pt x="735" y="618"/>
                  <a:pt x="746" y="615"/>
                  <a:pt x="759" y="615"/>
                </a:cubicBezTo>
                <a:cubicBezTo>
                  <a:pt x="780" y="615"/>
                  <a:pt x="793" y="618"/>
                  <a:pt x="801" y="624"/>
                </a:cubicBezTo>
                <a:cubicBezTo>
                  <a:pt x="808" y="630"/>
                  <a:pt x="812" y="641"/>
                  <a:pt x="812" y="656"/>
                </a:cubicBezTo>
                <a:lnTo>
                  <a:pt x="812" y="663"/>
                </a:lnTo>
                <a:cubicBezTo>
                  <a:pt x="798" y="669"/>
                  <a:pt x="773" y="676"/>
                  <a:pt x="737" y="683"/>
                </a:cubicBezTo>
                <a:cubicBezTo>
                  <a:pt x="710" y="688"/>
                  <a:pt x="689" y="694"/>
                  <a:pt x="675" y="700"/>
                </a:cubicBezTo>
                <a:cubicBezTo>
                  <a:pt x="661" y="708"/>
                  <a:pt x="650" y="718"/>
                  <a:pt x="643" y="730"/>
                </a:cubicBezTo>
                <a:cubicBezTo>
                  <a:pt x="634" y="743"/>
                  <a:pt x="631" y="758"/>
                  <a:pt x="631" y="774"/>
                </a:cubicBezTo>
                <a:cubicBezTo>
                  <a:pt x="631" y="799"/>
                  <a:pt x="639" y="820"/>
                  <a:pt x="657" y="836"/>
                </a:cubicBezTo>
                <a:cubicBezTo>
                  <a:pt x="674" y="852"/>
                  <a:pt x="698" y="861"/>
                  <a:pt x="728" y="861"/>
                </a:cubicBezTo>
                <a:cubicBezTo>
                  <a:pt x="745" y="861"/>
                  <a:pt x="760" y="857"/>
                  <a:pt x="776" y="851"/>
                </a:cubicBezTo>
                <a:cubicBezTo>
                  <a:pt x="790" y="844"/>
                  <a:pt x="805" y="835"/>
                  <a:pt x="818" y="822"/>
                </a:cubicBezTo>
                <a:cubicBezTo>
                  <a:pt x="819" y="824"/>
                  <a:pt x="819" y="827"/>
                  <a:pt x="821" y="831"/>
                </a:cubicBezTo>
                <a:cubicBezTo>
                  <a:pt x="823" y="841"/>
                  <a:pt x="826" y="849"/>
                  <a:pt x="828" y="854"/>
                </a:cubicBezTo>
                <a:lnTo>
                  <a:pt x="904" y="854"/>
                </a:lnTo>
                <a:cubicBezTo>
                  <a:pt x="898" y="840"/>
                  <a:pt x="893" y="827"/>
                  <a:pt x="891" y="815"/>
                </a:cubicBezTo>
                <a:cubicBezTo>
                  <a:pt x="888" y="802"/>
                  <a:pt x="887" y="784"/>
                  <a:pt x="887" y="758"/>
                </a:cubicBezTo>
                <a:lnTo>
                  <a:pt x="888" y="668"/>
                </a:lnTo>
                <a:cubicBezTo>
                  <a:pt x="888" y="635"/>
                  <a:pt x="884" y="612"/>
                  <a:pt x="877" y="599"/>
                </a:cubicBezTo>
                <a:cubicBezTo>
                  <a:pt x="870" y="587"/>
                  <a:pt x="859" y="576"/>
                  <a:pt x="842" y="568"/>
                </a:cubicBezTo>
                <a:cubicBezTo>
                  <a:pt x="825" y="559"/>
                  <a:pt x="799" y="555"/>
                  <a:pt x="765" y="555"/>
                </a:cubicBezTo>
                <a:cubicBezTo>
                  <a:pt x="727" y="555"/>
                  <a:pt x="698" y="562"/>
                  <a:pt x="679" y="576"/>
                </a:cubicBezTo>
                <a:cubicBezTo>
                  <a:pt x="660" y="589"/>
                  <a:pt x="647" y="610"/>
                  <a:pt x="638" y="639"/>
                </a:cubicBezTo>
                <a:lnTo>
                  <a:pt x="709" y="651"/>
                </a:lnTo>
                <a:close/>
                <a:moveTo>
                  <a:pt x="255" y="723"/>
                </a:moveTo>
                <a:lnTo>
                  <a:pt x="255" y="723"/>
                </a:lnTo>
                <a:cubicBezTo>
                  <a:pt x="261" y="768"/>
                  <a:pt x="277" y="802"/>
                  <a:pt x="304" y="826"/>
                </a:cubicBezTo>
                <a:cubicBezTo>
                  <a:pt x="332" y="850"/>
                  <a:pt x="371" y="861"/>
                  <a:pt x="422" y="861"/>
                </a:cubicBezTo>
                <a:cubicBezTo>
                  <a:pt x="457" y="861"/>
                  <a:pt x="486" y="856"/>
                  <a:pt x="509" y="847"/>
                </a:cubicBezTo>
                <a:cubicBezTo>
                  <a:pt x="533" y="837"/>
                  <a:pt x="551" y="822"/>
                  <a:pt x="564" y="801"/>
                </a:cubicBezTo>
                <a:cubicBezTo>
                  <a:pt x="577" y="781"/>
                  <a:pt x="583" y="760"/>
                  <a:pt x="583" y="737"/>
                </a:cubicBezTo>
                <a:cubicBezTo>
                  <a:pt x="583" y="711"/>
                  <a:pt x="578" y="690"/>
                  <a:pt x="567" y="673"/>
                </a:cubicBezTo>
                <a:cubicBezTo>
                  <a:pt x="556" y="655"/>
                  <a:pt x="542" y="641"/>
                  <a:pt x="523" y="632"/>
                </a:cubicBezTo>
                <a:cubicBezTo>
                  <a:pt x="503" y="622"/>
                  <a:pt x="474" y="612"/>
                  <a:pt x="435" y="602"/>
                </a:cubicBezTo>
                <a:cubicBezTo>
                  <a:pt x="395" y="593"/>
                  <a:pt x="370" y="584"/>
                  <a:pt x="360" y="576"/>
                </a:cubicBezTo>
                <a:cubicBezTo>
                  <a:pt x="352" y="569"/>
                  <a:pt x="348" y="560"/>
                  <a:pt x="348" y="551"/>
                </a:cubicBezTo>
                <a:cubicBezTo>
                  <a:pt x="348" y="540"/>
                  <a:pt x="352" y="532"/>
                  <a:pt x="361" y="526"/>
                </a:cubicBezTo>
                <a:cubicBezTo>
                  <a:pt x="374" y="517"/>
                  <a:pt x="393" y="512"/>
                  <a:pt x="416" y="512"/>
                </a:cubicBezTo>
                <a:cubicBezTo>
                  <a:pt x="439" y="512"/>
                  <a:pt x="456" y="516"/>
                  <a:pt x="467" y="525"/>
                </a:cubicBezTo>
                <a:cubicBezTo>
                  <a:pt x="479" y="534"/>
                  <a:pt x="487" y="549"/>
                  <a:pt x="490" y="570"/>
                </a:cubicBezTo>
                <a:lnTo>
                  <a:pt x="571" y="567"/>
                </a:lnTo>
                <a:cubicBezTo>
                  <a:pt x="570" y="529"/>
                  <a:pt x="557" y="499"/>
                  <a:pt x="532" y="477"/>
                </a:cubicBezTo>
                <a:cubicBezTo>
                  <a:pt x="506" y="455"/>
                  <a:pt x="467" y="444"/>
                  <a:pt x="417" y="444"/>
                </a:cubicBezTo>
                <a:cubicBezTo>
                  <a:pt x="386" y="444"/>
                  <a:pt x="359" y="449"/>
                  <a:pt x="338" y="458"/>
                </a:cubicBezTo>
                <a:cubicBezTo>
                  <a:pt x="316" y="468"/>
                  <a:pt x="299" y="481"/>
                  <a:pt x="287" y="499"/>
                </a:cubicBezTo>
                <a:cubicBezTo>
                  <a:pt x="276" y="517"/>
                  <a:pt x="270" y="536"/>
                  <a:pt x="270" y="557"/>
                </a:cubicBezTo>
                <a:cubicBezTo>
                  <a:pt x="270" y="589"/>
                  <a:pt x="282" y="616"/>
                  <a:pt x="307" y="638"/>
                </a:cubicBezTo>
                <a:cubicBezTo>
                  <a:pt x="325" y="653"/>
                  <a:pt x="355" y="667"/>
                  <a:pt x="399" y="678"/>
                </a:cubicBezTo>
                <a:cubicBezTo>
                  <a:pt x="433" y="686"/>
                  <a:pt x="455" y="691"/>
                  <a:pt x="464" y="695"/>
                </a:cubicBezTo>
                <a:cubicBezTo>
                  <a:pt x="478" y="700"/>
                  <a:pt x="487" y="706"/>
                  <a:pt x="493" y="713"/>
                </a:cubicBezTo>
                <a:cubicBezTo>
                  <a:pt x="499" y="719"/>
                  <a:pt x="502" y="728"/>
                  <a:pt x="502" y="737"/>
                </a:cubicBezTo>
                <a:cubicBezTo>
                  <a:pt x="502" y="752"/>
                  <a:pt x="495" y="765"/>
                  <a:pt x="482" y="776"/>
                </a:cubicBezTo>
                <a:cubicBezTo>
                  <a:pt x="469" y="787"/>
                  <a:pt x="449" y="792"/>
                  <a:pt x="422" y="792"/>
                </a:cubicBezTo>
                <a:cubicBezTo>
                  <a:pt x="398" y="792"/>
                  <a:pt x="378" y="786"/>
                  <a:pt x="363" y="774"/>
                </a:cubicBezTo>
                <a:cubicBezTo>
                  <a:pt x="349" y="761"/>
                  <a:pt x="340" y="742"/>
                  <a:pt x="335" y="715"/>
                </a:cubicBezTo>
                <a:lnTo>
                  <a:pt x="255" y="723"/>
                </a:lnTo>
                <a:close/>
                <a:moveTo>
                  <a:pt x="52" y="0"/>
                </a:moveTo>
                <a:lnTo>
                  <a:pt x="1575" y="0"/>
                </a:lnTo>
                <a:lnTo>
                  <a:pt x="1625" y="0"/>
                </a:lnTo>
                <a:lnTo>
                  <a:pt x="1625" y="49"/>
                </a:lnTo>
                <a:lnTo>
                  <a:pt x="1625" y="2302"/>
                </a:lnTo>
                <a:lnTo>
                  <a:pt x="1625" y="2437"/>
                </a:lnTo>
                <a:lnTo>
                  <a:pt x="1536" y="2335"/>
                </a:lnTo>
                <a:lnTo>
                  <a:pt x="813" y="1512"/>
                </a:lnTo>
                <a:lnTo>
                  <a:pt x="90" y="2335"/>
                </a:lnTo>
                <a:lnTo>
                  <a:pt x="0" y="2437"/>
                </a:lnTo>
                <a:lnTo>
                  <a:pt x="0" y="2302"/>
                </a:lnTo>
                <a:lnTo>
                  <a:pt x="0" y="49"/>
                </a:lnTo>
                <a:lnTo>
                  <a:pt x="0" y="0"/>
                </a:lnTo>
                <a:lnTo>
                  <a:pt x="52" y="0"/>
                </a:lnTo>
                <a:close/>
              </a:path>
            </a:pathLst>
          </a:custGeom>
          <a:solidFill>
            <a:schemeClr val="tx2"/>
          </a:solidFill>
          <a:ln>
            <a:noFill/>
          </a:ln>
          <a:effectLst/>
        </p:spPr>
        <p:txBody>
          <a:bodyPr wrap="none" anchor="ctr"/>
          <a:lstStyle/>
          <a:p>
            <a:endParaRPr lang="en-US" dirty="0">
              <a:latin typeface="Lato Light" panose="020F0502020204030203" pitchFamily="34" charset="0"/>
            </a:endParaRPr>
          </a:p>
        </p:txBody>
      </p:sp>
      <p:sp>
        <p:nvSpPr>
          <p:cNvPr id="87" name="Freeform 83">
            <a:extLst>
              <a:ext uri="{FF2B5EF4-FFF2-40B4-BE49-F238E27FC236}">
                <a16:creationId xmlns:a16="http://schemas.microsoft.com/office/drawing/2014/main" id="{0044EDFD-3AC4-694D-A77C-3BA7874801A7}"/>
              </a:ext>
            </a:extLst>
          </p:cNvPr>
          <p:cNvSpPr>
            <a:spLocks noChangeArrowheads="1"/>
          </p:cNvSpPr>
          <p:nvPr/>
        </p:nvSpPr>
        <p:spPr bwMode="auto">
          <a:xfrm>
            <a:off x="5845318" y="9505653"/>
            <a:ext cx="1349337" cy="1346847"/>
          </a:xfrm>
          <a:custGeom>
            <a:avLst/>
            <a:gdLst>
              <a:gd name="T0" fmla="*/ 718462 w 860065"/>
              <a:gd name="T1" fmla="*/ 747660 h 858477"/>
              <a:gd name="T2" fmla="*/ 598478 w 860065"/>
              <a:gd name="T3" fmla="*/ 763851 h 858477"/>
              <a:gd name="T4" fmla="*/ 433387 w 860065"/>
              <a:gd name="T5" fmla="*/ 442912 h 858477"/>
              <a:gd name="T6" fmla="*/ 739369 w 860065"/>
              <a:gd name="T7" fmla="*/ 550383 h 858477"/>
              <a:gd name="T8" fmla="*/ 740088 w 860065"/>
              <a:gd name="T9" fmla="*/ 581654 h 858477"/>
              <a:gd name="T10" fmla="*/ 788628 w 860065"/>
              <a:gd name="T11" fmla="*/ 739086 h 858477"/>
              <a:gd name="T12" fmla="*/ 620356 w 860065"/>
              <a:gd name="T13" fmla="*/ 643117 h 858477"/>
              <a:gd name="T14" fmla="*/ 571097 w 860065"/>
              <a:gd name="T15" fmla="*/ 785453 h 858477"/>
              <a:gd name="T16" fmla="*/ 447050 w 860065"/>
              <a:gd name="T17" fmla="*/ 477058 h 858477"/>
              <a:gd name="T18" fmla="*/ 431006 w 860065"/>
              <a:gd name="T19" fmla="*/ 352425 h 858477"/>
              <a:gd name="T20" fmla="*/ 505470 w 860065"/>
              <a:gd name="T21" fmla="*/ 448351 h 858477"/>
              <a:gd name="T22" fmla="*/ 402449 w 860065"/>
              <a:gd name="T23" fmla="*/ 412289 h 858477"/>
              <a:gd name="T24" fmla="*/ 431006 w 860065"/>
              <a:gd name="T25" fmla="*/ 506052 h 858477"/>
              <a:gd name="T26" fmla="*/ 431006 w 860065"/>
              <a:gd name="T27" fmla="*/ 352425 h 858477"/>
              <a:gd name="T28" fmla="*/ 617266 w 860065"/>
              <a:gd name="T29" fmla="*/ 242799 h 858477"/>
              <a:gd name="T30" fmla="*/ 682016 w 860065"/>
              <a:gd name="T31" fmla="*/ 511149 h 858477"/>
              <a:gd name="T32" fmla="*/ 640288 w 860065"/>
              <a:gd name="T33" fmla="*/ 429853 h 858477"/>
              <a:gd name="T34" fmla="*/ 430212 w 860065"/>
              <a:gd name="T35" fmla="*/ 219777 h 858477"/>
              <a:gd name="T36" fmla="*/ 220137 w 860065"/>
              <a:gd name="T37" fmla="*/ 429853 h 858477"/>
              <a:gd name="T38" fmla="*/ 430212 w 860065"/>
              <a:gd name="T39" fmla="*/ 639928 h 858477"/>
              <a:gd name="T40" fmla="*/ 510070 w 860065"/>
              <a:gd name="T41" fmla="*/ 682735 h 858477"/>
              <a:gd name="T42" fmla="*/ 242799 w 860065"/>
              <a:gd name="T43" fmla="*/ 617266 h 858477"/>
              <a:gd name="T44" fmla="*/ 242799 w 860065"/>
              <a:gd name="T45" fmla="*/ 242799 h 858477"/>
              <a:gd name="T46" fmla="*/ 430212 w 860065"/>
              <a:gd name="T47" fmla="*/ 0 h 858477"/>
              <a:gd name="T48" fmla="*/ 860065 w 860065"/>
              <a:gd name="T49" fmla="*/ 429238 h 858477"/>
              <a:gd name="T50" fmla="*/ 724588 w 860065"/>
              <a:gd name="T51" fmla="*/ 661308 h 858477"/>
              <a:gd name="T52" fmla="*/ 834843 w 860065"/>
              <a:gd name="T53" fmla="*/ 564163 h 858477"/>
              <a:gd name="T54" fmla="*/ 804937 w 860065"/>
              <a:gd name="T55" fmla="*/ 429238 h 858477"/>
              <a:gd name="T56" fmla="*/ 430212 w 860065"/>
              <a:gd name="T57" fmla="*/ 54689 h 858477"/>
              <a:gd name="T58" fmla="*/ 55127 w 860065"/>
              <a:gd name="T59" fmla="*/ 429238 h 858477"/>
              <a:gd name="T60" fmla="*/ 430212 w 860065"/>
              <a:gd name="T61" fmla="*/ 803788 h 858477"/>
              <a:gd name="T62" fmla="*/ 571815 w 860065"/>
              <a:gd name="T63" fmla="*/ 834731 h 858477"/>
              <a:gd name="T64" fmla="*/ 126109 w 860065"/>
              <a:gd name="T65" fmla="*/ 732908 h 858477"/>
              <a:gd name="T66" fmla="*/ 126109 w 860065"/>
              <a:gd name="T67" fmla="*/ 125929 h 858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60065" h="858477">
                <a:moveTo>
                  <a:pt x="675945" y="712400"/>
                </a:moveTo>
                <a:lnTo>
                  <a:pt x="718462" y="747660"/>
                </a:lnTo>
                <a:cubicBezTo>
                  <a:pt x="677026" y="785079"/>
                  <a:pt x="628024" y="814582"/>
                  <a:pt x="574338" y="834011"/>
                </a:cubicBezTo>
                <a:lnTo>
                  <a:pt x="598478" y="763851"/>
                </a:lnTo>
                <a:cubicBezTo>
                  <a:pt x="626583" y="750178"/>
                  <a:pt x="652525" y="732548"/>
                  <a:pt x="675945" y="712400"/>
                </a:cubicBezTo>
                <a:close/>
                <a:moveTo>
                  <a:pt x="433387" y="442912"/>
                </a:moveTo>
                <a:lnTo>
                  <a:pt x="468264" y="455133"/>
                </a:lnTo>
                <a:lnTo>
                  <a:pt x="739369" y="550383"/>
                </a:lnTo>
                <a:lnTo>
                  <a:pt x="781796" y="565120"/>
                </a:lnTo>
                <a:lnTo>
                  <a:pt x="740088" y="581654"/>
                </a:lnTo>
                <a:lnTo>
                  <a:pt x="644806" y="619754"/>
                </a:lnTo>
                <a:lnTo>
                  <a:pt x="788628" y="739086"/>
                </a:lnTo>
                <a:lnTo>
                  <a:pt x="767414" y="764606"/>
                </a:lnTo>
                <a:lnTo>
                  <a:pt x="620356" y="643117"/>
                </a:lnTo>
                <a:lnTo>
                  <a:pt x="585839" y="743039"/>
                </a:lnTo>
                <a:lnTo>
                  <a:pt x="571097" y="785453"/>
                </a:lnTo>
                <a:lnTo>
                  <a:pt x="554198" y="743758"/>
                </a:lnTo>
                <a:lnTo>
                  <a:pt x="447050" y="477058"/>
                </a:lnTo>
                <a:lnTo>
                  <a:pt x="433387" y="442912"/>
                </a:lnTo>
                <a:close/>
                <a:moveTo>
                  <a:pt x="431006" y="352425"/>
                </a:moveTo>
                <a:cubicBezTo>
                  <a:pt x="473299" y="352425"/>
                  <a:pt x="507639" y="387045"/>
                  <a:pt x="507639" y="429238"/>
                </a:cubicBezTo>
                <a:cubicBezTo>
                  <a:pt x="507639" y="435729"/>
                  <a:pt x="506916" y="442221"/>
                  <a:pt x="505470" y="448351"/>
                </a:cubicBezTo>
                <a:lnTo>
                  <a:pt x="475829" y="437893"/>
                </a:lnTo>
                <a:lnTo>
                  <a:pt x="402449" y="412289"/>
                </a:lnTo>
                <a:lnTo>
                  <a:pt x="440043" y="505330"/>
                </a:lnTo>
                <a:cubicBezTo>
                  <a:pt x="437151" y="506052"/>
                  <a:pt x="433898" y="506052"/>
                  <a:pt x="431006" y="506052"/>
                </a:cubicBezTo>
                <a:cubicBezTo>
                  <a:pt x="388352" y="506052"/>
                  <a:pt x="354012" y="471792"/>
                  <a:pt x="354012" y="429238"/>
                </a:cubicBezTo>
                <a:cubicBezTo>
                  <a:pt x="354012" y="387045"/>
                  <a:pt x="388352" y="352425"/>
                  <a:pt x="431006" y="352425"/>
                </a:cubicBezTo>
                <a:close/>
                <a:moveTo>
                  <a:pt x="430212" y="165100"/>
                </a:moveTo>
                <a:cubicBezTo>
                  <a:pt x="503236" y="165100"/>
                  <a:pt x="569424" y="194957"/>
                  <a:pt x="617266" y="242799"/>
                </a:cubicBezTo>
                <a:cubicBezTo>
                  <a:pt x="665109" y="290642"/>
                  <a:pt x="694966" y="356830"/>
                  <a:pt x="694966" y="429853"/>
                </a:cubicBezTo>
                <a:cubicBezTo>
                  <a:pt x="694966" y="458271"/>
                  <a:pt x="690289" y="485609"/>
                  <a:pt x="682016" y="511149"/>
                </a:cubicBezTo>
                <a:lnTo>
                  <a:pt x="630216" y="493163"/>
                </a:lnTo>
                <a:cubicBezTo>
                  <a:pt x="636691" y="473019"/>
                  <a:pt x="640288" y="452155"/>
                  <a:pt x="640288" y="429853"/>
                </a:cubicBezTo>
                <a:cubicBezTo>
                  <a:pt x="640288" y="371938"/>
                  <a:pt x="616547" y="319419"/>
                  <a:pt x="578776" y="281289"/>
                </a:cubicBezTo>
                <a:cubicBezTo>
                  <a:pt x="540646" y="243519"/>
                  <a:pt x="488127" y="219777"/>
                  <a:pt x="430212" y="219777"/>
                </a:cubicBezTo>
                <a:cubicBezTo>
                  <a:pt x="371938" y="219777"/>
                  <a:pt x="319779" y="243519"/>
                  <a:pt x="281649" y="281289"/>
                </a:cubicBezTo>
                <a:cubicBezTo>
                  <a:pt x="243518" y="319419"/>
                  <a:pt x="220137" y="371938"/>
                  <a:pt x="220137" y="429853"/>
                </a:cubicBezTo>
                <a:cubicBezTo>
                  <a:pt x="220137" y="487768"/>
                  <a:pt x="243518" y="540646"/>
                  <a:pt x="281649" y="578417"/>
                </a:cubicBezTo>
                <a:cubicBezTo>
                  <a:pt x="319779" y="616547"/>
                  <a:pt x="371938" y="639928"/>
                  <a:pt x="430212" y="639928"/>
                </a:cubicBezTo>
                <a:cubicBezTo>
                  <a:pt x="450717" y="639928"/>
                  <a:pt x="470501" y="637051"/>
                  <a:pt x="489566" y="631295"/>
                </a:cubicBezTo>
                <a:lnTo>
                  <a:pt x="510070" y="682735"/>
                </a:lnTo>
                <a:cubicBezTo>
                  <a:pt x="484890" y="690649"/>
                  <a:pt x="457911" y="694965"/>
                  <a:pt x="430212" y="694965"/>
                </a:cubicBezTo>
                <a:cubicBezTo>
                  <a:pt x="356830" y="694965"/>
                  <a:pt x="290641" y="665109"/>
                  <a:pt x="242799" y="617266"/>
                </a:cubicBezTo>
                <a:cubicBezTo>
                  <a:pt x="194956" y="569424"/>
                  <a:pt x="165100" y="503235"/>
                  <a:pt x="165100" y="429853"/>
                </a:cubicBezTo>
                <a:cubicBezTo>
                  <a:pt x="165100" y="356830"/>
                  <a:pt x="194956" y="290642"/>
                  <a:pt x="242799" y="242799"/>
                </a:cubicBezTo>
                <a:cubicBezTo>
                  <a:pt x="290641" y="194957"/>
                  <a:pt x="356830" y="165100"/>
                  <a:pt x="430212" y="165100"/>
                </a:cubicBezTo>
                <a:close/>
                <a:moveTo>
                  <a:pt x="430212" y="0"/>
                </a:moveTo>
                <a:cubicBezTo>
                  <a:pt x="548755" y="0"/>
                  <a:pt x="656128" y="48213"/>
                  <a:pt x="733956" y="125929"/>
                </a:cubicBezTo>
                <a:cubicBezTo>
                  <a:pt x="811783" y="203645"/>
                  <a:pt x="860065" y="310865"/>
                  <a:pt x="860065" y="429238"/>
                </a:cubicBezTo>
                <a:cubicBezTo>
                  <a:pt x="860065" y="530342"/>
                  <a:pt x="825115" y="623170"/>
                  <a:pt x="766744" y="696568"/>
                </a:cubicBezTo>
                <a:lnTo>
                  <a:pt x="724588" y="661308"/>
                </a:lnTo>
                <a:cubicBezTo>
                  <a:pt x="741883" y="639361"/>
                  <a:pt x="756655" y="615974"/>
                  <a:pt x="768546" y="590428"/>
                </a:cubicBezTo>
                <a:lnTo>
                  <a:pt x="834843" y="564163"/>
                </a:lnTo>
                <a:lnTo>
                  <a:pt x="786201" y="546893"/>
                </a:lnTo>
                <a:cubicBezTo>
                  <a:pt x="798452" y="509833"/>
                  <a:pt x="804937" y="470615"/>
                  <a:pt x="804937" y="429238"/>
                </a:cubicBezTo>
                <a:cubicBezTo>
                  <a:pt x="804937" y="325977"/>
                  <a:pt x="763141" y="232429"/>
                  <a:pt x="695402" y="164427"/>
                </a:cubicBezTo>
                <a:cubicBezTo>
                  <a:pt x="627303" y="96786"/>
                  <a:pt x="533622" y="54689"/>
                  <a:pt x="430212" y="54689"/>
                </a:cubicBezTo>
                <a:cubicBezTo>
                  <a:pt x="326803" y="54689"/>
                  <a:pt x="232761" y="96786"/>
                  <a:pt x="165023" y="164427"/>
                </a:cubicBezTo>
                <a:cubicBezTo>
                  <a:pt x="96924" y="232429"/>
                  <a:pt x="55127" y="325977"/>
                  <a:pt x="55127" y="429238"/>
                </a:cubicBezTo>
                <a:cubicBezTo>
                  <a:pt x="55127" y="532860"/>
                  <a:pt x="96924" y="626408"/>
                  <a:pt x="165023" y="694410"/>
                </a:cubicBezTo>
                <a:cubicBezTo>
                  <a:pt x="232761" y="762052"/>
                  <a:pt x="326803" y="803788"/>
                  <a:pt x="430212" y="803788"/>
                </a:cubicBezTo>
                <a:cubicBezTo>
                  <a:pt x="472369" y="803788"/>
                  <a:pt x="513445" y="796592"/>
                  <a:pt x="551278" y="783999"/>
                </a:cubicBezTo>
                <a:lnTo>
                  <a:pt x="571815" y="834731"/>
                </a:lnTo>
                <a:cubicBezTo>
                  <a:pt x="527497" y="850202"/>
                  <a:pt x="479575" y="858477"/>
                  <a:pt x="430212" y="858477"/>
                </a:cubicBezTo>
                <a:cubicBezTo>
                  <a:pt x="311309" y="858477"/>
                  <a:pt x="203936" y="810624"/>
                  <a:pt x="126109" y="732908"/>
                </a:cubicBezTo>
                <a:cubicBezTo>
                  <a:pt x="48282" y="655192"/>
                  <a:pt x="0" y="547972"/>
                  <a:pt x="0" y="429238"/>
                </a:cubicBezTo>
                <a:cubicBezTo>
                  <a:pt x="0" y="310865"/>
                  <a:pt x="48282" y="203645"/>
                  <a:pt x="126109" y="125929"/>
                </a:cubicBezTo>
                <a:cubicBezTo>
                  <a:pt x="203936" y="48213"/>
                  <a:pt x="311309" y="0"/>
                  <a:pt x="430212"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88" name="Freeform 84">
            <a:extLst>
              <a:ext uri="{FF2B5EF4-FFF2-40B4-BE49-F238E27FC236}">
                <a16:creationId xmlns:a16="http://schemas.microsoft.com/office/drawing/2014/main" id="{01DAACCB-5327-2247-BC30-7B675B5F4896}"/>
              </a:ext>
            </a:extLst>
          </p:cNvPr>
          <p:cNvSpPr>
            <a:spLocks noChangeArrowheads="1"/>
          </p:cNvSpPr>
          <p:nvPr/>
        </p:nvSpPr>
        <p:spPr bwMode="auto">
          <a:xfrm>
            <a:off x="20667183" y="4699762"/>
            <a:ext cx="1356806" cy="1376722"/>
          </a:xfrm>
          <a:custGeom>
            <a:avLst/>
            <a:gdLst>
              <a:gd name="T0" fmla="*/ 540252 w 864403"/>
              <a:gd name="T1" fmla="*/ 500506 h 877108"/>
              <a:gd name="T2" fmla="*/ 854380 w 864403"/>
              <a:gd name="T3" fmla="*/ 814211 h 877108"/>
              <a:gd name="T4" fmla="*/ 854380 w 864403"/>
              <a:gd name="T5" fmla="*/ 867094 h 877108"/>
              <a:gd name="T6" fmla="*/ 801424 w 864403"/>
              <a:gd name="T7" fmla="*/ 867094 h 877108"/>
              <a:gd name="T8" fmla="*/ 486216 w 864403"/>
              <a:gd name="T9" fmla="*/ 551951 h 877108"/>
              <a:gd name="T10" fmla="*/ 520799 w 864403"/>
              <a:gd name="T11" fmla="*/ 522091 h 877108"/>
              <a:gd name="T12" fmla="*/ 540252 w 864403"/>
              <a:gd name="T13" fmla="*/ 500506 h 877108"/>
              <a:gd name="T14" fmla="*/ 179990 w 864403"/>
              <a:gd name="T15" fmla="*/ 207824 h 877108"/>
              <a:gd name="T16" fmla="*/ 163914 w 864403"/>
              <a:gd name="T17" fmla="*/ 216375 h 877108"/>
              <a:gd name="T18" fmla="*/ 81056 w 864403"/>
              <a:gd name="T19" fmla="*/ 360024 h 877108"/>
              <a:gd name="T20" fmla="*/ 111317 w 864403"/>
              <a:gd name="T21" fmla="*/ 377666 h 877108"/>
              <a:gd name="T22" fmla="*/ 179044 w 864403"/>
              <a:gd name="T23" fmla="*/ 260658 h 877108"/>
              <a:gd name="T24" fmla="*/ 244970 w 864403"/>
              <a:gd name="T25" fmla="*/ 374425 h 877108"/>
              <a:gd name="T26" fmla="*/ 275951 w 864403"/>
              <a:gd name="T27" fmla="*/ 372986 h 877108"/>
              <a:gd name="T28" fmla="*/ 331790 w 864403"/>
              <a:gd name="T29" fmla="*/ 276499 h 877108"/>
              <a:gd name="T30" fmla="*/ 409603 w 864403"/>
              <a:gd name="T31" fmla="*/ 354264 h 877108"/>
              <a:gd name="T32" fmla="*/ 434461 w 864403"/>
              <a:gd name="T33" fmla="*/ 354264 h 877108"/>
              <a:gd name="T34" fmla="*/ 493902 w 864403"/>
              <a:gd name="T35" fmla="*/ 252377 h 877108"/>
              <a:gd name="T36" fmla="*/ 463641 w 864403"/>
              <a:gd name="T37" fmla="*/ 234736 h 877108"/>
              <a:gd name="T38" fmla="*/ 418249 w 864403"/>
              <a:gd name="T39" fmla="*/ 313222 h 877108"/>
              <a:gd name="T40" fmla="*/ 340796 w 864403"/>
              <a:gd name="T41" fmla="*/ 235816 h 877108"/>
              <a:gd name="T42" fmla="*/ 312696 w 864403"/>
              <a:gd name="T43" fmla="*/ 239056 h 877108"/>
              <a:gd name="T44" fmla="*/ 260100 w 864403"/>
              <a:gd name="T45" fmla="*/ 330863 h 877108"/>
              <a:gd name="T46" fmla="*/ 195255 w 864403"/>
              <a:gd name="T47" fmla="*/ 218175 h 877108"/>
              <a:gd name="T48" fmla="*/ 179990 w 864403"/>
              <a:gd name="T49" fmla="*/ 207824 h 877108"/>
              <a:gd name="T50" fmla="*/ 297566 w 864403"/>
              <a:gd name="T51" fmla="*/ 0 h 877108"/>
              <a:gd name="T52" fmla="*/ 508312 w 864403"/>
              <a:gd name="T53" fmla="*/ 87126 h 877108"/>
              <a:gd name="T54" fmla="*/ 595492 w 864403"/>
              <a:gd name="T55" fmla="*/ 297740 h 877108"/>
              <a:gd name="T56" fmla="*/ 508312 w 864403"/>
              <a:gd name="T57" fmla="*/ 507995 h 877108"/>
              <a:gd name="T58" fmla="*/ 297566 w 864403"/>
              <a:gd name="T59" fmla="*/ 595480 h 877108"/>
              <a:gd name="T60" fmla="*/ 87181 w 864403"/>
              <a:gd name="T61" fmla="*/ 507995 h 877108"/>
              <a:gd name="T62" fmla="*/ 0 w 864403"/>
              <a:gd name="T63" fmla="*/ 297740 h 877108"/>
              <a:gd name="T64" fmla="*/ 87181 w 864403"/>
              <a:gd name="T65" fmla="*/ 87126 h 877108"/>
              <a:gd name="T66" fmla="*/ 297566 w 864403"/>
              <a:gd name="T67" fmla="*/ 0 h 87710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864403" h="877108">
                <a:moveTo>
                  <a:pt x="539762" y="500062"/>
                </a:moveTo>
                <a:lnTo>
                  <a:pt x="853606" y="813489"/>
                </a:lnTo>
                <a:cubicBezTo>
                  <a:pt x="868002" y="827866"/>
                  <a:pt x="868002" y="851589"/>
                  <a:pt x="853606" y="866325"/>
                </a:cubicBezTo>
                <a:cubicBezTo>
                  <a:pt x="838849" y="880703"/>
                  <a:pt x="815455" y="880703"/>
                  <a:pt x="800698" y="866325"/>
                </a:cubicBezTo>
                <a:lnTo>
                  <a:pt x="485775" y="551461"/>
                </a:lnTo>
                <a:cubicBezTo>
                  <a:pt x="498012" y="542475"/>
                  <a:pt x="509529" y="532411"/>
                  <a:pt x="520327" y="521628"/>
                </a:cubicBezTo>
                <a:cubicBezTo>
                  <a:pt x="527165" y="514799"/>
                  <a:pt x="533644" y="507610"/>
                  <a:pt x="539762" y="500062"/>
                </a:cubicBezTo>
                <a:close/>
                <a:moveTo>
                  <a:pt x="179827" y="207640"/>
                </a:moveTo>
                <a:cubicBezTo>
                  <a:pt x="173663" y="207280"/>
                  <a:pt x="167364" y="210068"/>
                  <a:pt x="163765" y="216183"/>
                </a:cubicBezTo>
                <a:lnTo>
                  <a:pt x="80983" y="359705"/>
                </a:lnTo>
                <a:cubicBezTo>
                  <a:pt x="69465" y="379489"/>
                  <a:pt x="99699" y="397115"/>
                  <a:pt x="111216" y="377331"/>
                </a:cubicBezTo>
                <a:lnTo>
                  <a:pt x="178882" y="260427"/>
                </a:lnTo>
                <a:lnTo>
                  <a:pt x="244748" y="374093"/>
                </a:lnTo>
                <a:cubicBezTo>
                  <a:pt x="242228" y="377691"/>
                  <a:pt x="266703" y="392079"/>
                  <a:pt x="275701" y="372655"/>
                </a:cubicBezTo>
                <a:lnTo>
                  <a:pt x="331489" y="276254"/>
                </a:lnTo>
                <a:lnTo>
                  <a:pt x="409232" y="353950"/>
                </a:lnTo>
                <a:cubicBezTo>
                  <a:pt x="409232" y="353950"/>
                  <a:pt x="427588" y="360784"/>
                  <a:pt x="434067" y="353950"/>
                </a:cubicBezTo>
                <a:cubicBezTo>
                  <a:pt x="444145" y="343878"/>
                  <a:pt x="483376" y="269779"/>
                  <a:pt x="493454" y="252153"/>
                </a:cubicBezTo>
                <a:cubicBezTo>
                  <a:pt x="504972" y="232370"/>
                  <a:pt x="474738" y="214744"/>
                  <a:pt x="463221" y="234528"/>
                </a:cubicBezTo>
                <a:lnTo>
                  <a:pt x="417870" y="312944"/>
                </a:lnTo>
                <a:lnTo>
                  <a:pt x="340487" y="235607"/>
                </a:lnTo>
                <a:cubicBezTo>
                  <a:pt x="332569" y="226974"/>
                  <a:pt x="318532" y="228773"/>
                  <a:pt x="312413" y="238844"/>
                </a:cubicBezTo>
                <a:lnTo>
                  <a:pt x="259864" y="330569"/>
                </a:lnTo>
                <a:lnTo>
                  <a:pt x="195078" y="217981"/>
                </a:lnTo>
                <a:cubicBezTo>
                  <a:pt x="192019" y="211507"/>
                  <a:pt x="185990" y="208000"/>
                  <a:pt x="179827" y="207640"/>
                </a:cubicBezTo>
                <a:close/>
                <a:moveTo>
                  <a:pt x="297296" y="0"/>
                </a:moveTo>
                <a:cubicBezTo>
                  <a:pt x="379719" y="0"/>
                  <a:pt x="454223" y="33093"/>
                  <a:pt x="507851" y="87049"/>
                </a:cubicBezTo>
                <a:cubicBezTo>
                  <a:pt x="561839" y="141004"/>
                  <a:pt x="594952" y="215104"/>
                  <a:pt x="594952" y="297476"/>
                </a:cubicBezTo>
                <a:cubicBezTo>
                  <a:pt x="594952" y="379489"/>
                  <a:pt x="561839" y="453948"/>
                  <a:pt x="507851" y="507544"/>
                </a:cubicBezTo>
                <a:cubicBezTo>
                  <a:pt x="454223" y="561500"/>
                  <a:pt x="379719" y="594952"/>
                  <a:pt x="297296" y="594952"/>
                </a:cubicBezTo>
                <a:cubicBezTo>
                  <a:pt x="215234" y="594952"/>
                  <a:pt x="140730" y="561500"/>
                  <a:pt x="87102" y="507544"/>
                </a:cubicBezTo>
                <a:cubicBezTo>
                  <a:pt x="33113" y="453948"/>
                  <a:pt x="0" y="379489"/>
                  <a:pt x="0" y="297476"/>
                </a:cubicBezTo>
                <a:cubicBezTo>
                  <a:pt x="0" y="215104"/>
                  <a:pt x="33113" y="141004"/>
                  <a:pt x="87102" y="87049"/>
                </a:cubicBezTo>
                <a:cubicBezTo>
                  <a:pt x="140730" y="33093"/>
                  <a:pt x="215234" y="0"/>
                  <a:pt x="297296"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89" name="Freeform 88">
            <a:extLst>
              <a:ext uri="{FF2B5EF4-FFF2-40B4-BE49-F238E27FC236}">
                <a16:creationId xmlns:a16="http://schemas.microsoft.com/office/drawing/2014/main" id="{7A99F88F-3F6F-B54F-9DA8-4E553ED34AD0}"/>
              </a:ext>
            </a:extLst>
          </p:cNvPr>
          <p:cNvSpPr>
            <a:spLocks noChangeArrowheads="1"/>
          </p:cNvSpPr>
          <p:nvPr/>
        </p:nvSpPr>
        <p:spPr bwMode="auto">
          <a:xfrm>
            <a:off x="13265584" y="9757098"/>
            <a:ext cx="1334400" cy="858895"/>
          </a:xfrm>
          <a:custGeom>
            <a:avLst/>
            <a:gdLst>
              <a:gd name="T0" fmla="*/ 0 w 850540"/>
              <a:gd name="T1" fmla="*/ 365184 h 547328"/>
              <a:gd name="T2" fmla="*/ 255337 w 850540"/>
              <a:gd name="T3" fmla="*/ 365184 h 547328"/>
              <a:gd name="T4" fmla="*/ 255337 w 850540"/>
              <a:gd name="T5" fmla="*/ 401540 h 547328"/>
              <a:gd name="T6" fmla="*/ 0 w 850540"/>
              <a:gd name="T7" fmla="*/ 401540 h 547328"/>
              <a:gd name="T8" fmla="*/ 0 w 850540"/>
              <a:gd name="T9" fmla="*/ 255755 h 547328"/>
              <a:gd name="T10" fmla="*/ 255337 w 850540"/>
              <a:gd name="T11" fmla="*/ 255755 h 547328"/>
              <a:gd name="T12" fmla="*/ 255337 w 850540"/>
              <a:gd name="T13" fmla="*/ 291751 h 547328"/>
              <a:gd name="T14" fmla="*/ 0 w 850540"/>
              <a:gd name="T15" fmla="*/ 291751 h 547328"/>
              <a:gd name="T16" fmla="*/ 88938 w 850540"/>
              <a:gd name="T17" fmla="*/ 32026 h 547328"/>
              <a:gd name="T18" fmla="*/ 456409 w 850540"/>
              <a:gd name="T19" fmla="*/ 376400 h 547328"/>
              <a:gd name="T20" fmla="*/ 469739 w 850540"/>
              <a:gd name="T21" fmla="*/ 388994 h 547328"/>
              <a:gd name="T22" fmla="*/ 483429 w 850540"/>
              <a:gd name="T23" fmla="*/ 376400 h 547328"/>
              <a:gd name="T24" fmla="*/ 850900 w 850540"/>
              <a:gd name="T25" fmla="*/ 32026 h 547328"/>
              <a:gd name="T26" fmla="*/ 850900 w 850540"/>
              <a:gd name="T27" fmla="*/ 34185 h 547328"/>
              <a:gd name="T28" fmla="*/ 850900 w 850540"/>
              <a:gd name="T29" fmla="*/ 513502 h 547328"/>
              <a:gd name="T30" fmla="*/ 840813 w 850540"/>
              <a:gd name="T31" fmla="*/ 537971 h 547328"/>
              <a:gd name="T32" fmla="*/ 816675 w 850540"/>
              <a:gd name="T33" fmla="*/ 547687 h 547328"/>
              <a:gd name="T34" fmla="*/ 123163 w 850540"/>
              <a:gd name="T35" fmla="*/ 547687 h 547328"/>
              <a:gd name="T36" fmla="*/ 98665 w 850540"/>
              <a:gd name="T37" fmla="*/ 537971 h 547328"/>
              <a:gd name="T38" fmla="*/ 88938 w 850540"/>
              <a:gd name="T39" fmla="*/ 513502 h 547328"/>
              <a:gd name="T40" fmla="*/ 88938 w 850540"/>
              <a:gd name="T41" fmla="*/ 419941 h 547328"/>
              <a:gd name="T42" fmla="*/ 274835 w 850540"/>
              <a:gd name="T43" fmla="*/ 419941 h 547328"/>
              <a:gd name="T44" fmla="*/ 274835 w 850540"/>
              <a:gd name="T45" fmla="*/ 346892 h 547328"/>
              <a:gd name="T46" fmla="*/ 88938 w 850540"/>
              <a:gd name="T47" fmla="*/ 346892 h 547328"/>
              <a:gd name="T48" fmla="*/ 88938 w 850540"/>
              <a:gd name="T49" fmla="*/ 310188 h 547328"/>
              <a:gd name="T50" fmla="*/ 274835 w 850540"/>
              <a:gd name="T51" fmla="*/ 310188 h 547328"/>
              <a:gd name="T52" fmla="*/ 274835 w 850540"/>
              <a:gd name="T53" fmla="*/ 237499 h 547328"/>
              <a:gd name="T54" fmla="*/ 88938 w 850540"/>
              <a:gd name="T55" fmla="*/ 237499 h 547328"/>
              <a:gd name="T56" fmla="*/ 88938 w 850540"/>
              <a:gd name="T57" fmla="*/ 34185 h 547328"/>
              <a:gd name="T58" fmla="*/ 88938 w 850540"/>
              <a:gd name="T59" fmla="*/ 32026 h 547328"/>
              <a:gd name="T60" fmla="*/ 123163 w 850540"/>
              <a:gd name="T61" fmla="*/ 0 h 547328"/>
              <a:gd name="T62" fmla="*/ 816675 w 850540"/>
              <a:gd name="T63" fmla="*/ 0 h 547328"/>
              <a:gd name="T64" fmla="*/ 826041 w 850540"/>
              <a:gd name="T65" fmla="*/ 1439 h 547328"/>
              <a:gd name="T66" fmla="*/ 469739 w 850540"/>
              <a:gd name="T67" fmla="*/ 335018 h 547328"/>
              <a:gd name="T68" fmla="*/ 113796 w 850540"/>
              <a:gd name="T69" fmla="*/ 1439 h 547328"/>
              <a:gd name="T70" fmla="*/ 123163 w 850540"/>
              <a:gd name="T71" fmla="*/ 0 h 547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50540" h="547328">
                <a:moveTo>
                  <a:pt x="0" y="364945"/>
                </a:moveTo>
                <a:lnTo>
                  <a:pt x="255229" y="364945"/>
                </a:lnTo>
                <a:lnTo>
                  <a:pt x="255229" y="401277"/>
                </a:lnTo>
                <a:lnTo>
                  <a:pt x="0" y="401277"/>
                </a:lnTo>
                <a:lnTo>
                  <a:pt x="0" y="364945"/>
                </a:lnTo>
                <a:close/>
                <a:moveTo>
                  <a:pt x="0" y="255587"/>
                </a:moveTo>
                <a:lnTo>
                  <a:pt x="255229" y="255587"/>
                </a:lnTo>
                <a:lnTo>
                  <a:pt x="255229" y="291560"/>
                </a:lnTo>
                <a:lnTo>
                  <a:pt x="0" y="291560"/>
                </a:lnTo>
                <a:lnTo>
                  <a:pt x="0" y="255587"/>
                </a:lnTo>
                <a:close/>
                <a:moveTo>
                  <a:pt x="88900" y="32005"/>
                </a:moveTo>
                <a:lnTo>
                  <a:pt x="456216" y="376153"/>
                </a:lnTo>
                <a:lnTo>
                  <a:pt x="469540" y="388739"/>
                </a:lnTo>
                <a:lnTo>
                  <a:pt x="483224" y="376153"/>
                </a:lnTo>
                <a:lnTo>
                  <a:pt x="850540" y="32005"/>
                </a:lnTo>
                <a:cubicBezTo>
                  <a:pt x="850540" y="32724"/>
                  <a:pt x="850540" y="33444"/>
                  <a:pt x="850540" y="34163"/>
                </a:cubicBezTo>
                <a:lnTo>
                  <a:pt x="850540" y="513165"/>
                </a:lnTo>
                <a:cubicBezTo>
                  <a:pt x="850540" y="522514"/>
                  <a:pt x="846939" y="531145"/>
                  <a:pt x="840457" y="537618"/>
                </a:cubicBezTo>
                <a:cubicBezTo>
                  <a:pt x="834335" y="543731"/>
                  <a:pt x="825692" y="547328"/>
                  <a:pt x="816329" y="547328"/>
                </a:cubicBezTo>
                <a:lnTo>
                  <a:pt x="123111" y="547328"/>
                </a:lnTo>
                <a:cubicBezTo>
                  <a:pt x="113748" y="547328"/>
                  <a:pt x="105105" y="543731"/>
                  <a:pt x="98623" y="537618"/>
                </a:cubicBezTo>
                <a:cubicBezTo>
                  <a:pt x="92501" y="531145"/>
                  <a:pt x="88900" y="522514"/>
                  <a:pt x="88900" y="513165"/>
                </a:cubicBezTo>
                <a:lnTo>
                  <a:pt x="88900" y="419666"/>
                </a:lnTo>
                <a:lnTo>
                  <a:pt x="274719" y="419666"/>
                </a:lnTo>
                <a:lnTo>
                  <a:pt x="274719" y="346665"/>
                </a:lnTo>
                <a:lnTo>
                  <a:pt x="88900" y="346665"/>
                </a:lnTo>
                <a:lnTo>
                  <a:pt x="88900" y="309985"/>
                </a:lnTo>
                <a:lnTo>
                  <a:pt x="274719" y="309985"/>
                </a:lnTo>
                <a:lnTo>
                  <a:pt x="274719" y="237343"/>
                </a:lnTo>
                <a:lnTo>
                  <a:pt x="88900" y="237343"/>
                </a:lnTo>
                <a:lnTo>
                  <a:pt x="88900" y="34163"/>
                </a:lnTo>
                <a:cubicBezTo>
                  <a:pt x="88900" y="33444"/>
                  <a:pt x="88900" y="32724"/>
                  <a:pt x="88900" y="32005"/>
                </a:cubicBezTo>
                <a:close/>
                <a:moveTo>
                  <a:pt x="123111" y="0"/>
                </a:moveTo>
                <a:lnTo>
                  <a:pt x="816329" y="0"/>
                </a:lnTo>
                <a:cubicBezTo>
                  <a:pt x="819570" y="0"/>
                  <a:pt x="822811" y="359"/>
                  <a:pt x="825692" y="1438"/>
                </a:cubicBezTo>
                <a:lnTo>
                  <a:pt x="469540" y="334798"/>
                </a:lnTo>
                <a:lnTo>
                  <a:pt x="113748" y="1438"/>
                </a:lnTo>
                <a:cubicBezTo>
                  <a:pt x="116629" y="359"/>
                  <a:pt x="119510" y="0"/>
                  <a:pt x="123111"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90" name="Freeform 47">
            <a:extLst>
              <a:ext uri="{FF2B5EF4-FFF2-40B4-BE49-F238E27FC236}">
                <a16:creationId xmlns:a16="http://schemas.microsoft.com/office/drawing/2014/main" id="{1584ECA8-0C99-1E40-9417-FCBB9D085617}"/>
              </a:ext>
            </a:extLst>
          </p:cNvPr>
          <p:cNvSpPr>
            <a:spLocks noChangeArrowheads="1"/>
          </p:cNvSpPr>
          <p:nvPr/>
        </p:nvSpPr>
        <p:spPr bwMode="auto">
          <a:xfrm>
            <a:off x="20771744" y="9505653"/>
            <a:ext cx="1147683" cy="1361786"/>
          </a:xfrm>
          <a:custGeom>
            <a:avLst/>
            <a:gdLst>
              <a:gd name="T0" fmla="*/ 243729453 w 2032"/>
              <a:gd name="T1" fmla="*/ 83859673 h 2412"/>
              <a:gd name="T2" fmla="*/ 19846036 w 2032"/>
              <a:gd name="T3" fmla="*/ 24626299 h 2412"/>
              <a:gd name="T4" fmla="*/ 75751972 w 2032"/>
              <a:gd name="T5" fmla="*/ 130001717 h 2412"/>
              <a:gd name="T6" fmla="*/ 95598009 w 2032"/>
              <a:gd name="T7" fmla="*/ 110170855 h 2412"/>
              <a:gd name="T8" fmla="*/ 75751972 w 2032"/>
              <a:gd name="T9" fmla="*/ 130001717 h 2412"/>
              <a:gd name="T10" fmla="*/ 141645755 w 2032"/>
              <a:gd name="T11" fmla="*/ 130001717 h 2412"/>
              <a:gd name="T12" fmla="*/ 121929735 w 2032"/>
              <a:gd name="T13" fmla="*/ 110170855 h 2412"/>
              <a:gd name="T14" fmla="*/ 167977481 w 2032"/>
              <a:gd name="T15" fmla="*/ 130001717 h 2412"/>
              <a:gd name="T16" fmla="*/ 187693861 w 2032"/>
              <a:gd name="T17" fmla="*/ 110170855 h 2412"/>
              <a:gd name="T18" fmla="*/ 167977481 w 2032"/>
              <a:gd name="T19" fmla="*/ 130001717 h 2412"/>
              <a:gd name="T20" fmla="*/ 233871263 w 2032"/>
              <a:gd name="T21" fmla="*/ 130001717 h 2412"/>
              <a:gd name="T22" fmla="*/ 214155243 w 2032"/>
              <a:gd name="T23" fmla="*/ 110170855 h 2412"/>
              <a:gd name="T24" fmla="*/ 29704227 w 2032"/>
              <a:gd name="T25" fmla="*/ 175884550 h 2412"/>
              <a:gd name="T26" fmla="*/ 49550263 w 2032"/>
              <a:gd name="T27" fmla="*/ 156183294 h 2412"/>
              <a:gd name="T28" fmla="*/ 29704227 w 2032"/>
              <a:gd name="T29" fmla="*/ 175884550 h 2412"/>
              <a:gd name="T30" fmla="*/ 95598009 w 2032"/>
              <a:gd name="T31" fmla="*/ 175884550 h 2412"/>
              <a:gd name="T32" fmla="*/ 75751972 w 2032"/>
              <a:gd name="T33" fmla="*/ 156183294 h 2412"/>
              <a:gd name="T34" fmla="*/ 121929735 w 2032"/>
              <a:gd name="T35" fmla="*/ 175884550 h 2412"/>
              <a:gd name="T36" fmla="*/ 141645755 w 2032"/>
              <a:gd name="T37" fmla="*/ 156183294 h 2412"/>
              <a:gd name="T38" fmla="*/ 121929735 w 2032"/>
              <a:gd name="T39" fmla="*/ 175884550 h 2412"/>
              <a:gd name="T40" fmla="*/ 187693861 w 2032"/>
              <a:gd name="T41" fmla="*/ 175884550 h 2412"/>
              <a:gd name="T42" fmla="*/ 167977481 w 2032"/>
              <a:gd name="T43" fmla="*/ 156183294 h 2412"/>
              <a:gd name="T44" fmla="*/ 214155243 w 2032"/>
              <a:gd name="T45" fmla="*/ 175884550 h 2412"/>
              <a:gd name="T46" fmla="*/ 233871263 w 2032"/>
              <a:gd name="T47" fmla="*/ 156183294 h 2412"/>
              <a:gd name="T48" fmla="*/ 214155243 w 2032"/>
              <a:gd name="T49" fmla="*/ 175884550 h 2412"/>
              <a:gd name="T50" fmla="*/ 49550263 w 2032"/>
              <a:gd name="T51" fmla="*/ 221897348 h 2412"/>
              <a:gd name="T52" fmla="*/ 29704227 w 2032"/>
              <a:gd name="T53" fmla="*/ 202196092 h 2412"/>
              <a:gd name="T54" fmla="*/ 75751972 w 2032"/>
              <a:gd name="T55" fmla="*/ 221897348 h 2412"/>
              <a:gd name="T56" fmla="*/ 95598009 w 2032"/>
              <a:gd name="T57" fmla="*/ 202196092 h 2412"/>
              <a:gd name="T58" fmla="*/ 75751972 w 2032"/>
              <a:gd name="T59" fmla="*/ 221897348 h 2412"/>
              <a:gd name="T60" fmla="*/ 141645755 w 2032"/>
              <a:gd name="T61" fmla="*/ 221897348 h 2412"/>
              <a:gd name="T62" fmla="*/ 121929735 w 2032"/>
              <a:gd name="T63" fmla="*/ 202196092 h 2412"/>
              <a:gd name="T64" fmla="*/ 167977481 w 2032"/>
              <a:gd name="T65" fmla="*/ 221897348 h 2412"/>
              <a:gd name="T66" fmla="*/ 187693861 w 2032"/>
              <a:gd name="T67" fmla="*/ 202196092 h 2412"/>
              <a:gd name="T68" fmla="*/ 167977481 w 2032"/>
              <a:gd name="T69" fmla="*/ 221897348 h 2412"/>
              <a:gd name="T70" fmla="*/ 233871263 w 2032"/>
              <a:gd name="T71" fmla="*/ 221897348 h 2412"/>
              <a:gd name="T72" fmla="*/ 214155243 w 2032"/>
              <a:gd name="T73" fmla="*/ 202196092 h 2412"/>
              <a:gd name="T74" fmla="*/ 29704227 w 2032"/>
              <a:gd name="T75" fmla="*/ 268039393 h 2412"/>
              <a:gd name="T76" fmla="*/ 49550263 w 2032"/>
              <a:gd name="T77" fmla="*/ 248338137 h 2412"/>
              <a:gd name="T78" fmla="*/ 29704227 w 2032"/>
              <a:gd name="T79" fmla="*/ 268039393 h 2412"/>
              <a:gd name="T80" fmla="*/ 95598009 w 2032"/>
              <a:gd name="T81" fmla="*/ 268039393 h 2412"/>
              <a:gd name="T82" fmla="*/ 75751972 w 2032"/>
              <a:gd name="T83" fmla="*/ 248338137 h 2412"/>
              <a:gd name="T84" fmla="*/ 121929735 w 2032"/>
              <a:gd name="T85" fmla="*/ 268039393 h 2412"/>
              <a:gd name="T86" fmla="*/ 141645755 w 2032"/>
              <a:gd name="T87" fmla="*/ 248338137 h 2412"/>
              <a:gd name="T88" fmla="*/ 121929735 w 2032"/>
              <a:gd name="T89" fmla="*/ 268039393 h 2412"/>
              <a:gd name="T90" fmla="*/ 187693861 w 2032"/>
              <a:gd name="T91" fmla="*/ 268039393 h 2412"/>
              <a:gd name="T92" fmla="*/ 167977481 w 2032"/>
              <a:gd name="T93" fmla="*/ 248338137 h 2412"/>
              <a:gd name="T94" fmla="*/ 214155243 w 2032"/>
              <a:gd name="T95" fmla="*/ 268039393 h 2412"/>
              <a:gd name="T96" fmla="*/ 233871263 w 2032"/>
              <a:gd name="T97" fmla="*/ 248338137 h 2412"/>
              <a:gd name="T98" fmla="*/ 214155243 w 2032"/>
              <a:gd name="T99" fmla="*/ 268039393 h 2412"/>
              <a:gd name="T100" fmla="*/ 49550263 w 2032"/>
              <a:gd name="T101" fmla="*/ 130001717 h 2412"/>
              <a:gd name="T102" fmla="*/ 29704227 w 2032"/>
              <a:gd name="T103" fmla="*/ 110170855 h 2412"/>
              <a:gd name="T104" fmla="*/ 14916941 w 2032"/>
              <a:gd name="T105" fmla="*/ 0 h 2412"/>
              <a:gd name="T106" fmla="*/ 248658548 w 2032"/>
              <a:gd name="T107" fmla="*/ 0 h 2412"/>
              <a:gd name="T108" fmla="*/ 259165379 w 2032"/>
              <a:gd name="T109" fmla="*/ 4406978 h 2412"/>
              <a:gd name="T110" fmla="*/ 263445833 w 2032"/>
              <a:gd name="T111" fmla="*/ 297591096 h 2412"/>
              <a:gd name="T112" fmla="*/ 259165379 w 2032"/>
              <a:gd name="T113" fmla="*/ 308089576 h 2412"/>
              <a:gd name="T114" fmla="*/ 248658548 w 2032"/>
              <a:gd name="T115" fmla="*/ 312496554 h 2412"/>
              <a:gd name="T116" fmla="*/ 14916941 w 2032"/>
              <a:gd name="T117" fmla="*/ 312496554 h 2412"/>
              <a:gd name="T118" fmla="*/ 4410110 w 2032"/>
              <a:gd name="T119" fmla="*/ 308089576 h 2412"/>
              <a:gd name="T120" fmla="*/ 0 w 2032"/>
              <a:gd name="T121" fmla="*/ 14775852 h 2412"/>
              <a:gd name="T122" fmla="*/ 4410110 w 2032"/>
              <a:gd name="T123" fmla="*/ 4406978 h 2412"/>
              <a:gd name="T124" fmla="*/ 14916941 w 2032"/>
              <a:gd name="T125" fmla="*/ 0 h 241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032" h="2412">
                <a:moveTo>
                  <a:pt x="153" y="647"/>
                </a:moveTo>
                <a:lnTo>
                  <a:pt x="1879" y="647"/>
                </a:lnTo>
                <a:lnTo>
                  <a:pt x="1879" y="190"/>
                </a:lnTo>
                <a:lnTo>
                  <a:pt x="153" y="190"/>
                </a:lnTo>
                <a:lnTo>
                  <a:pt x="153" y="647"/>
                </a:lnTo>
                <a:close/>
                <a:moveTo>
                  <a:pt x="584" y="1003"/>
                </a:moveTo>
                <a:lnTo>
                  <a:pt x="737" y="1003"/>
                </a:lnTo>
                <a:lnTo>
                  <a:pt x="737" y="850"/>
                </a:lnTo>
                <a:lnTo>
                  <a:pt x="584" y="850"/>
                </a:lnTo>
                <a:lnTo>
                  <a:pt x="584" y="1003"/>
                </a:lnTo>
                <a:close/>
                <a:moveTo>
                  <a:pt x="940" y="1003"/>
                </a:moveTo>
                <a:lnTo>
                  <a:pt x="1092" y="1003"/>
                </a:lnTo>
                <a:lnTo>
                  <a:pt x="1092" y="850"/>
                </a:lnTo>
                <a:lnTo>
                  <a:pt x="940" y="850"/>
                </a:lnTo>
                <a:lnTo>
                  <a:pt x="940" y="1003"/>
                </a:lnTo>
                <a:close/>
                <a:moveTo>
                  <a:pt x="1295" y="1003"/>
                </a:moveTo>
                <a:lnTo>
                  <a:pt x="1447" y="1003"/>
                </a:lnTo>
                <a:lnTo>
                  <a:pt x="1447" y="850"/>
                </a:lnTo>
                <a:lnTo>
                  <a:pt x="1295" y="850"/>
                </a:lnTo>
                <a:lnTo>
                  <a:pt x="1295" y="1003"/>
                </a:lnTo>
                <a:close/>
                <a:moveTo>
                  <a:pt x="1651" y="1003"/>
                </a:moveTo>
                <a:lnTo>
                  <a:pt x="1803" y="1003"/>
                </a:lnTo>
                <a:lnTo>
                  <a:pt x="1803" y="850"/>
                </a:lnTo>
                <a:lnTo>
                  <a:pt x="1651" y="850"/>
                </a:lnTo>
                <a:lnTo>
                  <a:pt x="1651" y="1003"/>
                </a:lnTo>
                <a:close/>
                <a:moveTo>
                  <a:pt x="229" y="1357"/>
                </a:moveTo>
                <a:lnTo>
                  <a:pt x="382" y="1357"/>
                </a:lnTo>
                <a:lnTo>
                  <a:pt x="382" y="1205"/>
                </a:lnTo>
                <a:lnTo>
                  <a:pt x="229" y="1205"/>
                </a:lnTo>
                <a:lnTo>
                  <a:pt x="229" y="1357"/>
                </a:lnTo>
                <a:close/>
                <a:moveTo>
                  <a:pt x="584" y="1357"/>
                </a:moveTo>
                <a:lnTo>
                  <a:pt x="737" y="1357"/>
                </a:lnTo>
                <a:lnTo>
                  <a:pt x="737" y="1205"/>
                </a:lnTo>
                <a:lnTo>
                  <a:pt x="584" y="1205"/>
                </a:lnTo>
                <a:lnTo>
                  <a:pt x="584" y="1357"/>
                </a:lnTo>
                <a:close/>
                <a:moveTo>
                  <a:pt x="940" y="1357"/>
                </a:moveTo>
                <a:lnTo>
                  <a:pt x="1092" y="1357"/>
                </a:lnTo>
                <a:lnTo>
                  <a:pt x="1092" y="1205"/>
                </a:lnTo>
                <a:lnTo>
                  <a:pt x="940" y="1205"/>
                </a:lnTo>
                <a:lnTo>
                  <a:pt x="940" y="1357"/>
                </a:lnTo>
                <a:close/>
                <a:moveTo>
                  <a:pt x="1295" y="1357"/>
                </a:moveTo>
                <a:lnTo>
                  <a:pt x="1447" y="1357"/>
                </a:lnTo>
                <a:lnTo>
                  <a:pt x="1447" y="1205"/>
                </a:lnTo>
                <a:lnTo>
                  <a:pt x="1295" y="1205"/>
                </a:lnTo>
                <a:lnTo>
                  <a:pt x="1295" y="1357"/>
                </a:lnTo>
                <a:close/>
                <a:moveTo>
                  <a:pt x="1651" y="1357"/>
                </a:moveTo>
                <a:lnTo>
                  <a:pt x="1803" y="1357"/>
                </a:lnTo>
                <a:lnTo>
                  <a:pt x="1803" y="1205"/>
                </a:lnTo>
                <a:lnTo>
                  <a:pt x="1651" y="1205"/>
                </a:lnTo>
                <a:lnTo>
                  <a:pt x="1651" y="1357"/>
                </a:lnTo>
                <a:close/>
                <a:moveTo>
                  <a:pt x="229" y="1712"/>
                </a:moveTo>
                <a:lnTo>
                  <a:pt x="382" y="1712"/>
                </a:lnTo>
                <a:lnTo>
                  <a:pt x="382" y="1560"/>
                </a:lnTo>
                <a:lnTo>
                  <a:pt x="229" y="1560"/>
                </a:lnTo>
                <a:lnTo>
                  <a:pt x="229" y="1712"/>
                </a:lnTo>
                <a:close/>
                <a:moveTo>
                  <a:pt x="584" y="1712"/>
                </a:moveTo>
                <a:lnTo>
                  <a:pt x="737" y="1712"/>
                </a:lnTo>
                <a:lnTo>
                  <a:pt x="737" y="1560"/>
                </a:lnTo>
                <a:lnTo>
                  <a:pt x="584" y="1560"/>
                </a:lnTo>
                <a:lnTo>
                  <a:pt x="584" y="1712"/>
                </a:lnTo>
                <a:close/>
                <a:moveTo>
                  <a:pt x="940" y="1712"/>
                </a:moveTo>
                <a:lnTo>
                  <a:pt x="1092" y="1712"/>
                </a:lnTo>
                <a:lnTo>
                  <a:pt x="1092" y="1560"/>
                </a:lnTo>
                <a:lnTo>
                  <a:pt x="940" y="1560"/>
                </a:lnTo>
                <a:lnTo>
                  <a:pt x="940" y="1712"/>
                </a:lnTo>
                <a:close/>
                <a:moveTo>
                  <a:pt x="1295" y="1712"/>
                </a:moveTo>
                <a:lnTo>
                  <a:pt x="1447" y="1712"/>
                </a:lnTo>
                <a:lnTo>
                  <a:pt x="1447" y="1560"/>
                </a:lnTo>
                <a:lnTo>
                  <a:pt x="1295" y="1560"/>
                </a:lnTo>
                <a:lnTo>
                  <a:pt x="1295" y="1712"/>
                </a:lnTo>
                <a:close/>
                <a:moveTo>
                  <a:pt x="1651" y="1712"/>
                </a:moveTo>
                <a:lnTo>
                  <a:pt x="1803" y="1712"/>
                </a:lnTo>
                <a:lnTo>
                  <a:pt x="1803" y="1560"/>
                </a:lnTo>
                <a:lnTo>
                  <a:pt x="1651" y="1560"/>
                </a:lnTo>
                <a:lnTo>
                  <a:pt x="1651" y="1712"/>
                </a:lnTo>
                <a:close/>
                <a:moveTo>
                  <a:pt x="229" y="2068"/>
                </a:moveTo>
                <a:lnTo>
                  <a:pt x="382" y="2068"/>
                </a:lnTo>
                <a:lnTo>
                  <a:pt x="382" y="1916"/>
                </a:lnTo>
                <a:lnTo>
                  <a:pt x="229" y="1916"/>
                </a:lnTo>
                <a:lnTo>
                  <a:pt x="229" y="2068"/>
                </a:lnTo>
                <a:close/>
                <a:moveTo>
                  <a:pt x="584" y="2068"/>
                </a:moveTo>
                <a:lnTo>
                  <a:pt x="737" y="2068"/>
                </a:lnTo>
                <a:lnTo>
                  <a:pt x="737" y="1916"/>
                </a:lnTo>
                <a:lnTo>
                  <a:pt x="584" y="1916"/>
                </a:lnTo>
                <a:lnTo>
                  <a:pt x="584" y="2068"/>
                </a:lnTo>
                <a:close/>
                <a:moveTo>
                  <a:pt x="940" y="2068"/>
                </a:moveTo>
                <a:lnTo>
                  <a:pt x="1092" y="2068"/>
                </a:lnTo>
                <a:lnTo>
                  <a:pt x="1092" y="1916"/>
                </a:lnTo>
                <a:lnTo>
                  <a:pt x="940" y="1916"/>
                </a:lnTo>
                <a:lnTo>
                  <a:pt x="940" y="2068"/>
                </a:lnTo>
                <a:close/>
                <a:moveTo>
                  <a:pt x="1295" y="2068"/>
                </a:moveTo>
                <a:lnTo>
                  <a:pt x="1447" y="2068"/>
                </a:lnTo>
                <a:lnTo>
                  <a:pt x="1447" y="1916"/>
                </a:lnTo>
                <a:lnTo>
                  <a:pt x="1295" y="1916"/>
                </a:lnTo>
                <a:lnTo>
                  <a:pt x="1295" y="2068"/>
                </a:lnTo>
                <a:close/>
                <a:moveTo>
                  <a:pt x="1651" y="2068"/>
                </a:moveTo>
                <a:lnTo>
                  <a:pt x="1803" y="2068"/>
                </a:lnTo>
                <a:lnTo>
                  <a:pt x="1803" y="1916"/>
                </a:lnTo>
                <a:lnTo>
                  <a:pt x="1651" y="1916"/>
                </a:lnTo>
                <a:lnTo>
                  <a:pt x="1651" y="2068"/>
                </a:lnTo>
                <a:close/>
                <a:moveTo>
                  <a:pt x="229" y="1003"/>
                </a:moveTo>
                <a:lnTo>
                  <a:pt x="382" y="1003"/>
                </a:lnTo>
                <a:lnTo>
                  <a:pt x="382" y="850"/>
                </a:lnTo>
                <a:lnTo>
                  <a:pt x="229" y="850"/>
                </a:lnTo>
                <a:lnTo>
                  <a:pt x="229" y="1003"/>
                </a:lnTo>
                <a:close/>
                <a:moveTo>
                  <a:pt x="115" y="0"/>
                </a:moveTo>
                <a:lnTo>
                  <a:pt x="1917" y="0"/>
                </a:lnTo>
                <a:cubicBezTo>
                  <a:pt x="1948" y="0"/>
                  <a:pt x="1977" y="13"/>
                  <a:pt x="1998" y="34"/>
                </a:cubicBezTo>
                <a:cubicBezTo>
                  <a:pt x="2018" y="54"/>
                  <a:pt x="2031" y="82"/>
                  <a:pt x="2031" y="114"/>
                </a:cubicBezTo>
                <a:lnTo>
                  <a:pt x="2031" y="2296"/>
                </a:lnTo>
                <a:cubicBezTo>
                  <a:pt x="2031" y="2328"/>
                  <a:pt x="2018" y="2356"/>
                  <a:pt x="1998" y="2377"/>
                </a:cubicBezTo>
                <a:cubicBezTo>
                  <a:pt x="1977" y="2398"/>
                  <a:pt x="1948" y="2411"/>
                  <a:pt x="1917" y="2411"/>
                </a:cubicBezTo>
                <a:lnTo>
                  <a:pt x="115" y="2411"/>
                </a:lnTo>
                <a:cubicBezTo>
                  <a:pt x="83" y="2411"/>
                  <a:pt x="55" y="2398"/>
                  <a:pt x="34" y="2377"/>
                </a:cubicBezTo>
                <a:cubicBezTo>
                  <a:pt x="13" y="2356"/>
                  <a:pt x="0" y="2328"/>
                  <a:pt x="0" y="2296"/>
                </a:cubicBezTo>
                <a:lnTo>
                  <a:pt x="0" y="114"/>
                </a:lnTo>
                <a:cubicBezTo>
                  <a:pt x="0" y="82"/>
                  <a:pt x="13" y="54"/>
                  <a:pt x="34" y="34"/>
                </a:cubicBezTo>
                <a:cubicBezTo>
                  <a:pt x="55" y="13"/>
                  <a:pt x="83" y="0"/>
                  <a:pt x="115" y="0"/>
                </a:cubicBezTo>
                <a:close/>
              </a:path>
            </a:pathLst>
          </a:custGeom>
          <a:solidFill>
            <a:schemeClr val="tx2"/>
          </a:solidFill>
          <a:ln>
            <a:noFill/>
          </a:ln>
          <a:effectLst/>
        </p:spPr>
        <p:txBody>
          <a:bodyPr wrap="none" anchor="ctr"/>
          <a:lstStyle/>
          <a:p>
            <a:endParaRPr lang="en-US" dirty="0">
              <a:latin typeface="Lato Light" panose="020F0502020204030203" pitchFamily="34" charset="0"/>
            </a:endParaRPr>
          </a:p>
        </p:txBody>
      </p:sp>
      <p:sp>
        <p:nvSpPr>
          <p:cNvPr id="91" name="Subtitle 2">
            <a:extLst>
              <a:ext uri="{FF2B5EF4-FFF2-40B4-BE49-F238E27FC236}">
                <a16:creationId xmlns:a16="http://schemas.microsoft.com/office/drawing/2014/main" id="{1A5EFEFB-57EB-8B43-BAEC-5A41B337ED0E}"/>
              </a:ext>
            </a:extLst>
          </p:cNvPr>
          <p:cNvSpPr txBox="1">
            <a:spLocks/>
          </p:cNvSpPr>
          <p:nvPr/>
        </p:nvSpPr>
        <p:spPr>
          <a:xfrm>
            <a:off x="2989160" y="3809453"/>
            <a:ext cx="1960665"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 a practice whereby companies seek to go above and.</a:t>
            </a:r>
          </a:p>
        </p:txBody>
      </p:sp>
      <p:sp>
        <p:nvSpPr>
          <p:cNvPr id="92" name="Subtitle 2">
            <a:extLst>
              <a:ext uri="{FF2B5EF4-FFF2-40B4-BE49-F238E27FC236}">
                <a16:creationId xmlns:a16="http://schemas.microsoft.com/office/drawing/2014/main" id="{5200B9DC-2379-F94E-8F39-F1B54B9217F6}"/>
              </a:ext>
            </a:extLst>
          </p:cNvPr>
          <p:cNvSpPr txBox="1">
            <a:spLocks/>
          </p:cNvSpPr>
          <p:nvPr/>
        </p:nvSpPr>
        <p:spPr>
          <a:xfrm>
            <a:off x="10419205" y="3809453"/>
            <a:ext cx="1960665"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 a practice whereby companies seek to go above and.</a:t>
            </a:r>
          </a:p>
        </p:txBody>
      </p:sp>
      <p:sp>
        <p:nvSpPr>
          <p:cNvPr id="93" name="Subtitle 2">
            <a:extLst>
              <a:ext uri="{FF2B5EF4-FFF2-40B4-BE49-F238E27FC236}">
                <a16:creationId xmlns:a16="http://schemas.microsoft.com/office/drawing/2014/main" id="{DF7D8B19-29D9-6946-B8DA-B6732CEC60E9}"/>
              </a:ext>
            </a:extLst>
          </p:cNvPr>
          <p:cNvSpPr txBox="1">
            <a:spLocks/>
          </p:cNvSpPr>
          <p:nvPr/>
        </p:nvSpPr>
        <p:spPr>
          <a:xfrm>
            <a:off x="17849169" y="3809453"/>
            <a:ext cx="1960665"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 a practice whereby companies seek to go above and.</a:t>
            </a:r>
          </a:p>
        </p:txBody>
      </p:sp>
      <p:sp>
        <p:nvSpPr>
          <p:cNvPr id="94" name="Subtitle 2">
            <a:extLst>
              <a:ext uri="{FF2B5EF4-FFF2-40B4-BE49-F238E27FC236}">
                <a16:creationId xmlns:a16="http://schemas.microsoft.com/office/drawing/2014/main" id="{13E9C898-E484-974B-A322-6EF1DF3EB937}"/>
              </a:ext>
            </a:extLst>
          </p:cNvPr>
          <p:cNvSpPr txBox="1">
            <a:spLocks/>
          </p:cNvSpPr>
          <p:nvPr/>
        </p:nvSpPr>
        <p:spPr>
          <a:xfrm>
            <a:off x="2989160" y="8556138"/>
            <a:ext cx="1960665" cy="318753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 a practice whereby companies seek to go above and.</a:t>
            </a:r>
          </a:p>
        </p:txBody>
      </p:sp>
      <p:sp>
        <p:nvSpPr>
          <p:cNvPr id="95" name="Subtitle 2">
            <a:extLst>
              <a:ext uri="{FF2B5EF4-FFF2-40B4-BE49-F238E27FC236}">
                <a16:creationId xmlns:a16="http://schemas.microsoft.com/office/drawing/2014/main" id="{DFD0B035-09F1-684D-A8FF-588A50ABA163}"/>
              </a:ext>
            </a:extLst>
          </p:cNvPr>
          <p:cNvSpPr txBox="1">
            <a:spLocks/>
          </p:cNvSpPr>
          <p:nvPr/>
        </p:nvSpPr>
        <p:spPr>
          <a:xfrm>
            <a:off x="10419205" y="8556138"/>
            <a:ext cx="1960665"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 a practice whereby companies seek to go above and.</a:t>
            </a:r>
          </a:p>
        </p:txBody>
      </p:sp>
      <p:sp>
        <p:nvSpPr>
          <p:cNvPr id="96" name="Subtitle 2">
            <a:extLst>
              <a:ext uri="{FF2B5EF4-FFF2-40B4-BE49-F238E27FC236}">
                <a16:creationId xmlns:a16="http://schemas.microsoft.com/office/drawing/2014/main" id="{6FC12FA3-FA90-9C45-998E-4F3A2E9053B9}"/>
              </a:ext>
            </a:extLst>
          </p:cNvPr>
          <p:cNvSpPr txBox="1">
            <a:spLocks/>
          </p:cNvSpPr>
          <p:nvPr/>
        </p:nvSpPr>
        <p:spPr>
          <a:xfrm>
            <a:off x="17849169" y="8556138"/>
            <a:ext cx="1960665" cy="3187539"/>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bg1"/>
                </a:solidFill>
                <a:latin typeface="Lato" panose="020F0502020204030203" pitchFamily="34" charset="0"/>
                <a:ea typeface="Lato" panose="020F0502020204030203" pitchFamily="34" charset="0"/>
                <a:cs typeface="Lato" panose="020F0502020204030203" pitchFamily="34" charset="0"/>
              </a:rPr>
              <a:t>Green marketing is a practice whereby companies seek to go above and.</a:t>
            </a:r>
          </a:p>
        </p:txBody>
      </p:sp>
    </p:spTree>
    <p:extLst>
      <p:ext uri="{BB962C8B-B14F-4D97-AF65-F5344CB8AC3E}">
        <p14:creationId xmlns:p14="http://schemas.microsoft.com/office/powerpoint/2010/main" val="5825780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0" name="Straight Connector 209">
            <a:extLst>
              <a:ext uri="{FF2B5EF4-FFF2-40B4-BE49-F238E27FC236}">
                <a16:creationId xmlns:a16="http://schemas.microsoft.com/office/drawing/2014/main" id="{66AD0441-4435-3A46-9987-C2244AF78CA3}"/>
              </a:ext>
            </a:extLst>
          </p:cNvPr>
          <p:cNvCxnSpPr>
            <a:cxnSpLocks/>
          </p:cNvCxnSpPr>
          <p:nvPr/>
        </p:nvCxnSpPr>
        <p:spPr>
          <a:xfrm>
            <a:off x="19938543" y="6840856"/>
            <a:ext cx="2467" cy="1828022"/>
          </a:xfrm>
          <a:prstGeom prst="line">
            <a:avLst/>
          </a:prstGeom>
          <a:solidFill>
            <a:schemeClr val="bg2"/>
          </a:solidFill>
          <a:ln w="38100" cap="rnd">
            <a:solidFill>
              <a:schemeClr val="accent4"/>
            </a:solidFill>
            <a:prstDash val="sysDash"/>
          </a:ln>
          <a:effectLst/>
        </p:spPr>
      </p:cxnSp>
      <p:cxnSp>
        <p:nvCxnSpPr>
          <p:cNvPr id="209" name="Straight Connector 208">
            <a:extLst>
              <a:ext uri="{FF2B5EF4-FFF2-40B4-BE49-F238E27FC236}">
                <a16:creationId xmlns:a16="http://schemas.microsoft.com/office/drawing/2014/main" id="{4257C34E-CBEC-9D4A-8CB2-E454CE762E56}"/>
              </a:ext>
            </a:extLst>
          </p:cNvPr>
          <p:cNvCxnSpPr>
            <a:cxnSpLocks/>
          </p:cNvCxnSpPr>
          <p:nvPr/>
        </p:nvCxnSpPr>
        <p:spPr>
          <a:xfrm>
            <a:off x="14714355" y="6840856"/>
            <a:ext cx="2467" cy="1828022"/>
          </a:xfrm>
          <a:prstGeom prst="line">
            <a:avLst/>
          </a:prstGeom>
          <a:solidFill>
            <a:schemeClr val="bg2"/>
          </a:solidFill>
          <a:ln w="38100" cap="rnd">
            <a:solidFill>
              <a:schemeClr val="accent3"/>
            </a:solidFill>
            <a:prstDash val="sysDash"/>
          </a:ln>
          <a:effectLst/>
        </p:spPr>
      </p:cxnSp>
      <p:cxnSp>
        <p:nvCxnSpPr>
          <p:cNvPr id="208" name="Straight Connector 207">
            <a:extLst>
              <a:ext uri="{FF2B5EF4-FFF2-40B4-BE49-F238E27FC236}">
                <a16:creationId xmlns:a16="http://schemas.microsoft.com/office/drawing/2014/main" id="{D1D91D8B-4167-4E45-839F-DD095BB4DB6C}"/>
              </a:ext>
            </a:extLst>
          </p:cNvPr>
          <p:cNvCxnSpPr>
            <a:cxnSpLocks/>
          </p:cNvCxnSpPr>
          <p:nvPr/>
        </p:nvCxnSpPr>
        <p:spPr>
          <a:xfrm>
            <a:off x="9558853" y="6840856"/>
            <a:ext cx="2467" cy="1828022"/>
          </a:xfrm>
          <a:prstGeom prst="line">
            <a:avLst/>
          </a:prstGeom>
          <a:solidFill>
            <a:schemeClr val="bg2"/>
          </a:solidFill>
          <a:ln w="38100" cap="rnd">
            <a:solidFill>
              <a:schemeClr val="accent2"/>
            </a:solidFill>
            <a:prstDash val="sysDash"/>
          </a:ln>
          <a:effectLst/>
        </p:spPr>
      </p:cxnSp>
      <p:sp useBgFill="1">
        <p:nvSpPr>
          <p:cNvPr id="203" name="Freeform 1">
            <a:extLst>
              <a:ext uri="{FF2B5EF4-FFF2-40B4-BE49-F238E27FC236}">
                <a16:creationId xmlns:a16="http://schemas.microsoft.com/office/drawing/2014/main" id="{AD02C53D-C03F-564F-9E1A-9D4413BD5EDA}"/>
              </a:ext>
            </a:extLst>
          </p:cNvPr>
          <p:cNvSpPr>
            <a:spLocks noChangeArrowheads="1"/>
          </p:cNvSpPr>
          <p:nvPr/>
        </p:nvSpPr>
        <p:spPr bwMode="auto">
          <a:xfrm>
            <a:off x="17940198" y="2840276"/>
            <a:ext cx="4001618" cy="4001618"/>
          </a:xfrm>
          <a:custGeom>
            <a:avLst/>
            <a:gdLst>
              <a:gd name="T0" fmla="*/ 3855 w 3856"/>
              <a:gd name="T1" fmla="*/ 1928 h 3856"/>
              <a:gd name="T2" fmla="*/ 3855 w 3856"/>
              <a:gd name="T3" fmla="*/ 1928 h 3856"/>
              <a:gd name="T4" fmla="*/ 1927 w 3856"/>
              <a:gd name="T5" fmla="*/ 0 h 3856"/>
              <a:gd name="T6" fmla="*/ 1927 w 3856"/>
              <a:gd name="T7" fmla="*/ 0 h 3856"/>
              <a:gd name="T8" fmla="*/ 0 w 3856"/>
              <a:gd name="T9" fmla="*/ 1928 h 3856"/>
              <a:gd name="T10" fmla="*/ 0 w 3856"/>
              <a:gd name="T11" fmla="*/ 1928 h 3856"/>
              <a:gd name="T12" fmla="*/ 1927 w 3856"/>
              <a:gd name="T13" fmla="*/ 3855 h 3856"/>
              <a:gd name="T14" fmla="*/ 1927 w 3856"/>
              <a:gd name="T15" fmla="*/ 3855 h 3856"/>
              <a:gd name="T16" fmla="*/ 3855 w 3856"/>
              <a:gd name="T17" fmla="*/ 192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6" h="3856">
                <a:moveTo>
                  <a:pt x="3855" y="1928"/>
                </a:moveTo>
                <a:lnTo>
                  <a:pt x="3855" y="1928"/>
                </a:lnTo>
                <a:cubicBezTo>
                  <a:pt x="3855" y="863"/>
                  <a:pt x="2991" y="0"/>
                  <a:pt x="1927" y="0"/>
                </a:cubicBezTo>
                <a:lnTo>
                  <a:pt x="1927" y="0"/>
                </a:lnTo>
                <a:cubicBezTo>
                  <a:pt x="863" y="0"/>
                  <a:pt x="0" y="863"/>
                  <a:pt x="0" y="1928"/>
                </a:cubicBezTo>
                <a:lnTo>
                  <a:pt x="0" y="1928"/>
                </a:lnTo>
                <a:cubicBezTo>
                  <a:pt x="0" y="2992"/>
                  <a:pt x="863" y="3855"/>
                  <a:pt x="1927" y="3855"/>
                </a:cubicBezTo>
                <a:lnTo>
                  <a:pt x="1927" y="3855"/>
                </a:lnTo>
                <a:cubicBezTo>
                  <a:pt x="2991" y="3855"/>
                  <a:pt x="3855" y="2992"/>
                  <a:pt x="3855" y="1928"/>
                </a:cubicBezTo>
              </a:path>
            </a:pathLst>
          </a:custGeom>
          <a:ln w="38100" cap="rnd">
            <a:solidFill>
              <a:schemeClr val="accent4"/>
            </a:solidFill>
            <a:prstDash val="sysDash"/>
          </a:ln>
          <a:effectLst/>
        </p:spPr>
        <p:txBody>
          <a:bodyPr wrap="none" anchor="ctr"/>
          <a:lstStyle/>
          <a:p>
            <a:endParaRPr lang="en-US" sz="6532" dirty="0">
              <a:latin typeface="Lato Light" panose="020F0502020204030203" pitchFamily="34" charset="0"/>
            </a:endParaRPr>
          </a:p>
        </p:txBody>
      </p:sp>
      <p:sp useBgFill="1">
        <p:nvSpPr>
          <p:cNvPr id="202" name="Freeform 1">
            <a:extLst>
              <a:ext uri="{FF2B5EF4-FFF2-40B4-BE49-F238E27FC236}">
                <a16:creationId xmlns:a16="http://schemas.microsoft.com/office/drawing/2014/main" id="{64525CA3-4EF9-0949-B397-C62548BFFAAC}"/>
              </a:ext>
            </a:extLst>
          </p:cNvPr>
          <p:cNvSpPr>
            <a:spLocks noChangeArrowheads="1"/>
          </p:cNvSpPr>
          <p:nvPr/>
        </p:nvSpPr>
        <p:spPr bwMode="auto">
          <a:xfrm>
            <a:off x="12719096" y="2840276"/>
            <a:ext cx="4001618" cy="4001618"/>
          </a:xfrm>
          <a:custGeom>
            <a:avLst/>
            <a:gdLst>
              <a:gd name="T0" fmla="*/ 3855 w 3856"/>
              <a:gd name="T1" fmla="*/ 1928 h 3856"/>
              <a:gd name="T2" fmla="*/ 3855 w 3856"/>
              <a:gd name="T3" fmla="*/ 1928 h 3856"/>
              <a:gd name="T4" fmla="*/ 1927 w 3856"/>
              <a:gd name="T5" fmla="*/ 0 h 3856"/>
              <a:gd name="T6" fmla="*/ 1927 w 3856"/>
              <a:gd name="T7" fmla="*/ 0 h 3856"/>
              <a:gd name="T8" fmla="*/ 0 w 3856"/>
              <a:gd name="T9" fmla="*/ 1928 h 3856"/>
              <a:gd name="T10" fmla="*/ 0 w 3856"/>
              <a:gd name="T11" fmla="*/ 1928 h 3856"/>
              <a:gd name="T12" fmla="*/ 1927 w 3856"/>
              <a:gd name="T13" fmla="*/ 3855 h 3856"/>
              <a:gd name="T14" fmla="*/ 1927 w 3856"/>
              <a:gd name="T15" fmla="*/ 3855 h 3856"/>
              <a:gd name="T16" fmla="*/ 3855 w 3856"/>
              <a:gd name="T17" fmla="*/ 192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6" h="3856">
                <a:moveTo>
                  <a:pt x="3855" y="1928"/>
                </a:moveTo>
                <a:lnTo>
                  <a:pt x="3855" y="1928"/>
                </a:lnTo>
                <a:cubicBezTo>
                  <a:pt x="3855" y="863"/>
                  <a:pt x="2991" y="0"/>
                  <a:pt x="1927" y="0"/>
                </a:cubicBezTo>
                <a:lnTo>
                  <a:pt x="1927" y="0"/>
                </a:lnTo>
                <a:cubicBezTo>
                  <a:pt x="863" y="0"/>
                  <a:pt x="0" y="863"/>
                  <a:pt x="0" y="1928"/>
                </a:cubicBezTo>
                <a:lnTo>
                  <a:pt x="0" y="1928"/>
                </a:lnTo>
                <a:cubicBezTo>
                  <a:pt x="0" y="2992"/>
                  <a:pt x="863" y="3855"/>
                  <a:pt x="1927" y="3855"/>
                </a:cubicBezTo>
                <a:lnTo>
                  <a:pt x="1927" y="3855"/>
                </a:lnTo>
                <a:cubicBezTo>
                  <a:pt x="2991" y="3855"/>
                  <a:pt x="3855" y="2992"/>
                  <a:pt x="3855" y="1928"/>
                </a:cubicBezTo>
              </a:path>
            </a:pathLst>
          </a:custGeom>
          <a:ln w="38100" cap="rnd">
            <a:solidFill>
              <a:schemeClr val="accent3"/>
            </a:solidFill>
            <a:prstDash val="sysDash"/>
          </a:ln>
          <a:effectLst/>
        </p:spPr>
        <p:txBody>
          <a:bodyPr wrap="none" anchor="ctr"/>
          <a:lstStyle/>
          <a:p>
            <a:endParaRPr lang="en-US" sz="6532" dirty="0">
              <a:latin typeface="Lato Light" panose="020F0502020204030203" pitchFamily="34" charset="0"/>
            </a:endParaRPr>
          </a:p>
        </p:txBody>
      </p:sp>
      <p:sp useBgFill="1">
        <p:nvSpPr>
          <p:cNvPr id="201" name="Freeform 1">
            <a:extLst>
              <a:ext uri="{FF2B5EF4-FFF2-40B4-BE49-F238E27FC236}">
                <a16:creationId xmlns:a16="http://schemas.microsoft.com/office/drawing/2014/main" id="{D53B5AFF-1033-4142-A4D2-393C05633FDB}"/>
              </a:ext>
            </a:extLst>
          </p:cNvPr>
          <p:cNvSpPr>
            <a:spLocks noChangeArrowheads="1"/>
          </p:cNvSpPr>
          <p:nvPr/>
        </p:nvSpPr>
        <p:spPr bwMode="auto">
          <a:xfrm>
            <a:off x="7558044" y="2840276"/>
            <a:ext cx="4001618" cy="4001618"/>
          </a:xfrm>
          <a:custGeom>
            <a:avLst/>
            <a:gdLst>
              <a:gd name="T0" fmla="*/ 3855 w 3856"/>
              <a:gd name="T1" fmla="*/ 1928 h 3856"/>
              <a:gd name="T2" fmla="*/ 3855 w 3856"/>
              <a:gd name="T3" fmla="*/ 1928 h 3856"/>
              <a:gd name="T4" fmla="*/ 1927 w 3856"/>
              <a:gd name="T5" fmla="*/ 0 h 3856"/>
              <a:gd name="T6" fmla="*/ 1927 w 3856"/>
              <a:gd name="T7" fmla="*/ 0 h 3856"/>
              <a:gd name="T8" fmla="*/ 0 w 3856"/>
              <a:gd name="T9" fmla="*/ 1928 h 3856"/>
              <a:gd name="T10" fmla="*/ 0 w 3856"/>
              <a:gd name="T11" fmla="*/ 1928 h 3856"/>
              <a:gd name="T12" fmla="*/ 1927 w 3856"/>
              <a:gd name="T13" fmla="*/ 3855 h 3856"/>
              <a:gd name="T14" fmla="*/ 1927 w 3856"/>
              <a:gd name="T15" fmla="*/ 3855 h 3856"/>
              <a:gd name="T16" fmla="*/ 3855 w 3856"/>
              <a:gd name="T17" fmla="*/ 192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6" h="3856">
                <a:moveTo>
                  <a:pt x="3855" y="1928"/>
                </a:moveTo>
                <a:lnTo>
                  <a:pt x="3855" y="1928"/>
                </a:lnTo>
                <a:cubicBezTo>
                  <a:pt x="3855" y="863"/>
                  <a:pt x="2991" y="0"/>
                  <a:pt x="1927" y="0"/>
                </a:cubicBezTo>
                <a:lnTo>
                  <a:pt x="1927" y="0"/>
                </a:lnTo>
                <a:cubicBezTo>
                  <a:pt x="863" y="0"/>
                  <a:pt x="0" y="863"/>
                  <a:pt x="0" y="1928"/>
                </a:cubicBezTo>
                <a:lnTo>
                  <a:pt x="0" y="1928"/>
                </a:lnTo>
                <a:cubicBezTo>
                  <a:pt x="0" y="2992"/>
                  <a:pt x="863" y="3855"/>
                  <a:pt x="1927" y="3855"/>
                </a:cubicBezTo>
                <a:lnTo>
                  <a:pt x="1927" y="3855"/>
                </a:lnTo>
                <a:cubicBezTo>
                  <a:pt x="2991" y="3855"/>
                  <a:pt x="3855" y="2992"/>
                  <a:pt x="3855" y="1928"/>
                </a:cubicBezTo>
              </a:path>
            </a:pathLst>
          </a:custGeom>
          <a:ln w="38100" cap="rnd">
            <a:solidFill>
              <a:schemeClr val="accent2"/>
            </a:solidFill>
            <a:prstDash val="sysDash"/>
          </a:ln>
          <a:effectLst/>
        </p:spPr>
        <p:txBody>
          <a:bodyPr wrap="none" anchor="ctr"/>
          <a:lstStyle/>
          <a:p>
            <a:endParaRPr lang="en-US" sz="6532" dirty="0">
              <a:latin typeface="Lato Light" panose="020F0502020204030203" pitchFamily="34" charset="0"/>
            </a:endParaRPr>
          </a:p>
        </p:txBody>
      </p:sp>
      <p:sp useBgFill="1">
        <p:nvSpPr>
          <p:cNvPr id="200" name="Freeform 1">
            <a:extLst>
              <a:ext uri="{FF2B5EF4-FFF2-40B4-BE49-F238E27FC236}">
                <a16:creationId xmlns:a16="http://schemas.microsoft.com/office/drawing/2014/main" id="{6C4AED72-1D72-0C4E-A5F7-80C04A6ABFFA}"/>
              </a:ext>
            </a:extLst>
          </p:cNvPr>
          <p:cNvSpPr>
            <a:spLocks noChangeArrowheads="1"/>
          </p:cNvSpPr>
          <p:nvPr/>
        </p:nvSpPr>
        <p:spPr bwMode="auto">
          <a:xfrm>
            <a:off x="2400695" y="2840276"/>
            <a:ext cx="4001618" cy="4001618"/>
          </a:xfrm>
          <a:custGeom>
            <a:avLst/>
            <a:gdLst>
              <a:gd name="T0" fmla="*/ 3855 w 3856"/>
              <a:gd name="T1" fmla="*/ 1928 h 3856"/>
              <a:gd name="T2" fmla="*/ 3855 w 3856"/>
              <a:gd name="T3" fmla="*/ 1928 h 3856"/>
              <a:gd name="T4" fmla="*/ 1927 w 3856"/>
              <a:gd name="T5" fmla="*/ 0 h 3856"/>
              <a:gd name="T6" fmla="*/ 1927 w 3856"/>
              <a:gd name="T7" fmla="*/ 0 h 3856"/>
              <a:gd name="T8" fmla="*/ 0 w 3856"/>
              <a:gd name="T9" fmla="*/ 1928 h 3856"/>
              <a:gd name="T10" fmla="*/ 0 w 3856"/>
              <a:gd name="T11" fmla="*/ 1928 h 3856"/>
              <a:gd name="T12" fmla="*/ 1927 w 3856"/>
              <a:gd name="T13" fmla="*/ 3855 h 3856"/>
              <a:gd name="T14" fmla="*/ 1927 w 3856"/>
              <a:gd name="T15" fmla="*/ 3855 h 3856"/>
              <a:gd name="T16" fmla="*/ 3855 w 3856"/>
              <a:gd name="T17" fmla="*/ 192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6" h="3856">
                <a:moveTo>
                  <a:pt x="3855" y="1928"/>
                </a:moveTo>
                <a:lnTo>
                  <a:pt x="3855" y="1928"/>
                </a:lnTo>
                <a:cubicBezTo>
                  <a:pt x="3855" y="863"/>
                  <a:pt x="2991" y="0"/>
                  <a:pt x="1927" y="0"/>
                </a:cubicBezTo>
                <a:lnTo>
                  <a:pt x="1927" y="0"/>
                </a:lnTo>
                <a:cubicBezTo>
                  <a:pt x="863" y="0"/>
                  <a:pt x="0" y="863"/>
                  <a:pt x="0" y="1928"/>
                </a:cubicBezTo>
                <a:lnTo>
                  <a:pt x="0" y="1928"/>
                </a:lnTo>
                <a:cubicBezTo>
                  <a:pt x="0" y="2992"/>
                  <a:pt x="863" y="3855"/>
                  <a:pt x="1927" y="3855"/>
                </a:cubicBezTo>
                <a:lnTo>
                  <a:pt x="1927" y="3855"/>
                </a:lnTo>
                <a:cubicBezTo>
                  <a:pt x="2991" y="3855"/>
                  <a:pt x="3855" y="2992"/>
                  <a:pt x="3855" y="1928"/>
                </a:cubicBezTo>
              </a:path>
            </a:pathLst>
          </a:custGeom>
          <a:ln w="38100" cap="rnd">
            <a:solidFill>
              <a:schemeClr val="accent1"/>
            </a:solidFill>
            <a:prstDash val="sysDash"/>
          </a:ln>
          <a:effectLst/>
        </p:spPr>
        <p:txBody>
          <a:bodyPr wrap="none" anchor="ctr"/>
          <a:lstStyle/>
          <a:p>
            <a:endParaRPr lang="en-US" sz="6532" dirty="0">
              <a:latin typeface="Lato Light" panose="020F0502020204030203" pitchFamily="34" charset="0"/>
            </a:endParaRPr>
          </a:p>
        </p:txBody>
      </p:sp>
      <p:sp>
        <p:nvSpPr>
          <p:cNvPr id="188" name="TextBox 187">
            <a:extLst>
              <a:ext uri="{FF2B5EF4-FFF2-40B4-BE49-F238E27FC236}">
                <a16:creationId xmlns:a16="http://schemas.microsoft.com/office/drawing/2014/main" id="{4D42C4B1-7DF6-DC46-A22D-22071C5A85B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89" name="TextBox 188">
            <a:extLst>
              <a:ext uri="{FF2B5EF4-FFF2-40B4-BE49-F238E27FC236}">
                <a16:creationId xmlns:a16="http://schemas.microsoft.com/office/drawing/2014/main" id="{DD91549B-9E52-C747-BD3C-40AF5E3326F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169" name="Freeform 1">
            <a:extLst>
              <a:ext uri="{FF2B5EF4-FFF2-40B4-BE49-F238E27FC236}">
                <a16:creationId xmlns:a16="http://schemas.microsoft.com/office/drawing/2014/main" id="{463B7D20-D060-2E46-81AE-725B228586CF}"/>
              </a:ext>
            </a:extLst>
          </p:cNvPr>
          <p:cNvSpPr>
            <a:spLocks noChangeArrowheads="1"/>
          </p:cNvSpPr>
          <p:nvPr/>
        </p:nvSpPr>
        <p:spPr bwMode="auto">
          <a:xfrm>
            <a:off x="2785326" y="3224905"/>
            <a:ext cx="3232359" cy="3232359"/>
          </a:xfrm>
          <a:custGeom>
            <a:avLst/>
            <a:gdLst>
              <a:gd name="T0" fmla="*/ 3855 w 3856"/>
              <a:gd name="T1" fmla="*/ 1928 h 3856"/>
              <a:gd name="T2" fmla="*/ 3855 w 3856"/>
              <a:gd name="T3" fmla="*/ 1928 h 3856"/>
              <a:gd name="T4" fmla="*/ 1927 w 3856"/>
              <a:gd name="T5" fmla="*/ 0 h 3856"/>
              <a:gd name="T6" fmla="*/ 1927 w 3856"/>
              <a:gd name="T7" fmla="*/ 0 h 3856"/>
              <a:gd name="T8" fmla="*/ 0 w 3856"/>
              <a:gd name="T9" fmla="*/ 1928 h 3856"/>
              <a:gd name="T10" fmla="*/ 0 w 3856"/>
              <a:gd name="T11" fmla="*/ 1928 h 3856"/>
              <a:gd name="T12" fmla="*/ 1927 w 3856"/>
              <a:gd name="T13" fmla="*/ 3855 h 3856"/>
              <a:gd name="T14" fmla="*/ 1927 w 3856"/>
              <a:gd name="T15" fmla="*/ 3855 h 3856"/>
              <a:gd name="T16" fmla="*/ 3855 w 3856"/>
              <a:gd name="T17" fmla="*/ 192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6" h="3856">
                <a:moveTo>
                  <a:pt x="3855" y="1928"/>
                </a:moveTo>
                <a:lnTo>
                  <a:pt x="3855" y="1928"/>
                </a:lnTo>
                <a:cubicBezTo>
                  <a:pt x="3855" y="863"/>
                  <a:pt x="2991" y="0"/>
                  <a:pt x="1927" y="0"/>
                </a:cubicBezTo>
                <a:lnTo>
                  <a:pt x="1927" y="0"/>
                </a:lnTo>
                <a:cubicBezTo>
                  <a:pt x="863" y="0"/>
                  <a:pt x="0" y="863"/>
                  <a:pt x="0" y="1928"/>
                </a:cubicBezTo>
                <a:lnTo>
                  <a:pt x="0" y="1928"/>
                </a:lnTo>
                <a:cubicBezTo>
                  <a:pt x="0" y="2992"/>
                  <a:pt x="863" y="3855"/>
                  <a:pt x="1927" y="3855"/>
                </a:cubicBezTo>
                <a:lnTo>
                  <a:pt x="1927" y="3855"/>
                </a:lnTo>
                <a:cubicBezTo>
                  <a:pt x="2991" y="3855"/>
                  <a:pt x="3855" y="2992"/>
                  <a:pt x="3855" y="1928"/>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224" name="Freeform 56">
            <a:extLst>
              <a:ext uri="{FF2B5EF4-FFF2-40B4-BE49-F238E27FC236}">
                <a16:creationId xmlns:a16="http://schemas.microsoft.com/office/drawing/2014/main" id="{9AB018ED-B9F4-5947-8A1F-30705C328FB8}"/>
              </a:ext>
            </a:extLst>
          </p:cNvPr>
          <p:cNvSpPr>
            <a:spLocks noChangeArrowheads="1"/>
          </p:cNvSpPr>
          <p:nvPr/>
        </p:nvSpPr>
        <p:spPr bwMode="auto">
          <a:xfrm>
            <a:off x="3435212" y="8606777"/>
            <a:ext cx="1936282" cy="1936280"/>
          </a:xfrm>
          <a:custGeom>
            <a:avLst/>
            <a:gdLst>
              <a:gd name="T0" fmla="*/ 2650 w 2651"/>
              <a:gd name="T1" fmla="*/ 1324 h 2650"/>
              <a:gd name="T2" fmla="*/ 2650 w 2651"/>
              <a:gd name="T3" fmla="*/ 1324 h 2650"/>
              <a:gd name="T4" fmla="*/ 1325 w 2651"/>
              <a:gd name="T5" fmla="*/ 0 h 2650"/>
              <a:gd name="T6" fmla="*/ 1325 w 2651"/>
              <a:gd name="T7" fmla="*/ 0 h 2650"/>
              <a:gd name="T8" fmla="*/ 0 w 2651"/>
              <a:gd name="T9" fmla="*/ 1324 h 2650"/>
              <a:gd name="T10" fmla="*/ 0 w 2651"/>
              <a:gd name="T11" fmla="*/ 1324 h 2650"/>
              <a:gd name="T12" fmla="*/ 1325 w 2651"/>
              <a:gd name="T13" fmla="*/ 2649 h 2650"/>
              <a:gd name="T14" fmla="*/ 1325 w 2651"/>
              <a:gd name="T15" fmla="*/ 2649 h 2650"/>
              <a:gd name="T16" fmla="*/ 2650 w 2651"/>
              <a:gd name="T17" fmla="*/ 1324 h 2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1" h="2650">
                <a:moveTo>
                  <a:pt x="2650" y="1324"/>
                </a:moveTo>
                <a:lnTo>
                  <a:pt x="2650" y="1324"/>
                </a:lnTo>
                <a:cubicBezTo>
                  <a:pt x="2650" y="593"/>
                  <a:pt x="2057" y="0"/>
                  <a:pt x="1325" y="0"/>
                </a:cubicBezTo>
                <a:lnTo>
                  <a:pt x="1325" y="0"/>
                </a:lnTo>
                <a:cubicBezTo>
                  <a:pt x="593" y="0"/>
                  <a:pt x="0" y="593"/>
                  <a:pt x="0" y="1324"/>
                </a:cubicBezTo>
                <a:lnTo>
                  <a:pt x="0" y="1324"/>
                </a:lnTo>
                <a:cubicBezTo>
                  <a:pt x="0" y="2056"/>
                  <a:pt x="593" y="2649"/>
                  <a:pt x="1325" y="2649"/>
                </a:cubicBezTo>
                <a:lnTo>
                  <a:pt x="1325" y="2649"/>
                </a:lnTo>
                <a:cubicBezTo>
                  <a:pt x="2057" y="2649"/>
                  <a:pt x="2650" y="2056"/>
                  <a:pt x="2650" y="1324"/>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useBgFill="1">
        <p:nvSpPr>
          <p:cNvPr id="7225" name="Freeform 57">
            <a:extLst>
              <a:ext uri="{FF2B5EF4-FFF2-40B4-BE49-F238E27FC236}">
                <a16:creationId xmlns:a16="http://schemas.microsoft.com/office/drawing/2014/main" id="{9B747668-8F41-4042-9BB9-FD17715ACD36}"/>
              </a:ext>
            </a:extLst>
          </p:cNvPr>
          <p:cNvSpPr>
            <a:spLocks noChangeArrowheads="1"/>
          </p:cNvSpPr>
          <p:nvPr/>
        </p:nvSpPr>
        <p:spPr bwMode="auto">
          <a:xfrm>
            <a:off x="3659206" y="8830770"/>
            <a:ext cx="1488292" cy="1488292"/>
          </a:xfrm>
          <a:custGeom>
            <a:avLst/>
            <a:gdLst>
              <a:gd name="T0" fmla="*/ 1945 w 1946"/>
              <a:gd name="T1" fmla="*/ 972 h 1946"/>
              <a:gd name="T2" fmla="*/ 1945 w 1946"/>
              <a:gd name="T3" fmla="*/ 972 h 1946"/>
              <a:gd name="T4" fmla="*/ 972 w 1946"/>
              <a:gd name="T5" fmla="*/ 0 h 1946"/>
              <a:gd name="T6" fmla="*/ 972 w 1946"/>
              <a:gd name="T7" fmla="*/ 0 h 1946"/>
              <a:gd name="T8" fmla="*/ 0 w 1946"/>
              <a:gd name="T9" fmla="*/ 972 h 1946"/>
              <a:gd name="T10" fmla="*/ 0 w 1946"/>
              <a:gd name="T11" fmla="*/ 972 h 1946"/>
              <a:gd name="T12" fmla="*/ 972 w 1946"/>
              <a:gd name="T13" fmla="*/ 1945 h 1946"/>
              <a:gd name="T14" fmla="*/ 972 w 1946"/>
              <a:gd name="T15" fmla="*/ 1945 h 1946"/>
              <a:gd name="T16" fmla="*/ 1945 w 1946"/>
              <a:gd name="T17" fmla="*/ 97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6" h="1946">
                <a:moveTo>
                  <a:pt x="1945" y="972"/>
                </a:moveTo>
                <a:lnTo>
                  <a:pt x="1945" y="972"/>
                </a:lnTo>
                <a:cubicBezTo>
                  <a:pt x="1945" y="435"/>
                  <a:pt x="1509" y="0"/>
                  <a:pt x="972" y="0"/>
                </a:cubicBezTo>
                <a:lnTo>
                  <a:pt x="972" y="0"/>
                </a:lnTo>
                <a:cubicBezTo>
                  <a:pt x="436" y="0"/>
                  <a:pt x="0" y="435"/>
                  <a:pt x="0" y="972"/>
                </a:cubicBezTo>
                <a:lnTo>
                  <a:pt x="0" y="972"/>
                </a:lnTo>
                <a:cubicBezTo>
                  <a:pt x="0" y="1510"/>
                  <a:pt x="436" y="1945"/>
                  <a:pt x="972" y="1945"/>
                </a:cubicBezTo>
                <a:lnTo>
                  <a:pt x="972" y="1945"/>
                </a:lnTo>
                <a:cubicBezTo>
                  <a:pt x="1509" y="1945"/>
                  <a:pt x="1945" y="1510"/>
                  <a:pt x="1945" y="972"/>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226" name="Freeform 58">
            <a:extLst>
              <a:ext uri="{FF2B5EF4-FFF2-40B4-BE49-F238E27FC236}">
                <a16:creationId xmlns:a16="http://schemas.microsoft.com/office/drawing/2014/main" id="{A1B5AD82-5DDC-134C-9FF8-3A93FE779F5A}"/>
              </a:ext>
            </a:extLst>
          </p:cNvPr>
          <p:cNvSpPr>
            <a:spLocks noChangeArrowheads="1"/>
          </p:cNvSpPr>
          <p:nvPr/>
        </p:nvSpPr>
        <p:spPr bwMode="auto">
          <a:xfrm>
            <a:off x="4042763" y="7466006"/>
            <a:ext cx="721177" cy="721180"/>
          </a:xfrm>
          <a:custGeom>
            <a:avLst/>
            <a:gdLst>
              <a:gd name="T0" fmla="*/ 861 w 862"/>
              <a:gd name="T1" fmla="*/ 430 h 862"/>
              <a:gd name="T2" fmla="*/ 861 w 862"/>
              <a:gd name="T3" fmla="*/ 430 h 862"/>
              <a:gd name="T4" fmla="*/ 430 w 862"/>
              <a:gd name="T5" fmla="*/ 0 h 862"/>
              <a:gd name="T6" fmla="*/ 430 w 862"/>
              <a:gd name="T7" fmla="*/ 0 h 862"/>
              <a:gd name="T8" fmla="*/ 0 w 862"/>
              <a:gd name="T9" fmla="*/ 430 h 862"/>
              <a:gd name="T10" fmla="*/ 0 w 862"/>
              <a:gd name="T11" fmla="*/ 430 h 862"/>
              <a:gd name="T12" fmla="*/ 430 w 862"/>
              <a:gd name="T13" fmla="*/ 861 h 862"/>
              <a:gd name="T14" fmla="*/ 430 w 862"/>
              <a:gd name="T15" fmla="*/ 861 h 862"/>
              <a:gd name="T16" fmla="*/ 861 w 862"/>
              <a:gd name="T17" fmla="*/ 43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2" h="862">
                <a:moveTo>
                  <a:pt x="861" y="430"/>
                </a:moveTo>
                <a:lnTo>
                  <a:pt x="861" y="430"/>
                </a:lnTo>
                <a:cubicBezTo>
                  <a:pt x="861" y="193"/>
                  <a:pt x="668" y="0"/>
                  <a:pt x="430" y="0"/>
                </a:cubicBezTo>
                <a:lnTo>
                  <a:pt x="430" y="0"/>
                </a:lnTo>
                <a:cubicBezTo>
                  <a:pt x="192" y="0"/>
                  <a:pt x="0" y="193"/>
                  <a:pt x="0" y="430"/>
                </a:cubicBezTo>
                <a:lnTo>
                  <a:pt x="0" y="430"/>
                </a:lnTo>
                <a:cubicBezTo>
                  <a:pt x="0" y="668"/>
                  <a:pt x="192" y="861"/>
                  <a:pt x="430" y="861"/>
                </a:cubicBezTo>
                <a:lnTo>
                  <a:pt x="430" y="861"/>
                </a:lnTo>
                <a:cubicBezTo>
                  <a:pt x="668" y="861"/>
                  <a:pt x="861" y="668"/>
                  <a:pt x="861" y="430"/>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7227" name="Freeform 59">
            <a:extLst>
              <a:ext uri="{FF2B5EF4-FFF2-40B4-BE49-F238E27FC236}">
                <a16:creationId xmlns:a16="http://schemas.microsoft.com/office/drawing/2014/main" id="{CC81DEC7-7DF0-B246-A688-2FCF54DE9F83}"/>
              </a:ext>
            </a:extLst>
          </p:cNvPr>
          <p:cNvSpPr>
            <a:spLocks noChangeArrowheads="1"/>
          </p:cNvSpPr>
          <p:nvPr/>
        </p:nvSpPr>
        <p:spPr bwMode="auto">
          <a:xfrm>
            <a:off x="7944525" y="3224905"/>
            <a:ext cx="3232359" cy="3232359"/>
          </a:xfrm>
          <a:custGeom>
            <a:avLst/>
            <a:gdLst>
              <a:gd name="T0" fmla="*/ 3853 w 3854"/>
              <a:gd name="T1" fmla="*/ 1928 h 3856"/>
              <a:gd name="T2" fmla="*/ 3853 w 3854"/>
              <a:gd name="T3" fmla="*/ 1928 h 3856"/>
              <a:gd name="T4" fmla="*/ 1927 w 3854"/>
              <a:gd name="T5" fmla="*/ 0 h 3856"/>
              <a:gd name="T6" fmla="*/ 1927 w 3854"/>
              <a:gd name="T7" fmla="*/ 0 h 3856"/>
              <a:gd name="T8" fmla="*/ 0 w 3854"/>
              <a:gd name="T9" fmla="*/ 1928 h 3856"/>
              <a:gd name="T10" fmla="*/ 0 w 3854"/>
              <a:gd name="T11" fmla="*/ 1928 h 3856"/>
              <a:gd name="T12" fmla="*/ 1927 w 3854"/>
              <a:gd name="T13" fmla="*/ 3855 h 3856"/>
              <a:gd name="T14" fmla="*/ 1927 w 3854"/>
              <a:gd name="T15" fmla="*/ 3855 h 3856"/>
              <a:gd name="T16" fmla="*/ 3853 w 3854"/>
              <a:gd name="T17" fmla="*/ 1928 h 3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54" h="3856">
                <a:moveTo>
                  <a:pt x="3853" y="1928"/>
                </a:moveTo>
                <a:lnTo>
                  <a:pt x="3853" y="1928"/>
                </a:lnTo>
                <a:cubicBezTo>
                  <a:pt x="3853" y="863"/>
                  <a:pt x="2990" y="0"/>
                  <a:pt x="1927" y="0"/>
                </a:cubicBezTo>
                <a:lnTo>
                  <a:pt x="1927" y="0"/>
                </a:lnTo>
                <a:cubicBezTo>
                  <a:pt x="862" y="0"/>
                  <a:pt x="0" y="863"/>
                  <a:pt x="0" y="1928"/>
                </a:cubicBezTo>
                <a:lnTo>
                  <a:pt x="0" y="1928"/>
                </a:lnTo>
                <a:cubicBezTo>
                  <a:pt x="0" y="2992"/>
                  <a:pt x="862" y="3855"/>
                  <a:pt x="1927" y="3855"/>
                </a:cubicBezTo>
                <a:lnTo>
                  <a:pt x="1927" y="3855"/>
                </a:lnTo>
                <a:cubicBezTo>
                  <a:pt x="2990" y="3855"/>
                  <a:pt x="3853" y="2992"/>
                  <a:pt x="3853" y="1928"/>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335" name="Freeform 167">
            <a:extLst>
              <a:ext uri="{FF2B5EF4-FFF2-40B4-BE49-F238E27FC236}">
                <a16:creationId xmlns:a16="http://schemas.microsoft.com/office/drawing/2014/main" id="{3EC7C668-1FFA-2141-A002-EB23CF63910F}"/>
              </a:ext>
            </a:extLst>
          </p:cNvPr>
          <p:cNvSpPr>
            <a:spLocks noChangeArrowheads="1"/>
          </p:cNvSpPr>
          <p:nvPr/>
        </p:nvSpPr>
        <p:spPr bwMode="auto">
          <a:xfrm>
            <a:off x="8590713" y="8606777"/>
            <a:ext cx="1936282" cy="1936280"/>
          </a:xfrm>
          <a:custGeom>
            <a:avLst/>
            <a:gdLst>
              <a:gd name="T0" fmla="*/ 2649 w 2650"/>
              <a:gd name="T1" fmla="*/ 1324 h 2650"/>
              <a:gd name="T2" fmla="*/ 2649 w 2650"/>
              <a:gd name="T3" fmla="*/ 1324 h 2650"/>
              <a:gd name="T4" fmla="*/ 1325 w 2650"/>
              <a:gd name="T5" fmla="*/ 0 h 2650"/>
              <a:gd name="T6" fmla="*/ 1325 w 2650"/>
              <a:gd name="T7" fmla="*/ 0 h 2650"/>
              <a:gd name="T8" fmla="*/ 0 w 2650"/>
              <a:gd name="T9" fmla="*/ 1324 h 2650"/>
              <a:gd name="T10" fmla="*/ 0 w 2650"/>
              <a:gd name="T11" fmla="*/ 1324 h 2650"/>
              <a:gd name="T12" fmla="*/ 1325 w 2650"/>
              <a:gd name="T13" fmla="*/ 2649 h 2650"/>
              <a:gd name="T14" fmla="*/ 1325 w 2650"/>
              <a:gd name="T15" fmla="*/ 2649 h 2650"/>
              <a:gd name="T16" fmla="*/ 2649 w 2650"/>
              <a:gd name="T17" fmla="*/ 1324 h 2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0" h="2650">
                <a:moveTo>
                  <a:pt x="2649" y="1324"/>
                </a:moveTo>
                <a:lnTo>
                  <a:pt x="2649" y="1324"/>
                </a:lnTo>
                <a:cubicBezTo>
                  <a:pt x="2649" y="593"/>
                  <a:pt x="2055" y="0"/>
                  <a:pt x="1325" y="0"/>
                </a:cubicBezTo>
                <a:lnTo>
                  <a:pt x="1325" y="0"/>
                </a:lnTo>
                <a:cubicBezTo>
                  <a:pt x="593" y="0"/>
                  <a:pt x="0" y="593"/>
                  <a:pt x="0" y="1324"/>
                </a:cubicBezTo>
                <a:lnTo>
                  <a:pt x="0" y="1324"/>
                </a:lnTo>
                <a:cubicBezTo>
                  <a:pt x="0" y="2056"/>
                  <a:pt x="593" y="2649"/>
                  <a:pt x="1325" y="2649"/>
                </a:cubicBezTo>
                <a:lnTo>
                  <a:pt x="1325" y="2649"/>
                </a:lnTo>
                <a:cubicBezTo>
                  <a:pt x="2055" y="2649"/>
                  <a:pt x="2649" y="2056"/>
                  <a:pt x="2649" y="1324"/>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useBgFill="1">
        <p:nvSpPr>
          <p:cNvPr id="7336" name="Freeform 168">
            <a:extLst>
              <a:ext uri="{FF2B5EF4-FFF2-40B4-BE49-F238E27FC236}">
                <a16:creationId xmlns:a16="http://schemas.microsoft.com/office/drawing/2014/main" id="{7782D920-DCE7-004E-8CA8-4043A7214D59}"/>
              </a:ext>
            </a:extLst>
          </p:cNvPr>
          <p:cNvSpPr>
            <a:spLocks noChangeArrowheads="1"/>
          </p:cNvSpPr>
          <p:nvPr/>
        </p:nvSpPr>
        <p:spPr bwMode="auto">
          <a:xfrm>
            <a:off x="8814708" y="8830770"/>
            <a:ext cx="1488292" cy="1488292"/>
          </a:xfrm>
          <a:custGeom>
            <a:avLst/>
            <a:gdLst>
              <a:gd name="T0" fmla="*/ 1944 w 1945"/>
              <a:gd name="T1" fmla="*/ 972 h 1946"/>
              <a:gd name="T2" fmla="*/ 1944 w 1945"/>
              <a:gd name="T3" fmla="*/ 972 h 1946"/>
              <a:gd name="T4" fmla="*/ 973 w 1945"/>
              <a:gd name="T5" fmla="*/ 0 h 1946"/>
              <a:gd name="T6" fmla="*/ 973 w 1945"/>
              <a:gd name="T7" fmla="*/ 0 h 1946"/>
              <a:gd name="T8" fmla="*/ 0 w 1945"/>
              <a:gd name="T9" fmla="*/ 972 h 1946"/>
              <a:gd name="T10" fmla="*/ 0 w 1945"/>
              <a:gd name="T11" fmla="*/ 972 h 1946"/>
              <a:gd name="T12" fmla="*/ 973 w 1945"/>
              <a:gd name="T13" fmla="*/ 1945 h 1946"/>
              <a:gd name="T14" fmla="*/ 973 w 1945"/>
              <a:gd name="T15" fmla="*/ 1945 h 1946"/>
              <a:gd name="T16" fmla="*/ 1944 w 1945"/>
              <a:gd name="T17" fmla="*/ 97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5" h="1946">
                <a:moveTo>
                  <a:pt x="1944" y="972"/>
                </a:moveTo>
                <a:lnTo>
                  <a:pt x="1944" y="972"/>
                </a:lnTo>
                <a:cubicBezTo>
                  <a:pt x="1944" y="435"/>
                  <a:pt x="1509" y="0"/>
                  <a:pt x="973" y="0"/>
                </a:cubicBezTo>
                <a:lnTo>
                  <a:pt x="973" y="0"/>
                </a:lnTo>
                <a:cubicBezTo>
                  <a:pt x="436" y="0"/>
                  <a:pt x="0" y="435"/>
                  <a:pt x="0" y="972"/>
                </a:cubicBezTo>
                <a:lnTo>
                  <a:pt x="0" y="972"/>
                </a:lnTo>
                <a:cubicBezTo>
                  <a:pt x="0" y="1510"/>
                  <a:pt x="436" y="1945"/>
                  <a:pt x="973" y="1945"/>
                </a:cubicBezTo>
                <a:lnTo>
                  <a:pt x="973" y="1945"/>
                </a:lnTo>
                <a:cubicBezTo>
                  <a:pt x="1509" y="1945"/>
                  <a:pt x="1944" y="1510"/>
                  <a:pt x="1944" y="972"/>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337" name="Freeform 169">
            <a:extLst>
              <a:ext uri="{FF2B5EF4-FFF2-40B4-BE49-F238E27FC236}">
                <a16:creationId xmlns:a16="http://schemas.microsoft.com/office/drawing/2014/main" id="{376B4228-45D1-0342-BD29-7DBE4D3A4004}"/>
              </a:ext>
            </a:extLst>
          </p:cNvPr>
          <p:cNvSpPr>
            <a:spLocks noChangeArrowheads="1"/>
          </p:cNvSpPr>
          <p:nvPr/>
        </p:nvSpPr>
        <p:spPr bwMode="auto">
          <a:xfrm>
            <a:off x="9198266" y="7466006"/>
            <a:ext cx="721177" cy="721180"/>
          </a:xfrm>
          <a:custGeom>
            <a:avLst/>
            <a:gdLst>
              <a:gd name="T0" fmla="*/ 859 w 860"/>
              <a:gd name="T1" fmla="*/ 430 h 862"/>
              <a:gd name="T2" fmla="*/ 859 w 860"/>
              <a:gd name="T3" fmla="*/ 430 h 862"/>
              <a:gd name="T4" fmla="*/ 430 w 860"/>
              <a:gd name="T5" fmla="*/ 0 h 862"/>
              <a:gd name="T6" fmla="*/ 430 w 860"/>
              <a:gd name="T7" fmla="*/ 0 h 862"/>
              <a:gd name="T8" fmla="*/ 0 w 860"/>
              <a:gd name="T9" fmla="*/ 430 h 862"/>
              <a:gd name="T10" fmla="*/ 0 w 860"/>
              <a:gd name="T11" fmla="*/ 430 h 862"/>
              <a:gd name="T12" fmla="*/ 430 w 860"/>
              <a:gd name="T13" fmla="*/ 861 h 862"/>
              <a:gd name="T14" fmla="*/ 430 w 860"/>
              <a:gd name="T15" fmla="*/ 861 h 862"/>
              <a:gd name="T16" fmla="*/ 859 w 860"/>
              <a:gd name="T17" fmla="*/ 43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0" h="862">
                <a:moveTo>
                  <a:pt x="859" y="430"/>
                </a:moveTo>
                <a:lnTo>
                  <a:pt x="859" y="430"/>
                </a:lnTo>
                <a:cubicBezTo>
                  <a:pt x="859" y="193"/>
                  <a:pt x="667" y="0"/>
                  <a:pt x="430" y="0"/>
                </a:cubicBezTo>
                <a:lnTo>
                  <a:pt x="430" y="0"/>
                </a:lnTo>
                <a:cubicBezTo>
                  <a:pt x="192" y="0"/>
                  <a:pt x="0" y="193"/>
                  <a:pt x="0" y="430"/>
                </a:cubicBezTo>
                <a:lnTo>
                  <a:pt x="0" y="430"/>
                </a:lnTo>
                <a:cubicBezTo>
                  <a:pt x="0" y="668"/>
                  <a:pt x="192" y="861"/>
                  <a:pt x="430" y="861"/>
                </a:cubicBezTo>
                <a:lnTo>
                  <a:pt x="430" y="861"/>
                </a:lnTo>
                <a:cubicBezTo>
                  <a:pt x="667" y="861"/>
                  <a:pt x="859" y="668"/>
                  <a:pt x="859" y="430"/>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7338" name="Freeform 170">
            <a:extLst>
              <a:ext uri="{FF2B5EF4-FFF2-40B4-BE49-F238E27FC236}">
                <a16:creationId xmlns:a16="http://schemas.microsoft.com/office/drawing/2014/main" id="{FD94B17B-5F60-6942-AC63-82F27E71BD9A}"/>
              </a:ext>
            </a:extLst>
          </p:cNvPr>
          <p:cNvSpPr>
            <a:spLocks noChangeArrowheads="1"/>
          </p:cNvSpPr>
          <p:nvPr/>
        </p:nvSpPr>
        <p:spPr bwMode="auto">
          <a:xfrm>
            <a:off x="13063041" y="3191621"/>
            <a:ext cx="3302629" cy="3302627"/>
          </a:xfrm>
          <a:custGeom>
            <a:avLst/>
            <a:gdLst>
              <a:gd name="T0" fmla="*/ 3938 w 3939"/>
              <a:gd name="T1" fmla="*/ 1970 h 3940"/>
              <a:gd name="T2" fmla="*/ 3938 w 3939"/>
              <a:gd name="T3" fmla="*/ 1970 h 3940"/>
              <a:gd name="T4" fmla="*/ 1970 w 3939"/>
              <a:gd name="T5" fmla="*/ 0 h 3940"/>
              <a:gd name="T6" fmla="*/ 1970 w 3939"/>
              <a:gd name="T7" fmla="*/ 0 h 3940"/>
              <a:gd name="T8" fmla="*/ 0 w 3939"/>
              <a:gd name="T9" fmla="*/ 1970 h 3940"/>
              <a:gd name="T10" fmla="*/ 0 w 3939"/>
              <a:gd name="T11" fmla="*/ 1970 h 3940"/>
              <a:gd name="T12" fmla="*/ 1970 w 3939"/>
              <a:gd name="T13" fmla="*/ 3939 h 3940"/>
              <a:gd name="T14" fmla="*/ 1970 w 3939"/>
              <a:gd name="T15" fmla="*/ 3939 h 3940"/>
              <a:gd name="T16" fmla="*/ 3938 w 3939"/>
              <a:gd name="T17" fmla="*/ 1970 h 3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9" h="3940">
                <a:moveTo>
                  <a:pt x="3938" y="1970"/>
                </a:moveTo>
                <a:lnTo>
                  <a:pt x="3938" y="1970"/>
                </a:lnTo>
                <a:cubicBezTo>
                  <a:pt x="3938" y="882"/>
                  <a:pt x="3057" y="0"/>
                  <a:pt x="1970" y="0"/>
                </a:cubicBezTo>
                <a:lnTo>
                  <a:pt x="1970" y="0"/>
                </a:lnTo>
                <a:cubicBezTo>
                  <a:pt x="882" y="0"/>
                  <a:pt x="0" y="882"/>
                  <a:pt x="0" y="1970"/>
                </a:cubicBezTo>
                <a:lnTo>
                  <a:pt x="0" y="1970"/>
                </a:lnTo>
                <a:cubicBezTo>
                  <a:pt x="0" y="3057"/>
                  <a:pt x="882" y="3939"/>
                  <a:pt x="1970" y="3939"/>
                </a:cubicBezTo>
                <a:lnTo>
                  <a:pt x="1970" y="3939"/>
                </a:lnTo>
                <a:cubicBezTo>
                  <a:pt x="3057" y="3939"/>
                  <a:pt x="3938" y="3057"/>
                  <a:pt x="3938" y="197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7340" name="Freeform 172">
            <a:extLst>
              <a:ext uri="{FF2B5EF4-FFF2-40B4-BE49-F238E27FC236}">
                <a16:creationId xmlns:a16="http://schemas.microsoft.com/office/drawing/2014/main" id="{C8471CF1-E980-5042-AFE4-52B0FEAD3A93}"/>
              </a:ext>
            </a:extLst>
          </p:cNvPr>
          <p:cNvSpPr>
            <a:spLocks noChangeArrowheads="1"/>
          </p:cNvSpPr>
          <p:nvPr/>
        </p:nvSpPr>
        <p:spPr bwMode="auto">
          <a:xfrm>
            <a:off x="13746216" y="8606777"/>
            <a:ext cx="1936282" cy="1936280"/>
          </a:xfrm>
          <a:custGeom>
            <a:avLst/>
            <a:gdLst>
              <a:gd name="T0" fmla="*/ 2649 w 2650"/>
              <a:gd name="T1" fmla="*/ 1324 h 2650"/>
              <a:gd name="T2" fmla="*/ 2649 w 2650"/>
              <a:gd name="T3" fmla="*/ 1324 h 2650"/>
              <a:gd name="T4" fmla="*/ 1325 w 2650"/>
              <a:gd name="T5" fmla="*/ 0 h 2650"/>
              <a:gd name="T6" fmla="*/ 1325 w 2650"/>
              <a:gd name="T7" fmla="*/ 0 h 2650"/>
              <a:gd name="T8" fmla="*/ 0 w 2650"/>
              <a:gd name="T9" fmla="*/ 1324 h 2650"/>
              <a:gd name="T10" fmla="*/ 0 w 2650"/>
              <a:gd name="T11" fmla="*/ 1324 h 2650"/>
              <a:gd name="T12" fmla="*/ 1325 w 2650"/>
              <a:gd name="T13" fmla="*/ 2649 h 2650"/>
              <a:gd name="T14" fmla="*/ 1325 w 2650"/>
              <a:gd name="T15" fmla="*/ 2649 h 2650"/>
              <a:gd name="T16" fmla="*/ 2649 w 2650"/>
              <a:gd name="T17" fmla="*/ 1324 h 2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0" h="2650">
                <a:moveTo>
                  <a:pt x="2649" y="1324"/>
                </a:moveTo>
                <a:lnTo>
                  <a:pt x="2649" y="1324"/>
                </a:lnTo>
                <a:cubicBezTo>
                  <a:pt x="2649" y="593"/>
                  <a:pt x="2056" y="0"/>
                  <a:pt x="1325" y="0"/>
                </a:cubicBezTo>
                <a:lnTo>
                  <a:pt x="1325" y="0"/>
                </a:lnTo>
                <a:cubicBezTo>
                  <a:pt x="593" y="0"/>
                  <a:pt x="0" y="593"/>
                  <a:pt x="0" y="1324"/>
                </a:cubicBezTo>
                <a:lnTo>
                  <a:pt x="0" y="1324"/>
                </a:lnTo>
                <a:cubicBezTo>
                  <a:pt x="0" y="2056"/>
                  <a:pt x="593" y="2649"/>
                  <a:pt x="1325" y="2649"/>
                </a:cubicBezTo>
                <a:lnTo>
                  <a:pt x="1325" y="2649"/>
                </a:lnTo>
                <a:cubicBezTo>
                  <a:pt x="2056" y="2649"/>
                  <a:pt x="2649" y="2056"/>
                  <a:pt x="2649" y="1324"/>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useBgFill="1">
        <p:nvSpPr>
          <p:cNvPr id="7341" name="Freeform 173">
            <a:extLst>
              <a:ext uri="{FF2B5EF4-FFF2-40B4-BE49-F238E27FC236}">
                <a16:creationId xmlns:a16="http://schemas.microsoft.com/office/drawing/2014/main" id="{6794497D-6337-D749-9A89-273FA1CB8798}"/>
              </a:ext>
            </a:extLst>
          </p:cNvPr>
          <p:cNvSpPr>
            <a:spLocks noChangeArrowheads="1"/>
          </p:cNvSpPr>
          <p:nvPr/>
        </p:nvSpPr>
        <p:spPr bwMode="auto">
          <a:xfrm>
            <a:off x="13970209" y="8830770"/>
            <a:ext cx="1488292" cy="1488292"/>
          </a:xfrm>
          <a:custGeom>
            <a:avLst/>
            <a:gdLst>
              <a:gd name="T0" fmla="*/ 1945 w 1946"/>
              <a:gd name="T1" fmla="*/ 972 h 1946"/>
              <a:gd name="T2" fmla="*/ 1945 w 1946"/>
              <a:gd name="T3" fmla="*/ 972 h 1946"/>
              <a:gd name="T4" fmla="*/ 973 w 1946"/>
              <a:gd name="T5" fmla="*/ 0 h 1946"/>
              <a:gd name="T6" fmla="*/ 973 w 1946"/>
              <a:gd name="T7" fmla="*/ 0 h 1946"/>
              <a:gd name="T8" fmla="*/ 0 w 1946"/>
              <a:gd name="T9" fmla="*/ 972 h 1946"/>
              <a:gd name="T10" fmla="*/ 0 w 1946"/>
              <a:gd name="T11" fmla="*/ 972 h 1946"/>
              <a:gd name="T12" fmla="*/ 973 w 1946"/>
              <a:gd name="T13" fmla="*/ 1945 h 1946"/>
              <a:gd name="T14" fmla="*/ 973 w 1946"/>
              <a:gd name="T15" fmla="*/ 1945 h 1946"/>
              <a:gd name="T16" fmla="*/ 1945 w 1946"/>
              <a:gd name="T17" fmla="*/ 97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6" h="1946">
                <a:moveTo>
                  <a:pt x="1945" y="972"/>
                </a:moveTo>
                <a:lnTo>
                  <a:pt x="1945" y="972"/>
                </a:lnTo>
                <a:cubicBezTo>
                  <a:pt x="1945" y="435"/>
                  <a:pt x="1509" y="0"/>
                  <a:pt x="973" y="0"/>
                </a:cubicBezTo>
                <a:lnTo>
                  <a:pt x="973" y="0"/>
                </a:lnTo>
                <a:cubicBezTo>
                  <a:pt x="435" y="0"/>
                  <a:pt x="0" y="435"/>
                  <a:pt x="0" y="972"/>
                </a:cubicBezTo>
                <a:lnTo>
                  <a:pt x="0" y="972"/>
                </a:lnTo>
                <a:cubicBezTo>
                  <a:pt x="0" y="1510"/>
                  <a:pt x="435" y="1945"/>
                  <a:pt x="973" y="1945"/>
                </a:cubicBezTo>
                <a:lnTo>
                  <a:pt x="973" y="1945"/>
                </a:lnTo>
                <a:cubicBezTo>
                  <a:pt x="1509" y="1945"/>
                  <a:pt x="1945" y="1510"/>
                  <a:pt x="1945" y="972"/>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7342" name="Freeform 174">
            <a:extLst>
              <a:ext uri="{FF2B5EF4-FFF2-40B4-BE49-F238E27FC236}">
                <a16:creationId xmlns:a16="http://schemas.microsoft.com/office/drawing/2014/main" id="{50652C82-6CE1-584D-AE30-CB7F97716413}"/>
              </a:ext>
            </a:extLst>
          </p:cNvPr>
          <p:cNvSpPr>
            <a:spLocks noChangeArrowheads="1"/>
          </p:cNvSpPr>
          <p:nvPr/>
        </p:nvSpPr>
        <p:spPr bwMode="auto">
          <a:xfrm>
            <a:off x="14353767" y="7466006"/>
            <a:ext cx="721177" cy="721180"/>
          </a:xfrm>
          <a:custGeom>
            <a:avLst/>
            <a:gdLst>
              <a:gd name="T0" fmla="*/ 861 w 862"/>
              <a:gd name="T1" fmla="*/ 430 h 862"/>
              <a:gd name="T2" fmla="*/ 861 w 862"/>
              <a:gd name="T3" fmla="*/ 430 h 862"/>
              <a:gd name="T4" fmla="*/ 431 w 862"/>
              <a:gd name="T5" fmla="*/ 0 h 862"/>
              <a:gd name="T6" fmla="*/ 431 w 862"/>
              <a:gd name="T7" fmla="*/ 0 h 862"/>
              <a:gd name="T8" fmla="*/ 0 w 862"/>
              <a:gd name="T9" fmla="*/ 430 h 862"/>
              <a:gd name="T10" fmla="*/ 0 w 862"/>
              <a:gd name="T11" fmla="*/ 430 h 862"/>
              <a:gd name="T12" fmla="*/ 431 w 862"/>
              <a:gd name="T13" fmla="*/ 861 h 862"/>
              <a:gd name="T14" fmla="*/ 431 w 862"/>
              <a:gd name="T15" fmla="*/ 861 h 862"/>
              <a:gd name="T16" fmla="*/ 861 w 862"/>
              <a:gd name="T17" fmla="*/ 43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2" h="862">
                <a:moveTo>
                  <a:pt x="861" y="430"/>
                </a:moveTo>
                <a:lnTo>
                  <a:pt x="861" y="430"/>
                </a:lnTo>
                <a:cubicBezTo>
                  <a:pt x="861" y="193"/>
                  <a:pt x="668" y="0"/>
                  <a:pt x="431" y="0"/>
                </a:cubicBezTo>
                <a:lnTo>
                  <a:pt x="431" y="0"/>
                </a:lnTo>
                <a:cubicBezTo>
                  <a:pt x="193" y="0"/>
                  <a:pt x="0" y="193"/>
                  <a:pt x="0" y="430"/>
                </a:cubicBezTo>
                <a:lnTo>
                  <a:pt x="0" y="430"/>
                </a:lnTo>
                <a:cubicBezTo>
                  <a:pt x="0" y="668"/>
                  <a:pt x="193" y="861"/>
                  <a:pt x="431" y="861"/>
                </a:cubicBezTo>
                <a:lnTo>
                  <a:pt x="431" y="861"/>
                </a:lnTo>
                <a:cubicBezTo>
                  <a:pt x="668" y="861"/>
                  <a:pt x="861" y="668"/>
                  <a:pt x="861" y="430"/>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190" name="Freeform 170">
            <a:extLst>
              <a:ext uri="{FF2B5EF4-FFF2-40B4-BE49-F238E27FC236}">
                <a16:creationId xmlns:a16="http://schemas.microsoft.com/office/drawing/2014/main" id="{45BA89C7-A7FA-F440-998B-40B7777E05A1}"/>
              </a:ext>
            </a:extLst>
          </p:cNvPr>
          <p:cNvSpPr>
            <a:spLocks noChangeArrowheads="1"/>
          </p:cNvSpPr>
          <p:nvPr/>
        </p:nvSpPr>
        <p:spPr bwMode="auto">
          <a:xfrm>
            <a:off x="18289695" y="3224905"/>
            <a:ext cx="3302629" cy="3302627"/>
          </a:xfrm>
          <a:custGeom>
            <a:avLst/>
            <a:gdLst>
              <a:gd name="T0" fmla="*/ 3938 w 3939"/>
              <a:gd name="T1" fmla="*/ 1970 h 3940"/>
              <a:gd name="T2" fmla="*/ 3938 w 3939"/>
              <a:gd name="T3" fmla="*/ 1970 h 3940"/>
              <a:gd name="T4" fmla="*/ 1970 w 3939"/>
              <a:gd name="T5" fmla="*/ 0 h 3940"/>
              <a:gd name="T6" fmla="*/ 1970 w 3939"/>
              <a:gd name="T7" fmla="*/ 0 h 3940"/>
              <a:gd name="T8" fmla="*/ 0 w 3939"/>
              <a:gd name="T9" fmla="*/ 1970 h 3940"/>
              <a:gd name="T10" fmla="*/ 0 w 3939"/>
              <a:gd name="T11" fmla="*/ 1970 h 3940"/>
              <a:gd name="T12" fmla="*/ 1970 w 3939"/>
              <a:gd name="T13" fmla="*/ 3939 h 3940"/>
              <a:gd name="T14" fmla="*/ 1970 w 3939"/>
              <a:gd name="T15" fmla="*/ 3939 h 3940"/>
              <a:gd name="T16" fmla="*/ 3938 w 3939"/>
              <a:gd name="T17" fmla="*/ 1970 h 3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9" h="3940">
                <a:moveTo>
                  <a:pt x="3938" y="1970"/>
                </a:moveTo>
                <a:lnTo>
                  <a:pt x="3938" y="1970"/>
                </a:lnTo>
                <a:cubicBezTo>
                  <a:pt x="3938" y="882"/>
                  <a:pt x="3057" y="0"/>
                  <a:pt x="1970" y="0"/>
                </a:cubicBezTo>
                <a:lnTo>
                  <a:pt x="1970" y="0"/>
                </a:lnTo>
                <a:cubicBezTo>
                  <a:pt x="882" y="0"/>
                  <a:pt x="0" y="882"/>
                  <a:pt x="0" y="1970"/>
                </a:cubicBezTo>
                <a:lnTo>
                  <a:pt x="0" y="1970"/>
                </a:lnTo>
                <a:cubicBezTo>
                  <a:pt x="0" y="3057"/>
                  <a:pt x="882" y="3939"/>
                  <a:pt x="1970" y="3939"/>
                </a:cubicBezTo>
                <a:lnTo>
                  <a:pt x="1970" y="3939"/>
                </a:lnTo>
                <a:cubicBezTo>
                  <a:pt x="3057" y="3939"/>
                  <a:pt x="3938" y="3057"/>
                  <a:pt x="3938" y="1970"/>
                </a:cubicBezTo>
              </a:path>
            </a:pathLst>
          </a:custGeom>
          <a:solidFill>
            <a:schemeClr val="bg1">
              <a:lumMod val="95000"/>
            </a:schemeClr>
          </a:solidFill>
          <a:ln>
            <a:noFill/>
          </a:ln>
          <a:effectLst/>
        </p:spPr>
        <p:txBody>
          <a:bodyPr wrap="none" anchor="ctr"/>
          <a:lstStyle/>
          <a:p>
            <a:endParaRPr lang="en-US" sz="6532" dirty="0">
              <a:latin typeface="Lato Light" panose="020F0502020204030203" pitchFamily="34" charset="0"/>
            </a:endParaRPr>
          </a:p>
        </p:txBody>
      </p:sp>
      <p:sp>
        <p:nvSpPr>
          <p:cNvPr id="191" name="Freeform 172">
            <a:extLst>
              <a:ext uri="{FF2B5EF4-FFF2-40B4-BE49-F238E27FC236}">
                <a16:creationId xmlns:a16="http://schemas.microsoft.com/office/drawing/2014/main" id="{3500C044-A5D6-5041-A525-99BA44166E91}"/>
              </a:ext>
            </a:extLst>
          </p:cNvPr>
          <p:cNvSpPr>
            <a:spLocks noChangeArrowheads="1"/>
          </p:cNvSpPr>
          <p:nvPr/>
        </p:nvSpPr>
        <p:spPr bwMode="auto">
          <a:xfrm>
            <a:off x="18972869" y="8640061"/>
            <a:ext cx="1936282" cy="1936280"/>
          </a:xfrm>
          <a:custGeom>
            <a:avLst/>
            <a:gdLst>
              <a:gd name="T0" fmla="*/ 2649 w 2650"/>
              <a:gd name="T1" fmla="*/ 1324 h 2650"/>
              <a:gd name="T2" fmla="*/ 2649 w 2650"/>
              <a:gd name="T3" fmla="*/ 1324 h 2650"/>
              <a:gd name="T4" fmla="*/ 1325 w 2650"/>
              <a:gd name="T5" fmla="*/ 0 h 2650"/>
              <a:gd name="T6" fmla="*/ 1325 w 2650"/>
              <a:gd name="T7" fmla="*/ 0 h 2650"/>
              <a:gd name="T8" fmla="*/ 0 w 2650"/>
              <a:gd name="T9" fmla="*/ 1324 h 2650"/>
              <a:gd name="T10" fmla="*/ 0 w 2650"/>
              <a:gd name="T11" fmla="*/ 1324 h 2650"/>
              <a:gd name="T12" fmla="*/ 1325 w 2650"/>
              <a:gd name="T13" fmla="*/ 2649 h 2650"/>
              <a:gd name="T14" fmla="*/ 1325 w 2650"/>
              <a:gd name="T15" fmla="*/ 2649 h 2650"/>
              <a:gd name="T16" fmla="*/ 2649 w 2650"/>
              <a:gd name="T17" fmla="*/ 1324 h 2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50" h="2650">
                <a:moveTo>
                  <a:pt x="2649" y="1324"/>
                </a:moveTo>
                <a:lnTo>
                  <a:pt x="2649" y="1324"/>
                </a:lnTo>
                <a:cubicBezTo>
                  <a:pt x="2649" y="593"/>
                  <a:pt x="2056" y="0"/>
                  <a:pt x="1325" y="0"/>
                </a:cubicBezTo>
                <a:lnTo>
                  <a:pt x="1325" y="0"/>
                </a:lnTo>
                <a:cubicBezTo>
                  <a:pt x="593" y="0"/>
                  <a:pt x="0" y="593"/>
                  <a:pt x="0" y="1324"/>
                </a:cubicBezTo>
                <a:lnTo>
                  <a:pt x="0" y="1324"/>
                </a:lnTo>
                <a:cubicBezTo>
                  <a:pt x="0" y="2056"/>
                  <a:pt x="593" y="2649"/>
                  <a:pt x="1325" y="2649"/>
                </a:cubicBezTo>
                <a:lnTo>
                  <a:pt x="1325" y="2649"/>
                </a:lnTo>
                <a:cubicBezTo>
                  <a:pt x="2056" y="2649"/>
                  <a:pt x="2649" y="2056"/>
                  <a:pt x="2649" y="1324"/>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192" name="Freeform 173">
            <a:extLst>
              <a:ext uri="{FF2B5EF4-FFF2-40B4-BE49-F238E27FC236}">
                <a16:creationId xmlns:a16="http://schemas.microsoft.com/office/drawing/2014/main" id="{0A1644AD-1754-2D46-9DEC-3775ED4C79DE}"/>
              </a:ext>
            </a:extLst>
          </p:cNvPr>
          <p:cNvSpPr>
            <a:spLocks noChangeArrowheads="1"/>
          </p:cNvSpPr>
          <p:nvPr/>
        </p:nvSpPr>
        <p:spPr bwMode="auto">
          <a:xfrm>
            <a:off x="19196863" y="8864054"/>
            <a:ext cx="1488292" cy="1488292"/>
          </a:xfrm>
          <a:custGeom>
            <a:avLst/>
            <a:gdLst>
              <a:gd name="T0" fmla="*/ 1945 w 1946"/>
              <a:gd name="T1" fmla="*/ 972 h 1946"/>
              <a:gd name="T2" fmla="*/ 1945 w 1946"/>
              <a:gd name="T3" fmla="*/ 972 h 1946"/>
              <a:gd name="T4" fmla="*/ 973 w 1946"/>
              <a:gd name="T5" fmla="*/ 0 h 1946"/>
              <a:gd name="T6" fmla="*/ 973 w 1946"/>
              <a:gd name="T7" fmla="*/ 0 h 1946"/>
              <a:gd name="T8" fmla="*/ 0 w 1946"/>
              <a:gd name="T9" fmla="*/ 972 h 1946"/>
              <a:gd name="T10" fmla="*/ 0 w 1946"/>
              <a:gd name="T11" fmla="*/ 972 h 1946"/>
              <a:gd name="T12" fmla="*/ 973 w 1946"/>
              <a:gd name="T13" fmla="*/ 1945 h 1946"/>
              <a:gd name="T14" fmla="*/ 973 w 1946"/>
              <a:gd name="T15" fmla="*/ 1945 h 1946"/>
              <a:gd name="T16" fmla="*/ 1945 w 1946"/>
              <a:gd name="T17" fmla="*/ 972 h 1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6" h="1946">
                <a:moveTo>
                  <a:pt x="1945" y="972"/>
                </a:moveTo>
                <a:lnTo>
                  <a:pt x="1945" y="972"/>
                </a:lnTo>
                <a:cubicBezTo>
                  <a:pt x="1945" y="435"/>
                  <a:pt x="1509" y="0"/>
                  <a:pt x="973" y="0"/>
                </a:cubicBezTo>
                <a:lnTo>
                  <a:pt x="973" y="0"/>
                </a:lnTo>
                <a:cubicBezTo>
                  <a:pt x="435" y="0"/>
                  <a:pt x="0" y="435"/>
                  <a:pt x="0" y="972"/>
                </a:cubicBezTo>
                <a:lnTo>
                  <a:pt x="0" y="972"/>
                </a:lnTo>
                <a:cubicBezTo>
                  <a:pt x="0" y="1510"/>
                  <a:pt x="435" y="1945"/>
                  <a:pt x="973" y="1945"/>
                </a:cubicBezTo>
                <a:lnTo>
                  <a:pt x="973" y="1945"/>
                </a:lnTo>
                <a:cubicBezTo>
                  <a:pt x="1509" y="1945"/>
                  <a:pt x="1945" y="1510"/>
                  <a:pt x="1945" y="972"/>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93" name="Freeform 174">
            <a:extLst>
              <a:ext uri="{FF2B5EF4-FFF2-40B4-BE49-F238E27FC236}">
                <a16:creationId xmlns:a16="http://schemas.microsoft.com/office/drawing/2014/main" id="{3CD0403E-673D-5E41-B826-F4DC746FD5E0}"/>
              </a:ext>
            </a:extLst>
          </p:cNvPr>
          <p:cNvSpPr>
            <a:spLocks noChangeArrowheads="1"/>
          </p:cNvSpPr>
          <p:nvPr/>
        </p:nvSpPr>
        <p:spPr bwMode="auto">
          <a:xfrm>
            <a:off x="19580420" y="7499290"/>
            <a:ext cx="721177" cy="721180"/>
          </a:xfrm>
          <a:custGeom>
            <a:avLst/>
            <a:gdLst>
              <a:gd name="T0" fmla="*/ 861 w 862"/>
              <a:gd name="T1" fmla="*/ 430 h 862"/>
              <a:gd name="T2" fmla="*/ 861 w 862"/>
              <a:gd name="T3" fmla="*/ 430 h 862"/>
              <a:gd name="T4" fmla="*/ 431 w 862"/>
              <a:gd name="T5" fmla="*/ 0 h 862"/>
              <a:gd name="T6" fmla="*/ 431 w 862"/>
              <a:gd name="T7" fmla="*/ 0 h 862"/>
              <a:gd name="T8" fmla="*/ 0 w 862"/>
              <a:gd name="T9" fmla="*/ 430 h 862"/>
              <a:gd name="T10" fmla="*/ 0 w 862"/>
              <a:gd name="T11" fmla="*/ 430 h 862"/>
              <a:gd name="T12" fmla="*/ 431 w 862"/>
              <a:gd name="T13" fmla="*/ 861 h 862"/>
              <a:gd name="T14" fmla="*/ 431 w 862"/>
              <a:gd name="T15" fmla="*/ 861 h 862"/>
              <a:gd name="T16" fmla="*/ 861 w 862"/>
              <a:gd name="T17" fmla="*/ 430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2" h="862">
                <a:moveTo>
                  <a:pt x="861" y="430"/>
                </a:moveTo>
                <a:lnTo>
                  <a:pt x="861" y="430"/>
                </a:lnTo>
                <a:cubicBezTo>
                  <a:pt x="861" y="193"/>
                  <a:pt x="668" y="0"/>
                  <a:pt x="431" y="0"/>
                </a:cubicBezTo>
                <a:lnTo>
                  <a:pt x="431" y="0"/>
                </a:lnTo>
                <a:cubicBezTo>
                  <a:pt x="193" y="0"/>
                  <a:pt x="0" y="193"/>
                  <a:pt x="0" y="430"/>
                </a:cubicBezTo>
                <a:lnTo>
                  <a:pt x="0" y="430"/>
                </a:lnTo>
                <a:cubicBezTo>
                  <a:pt x="0" y="668"/>
                  <a:pt x="193" y="861"/>
                  <a:pt x="431" y="861"/>
                </a:cubicBezTo>
                <a:lnTo>
                  <a:pt x="431" y="861"/>
                </a:lnTo>
                <a:cubicBezTo>
                  <a:pt x="668" y="861"/>
                  <a:pt x="861" y="668"/>
                  <a:pt x="861" y="430"/>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96" name="Freeform 24">
            <a:extLst>
              <a:ext uri="{FF2B5EF4-FFF2-40B4-BE49-F238E27FC236}">
                <a16:creationId xmlns:a16="http://schemas.microsoft.com/office/drawing/2014/main" id="{0362F547-E0F6-E843-9EE2-74349531FF09}"/>
              </a:ext>
            </a:extLst>
          </p:cNvPr>
          <p:cNvSpPr>
            <a:spLocks noChangeArrowheads="1"/>
          </p:cNvSpPr>
          <p:nvPr/>
        </p:nvSpPr>
        <p:spPr bwMode="auto">
          <a:xfrm>
            <a:off x="8894484" y="4307667"/>
            <a:ext cx="1328738" cy="1064431"/>
          </a:xfrm>
          <a:custGeom>
            <a:avLst/>
            <a:gdLst>
              <a:gd name="T0" fmla="*/ 9586940 w 2439"/>
              <a:gd name="T1" fmla="*/ 55424756 h 1952"/>
              <a:gd name="T2" fmla="*/ 306268452 w 2439"/>
              <a:gd name="T3" fmla="*/ 55424756 h 1952"/>
              <a:gd name="T4" fmla="*/ 306268452 w 2439"/>
              <a:gd name="T5" fmla="*/ 42314972 h 1952"/>
              <a:gd name="T6" fmla="*/ 9586940 w 2439"/>
              <a:gd name="T7" fmla="*/ 42314972 h 1952"/>
              <a:gd name="T8" fmla="*/ 9586940 w 2439"/>
              <a:gd name="T9" fmla="*/ 55424756 h 1952"/>
              <a:gd name="T10" fmla="*/ 279191420 w 2439"/>
              <a:gd name="T11" fmla="*/ 14537564 h 1952"/>
              <a:gd name="T12" fmla="*/ 279191420 w 2439"/>
              <a:gd name="T13" fmla="*/ 14537564 h 1952"/>
              <a:gd name="T14" fmla="*/ 269733698 w 2439"/>
              <a:gd name="T15" fmla="*/ 24012867 h 1952"/>
              <a:gd name="T16" fmla="*/ 269733698 w 2439"/>
              <a:gd name="T17" fmla="*/ 24012867 h 1952"/>
              <a:gd name="T18" fmla="*/ 279191420 w 2439"/>
              <a:gd name="T19" fmla="*/ 33488529 h 1952"/>
              <a:gd name="T20" fmla="*/ 279191420 w 2439"/>
              <a:gd name="T21" fmla="*/ 33488529 h 1952"/>
              <a:gd name="T22" fmla="*/ 288778360 w 2439"/>
              <a:gd name="T23" fmla="*/ 24012867 h 1952"/>
              <a:gd name="T24" fmla="*/ 288778360 w 2439"/>
              <a:gd name="T25" fmla="*/ 24012867 h 1952"/>
              <a:gd name="T26" fmla="*/ 279191420 w 2439"/>
              <a:gd name="T27" fmla="*/ 14537564 h 1952"/>
              <a:gd name="T28" fmla="*/ 131628130 w 2439"/>
              <a:gd name="T29" fmla="*/ 145246300 h 1952"/>
              <a:gd name="T30" fmla="*/ 118413378 w 2439"/>
              <a:gd name="T31" fmla="*/ 145246300 h 1952"/>
              <a:gd name="T32" fmla="*/ 118413378 w 2439"/>
              <a:gd name="T33" fmla="*/ 212352699 h 1952"/>
              <a:gd name="T34" fmla="*/ 131628130 w 2439"/>
              <a:gd name="T35" fmla="*/ 212352699 h 1952"/>
              <a:gd name="T36" fmla="*/ 131628130 w 2439"/>
              <a:gd name="T37" fmla="*/ 145246300 h 1952"/>
              <a:gd name="T38" fmla="*/ 164405494 w 2439"/>
              <a:gd name="T39" fmla="*/ 93585726 h 1952"/>
              <a:gd name="T40" fmla="*/ 151320320 w 2439"/>
              <a:gd name="T41" fmla="*/ 93585726 h 1952"/>
              <a:gd name="T42" fmla="*/ 151320320 w 2439"/>
              <a:gd name="T43" fmla="*/ 212352699 h 1952"/>
              <a:gd name="T44" fmla="*/ 164405494 w 2439"/>
              <a:gd name="T45" fmla="*/ 212352699 h 1952"/>
              <a:gd name="T46" fmla="*/ 164405494 w 2439"/>
              <a:gd name="T47" fmla="*/ 93585726 h 1952"/>
              <a:gd name="T48" fmla="*/ 197312437 w 2439"/>
              <a:gd name="T49" fmla="*/ 113445312 h 1952"/>
              <a:gd name="T50" fmla="*/ 184227262 w 2439"/>
              <a:gd name="T51" fmla="*/ 113445312 h 1952"/>
              <a:gd name="T52" fmla="*/ 184227262 w 2439"/>
              <a:gd name="T53" fmla="*/ 212352699 h 1952"/>
              <a:gd name="T54" fmla="*/ 197312437 w 2439"/>
              <a:gd name="T55" fmla="*/ 212352699 h 1952"/>
              <a:gd name="T56" fmla="*/ 197312437 w 2439"/>
              <a:gd name="T57" fmla="*/ 113445312 h 1952"/>
              <a:gd name="T58" fmla="*/ 230219379 w 2439"/>
              <a:gd name="T59" fmla="*/ 139794579 h 1952"/>
              <a:gd name="T60" fmla="*/ 217134565 w 2439"/>
              <a:gd name="T61" fmla="*/ 139794579 h 1952"/>
              <a:gd name="T62" fmla="*/ 217134565 w 2439"/>
              <a:gd name="T63" fmla="*/ 212352699 h 1952"/>
              <a:gd name="T64" fmla="*/ 230219379 w 2439"/>
              <a:gd name="T65" fmla="*/ 212352699 h 1952"/>
              <a:gd name="T66" fmla="*/ 230219379 w 2439"/>
              <a:gd name="T67" fmla="*/ 139794579 h 1952"/>
              <a:gd name="T68" fmla="*/ 98721187 w 2439"/>
              <a:gd name="T69" fmla="*/ 106825570 h 1952"/>
              <a:gd name="T70" fmla="*/ 85636013 w 2439"/>
              <a:gd name="T71" fmla="*/ 106825570 h 1952"/>
              <a:gd name="T72" fmla="*/ 85636013 w 2439"/>
              <a:gd name="T73" fmla="*/ 212352699 h 1952"/>
              <a:gd name="T74" fmla="*/ 98721187 w 2439"/>
              <a:gd name="T75" fmla="*/ 212352699 h 1952"/>
              <a:gd name="T76" fmla="*/ 98721187 w 2439"/>
              <a:gd name="T77" fmla="*/ 106825570 h 1952"/>
              <a:gd name="T78" fmla="*/ 15546788 w 2439"/>
              <a:gd name="T79" fmla="*/ 0 h 1952"/>
              <a:gd name="T80" fmla="*/ 300438181 w 2439"/>
              <a:gd name="T81" fmla="*/ 0 h 1952"/>
              <a:gd name="T82" fmla="*/ 300438181 w 2439"/>
              <a:gd name="T83" fmla="*/ 0 h 1952"/>
              <a:gd name="T84" fmla="*/ 311191319 w 2439"/>
              <a:gd name="T85" fmla="*/ 4543101 h 1952"/>
              <a:gd name="T86" fmla="*/ 311191319 w 2439"/>
              <a:gd name="T87" fmla="*/ 4543101 h 1952"/>
              <a:gd name="T88" fmla="*/ 315855392 w 2439"/>
              <a:gd name="T89" fmla="*/ 15575884 h 1952"/>
              <a:gd name="T90" fmla="*/ 315855392 w 2439"/>
              <a:gd name="T91" fmla="*/ 237793706 h 1952"/>
              <a:gd name="T92" fmla="*/ 315855392 w 2439"/>
              <a:gd name="T93" fmla="*/ 237793706 h 1952"/>
              <a:gd name="T94" fmla="*/ 311191319 w 2439"/>
              <a:gd name="T95" fmla="*/ 248696789 h 1952"/>
              <a:gd name="T96" fmla="*/ 311191319 w 2439"/>
              <a:gd name="T97" fmla="*/ 248696789 h 1952"/>
              <a:gd name="T98" fmla="*/ 300438181 w 2439"/>
              <a:gd name="T99" fmla="*/ 253239891 h 1952"/>
              <a:gd name="T100" fmla="*/ 15546788 w 2439"/>
              <a:gd name="T101" fmla="*/ 253239891 h 1952"/>
              <a:gd name="T102" fmla="*/ 15546788 w 2439"/>
              <a:gd name="T103" fmla="*/ 253239891 h 1952"/>
              <a:gd name="T104" fmla="*/ 4534495 w 2439"/>
              <a:gd name="T105" fmla="*/ 248696789 h 1952"/>
              <a:gd name="T106" fmla="*/ 4534495 w 2439"/>
              <a:gd name="T107" fmla="*/ 248696789 h 1952"/>
              <a:gd name="T108" fmla="*/ 0 w 2439"/>
              <a:gd name="T109" fmla="*/ 237793706 h 1952"/>
              <a:gd name="T110" fmla="*/ 0 w 2439"/>
              <a:gd name="T111" fmla="*/ 15575884 h 1952"/>
              <a:gd name="T112" fmla="*/ 0 w 2439"/>
              <a:gd name="T113" fmla="*/ 15575884 h 1952"/>
              <a:gd name="T114" fmla="*/ 4534495 w 2439"/>
              <a:gd name="T115" fmla="*/ 4543101 h 1952"/>
              <a:gd name="T116" fmla="*/ 4534495 w 2439"/>
              <a:gd name="T117" fmla="*/ 4543101 h 1952"/>
              <a:gd name="T118" fmla="*/ 15546788 w 2439"/>
              <a:gd name="T119" fmla="*/ 0 h 19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439" h="1952">
                <a:moveTo>
                  <a:pt x="74" y="427"/>
                </a:moveTo>
                <a:lnTo>
                  <a:pt x="2364" y="427"/>
                </a:lnTo>
                <a:lnTo>
                  <a:pt x="2364" y="326"/>
                </a:lnTo>
                <a:lnTo>
                  <a:pt x="74" y="326"/>
                </a:lnTo>
                <a:lnTo>
                  <a:pt x="74" y="427"/>
                </a:lnTo>
                <a:close/>
                <a:moveTo>
                  <a:pt x="2155" y="112"/>
                </a:moveTo>
                <a:lnTo>
                  <a:pt x="2155" y="112"/>
                </a:lnTo>
                <a:cubicBezTo>
                  <a:pt x="2115" y="112"/>
                  <a:pt x="2082" y="145"/>
                  <a:pt x="2082" y="185"/>
                </a:cubicBezTo>
                <a:cubicBezTo>
                  <a:pt x="2082" y="226"/>
                  <a:pt x="2115" y="258"/>
                  <a:pt x="2155" y="258"/>
                </a:cubicBezTo>
                <a:cubicBezTo>
                  <a:pt x="2196" y="258"/>
                  <a:pt x="2229" y="226"/>
                  <a:pt x="2229" y="185"/>
                </a:cubicBezTo>
                <a:cubicBezTo>
                  <a:pt x="2229" y="145"/>
                  <a:pt x="2196" y="112"/>
                  <a:pt x="2155" y="112"/>
                </a:cubicBezTo>
                <a:close/>
                <a:moveTo>
                  <a:pt x="1016" y="1119"/>
                </a:moveTo>
                <a:lnTo>
                  <a:pt x="914" y="1119"/>
                </a:lnTo>
                <a:lnTo>
                  <a:pt x="914" y="1636"/>
                </a:lnTo>
                <a:lnTo>
                  <a:pt x="1016" y="1636"/>
                </a:lnTo>
                <a:lnTo>
                  <a:pt x="1016" y="1119"/>
                </a:lnTo>
                <a:close/>
                <a:moveTo>
                  <a:pt x="1269" y="721"/>
                </a:moveTo>
                <a:lnTo>
                  <a:pt x="1168" y="721"/>
                </a:lnTo>
                <a:lnTo>
                  <a:pt x="1168" y="1636"/>
                </a:lnTo>
                <a:lnTo>
                  <a:pt x="1269" y="1636"/>
                </a:lnTo>
                <a:lnTo>
                  <a:pt x="1269" y="721"/>
                </a:lnTo>
                <a:close/>
                <a:moveTo>
                  <a:pt x="1523" y="874"/>
                </a:moveTo>
                <a:lnTo>
                  <a:pt x="1422" y="874"/>
                </a:lnTo>
                <a:lnTo>
                  <a:pt x="1422" y="1636"/>
                </a:lnTo>
                <a:lnTo>
                  <a:pt x="1523" y="1636"/>
                </a:lnTo>
                <a:lnTo>
                  <a:pt x="1523" y="874"/>
                </a:lnTo>
                <a:close/>
                <a:moveTo>
                  <a:pt x="1777" y="1077"/>
                </a:moveTo>
                <a:lnTo>
                  <a:pt x="1676" y="1077"/>
                </a:lnTo>
                <a:lnTo>
                  <a:pt x="1676" y="1636"/>
                </a:lnTo>
                <a:lnTo>
                  <a:pt x="1777" y="1636"/>
                </a:lnTo>
                <a:lnTo>
                  <a:pt x="1777" y="1077"/>
                </a:lnTo>
                <a:close/>
                <a:moveTo>
                  <a:pt x="762" y="823"/>
                </a:moveTo>
                <a:lnTo>
                  <a:pt x="661" y="823"/>
                </a:lnTo>
                <a:lnTo>
                  <a:pt x="661" y="1636"/>
                </a:lnTo>
                <a:lnTo>
                  <a:pt x="762" y="1636"/>
                </a:lnTo>
                <a:lnTo>
                  <a:pt x="762" y="823"/>
                </a:lnTo>
                <a:close/>
                <a:moveTo>
                  <a:pt x="120" y="0"/>
                </a:moveTo>
                <a:lnTo>
                  <a:pt x="2319" y="0"/>
                </a:lnTo>
                <a:cubicBezTo>
                  <a:pt x="2351" y="0"/>
                  <a:pt x="2381" y="14"/>
                  <a:pt x="2402" y="35"/>
                </a:cubicBezTo>
                <a:cubicBezTo>
                  <a:pt x="2424" y="57"/>
                  <a:pt x="2438" y="87"/>
                  <a:pt x="2438" y="120"/>
                </a:cubicBezTo>
                <a:lnTo>
                  <a:pt x="2438" y="1832"/>
                </a:lnTo>
                <a:cubicBezTo>
                  <a:pt x="2438" y="1864"/>
                  <a:pt x="2424" y="1894"/>
                  <a:pt x="2402" y="1916"/>
                </a:cubicBezTo>
                <a:cubicBezTo>
                  <a:pt x="2381" y="1937"/>
                  <a:pt x="2351" y="1951"/>
                  <a:pt x="2319" y="1951"/>
                </a:cubicBezTo>
                <a:lnTo>
                  <a:pt x="120" y="1951"/>
                </a:lnTo>
                <a:cubicBezTo>
                  <a:pt x="87" y="1951"/>
                  <a:pt x="57" y="1937"/>
                  <a:pt x="35" y="1916"/>
                </a:cubicBezTo>
                <a:cubicBezTo>
                  <a:pt x="13" y="1894"/>
                  <a:pt x="0" y="1864"/>
                  <a:pt x="0" y="1832"/>
                </a:cubicBezTo>
                <a:lnTo>
                  <a:pt x="0" y="120"/>
                </a:lnTo>
                <a:cubicBezTo>
                  <a:pt x="0" y="87"/>
                  <a:pt x="13" y="57"/>
                  <a:pt x="35" y="35"/>
                </a:cubicBezTo>
                <a:cubicBezTo>
                  <a:pt x="57" y="14"/>
                  <a:pt x="87" y="0"/>
                  <a:pt x="120" y="0"/>
                </a:cubicBezTo>
                <a:close/>
              </a:path>
            </a:pathLst>
          </a:custGeom>
          <a:solidFill>
            <a:schemeClr val="tx2"/>
          </a:solidFill>
          <a:ln>
            <a:noFill/>
          </a:ln>
          <a:effectLst/>
        </p:spPr>
        <p:txBody>
          <a:bodyPr wrap="none" anchor="ctr"/>
          <a:lstStyle/>
          <a:p>
            <a:endParaRPr lang="en-US" dirty="0">
              <a:latin typeface="Lato Light" panose="020F0502020204030203" pitchFamily="34" charset="0"/>
            </a:endParaRPr>
          </a:p>
        </p:txBody>
      </p:sp>
      <p:sp>
        <p:nvSpPr>
          <p:cNvPr id="197" name="Freeform 108">
            <a:extLst>
              <a:ext uri="{FF2B5EF4-FFF2-40B4-BE49-F238E27FC236}">
                <a16:creationId xmlns:a16="http://schemas.microsoft.com/office/drawing/2014/main" id="{EEA8852E-6417-7145-A404-F1272821B6DB}"/>
              </a:ext>
            </a:extLst>
          </p:cNvPr>
          <p:cNvSpPr>
            <a:spLocks noChangeArrowheads="1"/>
          </p:cNvSpPr>
          <p:nvPr/>
        </p:nvSpPr>
        <p:spPr bwMode="auto">
          <a:xfrm>
            <a:off x="3737136" y="4310069"/>
            <a:ext cx="1328737" cy="1062029"/>
          </a:xfrm>
          <a:custGeom>
            <a:avLst/>
            <a:gdLst>
              <a:gd name="T0" fmla="*/ 313351 w 877527"/>
              <a:gd name="T1" fmla="*/ 570206 h 701315"/>
              <a:gd name="T2" fmla="*/ 567711 w 877527"/>
              <a:gd name="T3" fmla="*/ 570206 h 701315"/>
              <a:gd name="T4" fmla="*/ 603791 w 877527"/>
              <a:gd name="T5" fmla="*/ 671780 h 701315"/>
              <a:gd name="T6" fmla="*/ 614253 w 877527"/>
              <a:gd name="T7" fmla="*/ 701675 h 701315"/>
              <a:gd name="T8" fmla="*/ 586833 w 877527"/>
              <a:gd name="T9" fmla="*/ 701675 h 701315"/>
              <a:gd name="T10" fmla="*/ 294230 w 877527"/>
              <a:gd name="T11" fmla="*/ 701675 h 701315"/>
              <a:gd name="T12" fmla="*/ 266809 w 877527"/>
              <a:gd name="T13" fmla="*/ 701675 h 701315"/>
              <a:gd name="T14" fmla="*/ 277633 w 877527"/>
              <a:gd name="T15" fmla="*/ 671780 h 701315"/>
              <a:gd name="T16" fmla="*/ 622947 w 877527"/>
              <a:gd name="T17" fmla="*/ 171336 h 701315"/>
              <a:gd name="T18" fmla="*/ 675160 w 877527"/>
              <a:gd name="T19" fmla="*/ 223889 h 701315"/>
              <a:gd name="T20" fmla="*/ 590539 w 877527"/>
              <a:gd name="T21" fmla="*/ 308117 h 701315"/>
              <a:gd name="T22" fmla="*/ 503398 w 877527"/>
              <a:gd name="T23" fmla="*/ 221009 h 701315"/>
              <a:gd name="T24" fmla="*/ 490436 w 877527"/>
              <a:gd name="T25" fmla="*/ 208051 h 701315"/>
              <a:gd name="T26" fmla="*/ 477473 w 877527"/>
              <a:gd name="T27" fmla="*/ 221009 h 701315"/>
              <a:gd name="T28" fmla="*/ 368727 w 877527"/>
              <a:gd name="T29" fmla="*/ 329714 h 701315"/>
              <a:gd name="T30" fmla="*/ 281226 w 877527"/>
              <a:gd name="T31" fmla="*/ 242246 h 701315"/>
              <a:gd name="T32" fmla="*/ 268623 w 877527"/>
              <a:gd name="T33" fmla="*/ 229289 h 701315"/>
              <a:gd name="T34" fmla="*/ 255661 w 877527"/>
              <a:gd name="T35" fmla="*/ 242246 h 701315"/>
              <a:gd name="T36" fmla="*/ 126750 w 877527"/>
              <a:gd name="T37" fmla="*/ 371108 h 701315"/>
              <a:gd name="T38" fmla="*/ 152677 w 877527"/>
              <a:gd name="T39" fmla="*/ 397025 h 701315"/>
              <a:gd name="T40" fmla="*/ 268623 w 877527"/>
              <a:gd name="T41" fmla="*/ 281121 h 701315"/>
              <a:gd name="T42" fmla="*/ 355764 w 877527"/>
              <a:gd name="T43" fmla="*/ 368229 h 701315"/>
              <a:gd name="T44" fmla="*/ 368727 w 877527"/>
              <a:gd name="T45" fmla="*/ 381547 h 701315"/>
              <a:gd name="T46" fmla="*/ 381691 w 877527"/>
              <a:gd name="T47" fmla="*/ 368229 h 701315"/>
              <a:gd name="T48" fmla="*/ 490436 w 877527"/>
              <a:gd name="T49" fmla="*/ 259524 h 701315"/>
              <a:gd name="T50" fmla="*/ 577577 w 877527"/>
              <a:gd name="T51" fmla="*/ 346992 h 701315"/>
              <a:gd name="T52" fmla="*/ 590539 w 877527"/>
              <a:gd name="T53" fmla="*/ 359950 h 701315"/>
              <a:gd name="T54" fmla="*/ 603502 w 877527"/>
              <a:gd name="T55" fmla="*/ 346992 h 701315"/>
              <a:gd name="T56" fmla="*/ 700725 w 877527"/>
              <a:gd name="T57" fmla="*/ 249445 h 701315"/>
              <a:gd name="T58" fmla="*/ 750777 w 877527"/>
              <a:gd name="T59" fmla="*/ 299479 h 701315"/>
              <a:gd name="T60" fmla="*/ 750777 w 877527"/>
              <a:gd name="T61" fmla="*/ 171336 h 701315"/>
              <a:gd name="T62" fmla="*/ 35649 w 877527"/>
              <a:gd name="T63" fmla="*/ 0 h 701315"/>
              <a:gd name="T64" fmla="*/ 841878 w 877527"/>
              <a:gd name="T65" fmla="*/ 0 h 701315"/>
              <a:gd name="T66" fmla="*/ 867085 w 877527"/>
              <a:gd name="T67" fmla="*/ 10438 h 701315"/>
              <a:gd name="T68" fmla="*/ 877887 w 877527"/>
              <a:gd name="T69" fmla="*/ 35635 h 701315"/>
              <a:gd name="T70" fmla="*/ 877887 w 877527"/>
              <a:gd name="T71" fmla="*/ 518328 h 701315"/>
              <a:gd name="T72" fmla="*/ 867085 w 877527"/>
              <a:gd name="T73" fmla="*/ 543524 h 701315"/>
              <a:gd name="T74" fmla="*/ 841878 w 877527"/>
              <a:gd name="T75" fmla="*/ 553962 h 701315"/>
              <a:gd name="T76" fmla="*/ 35649 w 877527"/>
              <a:gd name="T77" fmla="*/ 553962 h 701315"/>
              <a:gd name="T78" fmla="*/ 10442 w 877527"/>
              <a:gd name="T79" fmla="*/ 543524 h 701315"/>
              <a:gd name="T80" fmla="*/ 0 w 877527"/>
              <a:gd name="T81" fmla="*/ 518328 h 701315"/>
              <a:gd name="T82" fmla="*/ 0 w 877527"/>
              <a:gd name="T83" fmla="*/ 35635 h 701315"/>
              <a:gd name="T84" fmla="*/ 10442 w 877527"/>
              <a:gd name="T85" fmla="*/ 10438 h 701315"/>
              <a:gd name="T86" fmla="*/ 35649 w 877527"/>
              <a:gd name="T87" fmla="*/ 0 h 70131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77527" h="701315">
                <a:moveTo>
                  <a:pt x="313223" y="569913"/>
                </a:moveTo>
                <a:lnTo>
                  <a:pt x="567478" y="569913"/>
                </a:lnTo>
                <a:lnTo>
                  <a:pt x="603543" y="671435"/>
                </a:lnTo>
                <a:lnTo>
                  <a:pt x="614001" y="701315"/>
                </a:lnTo>
                <a:lnTo>
                  <a:pt x="586592" y="701315"/>
                </a:lnTo>
                <a:lnTo>
                  <a:pt x="294109" y="701315"/>
                </a:lnTo>
                <a:lnTo>
                  <a:pt x="266700" y="701315"/>
                </a:lnTo>
                <a:lnTo>
                  <a:pt x="277519" y="671435"/>
                </a:lnTo>
                <a:lnTo>
                  <a:pt x="313223" y="569913"/>
                </a:lnTo>
                <a:close/>
                <a:moveTo>
                  <a:pt x="622692" y="171248"/>
                </a:moveTo>
                <a:lnTo>
                  <a:pt x="674883" y="223774"/>
                </a:lnTo>
                <a:lnTo>
                  <a:pt x="590297" y="307959"/>
                </a:lnTo>
                <a:lnTo>
                  <a:pt x="503192" y="220896"/>
                </a:lnTo>
                <a:lnTo>
                  <a:pt x="490235" y="207944"/>
                </a:lnTo>
                <a:lnTo>
                  <a:pt x="477277" y="220896"/>
                </a:lnTo>
                <a:lnTo>
                  <a:pt x="368576" y="329545"/>
                </a:lnTo>
                <a:lnTo>
                  <a:pt x="281111" y="242122"/>
                </a:lnTo>
                <a:lnTo>
                  <a:pt x="268513" y="229171"/>
                </a:lnTo>
                <a:lnTo>
                  <a:pt x="255556" y="242122"/>
                </a:lnTo>
                <a:lnTo>
                  <a:pt x="126698" y="370918"/>
                </a:lnTo>
                <a:lnTo>
                  <a:pt x="152614" y="396821"/>
                </a:lnTo>
                <a:lnTo>
                  <a:pt x="268513" y="280977"/>
                </a:lnTo>
                <a:lnTo>
                  <a:pt x="355618" y="368040"/>
                </a:lnTo>
                <a:lnTo>
                  <a:pt x="368576" y="381351"/>
                </a:lnTo>
                <a:lnTo>
                  <a:pt x="381534" y="368040"/>
                </a:lnTo>
                <a:lnTo>
                  <a:pt x="490235" y="259391"/>
                </a:lnTo>
                <a:lnTo>
                  <a:pt x="577340" y="346814"/>
                </a:lnTo>
                <a:lnTo>
                  <a:pt x="590297" y="359765"/>
                </a:lnTo>
                <a:lnTo>
                  <a:pt x="603255" y="346814"/>
                </a:lnTo>
                <a:lnTo>
                  <a:pt x="700438" y="249317"/>
                </a:lnTo>
                <a:lnTo>
                  <a:pt x="750469" y="299325"/>
                </a:lnTo>
                <a:lnTo>
                  <a:pt x="750469" y="171248"/>
                </a:lnTo>
                <a:lnTo>
                  <a:pt x="622692" y="171248"/>
                </a:lnTo>
                <a:close/>
                <a:moveTo>
                  <a:pt x="35634" y="0"/>
                </a:moveTo>
                <a:lnTo>
                  <a:pt x="841533" y="0"/>
                </a:lnTo>
                <a:cubicBezTo>
                  <a:pt x="851612" y="0"/>
                  <a:pt x="860610" y="3958"/>
                  <a:pt x="866729" y="10433"/>
                </a:cubicBezTo>
                <a:cubicBezTo>
                  <a:pt x="873208" y="16909"/>
                  <a:pt x="877527" y="25903"/>
                  <a:pt x="877527" y="35617"/>
                </a:cubicBezTo>
                <a:lnTo>
                  <a:pt x="877527" y="518062"/>
                </a:lnTo>
                <a:cubicBezTo>
                  <a:pt x="877527" y="528135"/>
                  <a:pt x="873208" y="537129"/>
                  <a:pt x="866729" y="543245"/>
                </a:cubicBezTo>
                <a:cubicBezTo>
                  <a:pt x="860610" y="549721"/>
                  <a:pt x="851612" y="553678"/>
                  <a:pt x="841533" y="553678"/>
                </a:cubicBezTo>
                <a:lnTo>
                  <a:pt x="35634" y="553678"/>
                </a:lnTo>
                <a:cubicBezTo>
                  <a:pt x="25916" y="553678"/>
                  <a:pt x="16917" y="549721"/>
                  <a:pt x="10438" y="543245"/>
                </a:cubicBezTo>
                <a:cubicBezTo>
                  <a:pt x="3959" y="537129"/>
                  <a:pt x="0" y="528135"/>
                  <a:pt x="0" y="518062"/>
                </a:cubicBezTo>
                <a:lnTo>
                  <a:pt x="0" y="35617"/>
                </a:lnTo>
                <a:cubicBezTo>
                  <a:pt x="0" y="25903"/>
                  <a:pt x="3959" y="16909"/>
                  <a:pt x="10438" y="10433"/>
                </a:cubicBezTo>
                <a:cubicBezTo>
                  <a:pt x="16917" y="3958"/>
                  <a:pt x="25556" y="0"/>
                  <a:pt x="35634"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198" name="Freeform 114">
            <a:extLst>
              <a:ext uri="{FF2B5EF4-FFF2-40B4-BE49-F238E27FC236}">
                <a16:creationId xmlns:a16="http://schemas.microsoft.com/office/drawing/2014/main" id="{2909919E-DEF2-7545-ABA3-8B2914F7E4CA}"/>
              </a:ext>
            </a:extLst>
          </p:cNvPr>
          <p:cNvSpPr>
            <a:spLocks noChangeArrowheads="1"/>
          </p:cNvSpPr>
          <p:nvPr/>
        </p:nvSpPr>
        <p:spPr bwMode="auto">
          <a:xfrm>
            <a:off x="14055993" y="4175513"/>
            <a:ext cx="1316724" cy="1328737"/>
          </a:xfrm>
          <a:custGeom>
            <a:avLst/>
            <a:gdLst>
              <a:gd name="T0" fmla="*/ 73486 w 869590"/>
              <a:gd name="T1" fmla="*/ 117523 h 877527"/>
              <a:gd name="T2" fmla="*/ 96901 w 869590"/>
              <a:gd name="T3" fmla="*/ 127244 h 877527"/>
              <a:gd name="T4" fmla="*/ 278095 w 869590"/>
              <a:gd name="T5" fmla="*/ 176927 h 877527"/>
              <a:gd name="T6" fmla="*/ 278095 w 869590"/>
              <a:gd name="T7" fmla="*/ 327415 h 877527"/>
              <a:gd name="T8" fmla="*/ 353023 w 869590"/>
              <a:gd name="T9" fmla="*/ 327415 h 877527"/>
              <a:gd name="T10" fmla="*/ 353023 w 869590"/>
              <a:gd name="T11" fmla="*/ 185567 h 877527"/>
              <a:gd name="T12" fmla="*/ 420386 w 869590"/>
              <a:gd name="T13" fmla="*/ 188087 h 877527"/>
              <a:gd name="T14" fmla="*/ 516207 w 869590"/>
              <a:gd name="T15" fmla="*/ 183047 h 877527"/>
              <a:gd name="T16" fmla="*/ 516207 w 869590"/>
              <a:gd name="T17" fmla="*/ 327415 h 877527"/>
              <a:gd name="T18" fmla="*/ 591854 w 869590"/>
              <a:gd name="T19" fmla="*/ 327415 h 877527"/>
              <a:gd name="T20" fmla="*/ 591854 w 869590"/>
              <a:gd name="T21" fmla="*/ 172607 h 877527"/>
              <a:gd name="T22" fmla="*/ 773769 w 869590"/>
              <a:gd name="T23" fmla="*/ 126524 h 877527"/>
              <a:gd name="T24" fmla="*/ 796464 w 869590"/>
              <a:gd name="T25" fmla="*/ 118964 h 877527"/>
              <a:gd name="T26" fmla="*/ 798986 w 869590"/>
              <a:gd name="T27" fmla="*/ 143085 h 877527"/>
              <a:gd name="T28" fmla="*/ 868149 w 869590"/>
              <a:gd name="T29" fmla="*/ 856646 h 877527"/>
              <a:gd name="T30" fmla="*/ 869950 w 869590"/>
              <a:gd name="T31" fmla="*/ 877887 h 877527"/>
              <a:gd name="T32" fmla="*/ 848697 w 869590"/>
              <a:gd name="T33" fmla="*/ 877887 h 877527"/>
              <a:gd name="T34" fmla="*/ 20893 w 869590"/>
              <a:gd name="T35" fmla="*/ 877887 h 877527"/>
              <a:gd name="T36" fmla="*/ 0 w 869590"/>
              <a:gd name="T37" fmla="*/ 877887 h 877527"/>
              <a:gd name="T38" fmla="*/ 1801 w 869590"/>
              <a:gd name="T39" fmla="*/ 856646 h 877527"/>
              <a:gd name="T40" fmla="*/ 70604 w 869590"/>
              <a:gd name="T41" fmla="*/ 143085 h 877527"/>
              <a:gd name="T42" fmla="*/ 357985 w 869590"/>
              <a:gd name="T43" fmla="*/ 0 h 877527"/>
              <a:gd name="T44" fmla="*/ 513553 w 869590"/>
              <a:gd name="T45" fmla="*/ 0 h 877527"/>
              <a:gd name="T46" fmla="*/ 556505 w 869590"/>
              <a:gd name="T47" fmla="*/ 18005 h 877527"/>
              <a:gd name="T48" fmla="*/ 574552 w 869590"/>
              <a:gd name="T49" fmla="*/ 60858 h 877527"/>
              <a:gd name="T50" fmla="*/ 574552 w 869590"/>
              <a:gd name="T51" fmla="*/ 309329 h 877527"/>
              <a:gd name="T52" fmla="*/ 535570 w 869590"/>
              <a:gd name="T53" fmla="*/ 309329 h 877527"/>
              <a:gd name="T54" fmla="*/ 535570 w 869590"/>
              <a:gd name="T55" fmla="*/ 60858 h 877527"/>
              <a:gd name="T56" fmla="*/ 529073 w 869590"/>
              <a:gd name="T57" fmla="*/ 45374 h 877527"/>
              <a:gd name="T58" fmla="*/ 513553 w 869590"/>
              <a:gd name="T59" fmla="*/ 38891 h 877527"/>
              <a:gd name="T60" fmla="*/ 357985 w 869590"/>
              <a:gd name="T61" fmla="*/ 38891 h 877527"/>
              <a:gd name="T62" fmla="*/ 342104 w 869590"/>
              <a:gd name="T63" fmla="*/ 45374 h 877527"/>
              <a:gd name="T64" fmla="*/ 335606 w 869590"/>
              <a:gd name="T65" fmla="*/ 60858 h 877527"/>
              <a:gd name="T66" fmla="*/ 335606 w 869590"/>
              <a:gd name="T67" fmla="*/ 309329 h 877527"/>
              <a:gd name="T68" fmla="*/ 296985 w 869590"/>
              <a:gd name="T69" fmla="*/ 309329 h 877527"/>
              <a:gd name="T70" fmla="*/ 296985 w 869590"/>
              <a:gd name="T71" fmla="*/ 60858 h 877527"/>
              <a:gd name="T72" fmla="*/ 315032 w 869590"/>
              <a:gd name="T73" fmla="*/ 18005 h 877527"/>
              <a:gd name="T74" fmla="*/ 357985 w 869590"/>
              <a:gd name="T75" fmla="*/ 0 h 8775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69590" h="877527">
                <a:moveTo>
                  <a:pt x="73456" y="117475"/>
                </a:moveTo>
                <a:lnTo>
                  <a:pt x="96861" y="127192"/>
                </a:lnTo>
                <a:cubicBezTo>
                  <a:pt x="155554" y="150224"/>
                  <a:pt x="216407" y="167138"/>
                  <a:pt x="277980" y="176854"/>
                </a:cubicBezTo>
                <a:lnTo>
                  <a:pt x="277980" y="327281"/>
                </a:lnTo>
                <a:lnTo>
                  <a:pt x="352877" y="327281"/>
                </a:lnTo>
                <a:lnTo>
                  <a:pt x="352877" y="185491"/>
                </a:lnTo>
                <a:cubicBezTo>
                  <a:pt x="375202" y="187291"/>
                  <a:pt x="397887" y="188010"/>
                  <a:pt x="420212" y="188010"/>
                </a:cubicBezTo>
                <a:cubicBezTo>
                  <a:pt x="451899" y="188010"/>
                  <a:pt x="483946" y="186211"/>
                  <a:pt x="515993" y="182972"/>
                </a:cubicBezTo>
                <a:lnTo>
                  <a:pt x="515993" y="327281"/>
                </a:lnTo>
                <a:lnTo>
                  <a:pt x="591609" y="327281"/>
                </a:lnTo>
                <a:lnTo>
                  <a:pt x="591609" y="172536"/>
                </a:lnTo>
                <a:cubicBezTo>
                  <a:pt x="650662" y="162459"/>
                  <a:pt x="711516" y="146985"/>
                  <a:pt x="773449" y="126472"/>
                </a:cubicBezTo>
                <a:lnTo>
                  <a:pt x="796134" y="118915"/>
                </a:lnTo>
                <a:lnTo>
                  <a:pt x="798655" y="143026"/>
                </a:lnTo>
                <a:lnTo>
                  <a:pt x="867790" y="856295"/>
                </a:lnTo>
                <a:lnTo>
                  <a:pt x="869590" y="877527"/>
                </a:lnTo>
                <a:lnTo>
                  <a:pt x="848346" y="877527"/>
                </a:lnTo>
                <a:lnTo>
                  <a:pt x="20884" y="877527"/>
                </a:lnTo>
                <a:lnTo>
                  <a:pt x="0" y="877527"/>
                </a:lnTo>
                <a:lnTo>
                  <a:pt x="1800" y="856295"/>
                </a:lnTo>
                <a:lnTo>
                  <a:pt x="70575" y="143026"/>
                </a:lnTo>
                <a:lnTo>
                  <a:pt x="73456" y="117475"/>
                </a:lnTo>
                <a:close/>
                <a:moveTo>
                  <a:pt x="357837" y="0"/>
                </a:moveTo>
                <a:lnTo>
                  <a:pt x="513340" y="0"/>
                </a:lnTo>
                <a:cubicBezTo>
                  <a:pt x="529937" y="0"/>
                  <a:pt x="545451" y="6839"/>
                  <a:pt x="556275" y="17998"/>
                </a:cubicBezTo>
                <a:cubicBezTo>
                  <a:pt x="567459" y="29157"/>
                  <a:pt x="574314" y="43915"/>
                  <a:pt x="574314" y="60833"/>
                </a:cubicBezTo>
                <a:lnTo>
                  <a:pt x="574314" y="309202"/>
                </a:lnTo>
                <a:lnTo>
                  <a:pt x="535348" y="309202"/>
                </a:lnTo>
                <a:lnTo>
                  <a:pt x="535348" y="60833"/>
                </a:lnTo>
                <a:cubicBezTo>
                  <a:pt x="535348" y="54714"/>
                  <a:pt x="533184" y="49314"/>
                  <a:pt x="528854" y="45355"/>
                </a:cubicBezTo>
                <a:cubicBezTo>
                  <a:pt x="524885" y="41395"/>
                  <a:pt x="519473" y="38875"/>
                  <a:pt x="513340" y="38875"/>
                </a:cubicBezTo>
                <a:lnTo>
                  <a:pt x="357837" y="38875"/>
                </a:lnTo>
                <a:cubicBezTo>
                  <a:pt x="351703" y="38875"/>
                  <a:pt x="345931" y="41395"/>
                  <a:pt x="341962" y="45355"/>
                </a:cubicBezTo>
                <a:cubicBezTo>
                  <a:pt x="337993" y="49314"/>
                  <a:pt x="335467" y="54714"/>
                  <a:pt x="335467" y="60833"/>
                </a:cubicBezTo>
                <a:lnTo>
                  <a:pt x="335467" y="309202"/>
                </a:lnTo>
                <a:lnTo>
                  <a:pt x="296862" y="309202"/>
                </a:lnTo>
                <a:lnTo>
                  <a:pt x="296862" y="60833"/>
                </a:lnTo>
                <a:cubicBezTo>
                  <a:pt x="296862" y="43915"/>
                  <a:pt x="303717" y="29157"/>
                  <a:pt x="314902" y="17998"/>
                </a:cubicBezTo>
                <a:cubicBezTo>
                  <a:pt x="325726" y="6839"/>
                  <a:pt x="340879" y="0"/>
                  <a:pt x="357837"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199" name="Freeform 112">
            <a:extLst>
              <a:ext uri="{FF2B5EF4-FFF2-40B4-BE49-F238E27FC236}">
                <a16:creationId xmlns:a16="http://schemas.microsoft.com/office/drawing/2014/main" id="{36BA057A-0B9E-1043-B1F3-ABB5D2EFB7CF}"/>
              </a:ext>
            </a:extLst>
          </p:cNvPr>
          <p:cNvSpPr>
            <a:spLocks noChangeArrowheads="1"/>
          </p:cNvSpPr>
          <p:nvPr/>
        </p:nvSpPr>
        <p:spPr bwMode="auto">
          <a:xfrm>
            <a:off x="19276638" y="4211849"/>
            <a:ext cx="1328739" cy="1328737"/>
          </a:xfrm>
          <a:custGeom>
            <a:avLst/>
            <a:gdLst>
              <a:gd name="T0" fmla="*/ 519303 w 877528"/>
              <a:gd name="T1" fmla="*/ 510635 h 877527"/>
              <a:gd name="T2" fmla="*/ 550977 w 877528"/>
              <a:gd name="T3" fmla="*/ 545904 h 877527"/>
              <a:gd name="T4" fmla="*/ 538379 w 877528"/>
              <a:gd name="T5" fmla="*/ 468528 h 877527"/>
              <a:gd name="T6" fmla="*/ 598128 w 877528"/>
              <a:gd name="T7" fmla="*/ 510635 h 877527"/>
              <a:gd name="T8" fmla="*/ 495187 w 877528"/>
              <a:gd name="T9" fmla="*/ 564618 h 877527"/>
              <a:gd name="T10" fmla="*/ 538739 w 877528"/>
              <a:gd name="T11" fmla="*/ 439377 h 877527"/>
              <a:gd name="T12" fmla="*/ 337176 w 877528"/>
              <a:gd name="T13" fmla="*/ 367760 h 877527"/>
              <a:gd name="T14" fmla="*/ 368850 w 877528"/>
              <a:gd name="T15" fmla="*/ 403029 h 877527"/>
              <a:gd name="T16" fmla="*/ 355892 w 877528"/>
              <a:gd name="T17" fmla="*/ 325653 h 877527"/>
              <a:gd name="T18" fmla="*/ 395125 w 877528"/>
              <a:gd name="T19" fmla="*/ 581533 h 877527"/>
              <a:gd name="T20" fmla="*/ 355892 w 877528"/>
              <a:gd name="T21" fmla="*/ 296862 h 877527"/>
              <a:gd name="T22" fmla="*/ 400164 w 877528"/>
              <a:gd name="T23" fmla="*/ 421743 h 877527"/>
              <a:gd name="T24" fmla="*/ 296863 w 877528"/>
              <a:gd name="T25" fmla="*/ 367760 h 877527"/>
              <a:gd name="T26" fmla="*/ 438764 w 877528"/>
              <a:gd name="T27" fmla="*/ 152614 h 877527"/>
              <a:gd name="T28" fmla="*/ 236479 w 877528"/>
              <a:gd name="T29" fmla="*/ 641048 h 877527"/>
              <a:gd name="T30" fmla="*/ 724915 w 877528"/>
              <a:gd name="T31" fmla="*/ 439124 h 877527"/>
              <a:gd name="T32" fmla="*/ 438764 w 877528"/>
              <a:gd name="T33" fmla="*/ 0 h 877527"/>
              <a:gd name="T34" fmla="*/ 519030 w 877528"/>
              <a:gd name="T35" fmla="*/ 42113 h 877527"/>
              <a:gd name="T36" fmla="*/ 614774 w 877528"/>
              <a:gd name="T37" fmla="*/ 93224 h 877527"/>
              <a:gd name="T38" fmla="*/ 712317 w 877528"/>
              <a:gd name="T39" fmla="*/ 140736 h 877527"/>
              <a:gd name="T40" fmla="*/ 793663 w 877528"/>
              <a:gd name="T41" fmla="*/ 181049 h 877527"/>
              <a:gd name="T42" fmla="*/ 806980 w 877528"/>
              <a:gd name="T43" fmla="*/ 271033 h 877527"/>
              <a:gd name="T44" fmla="*/ 822098 w 877528"/>
              <a:gd name="T45" fmla="*/ 377934 h 877527"/>
              <a:gd name="T46" fmla="*/ 840814 w 877528"/>
              <a:gd name="T47" fmla="*/ 484836 h 877527"/>
              <a:gd name="T48" fmla="*/ 855932 w 877528"/>
              <a:gd name="T49" fmla="*/ 574460 h 877527"/>
              <a:gd name="T50" fmla="*/ 791143 w 877528"/>
              <a:gd name="T51" fmla="*/ 637809 h 877527"/>
              <a:gd name="T52" fmla="*/ 713037 w 877528"/>
              <a:gd name="T53" fmla="*/ 713036 h 877527"/>
              <a:gd name="T54" fmla="*/ 637810 w 877528"/>
              <a:gd name="T55" fmla="*/ 791142 h 877527"/>
              <a:gd name="T56" fmla="*/ 574461 w 877528"/>
              <a:gd name="T57" fmla="*/ 855931 h 877527"/>
              <a:gd name="T58" fmla="*/ 484836 w 877528"/>
              <a:gd name="T59" fmla="*/ 840814 h 877527"/>
              <a:gd name="T60" fmla="*/ 377935 w 877528"/>
              <a:gd name="T61" fmla="*/ 822097 h 877527"/>
              <a:gd name="T62" fmla="*/ 270673 w 877528"/>
              <a:gd name="T63" fmla="*/ 806980 h 877527"/>
              <a:gd name="T64" fmla="*/ 181049 w 877528"/>
              <a:gd name="T65" fmla="*/ 793662 h 877527"/>
              <a:gd name="T66" fmla="*/ 140736 w 877528"/>
              <a:gd name="T67" fmla="*/ 712676 h 877527"/>
              <a:gd name="T68" fmla="*/ 92864 w 877528"/>
              <a:gd name="T69" fmla="*/ 615133 h 877527"/>
              <a:gd name="T70" fmla="*/ 42113 w 877528"/>
              <a:gd name="T71" fmla="*/ 519390 h 877527"/>
              <a:gd name="T72" fmla="*/ 0 w 877528"/>
              <a:gd name="T73" fmla="*/ 439124 h 877527"/>
              <a:gd name="T74" fmla="*/ 42113 w 877528"/>
              <a:gd name="T75" fmla="*/ 358498 h 877527"/>
              <a:gd name="T76" fmla="*/ 92864 w 877528"/>
              <a:gd name="T77" fmla="*/ 262754 h 877527"/>
              <a:gd name="T78" fmla="*/ 140736 w 877528"/>
              <a:gd name="T79" fmla="*/ 165571 h 877527"/>
              <a:gd name="T80" fmla="*/ 181049 w 877528"/>
              <a:gd name="T81" fmla="*/ 83866 h 877527"/>
              <a:gd name="T82" fmla="*/ 270673 w 877528"/>
              <a:gd name="T83" fmla="*/ 70548 h 877527"/>
              <a:gd name="T84" fmla="*/ 377935 w 877528"/>
              <a:gd name="T85" fmla="*/ 55791 h 877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77528" h="877527">
                <a:moveTo>
                  <a:pt x="538379" y="468528"/>
                </a:moveTo>
                <a:cubicBezTo>
                  <a:pt x="532620" y="468528"/>
                  <a:pt x="528661" y="470687"/>
                  <a:pt x="525422" y="475366"/>
                </a:cubicBezTo>
                <a:cubicBezTo>
                  <a:pt x="521462" y="481124"/>
                  <a:pt x="519303" y="493000"/>
                  <a:pt x="519303" y="510635"/>
                </a:cubicBezTo>
                <a:cubicBezTo>
                  <a:pt x="519303" y="528269"/>
                  <a:pt x="521462" y="539786"/>
                  <a:pt x="525422" y="545544"/>
                </a:cubicBezTo>
                <a:cubicBezTo>
                  <a:pt x="528661" y="550222"/>
                  <a:pt x="532980" y="552742"/>
                  <a:pt x="538379" y="552742"/>
                </a:cubicBezTo>
                <a:cubicBezTo>
                  <a:pt x="543778" y="552742"/>
                  <a:pt x="547737" y="550222"/>
                  <a:pt x="550977" y="545904"/>
                </a:cubicBezTo>
                <a:cubicBezTo>
                  <a:pt x="554936" y="539786"/>
                  <a:pt x="557096" y="528269"/>
                  <a:pt x="557096" y="510635"/>
                </a:cubicBezTo>
                <a:cubicBezTo>
                  <a:pt x="557096" y="493000"/>
                  <a:pt x="554936" y="481124"/>
                  <a:pt x="550977" y="475366"/>
                </a:cubicBezTo>
                <a:cubicBezTo>
                  <a:pt x="547737" y="470687"/>
                  <a:pt x="543778" y="468528"/>
                  <a:pt x="538379" y="468528"/>
                </a:cubicBezTo>
                <a:close/>
                <a:moveTo>
                  <a:pt x="538739" y="439377"/>
                </a:moveTo>
                <a:cubicBezTo>
                  <a:pt x="557096" y="439377"/>
                  <a:pt x="571493" y="445136"/>
                  <a:pt x="582291" y="457012"/>
                </a:cubicBezTo>
                <a:cubicBezTo>
                  <a:pt x="593089" y="468528"/>
                  <a:pt x="598128" y="486523"/>
                  <a:pt x="598128" y="510635"/>
                </a:cubicBezTo>
                <a:cubicBezTo>
                  <a:pt x="598128" y="535107"/>
                  <a:pt x="593089" y="553102"/>
                  <a:pt x="582291" y="564618"/>
                </a:cubicBezTo>
                <a:cubicBezTo>
                  <a:pt x="571493" y="576134"/>
                  <a:pt x="557456" y="582252"/>
                  <a:pt x="539099" y="582252"/>
                </a:cubicBezTo>
                <a:cubicBezTo>
                  <a:pt x="520382" y="582252"/>
                  <a:pt x="505625" y="576134"/>
                  <a:pt x="495187" y="564618"/>
                </a:cubicBezTo>
                <a:cubicBezTo>
                  <a:pt x="484389" y="553102"/>
                  <a:pt x="478990" y="535107"/>
                  <a:pt x="478990" y="510635"/>
                </a:cubicBezTo>
                <a:cubicBezTo>
                  <a:pt x="478990" y="486523"/>
                  <a:pt x="484389" y="468528"/>
                  <a:pt x="495187" y="457012"/>
                </a:cubicBezTo>
                <a:cubicBezTo>
                  <a:pt x="505625" y="445136"/>
                  <a:pt x="520382" y="439377"/>
                  <a:pt x="538739" y="439377"/>
                </a:cubicBezTo>
                <a:close/>
                <a:moveTo>
                  <a:pt x="355892" y="325653"/>
                </a:moveTo>
                <a:cubicBezTo>
                  <a:pt x="350493" y="325653"/>
                  <a:pt x="346174" y="327813"/>
                  <a:pt x="343295" y="332131"/>
                </a:cubicBezTo>
                <a:cubicBezTo>
                  <a:pt x="339336" y="338249"/>
                  <a:pt x="337176" y="349766"/>
                  <a:pt x="337176" y="367760"/>
                </a:cubicBezTo>
                <a:cubicBezTo>
                  <a:pt x="337176" y="385394"/>
                  <a:pt x="339336" y="396911"/>
                  <a:pt x="343295" y="403029"/>
                </a:cubicBezTo>
                <a:cubicBezTo>
                  <a:pt x="346174" y="407347"/>
                  <a:pt x="350493" y="409507"/>
                  <a:pt x="355892" y="409507"/>
                </a:cubicBezTo>
                <a:cubicBezTo>
                  <a:pt x="361651" y="409507"/>
                  <a:pt x="365611" y="407347"/>
                  <a:pt x="368850" y="403029"/>
                </a:cubicBezTo>
                <a:cubicBezTo>
                  <a:pt x="372809" y="396911"/>
                  <a:pt x="374969" y="385394"/>
                  <a:pt x="374969" y="367760"/>
                </a:cubicBezTo>
                <a:cubicBezTo>
                  <a:pt x="374969" y="349766"/>
                  <a:pt x="372809" y="338249"/>
                  <a:pt x="368850" y="332491"/>
                </a:cubicBezTo>
                <a:cubicBezTo>
                  <a:pt x="365611" y="327813"/>
                  <a:pt x="361651" y="325653"/>
                  <a:pt x="355892" y="325653"/>
                </a:cubicBezTo>
                <a:close/>
                <a:moveTo>
                  <a:pt x="500946" y="296862"/>
                </a:moveTo>
                <a:lnTo>
                  <a:pt x="538379" y="296862"/>
                </a:lnTo>
                <a:lnTo>
                  <a:pt x="395125" y="581533"/>
                </a:lnTo>
                <a:lnTo>
                  <a:pt x="356972" y="581533"/>
                </a:lnTo>
                <a:lnTo>
                  <a:pt x="500946" y="296862"/>
                </a:lnTo>
                <a:close/>
                <a:moveTo>
                  <a:pt x="355892" y="296862"/>
                </a:moveTo>
                <a:cubicBezTo>
                  <a:pt x="374969" y="296862"/>
                  <a:pt x="389366" y="302261"/>
                  <a:pt x="400164" y="314137"/>
                </a:cubicBezTo>
                <a:cubicBezTo>
                  <a:pt x="410603" y="325653"/>
                  <a:pt x="416002" y="343648"/>
                  <a:pt x="416002" y="367760"/>
                </a:cubicBezTo>
                <a:cubicBezTo>
                  <a:pt x="416002" y="392232"/>
                  <a:pt x="410603" y="410227"/>
                  <a:pt x="400164" y="421743"/>
                </a:cubicBezTo>
                <a:cubicBezTo>
                  <a:pt x="389366" y="433259"/>
                  <a:pt x="374969" y="439017"/>
                  <a:pt x="356972" y="439017"/>
                </a:cubicBezTo>
                <a:cubicBezTo>
                  <a:pt x="337896" y="439017"/>
                  <a:pt x="323498" y="433259"/>
                  <a:pt x="313060" y="421743"/>
                </a:cubicBezTo>
                <a:cubicBezTo>
                  <a:pt x="302262" y="410227"/>
                  <a:pt x="296863" y="392232"/>
                  <a:pt x="296863" y="367760"/>
                </a:cubicBezTo>
                <a:cubicBezTo>
                  <a:pt x="296863" y="343648"/>
                  <a:pt x="302262" y="326013"/>
                  <a:pt x="313060" y="314137"/>
                </a:cubicBezTo>
                <a:cubicBezTo>
                  <a:pt x="323498" y="302620"/>
                  <a:pt x="337896" y="296862"/>
                  <a:pt x="355892" y="296862"/>
                </a:cubicBezTo>
                <a:close/>
                <a:moveTo>
                  <a:pt x="438764" y="152614"/>
                </a:moveTo>
                <a:cubicBezTo>
                  <a:pt x="359938" y="152614"/>
                  <a:pt x="287950" y="184648"/>
                  <a:pt x="236479" y="236479"/>
                </a:cubicBezTo>
                <a:cubicBezTo>
                  <a:pt x="184648" y="288310"/>
                  <a:pt x="152614" y="359938"/>
                  <a:pt x="152614" y="439124"/>
                </a:cubicBezTo>
                <a:cubicBezTo>
                  <a:pt x="152614" y="517950"/>
                  <a:pt x="184648" y="589577"/>
                  <a:pt x="236479" y="641048"/>
                </a:cubicBezTo>
                <a:cubicBezTo>
                  <a:pt x="287950" y="692879"/>
                  <a:pt x="359938" y="724914"/>
                  <a:pt x="438764" y="724914"/>
                </a:cubicBezTo>
                <a:cubicBezTo>
                  <a:pt x="517591" y="724914"/>
                  <a:pt x="589578" y="692879"/>
                  <a:pt x="641049" y="641048"/>
                </a:cubicBezTo>
                <a:cubicBezTo>
                  <a:pt x="692880" y="589577"/>
                  <a:pt x="724915" y="517950"/>
                  <a:pt x="724915" y="439124"/>
                </a:cubicBezTo>
                <a:cubicBezTo>
                  <a:pt x="724915" y="359938"/>
                  <a:pt x="692880" y="288310"/>
                  <a:pt x="641049" y="236479"/>
                </a:cubicBezTo>
                <a:cubicBezTo>
                  <a:pt x="589578" y="184648"/>
                  <a:pt x="517591" y="152614"/>
                  <a:pt x="438764" y="152614"/>
                </a:cubicBezTo>
                <a:close/>
                <a:moveTo>
                  <a:pt x="438764" y="0"/>
                </a:moveTo>
                <a:cubicBezTo>
                  <a:pt x="463240" y="0"/>
                  <a:pt x="474038" y="18357"/>
                  <a:pt x="484836" y="36714"/>
                </a:cubicBezTo>
                <a:cubicBezTo>
                  <a:pt x="489875" y="46072"/>
                  <a:pt x="495634" y="55071"/>
                  <a:pt x="499234" y="55791"/>
                </a:cubicBezTo>
                <a:cubicBezTo>
                  <a:pt x="503193" y="56510"/>
                  <a:pt x="511472" y="49312"/>
                  <a:pt x="519030" y="42113"/>
                </a:cubicBezTo>
                <a:cubicBezTo>
                  <a:pt x="535228" y="28075"/>
                  <a:pt x="550705" y="14038"/>
                  <a:pt x="574461" y="21596"/>
                </a:cubicBezTo>
                <a:cubicBezTo>
                  <a:pt x="597497" y="29155"/>
                  <a:pt x="602176" y="49672"/>
                  <a:pt x="606855" y="70548"/>
                </a:cubicBezTo>
                <a:cubicBezTo>
                  <a:pt x="609015" y="80986"/>
                  <a:pt x="611534" y="91424"/>
                  <a:pt x="614774" y="93224"/>
                </a:cubicBezTo>
                <a:cubicBezTo>
                  <a:pt x="618373" y="95024"/>
                  <a:pt x="628091" y="90704"/>
                  <a:pt x="637810" y="86385"/>
                </a:cubicBezTo>
                <a:cubicBezTo>
                  <a:pt x="657606" y="77747"/>
                  <a:pt x="676683" y="69468"/>
                  <a:pt x="696480" y="83866"/>
                </a:cubicBezTo>
                <a:cubicBezTo>
                  <a:pt x="716636" y="98263"/>
                  <a:pt x="714477" y="119139"/>
                  <a:pt x="712317" y="140736"/>
                </a:cubicBezTo>
                <a:cubicBezTo>
                  <a:pt x="711237" y="151174"/>
                  <a:pt x="710157" y="161972"/>
                  <a:pt x="713037" y="164492"/>
                </a:cubicBezTo>
                <a:cubicBezTo>
                  <a:pt x="715916" y="167371"/>
                  <a:pt x="726714" y="166291"/>
                  <a:pt x="736793" y="165571"/>
                </a:cubicBezTo>
                <a:cubicBezTo>
                  <a:pt x="758389" y="163412"/>
                  <a:pt x="779265" y="161252"/>
                  <a:pt x="793663" y="181049"/>
                </a:cubicBezTo>
                <a:cubicBezTo>
                  <a:pt x="808060" y="200845"/>
                  <a:pt x="799782" y="220282"/>
                  <a:pt x="791143" y="239718"/>
                </a:cubicBezTo>
                <a:cubicBezTo>
                  <a:pt x="786824" y="249437"/>
                  <a:pt x="782504" y="259155"/>
                  <a:pt x="784304" y="262754"/>
                </a:cubicBezTo>
                <a:cubicBezTo>
                  <a:pt x="786104" y="266354"/>
                  <a:pt x="796542" y="268513"/>
                  <a:pt x="806980" y="271033"/>
                </a:cubicBezTo>
                <a:cubicBezTo>
                  <a:pt x="827497" y="275352"/>
                  <a:pt x="848373" y="280031"/>
                  <a:pt x="855932" y="303427"/>
                </a:cubicBezTo>
                <a:cubicBezTo>
                  <a:pt x="863490" y="326823"/>
                  <a:pt x="849453" y="342661"/>
                  <a:pt x="835415" y="358498"/>
                </a:cubicBezTo>
                <a:cubicBezTo>
                  <a:pt x="828217" y="366416"/>
                  <a:pt x="821378" y="374335"/>
                  <a:pt x="822098" y="377934"/>
                </a:cubicBezTo>
                <a:cubicBezTo>
                  <a:pt x="822458" y="381894"/>
                  <a:pt x="831456" y="387653"/>
                  <a:pt x="840814" y="392692"/>
                </a:cubicBezTo>
                <a:cubicBezTo>
                  <a:pt x="859531" y="403490"/>
                  <a:pt x="877528" y="414288"/>
                  <a:pt x="877528" y="439124"/>
                </a:cubicBezTo>
                <a:cubicBezTo>
                  <a:pt x="877528" y="463599"/>
                  <a:pt x="859531" y="474038"/>
                  <a:pt x="840814" y="484836"/>
                </a:cubicBezTo>
                <a:cubicBezTo>
                  <a:pt x="831456" y="490235"/>
                  <a:pt x="822458" y="495634"/>
                  <a:pt x="822098" y="499593"/>
                </a:cubicBezTo>
                <a:cubicBezTo>
                  <a:pt x="821378" y="503552"/>
                  <a:pt x="828217" y="511471"/>
                  <a:pt x="835415" y="519390"/>
                </a:cubicBezTo>
                <a:cubicBezTo>
                  <a:pt x="849453" y="535227"/>
                  <a:pt x="863490" y="551064"/>
                  <a:pt x="855932" y="574460"/>
                </a:cubicBezTo>
                <a:cubicBezTo>
                  <a:pt x="848373" y="597856"/>
                  <a:pt x="827497" y="602535"/>
                  <a:pt x="806980" y="606854"/>
                </a:cubicBezTo>
                <a:cubicBezTo>
                  <a:pt x="796542" y="609014"/>
                  <a:pt x="786104" y="611534"/>
                  <a:pt x="784304" y="615133"/>
                </a:cubicBezTo>
                <a:cubicBezTo>
                  <a:pt x="782504" y="618372"/>
                  <a:pt x="786824" y="628451"/>
                  <a:pt x="791143" y="637809"/>
                </a:cubicBezTo>
                <a:cubicBezTo>
                  <a:pt x="799782" y="657606"/>
                  <a:pt x="808060" y="676682"/>
                  <a:pt x="793663" y="696479"/>
                </a:cubicBezTo>
                <a:cubicBezTo>
                  <a:pt x="779265" y="716635"/>
                  <a:pt x="758389" y="714476"/>
                  <a:pt x="736793" y="712676"/>
                </a:cubicBezTo>
                <a:cubicBezTo>
                  <a:pt x="726714" y="711596"/>
                  <a:pt x="715916" y="710516"/>
                  <a:pt x="713037" y="713036"/>
                </a:cubicBezTo>
                <a:cubicBezTo>
                  <a:pt x="710157" y="716275"/>
                  <a:pt x="711237" y="726714"/>
                  <a:pt x="712317" y="737152"/>
                </a:cubicBezTo>
                <a:cubicBezTo>
                  <a:pt x="714477" y="758388"/>
                  <a:pt x="716636" y="779264"/>
                  <a:pt x="696480" y="793662"/>
                </a:cubicBezTo>
                <a:cubicBezTo>
                  <a:pt x="676683" y="808419"/>
                  <a:pt x="657606" y="799781"/>
                  <a:pt x="637810" y="791142"/>
                </a:cubicBezTo>
                <a:cubicBezTo>
                  <a:pt x="628091" y="786823"/>
                  <a:pt x="618373" y="782504"/>
                  <a:pt x="614774" y="784663"/>
                </a:cubicBezTo>
                <a:cubicBezTo>
                  <a:pt x="611534" y="786103"/>
                  <a:pt x="609015" y="796541"/>
                  <a:pt x="606855" y="806980"/>
                </a:cubicBezTo>
                <a:cubicBezTo>
                  <a:pt x="602176" y="827856"/>
                  <a:pt x="597497" y="848372"/>
                  <a:pt x="574461" y="855931"/>
                </a:cubicBezTo>
                <a:cubicBezTo>
                  <a:pt x="550705" y="863490"/>
                  <a:pt x="535228" y="849812"/>
                  <a:pt x="519030" y="835415"/>
                </a:cubicBezTo>
                <a:cubicBezTo>
                  <a:pt x="511472" y="828216"/>
                  <a:pt x="503193" y="821377"/>
                  <a:pt x="499234" y="822097"/>
                </a:cubicBezTo>
                <a:cubicBezTo>
                  <a:pt x="495634" y="822817"/>
                  <a:pt x="489875" y="831815"/>
                  <a:pt x="484836" y="840814"/>
                </a:cubicBezTo>
                <a:cubicBezTo>
                  <a:pt x="474038" y="859530"/>
                  <a:pt x="463240" y="877527"/>
                  <a:pt x="438764" y="877527"/>
                </a:cubicBezTo>
                <a:cubicBezTo>
                  <a:pt x="414289" y="877527"/>
                  <a:pt x="403490" y="859530"/>
                  <a:pt x="392692" y="840814"/>
                </a:cubicBezTo>
                <a:cubicBezTo>
                  <a:pt x="387293" y="831815"/>
                  <a:pt x="381894" y="822817"/>
                  <a:pt x="377935" y="822097"/>
                </a:cubicBezTo>
                <a:cubicBezTo>
                  <a:pt x="374335" y="821377"/>
                  <a:pt x="366057" y="828216"/>
                  <a:pt x="358138" y="835415"/>
                </a:cubicBezTo>
                <a:cubicBezTo>
                  <a:pt x="342301" y="849812"/>
                  <a:pt x="326824" y="863490"/>
                  <a:pt x="303068" y="855931"/>
                </a:cubicBezTo>
                <a:cubicBezTo>
                  <a:pt x="279672" y="848372"/>
                  <a:pt x="275353" y="827856"/>
                  <a:pt x="270673" y="806980"/>
                </a:cubicBezTo>
                <a:cubicBezTo>
                  <a:pt x="268514" y="796541"/>
                  <a:pt x="265994" y="786103"/>
                  <a:pt x="262395" y="784663"/>
                </a:cubicBezTo>
                <a:cubicBezTo>
                  <a:pt x="258795" y="782504"/>
                  <a:pt x="249077" y="786823"/>
                  <a:pt x="239719" y="791142"/>
                </a:cubicBezTo>
                <a:cubicBezTo>
                  <a:pt x="219922" y="799781"/>
                  <a:pt x="200845" y="808419"/>
                  <a:pt x="181049" y="793662"/>
                </a:cubicBezTo>
                <a:cubicBezTo>
                  <a:pt x="160892" y="779264"/>
                  <a:pt x="163052" y="758388"/>
                  <a:pt x="165212" y="737152"/>
                </a:cubicBezTo>
                <a:cubicBezTo>
                  <a:pt x="166291" y="726714"/>
                  <a:pt x="167371" y="716275"/>
                  <a:pt x="164492" y="713036"/>
                </a:cubicBezTo>
                <a:cubicBezTo>
                  <a:pt x="161612" y="710516"/>
                  <a:pt x="150814" y="711596"/>
                  <a:pt x="140736" y="712676"/>
                </a:cubicBezTo>
                <a:cubicBezTo>
                  <a:pt x="119140" y="714476"/>
                  <a:pt x="98263" y="716635"/>
                  <a:pt x="83866" y="696479"/>
                </a:cubicBezTo>
                <a:cubicBezTo>
                  <a:pt x="69468" y="676682"/>
                  <a:pt x="77747" y="657606"/>
                  <a:pt x="86385" y="637809"/>
                </a:cubicBezTo>
                <a:cubicBezTo>
                  <a:pt x="90705" y="628451"/>
                  <a:pt x="95024" y="618372"/>
                  <a:pt x="92864" y="615133"/>
                </a:cubicBezTo>
                <a:cubicBezTo>
                  <a:pt x="91424" y="611534"/>
                  <a:pt x="80986" y="609014"/>
                  <a:pt x="70548" y="606854"/>
                </a:cubicBezTo>
                <a:cubicBezTo>
                  <a:pt x="49672" y="602535"/>
                  <a:pt x="29155" y="597856"/>
                  <a:pt x="21597" y="574460"/>
                </a:cubicBezTo>
                <a:cubicBezTo>
                  <a:pt x="14038" y="551064"/>
                  <a:pt x="28075" y="535227"/>
                  <a:pt x="42113" y="519390"/>
                </a:cubicBezTo>
                <a:cubicBezTo>
                  <a:pt x="48952" y="511471"/>
                  <a:pt x="56151" y="503552"/>
                  <a:pt x="55431" y="499593"/>
                </a:cubicBezTo>
                <a:cubicBezTo>
                  <a:pt x="55071" y="495634"/>
                  <a:pt x="46072" y="490235"/>
                  <a:pt x="36714" y="484836"/>
                </a:cubicBezTo>
                <a:cubicBezTo>
                  <a:pt x="18357" y="474038"/>
                  <a:pt x="0" y="463599"/>
                  <a:pt x="0" y="439124"/>
                </a:cubicBezTo>
                <a:cubicBezTo>
                  <a:pt x="0" y="414288"/>
                  <a:pt x="18357" y="403490"/>
                  <a:pt x="36714" y="392692"/>
                </a:cubicBezTo>
                <a:cubicBezTo>
                  <a:pt x="46072" y="387653"/>
                  <a:pt x="55071" y="381894"/>
                  <a:pt x="55431" y="377934"/>
                </a:cubicBezTo>
                <a:cubicBezTo>
                  <a:pt x="56151" y="374335"/>
                  <a:pt x="48952" y="366416"/>
                  <a:pt x="42113" y="358498"/>
                </a:cubicBezTo>
                <a:cubicBezTo>
                  <a:pt x="28075" y="342661"/>
                  <a:pt x="14038" y="326823"/>
                  <a:pt x="21597" y="303427"/>
                </a:cubicBezTo>
                <a:cubicBezTo>
                  <a:pt x="29155" y="280031"/>
                  <a:pt x="49672" y="275352"/>
                  <a:pt x="70548" y="271033"/>
                </a:cubicBezTo>
                <a:cubicBezTo>
                  <a:pt x="80986" y="268513"/>
                  <a:pt x="91424" y="266354"/>
                  <a:pt x="92864" y="262754"/>
                </a:cubicBezTo>
                <a:cubicBezTo>
                  <a:pt x="95024" y="259155"/>
                  <a:pt x="90705" y="249437"/>
                  <a:pt x="86385" y="239718"/>
                </a:cubicBezTo>
                <a:cubicBezTo>
                  <a:pt x="77747" y="220282"/>
                  <a:pt x="69468" y="200845"/>
                  <a:pt x="83866" y="181049"/>
                </a:cubicBezTo>
                <a:cubicBezTo>
                  <a:pt x="98263" y="161252"/>
                  <a:pt x="119140" y="163412"/>
                  <a:pt x="140736" y="165571"/>
                </a:cubicBezTo>
                <a:cubicBezTo>
                  <a:pt x="150814" y="166291"/>
                  <a:pt x="161612" y="167371"/>
                  <a:pt x="164492" y="164492"/>
                </a:cubicBezTo>
                <a:cubicBezTo>
                  <a:pt x="167371" y="161972"/>
                  <a:pt x="166291" y="151174"/>
                  <a:pt x="165212" y="140736"/>
                </a:cubicBezTo>
                <a:cubicBezTo>
                  <a:pt x="163052" y="119139"/>
                  <a:pt x="160892" y="98263"/>
                  <a:pt x="181049" y="83866"/>
                </a:cubicBezTo>
                <a:cubicBezTo>
                  <a:pt x="200845" y="69468"/>
                  <a:pt x="219922" y="77747"/>
                  <a:pt x="239719" y="86385"/>
                </a:cubicBezTo>
                <a:cubicBezTo>
                  <a:pt x="249077" y="90704"/>
                  <a:pt x="258795" y="95024"/>
                  <a:pt x="262395" y="93224"/>
                </a:cubicBezTo>
                <a:cubicBezTo>
                  <a:pt x="265994" y="91424"/>
                  <a:pt x="268514" y="80986"/>
                  <a:pt x="270673" y="70548"/>
                </a:cubicBezTo>
                <a:cubicBezTo>
                  <a:pt x="275353" y="49672"/>
                  <a:pt x="279672" y="29155"/>
                  <a:pt x="303068" y="21596"/>
                </a:cubicBezTo>
                <a:cubicBezTo>
                  <a:pt x="326824" y="14038"/>
                  <a:pt x="342301" y="28075"/>
                  <a:pt x="358138" y="42113"/>
                </a:cubicBezTo>
                <a:cubicBezTo>
                  <a:pt x="366057" y="49312"/>
                  <a:pt x="374335" y="56510"/>
                  <a:pt x="377935" y="55791"/>
                </a:cubicBezTo>
                <a:cubicBezTo>
                  <a:pt x="381894" y="55071"/>
                  <a:pt x="387293" y="46072"/>
                  <a:pt x="392692" y="36714"/>
                </a:cubicBezTo>
                <a:cubicBezTo>
                  <a:pt x="403490" y="18357"/>
                  <a:pt x="414289" y="0"/>
                  <a:pt x="438764"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cxnSp>
        <p:nvCxnSpPr>
          <p:cNvPr id="5" name="Straight Connector 4">
            <a:extLst>
              <a:ext uri="{FF2B5EF4-FFF2-40B4-BE49-F238E27FC236}">
                <a16:creationId xmlns:a16="http://schemas.microsoft.com/office/drawing/2014/main" id="{A5A597DE-C08E-1743-AAF6-117539F0ECE2}"/>
              </a:ext>
            </a:extLst>
          </p:cNvPr>
          <p:cNvCxnSpPr>
            <a:cxnSpLocks/>
            <a:stCxn id="200" idx="6"/>
            <a:endCxn id="7224" idx="2"/>
          </p:cNvCxnSpPr>
          <p:nvPr/>
        </p:nvCxnSpPr>
        <p:spPr>
          <a:xfrm>
            <a:off x="4400466" y="6840856"/>
            <a:ext cx="2522" cy="1765921"/>
          </a:xfrm>
          <a:prstGeom prst="line">
            <a:avLst/>
          </a:prstGeom>
          <a:solidFill>
            <a:schemeClr val="bg2"/>
          </a:solidFill>
          <a:ln w="38100" cap="rnd">
            <a:solidFill>
              <a:schemeClr val="accent1"/>
            </a:solidFill>
            <a:prstDash val="sysDash"/>
          </a:ln>
          <a:effectLst/>
        </p:spPr>
      </p:cxnSp>
      <p:sp>
        <p:nvSpPr>
          <p:cNvPr id="211" name="TextBox 210">
            <a:extLst>
              <a:ext uri="{FF2B5EF4-FFF2-40B4-BE49-F238E27FC236}">
                <a16:creationId xmlns:a16="http://schemas.microsoft.com/office/drawing/2014/main" id="{E68B309C-C798-8249-B7F2-3EFEC653889B}"/>
              </a:ext>
            </a:extLst>
          </p:cNvPr>
          <p:cNvSpPr txBox="1"/>
          <p:nvPr/>
        </p:nvSpPr>
        <p:spPr>
          <a:xfrm>
            <a:off x="3912992" y="9067084"/>
            <a:ext cx="974947"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01</a:t>
            </a:r>
          </a:p>
        </p:txBody>
      </p:sp>
      <p:sp>
        <p:nvSpPr>
          <p:cNvPr id="212" name="TextBox 211">
            <a:extLst>
              <a:ext uri="{FF2B5EF4-FFF2-40B4-BE49-F238E27FC236}">
                <a16:creationId xmlns:a16="http://schemas.microsoft.com/office/drawing/2014/main" id="{3526D9D5-5B4C-0E44-BAAB-20E47397C603}"/>
              </a:ext>
            </a:extLst>
          </p:cNvPr>
          <p:cNvSpPr txBox="1"/>
          <p:nvPr/>
        </p:nvSpPr>
        <p:spPr>
          <a:xfrm>
            <a:off x="8996158" y="9067084"/>
            <a:ext cx="1125629"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02</a:t>
            </a:r>
          </a:p>
        </p:txBody>
      </p:sp>
      <p:sp>
        <p:nvSpPr>
          <p:cNvPr id="213" name="TextBox 212">
            <a:extLst>
              <a:ext uri="{FF2B5EF4-FFF2-40B4-BE49-F238E27FC236}">
                <a16:creationId xmlns:a16="http://schemas.microsoft.com/office/drawing/2014/main" id="{2075F09E-6DCD-5342-830B-10EAF0999CAD}"/>
              </a:ext>
            </a:extLst>
          </p:cNvPr>
          <p:cNvSpPr txBox="1"/>
          <p:nvPr/>
        </p:nvSpPr>
        <p:spPr>
          <a:xfrm>
            <a:off x="14138716" y="9067084"/>
            <a:ext cx="1151277"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03</a:t>
            </a:r>
          </a:p>
        </p:txBody>
      </p:sp>
      <p:sp>
        <p:nvSpPr>
          <p:cNvPr id="214" name="TextBox 213">
            <a:extLst>
              <a:ext uri="{FF2B5EF4-FFF2-40B4-BE49-F238E27FC236}">
                <a16:creationId xmlns:a16="http://schemas.microsoft.com/office/drawing/2014/main" id="{60CB2278-D2E5-7C42-A3F2-51A837332DAB}"/>
              </a:ext>
            </a:extLst>
          </p:cNvPr>
          <p:cNvSpPr txBox="1"/>
          <p:nvPr/>
        </p:nvSpPr>
        <p:spPr>
          <a:xfrm>
            <a:off x="19334851" y="9067084"/>
            <a:ext cx="1207382"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04</a:t>
            </a:r>
          </a:p>
        </p:txBody>
      </p:sp>
      <p:sp>
        <p:nvSpPr>
          <p:cNvPr id="215" name="Subtitle 2">
            <a:extLst>
              <a:ext uri="{FF2B5EF4-FFF2-40B4-BE49-F238E27FC236}">
                <a16:creationId xmlns:a16="http://schemas.microsoft.com/office/drawing/2014/main" id="{5FA873FA-8B58-9A45-A211-04DAA8315653}"/>
              </a:ext>
            </a:extLst>
          </p:cNvPr>
          <p:cNvSpPr txBox="1">
            <a:spLocks/>
          </p:cNvSpPr>
          <p:nvPr/>
        </p:nvSpPr>
        <p:spPr>
          <a:xfrm>
            <a:off x="2166214" y="11657483"/>
            <a:ext cx="44685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a:t>
            </a:r>
          </a:p>
        </p:txBody>
      </p:sp>
      <p:sp>
        <p:nvSpPr>
          <p:cNvPr id="216" name="TextBox 215">
            <a:extLst>
              <a:ext uri="{FF2B5EF4-FFF2-40B4-BE49-F238E27FC236}">
                <a16:creationId xmlns:a16="http://schemas.microsoft.com/office/drawing/2014/main" id="{B5A9B0E9-500B-9248-BB02-7EBA674468A9}"/>
              </a:ext>
            </a:extLst>
          </p:cNvPr>
          <p:cNvSpPr txBox="1"/>
          <p:nvPr/>
        </p:nvSpPr>
        <p:spPr>
          <a:xfrm>
            <a:off x="3176411" y="1103461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22" name="Subtitle 2">
            <a:extLst>
              <a:ext uri="{FF2B5EF4-FFF2-40B4-BE49-F238E27FC236}">
                <a16:creationId xmlns:a16="http://schemas.microsoft.com/office/drawing/2014/main" id="{466A44D8-93EF-A343-9809-FD2D00B0F3F5}"/>
              </a:ext>
            </a:extLst>
          </p:cNvPr>
          <p:cNvSpPr txBox="1">
            <a:spLocks/>
          </p:cNvSpPr>
          <p:nvPr/>
        </p:nvSpPr>
        <p:spPr>
          <a:xfrm>
            <a:off x="7324602" y="11657483"/>
            <a:ext cx="44685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a:t>
            </a:r>
          </a:p>
        </p:txBody>
      </p:sp>
      <p:sp>
        <p:nvSpPr>
          <p:cNvPr id="223" name="TextBox 222">
            <a:extLst>
              <a:ext uri="{FF2B5EF4-FFF2-40B4-BE49-F238E27FC236}">
                <a16:creationId xmlns:a16="http://schemas.microsoft.com/office/drawing/2014/main" id="{1929AE89-4E33-B448-92CC-F2285906A737}"/>
              </a:ext>
            </a:extLst>
          </p:cNvPr>
          <p:cNvSpPr txBox="1"/>
          <p:nvPr/>
        </p:nvSpPr>
        <p:spPr>
          <a:xfrm>
            <a:off x="8334799" y="1103461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25" name="Subtitle 2">
            <a:extLst>
              <a:ext uri="{FF2B5EF4-FFF2-40B4-BE49-F238E27FC236}">
                <a16:creationId xmlns:a16="http://schemas.microsoft.com/office/drawing/2014/main" id="{731D1B45-90DF-EF45-B4DE-1319BCCA7683}"/>
              </a:ext>
            </a:extLst>
          </p:cNvPr>
          <p:cNvSpPr txBox="1">
            <a:spLocks/>
          </p:cNvSpPr>
          <p:nvPr/>
        </p:nvSpPr>
        <p:spPr>
          <a:xfrm>
            <a:off x="12480103" y="11657483"/>
            <a:ext cx="44685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a:t>
            </a:r>
          </a:p>
        </p:txBody>
      </p:sp>
      <p:sp>
        <p:nvSpPr>
          <p:cNvPr id="226" name="TextBox 225">
            <a:extLst>
              <a:ext uri="{FF2B5EF4-FFF2-40B4-BE49-F238E27FC236}">
                <a16:creationId xmlns:a16="http://schemas.microsoft.com/office/drawing/2014/main" id="{03837ACB-9146-EE4D-BBA2-79C1AADB7E3B}"/>
              </a:ext>
            </a:extLst>
          </p:cNvPr>
          <p:cNvSpPr txBox="1"/>
          <p:nvPr/>
        </p:nvSpPr>
        <p:spPr>
          <a:xfrm>
            <a:off x="13490300" y="1103461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228" name="Subtitle 2">
            <a:extLst>
              <a:ext uri="{FF2B5EF4-FFF2-40B4-BE49-F238E27FC236}">
                <a16:creationId xmlns:a16="http://schemas.microsoft.com/office/drawing/2014/main" id="{A6D44DD7-C67E-8E4A-912F-93538441F278}"/>
              </a:ext>
            </a:extLst>
          </p:cNvPr>
          <p:cNvSpPr txBox="1">
            <a:spLocks/>
          </p:cNvSpPr>
          <p:nvPr/>
        </p:nvSpPr>
        <p:spPr>
          <a:xfrm>
            <a:off x="17704291" y="11657483"/>
            <a:ext cx="4468502"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a:t>
            </a:r>
          </a:p>
        </p:txBody>
      </p:sp>
      <p:sp>
        <p:nvSpPr>
          <p:cNvPr id="229" name="TextBox 228">
            <a:extLst>
              <a:ext uri="{FF2B5EF4-FFF2-40B4-BE49-F238E27FC236}">
                <a16:creationId xmlns:a16="http://schemas.microsoft.com/office/drawing/2014/main" id="{06E54B43-A26B-1A4C-A83B-2794E3725473}"/>
              </a:ext>
            </a:extLst>
          </p:cNvPr>
          <p:cNvSpPr txBox="1"/>
          <p:nvPr/>
        </p:nvSpPr>
        <p:spPr>
          <a:xfrm>
            <a:off x="18714488" y="11034614"/>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77336274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a:extLst>
              <a:ext uri="{FF2B5EF4-FFF2-40B4-BE49-F238E27FC236}">
                <a16:creationId xmlns:a16="http://schemas.microsoft.com/office/drawing/2014/main" id="{45993F24-BC2C-1B41-AA55-504DFAC38CB8}"/>
              </a:ext>
            </a:extLst>
          </p:cNvPr>
          <p:cNvSpPr/>
          <p:nvPr/>
        </p:nvSpPr>
        <p:spPr>
          <a:xfrm>
            <a:off x="2866751" y="3562898"/>
            <a:ext cx="5193936" cy="4015480"/>
          </a:xfrm>
          <a:prstGeom prst="round2DiagRect">
            <a:avLst>
              <a:gd name="adj1" fmla="val 0"/>
              <a:gd name="adj2" fmla="val 2054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Oval 5">
            <a:extLst>
              <a:ext uri="{FF2B5EF4-FFF2-40B4-BE49-F238E27FC236}">
                <a16:creationId xmlns:a16="http://schemas.microsoft.com/office/drawing/2014/main" id="{51962BC2-A14E-7A48-BD3A-DDEA174E4B3B}"/>
              </a:ext>
            </a:extLst>
          </p:cNvPr>
          <p:cNvSpPr/>
          <p:nvPr/>
        </p:nvSpPr>
        <p:spPr>
          <a:xfrm>
            <a:off x="2282825" y="3025948"/>
            <a:ext cx="2322061" cy="232206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Oval 4">
            <a:extLst>
              <a:ext uri="{FF2B5EF4-FFF2-40B4-BE49-F238E27FC236}">
                <a16:creationId xmlns:a16="http://schemas.microsoft.com/office/drawing/2014/main" id="{A6D400C0-A3D6-F247-9531-C8A9E27D7594}"/>
              </a:ext>
            </a:extLst>
          </p:cNvPr>
          <p:cNvSpPr/>
          <p:nvPr/>
        </p:nvSpPr>
        <p:spPr>
          <a:xfrm>
            <a:off x="2507476" y="3250599"/>
            <a:ext cx="1872759" cy="18727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ound Diagonal Corner Rectangle 8">
            <a:extLst>
              <a:ext uri="{FF2B5EF4-FFF2-40B4-BE49-F238E27FC236}">
                <a16:creationId xmlns:a16="http://schemas.microsoft.com/office/drawing/2014/main" id="{B21ADDDF-5D9A-584D-9AFF-897BE47E284D}"/>
              </a:ext>
            </a:extLst>
          </p:cNvPr>
          <p:cNvSpPr/>
          <p:nvPr/>
        </p:nvSpPr>
        <p:spPr>
          <a:xfrm>
            <a:off x="12018772" y="3562898"/>
            <a:ext cx="5193936" cy="4015480"/>
          </a:xfrm>
          <a:prstGeom prst="round2DiagRect">
            <a:avLst>
              <a:gd name="adj1" fmla="val 0"/>
              <a:gd name="adj2" fmla="val 20573"/>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Oval 9">
            <a:extLst>
              <a:ext uri="{FF2B5EF4-FFF2-40B4-BE49-F238E27FC236}">
                <a16:creationId xmlns:a16="http://schemas.microsoft.com/office/drawing/2014/main" id="{6489522B-1AF7-5B4E-9DC5-CE774360E4DB}"/>
              </a:ext>
            </a:extLst>
          </p:cNvPr>
          <p:cNvSpPr/>
          <p:nvPr/>
        </p:nvSpPr>
        <p:spPr>
          <a:xfrm>
            <a:off x="11434846" y="3025948"/>
            <a:ext cx="2322061" cy="232206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Oval 10">
            <a:extLst>
              <a:ext uri="{FF2B5EF4-FFF2-40B4-BE49-F238E27FC236}">
                <a16:creationId xmlns:a16="http://schemas.microsoft.com/office/drawing/2014/main" id="{E9FEFF37-AF6B-EF40-B58D-CE3E06024DA8}"/>
              </a:ext>
            </a:extLst>
          </p:cNvPr>
          <p:cNvSpPr/>
          <p:nvPr/>
        </p:nvSpPr>
        <p:spPr>
          <a:xfrm>
            <a:off x="11659497" y="3250599"/>
            <a:ext cx="1872759" cy="18727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ound Diagonal Corner Rectangle 12">
            <a:extLst>
              <a:ext uri="{FF2B5EF4-FFF2-40B4-BE49-F238E27FC236}">
                <a16:creationId xmlns:a16="http://schemas.microsoft.com/office/drawing/2014/main" id="{81C8E744-B5BC-CF4B-8410-8799A6064778}"/>
              </a:ext>
            </a:extLst>
          </p:cNvPr>
          <p:cNvSpPr/>
          <p:nvPr/>
        </p:nvSpPr>
        <p:spPr>
          <a:xfrm>
            <a:off x="7756889" y="8938520"/>
            <a:ext cx="5193936" cy="4015480"/>
          </a:xfrm>
          <a:prstGeom prst="round2DiagRect">
            <a:avLst>
              <a:gd name="adj1" fmla="val 0"/>
              <a:gd name="adj2" fmla="val 2057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Oval 13">
            <a:extLst>
              <a:ext uri="{FF2B5EF4-FFF2-40B4-BE49-F238E27FC236}">
                <a16:creationId xmlns:a16="http://schemas.microsoft.com/office/drawing/2014/main" id="{D3CDF544-A1F0-A948-9617-BD8176CE0A5B}"/>
              </a:ext>
            </a:extLst>
          </p:cNvPr>
          <p:cNvSpPr/>
          <p:nvPr/>
        </p:nvSpPr>
        <p:spPr>
          <a:xfrm>
            <a:off x="7172963" y="8401570"/>
            <a:ext cx="2322061" cy="2322060"/>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Oval 14">
            <a:extLst>
              <a:ext uri="{FF2B5EF4-FFF2-40B4-BE49-F238E27FC236}">
                <a16:creationId xmlns:a16="http://schemas.microsoft.com/office/drawing/2014/main" id="{7A5EB345-E235-744E-BBBD-B9C9DBCEE434}"/>
              </a:ext>
            </a:extLst>
          </p:cNvPr>
          <p:cNvSpPr/>
          <p:nvPr/>
        </p:nvSpPr>
        <p:spPr>
          <a:xfrm>
            <a:off x="7397614" y="8626221"/>
            <a:ext cx="1872759" cy="18727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ound Diagonal Corner Rectangle 16">
            <a:extLst>
              <a:ext uri="{FF2B5EF4-FFF2-40B4-BE49-F238E27FC236}">
                <a16:creationId xmlns:a16="http://schemas.microsoft.com/office/drawing/2014/main" id="{52994C9D-3066-3E4C-B35D-3FE35D9036F2}"/>
              </a:ext>
            </a:extLst>
          </p:cNvPr>
          <p:cNvSpPr/>
          <p:nvPr/>
        </p:nvSpPr>
        <p:spPr>
          <a:xfrm>
            <a:off x="16932973" y="8938520"/>
            <a:ext cx="5193936" cy="4015480"/>
          </a:xfrm>
          <a:prstGeom prst="round2DiagRect">
            <a:avLst>
              <a:gd name="adj1" fmla="val 0"/>
              <a:gd name="adj2" fmla="val 22643"/>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Oval 17">
            <a:extLst>
              <a:ext uri="{FF2B5EF4-FFF2-40B4-BE49-F238E27FC236}">
                <a16:creationId xmlns:a16="http://schemas.microsoft.com/office/drawing/2014/main" id="{5EC3BF82-023D-7643-8EFE-25AB747E8132}"/>
              </a:ext>
            </a:extLst>
          </p:cNvPr>
          <p:cNvSpPr/>
          <p:nvPr/>
        </p:nvSpPr>
        <p:spPr>
          <a:xfrm>
            <a:off x="16349047" y="8401570"/>
            <a:ext cx="2322061" cy="23220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Oval 18">
            <a:extLst>
              <a:ext uri="{FF2B5EF4-FFF2-40B4-BE49-F238E27FC236}">
                <a16:creationId xmlns:a16="http://schemas.microsoft.com/office/drawing/2014/main" id="{F0DA0EA2-968B-B545-B215-00F5725E62B4}"/>
              </a:ext>
            </a:extLst>
          </p:cNvPr>
          <p:cNvSpPr/>
          <p:nvPr/>
        </p:nvSpPr>
        <p:spPr>
          <a:xfrm>
            <a:off x="16573698" y="8626221"/>
            <a:ext cx="1872759" cy="187275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901A99F3-B0C7-E142-8F61-7C59F181E8C8}"/>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1" name="TextBox 20">
            <a:extLst>
              <a:ext uri="{FF2B5EF4-FFF2-40B4-BE49-F238E27FC236}">
                <a16:creationId xmlns:a16="http://schemas.microsoft.com/office/drawing/2014/main" id="{586C4B8F-4E30-0448-A3CA-775002AF830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TextBox 21">
            <a:extLst>
              <a:ext uri="{FF2B5EF4-FFF2-40B4-BE49-F238E27FC236}">
                <a16:creationId xmlns:a16="http://schemas.microsoft.com/office/drawing/2014/main" id="{B1DAFF18-A6B6-FF4D-BC1B-C3038E57860D}"/>
              </a:ext>
            </a:extLst>
          </p:cNvPr>
          <p:cNvSpPr txBox="1"/>
          <p:nvPr/>
        </p:nvSpPr>
        <p:spPr>
          <a:xfrm>
            <a:off x="2956381" y="3679146"/>
            <a:ext cx="974947"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01</a:t>
            </a:r>
          </a:p>
        </p:txBody>
      </p:sp>
      <p:sp>
        <p:nvSpPr>
          <p:cNvPr id="23" name="TextBox 22">
            <a:extLst>
              <a:ext uri="{FF2B5EF4-FFF2-40B4-BE49-F238E27FC236}">
                <a16:creationId xmlns:a16="http://schemas.microsoft.com/office/drawing/2014/main" id="{234719DE-6985-6B4B-8E50-0FC14C541B58}"/>
              </a:ext>
            </a:extLst>
          </p:cNvPr>
          <p:cNvSpPr txBox="1"/>
          <p:nvPr/>
        </p:nvSpPr>
        <p:spPr>
          <a:xfrm>
            <a:off x="12020237" y="3679146"/>
            <a:ext cx="1151277"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03</a:t>
            </a:r>
          </a:p>
        </p:txBody>
      </p:sp>
      <p:sp>
        <p:nvSpPr>
          <p:cNvPr id="24" name="TextBox 23">
            <a:extLst>
              <a:ext uri="{FF2B5EF4-FFF2-40B4-BE49-F238E27FC236}">
                <a16:creationId xmlns:a16="http://schemas.microsoft.com/office/drawing/2014/main" id="{CADAAC3B-7AD5-BC40-A48C-3D9DBB25839F}"/>
              </a:ext>
            </a:extLst>
          </p:cNvPr>
          <p:cNvSpPr txBox="1"/>
          <p:nvPr/>
        </p:nvSpPr>
        <p:spPr>
          <a:xfrm>
            <a:off x="7771178" y="9054768"/>
            <a:ext cx="1125629"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02</a:t>
            </a:r>
          </a:p>
        </p:txBody>
      </p:sp>
      <p:sp>
        <p:nvSpPr>
          <p:cNvPr id="25" name="TextBox 24">
            <a:extLst>
              <a:ext uri="{FF2B5EF4-FFF2-40B4-BE49-F238E27FC236}">
                <a16:creationId xmlns:a16="http://schemas.microsoft.com/office/drawing/2014/main" id="{C978D679-D1E4-B741-B7C5-085CC099083A}"/>
              </a:ext>
            </a:extLst>
          </p:cNvPr>
          <p:cNvSpPr txBox="1"/>
          <p:nvPr/>
        </p:nvSpPr>
        <p:spPr>
          <a:xfrm>
            <a:off x="16906385" y="9054768"/>
            <a:ext cx="1207382" cy="1015663"/>
          </a:xfrm>
          <a:prstGeom prst="rect">
            <a:avLst/>
          </a:prstGeom>
          <a:noFill/>
        </p:spPr>
        <p:txBody>
          <a:bodyPr wrap="none" rtlCol="0" anchor="ctr">
            <a:spAutoFit/>
          </a:bodyPr>
          <a:lstStyle/>
          <a:p>
            <a:pPr algn="ctr"/>
            <a:r>
              <a:rPr lang="en-US" sz="6000" b="1" dirty="0">
                <a:solidFill>
                  <a:schemeClr val="tx2"/>
                </a:solidFill>
                <a:latin typeface="Poppins" pitchFamily="2" charset="77"/>
                <a:cs typeface="Poppins" pitchFamily="2" charset="77"/>
              </a:rPr>
              <a:t>04</a:t>
            </a:r>
          </a:p>
        </p:txBody>
      </p:sp>
      <p:sp>
        <p:nvSpPr>
          <p:cNvPr id="26" name="Freeform 13">
            <a:extLst>
              <a:ext uri="{FF2B5EF4-FFF2-40B4-BE49-F238E27FC236}">
                <a16:creationId xmlns:a16="http://schemas.microsoft.com/office/drawing/2014/main" id="{E181E871-2945-5A4A-A5D4-02D67672EE9E}"/>
              </a:ext>
            </a:extLst>
          </p:cNvPr>
          <p:cNvSpPr>
            <a:spLocks noChangeArrowheads="1"/>
          </p:cNvSpPr>
          <p:nvPr/>
        </p:nvSpPr>
        <p:spPr bwMode="auto">
          <a:xfrm>
            <a:off x="5776821" y="3970638"/>
            <a:ext cx="1528666" cy="1152720"/>
          </a:xfrm>
          <a:custGeom>
            <a:avLst/>
            <a:gdLst>
              <a:gd name="T0" fmla="*/ 1168 w 2438"/>
              <a:gd name="T1" fmla="*/ 101 h 1838"/>
              <a:gd name="T2" fmla="*/ 56 w 2438"/>
              <a:gd name="T3" fmla="*/ 5 h 1838"/>
              <a:gd name="T4" fmla="*/ 0 w 2438"/>
              <a:gd name="T5" fmla="*/ 0 h 1838"/>
              <a:gd name="T6" fmla="*/ 0 w 2438"/>
              <a:gd name="T7" fmla="*/ 55 h 1838"/>
              <a:gd name="T8" fmla="*/ 0 w 2438"/>
              <a:gd name="T9" fmla="*/ 1782 h 1838"/>
              <a:gd name="T10" fmla="*/ 0 w 2438"/>
              <a:gd name="T11" fmla="*/ 1837 h 1838"/>
              <a:gd name="T12" fmla="*/ 56 w 2438"/>
              <a:gd name="T13" fmla="*/ 1832 h 1838"/>
              <a:gd name="T14" fmla="*/ 1168 w 2438"/>
              <a:gd name="T15" fmla="*/ 1735 h 1838"/>
              <a:gd name="T16" fmla="*/ 1168 w 2438"/>
              <a:gd name="T17" fmla="*/ 101 h 1838"/>
              <a:gd name="T18" fmla="*/ 2112 w 2438"/>
              <a:gd name="T19" fmla="*/ 512 h 1838"/>
              <a:gd name="T20" fmla="*/ 2010 w 2438"/>
              <a:gd name="T21" fmla="*/ 512 h 1838"/>
              <a:gd name="T22" fmla="*/ 2010 w 2438"/>
              <a:gd name="T23" fmla="*/ 1274 h 1838"/>
              <a:gd name="T24" fmla="*/ 2112 w 2438"/>
              <a:gd name="T25" fmla="*/ 1274 h 1838"/>
              <a:gd name="T26" fmla="*/ 2112 w 2438"/>
              <a:gd name="T27" fmla="*/ 512 h 1838"/>
              <a:gd name="T28" fmla="*/ 1858 w 2438"/>
              <a:gd name="T29" fmla="*/ 664 h 1838"/>
              <a:gd name="T30" fmla="*/ 1756 w 2438"/>
              <a:gd name="T31" fmla="*/ 664 h 1838"/>
              <a:gd name="T32" fmla="*/ 1756 w 2438"/>
              <a:gd name="T33" fmla="*/ 1274 h 1838"/>
              <a:gd name="T34" fmla="*/ 1858 w 2438"/>
              <a:gd name="T35" fmla="*/ 1274 h 1838"/>
              <a:gd name="T36" fmla="*/ 1858 w 2438"/>
              <a:gd name="T37" fmla="*/ 664 h 1838"/>
              <a:gd name="T38" fmla="*/ 1604 w 2438"/>
              <a:gd name="T39" fmla="*/ 766 h 1838"/>
              <a:gd name="T40" fmla="*/ 1503 w 2438"/>
              <a:gd name="T41" fmla="*/ 766 h 1838"/>
              <a:gd name="T42" fmla="*/ 1503 w 2438"/>
              <a:gd name="T43" fmla="*/ 1274 h 1838"/>
              <a:gd name="T44" fmla="*/ 1604 w 2438"/>
              <a:gd name="T45" fmla="*/ 1274 h 1838"/>
              <a:gd name="T46" fmla="*/ 1604 w 2438"/>
              <a:gd name="T47" fmla="*/ 766 h 1838"/>
              <a:gd name="T48" fmla="*/ 196 w 2438"/>
              <a:gd name="T49" fmla="*/ 1098 h 1838"/>
              <a:gd name="T50" fmla="*/ 398 w 2438"/>
              <a:gd name="T51" fmla="*/ 896 h 1838"/>
              <a:gd name="T52" fmla="*/ 427 w 2438"/>
              <a:gd name="T53" fmla="*/ 867 h 1838"/>
              <a:gd name="T54" fmla="*/ 455 w 2438"/>
              <a:gd name="T55" fmla="*/ 896 h 1838"/>
              <a:gd name="T56" fmla="*/ 630 w 2438"/>
              <a:gd name="T57" fmla="*/ 1071 h 1838"/>
              <a:gd name="T58" fmla="*/ 845 w 2438"/>
              <a:gd name="T59" fmla="*/ 856 h 1838"/>
              <a:gd name="T60" fmla="*/ 749 w 2438"/>
              <a:gd name="T61" fmla="*/ 758 h 1838"/>
              <a:gd name="T62" fmla="*/ 952 w 2438"/>
              <a:gd name="T63" fmla="*/ 758 h 1838"/>
              <a:gd name="T64" fmla="*/ 991 w 2438"/>
              <a:gd name="T65" fmla="*/ 758 h 1838"/>
              <a:gd name="T66" fmla="*/ 991 w 2438"/>
              <a:gd name="T67" fmla="*/ 797 h 1838"/>
              <a:gd name="T68" fmla="*/ 991 w 2438"/>
              <a:gd name="T69" fmla="*/ 1007 h 1838"/>
              <a:gd name="T70" fmla="*/ 900 w 2438"/>
              <a:gd name="T71" fmla="*/ 913 h 1838"/>
              <a:gd name="T72" fmla="*/ 658 w 2438"/>
              <a:gd name="T73" fmla="*/ 1155 h 1838"/>
              <a:gd name="T74" fmla="*/ 630 w 2438"/>
              <a:gd name="T75" fmla="*/ 1183 h 1838"/>
              <a:gd name="T76" fmla="*/ 602 w 2438"/>
              <a:gd name="T77" fmla="*/ 1155 h 1838"/>
              <a:gd name="T78" fmla="*/ 427 w 2438"/>
              <a:gd name="T79" fmla="*/ 980 h 1838"/>
              <a:gd name="T80" fmla="*/ 252 w 2438"/>
              <a:gd name="T81" fmla="*/ 1154 h 1838"/>
              <a:gd name="T82" fmla="*/ 196 w 2438"/>
              <a:gd name="T83" fmla="*/ 1098 h 1838"/>
              <a:gd name="T84" fmla="*/ 1270 w 2438"/>
              <a:gd name="T85" fmla="*/ 101 h 1838"/>
              <a:gd name="T86" fmla="*/ 2382 w 2438"/>
              <a:gd name="T87" fmla="*/ 5 h 1838"/>
              <a:gd name="T88" fmla="*/ 2437 w 2438"/>
              <a:gd name="T89" fmla="*/ 0 h 1838"/>
              <a:gd name="T90" fmla="*/ 2437 w 2438"/>
              <a:gd name="T91" fmla="*/ 55 h 1838"/>
              <a:gd name="T92" fmla="*/ 2437 w 2438"/>
              <a:gd name="T93" fmla="*/ 1782 h 1838"/>
              <a:gd name="T94" fmla="*/ 2437 w 2438"/>
              <a:gd name="T95" fmla="*/ 1837 h 1838"/>
              <a:gd name="T96" fmla="*/ 2382 w 2438"/>
              <a:gd name="T97" fmla="*/ 1832 h 1838"/>
              <a:gd name="T98" fmla="*/ 1270 w 2438"/>
              <a:gd name="T99" fmla="*/ 1735 h 1838"/>
              <a:gd name="T100" fmla="*/ 1270 w 2438"/>
              <a:gd name="T101" fmla="*/ 101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38" h="1838">
                <a:moveTo>
                  <a:pt x="1168" y="101"/>
                </a:moveTo>
                <a:lnTo>
                  <a:pt x="56" y="5"/>
                </a:lnTo>
                <a:lnTo>
                  <a:pt x="0" y="0"/>
                </a:lnTo>
                <a:lnTo>
                  <a:pt x="0" y="55"/>
                </a:lnTo>
                <a:lnTo>
                  <a:pt x="0" y="1782"/>
                </a:lnTo>
                <a:lnTo>
                  <a:pt x="0" y="1837"/>
                </a:lnTo>
                <a:lnTo>
                  <a:pt x="56" y="1832"/>
                </a:lnTo>
                <a:lnTo>
                  <a:pt x="1168" y="1735"/>
                </a:lnTo>
                <a:lnTo>
                  <a:pt x="1168" y="101"/>
                </a:lnTo>
                <a:close/>
                <a:moveTo>
                  <a:pt x="2112" y="512"/>
                </a:moveTo>
                <a:lnTo>
                  <a:pt x="2010" y="512"/>
                </a:lnTo>
                <a:lnTo>
                  <a:pt x="2010" y="1274"/>
                </a:lnTo>
                <a:lnTo>
                  <a:pt x="2112" y="1274"/>
                </a:lnTo>
                <a:lnTo>
                  <a:pt x="2112" y="512"/>
                </a:lnTo>
                <a:close/>
                <a:moveTo>
                  <a:pt x="1858" y="664"/>
                </a:moveTo>
                <a:lnTo>
                  <a:pt x="1756" y="664"/>
                </a:lnTo>
                <a:lnTo>
                  <a:pt x="1756" y="1274"/>
                </a:lnTo>
                <a:lnTo>
                  <a:pt x="1858" y="1274"/>
                </a:lnTo>
                <a:lnTo>
                  <a:pt x="1858" y="664"/>
                </a:lnTo>
                <a:close/>
                <a:moveTo>
                  <a:pt x="1604" y="766"/>
                </a:moveTo>
                <a:lnTo>
                  <a:pt x="1503" y="766"/>
                </a:lnTo>
                <a:lnTo>
                  <a:pt x="1503" y="1274"/>
                </a:lnTo>
                <a:lnTo>
                  <a:pt x="1604" y="1274"/>
                </a:lnTo>
                <a:lnTo>
                  <a:pt x="1604" y="766"/>
                </a:lnTo>
                <a:close/>
                <a:moveTo>
                  <a:pt x="196" y="1098"/>
                </a:moveTo>
                <a:lnTo>
                  <a:pt x="398" y="896"/>
                </a:lnTo>
                <a:lnTo>
                  <a:pt x="427" y="867"/>
                </a:lnTo>
                <a:lnTo>
                  <a:pt x="455" y="896"/>
                </a:lnTo>
                <a:lnTo>
                  <a:pt x="630" y="1071"/>
                </a:lnTo>
                <a:lnTo>
                  <a:pt x="845" y="856"/>
                </a:lnTo>
                <a:lnTo>
                  <a:pt x="749" y="758"/>
                </a:lnTo>
                <a:lnTo>
                  <a:pt x="952" y="758"/>
                </a:lnTo>
                <a:lnTo>
                  <a:pt x="991" y="758"/>
                </a:lnTo>
                <a:lnTo>
                  <a:pt x="991" y="797"/>
                </a:lnTo>
                <a:lnTo>
                  <a:pt x="991" y="1007"/>
                </a:lnTo>
                <a:lnTo>
                  <a:pt x="900" y="913"/>
                </a:lnTo>
                <a:lnTo>
                  <a:pt x="658" y="1155"/>
                </a:lnTo>
                <a:lnTo>
                  <a:pt x="630" y="1183"/>
                </a:lnTo>
                <a:lnTo>
                  <a:pt x="602" y="1155"/>
                </a:lnTo>
                <a:lnTo>
                  <a:pt x="427" y="980"/>
                </a:lnTo>
                <a:lnTo>
                  <a:pt x="252" y="1154"/>
                </a:lnTo>
                <a:lnTo>
                  <a:pt x="196" y="1098"/>
                </a:lnTo>
                <a:close/>
                <a:moveTo>
                  <a:pt x="1270" y="101"/>
                </a:moveTo>
                <a:lnTo>
                  <a:pt x="2382" y="5"/>
                </a:lnTo>
                <a:lnTo>
                  <a:pt x="2437" y="0"/>
                </a:lnTo>
                <a:lnTo>
                  <a:pt x="2437" y="55"/>
                </a:lnTo>
                <a:lnTo>
                  <a:pt x="2437" y="1782"/>
                </a:lnTo>
                <a:lnTo>
                  <a:pt x="2437" y="1837"/>
                </a:lnTo>
                <a:lnTo>
                  <a:pt x="2382" y="1832"/>
                </a:lnTo>
                <a:lnTo>
                  <a:pt x="1270" y="1735"/>
                </a:lnTo>
                <a:lnTo>
                  <a:pt x="1270" y="101"/>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27" name="Freeform 26">
            <a:extLst>
              <a:ext uri="{FF2B5EF4-FFF2-40B4-BE49-F238E27FC236}">
                <a16:creationId xmlns:a16="http://schemas.microsoft.com/office/drawing/2014/main" id="{91805D51-D423-A74F-B0A6-3BEF20BE72E4}"/>
              </a:ext>
            </a:extLst>
          </p:cNvPr>
          <p:cNvSpPr>
            <a:spLocks noChangeArrowheads="1"/>
          </p:cNvSpPr>
          <p:nvPr/>
        </p:nvSpPr>
        <p:spPr bwMode="auto">
          <a:xfrm>
            <a:off x="10663844" y="9335243"/>
            <a:ext cx="1528038" cy="1156096"/>
          </a:xfrm>
          <a:custGeom>
            <a:avLst/>
            <a:gdLst>
              <a:gd name="connsiteX0" fmla="*/ 0 w 877526"/>
              <a:gd name="connsiteY0" fmla="*/ 449973 h 663926"/>
              <a:gd name="connsiteX1" fmla="*/ 11150 w 877526"/>
              <a:gd name="connsiteY1" fmla="*/ 454295 h 663926"/>
              <a:gd name="connsiteX2" fmla="*/ 137752 w 877526"/>
              <a:gd name="connsiteY2" fmla="*/ 482030 h 663926"/>
              <a:gd name="connsiteX3" fmla="*/ 137752 w 877526"/>
              <a:gd name="connsiteY3" fmla="*/ 645196 h 663926"/>
              <a:gd name="connsiteX4" fmla="*/ 118690 w 877526"/>
              <a:gd name="connsiteY4" fmla="*/ 663926 h 663926"/>
              <a:gd name="connsiteX5" fmla="*/ 19422 w 877526"/>
              <a:gd name="connsiteY5" fmla="*/ 663926 h 663926"/>
              <a:gd name="connsiteX6" fmla="*/ 0 w 877526"/>
              <a:gd name="connsiteY6" fmla="*/ 654561 h 663926"/>
              <a:gd name="connsiteX7" fmla="*/ 0 w 877526"/>
              <a:gd name="connsiteY7" fmla="*/ 645196 h 663926"/>
              <a:gd name="connsiteX8" fmla="*/ 720593 w 877526"/>
              <a:gd name="connsiteY8" fmla="*/ 410512 h 663926"/>
              <a:gd name="connsiteX9" fmla="*/ 847247 w 877526"/>
              <a:gd name="connsiteY9" fmla="*/ 431921 h 663926"/>
              <a:gd name="connsiteX10" fmla="*/ 863034 w 877526"/>
              <a:gd name="connsiteY10" fmla="*/ 454418 h 663926"/>
              <a:gd name="connsiteX11" fmla="*/ 841148 w 877526"/>
              <a:gd name="connsiteY11" fmla="*/ 470021 h 663926"/>
              <a:gd name="connsiteX12" fmla="*/ 714134 w 877526"/>
              <a:gd name="connsiteY12" fmla="*/ 448250 h 663926"/>
              <a:gd name="connsiteX13" fmla="*/ 698706 w 877526"/>
              <a:gd name="connsiteY13" fmla="*/ 426115 h 663926"/>
              <a:gd name="connsiteX14" fmla="*/ 720593 w 877526"/>
              <a:gd name="connsiteY14" fmla="*/ 410512 h 663926"/>
              <a:gd name="connsiteX15" fmla="*/ 858013 w 877526"/>
              <a:gd name="connsiteY15" fmla="*/ 237248 h 663926"/>
              <a:gd name="connsiteX16" fmla="*/ 877526 w 877526"/>
              <a:gd name="connsiteY16" fmla="*/ 256546 h 663926"/>
              <a:gd name="connsiteX17" fmla="*/ 858374 w 877526"/>
              <a:gd name="connsiteY17" fmla="*/ 275844 h 663926"/>
              <a:gd name="connsiteX18" fmla="*/ 711302 w 877526"/>
              <a:gd name="connsiteY18" fmla="*/ 276572 h 663926"/>
              <a:gd name="connsiteX19" fmla="*/ 692150 w 877526"/>
              <a:gd name="connsiteY19" fmla="*/ 257638 h 663926"/>
              <a:gd name="connsiteX20" fmla="*/ 711302 w 877526"/>
              <a:gd name="connsiteY20" fmla="*/ 237976 h 663926"/>
              <a:gd name="connsiteX21" fmla="*/ 841148 w 877526"/>
              <a:gd name="connsiteY21" fmla="*/ 65662 h 663926"/>
              <a:gd name="connsiteX22" fmla="*/ 863034 w 877526"/>
              <a:gd name="connsiteY22" fmla="*/ 81991 h 663926"/>
              <a:gd name="connsiteX23" fmla="*/ 847247 w 877526"/>
              <a:gd name="connsiteY23" fmla="*/ 103762 h 663926"/>
              <a:gd name="connsiteX24" fmla="*/ 720593 w 877526"/>
              <a:gd name="connsiteY24" fmla="*/ 125534 h 663926"/>
              <a:gd name="connsiteX25" fmla="*/ 698706 w 877526"/>
              <a:gd name="connsiteY25" fmla="*/ 109568 h 663926"/>
              <a:gd name="connsiteX26" fmla="*/ 714134 w 877526"/>
              <a:gd name="connsiteY26" fmla="*/ 87434 h 663926"/>
              <a:gd name="connsiteX27" fmla="*/ 500379 w 877526"/>
              <a:gd name="connsiteY27" fmla="*/ 47256 h 663926"/>
              <a:gd name="connsiteX28" fmla="*/ 461833 w 877526"/>
              <a:gd name="connsiteY28" fmla="*/ 58051 h 663926"/>
              <a:gd name="connsiteX29" fmla="*/ 461833 w 877526"/>
              <a:gd name="connsiteY29" fmla="*/ 507843 h 663926"/>
              <a:gd name="connsiteX30" fmla="*/ 500379 w 877526"/>
              <a:gd name="connsiteY30" fmla="*/ 507843 h 663926"/>
              <a:gd name="connsiteX31" fmla="*/ 565583 w 877526"/>
              <a:gd name="connsiteY31" fmla="*/ 838 h 663926"/>
              <a:gd name="connsiteX32" fmla="*/ 612415 w 877526"/>
              <a:gd name="connsiteY32" fmla="*/ 51574 h 663926"/>
              <a:gd name="connsiteX33" fmla="*/ 612415 w 877526"/>
              <a:gd name="connsiteY33" fmla="*/ 503525 h 663926"/>
              <a:gd name="connsiteX34" fmla="*/ 565583 w 877526"/>
              <a:gd name="connsiteY34" fmla="*/ 554261 h 663926"/>
              <a:gd name="connsiteX35" fmla="*/ 15490 w 877526"/>
              <a:gd name="connsiteY35" fmla="*/ 434437 h 663926"/>
              <a:gd name="connsiteX36" fmla="*/ 0 w 877526"/>
              <a:gd name="connsiteY36" fmla="*/ 415366 h 663926"/>
              <a:gd name="connsiteX37" fmla="*/ 0 w 877526"/>
              <a:gd name="connsiteY37" fmla="*/ 139014 h 663926"/>
              <a:gd name="connsiteX38" fmla="*/ 16211 w 877526"/>
              <a:gd name="connsiteY38" fmla="*/ 120302 h 663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877526" h="663926">
                <a:moveTo>
                  <a:pt x="0" y="449973"/>
                </a:moveTo>
                <a:cubicBezTo>
                  <a:pt x="3597" y="451774"/>
                  <a:pt x="7193" y="453575"/>
                  <a:pt x="11150" y="454295"/>
                </a:cubicBezTo>
                <a:lnTo>
                  <a:pt x="137752" y="482030"/>
                </a:lnTo>
                <a:lnTo>
                  <a:pt x="137752" y="645196"/>
                </a:lnTo>
                <a:cubicBezTo>
                  <a:pt x="137752" y="655642"/>
                  <a:pt x="129120" y="663926"/>
                  <a:pt x="118690" y="663926"/>
                </a:cubicBezTo>
                <a:lnTo>
                  <a:pt x="19422" y="663926"/>
                </a:lnTo>
                <a:cubicBezTo>
                  <a:pt x="8632" y="663926"/>
                  <a:pt x="0" y="659604"/>
                  <a:pt x="0" y="654561"/>
                </a:cubicBezTo>
                <a:lnTo>
                  <a:pt x="0" y="645196"/>
                </a:lnTo>
                <a:close/>
                <a:moveTo>
                  <a:pt x="720593" y="410512"/>
                </a:moveTo>
                <a:lnTo>
                  <a:pt x="847247" y="431921"/>
                </a:lnTo>
                <a:cubicBezTo>
                  <a:pt x="857653" y="433735"/>
                  <a:pt x="864828" y="443895"/>
                  <a:pt x="863034" y="454418"/>
                </a:cubicBezTo>
                <a:cubicBezTo>
                  <a:pt x="861240" y="464578"/>
                  <a:pt x="851553" y="471835"/>
                  <a:pt x="841148" y="470021"/>
                </a:cubicBezTo>
                <a:lnTo>
                  <a:pt x="714134" y="448250"/>
                </a:lnTo>
                <a:cubicBezTo>
                  <a:pt x="704088" y="446435"/>
                  <a:pt x="696912" y="436638"/>
                  <a:pt x="698706" y="426115"/>
                </a:cubicBezTo>
                <a:cubicBezTo>
                  <a:pt x="700500" y="415592"/>
                  <a:pt x="710188" y="408698"/>
                  <a:pt x="720593" y="410512"/>
                </a:cubicBezTo>
                <a:close/>
                <a:moveTo>
                  <a:pt x="858013" y="237248"/>
                </a:moveTo>
                <a:cubicBezTo>
                  <a:pt x="868853" y="237248"/>
                  <a:pt x="877526" y="245987"/>
                  <a:pt x="877526" y="256546"/>
                </a:cubicBezTo>
                <a:cubicBezTo>
                  <a:pt x="877526" y="267469"/>
                  <a:pt x="868853" y="275844"/>
                  <a:pt x="858374" y="275844"/>
                </a:cubicBezTo>
                <a:lnTo>
                  <a:pt x="711302" y="276572"/>
                </a:lnTo>
                <a:cubicBezTo>
                  <a:pt x="700823" y="276572"/>
                  <a:pt x="692150" y="268197"/>
                  <a:pt x="692150" y="257638"/>
                </a:cubicBezTo>
                <a:cubicBezTo>
                  <a:pt x="692150" y="246715"/>
                  <a:pt x="700461" y="237976"/>
                  <a:pt x="711302" y="237976"/>
                </a:cubicBezTo>
                <a:close/>
                <a:moveTo>
                  <a:pt x="841148" y="65662"/>
                </a:moveTo>
                <a:cubicBezTo>
                  <a:pt x="851553" y="64211"/>
                  <a:pt x="861240" y="71105"/>
                  <a:pt x="863034" y="81991"/>
                </a:cubicBezTo>
                <a:cubicBezTo>
                  <a:pt x="864828" y="92151"/>
                  <a:pt x="857653" y="101948"/>
                  <a:pt x="847247" y="103762"/>
                </a:cubicBezTo>
                <a:lnTo>
                  <a:pt x="720593" y="125534"/>
                </a:lnTo>
                <a:cubicBezTo>
                  <a:pt x="710188" y="127348"/>
                  <a:pt x="700500" y="120091"/>
                  <a:pt x="698706" y="109568"/>
                </a:cubicBezTo>
                <a:cubicBezTo>
                  <a:pt x="696912" y="99408"/>
                  <a:pt x="704088" y="89248"/>
                  <a:pt x="714134" y="87434"/>
                </a:cubicBezTo>
                <a:close/>
                <a:moveTo>
                  <a:pt x="500379" y="47256"/>
                </a:moveTo>
                <a:lnTo>
                  <a:pt x="461833" y="58051"/>
                </a:lnTo>
                <a:lnTo>
                  <a:pt x="461833" y="507843"/>
                </a:lnTo>
                <a:lnTo>
                  <a:pt x="500379" y="507843"/>
                </a:lnTo>
                <a:close/>
                <a:moveTo>
                  <a:pt x="565583" y="838"/>
                </a:moveTo>
                <a:cubicBezTo>
                  <a:pt x="594763" y="-5639"/>
                  <a:pt x="612415" y="26746"/>
                  <a:pt x="612415" y="51574"/>
                </a:cubicBezTo>
                <a:lnTo>
                  <a:pt x="612415" y="503525"/>
                </a:lnTo>
                <a:cubicBezTo>
                  <a:pt x="612415" y="528713"/>
                  <a:pt x="594402" y="560738"/>
                  <a:pt x="565583" y="554261"/>
                </a:cubicBezTo>
                <a:lnTo>
                  <a:pt x="15490" y="434437"/>
                </a:lnTo>
                <a:cubicBezTo>
                  <a:pt x="6124" y="432278"/>
                  <a:pt x="0" y="424362"/>
                  <a:pt x="0" y="415366"/>
                </a:cubicBezTo>
                <a:lnTo>
                  <a:pt x="0" y="139014"/>
                </a:lnTo>
                <a:cubicBezTo>
                  <a:pt x="0" y="129658"/>
                  <a:pt x="7205" y="121742"/>
                  <a:pt x="16211" y="120302"/>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8" name="Freeform 27">
            <a:extLst>
              <a:ext uri="{FF2B5EF4-FFF2-40B4-BE49-F238E27FC236}">
                <a16:creationId xmlns:a16="http://schemas.microsoft.com/office/drawing/2014/main" id="{C76A5E8D-2B95-DE47-B87A-69F83F45D50D}"/>
              </a:ext>
            </a:extLst>
          </p:cNvPr>
          <p:cNvSpPr>
            <a:spLocks noChangeArrowheads="1"/>
          </p:cNvSpPr>
          <p:nvPr/>
        </p:nvSpPr>
        <p:spPr bwMode="auto">
          <a:xfrm>
            <a:off x="19802590" y="9165856"/>
            <a:ext cx="1497634" cy="1494870"/>
          </a:xfrm>
          <a:custGeom>
            <a:avLst/>
            <a:gdLst>
              <a:gd name="connsiteX0" fmla="*/ 675945 w 860065"/>
              <a:gd name="connsiteY0" fmla="*/ 712400 h 858477"/>
              <a:gd name="connsiteX1" fmla="*/ 718462 w 860065"/>
              <a:gd name="connsiteY1" fmla="*/ 747660 h 858477"/>
              <a:gd name="connsiteX2" fmla="*/ 574338 w 860065"/>
              <a:gd name="connsiteY2" fmla="*/ 834011 h 858477"/>
              <a:gd name="connsiteX3" fmla="*/ 598478 w 860065"/>
              <a:gd name="connsiteY3" fmla="*/ 763851 h 858477"/>
              <a:gd name="connsiteX4" fmla="*/ 675945 w 860065"/>
              <a:gd name="connsiteY4" fmla="*/ 712400 h 858477"/>
              <a:gd name="connsiteX5" fmla="*/ 433387 w 860065"/>
              <a:gd name="connsiteY5" fmla="*/ 442912 h 858477"/>
              <a:gd name="connsiteX6" fmla="*/ 468264 w 860065"/>
              <a:gd name="connsiteY6" fmla="*/ 455133 h 858477"/>
              <a:gd name="connsiteX7" fmla="*/ 739369 w 860065"/>
              <a:gd name="connsiteY7" fmla="*/ 550383 h 858477"/>
              <a:gd name="connsiteX8" fmla="*/ 781796 w 860065"/>
              <a:gd name="connsiteY8" fmla="*/ 565120 h 858477"/>
              <a:gd name="connsiteX9" fmla="*/ 740088 w 860065"/>
              <a:gd name="connsiteY9" fmla="*/ 581654 h 858477"/>
              <a:gd name="connsiteX10" fmla="*/ 644806 w 860065"/>
              <a:gd name="connsiteY10" fmla="*/ 619754 h 858477"/>
              <a:gd name="connsiteX11" fmla="*/ 788628 w 860065"/>
              <a:gd name="connsiteY11" fmla="*/ 739086 h 858477"/>
              <a:gd name="connsiteX12" fmla="*/ 767414 w 860065"/>
              <a:gd name="connsiteY12" fmla="*/ 764606 h 858477"/>
              <a:gd name="connsiteX13" fmla="*/ 620356 w 860065"/>
              <a:gd name="connsiteY13" fmla="*/ 643117 h 858477"/>
              <a:gd name="connsiteX14" fmla="*/ 585839 w 860065"/>
              <a:gd name="connsiteY14" fmla="*/ 743039 h 858477"/>
              <a:gd name="connsiteX15" fmla="*/ 571097 w 860065"/>
              <a:gd name="connsiteY15" fmla="*/ 785453 h 858477"/>
              <a:gd name="connsiteX16" fmla="*/ 554198 w 860065"/>
              <a:gd name="connsiteY16" fmla="*/ 743758 h 858477"/>
              <a:gd name="connsiteX17" fmla="*/ 447050 w 860065"/>
              <a:gd name="connsiteY17" fmla="*/ 477058 h 858477"/>
              <a:gd name="connsiteX18" fmla="*/ 431006 w 860065"/>
              <a:gd name="connsiteY18" fmla="*/ 352425 h 858477"/>
              <a:gd name="connsiteX19" fmla="*/ 507639 w 860065"/>
              <a:gd name="connsiteY19" fmla="*/ 429238 h 858477"/>
              <a:gd name="connsiteX20" fmla="*/ 505470 w 860065"/>
              <a:gd name="connsiteY20" fmla="*/ 448351 h 858477"/>
              <a:gd name="connsiteX21" fmla="*/ 475829 w 860065"/>
              <a:gd name="connsiteY21" fmla="*/ 437893 h 858477"/>
              <a:gd name="connsiteX22" fmla="*/ 402449 w 860065"/>
              <a:gd name="connsiteY22" fmla="*/ 412289 h 858477"/>
              <a:gd name="connsiteX23" fmla="*/ 440043 w 860065"/>
              <a:gd name="connsiteY23" fmla="*/ 505330 h 858477"/>
              <a:gd name="connsiteX24" fmla="*/ 431006 w 860065"/>
              <a:gd name="connsiteY24" fmla="*/ 506052 h 858477"/>
              <a:gd name="connsiteX25" fmla="*/ 354012 w 860065"/>
              <a:gd name="connsiteY25" fmla="*/ 429238 h 858477"/>
              <a:gd name="connsiteX26" fmla="*/ 431006 w 860065"/>
              <a:gd name="connsiteY26" fmla="*/ 352425 h 858477"/>
              <a:gd name="connsiteX27" fmla="*/ 430212 w 860065"/>
              <a:gd name="connsiteY27" fmla="*/ 165100 h 858477"/>
              <a:gd name="connsiteX28" fmla="*/ 617266 w 860065"/>
              <a:gd name="connsiteY28" fmla="*/ 242799 h 858477"/>
              <a:gd name="connsiteX29" fmla="*/ 694966 w 860065"/>
              <a:gd name="connsiteY29" fmla="*/ 429853 h 858477"/>
              <a:gd name="connsiteX30" fmla="*/ 682016 w 860065"/>
              <a:gd name="connsiteY30" fmla="*/ 511149 h 858477"/>
              <a:gd name="connsiteX31" fmla="*/ 630216 w 860065"/>
              <a:gd name="connsiteY31" fmla="*/ 493163 h 858477"/>
              <a:gd name="connsiteX32" fmla="*/ 640288 w 860065"/>
              <a:gd name="connsiteY32" fmla="*/ 429853 h 858477"/>
              <a:gd name="connsiteX33" fmla="*/ 578776 w 860065"/>
              <a:gd name="connsiteY33" fmla="*/ 281289 h 858477"/>
              <a:gd name="connsiteX34" fmla="*/ 430212 w 860065"/>
              <a:gd name="connsiteY34" fmla="*/ 219777 h 858477"/>
              <a:gd name="connsiteX35" fmla="*/ 281649 w 860065"/>
              <a:gd name="connsiteY35" fmla="*/ 281289 h 858477"/>
              <a:gd name="connsiteX36" fmla="*/ 220137 w 860065"/>
              <a:gd name="connsiteY36" fmla="*/ 429853 h 858477"/>
              <a:gd name="connsiteX37" fmla="*/ 281649 w 860065"/>
              <a:gd name="connsiteY37" fmla="*/ 578417 h 858477"/>
              <a:gd name="connsiteX38" fmla="*/ 430212 w 860065"/>
              <a:gd name="connsiteY38" fmla="*/ 639928 h 858477"/>
              <a:gd name="connsiteX39" fmla="*/ 489566 w 860065"/>
              <a:gd name="connsiteY39" fmla="*/ 631295 h 858477"/>
              <a:gd name="connsiteX40" fmla="*/ 510070 w 860065"/>
              <a:gd name="connsiteY40" fmla="*/ 682735 h 858477"/>
              <a:gd name="connsiteX41" fmla="*/ 430212 w 860065"/>
              <a:gd name="connsiteY41" fmla="*/ 694965 h 858477"/>
              <a:gd name="connsiteX42" fmla="*/ 242799 w 860065"/>
              <a:gd name="connsiteY42" fmla="*/ 617266 h 858477"/>
              <a:gd name="connsiteX43" fmla="*/ 165100 w 860065"/>
              <a:gd name="connsiteY43" fmla="*/ 429853 h 858477"/>
              <a:gd name="connsiteX44" fmla="*/ 242799 w 860065"/>
              <a:gd name="connsiteY44" fmla="*/ 242799 h 858477"/>
              <a:gd name="connsiteX45" fmla="*/ 430212 w 860065"/>
              <a:gd name="connsiteY45" fmla="*/ 165100 h 858477"/>
              <a:gd name="connsiteX46" fmla="*/ 430212 w 860065"/>
              <a:gd name="connsiteY46" fmla="*/ 0 h 858477"/>
              <a:gd name="connsiteX47" fmla="*/ 733956 w 860065"/>
              <a:gd name="connsiteY47" fmla="*/ 125929 h 858477"/>
              <a:gd name="connsiteX48" fmla="*/ 860065 w 860065"/>
              <a:gd name="connsiteY48" fmla="*/ 429238 h 858477"/>
              <a:gd name="connsiteX49" fmla="*/ 766744 w 860065"/>
              <a:gd name="connsiteY49" fmla="*/ 696568 h 858477"/>
              <a:gd name="connsiteX50" fmla="*/ 724588 w 860065"/>
              <a:gd name="connsiteY50" fmla="*/ 661308 h 858477"/>
              <a:gd name="connsiteX51" fmla="*/ 768546 w 860065"/>
              <a:gd name="connsiteY51" fmla="*/ 590428 h 858477"/>
              <a:gd name="connsiteX52" fmla="*/ 834843 w 860065"/>
              <a:gd name="connsiteY52" fmla="*/ 564163 h 858477"/>
              <a:gd name="connsiteX53" fmla="*/ 786201 w 860065"/>
              <a:gd name="connsiteY53" fmla="*/ 546893 h 858477"/>
              <a:gd name="connsiteX54" fmla="*/ 804937 w 860065"/>
              <a:gd name="connsiteY54" fmla="*/ 429238 h 858477"/>
              <a:gd name="connsiteX55" fmla="*/ 695402 w 860065"/>
              <a:gd name="connsiteY55" fmla="*/ 164427 h 858477"/>
              <a:gd name="connsiteX56" fmla="*/ 430212 w 860065"/>
              <a:gd name="connsiteY56" fmla="*/ 54689 h 858477"/>
              <a:gd name="connsiteX57" fmla="*/ 165023 w 860065"/>
              <a:gd name="connsiteY57" fmla="*/ 164427 h 858477"/>
              <a:gd name="connsiteX58" fmla="*/ 55127 w 860065"/>
              <a:gd name="connsiteY58" fmla="*/ 429238 h 858477"/>
              <a:gd name="connsiteX59" fmla="*/ 165023 w 860065"/>
              <a:gd name="connsiteY59" fmla="*/ 694410 h 858477"/>
              <a:gd name="connsiteX60" fmla="*/ 430212 w 860065"/>
              <a:gd name="connsiteY60" fmla="*/ 803788 h 858477"/>
              <a:gd name="connsiteX61" fmla="*/ 551278 w 860065"/>
              <a:gd name="connsiteY61" fmla="*/ 783999 h 858477"/>
              <a:gd name="connsiteX62" fmla="*/ 571815 w 860065"/>
              <a:gd name="connsiteY62" fmla="*/ 834731 h 858477"/>
              <a:gd name="connsiteX63" fmla="*/ 430212 w 860065"/>
              <a:gd name="connsiteY63" fmla="*/ 858477 h 858477"/>
              <a:gd name="connsiteX64" fmla="*/ 126109 w 860065"/>
              <a:gd name="connsiteY64" fmla="*/ 732908 h 858477"/>
              <a:gd name="connsiteX65" fmla="*/ 0 w 860065"/>
              <a:gd name="connsiteY65" fmla="*/ 429238 h 858477"/>
              <a:gd name="connsiteX66" fmla="*/ 126109 w 860065"/>
              <a:gd name="connsiteY66" fmla="*/ 125929 h 858477"/>
              <a:gd name="connsiteX67" fmla="*/ 430212 w 860065"/>
              <a:gd name="connsiteY67" fmla="*/ 0 h 85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860065" h="858477">
                <a:moveTo>
                  <a:pt x="675945" y="712400"/>
                </a:moveTo>
                <a:lnTo>
                  <a:pt x="718462" y="747660"/>
                </a:lnTo>
                <a:cubicBezTo>
                  <a:pt x="677026" y="785079"/>
                  <a:pt x="628024" y="814582"/>
                  <a:pt x="574338" y="834011"/>
                </a:cubicBezTo>
                <a:lnTo>
                  <a:pt x="598478" y="763851"/>
                </a:lnTo>
                <a:cubicBezTo>
                  <a:pt x="626583" y="750178"/>
                  <a:pt x="652525" y="732548"/>
                  <a:pt x="675945" y="712400"/>
                </a:cubicBezTo>
                <a:close/>
                <a:moveTo>
                  <a:pt x="433387" y="442912"/>
                </a:moveTo>
                <a:lnTo>
                  <a:pt x="468264" y="455133"/>
                </a:lnTo>
                <a:lnTo>
                  <a:pt x="739369" y="550383"/>
                </a:lnTo>
                <a:lnTo>
                  <a:pt x="781796" y="565120"/>
                </a:lnTo>
                <a:lnTo>
                  <a:pt x="740088" y="581654"/>
                </a:lnTo>
                <a:lnTo>
                  <a:pt x="644806" y="619754"/>
                </a:lnTo>
                <a:lnTo>
                  <a:pt x="788628" y="739086"/>
                </a:lnTo>
                <a:lnTo>
                  <a:pt x="767414" y="764606"/>
                </a:lnTo>
                <a:lnTo>
                  <a:pt x="620356" y="643117"/>
                </a:lnTo>
                <a:lnTo>
                  <a:pt x="585839" y="743039"/>
                </a:lnTo>
                <a:lnTo>
                  <a:pt x="571097" y="785453"/>
                </a:lnTo>
                <a:lnTo>
                  <a:pt x="554198" y="743758"/>
                </a:lnTo>
                <a:lnTo>
                  <a:pt x="447050" y="477058"/>
                </a:lnTo>
                <a:close/>
                <a:moveTo>
                  <a:pt x="431006" y="352425"/>
                </a:moveTo>
                <a:cubicBezTo>
                  <a:pt x="473299" y="352425"/>
                  <a:pt x="507639" y="387045"/>
                  <a:pt x="507639" y="429238"/>
                </a:cubicBezTo>
                <a:cubicBezTo>
                  <a:pt x="507639" y="435729"/>
                  <a:pt x="506916" y="442221"/>
                  <a:pt x="505470" y="448351"/>
                </a:cubicBezTo>
                <a:lnTo>
                  <a:pt x="475829" y="437893"/>
                </a:lnTo>
                <a:lnTo>
                  <a:pt x="402449" y="412289"/>
                </a:lnTo>
                <a:lnTo>
                  <a:pt x="440043" y="505330"/>
                </a:lnTo>
                <a:cubicBezTo>
                  <a:pt x="437151" y="506052"/>
                  <a:pt x="433898" y="506052"/>
                  <a:pt x="431006" y="506052"/>
                </a:cubicBezTo>
                <a:cubicBezTo>
                  <a:pt x="388352" y="506052"/>
                  <a:pt x="354012" y="471792"/>
                  <a:pt x="354012" y="429238"/>
                </a:cubicBezTo>
                <a:cubicBezTo>
                  <a:pt x="354012" y="387045"/>
                  <a:pt x="388352" y="352425"/>
                  <a:pt x="431006" y="352425"/>
                </a:cubicBezTo>
                <a:close/>
                <a:moveTo>
                  <a:pt x="430212" y="165100"/>
                </a:moveTo>
                <a:cubicBezTo>
                  <a:pt x="503236" y="165100"/>
                  <a:pt x="569424" y="194957"/>
                  <a:pt x="617266" y="242799"/>
                </a:cubicBezTo>
                <a:cubicBezTo>
                  <a:pt x="665109" y="290642"/>
                  <a:pt x="694966" y="356830"/>
                  <a:pt x="694966" y="429853"/>
                </a:cubicBezTo>
                <a:cubicBezTo>
                  <a:pt x="694966" y="458271"/>
                  <a:pt x="690289" y="485609"/>
                  <a:pt x="682016" y="511149"/>
                </a:cubicBezTo>
                <a:lnTo>
                  <a:pt x="630216" y="493163"/>
                </a:lnTo>
                <a:cubicBezTo>
                  <a:pt x="636691" y="473019"/>
                  <a:pt x="640288" y="452155"/>
                  <a:pt x="640288" y="429853"/>
                </a:cubicBezTo>
                <a:cubicBezTo>
                  <a:pt x="640288" y="371938"/>
                  <a:pt x="616547" y="319419"/>
                  <a:pt x="578776" y="281289"/>
                </a:cubicBezTo>
                <a:cubicBezTo>
                  <a:pt x="540646" y="243519"/>
                  <a:pt x="488127" y="219777"/>
                  <a:pt x="430212" y="219777"/>
                </a:cubicBezTo>
                <a:cubicBezTo>
                  <a:pt x="371938" y="219777"/>
                  <a:pt x="319779" y="243519"/>
                  <a:pt x="281649" y="281289"/>
                </a:cubicBezTo>
                <a:cubicBezTo>
                  <a:pt x="243518" y="319419"/>
                  <a:pt x="220137" y="371938"/>
                  <a:pt x="220137" y="429853"/>
                </a:cubicBezTo>
                <a:cubicBezTo>
                  <a:pt x="220137" y="487768"/>
                  <a:pt x="243518" y="540646"/>
                  <a:pt x="281649" y="578417"/>
                </a:cubicBezTo>
                <a:cubicBezTo>
                  <a:pt x="319779" y="616547"/>
                  <a:pt x="371938" y="639928"/>
                  <a:pt x="430212" y="639928"/>
                </a:cubicBezTo>
                <a:cubicBezTo>
                  <a:pt x="450717" y="639928"/>
                  <a:pt x="470501" y="637051"/>
                  <a:pt x="489566" y="631295"/>
                </a:cubicBezTo>
                <a:lnTo>
                  <a:pt x="510070" y="682735"/>
                </a:lnTo>
                <a:cubicBezTo>
                  <a:pt x="484890" y="690649"/>
                  <a:pt x="457911" y="694965"/>
                  <a:pt x="430212" y="694965"/>
                </a:cubicBezTo>
                <a:cubicBezTo>
                  <a:pt x="356830" y="694965"/>
                  <a:pt x="290641" y="665109"/>
                  <a:pt x="242799" y="617266"/>
                </a:cubicBezTo>
                <a:cubicBezTo>
                  <a:pt x="194956" y="569424"/>
                  <a:pt x="165100" y="503235"/>
                  <a:pt x="165100" y="429853"/>
                </a:cubicBezTo>
                <a:cubicBezTo>
                  <a:pt x="165100" y="356830"/>
                  <a:pt x="194956" y="290642"/>
                  <a:pt x="242799" y="242799"/>
                </a:cubicBezTo>
                <a:cubicBezTo>
                  <a:pt x="290641" y="194957"/>
                  <a:pt x="356830" y="165100"/>
                  <a:pt x="430212" y="165100"/>
                </a:cubicBezTo>
                <a:close/>
                <a:moveTo>
                  <a:pt x="430212" y="0"/>
                </a:moveTo>
                <a:cubicBezTo>
                  <a:pt x="548755" y="0"/>
                  <a:pt x="656128" y="48213"/>
                  <a:pt x="733956" y="125929"/>
                </a:cubicBezTo>
                <a:cubicBezTo>
                  <a:pt x="811783" y="203645"/>
                  <a:pt x="860065" y="310865"/>
                  <a:pt x="860065" y="429238"/>
                </a:cubicBezTo>
                <a:cubicBezTo>
                  <a:pt x="860065" y="530342"/>
                  <a:pt x="825115" y="623170"/>
                  <a:pt x="766744" y="696568"/>
                </a:cubicBezTo>
                <a:lnTo>
                  <a:pt x="724588" y="661308"/>
                </a:lnTo>
                <a:cubicBezTo>
                  <a:pt x="741883" y="639361"/>
                  <a:pt x="756655" y="615974"/>
                  <a:pt x="768546" y="590428"/>
                </a:cubicBezTo>
                <a:lnTo>
                  <a:pt x="834843" y="564163"/>
                </a:lnTo>
                <a:lnTo>
                  <a:pt x="786201" y="546893"/>
                </a:lnTo>
                <a:cubicBezTo>
                  <a:pt x="798452" y="509833"/>
                  <a:pt x="804937" y="470615"/>
                  <a:pt x="804937" y="429238"/>
                </a:cubicBezTo>
                <a:cubicBezTo>
                  <a:pt x="804937" y="325977"/>
                  <a:pt x="763141" y="232429"/>
                  <a:pt x="695402" y="164427"/>
                </a:cubicBezTo>
                <a:cubicBezTo>
                  <a:pt x="627303" y="96786"/>
                  <a:pt x="533622" y="54689"/>
                  <a:pt x="430212" y="54689"/>
                </a:cubicBezTo>
                <a:cubicBezTo>
                  <a:pt x="326803" y="54689"/>
                  <a:pt x="232761" y="96786"/>
                  <a:pt x="165023" y="164427"/>
                </a:cubicBezTo>
                <a:cubicBezTo>
                  <a:pt x="96924" y="232429"/>
                  <a:pt x="55127" y="325977"/>
                  <a:pt x="55127" y="429238"/>
                </a:cubicBezTo>
                <a:cubicBezTo>
                  <a:pt x="55127" y="532860"/>
                  <a:pt x="96924" y="626408"/>
                  <a:pt x="165023" y="694410"/>
                </a:cubicBezTo>
                <a:cubicBezTo>
                  <a:pt x="232761" y="762052"/>
                  <a:pt x="326803" y="803788"/>
                  <a:pt x="430212" y="803788"/>
                </a:cubicBezTo>
                <a:cubicBezTo>
                  <a:pt x="472369" y="803788"/>
                  <a:pt x="513445" y="796592"/>
                  <a:pt x="551278" y="783999"/>
                </a:cubicBezTo>
                <a:lnTo>
                  <a:pt x="571815" y="834731"/>
                </a:lnTo>
                <a:cubicBezTo>
                  <a:pt x="527497" y="850202"/>
                  <a:pt x="479575" y="858477"/>
                  <a:pt x="430212" y="858477"/>
                </a:cubicBezTo>
                <a:cubicBezTo>
                  <a:pt x="311309" y="858477"/>
                  <a:pt x="203936" y="810624"/>
                  <a:pt x="126109" y="732908"/>
                </a:cubicBezTo>
                <a:cubicBezTo>
                  <a:pt x="48282" y="655192"/>
                  <a:pt x="0" y="547972"/>
                  <a:pt x="0" y="429238"/>
                </a:cubicBezTo>
                <a:cubicBezTo>
                  <a:pt x="0" y="310865"/>
                  <a:pt x="48282" y="203645"/>
                  <a:pt x="126109" y="125929"/>
                </a:cubicBezTo>
                <a:cubicBezTo>
                  <a:pt x="203936" y="48213"/>
                  <a:pt x="311309" y="0"/>
                  <a:pt x="430212"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9" name="Freeform 28">
            <a:extLst>
              <a:ext uri="{FF2B5EF4-FFF2-40B4-BE49-F238E27FC236}">
                <a16:creationId xmlns:a16="http://schemas.microsoft.com/office/drawing/2014/main" id="{E13FE273-0F81-0A4E-AC84-3254F9CDC3D3}"/>
              </a:ext>
            </a:extLst>
          </p:cNvPr>
          <p:cNvSpPr>
            <a:spLocks noChangeArrowheads="1"/>
          </p:cNvSpPr>
          <p:nvPr/>
        </p:nvSpPr>
        <p:spPr bwMode="auto">
          <a:xfrm>
            <a:off x="14929231" y="4030728"/>
            <a:ext cx="1530216" cy="1052524"/>
          </a:xfrm>
          <a:custGeom>
            <a:avLst/>
            <a:gdLst>
              <a:gd name="connsiteX0" fmla="*/ 566573 w 869590"/>
              <a:gd name="connsiteY0" fmla="*/ 133350 h 598128"/>
              <a:gd name="connsiteX1" fmla="*/ 679024 w 869590"/>
              <a:gd name="connsiteY1" fmla="*/ 179720 h 598128"/>
              <a:gd name="connsiteX2" fmla="*/ 725518 w 869590"/>
              <a:gd name="connsiteY2" fmla="*/ 291511 h 598128"/>
              <a:gd name="connsiteX3" fmla="*/ 679024 w 869590"/>
              <a:gd name="connsiteY3" fmla="*/ 403302 h 598128"/>
              <a:gd name="connsiteX4" fmla="*/ 678303 w 869590"/>
              <a:gd name="connsiteY4" fmla="*/ 404021 h 598128"/>
              <a:gd name="connsiteX5" fmla="*/ 823553 w 869590"/>
              <a:gd name="connsiteY5" fmla="*/ 571168 h 598128"/>
              <a:gd name="connsiteX6" fmla="*/ 792557 w 869590"/>
              <a:gd name="connsiteY6" fmla="*/ 598128 h 598128"/>
              <a:gd name="connsiteX7" fmla="*/ 645505 w 869590"/>
              <a:gd name="connsiteY7" fmla="*/ 428824 h 598128"/>
              <a:gd name="connsiteX8" fmla="*/ 566573 w 869590"/>
              <a:gd name="connsiteY8" fmla="*/ 449672 h 598128"/>
              <a:gd name="connsiteX9" fmla="*/ 454482 w 869590"/>
              <a:gd name="connsiteY9" fmla="*/ 403302 h 598128"/>
              <a:gd name="connsiteX10" fmla="*/ 407988 w 869590"/>
              <a:gd name="connsiteY10" fmla="*/ 291511 h 598128"/>
              <a:gd name="connsiteX11" fmla="*/ 454482 w 869590"/>
              <a:gd name="connsiteY11" fmla="*/ 179720 h 598128"/>
              <a:gd name="connsiteX12" fmla="*/ 566573 w 869590"/>
              <a:gd name="connsiteY12" fmla="*/ 133350 h 598128"/>
              <a:gd name="connsiteX13" fmla="*/ 18364 w 869590"/>
              <a:gd name="connsiteY13" fmla="*/ 0 h 598128"/>
              <a:gd name="connsiteX14" fmla="*/ 851226 w 869590"/>
              <a:gd name="connsiteY14" fmla="*/ 0 h 598128"/>
              <a:gd name="connsiteX15" fmla="*/ 869590 w 869590"/>
              <a:gd name="connsiteY15" fmla="*/ 17968 h 598128"/>
              <a:gd name="connsiteX16" fmla="*/ 869590 w 869590"/>
              <a:gd name="connsiteY16" fmla="*/ 327388 h 598128"/>
              <a:gd name="connsiteX17" fmla="*/ 851226 w 869590"/>
              <a:gd name="connsiteY17" fmla="*/ 345716 h 598128"/>
              <a:gd name="connsiteX18" fmla="*/ 734921 w 869590"/>
              <a:gd name="connsiteY18" fmla="*/ 345716 h 598128"/>
              <a:gd name="connsiteX19" fmla="*/ 743563 w 869590"/>
              <a:gd name="connsiteY19" fmla="*/ 291091 h 598128"/>
              <a:gd name="connsiteX20" fmla="*/ 691711 w 869590"/>
              <a:gd name="connsiteY20" fmla="*/ 166389 h 598128"/>
              <a:gd name="connsiteX21" fmla="*/ 566764 w 869590"/>
              <a:gd name="connsiteY21" fmla="*/ 114639 h 598128"/>
              <a:gd name="connsiteX22" fmla="*/ 441817 w 869590"/>
              <a:gd name="connsiteY22" fmla="*/ 166389 h 598128"/>
              <a:gd name="connsiteX23" fmla="*/ 389965 w 869590"/>
              <a:gd name="connsiteY23" fmla="*/ 291091 h 598128"/>
              <a:gd name="connsiteX24" fmla="*/ 398967 w 869590"/>
              <a:gd name="connsiteY24" fmla="*/ 345716 h 598128"/>
              <a:gd name="connsiteX25" fmla="*/ 18364 w 869590"/>
              <a:gd name="connsiteY25" fmla="*/ 345716 h 598128"/>
              <a:gd name="connsiteX26" fmla="*/ 0 w 869590"/>
              <a:gd name="connsiteY26" fmla="*/ 327388 h 598128"/>
              <a:gd name="connsiteX27" fmla="*/ 0 w 869590"/>
              <a:gd name="connsiteY27" fmla="*/ 17968 h 598128"/>
              <a:gd name="connsiteX28" fmla="*/ 18364 w 869590"/>
              <a:gd name="connsiteY28" fmla="*/ 0 h 598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869590" h="598128">
                <a:moveTo>
                  <a:pt x="566573" y="133350"/>
                </a:moveTo>
                <a:cubicBezTo>
                  <a:pt x="610544" y="133350"/>
                  <a:pt x="650191" y="151323"/>
                  <a:pt x="679024" y="179720"/>
                </a:cubicBezTo>
                <a:cubicBezTo>
                  <a:pt x="707858" y="208477"/>
                  <a:pt x="725518" y="248017"/>
                  <a:pt x="725518" y="291511"/>
                </a:cubicBezTo>
                <a:cubicBezTo>
                  <a:pt x="725518" y="335005"/>
                  <a:pt x="707858" y="374546"/>
                  <a:pt x="679024" y="403302"/>
                </a:cubicBezTo>
                <a:cubicBezTo>
                  <a:pt x="678664" y="403662"/>
                  <a:pt x="678303" y="403662"/>
                  <a:pt x="678303" y="404021"/>
                </a:cubicBezTo>
                <a:lnTo>
                  <a:pt x="823553" y="571168"/>
                </a:lnTo>
                <a:lnTo>
                  <a:pt x="792557" y="598128"/>
                </a:lnTo>
                <a:lnTo>
                  <a:pt x="645505" y="428824"/>
                </a:lnTo>
                <a:cubicBezTo>
                  <a:pt x="622078" y="442123"/>
                  <a:pt x="595407" y="449672"/>
                  <a:pt x="566573" y="449672"/>
                </a:cubicBezTo>
                <a:cubicBezTo>
                  <a:pt x="522962" y="449672"/>
                  <a:pt x="483316" y="431699"/>
                  <a:pt x="454482" y="403302"/>
                </a:cubicBezTo>
                <a:cubicBezTo>
                  <a:pt x="425649" y="374546"/>
                  <a:pt x="407988" y="335005"/>
                  <a:pt x="407988" y="291511"/>
                </a:cubicBezTo>
                <a:cubicBezTo>
                  <a:pt x="407988" y="248017"/>
                  <a:pt x="425649" y="208477"/>
                  <a:pt x="454482" y="179720"/>
                </a:cubicBezTo>
                <a:cubicBezTo>
                  <a:pt x="483316" y="151323"/>
                  <a:pt x="522962" y="133350"/>
                  <a:pt x="566573" y="133350"/>
                </a:cubicBezTo>
                <a:close/>
                <a:moveTo>
                  <a:pt x="18364" y="0"/>
                </a:moveTo>
                <a:lnTo>
                  <a:pt x="851226" y="0"/>
                </a:lnTo>
                <a:cubicBezTo>
                  <a:pt x="861308" y="0"/>
                  <a:pt x="869590" y="8265"/>
                  <a:pt x="869590" y="17968"/>
                </a:cubicBezTo>
                <a:lnTo>
                  <a:pt x="869590" y="327388"/>
                </a:lnTo>
                <a:cubicBezTo>
                  <a:pt x="869590" y="337450"/>
                  <a:pt x="861308" y="345716"/>
                  <a:pt x="851226" y="345716"/>
                </a:cubicBezTo>
                <a:lnTo>
                  <a:pt x="734921" y="345716"/>
                </a:lnTo>
                <a:cubicBezTo>
                  <a:pt x="740682" y="328107"/>
                  <a:pt x="743563" y="309779"/>
                  <a:pt x="743563" y="291091"/>
                </a:cubicBezTo>
                <a:cubicBezTo>
                  <a:pt x="743563" y="244373"/>
                  <a:pt x="725199" y="199451"/>
                  <a:pt x="691711" y="166389"/>
                </a:cubicBezTo>
                <a:cubicBezTo>
                  <a:pt x="658584" y="133327"/>
                  <a:pt x="613934" y="114639"/>
                  <a:pt x="566764" y="114639"/>
                </a:cubicBezTo>
                <a:cubicBezTo>
                  <a:pt x="519954" y="114639"/>
                  <a:pt x="475304" y="133327"/>
                  <a:pt x="441817" y="166389"/>
                </a:cubicBezTo>
                <a:cubicBezTo>
                  <a:pt x="408689" y="199451"/>
                  <a:pt x="389965" y="244373"/>
                  <a:pt x="389965" y="291091"/>
                </a:cubicBezTo>
                <a:cubicBezTo>
                  <a:pt x="389965" y="309779"/>
                  <a:pt x="393206" y="328107"/>
                  <a:pt x="398967" y="345716"/>
                </a:cubicBezTo>
                <a:lnTo>
                  <a:pt x="18364" y="345716"/>
                </a:lnTo>
                <a:cubicBezTo>
                  <a:pt x="8282" y="345716"/>
                  <a:pt x="0" y="337450"/>
                  <a:pt x="0" y="327388"/>
                </a:cubicBezTo>
                <a:lnTo>
                  <a:pt x="0" y="17968"/>
                </a:lnTo>
                <a:cubicBezTo>
                  <a:pt x="0" y="8265"/>
                  <a:pt x="8282" y="0"/>
                  <a:pt x="1836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0" name="TextBox 29">
            <a:extLst>
              <a:ext uri="{FF2B5EF4-FFF2-40B4-BE49-F238E27FC236}">
                <a16:creationId xmlns:a16="http://schemas.microsoft.com/office/drawing/2014/main" id="{7BCD3EBC-9A8F-C44A-8843-840B591C2837}"/>
              </a:ext>
            </a:extLst>
          </p:cNvPr>
          <p:cNvSpPr txBox="1"/>
          <p:nvPr/>
        </p:nvSpPr>
        <p:spPr>
          <a:xfrm>
            <a:off x="5233239" y="5452435"/>
            <a:ext cx="2164375" cy="523220"/>
          </a:xfrm>
          <a:prstGeom prst="rect">
            <a:avLst/>
          </a:prstGeom>
          <a:noFill/>
        </p:spPr>
        <p:txBody>
          <a:bodyPr wrap="none" rtlCol="0" anchor="ctr" anchorCtr="0">
            <a:spAutoFit/>
          </a:bodyPr>
          <a:lstStyle/>
          <a:p>
            <a:pPr algn="r"/>
            <a:r>
              <a:rPr lang="en-US" sz="2800" b="1" dirty="0">
                <a:solidFill>
                  <a:schemeClr val="bg1"/>
                </a:solidFill>
                <a:latin typeface="Poppins" pitchFamily="2" charset="77"/>
                <a:ea typeface="League Spartan" charset="0"/>
                <a:cs typeface="Poppins" pitchFamily="2" charset="77"/>
              </a:rPr>
              <a:t>YOUR TITLE</a:t>
            </a:r>
          </a:p>
        </p:txBody>
      </p:sp>
      <p:sp>
        <p:nvSpPr>
          <p:cNvPr id="31" name="Subtitle 2">
            <a:extLst>
              <a:ext uri="{FF2B5EF4-FFF2-40B4-BE49-F238E27FC236}">
                <a16:creationId xmlns:a16="http://schemas.microsoft.com/office/drawing/2014/main" id="{C9401B1C-9B39-6444-84D2-1C3E060A95C1}"/>
              </a:ext>
            </a:extLst>
          </p:cNvPr>
          <p:cNvSpPr txBox="1">
            <a:spLocks/>
          </p:cNvSpPr>
          <p:nvPr/>
        </p:nvSpPr>
        <p:spPr>
          <a:xfrm>
            <a:off x="3613354" y="6044356"/>
            <a:ext cx="3784259"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4" name="TextBox 33">
            <a:extLst>
              <a:ext uri="{FF2B5EF4-FFF2-40B4-BE49-F238E27FC236}">
                <a16:creationId xmlns:a16="http://schemas.microsoft.com/office/drawing/2014/main" id="{95E863CB-EDE2-BD4C-AC18-2EDC7CCB58DB}"/>
              </a:ext>
            </a:extLst>
          </p:cNvPr>
          <p:cNvSpPr txBox="1"/>
          <p:nvPr/>
        </p:nvSpPr>
        <p:spPr>
          <a:xfrm>
            <a:off x="14392390" y="5452435"/>
            <a:ext cx="2164375" cy="523220"/>
          </a:xfrm>
          <a:prstGeom prst="rect">
            <a:avLst/>
          </a:prstGeom>
          <a:noFill/>
        </p:spPr>
        <p:txBody>
          <a:bodyPr wrap="none" rtlCol="0" anchor="ctr" anchorCtr="0">
            <a:spAutoFit/>
          </a:bodyPr>
          <a:lstStyle/>
          <a:p>
            <a:pPr algn="r"/>
            <a:r>
              <a:rPr lang="en-US" sz="2800" b="1" dirty="0">
                <a:solidFill>
                  <a:schemeClr val="bg1"/>
                </a:solidFill>
                <a:latin typeface="Poppins" pitchFamily="2" charset="77"/>
                <a:ea typeface="League Spartan" charset="0"/>
                <a:cs typeface="Poppins" pitchFamily="2" charset="77"/>
              </a:rPr>
              <a:t>YOUR TITLE</a:t>
            </a:r>
          </a:p>
        </p:txBody>
      </p:sp>
      <p:sp>
        <p:nvSpPr>
          <p:cNvPr id="35" name="Subtitle 2">
            <a:extLst>
              <a:ext uri="{FF2B5EF4-FFF2-40B4-BE49-F238E27FC236}">
                <a16:creationId xmlns:a16="http://schemas.microsoft.com/office/drawing/2014/main" id="{E4CB01DD-8D46-A341-9597-17C3D5CAA9FA}"/>
              </a:ext>
            </a:extLst>
          </p:cNvPr>
          <p:cNvSpPr txBox="1">
            <a:spLocks/>
          </p:cNvSpPr>
          <p:nvPr/>
        </p:nvSpPr>
        <p:spPr>
          <a:xfrm>
            <a:off x="12772505" y="6044356"/>
            <a:ext cx="3784259"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7" name="TextBox 36">
            <a:extLst>
              <a:ext uri="{FF2B5EF4-FFF2-40B4-BE49-F238E27FC236}">
                <a16:creationId xmlns:a16="http://schemas.microsoft.com/office/drawing/2014/main" id="{394C98AD-2653-6247-9AB0-BCB29E7807C8}"/>
              </a:ext>
            </a:extLst>
          </p:cNvPr>
          <p:cNvSpPr txBox="1"/>
          <p:nvPr/>
        </p:nvSpPr>
        <p:spPr>
          <a:xfrm>
            <a:off x="10140121" y="10846683"/>
            <a:ext cx="2164375" cy="523220"/>
          </a:xfrm>
          <a:prstGeom prst="rect">
            <a:avLst/>
          </a:prstGeom>
          <a:noFill/>
        </p:spPr>
        <p:txBody>
          <a:bodyPr wrap="none" rtlCol="0" anchor="ctr" anchorCtr="0">
            <a:spAutoFit/>
          </a:bodyPr>
          <a:lstStyle/>
          <a:p>
            <a:pPr algn="r"/>
            <a:r>
              <a:rPr lang="en-US" sz="2800" b="1" dirty="0">
                <a:solidFill>
                  <a:schemeClr val="bg1"/>
                </a:solidFill>
                <a:latin typeface="Poppins" pitchFamily="2" charset="77"/>
                <a:ea typeface="League Spartan" charset="0"/>
                <a:cs typeface="Poppins" pitchFamily="2" charset="77"/>
              </a:rPr>
              <a:t>YOUR TITLE</a:t>
            </a:r>
          </a:p>
        </p:txBody>
      </p:sp>
      <p:sp>
        <p:nvSpPr>
          <p:cNvPr id="38" name="Subtitle 2">
            <a:extLst>
              <a:ext uri="{FF2B5EF4-FFF2-40B4-BE49-F238E27FC236}">
                <a16:creationId xmlns:a16="http://schemas.microsoft.com/office/drawing/2014/main" id="{79225409-1111-EB42-8A20-69DB562DED21}"/>
              </a:ext>
            </a:extLst>
          </p:cNvPr>
          <p:cNvSpPr txBox="1">
            <a:spLocks/>
          </p:cNvSpPr>
          <p:nvPr/>
        </p:nvSpPr>
        <p:spPr>
          <a:xfrm>
            <a:off x="8520236" y="11438604"/>
            <a:ext cx="3784259"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0" name="TextBox 39">
            <a:extLst>
              <a:ext uri="{FF2B5EF4-FFF2-40B4-BE49-F238E27FC236}">
                <a16:creationId xmlns:a16="http://schemas.microsoft.com/office/drawing/2014/main" id="{9CFF7EBD-DE70-824B-BF6E-7F7F63235B17}"/>
              </a:ext>
            </a:extLst>
          </p:cNvPr>
          <p:cNvSpPr txBox="1"/>
          <p:nvPr/>
        </p:nvSpPr>
        <p:spPr>
          <a:xfrm>
            <a:off x="19276348" y="10846683"/>
            <a:ext cx="2164375" cy="523220"/>
          </a:xfrm>
          <a:prstGeom prst="rect">
            <a:avLst/>
          </a:prstGeom>
          <a:noFill/>
        </p:spPr>
        <p:txBody>
          <a:bodyPr wrap="none" rtlCol="0" anchor="ctr" anchorCtr="0">
            <a:spAutoFit/>
          </a:bodyPr>
          <a:lstStyle/>
          <a:p>
            <a:pPr algn="r"/>
            <a:r>
              <a:rPr lang="en-US" sz="2800" b="1" dirty="0">
                <a:solidFill>
                  <a:schemeClr val="bg1"/>
                </a:solidFill>
                <a:latin typeface="Poppins"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1B987A38-DBDF-FD42-A4B3-8AF3CB0F14B8}"/>
              </a:ext>
            </a:extLst>
          </p:cNvPr>
          <p:cNvSpPr txBox="1">
            <a:spLocks/>
          </p:cNvSpPr>
          <p:nvPr/>
        </p:nvSpPr>
        <p:spPr>
          <a:xfrm>
            <a:off x="17656463" y="11438604"/>
            <a:ext cx="3784259" cy="120494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000"/>
              </a:lnSpc>
            </a:pPr>
            <a:r>
              <a:rPr lang="en-US" sz="2000"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11905486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0CC44EBF-1884-894F-8427-B7CF35504AB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6" name="TextBox 15">
            <a:extLst>
              <a:ext uri="{FF2B5EF4-FFF2-40B4-BE49-F238E27FC236}">
                <a16:creationId xmlns:a16="http://schemas.microsoft.com/office/drawing/2014/main" id="{C965DE02-5241-0F47-9BEB-2A0C27D93EC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8194" name="Freeform 2">
            <a:extLst>
              <a:ext uri="{FF2B5EF4-FFF2-40B4-BE49-F238E27FC236}">
                <a16:creationId xmlns:a16="http://schemas.microsoft.com/office/drawing/2014/main" id="{55700354-2A9B-E144-BB2F-E5F1AC97D7A5}"/>
              </a:ext>
            </a:extLst>
          </p:cNvPr>
          <p:cNvSpPr>
            <a:spLocks noChangeArrowheads="1"/>
          </p:cNvSpPr>
          <p:nvPr/>
        </p:nvSpPr>
        <p:spPr bwMode="auto">
          <a:xfrm>
            <a:off x="18908185" y="3400771"/>
            <a:ext cx="365760" cy="1857796"/>
          </a:xfrm>
          <a:custGeom>
            <a:avLst/>
            <a:gdLst>
              <a:gd name="T0" fmla="*/ 446 w 447"/>
              <a:gd name="T1" fmla="*/ 2845 h 2846"/>
              <a:gd name="T2" fmla="*/ 0 w 447"/>
              <a:gd name="T3" fmla="*/ 2845 h 2846"/>
              <a:gd name="T4" fmla="*/ 0 w 447"/>
              <a:gd name="T5" fmla="*/ 0 h 2846"/>
              <a:gd name="T6" fmla="*/ 446 w 447"/>
              <a:gd name="T7" fmla="*/ 0 h 2846"/>
              <a:gd name="T8" fmla="*/ 446 w 447"/>
              <a:gd name="T9" fmla="*/ 2845 h 2846"/>
            </a:gdLst>
            <a:ahLst/>
            <a:cxnLst>
              <a:cxn ang="0">
                <a:pos x="T0" y="T1"/>
              </a:cxn>
              <a:cxn ang="0">
                <a:pos x="T2" y="T3"/>
              </a:cxn>
              <a:cxn ang="0">
                <a:pos x="T4" y="T5"/>
              </a:cxn>
              <a:cxn ang="0">
                <a:pos x="T6" y="T7"/>
              </a:cxn>
              <a:cxn ang="0">
                <a:pos x="T8" y="T9"/>
              </a:cxn>
            </a:cxnLst>
            <a:rect l="0" t="0" r="r" b="b"/>
            <a:pathLst>
              <a:path w="447" h="2846">
                <a:moveTo>
                  <a:pt x="446" y="2845"/>
                </a:moveTo>
                <a:lnTo>
                  <a:pt x="0" y="2845"/>
                </a:lnTo>
                <a:lnTo>
                  <a:pt x="0" y="0"/>
                </a:lnTo>
                <a:lnTo>
                  <a:pt x="446" y="0"/>
                </a:lnTo>
                <a:lnTo>
                  <a:pt x="446" y="2845"/>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8195" name="Freeform 3">
            <a:extLst>
              <a:ext uri="{FF2B5EF4-FFF2-40B4-BE49-F238E27FC236}">
                <a16:creationId xmlns:a16="http://schemas.microsoft.com/office/drawing/2014/main" id="{34686816-12D8-3D47-949E-DF07A1E2E3B0}"/>
              </a:ext>
            </a:extLst>
          </p:cNvPr>
          <p:cNvSpPr>
            <a:spLocks noChangeArrowheads="1"/>
          </p:cNvSpPr>
          <p:nvPr/>
        </p:nvSpPr>
        <p:spPr bwMode="auto">
          <a:xfrm>
            <a:off x="5103704" y="3259874"/>
            <a:ext cx="2159548" cy="2162634"/>
          </a:xfrm>
          <a:custGeom>
            <a:avLst/>
            <a:gdLst>
              <a:gd name="T0" fmla="*/ 3088 w 3089"/>
              <a:gd name="T1" fmla="*/ 1545 h 3090"/>
              <a:gd name="T2" fmla="*/ 3088 w 3089"/>
              <a:gd name="T3" fmla="*/ 1545 h 3090"/>
              <a:gd name="T4" fmla="*/ 1544 w 3089"/>
              <a:gd name="T5" fmla="*/ 0 h 3090"/>
              <a:gd name="T6" fmla="*/ 1544 w 3089"/>
              <a:gd name="T7" fmla="*/ 0 h 3090"/>
              <a:gd name="T8" fmla="*/ 0 w 3089"/>
              <a:gd name="T9" fmla="*/ 1545 h 3090"/>
              <a:gd name="T10" fmla="*/ 0 w 3089"/>
              <a:gd name="T11" fmla="*/ 1545 h 3090"/>
              <a:gd name="T12" fmla="*/ 1544 w 3089"/>
              <a:gd name="T13" fmla="*/ 3089 h 3090"/>
              <a:gd name="T14" fmla="*/ 1544 w 3089"/>
              <a:gd name="T15" fmla="*/ 3089 h 3090"/>
              <a:gd name="T16" fmla="*/ 3088 w 3089"/>
              <a:gd name="T17" fmla="*/ 1545 h 3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9" h="3090">
                <a:moveTo>
                  <a:pt x="3088" y="1545"/>
                </a:moveTo>
                <a:lnTo>
                  <a:pt x="3088" y="1545"/>
                </a:lnTo>
                <a:cubicBezTo>
                  <a:pt x="3088" y="692"/>
                  <a:pt x="2397" y="0"/>
                  <a:pt x="1544" y="0"/>
                </a:cubicBezTo>
                <a:lnTo>
                  <a:pt x="1544" y="0"/>
                </a:lnTo>
                <a:cubicBezTo>
                  <a:pt x="691" y="0"/>
                  <a:pt x="0" y="692"/>
                  <a:pt x="0" y="1545"/>
                </a:cubicBezTo>
                <a:lnTo>
                  <a:pt x="0" y="1545"/>
                </a:lnTo>
                <a:cubicBezTo>
                  <a:pt x="0" y="2397"/>
                  <a:pt x="691" y="3089"/>
                  <a:pt x="1544" y="3089"/>
                </a:cubicBezTo>
                <a:lnTo>
                  <a:pt x="1544" y="3089"/>
                </a:lnTo>
                <a:cubicBezTo>
                  <a:pt x="2397" y="3089"/>
                  <a:pt x="3088" y="2397"/>
                  <a:pt x="3088" y="1545"/>
                </a:cubicBez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cxnSp>
        <p:nvCxnSpPr>
          <p:cNvPr id="4" name="Straight Connector 3">
            <a:extLst>
              <a:ext uri="{FF2B5EF4-FFF2-40B4-BE49-F238E27FC236}">
                <a16:creationId xmlns:a16="http://schemas.microsoft.com/office/drawing/2014/main" id="{62912C8D-C3A0-164C-96E3-14DD8F12A7DB}"/>
              </a:ext>
            </a:extLst>
          </p:cNvPr>
          <p:cNvCxnSpPr>
            <a:cxnSpLocks/>
          </p:cNvCxnSpPr>
          <p:nvPr/>
        </p:nvCxnSpPr>
        <p:spPr>
          <a:xfrm flipH="1">
            <a:off x="6668892" y="3406046"/>
            <a:ext cx="12239293" cy="0"/>
          </a:xfrm>
          <a:prstGeom prst="line">
            <a:avLst/>
          </a:prstGeom>
          <a:ln w="38100" cap="rnd">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1125D0-79F9-E44E-9BA0-D16BD8831172}"/>
              </a:ext>
            </a:extLst>
          </p:cNvPr>
          <p:cNvCxnSpPr>
            <a:cxnSpLocks/>
          </p:cNvCxnSpPr>
          <p:nvPr/>
        </p:nvCxnSpPr>
        <p:spPr>
          <a:xfrm flipH="1">
            <a:off x="6668892" y="5233615"/>
            <a:ext cx="12239293" cy="0"/>
          </a:xfrm>
          <a:prstGeom prst="line">
            <a:avLst/>
          </a:prstGeom>
          <a:ln w="38100" cap="rnd">
            <a:prstDash val="dash"/>
          </a:ln>
        </p:spPr>
        <p:style>
          <a:lnRef idx="1">
            <a:schemeClr val="accent1"/>
          </a:lnRef>
          <a:fillRef idx="0">
            <a:schemeClr val="accent1"/>
          </a:fillRef>
          <a:effectRef idx="0">
            <a:schemeClr val="accent1"/>
          </a:effectRef>
          <a:fontRef idx="minor">
            <a:schemeClr val="tx1"/>
          </a:fontRef>
        </p:style>
      </p:cxnSp>
      <p:sp>
        <p:nvSpPr>
          <p:cNvPr id="8197" name="Freeform 5">
            <a:extLst>
              <a:ext uri="{FF2B5EF4-FFF2-40B4-BE49-F238E27FC236}">
                <a16:creationId xmlns:a16="http://schemas.microsoft.com/office/drawing/2014/main" id="{E6C44D2C-E98E-3141-947F-DED80B51EE18}"/>
              </a:ext>
            </a:extLst>
          </p:cNvPr>
          <p:cNvSpPr>
            <a:spLocks noChangeArrowheads="1"/>
          </p:cNvSpPr>
          <p:nvPr/>
        </p:nvSpPr>
        <p:spPr bwMode="auto">
          <a:xfrm>
            <a:off x="18908185" y="5893449"/>
            <a:ext cx="365760" cy="1857796"/>
          </a:xfrm>
          <a:custGeom>
            <a:avLst/>
            <a:gdLst>
              <a:gd name="T0" fmla="*/ 446 w 447"/>
              <a:gd name="T1" fmla="*/ 2842 h 2843"/>
              <a:gd name="T2" fmla="*/ 0 w 447"/>
              <a:gd name="T3" fmla="*/ 2842 h 2843"/>
              <a:gd name="T4" fmla="*/ 0 w 447"/>
              <a:gd name="T5" fmla="*/ 0 h 2843"/>
              <a:gd name="T6" fmla="*/ 446 w 447"/>
              <a:gd name="T7" fmla="*/ 0 h 2843"/>
              <a:gd name="T8" fmla="*/ 446 w 447"/>
              <a:gd name="T9" fmla="*/ 2842 h 2843"/>
            </a:gdLst>
            <a:ahLst/>
            <a:cxnLst>
              <a:cxn ang="0">
                <a:pos x="T0" y="T1"/>
              </a:cxn>
              <a:cxn ang="0">
                <a:pos x="T2" y="T3"/>
              </a:cxn>
              <a:cxn ang="0">
                <a:pos x="T4" y="T5"/>
              </a:cxn>
              <a:cxn ang="0">
                <a:pos x="T6" y="T7"/>
              </a:cxn>
              <a:cxn ang="0">
                <a:pos x="T8" y="T9"/>
              </a:cxn>
            </a:cxnLst>
            <a:rect l="0" t="0" r="r" b="b"/>
            <a:pathLst>
              <a:path w="447" h="2843">
                <a:moveTo>
                  <a:pt x="446" y="2842"/>
                </a:moveTo>
                <a:lnTo>
                  <a:pt x="0" y="2842"/>
                </a:lnTo>
                <a:lnTo>
                  <a:pt x="0" y="0"/>
                </a:lnTo>
                <a:lnTo>
                  <a:pt x="446" y="0"/>
                </a:lnTo>
                <a:lnTo>
                  <a:pt x="446" y="2842"/>
                </a:ln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8198" name="Freeform 6">
            <a:extLst>
              <a:ext uri="{FF2B5EF4-FFF2-40B4-BE49-F238E27FC236}">
                <a16:creationId xmlns:a16="http://schemas.microsoft.com/office/drawing/2014/main" id="{87DDF5C5-B07A-AE40-928A-06A172755BFB}"/>
              </a:ext>
            </a:extLst>
          </p:cNvPr>
          <p:cNvSpPr>
            <a:spLocks noChangeArrowheads="1"/>
          </p:cNvSpPr>
          <p:nvPr/>
        </p:nvSpPr>
        <p:spPr bwMode="auto">
          <a:xfrm>
            <a:off x="5103704" y="5755535"/>
            <a:ext cx="2159548" cy="2159548"/>
          </a:xfrm>
          <a:custGeom>
            <a:avLst/>
            <a:gdLst>
              <a:gd name="T0" fmla="*/ 3088 w 3089"/>
              <a:gd name="T1" fmla="*/ 1544 h 3088"/>
              <a:gd name="T2" fmla="*/ 3088 w 3089"/>
              <a:gd name="T3" fmla="*/ 1544 h 3088"/>
              <a:gd name="T4" fmla="*/ 1544 w 3089"/>
              <a:gd name="T5" fmla="*/ 0 h 3088"/>
              <a:gd name="T6" fmla="*/ 1544 w 3089"/>
              <a:gd name="T7" fmla="*/ 0 h 3088"/>
              <a:gd name="T8" fmla="*/ 0 w 3089"/>
              <a:gd name="T9" fmla="*/ 1544 h 3088"/>
              <a:gd name="T10" fmla="*/ 0 w 3089"/>
              <a:gd name="T11" fmla="*/ 1544 h 3088"/>
              <a:gd name="T12" fmla="*/ 1544 w 3089"/>
              <a:gd name="T13" fmla="*/ 3087 h 3088"/>
              <a:gd name="T14" fmla="*/ 1544 w 3089"/>
              <a:gd name="T15" fmla="*/ 3087 h 3088"/>
              <a:gd name="T16" fmla="*/ 3088 w 3089"/>
              <a:gd name="T17" fmla="*/ 1544 h 30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9" h="3088">
                <a:moveTo>
                  <a:pt x="3088" y="1544"/>
                </a:moveTo>
                <a:lnTo>
                  <a:pt x="3088" y="1544"/>
                </a:lnTo>
                <a:cubicBezTo>
                  <a:pt x="3088" y="691"/>
                  <a:pt x="2397" y="0"/>
                  <a:pt x="1544" y="0"/>
                </a:cubicBezTo>
                <a:lnTo>
                  <a:pt x="1544" y="0"/>
                </a:lnTo>
                <a:cubicBezTo>
                  <a:pt x="691" y="0"/>
                  <a:pt x="0" y="691"/>
                  <a:pt x="0" y="1544"/>
                </a:cubicBezTo>
                <a:lnTo>
                  <a:pt x="0" y="1544"/>
                </a:lnTo>
                <a:cubicBezTo>
                  <a:pt x="0" y="2396"/>
                  <a:pt x="691" y="3087"/>
                  <a:pt x="1544" y="3087"/>
                </a:cubicBezTo>
                <a:lnTo>
                  <a:pt x="1544" y="3087"/>
                </a:lnTo>
                <a:cubicBezTo>
                  <a:pt x="2397" y="3087"/>
                  <a:pt x="3088" y="2396"/>
                  <a:pt x="3088" y="1544"/>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cxnSp>
        <p:nvCxnSpPr>
          <p:cNvPr id="20" name="Straight Connector 19">
            <a:extLst>
              <a:ext uri="{FF2B5EF4-FFF2-40B4-BE49-F238E27FC236}">
                <a16:creationId xmlns:a16="http://schemas.microsoft.com/office/drawing/2014/main" id="{424F5B96-6715-EC47-9EB1-CEA7E4FE516C}"/>
              </a:ext>
            </a:extLst>
          </p:cNvPr>
          <p:cNvCxnSpPr>
            <a:cxnSpLocks/>
          </p:cNvCxnSpPr>
          <p:nvPr/>
        </p:nvCxnSpPr>
        <p:spPr>
          <a:xfrm flipH="1">
            <a:off x="6668892" y="5912110"/>
            <a:ext cx="12239293" cy="0"/>
          </a:xfrm>
          <a:prstGeom prst="line">
            <a:avLst/>
          </a:prstGeom>
          <a:ln w="38100" cap="rnd">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76FF146-06E1-184E-BCF5-E606FA42B409}"/>
              </a:ext>
            </a:extLst>
          </p:cNvPr>
          <p:cNvCxnSpPr>
            <a:cxnSpLocks/>
          </p:cNvCxnSpPr>
          <p:nvPr/>
        </p:nvCxnSpPr>
        <p:spPr>
          <a:xfrm flipH="1">
            <a:off x="6668892" y="7732584"/>
            <a:ext cx="12239293" cy="0"/>
          </a:xfrm>
          <a:prstGeom prst="line">
            <a:avLst/>
          </a:prstGeom>
          <a:ln w="38100" cap="rnd">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8200" name="Freeform 8">
            <a:extLst>
              <a:ext uri="{FF2B5EF4-FFF2-40B4-BE49-F238E27FC236}">
                <a16:creationId xmlns:a16="http://schemas.microsoft.com/office/drawing/2014/main" id="{E146174D-A14E-AF49-8790-13C1106E8113}"/>
              </a:ext>
            </a:extLst>
          </p:cNvPr>
          <p:cNvSpPr>
            <a:spLocks noChangeArrowheads="1"/>
          </p:cNvSpPr>
          <p:nvPr/>
        </p:nvSpPr>
        <p:spPr bwMode="auto">
          <a:xfrm>
            <a:off x="18908185" y="8374671"/>
            <a:ext cx="365760" cy="1857796"/>
          </a:xfrm>
          <a:custGeom>
            <a:avLst/>
            <a:gdLst>
              <a:gd name="T0" fmla="*/ 446 w 447"/>
              <a:gd name="T1" fmla="*/ 2844 h 2845"/>
              <a:gd name="T2" fmla="*/ 0 w 447"/>
              <a:gd name="T3" fmla="*/ 2844 h 2845"/>
              <a:gd name="T4" fmla="*/ 0 w 447"/>
              <a:gd name="T5" fmla="*/ 0 h 2845"/>
              <a:gd name="T6" fmla="*/ 446 w 447"/>
              <a:gd name="T7" fmla="*/ 0 h 2845"/>
              <a:gd name="T8" fmla="*/ 446 w 447"/>
              <a:gd name="T9" fmla="*/ 2844 h 2845"/>
            </a:gdLst>
            <a:ahLst/>
            <a:cxnLst>
              <a:cxn ang="0">
                <a:pos x="T0" y="T1"/>
              </a:cxn>
              <a:cxn ang="0">
                <a:pos x="T2" y="T3"/>
              </a:cxn>
              <a:cxn ang="0">
                <a:pos x="T4" y="T5"/>
              </a:cxn>
              <a:cxn ang="0">
                <a:pos x="T6" y="T7"/>
              </a:cxn>
              <a:cxn ang="0">
                <a:pos x="T8" y="T9"/>
              </a:cxn>
            </a:cxnLst>
            <a:rect l="0" t="0" r="r" b="b"/>
            <a:pathLst>
              <a:path w="447" h="2845">
                <a:moveTo>
                  <a:pt x="446" y="2844"/>
                </a:moveTo>
                <a:lnTo>
                  <a:pt x="0" y="2844"/>
                </a:lnTo>
                <a:lnTo>
                  <a:pt x="0" y="0"/>
                </a:lnTo>
                <a:lnTo>
                  <a:pt x="446" y="0"/>
                </a:lnTo>
                <a:lnTo>
                  <a:pt x="446" y="2844"/>
                </a:ln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8201" name="Freeform 9">
            <a:extLst>
              <a:ext uri="{FF2B5EF4-FFF2-40B4-BE49-F238E27FC236}">
                <a16:creationId xmlns:a16="http://schemas.microsoft.com/office/drawing/2014/main" id="{65A3D194-077E-CA49-9F81-821138E89E38}"/>
              </a:ext>
            </a:extLst>
          </p:cNvPr>
          <p:cNvSpPr>
            <a:spLocks noChangeArrowheads="1"/>
          </p:cNvSpPr>
          <p:nvPr/>
        </p:nvSpPr>
        <p:spPr bwMode="auto">
          <a:xfrm>
            <a:off x="5103704" y="8236656"/>
            <a:ext cx="2159548" cy="2162632"/>
          </a:xfrm>
          <a:custGeom>
            <a:avLst/>
            <a:gdLst>
              <a:gd name="T0" fmla="*/ 3088 w 3089"/>
              <a:gd name="T1" fmla="*/ 1545 h 3090"/>
              <a:gd name="T2" fmla="*/ 3088 w 3089"/>
              <a:gd name="T3" fmla="*/ 1545 h 3090"/>
              <a:gd name="T4" fmla="*/ 1544 w 3089"/>
              <a:gd name="T5" fmla="*/ 0 h 3090"/>
              <a:gd name="T6" fmla="*/ 1544 w 3089"/>
              <a:gd name="T7" fmla="*/ 0 h 3090"/>
              <a:gd name="T8" fmla="*/ 0 w 3089"/>
              <a:gd name="T9" fmla="*/ 1545 h 3090"/>
              <a:gd name="T10" fmla="*/ 0 w 3089"/>
              <a:gd name="T11" fmla="*/ 1545 h 3090"/>
              <a:gd name="T12" fmla="*/ 1544 w 3089"/>
              <a:gd name="T13" fmla="*/ 3089 h 3090"/>
              <a:gd name="T14" fmla="*/ 1544 w 3089"/>
              <a:gd name="T15" fmla="*/ 3089 h 3090"/>
              <a:gd name="T16" fmla="*/ 3088 w 3089"/>
              <a:gd name="T17" fmla="*/ 1545 h 3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9" h="3090">
                <a:moveTo>
                  <a:pt x="3088" y="1545"/>
                </a:moveTo>
                <a:lnTo>
                  <a:pt x="3088" y="1545"/>
                </a:lnTo>
                <a:cubicBezTo>
                  <a:pt x="3088" y="692"/>
                  <a:pt x="2397" y="0"/>
                  <a:pt x="1544" y="0"/>
                </a:cubicBezTo>
                <a:lnTo>
                  <a:pt x="1544" y="0"/>
                </a:lnTo>
                <a:cubicBezTo>
                  <a:pt x="691" y="0"/>
                  <a:pt x="0" y="692"/>
                  <a:pt x="0" y="1545"/>
                </a:cubicBezTo>
                <a:lnTo>
                  <a:pt x="0" y="1545"/>
                </a:lnTo>
                <a:cubicBezTo>
                  <a:pt x="0" y="2398"/>
                  <a:pt x="691" y="3089"/>
                  <a:pt x="1544" y="3089"/>
                </a:cubicBezTo>
                <a:lnTo>
                  <a:pt x="1544" y="3089"/>
                </a:lnTo>
                <a:cubicBezTo>
                  <a:pt x="2397" y="3089"/>
                  <a:pt x="3088" y="2398"/>
                  <a:pt x="3088" y="1545"/>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cxnSp>
        <p:nvCxnSpPr>
          <p:cNvPr id="22" name="Straight Connector 21">
            <a:extLst>
              <a:ext uri="{FF2B5EF4-FFF2-40B4-BE49-F238E27FC236}">
                <a16:creationId xmlns:a16="http://schemas.microsoft.com/office/drawing/2014/main" id="{CDDA6364-7000-4F4B-9E5E-57BA515484B3}"/>
              </a:ext>
            </a:extLst>
          </p:cNvPr>
          <p:cNvCxnSpPr>
            <a:cxnSpLocks/>
          </p:cNvCxnSpPr>
          <p:nvPr/>
        </p:nvCxnSpPr>
        <p:spPr>
          <a:xfrm flipH="1">
            <a:off x="6668892" y="8382616"/>
            <a:ext cx="12239293" cy="0"/>
          </a:xfrm>
          <a:prstGeom prst="line">
            <a:avLst/>
          </a:prstGeom>
          <a:ln w="38100"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26B51B0-BD60-4244-9A23-282383ED2970}"/>
              </a:ext>
            </a:extLst>
          </p:cNvPr>
          <p:cNvCxnSpPr>
            <a:cxnSpLocks/>
          </p:cNvCxnSpPr>
          <p:nvPr/>
        </p:nvCxnSpPr>
        <p:spPr>
          <a:xfrm flipH="1">
            <a:off x="6668892" y="10220675"/>
            <a:ext cx="12239293" cy="0"/>
          </a:xfrm>
          <a:prstGeom prst="line">
            <a:avLst/>
          </a:prstGeom>
          <a:ln w="38100"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3" name="Freeform 8">
            <a:extLst>
              <a:ext uri="{FF2B5EF4-FFF2-40B4-BE49-F238E27FC236}">
                <a16:creationId xmlns:a16="http://schemas.microsoft.com/office/drawing/2014/main" id="{01A1B862-A4EA-C540-AF51-131A42D33118}"/>
              </a:ext>
            </a:extLst>
          </p:cNvPr>
          <p:cNvSpPr>
            <a:spLocks noChangeArrowheads="1"/>
          </p:cNvSpPr>
          <p:nvPr/>
        </p:nvSpPr>
        <p:spPr bwMode="auto">
          <a:xfrm>
            <a:off x="18908185" y="10858876"/>
            <a:ext cx="365760" cy="1857796"/>
          </a:xfrm>
          <a:custGeom>
            <a:avLst/>
            <a:gdLst>
              <a:gd name="T0" fmla="*/ 446 w 447"/>
              <a:gd name="T1" fmla="*/ 2844 h 2845"/>
              <a:gd name="T2" fmla="*/ 0 w 447"/>
              <a:gd name="T3" fmla="*/ 2844 h 2845"/>
              <a:gd name="T4" fmla="*/ 0 w 447"/>
              <a:gd name="T5" fmla="*/ 0 h 2845"/>
              <a:gd name="T6" fmla="*/ 446 w 447"/>
              <a:gd name="T7" fmla="*/ 0 h 2845"/>
              <a:gd name="T8" fmla="*/ 446 w 447"/>
              <a:gd name="T9" fmla="*/ 2844 h 2845"/>
            </a:gdLst>
            <a:ahLst/>
            <a:cxnLst>
              <a:cxn ang="0">
                <a:pos x="T0" y="T1"/>
              </a:cxn>
              <a:cxn ang="0">
                <a:pos x="T2" y="T3"/>
              </a:cxn>
              <a:cxn ang="0">
                <a:pos x="T4" y="T5"/>
              </a:cxn>
              <a:cxn ang="0">
                <a:pos x="T6" y="T7"/>
              </a:cxn>
              <a:cxn ang="0">
                <a:pos x="T8" y="T9"/>
              </a:cxn>
            </a:cxnLst>
            <a:rect l="0" t="0" r="r" b="b"/>
            <a:pathLst>
              <a:path w="447" h="2845">
                <a:moveTo>
                  <a:pt x="446" y="2844"/>
                </a:moveTo>
                <a:lnTo>
                  <a:pt x="0" y="2844"/>
                </a:lnTo>
                <a:lnTo>
                  <a:pt x="0" y="0"/>
                </a:lnTo>
                <a:lnTo>
                  <a:pt x="446" y="0"/>
                </a:lnTo>
                <a:lnTo>
                  <a:pt x="446" y="2844"/>
                </a:ln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p:nvSpPr>
          <p:cNvPr id="14" name="Freeform 9">
            <a:extLst>
              <a:ext uri="{FF2B5EF4-FFF2-40B4-BE49-F238E27FC236}">
                <a16:creationId xmlns:a16="http://schemas.microsoft.com/office/drawing/2014/main" id="{ED9872B6-750A-C24D-AD6B-B6BC37877823}"/>
              </a:ext>
            </a:extLst>
          </p:cNvPr>
          <p:cNvSpPr>
            <a:spLocks noChangeArrowheads="1"/>
          </p:cNvSpPr>
          <p:nvPr/>
        </p:nvSpPr>
        <p:spPr bwMode="auto">
          <a:xfrm>
            <a:off x="5103704" y="10720861"/>
            <a:ext cx="2159548" cy="2162632"/>
          </a:xfrm>
          <a:custGeom>
            <a:avLst/>
            <a:gdLst>
              <a:gd name="T0" fmla="*/ 3088 w 3089"/>
              <a:gd name="T1" fmla="*/ 1545 h 3090"/>
              <a:gd name="T2" fmla="*/ 3088 w 3089"/>
              <a:gd name="T3" fmla="*/ 1545 h 3090"/>
              <a:gd name="T4" fmla="*/ 1544 w 3089"/>
              <a:gd name="T5" fmla="*/ 0 h 3090"/>
              <a:gd name="T6" fmla="*/ 1544 w 3089"/>
              <a:gd name="T7" fmla="*/ 0 h 3090"/>
              <a:gd name="T8" fmla="*/ 0 w 3089"/>
              <a:gd name="T9" fmla="*/ 1545 h 3090"/>
              <a:gd name="T10" fmla="*/ 0 w 3089"/>
              <a:gd name="T11" fmla="*/ 1545 h 3090"/>
              <a:gd name="T12" fmla="*/ 1544 w 3089"/>
              <a:gd name="T13" fmla="*/ 3089 h 3090"/>
              <a:gd name="T14" fmla="*/ 1544 w 3089"/>
              <a:gd name="T15" fmla="*/ 3089 h 3090"/>
              <a:gd name="T16" fmla="*/ 3088 w 3089"/>
              <a:gd name="T17" fmla="*/ 1545 h 3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9" h="3090">
                <a:moveTo>
                  <a:pt x="3088" y="1545"/>
                </a:moveTo>
                <a:lnTo>
                  <a:pt x="3088" y="1545"/>
                </a:lnTo>
                <a:cubicBezTo>
                  <a:pt x="3088" y="692"/>
                  <a:pt x="2397" y="0"/>
                  <a:pt x="1544" y="0"/>
                </a:cubicBezTo>
                <a:lnTo>
                  <a:pt x="1544" y="0"/>
                </a:lnTo>
                <a:cubicBezTo>
                  <a:pt x="691" y="0"/>
                  <a:pt x="0" y="692"/>
                  <a:pt x="0" y="1545"/>
                </a:cubicBezTo>
                <a:lnTo>
                  <a:pt x="0" y="1545"/>
                </a:lnTo>
                <a:cubicBezTo>
                  <a:pt x="0" y="2398"/>
                  <a:pt x="691" y="3089"/>
                  <a:pt x="1544" y="3089"/>
                </a:cubicBezTo>
                <a:lnTo>
                  <a:pt x="1544" y="3089"/>
                </a:lnTo>
                <a:cubicBezTo>
                  <a:pt x="2397" y="3089"/>
                  <a:pt x="3088" y="2398"/>
                  <a:pt x="3088" y="1545"/>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cxnSp>
        <p:nvCxnSpPr>
          <p:cNvPr id="24" name="Straight Connector 23">
            <a:extLst>
              <a:ext uri="{FF2B5EF4-FFF2-40B4-BE49-F238E27FC236}">
                <a16:creationId xmlns:a16="http://schemas.microsoft.com/office/drawing/2014/main" id="{CFF45B8A-8BC0-B04C-B8AC-A997A6B55955}"/>
              </a:ext>
            </a:extLst>
          </p:cNvPr>
          <p:cNvCxnSpPr>
            <a:cxnSpLocks/>
          </p:cNvCxnSpPr>
          <p:nvPr/>
        </p:nvCxnSpPr>
        <p:spPr>
          <a:xfrm flipH="1">
            <a:off x="6668892" y="10874944"/>
            <a:ext cx="12239293" cy="0"/>
          </a:xfrm>
          <a:prstGeom prst="line">
            <a:avLst/>
          </a:prstGeom>
          <a:ln w="381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D10C3B6-61D9-EC47-922F-D35E294D5124}"/>
              </a:ext>
            </a:extLst>
          </p:cNvPr>
          <p:cNvCxnSpPr>
            <a:cxnSpLocks/>
          </p:cNvCxnSpPr>
          <p:nvPr/>
        </p:nvCxnSpPr>
        <p:spPr>
          <a:xfrm flipH="1">
            <a:off x="6668892" y="12695418"/>
            <a:ext cx="12239293" cy="0"/>
          </a:xfrm>
          <a:prstGeom prst="line">
            <a:avLst/>
          </a:prstGeom>
          <a:ln w="381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9" name="Freeform 98">
            <a:extLst>
              <a:ext uri="{FF2B5EF4-FFF2-40B4-BE49-F238E27FC236}">
                <a16:creationId xmlns:a16="http://schemas.microsoft.com/office/drawing/2014/main" id="{499F289E-AAD4-704F-8BAB-6A08860FD7FE}"/>
              </a:ext>
            </a:extLst>
          </p:cNvPr>
          <p:cNvSpPr>
            <a:spLocks noChangeArrowheads="1"/>
          </p:cNvSpPr>
          <p:nvPr/>
        </p:nvSpPr>
        <p:spPr bwMode="auto">
          <a:xfrm>
            <a:off x="5763383" y="6338752"/>
            <a:ext cx="840190" cy="993114"/>
          </a:xfrm>
          <a:custGeom>
            <a:avLst/>
            <a:gdLst>
              <a:gd name="T0" fmla="*/ 232618 w 741005"/>
              <a:gd name="T1" fmla="*/ 105365 h 877197"/>
              <a:gd name="T2" fmla="*/ 227214 w 741005"/>
              <a:gd name="T3" fmla="*/ 180605 h 877197"/>
              <a:gd name="T4" fmla="*/ 209562 w 741005"/>
              <a:gd name="T5" fmla="*/ 241084 h 877197"/>
              <a:gd name="T6" fmla="*/ 269724 w 741005"/>
              <a:gd name="T7" fmla="*/ 258364 h 877197"/>
              <a:gd name="T8" fmla="*/ 287016 w 741005"/>
              <a:gd name="T9" fmla="*/ 198245 h 877197"/>
              <a:gd name="T10" fmla="*/ 274047 w 741005"/>
              <a:gd name="T11" fmla="*/ 111485 h 877197"/>
              <a:gd name="T12" fmla="*/ 456696 w 741005"/>
              <a:gd name="T13" fmla="*/ 146405 h 877197"/>
              <a:gd name="T14" fmla="*/ 731930 w 741005"/>
              <a:gd name="T15" fmla="*/ 682443 h 877197"/>
              <a:gd name="T16" fmla="*/ 357626 w 741005"/>
              <a:gd name="T17" fmla="*/ 868202 h 877197"/>
              <a:gd name="T18" fmla="*/ 75187 w 741005"/>
              <a:gd name="T19" fmla="*/ 339364 h 877197"/>
              <a:gd name="T20" fmla="*/ 195872 w 741005"/>
              <a:gd name="T21" fmla="*/ 99605 h 877197"/>
              <a:gd name="T22" fmla="*/ 93064 w 741005"/>
              <a:gd name="T23" fmla="*/ 35489 h 877197"/>
              <a:gd name="T24" fmla="*/ 86845 w 741005"/>
              <a:gd name="T25" fmla="*/ 145595 h 877197"/>
              <a:gd name="T26" fmla="*/ 118370 w 741005"/>
              <a:gd name="T27" fmla="*/ 116525 h 877197"/>
              <a:gd name="T28" fmla="*/ 122328 w 741005"/>
              <a:gd name="T29" fmla="*/ 99605 h 877197"/>
              <a:gd name="T30" fmla="*/ 139232 w 741005"/>
              <a:gd name="T31" fmla="*/ 58059 h 877197"/>
              <a:gd name="T32" fmla="*/ 146860 w 741005"/>
              <a:gd name="T33" fmla="*/ 34045 h 877197"/>
              <a:gd name="T34" fmla="*/ 192034 w 741005"/>
              <a:gd name="T35" fmla="*/ 101 h 877197"/>
              <a:gd name="T36" fmla="*/ 264868 w 741005"/>
              <a:gd name="T37" fmla="*/ 159952 h 877197"/>
              <a:gd name="T38" fmla="*/ 268426 w 741005"/>
              <a:gd name="T39" fmla="*/ 207293 h 877197"/>
              <a:gd name="T40" fmla="*/ 252121 w 741005"/>
              <a:gd name="T41" fmla="*/ 246308 h 877197"/>
              <a:gd name="T42" fmla="*/ 236136 w 741005"/>
              <a:gd name="T43" fmla="*/ 207293 h 877197"/>
              <a:gd name="T44" fmla="*/ 247218 w 741005"/>
              <a:gd name="T45" fmla="*/ 161281 h 877197"/>
              <a:gd name="T46" fmla="*/ 193118 w 741005"/>
              <a:gd name="T47" fmla="*/ 17394 h 877197"/>
              <a:gd name="T48" fmla="*/ 155899 w 741005"/>
              <a:gd name="T49" fmla="*/ 64318 h 877197"/>
              <a:gd name="T50" fmla="*/ 157227 w 741005"/>
              <a:gd name="T51" fmla="*/ 104645 h 877197"/>
              <a:gd name="T52" fmla="*/ 58645 w 741005"/>
              <a:gd name="T53" fmla="*/ 332164 h 877197"/>
              <a:gd name="T54" fmla="*/ 333883 w 741005"/>
              <a:gd name="T55" fmla="*/ 864242 h 877197"/>
              <a:gd name="T56" fmla="*/ 283873 w 741005"/>
              <a:gd name="T57" fmla="*/ 868202 h 877197"/>
              <a:gd name="T58" fmla="*/ 2158 w 741005"/>
              <a:gd name="T59" fmla="*/ 339364 h 877197"/>
              <a:gd name="T60" fmla="*/ 64440 w 741005"/>
              <a:gd name="T61" fmla="*/ 127502 h 877197"/>
              <a:gd name="T62" fmla="*/ 117810 w 741005"/>
              <a:gd name="T63" fmla="*/ 103 h 877197"/>
              <a:gd name="T64" fmla="*/ 157536 w 741005"/>
              <a:gd name="T65" fmla="*/ 20596 h 877197"/>
              <a:gd name="T66" fmla="*/ 192034 w 741005"/>
              <a:gd name="T67" fmla="*/ 101 h 877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Freeform 99">
            <a:extLst>
              <a:ext uri="{FF2B5EF4-FFF2-40B4-BE49-F238E27FC236}">
                <a16:creationId xmlns:a16="http://schemas.microsoft.com/office/drawing/2014/main" id="{38355828-6A69-224A-9015-3C5079F854E0}"/>
              </a:ext>
            </a:extLst>
          </p:cNvPr>
          <p:cNvSpPr>
            <a:spLocks noChangeArrowheads="1"/>
          </p:cNvSpPr>
          <p:nvPr/>
        </p:nvSpPr>
        <p:spPr bwMode="auto">
          <a:xfrm>
            <a:off x="5686020" y="8994130"/>
            <a:ext cx="994916" cy="647684"/>
          </a:xfrm>
          <a:custGeom>
            <a:avLst/>
            <a:gdLst>
              <a:gd name="T0" fmla="*/ 783146 w 877527"/>
              <a:gd name="T1" fmla="*/ 487000 h 571141"/>
              <a:gd name="T2" fmla="*/ 760812 w 877527"/>
              <a:gd name="T3" fmla="*/ 508934 h 571141"/>
              <a:gd name="T4" fmla="*/ 783146 w 877527"/>
              <a:gd name="T5" fmla="*/ 530868 h 571141"/>
              <a:gd name="T6" fmla="*/ 805120 w 877527"/>
              <a:gd name="T7" fmla="*/ 508934 h 571141"/>
              <a:gd name="T8" fmla="*/ 783146 w 877527"/>
              <a:gd name="T9" fmla="*/ 487000 h 571141"/>
              <a:gd name="T10" fmla="*/ 697771 w 877527"/>
              <a:gd name="T11" fmla="*/ 487000 h 571141"/>
              <a:gd name="T12" fmla="*/ 675797 w 877527"/>
              <a:gd name="T13" fmla="*/ 508934 h 571141"/>
              <a:gd name="T14" fmla="*/ 697771 w 877527"/>
              <a:gd name="T15" fmla="*/ 530868 h 571141"/>
              <a:gd name="T16" fmla="*/ 719745 w 877527"/>
              <a:gd name="T17" fmla="*/ 508934 h 571141"/>
              <a:gd name="T18" fmla="*/ 697771 w 877527"/>
              <a:gd name="T19" fmla="*/ 487000 h 571141"/>
              <a:gd name="T20" fmla="*/ 0 w 877527"/>
              <a:gd name="T21" fmla="*/ 446368 h 571141"/>
              <a:gd name="T22" fmla="*/ 18011 w 877527"/>
              <a:gd name="T23" fmla="*/ 446368 h 571141"/>
              <a:gd name="T24" fmla="*/ 860236 w 877527"/>
              <a:gd name="T25" fmla="*/ 446368 h 571141"/>
              <a:gd name="T26" fmla="*/ 877887 w 877527"/>
              <a:gd name="T27" fmla="*/ 446368 h 571141"/>
              <a:gd name="T28" fmla="*/ 877887 w 877527"/>
              <a:gd name="T29" fmla="*/ 464347 h 571141"/>
              <a:gd name="T30" fmla="*/ 877887 w 877527"/>
              <a:gd name="T31" fmla="*/ 553521 h 571141"/>
              <a:gd name="T32" fmla="*/ 877887 w 877527"/>
              <a:gd name="T33" fmla="*/ 571500 h 571141"/>
              <a:gd name="T34" fmla="*/ 860236 w 877527"/>
              <a:gd name="T35" fmla="*/ 571500 h 571141"/>
              <a:gd name="T36" fmla="*/ 18011 w 877527"/>
              <a:gd name="T37" fmla="*/ 571500 h 571141"/>
              <a:gd name="T38" fmla="*/ 0 w 877527"/>
              <a:gd name="T39" fmla="*/ 571500 h 571141"/>
              <a:gd name="T40" fmla="*/ 0 w 877527"/>
              <a:gd name="T41" fmla="*/ 553521 h 571141"/>
              <a:gd name="T42" fmla="*/ 0 w 877527"/>
              <a:gd name="T43" fmla="*/ 464347 h 571141"/>
              <a:gd name="T44" fmla="*/ 158301 w 877527"/>
              <a:gd name="T45" fmla="*/ 303935 h 571141"/>
              <a:gd name="T46" fmla="*/ 158301 w 877527"/>
              <a:gd name="T47" fmla="*/ 339586 h 571141"/>
              <a:gd name="T48" fmla="*/ 497808 w 877527"/>
              <a:gd name="T49" fmla="*/ 339586 h 571141"/>
              <a:gd name="T50" fmla="*/ 497808 w 877527"/>
              <a:gd name="T51" fmla="*/ 303935 h 571141"/>
              <a:gd name="T52" fmla="*/ 158301 w 877527"/>
              <a:gd name="T53" fmla="*/ 214627 h 571141"/>
              <a:gd name="T54" fmla="*/ 158301 w 877527"/>
              <a:gd name="T55" fmla="*/ 250278 h 571141"/>
              <a:gd name="T56" fmla="*/ 497808 w 877527"/>
              <a:gd name="T57" fmla="*/ 250278 h 571141"/>
              <a:gd name="T58" fmla="*/ 497808 w 877527"/>
              <a:gd name="T59" fmla="*/ 214627 h 571141"/>
              <a:gd name="T60" fmla="*/ 158301 w 877527"/>
              <a:gd name="T61" fmla="*/ 124959 h 571141"/>
              <a:gd name="T62" fmla="*/ 158301 w 877527"/>
              <a:gd name="T63" fmla="*/ 160970 h 571141"/>
              <a:gd name="T64" fmla="*/ 497808 w 877527"/>
              <a:gd name="T65" fmla="*/ 160970 h 571141"/>
              <a:gd name="T66" fmla="*/ 497808 w 877527"/>
              <a:gd name="T67" fmla="*/ 124959 h 571141"/>
              <a:gd name="T68" fmla="*/ 533092 w 877527"/>
              <a:gd name="T69" fmla="*/ 121358 h 571141"/>
              <a:gd name="T70" fmla="*/ 540292 w 877527"/>
              <a:gd name="T71" fmla="*/ 154848 h 571141"/>
              <a:gd name="T72" fmla="*/ 574855 w 877527"/>
              <a:gd name="T73" fmla="*/ 310777 h 571141"/>
              <a:gd name="T74" fmla="*/ 580255 w 877527"/>
              <a:gd name="T75" fmla="*/ 335985 h 571141"/>
              <a:gd name="T76" fmla="*/ 600776 w 877527"/>
              <a:gd name="T77" fmla="*/ 320140 h 571141"/>
              <a:gd name="T78" fmla="*/ 640380 w 877527"/>
              <a:gd name="T79" fmla="*/ 289531 h 571141"/>
              <a:gd name="T80" fmla="*/ 699785 w 877527"/>
              <a:gd name="T81" fmla="*/ 359393 h 571141"/>
              <a:gd name="T82" fmla="*/ 724626 w 877527"/>
              <a:gd name="T83" fmla="*/ 338146 h 571141"/>
              <a:gd name="T84" fmla="*/ 665942 w 877527"/>
              <a:gd name="T85" fmla="*/ 269364 h 571141"/>
              <a:gd name="T86" fmla="*/ 709145 w 877527"/>
              <a:gd name="T87" fmla="*/ 235874 h 571141"/>
              <a:gd name="T88" fmla="*/ 729307 w 877527"/>
              <a:gd name="T89" fmla="*/ 220029 h 571141"/>
              <a:gd name="T90" fmla="*/ 706265 w 877527"/>
              <a:gd name="T91" fmla="*/ 208505 h 571141"/>
              <a:gd name="T92" fmla="*/ 563693 w 877527"/>
              <a:gd name="T93" fmla="*/ 136843 h 571141"/>
              <a:gd name="T94" fmla="*/ 75855 w 877527"/>
              <a:gd name="T95" fmla="*/ 0 h 571141"/>
              <a:gd name="T96" fmla="*/ 802033 w 877527"/>
              <a:gd name="T97" fmla="*/ 0 h 571141"/>
              <a:gd name="T98" fmla="*/ 826515 w 877527"/>
              <a:gd name="T99" fmla="*/ 10083 h 571141"/>
              <a:gd name="T100" fmla="*/ 836595 w 877527"/>
              <a:gd name="T101" fmla="*/ 34571 h 571141"/>
              <a:gd name="T102" fmla="*/ 836595 w 877527"/>
              <a:gd name="T103" fmla="*/ 428534 h 571141"/>
              <a:gd name="T104" fmla="*/ 41292 w 877527"/>
              <a:gd name="T105" fmla="*/ 428534 h 571141"/>
              <a:gd name="T106" fmla="*/ 41292 w 877527"/>
              <a:gd name="T107" fmla="*/ 34571 h 571141"/>
              <a:gd name="T108" fmla="*/ 51373 w 877527"/>
              <a:gd name="T109" fmla="*/ 10083 h 571141"/>
              <a:gd name="T110" fmla="*/ 75855 w 877527"/>
              <a:gd name="T111" fmla="*/ 0 h 57114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77527" h="571141">
                <a:moveTo>
                  <a:pt x="782825" y="486694"/>
                </a:moveTo>
                <a:cubicBezTo>
                  <a:pt x="770222" y="486694"/>
                  <a:pt x="760500" y="496397"/>
                  <a:pt x="760500" y="508614"/>
                </a:cubicBezTo>
                <a:cubicBezTo>
                  <a:pt x="760500" y="520473"/>
                  <a:pt x="770222" y="530535"/>
                  <a:pt x="782825" y="530535"/>
                </a:cubicBezTo>
                <a:cubicBezTo>
                  <a:pt x="794708" y="530535"/>
                  <a:pt x="804790" y="520473"/>
                  <a:pt x="804790" y="508614"/>
                </a:cubicBezTo>
                <a:cubicBezTo>
                  <a:pt x="804790" y="496397"/>
                  <a:pt x="794708" y="486694"/>
                  <a:pt x="782825" y="486694"/>
                </a:cubicBezTo>
                <a:close/>
                <a:moveTo>
                  <a:pt x="697485" y="486694"/>
                </a:moveTo>
                <a:cubicBezTo>
                  <a:pt x="685242" y="486694"/>
                  <a:pt x="675520" y="496397"/>
                  <a:pt x="675520" y="508614"/>
                </a:cubicBezTo>
                <a:cubicBezTo>
                  <a:pt x="675520" y="520473"/>
                  <a:pt x="685242" y="530535"/>
                  <a:pt x="697485" y="530535"/>
                </a:cubicBezTo>
                <a:cubicBezTo>
                  <a:pt x="709367" y="530535"/>
                  <a:pt x="719450" y="520473"/>
                  <a:pt x="719450" y="508614"/>
                </a:cubicBezTo>
                <a:cubicBezTo>
                  <a:pt x="719450" y="496397"/>
                  <a:pt x="709367" y="486694"/>
                  <a:pt x="697485" y="486694"/>
                </a:cubicBezTo>
                <a:close/>
                <a:moveTo>
                  <a:pt x="0" y="446088"/>
                </a:moveTo>
                <a:lnTo>
                  <a:pt x="18004" y="446088"/>
                </a:lnTo>
                <a:lnTo>
                  <a:pt x="859883" y="446088"/>
                </a:lnTo>
                <a:lnTo>
                  <a:pt x="877527" y="446088"/>
                </a:lnTo>
                <a:lnTo>
                  <a:pt x="877527" y="464055"/>
                </a:lnTo>
                <a:lnTo>
                  <a:pt x="877527" y="553173"/>
                </a:lnTo>
                <a:lnTo>
                  <a:pt x="877527" y="571141"/>
                </a:lnTo>
                <a:lnTo>
                  <a:pt x="859883" y="571141"/>
                </a:lnTo>
                <a:lnTo>
                  <a:pt x="18004" y="571141"/>
                </a:lnTo>
                <a:lnTo>
                  <a:pt x="0" y="571141"/>
                </a:lnTo>
                <a:lnTo>
                  <a:pt x="0" y="553173"/>
                </a:lnTo>
                <a:lnTo>
                  <a:pt x="0" y="464055"/>
                </a:lnTo>
                <a:lnTo>
                  <a:pt x="0" y="446088"/>
                </a:lnTo>
                <a:close/>
                <a:moveTo>
                  <a:pt x="158236" y="303744"/>
                </a:moveTo>
                <a:lnTo>
                  <a:pt x="158236" y="339373"/>
                </a:lnTo>
                <a:lnTo>
                  <a:pt x="497604" y="339373"/>
                </a:lnTo>
                <a:lnTo>
                  <a:pt x="497604" y="303744"/>
                </a:lnTo>
                <a:lnTo>
                  <a:pt x="158236" y="303744"/>
                </a:lnTo>
                <a:close/>
                <a:moveTo>
                  <a:pt x="158236" y="214492"/>
                </a:moveTo>
                <a:lnTo>
                  <a:pt x="158236" y="250121"/>
                </a:lnTo>
                <a:lnTo>
                  <a:pt x="497604" y="250121"/>
                </a:lnTo>
                <a:lnTo>
                  <a:pt x="497604" y="214492"/>
                </a:lnTo>
                <a:lnTo>
                  <a:pt x="158236" y="214492"/>
                </a:lnTo>
                <a:close/>
                <a:moveTo>
                  <a:pt x="158236" y="124881"/>
                </a:moveTo>
                <a:lnTo>
                  <a:pt x="158236" y="160869"/>
                </a:lnTo>
                <a:lnTo>
                  <a:pt x="497604" y="160869"/>
                </a:lnTo>
                <a:lnTo>
                  <a:pt x="497604" y="124881"/>
                </a:lnTo>
                <a:lnTo>
                  <a:pt x="158236" y="124881"/>
                </a:lnTo>
                <a:close/>
                <a:moveTo>
                  <a:pt x="532873" y="121282"/>
                </a:moveTo>
                <a:lnTo>
                  <a:pt x="540070" y="154751"/>
                </a:lnTo>
                <a:lnTo>
                  <a:pt x="574619" y="310582"/>
                </a:lnTo>
                <a:lnTo>
                  <a:pt x="580017" y="335774"/>
                </a:lnTo>
                <a:lnTo>
                  <a:pt x="600530" y="319939"/>
                </a:lnTo>
                <a:lnTo>
                  <a:pt x="640117" y="289349"/>
                </a:lnTo>
                <a:lnTo>
                  <a:pt x="699498" y="359167"/>
                </a:lnTo>
                <a:lnTo>
                  <a:pt x="724329" y="337934"/>
                </a:lnTo>
                <a:lnTo>
                  <a:pt x="665669" y="269195"/>
                </a:lnTo>
                <a:lnTo>
                  <a:pt x="708854" y="235726"/>
                </a:lnTo>
                <a:lnTo>
                  <a:pt x="729008" y="219891"/>
                </a:lnTo>
                <a:lnTo>
                  <a:pt x="705975" y="208374"/>
                </a:lnTo>
                <a:lnTo>
                  <a:pt x="563462" y="136757"/>
                </a:lnTo>
                <a:lnTo>
                  <a:pt x="532873" y="121282"/>
                </a:lnTo>
                <a:close/>
                <a:moveTo>
                  <a:pt x="75824" y="0"/>
                </a:moveTo>
                <a:lnTo>
                  <a:pt x="801704" y="0"/>
                </a:lnTo>
                <a:cubicBezTo>
                  <a:pt x="811061" y="0"/>
                  <a:pt x="819698" y="3959"/>
                  <a:pt x="826176" y="10077"/>
                </a:cubicBezTo>
                <a:cubicBezTo>
                  <a:pt x="832654" y="16195"/>
                  <a:pt x="836252" y="24832"/>
                  <a:pt x="836252" y="34549"/>
                </a:cubicBezTo>
                <a:lnTo>
                  <a:pt x="836252" y="428265"/>
                </a:lnTo>
                <a:lnTo>
                  <a:pt x="41275" y="428265"/>
                </a:lnTo>
                <a:lnTo>
                  <a:pt x="41275" y="34549"/>
                </a:lnTo>
                <a:cubicBezTo>
                  <a:pt x="41275" y="25192"/>
                  <a:pt x="45234" y="16555"/>
                  <a:pt x="51352" y="10077"/>
                </a:cubicBezTo>
                <a:cubicBezTo>
                  <a:pt x="57830" y="3959"/>
                  <a:pt x="66467" y="0"/>
                  <a:pt x="758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102">
            <a:extLst>
              <a:ext uri="{FF2B5EF4-FFF2-40B4-BE49-F238E27FC236}">
                <a16:creationId xmlns:a16="http://schemas.microsoft.com/office/drawing/2014/main" id="{B47555F0-7A85-8247-BE23-4DD04DEF7191}"/>
              </a:ext>
            </a:extLst>
          </p:cNvPr>
          <p:cNvSpPr>
            <a:spLocks noChangeArrowheads="1"/>
          </p:cNvSpPr>
          <p:nvPr/>
        </p:nvSpPr>
        <p:spPr bwMode="auto">
          <a:xfrm>
            <a:off x="5667870" y="3871517"/>
            <a:ext cx="1051430" cy="903724"/>
          </a:xfrm>
          <a:custGeom>
            <a:avLst/>
            <a:gdLst>
              <a:gd name="T0" fmla="*/ 629681 w 858477"/>
              <a:gd name="T1" fmla="*/ 408410 h 737828"/>
              <a:gd name="T2" fmla="*/ 648057 w 858477"/>
              <a:gd name="T3" fmla="*/ 645562 h 737828"/>
              <a:gd name="T4" fmla="*/ 666073 w 858477"/>
              <a:gd name="T5" fmla="*/ 408410 h 737828"/>
              <a:gd name="T6" fmla="*/ 538161 w 858477"/>
              <a:gd name="T7" fmla="*/ 390389 h 737828"/>
              <a:gd name="T8" fmla="*/ 519785 w 858477"/>
              <a:gd name="T9" fmla="*/ 627181 h 737828"/>
              <a:gd name="T10" fmla="*/ 556537 w 858477"/>
              <a:gd name="T11" fmla="*/ 627181 h 737828"/>
              <a:gd name="T12" fmla="*/ 538161 w 858477"/>
              <a:gd name="T13" fmla="*/ 390389 h 737828"/>
              <a:gd name="T14" fmla="*/ 410249 w 858477"/>
              <a:gd name="T15" fmla="*/ 408410 h 737828"/>
              <a:gd name="T16" fmla="*/ 428264 w 858477"/>
              <a:gd name="T17" fmla="*/ 645562 h 737828"/>
              <a:gd name="T18" fmla="*/ 446640 w 858477"/>
              <a:gd name="T19" fmla="*/ 408410 h 737828"/>
              <a:gd name="T20" fmla="*/ 318728 w 858477"/>
              <a:gd name="T21" fmla="*/ 390389 h 737828"/>
              <a:gd name="T22" fmla="*/ 300352 w 858477"/>
              <a:gd name="T23" fmla="*/ 627181 h 737828"/>
              <a:gd name="T24" fmla="*/ 337104 w 858477"/>
              <a:gd name="T25" fmla="*/ 627181 h 737828"/>
              <a:gd name="T26" fmla="*/ 318728 w 858477"/>
              <a:gd name="T27" fmla="*/ 390389 h 737828"/>
              <a:gd name="T28" fmla="*/ 190456 w 858477"/>
              <a:gd name="T29" fmla="*/ 408410 h 737828"/>
              <a:gd name="T30" fmla="*/ 208832 w 858477"/>
              <a:gd name="T31" fmla="*/ 645562 h 737828"/>
              <a:gd name="T32" fmla="*/ 227208 w 858477"/>
              <a:gd name="T33" fmla="*/ 408410 h 737828"/>
              <a:gd name="T34" fmla="*/ 49212 w 858477"/>
              <a:gd name="T35" fmla="*/ 330200 h 737828"/>
              <a:gd name="T36" fmla="*/ 739937 w 858477"/>
              <a:gd name="T37" fmla="*/ 722690 h 737828"/>
              <a:gd name="T38" fmla="*/ 721922 w 858477"/>
              <a:gd name="T39" fmla="*/ 737828 h 737828"/>
              <a:gd name="T40" fmla="*/ 119834 w 858477"/>
              <a:gd name="T41" fmla="*/ 737828 h 737828"/>
              <a:gd name="T42" fmla="*/ 49212 w 858477"/>
              <a:gd name="T43" fmla="*/ 330200 h 737828"/>
              <a:gd name="T44" fmla="*/ 311715 w 858477"/>
              <a:gd name="T45" fmla="*/ 217488 h 737828"/>
              <a:gd name="T46" fmla="*/ 427619 w 858477"/>
              <a:gd name="T47" fmla="*/ 274329 h 737828"/>
              <a:gd name="T48" fmla="*/ 543522 w 858477"/>
              <a:gd name="T49" fmla="*/ 217488 h 737828"/>
              <a:gd name="T50" fmla="*/ 858477 w 858477"/>
              <a:gd name="T51" fmla="*/ 235720 h 737828"/>
              <a:gd name="T52" fmla="*/ 840120 w 858477"/>
              <a:gd name="T53" fmla="*/ 310793 h 737828"/>
              <a:gd name="T54" fmla="*/ 0 w 858477"/>
              <a:gd name="T55" fmla="*/ 292918 h 737828"/>
              <a:gd name="T56" fmla="*/ 18357 w 858477"/>
              <a:gd name="T57" fmla="*/ 217488 h 737828"/>
              <a:gd name="T58" fmla="*/ 409524 w 858477"/>
              <a:gd name="T59" fmla="*/ 109486 h 737828"/>
              <a:gd name="T60" fmla="*/ 354960 w 858477"/>
              <a:gd name="T61" fmla="*/ 145743 h 737828"/>
              <a:gd name="T62" fmla="*/ 409524 w 858477"/>
              <a:gd name="T63" fmla="*/ 200306 h 737828"/>
              <a:gd name="T64" fmla="*/ 445780 w 858477"/>
              <a:gd name="T65" fmla="*/ 145743 h 737828"/>
              <a:gd name="T66" fmla="*/ 500343 w 858477"/>
              <a:gd name="T67" fmla="*/ 109486 h 737828"/>
              <a:gd name="T68" fmla="*/ 445780 w 858477"/>
              <a:gd name="T69" fmla="*/ 54564 h 737828"/>
              <a:gd name="T70" fmla="*/ 427472 w 858477"/>
              <a:gd name="T71" fmla="*/ 0 h 737828"/>
              <a:gd name="T72" fmla="*/ 555266 w 858477"/>
              <a:gd name="T73" fmla="*/ 127435 h 737828"/>
              <a:gd name="T74" fmla="*/ 427472 w 858477"/>
              <a:gd name="T75" fmla="*/ 255229 h 737828"/>
              <a:gd name="T76" fmla="*/ 300037 w 858477"/>
              <a:gd name="T77" fmla="*/ 127435 h 737828"/>
              <a:gd name="T78" fmla="*/ 427472 w 858477"/>
              <a:gd name="T79" fmla="*/ 0 h 737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58477" h="737828">
                <a:moveTo>
                  <a:pt x="648057" y="390389"/>
                </a:moveTo>
                <a:cubicBezTo>
                  <a:pt x="637608" y="390389"/>
                  <a:pt x="629681" y="398318"/>
                  <a:pt x="629681" y="408410"/>
                </a:cubicBezTo>
                <a:lnTo>
                  <a:pt x="629681" y="627181"/>
                </a:lnTo>
                <a:cubicBezTo>
                  <a:pt x="629681" y="637272"/>
                  <a:pt x="637608" y="645562"/>
                  <a:pt x="648057" y="645562"/>
                </a:cubicBezTo>
                <a:cubicBezTo>
                  <a:pt x="658146" y="645562"/>
                  <a:pt x="666073" y="637272"/>
                  <a:pt x="666073" y="627181"/>
                </a:cubicBezTo>
                <a:lnTo>
                  <a:pt x="666073" y="408410"/>
                </a:lnTo>
                <a:cubicBezTo>
                  <a:pt x="666073" y="398318"/>
                  <a:pt x="658146" y="390389"/>
                  <a:pt x="648057" y="390389"/>
                </a:cubicBezTo>
                <a:close/>
                <a:moveTo>
                  <a:pt x="538161" y="390389"/>
                </a:moveTo>
                <a:cubicBezTo>
                  <a:pt x="528072" y="390389"/>
                  <a:pt x="519785" y="398318"/>
                  <a:pt x="519785" y="408410"/>
                </a:cubicBezTo>
                <a:lnTo>
                  <a:pt x="519785" y="627181"/>
                </a:lnTo>
                <a:cubicBezTo>
                  <a:pt x="519785" y="637272"/>
                  <a:pt x="528072" y="645562"/>
                  <a:pt x="538161" y="645562"/>
                </a:cubicBezTo>
                <a:cubicBezTo>
                  <a:pt x="548249" y="645562"/>
                  <a:pt x="556537" y="637272"/>
                  <a:pt x="556537" y="627181"/>
                </a:cubicBezTo>
                <a:lnTo>
                  <a:pt x="556537" y="408410"/>
                </a:lnTo>
                <a:cubicBezTo>
                  <a:pt x="556537" y="398318"/>
                  <a:pt x="548249" y="390389"/>
                  <a:pt x="538161" y="390389"/>
                </a:cubicBezTo>
                <a:close/>
                <a:moveTo>
                  <a:pt x="428264" y="390389"/>
                </a:moveTo>
                <a:cubicBezTo>
                  <a:pt x="418175" y="390389"/>
                  <a:pt x="410249" y="398318"/>
                  <a:pt x="410249" y="408410"/>
                </a:cubicBezTo>
                <a:lnTo>
                  <a:pt x="410249" y="627181"/>
                </a:lnTo>
                <a:cubicBezTo>
                  <a:pt x="410249" y="637272"/>
                  <a:pt x="418175" y="645562"/>
                  <a:pt x="428264" y="645562"/>
                </a:cubicBezTo>
                <a:cubicBezTo>
                  <a:pt x="438353" y="645562"/>
                  <a:pt x="446640" y="637272"/>
                  <a:pt x="446640" y="627181"/>
                </a:cubicBezTo>
                <a:lnTo>
                  <a:pt x="446640" y="408410"/>
                </a:lnTo>
                <a:cubicBezTo>
                  <a:pt x="446640" y="398318"/>
                  <a:pt x="438353" y="390389"/>
                  <a:pt x="428264" y="390389"/>
                </a:cubicBezTo>
                <a:close/>
                <a:moveTo>
                  <a:pt x="318728" y="390389"/>
                </a:moveTo>
                <a:cubicBezTo>
                  <a:pt x="308639" y="390389"/>
                  <a:pt x="300352" y="398318"/>
                  <a:pt x="300352" y="408410"/>
                </a:cubicBezTo>
                <a:lnTo>
                  <a:pt x="300352" y="627181"/>
                </a:lnTo>
                <a:cubicBezTo>
                  <a:pt x="300352" y="637272"/>
                  <a:pt x="308639" y="645562"/>
                  <a:pt x="318728" y="645562"/>
                </a:cubicBezTo>
                <a:cubicBezTo>
                  <a:pt x="328817" y="645562"/>
                  <a:pt x="337104" y="637272"/>
                  <a:pt x="337104" y="627181"/>
                </a:cubicBezTo>
                <a:lnTo>
                  <a:pt x="337104" y="408410"/>
                </a:lnTo>
                <a:cubicBezTo>
                  <a:pt x="337104" y="398318"/>
                  <a:pt x="328817" y="390389"/>
                  <a:pt x="318728" y="390389"/>
                </a:cubicBezTo>
                <a:close/>
                <a:moveTo>
                  <a:pt x="208832" y="390389"/>
                </a:moveTo>
                <a:cubicBezTo>
                  <a:pt x="198743" y="390389"/>
                  <a:pt x="190456" y="398318"/>
                  <a:pt x="190456" y="408410"/>
                </a:cubicBezTo>
                <a:lnTo>
                  <a:pt x="190456" y="627181"/>
                </a:lnTo>
                <a:cubicBezTo>
                  <a:pt x="190456" y="637272"/>
                  <a:pt x="198743" y="645562"/>
                  <a:pt x="208832" y="645562"/>
                </a:cubicBezTo>
                <a:cubicBezTo>
                  <a:pt x="218921" y="645562"/>
                  <a:pt x="227208" y="637272"/>
                  <a:pt x="227208" y="627181"/>
                </a:cubicBezTo>
                <a:lnTo>
                  <a:pt x="227208" y="408410"/>
                </a:lnTo>
                <a:cubicBezTo>
                  <a:pt x="227208" y="398318"/>
                  <a:pt x="218921" y="390389"/>
                  <a:pt x="208832" y="390389"/>
                </a:cubicBezTo>
                <a:close/>
                <a:moveTo>
                  <a:pt x="49212" y="330200"/>
                </a:moveTo>
                <a:lnTo>
                  <a:pt x="807677" y="330200"/>
                </a:lnTo>
                <a:lnTo>
                  <a:pt x="739937" y="722690"/>
                </a:lnTo>
                <a:lnTo>
                  <a:pt x="737055" y="737828"/>
                </a:lnTo>
                <a:lnTo>
                  <a:pt x="721922" y="737828"/>
                </a:lnTo>
                <a:lnTo>
                  <a:pt x="134967" y="737828"/>
                </a:lnTo>
                <a:lnTo>
                  <a:pt x="119834" y="737828"/>
                </a:lnTo>
                <a:lnTo>
                  <a:pt x="116951" y="722690"/>
                </a:lnTo>
                <a:lnTo>
                  <a:pt x="49212" y="330200"/>
                </a:lnTo>
                <a:close/>
                <a:moveTo>
                  <a:pt x="18357" y="217488"/>
                </a:moveTo>
                <a:lnTo>
                  <a:pt x="311715" y="217488"/>
                </a:lnTo>
                <a:cubicBezTo>
                  <a:pt x="315675" y="222493"/>
                  <a:pt x="319634" y="227140"/>
                  <a:pt x="324314" y="231788"/>
                </a:cubicBezTo>
                <a:cubicBezTo>
                  <a:pt x="351670" y="258957"/>
                  <a:pt x="388744" y="274329"/>
                  <a:pt x="427619" y="274329"/>
                </a:cubicBezTo>
                <a:cubicBezTo>
                  <a:pt x="466493" y="274329"/>
                  <a:pt x="503568" y="258957"/>
                  <a:pt x="531284" y="231788"/>
                </a:cubicBezTo>
                <a:cubicBezTo>
                  <a:pt x="535603" y="227140"/>
                  <a:pt x="539923" y="222493"/>
                  <a:pt x="543522" y="217488"/>
                </a:cubicBezTo>
                <a:lnTo>
                  <a:pt x="840120" y="217488"/>
                </a:lnTo>
                <a:cubicBezTo>
                  <a:pt x="850198" y="217488"/>
                  <a:pt x="858477" y="225710"/>
                  <a:pt x="858477" y="235720"/>
                </a:cubicBezTo>
                <a:lnTo>
                  <a:pt x="858477" y="292918"/>
                </a:lnTo>
                <a:cubicBezTo>
                  <a:pt x="858477" y="302928"/>
                  <a:pt x="850198" y="310793"/>
                  <a:pt x="840120" y="310793"/>
                </a:cubicBezTo>
                <a:lnTo>
                  <a:pt x="18357" y="310793"/>
                </a:lnTo>
                <a:cubicBezTo>
                  <a:pt x="8279" y="310793"/>
                  <a:pt x="0" y="302928"/>
                  <a:pt x="0" y="292918"/>
                </a:cubicBezTo>
                <a:lnTo>
                  <a:pt x="0" y="235720"/>
                </a:lnTo>
                <a:cubicBezTo>
                  <a:pt x="0" y="225710"/>
                  <a:pt x="8279" y="217488"/>
                  <a:pt x="18357" y="217488"/>
                </a:cubicBezTo>
                <a:close/>
                <a:moveTo>
                  <a:pt x="409524" y="54564"/>
                </a:moveTo>
                <a:lnTo>
                  <a:pt x="409524" y="109486"/>
                </a:lnTo>
                <a:lnTo>
                  <a:pt x="354960" y="109486"/>
                </a:lnTo>
                <a:lnTo>
                  <a:pt x="354960" y="145743"/>
                </a:lnTo>
                <a:lnTo>
                  <a:pt x="409524" y="145743"/>
                </a:lnTo>
                <a:lnTo>
                  <a:pt x="409524" y="200306"/>
                </a:lnTo>
                <a:lnTo>
                  <a:pt x="445780" y="200306"/>
                </a:lnTo>
                <a:lnTo>
                  <a:pt x="445780" y="145743"/>
                </a:lnTo>
                <a:lnTo>
                  <a:pt x="500343" y="145743"/>
                </a:lnTo>
                <a:lnTo>
                  <a:pt x="500343" y="109486"/>
                </a:lnTo>
                <a:lnTo>
                  <a:pt x="445780" y="109486"/>
                </a:lnTo>
                <a:lnTo>
                  <a:pt x="445780" y="54564"/>
                </a:lnTo>
                <a:lnTo>
                  <a:pt x="409524" y="54564"/>
                </a:lnTo>
                <a:close/>
                <a:moveTo>
                  <a:pt x="427472" y="0"/>
                </a:moveTo>
                <a:cubicBezTo>
                  <a:pt x="463010" y="0"/>
                  <a:pt x="494600" y="14359"/>
                  <a:pt x="517933" y="37333"/>
                </a:cubicBezTo>
                <a:cubicBezTo>
                  <a:pt x="540907" y="60666"/>
                  <a:pt x="555266" y="92256"/>
                  <a:pt x="555266" y="127435"/>
                </a:cubicBezTo>
                <a:cubicBezTo>
                  <a:pt x="555266" y="162973"/>
                  <a:pt x="540907" y="194922"/>
                  <a:pt x="517933" y="217896"/>
                </a:cubicBezTo>
                <a:cubicBezTo>
                  <a:pt x="494600" y="240870"/>
                  <a:pt x="463010" y="255229"/>
                  <a:pt x="427472" y="255229"/>
                </a:cubicBezTo>
                <a:cubicBezTo>
                  <a:pt x="392293" y="255229"/>
                  <a:pt x="360344" y="240870"/>
                  <a:pt x="337370" y="217896"/>
                </a:cubicBezTo>
                <a:cubicBezTo>
                  <a:pt x="314396" y="194922"/>
                  <a:pt x="300037" y="162973"/>
                  <a:pt x="300037" y="127435"/>
                </a:cubicBezTo>
                <a:cubicBezTo>
                  <a:pt x="300037" y="92256"/>
                  <a:pt x="314396" y="60666"/>
                  <a:pt x="337370" y="37333"/>
                </a:cubicBezTo>
                <a:cubicBezTo>
                  <a:pt x="360344" y="14359"/>
                  <a:pt x="392293" y="0"/>
                  <a:pt x="42747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105">
            <a:extLst>
              <a:ext uri="{FF2B5EF4-FFF2-40B4-BE49-F238E27FC236}">
                <a16:creationId xmlns:a16="http://schemas.microsoft.com/office/drawing/2014/main" id="{879AAA81-46D8-924D-A3B5-F1F0523F13F5}"/>
              </a:ext>
            </a:extLst>
          </p:cNvPr>
          <p:cNvSpPr>
            <a:spLocks noChangeArrowheads="1"/>
          </p:cNvSpPr>
          <p:nvPr/>
        </p:nvSpPr>
        <p:spPr bwMode="auto">
          <a:xfrm>
            <a:off x="5712108" y="11303820"/>
            <a:ext cx="942740" cy="996714"/>
          </a:xfrm>
          <a:custGeom>
            <a:avLst/>
            <a:gdLst>
              <a:gd name="T0" fmla="*/ 311113 w 831490"/>
              <a:gd name="T1" fmla="*/ 809439 h 879113"/>
              <a:gd name="T2" fmla="*/ 182563 w 831490"/>
              <a:gd name="T3" fmla="*/ 877526 h 879113"/>
              <a:gd name="T4" fmla="*/ 396133 w 831490"/>
              <a:gd name="T5" fmla="*/ 763588 h 879113"/>
              <a:gd name="T6" fmla="*/ 823935 w 831490"/>
              <a:gd name="T7" fmla="*/ 763588 h 879113"/>
              <a:gd name="T8" fmla="*/ 459818 w 831490"/>
              <a:gd name="T9" fmla="*/ 857022 h 879113"/>
              <a:gd name="T10" fmla="*/ 53653 w 831490"/>
              <a:gd name="T11" fmla="*/ 746300 h 879113"/>
              <a:gd name="T12" fmla="*/ 364765 w 831490"/>
              <a:gd name="T13" fmla="*/ 739781 h 879113"/>
              <a:gd name="T14" fmla="*/ 0 w 831490"/>
              <a:gd name="T15" fmla="*/ 739781 h 879113"/>
              <a:gd name="T16" fmla="*/ 609854 w 831490"/>
              <a:gd name="T17" fmla="*/ 741933 h 879113"/>
              <a:gd name="T18" fmla="*/ 759890 w 831490"/>
              <a:gd name="T19" fmla="*/ 778872 h 879113"/>
              <a:gd name="T20" fmla="*/ 396133 w 831490"/>
              <a:gd name="T21" fmla="*/ 685800 h 879113"/>
              <a:gd name="T22" fmla="*/ 311113 w 831490"/>
              <a:gd name="T23" fmla="*/ 682698 h 879113"/>
              <a:gd name="T24" fmla="*/ 182563 w 831490"/>
              <a:gd name="T25" fmla="*/ 750527 h 879113"/>
              <a:gd name="T26" fmla="*/ 396133 w 831490"/>
              <a:gd name="T27" fmla="*/ 608013 h 879113"/>
              <a:gd name="T28" fmla="*/ 823935 w 831490"/>
              <a:gd name="T29" fmla="*/ 608013 h 879113"/>
              <a:gd name="T30" fmla="*/ 459818 w 831490"/>
              <a:gd name="T31" fmla="*/ 701085 h 879113"/>
              <a:gd name="T32" fmla="*/ 53653 w 831490"/>
              <a:gd name="T33" fmla="*/ 619198 h 879113"/>
              <a:gd name="T34" fmla="*/ 364765 w 831490"/>
              <a:gd name="T35" fmla="*/ 612703 h 879113"/>
              <a:gd name="T36" fmla="*/ 0 w 831490"/>
              <a:gd name="T37" fmla="*/ 612703 h 879113"/>
              <a:gd name="T38" fmla="*/ 609854 w 831490"/>
              <a:gd name="T39" fmla="*/ 586183 h 879113"/>
              <a:gd name="T40" fmla="*/ 759890 w 831490"/>
              <a:gd name="T41" fmla="*/ 623007 h 879113"/>
              <a:gd name="T42" fmla="*/ 396133 w 831490"/>
              <a:gd name="T43" fmla="*/ 530225 h 879113"/>
              <a:gd name="T44" fmla="*/ 311113 w 831490"/>
              <a:gd name="T45" fmla="*/ 555438 h 879113"/>
              <a:gd name="T46" fmla="*/ 182563 w 831490"/>
              <a:gd name="T47" fmla="*/ 623526 h 879113"/>
              <a:gd name="T48" fmla="*/ 6122 w 831490"/>
              <a:gd name="T49" fmla="*/ 465138 h 879113"/>
              <a:gd name="T50" fmla="*/ 358644 w 831490"/>
              <a:gd name="T51" fmla="*/ 465138 h 879113"/>
              <a:gd name="T52" fmla="*/ 58694 w 831490"/>
              <a:gd name="T53" fmla="*/ 541917 h 879113"/>
              <a:gd name="T54" fmla="*/ 453701 w 831490"/>
              <a:gd name="T55" fmla="*/ 486256 h 879113"/>
              <a:gd name="T56" fmla="*/ 831490 w 831490"/>
              <a:gd name="T57" fmla="*/ 478651 h 879113"/>
              <a:gd name="T58" fmla="*/ 388937 w 831490"/>
              <a:gd name="T59" fmla="*/ 478651 h 879113"/>
              <a:gd name="T60" fmla="*/ 609854 w 831490"/>
              <a:gd name="T61" fmla="*/ 431775 h 879113"/>
              <a:gd name="T62" fmla="*/ 759890 w 831490"/>
              <a:gd name="T63" fmla="*/ 467965 h 879113"/>
              <a:gd name="T64" fmla="*/ 396133 w 831490"/>
              <a:gd name="T65" fmla="*/ 376238 h 879113"/>
              <a:gd name="T66" fmla="*/ 306071 w 831490"/>
              <a:gd name="T67" fmla="*/ 476666 h 879113"/>
              <a:gd name="T68" fmla="*/ 58694 w 831490"/>
              <a:gd name="T69" fmla="*/ 365938 h 879113"/>
              <a:gd name="T70" fmla="*/ 831490 w 831490"/>
              <a:gd name="T71" fmla="*/ 325257 h 879113"/>
              <a:gd name="T72" fmla="*/ 388937 w 831490"/>
              <a:gd name="T73" fmla="*/ 325257 h 879113"/>
              <a:gd name="T74" fmla="*/ 349608 w 831490"/>
              <a:gd name="T75" fmla="*/ 167923 h 879113"/>
              <a:gd name="T76" fmla="*/ 337727 w 831490"/>
              <a:gd name="T77" fmla="*/ 161091 h 879113"/>
              <a:gd name="T78" fmla="*/ 312527 w 831490"/>
              <a:gd name="T79" fmla="*/ 115425 h 879113"/>
              <a:gd name="T80" fmla="*/ 324407 w 831490"/>
              <a:gd name="T81" fmla="*/ 79107 h 879113"/>
              <a:gd name="T82" fmla="*/ 324407 w 831490"/>
              <a:gd name="T83" fmla="*/ 157136 h 879113"/>
              <a:gd name="T84" fmla="*/ 285886 w 831490"/>
              <a:gd name="T85" fmla="*/ 177991 h 879113"/>
              <a:gd name="T86" fmla="*/ 337727 w 831490"/>
              <a:gd name="T87" fmla="*/ 234085 h 879113"/>
              <a:gd name="T88" fmla="*/ 367968 w 831490"/>
              <a:gd name="T89" fmla="*/ 150663 h 879113"/>
              <a:gd name="T90" fmla="*/ 371929 w 831490"/>
              <a:gd name="T91" fmla="*/ 111110 h 879113"/>
              <a:gd name="T92" fmla="*/ 324407 w 831490"/>
              <a:gd name="T93" fmla="*/ 70118 h 879113"/>
              <a:gd name="T94" fmla="*/ 437091 w 831490"/>
              <a:gd name="T95" fmla="*/ 254581 h 879113"/>
              <a:gd name="T96" fmla="*/ 226484 w 831490"/>
              <a:gd name="T97" fmla="*/ 43509 h 879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Subtitle 2">
            <a:extLst>
              <a:ext uri="{FF2B5EF4-FFF2-40B4-BE49-F238E27FC236}">
                <a16:creationId xmlns:a16="http://schemas.microsoft.com/office/drawing/2014/main" id="{687825A7-67A8-7B44-97CB-5F03DC4ABECD}"/>
              </a:ext>
            </a:extLst>
          </p:cNvPr>
          <p:cNvSpPr txBox="1">
            <a:spLocks/>
          </p:cNvSpPr>
          <p:nvPr/>
        </p:nvSpPr>
        <p:spPr>
          <a:xfrm>
            <a:off x="7739582" y="4143364"/>
            <a:ext cx="1069848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54" name="TextBox 53">
            <a:extLst>
              <a:ext uri="{FF2B5EF4-FFF2-40B4-BE49-F238E27FC236}">
                <a16:creationId xmlns:a16="http://schemas.microsoft.com/office/drawing/2014/main" id="{47FDC05F-9045-864D-B58C-8D4C902374EC}"/>
              </a:ext>
            </a:extLst>
          </p:cNvPr>
          <p:cNvSpPr txBox="1"/>
          <p:nvPr/>
        </p:nvSpPr>
        <p:spPr>
          <a:xfrm>
            <a:off x="7733375" y="355315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8" name="Subtitle 2">
            <a:extLst>
              <a:ext uri="{FF2B5EF4-FFF2-40B4-BE49-F238E27FC236}">
                <a16:creationId xmlns:a16="http://schemas.microsoft.com/office/drawing/2014/main" id="{9F9607BD-64CA-5846-A1A5-6BA65C74EE31}"/>
              </a:ext>
            </a:extLst>
          </p:cNvPr>
          <p:cNvSpPr txBox="1">
            <a:spLocks/>
          </p:cNvSpPr>
          <p:nvPr/>
        </p:nvSpPr>
        <p:spPr>
          <a:xfrm>
            <a:off x="7739582" y="6654578"/>
            <a:ext cx="1069848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59" name="TextBox 58">
            <a:extLst>
              <a:ext uri="{FF2B5EF4-FFF2-40B4-BE49-F238E27FC236}">
                <a16:creationId xmlns:a16="http://schemas.microsoft.com/office/drawing/2014/main" id="{FE0DE76F-7BAF-7249-9AFF-EE917632B064}"/>
              </a:ext>
            </a:extLst>
          </p:cNvPr>
          <p:cNvSpPr txBox="1"/>
          <p:nvPr/>
        </p:nvSpPr>
        <p:spPr>
          <a:xfrm>
            <a:off x="7733375" y="606436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1ACFDA7C-CE80-1040-B6AD-58033F6FF1C6}"/>
              </a:ext>
            </a:extLst>
          </p:cNvPr>
          <p:cNvSpPr txBox="1">
            <a:spLocks/>
          </p:cNvSpPr>
          <p:nvPr/>
        </p:nvSpPr>
        <p:spPr>
          <a:xfrm>
            <a:off x="7739582" y="9141410"/>
            <a:ext cx="1069848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62" name="TextBox 61">
            <a:extLst>
              <a:ext uri="{FF2B5EF4-FFF2-40B4-BE49-F238E27FC236}">
                <a16:creationId xmlns:a16="http://schemas.microsoft.com/office/drawing/2014/main" id="{2587E2CF-F710-6B4D-A4A1-EE79EF13D7B0}"/>
              </a:ext>
            </a:extLst>
          </p:cNvPr>
          <p:cNvSpPr txBox="1"/>
          <p:nvPr/>
        </p:nvSpPr>
        <p:spPr>
          <a:xfrm>
            <a:off x="7733375" y="8551199"/>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4" name="Subtitle 2">
            <a:extLst>
              <a:ext uri="{FF2B5EF4-FFF2-40B4-BE49-F238E27FC236}">
                <a16:creationId xmlns:a16="http://schemas.microsoft.com/office/drawing/2014/main" id="{9B9D7F6D-D4C1-964C-BCDE-C1B9EBC6E8DE}"/>
              </a:ext>
            </a:extLst>
          </p:cNvPr>
          <p:cNvSpPr txBox="1">
            <a:spLocks/>
          </p:cNvSpPr>
          <p:nvPr/>
        </p:nvSpPr>
        <p:spPr>
          <a:xfrm>
            <a:off x="7739582" y="11643978"/>
            <a:ext cx="10698480"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65" name="TextBox 64">
            <a:extLst>
              <a:ext uri="{FF2B5EF4-FFF2-40B4-BE49-F238E27FC236}">
                <a16:creationId xmlns:a16="http://schemas.microsoft.com/office/drawing/2014/main" id="{A6A6DF08-72DA-E34D-B347-4B285162DDA9}"/>
              </a:ext>
            </a:extLst>
          </p:cNvPr>
          <p:cNvSpPr txBox="1"/>
          <p:nvPr/>
        </p:nvSpPr>
        <p:spPr>
          <a:xfrm>
            <a:off x="7733375" y="1105376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8914751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19EEF18-BE3E-3044-86A4-5BD3FB2AC57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2" name="TextBox 11">
            <a:extLst>
              <a:ext uri="{FF2B5EF4-FFF2-40B4-BE49-F238E27FC236}">
                <a16:creationId xmlns:a16="http://schemas.microsoft.com/office/drawing/2014/main" id="{61CD052F-405D-314F-9B12-EB8CBF48937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9217" name="Freeform 1">
            <a:extLst>
              <a:ext uri="{FF2B5EF4-FFF2-40B4-BE49-F238E27FC236}">
                <a16:creationId xmlns:a16="http://schemas.microsoft.com/office/drawing/2014/main" id="{FDC37710-12EE-844A-98D3-EC30003EB1DB}"/>
              </a:ext>
            </a:extLst>
          </p:cNvPr>
          <p:cNvSpPr>
            <a:spLocks noChangeArrowheads="1"/>
          </p:cNvSpPr>
          <p:nvPr/>
        </p:nvSpPr>
        <p:spPr bwMode="auto">
          <a:xfrm>
            <a:off x="5500465" y="6717014"/>
            <a:ext cx="6756399" cy="4126642"/>
          </a:xfrm>
          <a:custGeom>
            <a:avLst/>
            <a:gdLst>
              <a:gd name="T0" fmla="*/ 8757 w 8758"/>
              <a:gd name="T1" fmla="*/ 5346 h 5347"/>
              <a:gd name="T2" fmla="*/ 2899 w 8758"/>
              <a:gd name="T3" fmla="*/ 5346 h 5347"/>
              <a:gd name="T4" fmla="*/ 2899 w 8758"/>
              <a:gd name="T5" fmla="*/ 5346 h 5347"/>
              <a:gd name="T6" fmla="*/ 652 w 8758"/>
              <a:gd name="T7" fmla="*/ 2018 h 5347"/>
              <a:gd name="T8" fmla="*/ 652 w 8758"/>
              <a:gd name="T9" fmla="*/ 2018 h 5347"/>
              <a:gd name="T10" fmla="*/ 686 w 8758"/>
              <a:gd name="T11" fmla="*/ 1937 h 5347"/>
              <a:gd name="T12" fmla="*/ 686 w 8758"/>
              <a:gd name="T13" fmla="*/ 1937 h 5347"/>
              <a:gd name="T14" fmla="*/ 4614 w 8758"/>
              <a:gd name="T15" fmla="*/ 1203 h 5347"/>
              <a:gd name="T16" fmla="*/ 8757 w 8758"/>
              <a:gd name="T17" fmla="*/ 5346 h 5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58" h="5347">
                <a:moveTo>
                  <a:pt x="8757" y="5346"/>
                </a:moveTo>
                <a:lnTo>
                  <a:pt x="2899" y="5346"/>
                </a:lnTo>
                <a:lnTo>
                  <a:pt x="2899" y="5346"/>
                </a:lnTo>
                <a:cubicBezTo>
                  <a:pt x="1182" y="5346"/>
                  <a:pt x="0" y="3605"/>
                  <a:pt x="652" y="2018"/>
                </a:cubicBezTo>
                <a:lnTo>
                  <a:pt x="652" y="2018"/>
                </a:lnTo>
                <a:cubicBezTo>
                  <a:pt x="663" y="1991"/>
                  <a:pt x="675" y="1964"/>
                  <a:pt x="686" y="1937"/>
                </a:cubicBezTo>
                <a:lnTo>
                  <a:pt x="686" y="1937"/>
                </a:lnTo>
                <a:cubicBezTo>
                  <a:pt x="1348" y="370"/>
                  <a:pt x="3411" y="0"/>
                  <a:pt x="4614" y="1203"/>
                </a:cubicBezTo>
                <a:lnTo>
                  <a:pt x="8757" y="5346"/>
                </a:lnTo>
              </a:path>
            </a:pathLst>
          </a:custGeom>
          <a:solidFill>
            <a:schemeClr val="accent1"/>
          </a:solidFill>
          <a:ln>
            <a:noFill/>
          </a:ln>
          <a:effectLst/>
        </p:spPr>
        <p:txBody>
          <a:bodyPr wrap="none" anchor="ctr"/>
          <a:lstStyle/>
          <a:p>
            <a:endParaRPr lang="en-US" sz="6532" dirty="0">
              <a:latin typeface="Lato Light" panose="020F0502020204030203" pitchFamily="34" charset="0"/>
            </a:endParaRPr>
          </a:p>
        </p:txBody>
      </p:sp>
      <p:sp>
        <p:nvSpPr>
          <p:cNvPr id="9218" name="Freeform 2">
            <a:extLst>
              <a:ext uri="{FF2B5EF4-FFF2-40B4-BE49-F238E27FC236}">
                <a16:creationId xmlns:a16="http://schemas.microsoft.com/office/drawing/2014/main" id="{7F418AD3-CFCE-D645-A99A-2C46EAD21FA5}"/>
              </a:ext>
            </a:extLst>
          </p:cNvPr>
          <p:cNvSpPr>
            <a:spLocks noChangeArrowheads="1"/>
          </p:cNvSpPr>
          <p:nvPr/>
        </p:nvSpPr>
        <p:spPr bwMode="auto">
          <a:xfrm>
            <a:off x="8133624" y="3877341"/>
            <a:ext cx="4126641" cy="6756400"/>
          </a:xfrm>
          <a:custGeom>
            <a:avLst/>
            <a:gdLst>
              <a:gd name="T0" fmla="*/ 5346 w 5347"/>
              <a:gd name="T1" fmla="*/ 2901 h 8759"/>
              <a:gd name="T2" fmla="*/ 5346 w 5347"/>
              <a:gd name="T3" fmla="*/ 8758 h 8759"/>
              <a:gd name="T4" fmla="*/ 1204 w 5347"/>
              <a:gd name="T5" fmla="*/ 4616 h 8759"/>
              <a:gd name="T6" fmla="*/ 1204 w 5347"/>
              <a:gd name="T7" fmla="*/ 4616 h 8759"/>
              <a:gd name="T8" fmla="*/ 1936 w 5347"/>
              <a:gd name="T9" fmla="*/ 687 h 8759"/>
              <a:gd name="T10" fmla="*/ 1936 w 5347"/>
              <a:gd name="T11" fmla="*/ 687 h 8759"/>
              <a:gd name="T12" fmla="*/ 2016 w 5347"/>
              <a:gd name="T13" fmla="*/ 653 h 8759"/>
              <a:gd name="T14" fmla="*/ 2016 w 5347"/>
              <a:gd name="T15" fmla="*/ 653 h 8759"/>
              <a:gd name="T16" fmla="*/ 5346 w 5347"/>
              <a:gd name="T17" fmla="*/ 2901 h 8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47" h="8759">
                <a:moveTo>
                  <a:pt x="5346" y="2901"/>
                </a:moveTo>
                <a:lnTo>
                  <a:pt x="5346" y="8758"/>
                </a:lnTo>
                <a:lnTo>
                  <a:pt x="1204" y="4616"/>
                </a:lnTo>
                <a:lnTo>
                  <a:pt x="1204" y="4616"/>
                </a:lnTo>
                <a:cubicBezTo>
                  <a:pt x="0" y="3412"/>
                  <a:pt x="369" y="1350"/>
                  <a:pt x="1936" y="687"/>
                </a:cubicBezTo>
                <a:lnTo>
                  <a:pt x="1936" y="687"/>
                </a:lnTo>
                <a:cubicBezTo>
                  <a:pt x="1963" y="676"/>
                  <a:pt x="1989" y="664"/>
                  <a:pt x="2016" y="653"/>
                </a:cubicBezTo>
                <a:lnTo>
                  <a:pt x="2016" y="653"/>
                </a:lnTo>
                <a:cubicBezTo>
                  <a:pt x="3604" y="0"/>
                  <a:pt x="5346" y="1184"/>
                  <a:pt x="5346" y="2901"/>
                </a:cubicBezTo>
              </a:path>
            </a:pathLst>
          </a:custGeom>
          <a:solidFill>
            <a:schemeClr val="accent2"/>
          </a:solidFill>
          <a:ln>
            <a:noFill/>
          </a:ln>
          <a:effectLst/>
        </p:spPr>
        <p:txBody>
          <a:bodyPr wrap="none" anchor="ctr"/>
          <a:lstStyle/>
          <a:p>
            <a:endParaRPr lang="en-US" sz="6532" dirty="0">
              <a:latin typeface="Lato Light" panose="020F0502020204030203" pitchFamily="34" charset="0"/>
            </a:endParaRPr>
          </a:p>
        </p:txBody>
      </p:sp>
      <p:sp>
        <p:nvSpPr>
          <p:cNvPr id="9219" name="Freeform 3">
            <a:extLst>
              <a:ext uri="{FF2B5EF4-FFF2-40B4-BE49-F238E27FC236}">
                <a16:creationId xmlns:a16="http://schemas.microsoft.com/office/drawing/2014/main" id="{C0035F86-418D-2546-A949-2994A8CD01F1}"/>
              </a:ext>
            </a:extLst>
          </p:cNvPr>
          <p:cNvSpPr>
            <a:spLocks noChangeArrowheads="1"/>
          </p:cNvSpPr>
          <p:nvPr/>
        </p:nvSpPr>
        <p:spPr bwMode="auto">
          <a:xfrm>
            <a:off x="12415234" y="3877341"/>
            <a:ext cx="4126641" cy="6756400"/>
          </a:xfrm>
          <a:custGeom>
            <a:avLst/>
            <a:gdLst>
              <a:gd name="T0" fmla="*/ 4143 w 5347"/>
              <a:gd name="T1" fmla="*/ 4616 h 8759"/>
              <a:gd name="T2" fmla="*/ 0 w 5347"/>
              <a:gd name="T3" fmla="*/ 8758 h 8759"/>
              <a:gd name="T4" fmla="*/ 0 w 5347"/>
              <a:gd name="T5" fmla="*/ 2901 h 8759"/>
              <a:gd name="T6" fmla="*/ 0 w 5347"/>
              <a:gd name="T7" fmla="*/ 2901 h 8759"/>
              <a:gd name="T8" fmla="*/ 3330 w 5347"/>
              <a:gd name="T9" fmla="*/ 653 h 8759"/>
              <a:gd name="T10" fmla="*/ 3330 w 5347"/>
              <a:gd name="T11" fmla="*/ 653 h 8759"/>
              <a:gd name="T12" fmla="*/ 3410 w 5347"/>
              <a:gd name="T13" fmla="*/ 687 h 8759"/>
              <a:gd name="T14" fmla="*/ 3410 w 5347"/>
              <a:gd name="T15" fmla="*/ 687 h 8759"/>
              <a:gd name="T16" fmla="*/ 4143 w 5347"/>
              <a:gd name="T17" fmla="*/ 4616 h 8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47" h="8759">
                <a:moveTo>
                  <a:pt x="4143" y="4616"/>
                </a:moveTo>
                <a:lnTo>
                  <a:pt x="0" y="8758"/>
                </a:lnTo>
                <a:lnTo>
                  <a:pt x="0" y="2901"/>
                </a:lnTo>
                <a:lnTo>
                  <a:pt x="0" y="2901"/>
                </a:lnTo>
                <a:cubicBezTo>
                  <a:pt x="0" y="1184"/>
                  <a:pt x="1742" y="0"/>
                  <a:pt x="3330" y="653"/>
                </a:cubicBezTo>
                <a:lnTo>
                  <a:pt x="3330" y="653"/>
                </a:lnTo>
                <a:cubicBezTo>
                  <a:pt x="3357" y="664"/>
                  <a:pt x="3383" y="676"/>
                  <a:pt x="3410" y="687"/>
                </a:cubicBezTo>
                <a:lnTo>
                  <a:pt x="3410" y="687"/>
                </a:lnTo>
                <a:cubicBezTo>
                  <a:pt x="4978" y="1350"/>
                  <a:pt x="5346" y="3412"/>
                  <a:pt x="4143" y="4616"/>
                </a:cubicBezTo>
              </a:path>
            </a:pathLst>
          </a:custGeom>
          <a:solidFill>
            <a:schemeClr val="accent3"/>
          </a:solidFill>
          <a:ln>
            <a:noFill/>
          </a:ln>
          <a:effectLst/>
        </p:spPr>
        <p:txBody>
          <a:bodyPr wrap="none" anchor="ctr"/>
          <a:lstStyle/>
          <a:p>
            <a:endParaRPr lang="en-US" sz="6532" dirty="0">
              <a:latin typeface="Lato Light" panose="020F0502020204030203" pitchFamily="34" charset="0"/>
            </a:endParaRPr>
          </a:p>
        </p:txBody>
      </p:sp>
      <p:sp>
        <p:nvSpPr>
          <p:cNvPr id="9220" name="Freeform 4">
            <a:extLst>
              <a:ext uri="{FF2B5EF4-FFF2-40B4-BE49-F238E27FC236}">
                <a16:creationId xmlns:a16="http://schemas.microsoft.com/office/drawing/2014/main" id="{F6C12294-2511-BA45-B907-D416FBA093E7}"/>
              </a:ext>
            </a:extLst>
          </p:cNvPr>
          <p:cNvSpPr>
            <a:spLocks noChangeArrowheads="1"/>
          </p:cNvSpPr>
          <p:nvPr/>
        </p:nvSpPr>
        <p:spPr bwMode="auto">
          <a:xfrm>
            <a:off x="12415233" y="6717014"/>
            <a:ext cx="6756399" cy="4126642"/>
          </a:xfrm>
          <a:custGeom>
            <a:avLst/>
            <a:gdLst>
              <a:gd name="T0" fmla="*/ 5857 w 8759"/>
              <a:gd name="T1" fmla="*/ 5346 h 5347"/>
              <a:gd name="T2" fmla="*/ 0 w 8759"/>
              <a:gd name="T3" fmla="*/ 5346 h 5347"/>
              <a:gd name="T4" fmla="*/ 4143 w 8759"/>
              <a:gd name="T5" fmla="*/ 1204 h 5347"/>
              <a:gd name="T6" fmla="*/ 4143 w 8759"/>
              <a:gd name="T7" fmla="*/ 1204 h 5347"/>
              <a:gd name="T8" fmla="*/ 8072 w 8759"/>
              <a:gd name="T9" fmla="*/ 1937 h 5347"/>
              <a:gd name="T10" fmla="*/ 8072 w 8759"/>
              <a:gd name="T11" fmla="*/ 1937 h 5347"/>
              <a:gd name="T12" fmla="*/ 8105 w 8759"/>
              <a:gd name="T13" fmla="*/ 2016 h 5347"/>
              <a:gd name="T14" fmla="*/ 8105 w 8759"/>
              <a:gd name="T15" fmla="*/ 2016 h 5347"/>
              <a:gd name="T16" fmla="*/ 5857 w 8759"/>
              <a:gd name="T17" fmla="*/ 5346 h 5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59" h="5347">
                <a:moveTo>
                  <a:pt x="5857" y="5346"/>
                </a:moveTo>
                <a:lnTo>
                  <a:pt x="0" y="5346"/>
                </a:lnTo>
                <a:lnTo>
                  <a:pt x="4143" y="1204"/>
                </a:lnTo>
                <a:lnTo>
                  <a:pt x="4143" y="1204"/>
                </a:lnTo>
                <a:cubicBezTo>
                  <a:pt x="5346" y="0"/>
                  <a:pt x="7409" y="370"/>
                  <a:pt x="8072" y="1937"/>
                </a:cubicBezTo>
                <a:lnTo>
                  <a:pt x="8072" y="1937"/>
                </a:lnTo>
                <a:cubicBezTo>
                  <a:pt x="8083" y="1963"/>
                  <a:pt x="8094" y="1990"/>
                  <a:pt x="8105" y="2016"/>
                </a:cubicBezTo>
                <a:lnTo>
                  <a:pt x="8105" y="2016"/>
                </a:lnTo>
                <a:cubicBezTo>
                  <a:pt x="8758" y="3604"/>
                  <a:pt x="7575" y="5346"/>
                  <a:pt x="5857" y="5346"/>
                </a:cubicBezTo>
              </a:path>
            </a:pathLst>
          </a:custGeom>
          <a:solidFill>
            <a:schemeClr val="accent4"/>
          </a:solidFill>
          <a:ln>
            <a:noFill/>
          </a:ln>
          <a:effectLst/>
        </p:spPr>
        <p:txBody>
          <a:bodyPr wrap="none" anchor="ctr"/>
          <a:lstStyle/>
          <a:p>
            <a:endParaRPr lang="en-US" sz="6532" dirty="0">
              <a:latin typeface="Lato Light" panose="020F0502020204030203" pitchFamily="34" charset="0"/>
            </a:endParaRPr>
          </a:p>
        </p:txBody>
      </p:sp>
      <p:sp useBgFill="1">
        <p:nvSpPr>
          <p:cNvPr id="9221" name="Freeform 5">
            <a:extLst>
              <a:ext uri="{FF2B5EF4-FFF2-40B4-BE49-F238E27FC236}">
                <a16:creationId xmlns:a16="http://schemas.microsoft.com/office/drawing/2014/main" id="{AF934CE1-D1EC-1E4A-B909-9A64A2DDC903}"/>
              </a:ext>
            </a:extLst>
          </p:cNvPr>
          <p:cNvSpPr>
            <a:spLocks noChangeArrowheads="1"/>
          </p:cNvSpPr>
          <p:nvPr/>
        </p:nvSpPr>
        <p:spPr bwMode="auto">
          <a:xfrm>
            <a:off x="9204035" y="4889780"/>
            <a:ext cx="2340585" cy="2340585"/>
          </a:xfrm>
          <a:custGeom>
            <a:avLst/>
            <a:gdLst>
              <a:gd name="T0" fmla="*/ 3033 w 3034"/>
              <a:gd name="T1" fmla="*/ 1516 h 3034"/>
              <a:gd name="T2" fmla="*/ 3033 w 3034"/>
              <a:gd name="T3" fmla="*/ 1516 h 3034"/>
              <a:gd name="T4" fmla="*/ 1516 w 3034"/>
              <a:gd name="T5" fmla="*/ 0 h 3034"/>
              <a:gd name="T6" fmla="*/ 1516 w 3034"/>
              <a:gd name="T7" fmla="*/ 0 h 3034"/>
              <a:gd name="T8" fmla="*/ 0 w 3034"/>
              <a:gd name="T9" fmla="*/ 1516 h 3034"/>
              <a:gd name="T10" fmla="*/ 0 w 3034"/>
              <a:gd name="T11" fmla="*/ 1516 h 3034"/>
              <a:gd name="T12" fmla="*/ 1516 w 3034"/>
              <a:gd name="T13" fmla="*/ 3033 h 3034"/>
              <a:gd name="T14" fmla="*/ 1516 w 3034"/>
              <a:gd name="T15" fmla="*/ 3033 h 3034"/>
              <a:gd name="T16" fmla="*/ 3033 w 3034"/>
              <a:gd name="T17" fmla="*/ 1516 h 3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4" h="3034">
                <a:moveTo>
                  <a:pt x="3033" y="1516"/>
                </a:moveTo>
                <a:lnTo>
                  <a:pt x="3033" y="1516"/>
                </a:lnTo>
                <a:cubicBezTo>
                  <a:pt x="3033" y="678"/>
                  <a:pt x="2354" y="0"/>
                  <a:pt x="1516" y="0"/>
                </a:cubicBezTo>
                <a:lnTo>
                  <a:pt x="1516" y="0"/>
                </a:lnTo>
                <a:cubicBezTo>
                  <a:pt x="679" y="0"/>
                  <a:pt x="0" y="678"/>
                  <a:pt x="0" y="1516"/>
                </a:cubicBezTo>
                <a:lnTo>
                  <a:pt x="0" y="1516"/>
                </a:lnTo>
                <a:cubicBezTo>
                  <a:pt x="0" y="2354"/>
                  <a:pt x="679" y="3033"/>
                  <a:pt x="1516" y="3033"/>
                </a:cubicBezTo>
                <a:lnTo>
                  <a:pt x="1516" y="3033"/>
                </a:lnTo>
                <a:cubicBezTo>
                  <a:pt x="2354" y="3033"/>
                  <a:pt x="3033" y="2354"/>
                  <a:pt x="3033" y="151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9222" name="Freeform 6">
            <a:extLst>
              <a:ext uri="{FF2B5EF4-FFF2-40B4-BE49-F238E27FC236}">
                <a16:creationId xmlns:a16="http://schemas.microsoft.com/office/drawing/2014/main" id="{1D178FF1-AF7A-1B4F-9762-5B09B3B483E4}"/>
              </a:ext>
            </a:extLst>
          </p:cNvPr>
          <p:cNvSpPr>
            <a:spLocks noChangeArrowheads="1"/>
          </p:cNvSpPr>
          <p:nvPr/>
        </p:nvSpPr>
        <p:spPr bwMode="auto">
          <a:xfrm>
            <a:off x="6473441" y="7785246"/>
            <a:ext cx="2340585" cy="2340585"/>
          </a:xfrm>
          <a:custGeom>
            <a:avLst/>
            <a:gdLst>
              <a:gd name="T0" fmla="*/ 3032 w 3033"/>
              <a:gd name="T1" fmla="*/ 1516 h 3033"/>
              <a:gd name="T2" fmla="*/ 3032 w 3033"/>
              <a:gd name="T3" fmla="*/ 1516 h 3033"/>
              <a:gd name="T4" fmla="*/ 1516 w 3033"/>
              <a:gd name="T5" fmla="*/ 0 h 3033"/>
              <a:gd name="T6" fmla="*/ 1516 w 3033"/>
              <a:gd name="T7" fmla="*/ 0 h 3033"/>
              <a:gd name="T8" fmla="*/ 0 w 3033"/>
              <a:gd name="T9" fmla="*/ 1516 h 3033"/>
              <a:gd name="T10" fmla="*/ 0 w 3033"/>
              <a:gd name="T11" fmla="*/ 1516 h 3033"/>
              <a:gd name="T12" fmla="*/ 1516 w 3033"/>
              <a:gd name="T13" fmla="*/ 3032 h 3033"/>
              <a:gd name="T14" fmla="*/ 1516 w 3033"/>
              <a:gd name="T15" fmla="*/ 3032 h 3033"/>
              <a:gd name="T16" fmla="*/ 3032 w 3033"/>
              <a:gd name="T17" fmla="*/ 1516 h 3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3" h="3033">
                <a:moveTo>
                  <a:pt x="3032" y="1516"/>
                </a:moveTo>
                <a:lnTo>
                  <a:pt x="3032" y="1516"/>
                </a:lnTo>
                <a:cubicBezTo>
                  <a:pt x="3032" y="679"/>
                  <a:pt x="2354" y="0"/>
                  <a:pt x="1516" y="0"/>
                </a:cubicBezTo>
                <a:lnTo>
                  <a:pt x="1516" y="0"/>
                </a:lnTo>
                <a:cubicBezTo>
                  <a:pt x="679" y="0"/>
                  <a:pt x="0" y="679"/>
                  <a:pt x="0" y="1516"/>
                </a:cubicBezTo>
                <a:lnTo>
                  <a:pt x="0" y="1516"/>
                </a:lnTo>
                <a:cubicBezTo>
                  <a:pt x="0" y="2353"/>
                  <a:pt x="679" y="3032"/>
                  <a:pt x="1516" y="3032"/>
                </a:cubicBezTo>
                <a:lnTo>
                  <a:pt x="1516" y="3032"/>
                </a:lnTo>
                <a:cubicBezTo>
                  <a:pt x="2354" y="3032"/>
                  <a:pt x="3032" y="2353"/>
                  <a:pt x="3032" y="151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9223" name="Freeform 7">
            <a:extLst>
              <a:ext uri="{FF2B5EF4-FFF2-40B4-BE49-F238E27FC236}">
                <a16:creationId xmlns:a16="http://schemas.microsoft.com/office/drawing/2014/main" id="{82C7102E-1E3F-414B-A88E-D8EEB3E05D7D}"/>
              </a:ext>
            </a:extLst>
          </p:cNvPr>
          <p:cNvSpPr>
            <a:spLocks noChangeArrowheads="1"/>
          </p:cNvSpPr>
          <p:nvPr/>
        </p:nvSpPr>
        <p:spPr bwMode="auto">
          <a:xfrm>
            <a:off x="15769617" y="7785246"/>
            <a:ext cx="2340585" cy="2340585"/>
          </a:xfrm>
          <a:custGeom>
            <a:avLst/>
            <a:gdLst>
              <a:gd name="T0" fmla="*/ 3033 w 3034"/>
              <a:gd name="T1" fmla="*/ 1516 h 3033"/>
              <a:gd name="T2" fmla="*/ 3033 w 3034"/>
              <a:gd name="T3" fmla="*/ 1516 h 3033"/>
              <a:gd name="T4" fmla="*/ 1517 w 3034"/>
              <a:gd name="T5" fmla="*/ 0 h 3033"/>
              <a:gd name="T6" fmla="*/ 1517 w 3034"/>
              <a:gd name="T7" fmla="*/ 0 h 3033"/>
              <a:gd name="T8" fmla="*/ 0 w 3034"/>
              <a:gd name="T9" fmla="*/ 1516 h 3033"/>
              <a:gd name="T10" fmla="*/ 0 w 3034"/>
              <a:gd name="T11" fmla="*/ 1516 h 3033"/>
              <a:gd name="T12" fmla="*/ 1517 w 3034"/>
              <a:gd name="T13" fmla="*/ 3032 h 3033"/>
              <a:gd name="T14" fmla="*/ 1517 w 3034"/>
              <a:gd name="T15" fmla="*/ 3032 h 3033"/>
              <a:gd name="T16" fmla="*/ 3033 w 3034"/>
              <a:gd name="T17" fmla="*/ 1516 h 3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4" h="3033">
                <a:moveTo>
                  <a:pt x="3033" y="1516"/>
                </a:moveTo>
                <a:lnTo>
                  <a:pt x="3033" y="1516"/>
                </a:lnTo>
                <a:cubicBezTo>
                  <a:pt x="3033" y="679"/>
                  <a:pt x="2354" y="0"/>
                  <a:pt x="1517" y="0"/>
                </a:cubicBezTo>
                <a:lnTo>
                  <a:pt x="1517" y="0"/>
                </a:lnTo>
                <a:cubicBezTo>
                  <a:pt x="680" y="0"/>
                  <a:pt x="0" y="679"/>
                  <a:pt x="0" y="1516"/>
                </a:cubicBezTo>
                <a:lnTo>
                  <a:pt x="0" y="1516"/>
                </a:lnTo>
                <a:cubicBezTo>
                  <a:pt x="0" y="2353"/>
                  <a:pt x="680" y="3032"/>
                  <a:pt x="1517" y="3032"/>
                </a:cubicBezTo>
                <a:lnTo>
                  <a:pt x="1517" y="3032"/>
                </a:lnTo>
                <a:cubicBezTo>
                  <a:pt x="2354" y="3032"/>
                  <a:pt x="3033" y="2353"/>
                  <a:pt x="3033" y="1516"/>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useBgFill="1">
        <p:nvSpPr>
          <p:cNvPr id="9224" name="Freeform 8">
            <a:extLst>
              <a:ext uri="{FF2B5EF4-FFF2-40B4-BE49-F238E27FC236}">
                <a16:creationId xmlns:a16="http://schemas.microsoft.com/office/drawing/2014/main" id="{B6D0E3A8-0B47-6D4F-8B3B-0654CA611F1D}"/>
              </a:ext>
            </a:extLst>
          </p:cNvPr>
          <p:cNvSpPr>
            <a:spLocks noChangeArrowheads="1"/>
          </p:cNvSpPr>
          <p:nvPr/>
        </p:nvSpPr>
        <p:spPr bwMode="auto">
          <a:xfrm>
            <a:off x="13127478" y="4889780"/>
            <a:ext cx="2340585" cy="2340585"/>
          </a:xfrm>
          <a:custGeom>
            <a:avLst/>
            <a:gdLst>
              <a:gd name="T0" fmla="*/ 3034 w 3035"/>
              <a:gd name="T1" fmla="*/ 1517 h 3035"/>
              <a:gd name="T2" fmla="*/ 3034 w 3035"/>
              <a:gd name="T3" fmla="*/ 1517 h 3035"/>
              <a:gd name="T4" fmla="*/ 1517 w 3035"/>
              <a:gd name="T5" fmla="*/ 0 h 3035"/>
              <a:gd name="T6" fmla="*/ 1517 w 3035"/>
              <a:gd name="T7" fmla="*/ 0 h 3035"/>
              <a:gd name="T8" fmla="*/ 0 w 3035"/>
              <a:gd name="T9" fmla="*/ 1517 h 3035"/>
              <a:gd name="T10" fmla="*/ 0 w 3035"/>
              <a:gd name="T11" fmla="*/ 1517 h 3035"/>
              <a:gd name="T12" fmla="*/ 1517 w 3035"/>
              <a:gd name="T13" fmla="*/ 3034 h 3035"/>
              <a:gd name="T14" fmla="*/ 1517 w 3035"/>
              <a:gd name="T15" fmla="*/ 3034 h 3035"/>
              <a:gd name="T16" fmla="*/ 3034 w 3035"/>
              <a:gd name="T17" fmla="*/ 1517 h 30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35" h="3035">
                <a:moveTo>
                  <a:pt x="3034" y="1517"/>
                </a:moveTo>
                <a:lnTo>
                  <a:pt x="3034" y="1517"/>
                </a:lnTo>
                <a:cubicBezTo>
                  <a:pt x="3034" y="679"/>
                  <a:pt x="2355" y="0"/>
                  <a:pt x="1517" y="0"/>
                </a:cubicBezTo>
                <a:lnTo>
                  <a:pt x="1517" y="0"/>
                </a:lnTo>
                <a:cubicBezTo>
                  <a:pt x="679" y="0"/>
                  <a:pt x="0" y="679"/>
                  <a:pt x="0" y="1517"/>
                </a:cubicBezTo>
                <a:lnTo>
                  <a:pt x="0" y="1517"/>
                </a:lnTo>
                <a:cubicBezTo>
                  <a:pt x="0" y="2355"/>
                  <a:pt x="679" y="3034"/>
                  <a:pt x="1517" y="3034"/>
                </a:cubicBezTo>
                <a:lnTo>
                  <a:pt x="1517" y="3034"/>
                </a:lnTo>
                <a:cubicBezTo>
                  <a:pt x="2355" y="3034"/>
                  <a:pt x="3034" y="2355"/>
                  <a:pt x="3034" y="1517"/>
                </a:cubicBezTo>
              </a:path>
            </a:pathLst>
          </a:custGeom>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6532" dirty="0">
              <a:latin typeface="Lato Light" panose="020F0502020204030203" pitchFamily="34" charset="0"/>
            </a:endParaRPr>
          </a:p>
        </p:txBody>
      </p:sp>
      <p:sp>
        <p:nvSpPr>
          <p:cNvPr id="13" name="Freeform 98">
            <a:extLst>
              <a:ext uri="{FF2B5EF4-FFF2-40B4-BE49-F238E27FC236}">
                <a16:creationId xmlns:a16="http://schemas.microsoft.com/office/drawing/2014/main" id="{73677A16-4062-4543-8EE6-E2583CAA5296}"/>
              </a:ext>
            </a:extLst>
          </p:cNvPr>
          <p:cNvSpPr>
            <a:spLocks noChangeArrowheads="1"/>
          </p:cNvSpPr>
          <p:nvPr/>
        </p:nvSpPr>
        <p:spPr bwMode="auto">
          <a:xfrm>
            <a:off x="7160647" y="8379120"/>
            <a:ext cx="972977" cy="1150069"/>
          </a:xfrm>
          <a:custGeom>
            <a:avLst/>
            <a:gdLst>
              <a:gd name="T0" fmla="*/ 232618 w 741005"/>
              <a:gd name="T1" fmla="*/ 105365 h 877197"/>
              <a:gd name="T2" fmla="*/ 227214 w 741005"/>
              <a:gd name="T3" fmla="*/ 180605 h 877197"/>
              <a:gd name="T4" fmla="*/ 209562 w 741005"/>
              <a:gd name="T5" fmla="*/ 241084 h 877197"/>
              <a:gd name="T6" fmla="*/ 269724 w 741005"/>
              <a:gd name="T7" fmla="*/ 258364 h 877197"/>
              <a:gd name="T8" fmla="*/ 287016 w 741005"/>
              <a:gd name="T9" fmla="*/ 198245 h 877197"/>
              <a:gd name="T10" fmla="*/ 274047 w 741005"/>
              <a:gd name="T11" fmla="*/ 111485 h 877197"/>
              <a:gd name="T12" fmla="*/ 456696 w 741005"/>
              <a:gd name="T13" fmla="*/ 146405 h 877197"/>
              <a:gd name="T14" fmla="*/ 731930 w 741005"/>
              <a:gd name="T15" fmla="*/ 682443 h 877197"/>
              <a:gd name="T16" fmla="*/ 357626 w 741005"/>
              <a:gd name="T17" fmla="*/ 868202 h 877197"/>
              <a:gd name="T18" fmla="*/ 75187 w 741005"/>
              <a:gd name="T19" fmla="*/ 339364 h 877197"/>
              <a:gd name="T20" fmla="*/ 195872 w 741005"/>
              <a:gd name="T21" fmla="*/ 99605 h 877197"/>
              <a:gd name="T22" fmla="*/ 93064 w 741005"/>
              <a:gd name="T23" fmla="*/ 35489 h 877197"/>
              <a:gd name="T24" fmla="*/ 86845 w 741005"/>
              <a:gd name="T25" fmla="*/ 145595 h 877197"/>
              <a:gd name="T26" fmla="*/ 118370 w 741005"/>
              <a:gd name="T27" fmla="*/ 116525 h 877197"/>
              <a:gd name="T28" fmla="*/ 122328 w 741005"/>
              <a:gd name="T29" fmla="*/ 99605 h 877197"/>
              <a:gd name="T30" fmla="*/ 139232 w 741005"/>
              <a:gd name="T31" fmla="*/ 58059 h 877197"/>
              <a:gd name="T32" fmla="*/ 146860 w 741005"/>
              <a:gd name="T33" fmla="*/ 34045 h 877197"/>
              <a:gd name="T34" fmla="*/ 192034 w 741005"/>
              <a:gd name="T35" fmla="*/ 101 h 877197"/>
              <a:gd name="T36" fmla="*/ 264868 w 741005"/>
              <a:gd name="T37" fmla="*/ 159952 h 877197"/>
              <a:gd name="T38" fmla="*/ 268426 w 741005"/>
              <a:gd name="T39" fmla="*/ 207293 h 877197"/>
              <a:gd name="T40" fmla="*/ 252121 w 741005"/>
              <a:gd name="T41" fmla="*/ 246308 h 877197"/>
              <a:gd name="T42" fmla="*/ 236136 w 741005"/>
              <a:gd name="T43" fmla="*/ 207293 h 877197"/>
              <a:gd name="T44" fmla="*/ 247218 w 741005"/>
              <a:gd name="T45" fmla="*/ 161281 h 877197"/>
              <a:gd name="T46" fmla="*/ 193118 w 741005"/>
              <a:gd name="T47" fmla="*/ 17394 h 877197"/>
              <a:gd name="T48" fmla="*/ 155899 w 741005"/>
              <a:gd name="T49" fmla="*/ 64318 h 877197"/>
              <a:gd name="T50" fmla="*/ 157227 w 741005"/>
              <a:gd name="T51" fmla="*/ 104645 h 877197"/>
              <a:gd name="T52" fmla="*/ 58645 w 741005"/>
              <a:gd name="T53" fmla="*/ 332164 h 877197"/>
              <a:gd name="T54" fmla="*/ 333883 w 741005"/>
              <a:gd name="T55" fmla="*/ 864242 h 877197"/>
              <a:gd name="T56" fmla="*/ 283873 w 741005"/>
              <a:gd name="T57" fmla="*/ 868202 h 877197"/>
              <a:gd name="T58" fmla="*/ 2158 w 741005"/>
              <a:gd name="T59" fmla="*/ 339364 h 877197"/>
              <a:gd name="T60" fmla="*/ 64440 w 741005"/>
              <a:gd name="T61" fmla="*/ 127502 h 877197"/>
              <a:gd name="T62" fmla="*/ 117810 w 741005"/>
              <a:gd name="T63" fmla="*/ 103 h 877197"/>
              <a:gd name="T64" fmla="*/ 157536 w 741005"/>
              <a:gd name="T65" fmla="*/ 20596 h 877197"/>
              <a:gd name="T66" fmla="*/ 192034 w 741005"/>
              <a:gd name="T67" fmla="*/ 101 h 877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14" name="Freeform 99">
            <a:extLst>
              <a:ext uri="{FF2B5EF4-FFF2-40B4-BE49-F238E27FC236}">
                <a16:creationId xmlns:a16="http://schemas.microsoft.com/office/drawing/2014/main" id="{C5030B8D-EA0A-6D42-911C-DD6883BB36BD}"/>
              </a:ext>
            </a:extLst>
          </p:cNvPr>
          <p:cNvSpPr>
            <a:spLocks noChangeArrowheads="1"/>
          </p:cNvSpPr>
          <p:nvPr/>
        </p:nvSpPr>
        <p:spPr bwMode="auto">
          <a:xfrm>
            <a:off x="9798251" y="5685050"/>
            <a:ext cx="1152153" cy="750046"/>
          </a:xfrm>
          <a:custGeom>
            <a:avLst/>
            <a:gdLst>
              <a:gd name="T0" fmla="*/ 783146 w 877527"/>
              <a:gd name="T1" fmla="*/ 487000 h 571141"/>
              <a:gd name="T2" fmla="*/ 760812 w 877527"/>
              <a:gd name="T3" fmla="*/ 508934 h 571141"/>
              <a:gd name="T4" fmla="*/ 783146 w 877527"/>
              <a:gd name="T5" fmla="*/ 530868 h 571141"/>
              <a:gd name="T6" fmla="*/ 805120 w 877527"/>
              <a:gd name="T7" fmla="*/ 508934 h 571141"/>
              <a:gd name="T8" fmla="*/ 783146 w 877527"/>
              <a:gd name="T9" fmla="*/ 487000 h 571141"/>
              <a:gd name="T10" fmla="*/ 697771 w 877527"/>
              <a:gd name="T11" fmla="*/ 487000 h 571141"/>
              <a:gd name="T12" fmla="*/ 675797 w 877527"/>
              <a:gd name="T13" fmla="*/ 508934 h 571141"/>
              <a:gd name="T14" fmla="*/ 697771 w 877527"/>
              <a:gd name="T15" fmla="*/ 530868 h 571141"/>
              <a:gd name="T16" fmla="*/ 719745 w 877527"/>
              <a:gd name="T17" fmla="*/ 508934 h 571141"/>
              <a:gd name="T18" fmla="*/ 697771 w 877527"/>
              <a:gd name="T19" fmla="*/ 487000 h 571141"/>
              <a:gd name="T20" fmla="*/ 0 w 877527"/>
              <a:gd name="T21" fmla="*/ 446368 h 571141"/>
              <a:gd name="T22" fmla="*/ 18011 w 877527"/>
              <a:gd name="T23" fmla="*/ 446368 h 571141"/>
              <a:gd name="T24" fmla="*/ 860236 w 877527"/>
              <a:gd name="T25" fmla="*/ 446368 h 571141"/>
              <a:gd name="T26" fmla="*/ 877887 w 877527"/>
              <a:gd name="T27" fmla="*/ 446368 h 571141"/>
              <a:gd name="T28" fmla="*/ 877887 w 877527"/>
              <a:gd name="T29" fmla="*/ 464347 h 571141"/>
              <a:gd name="T30" fmla="*/ 877887 w 877527"/>
              <a:gd name="T31" fmla="*/ 553521 h 571141"/>
              <a:gd name="T32" fmla="*/ 877887 w 877527"/>
              <a:gd name="T33" fmla="*/ 571500 h 571141"/>
              <a:gd name="T34" fmla="*/ 860236 w 877527"/>
              <a:gd name="T35" fmla="*/ 571500 h 571141"/>
              <a:gd name="T36" fmla="*/ 18011 w 877527"/>
              <a:gd name="T37" fmla="*/ 571500 h 571141"/>
              <a:gd name="T38" fmla="*/ 0 w 877527"/>
              <a:gd name="T39" fmla="*/ 571500 h 571141"/>
              <a:gd name="T40" fmla="*/ 0 w 877527"/>
              <a:gd name="T41" fmla="*/ 553521 h 571141"/>
              <a:gd name="T42" fmla="*/ 0 w 877527"/>
              <a:gd name="T43" fmla="*/ 464347 h 571141"/>
              <a:gd name="T44" fmla="*/ 158301 w 877527"/>
              <a:gd name="T45" fmla="*/ 303935 h 571141"/>
              <a:gd name="T46" fmla="*/ 158301 w 877527"/>
              <a:gd name="T47" fmla="*/ 339586 h 571141"/>
              <a:gd name="T48" fmla="*/ 497808 w 877527"/>
              <a:gd name="T49" fmla="*/ 339586 h 571141"/>
              <a:gd name="T50" fmla="*/ 497808 w 877527"/>
              <a:gd name="T51" fmla="*/ 303935 h 571141"/>
              <a:gd name="T52" fmla="*/ 158301 w 877527"/>
              <a:gd name="T53" fmla="*/ 214627 h 571141"/>
              <a:gd name="T54" fmla="*/ 158301 w 877527"/>
              <a:gd name="T55" fmla="*/ 250278 h 571141"/>
              <a:gd name="T56" fmla="*/ 497808 w 877527"/>
              <a:gd name="T57" fmla="*/ 250278 h 571141"/>
              <a:gd name="T58" fmla="*/ 497808 w 877527"/>
              <a:gd name="T59" fmla="*/ 214627 h 571141"/>
              <a:gd name="T60" fmla="*/ 158301 w 877527"/>
              <a:gd name="T61" fmla="*/ 124959 h 571141"/>
              <a:gd name="T62" fmla="*/ 158301 w 877527"/>
              <a:gd name="T63" fmla="*/ 160970 h 571141"/>
              <a:gd name="T64" fmla="*/ 497808 w 877527"/>
              <a:gd name="T65" fmla="*/ 160970 h 571141"/>
              <a:gd name="T66" fmla="*/ 497808 w 877527"/>
              <a:gd name="T67" fmla="*/ 124959 h 571141"/>
              <a:gd name="T68" fmla="*/ 533092 w 877527"/>
              <a:gd name="T69" fmla="*/ 121358 h 571141"/>
              <a:gd name="T70" fmla="*/ 540292 w 877527"/>
              <a:gd name="T71" fmla="*/ 154848 h 571141"/>
              <a:gd name="T72" fmla="*/ 574855 w 877527"/>
              <a:gd name="T73" fmla="*/ 310777 h 571141"/>
              <a:gd name="T74" fmla="*/ 580255 w 877527"/>
              <a:gd name="T75" fmla="*/ 335985 h 571141"/>
              <a:gd name="T76" fmla="*/ 600776 w 877527"/>
              <a:gd name="T77" fmla="*/ 320140 h 571141"/>
              <a:gd name="T78" fmla="*/ 640380 w 877527"/>
              <a:gd name="T79" fmla="*/ 289531 h 571141"/>
              <a:gd name="T80" fmla="*/ 699785 w 877527"/>
              <a:gd name="T81" fmla="*/ 359393 h 571141"/>
              <a:gd name="T82" fmla="*/ 724626 w 877527"/>
              <a:gd name="T83" fmla="*/ 338146 h 571141"/>
              <a:gd name="T84" fmla="*/ 665942 w 877527"/>
              <a:gd name="T85" fmla="*/ 269364 h 571141"/>
              <a:gd name="T86" fmla="*/ 709145 w 877527"/>
              <a:gd name="T87" fmla="*/ 235874 h 571141"/>
              <a:gd name="T88" fmla="*/ 729307 w 877527"/>
              <a:gd name="T89" fmla="*/ 220029 h 571141"/>
              <a:gd name="T90" fmla="*/ 706265 w 877527"/>
              <a:gd name="T91" fmla="*/ 208505 h 571141"/>
              <a:gd name="T92" fmla="*/ 563693 w 877527"/>
              <a:gd name="T93" fmla="*/ 136843 h 571141"/>
              <a:gd name="T94" fmla="*/ 75855 w 877527"/>
              <a:gd name="T95" fmla="*/ 0 h 571141"/>
              <a:gd name="T96" fmla="*/ 802033 w 877527"/>
              <a:gd name="T97" fmla="*/ 0 h 571141"/>
              <a:gd name="T98" fmla="*/ 826515 w 877527"/>
              <a:gd name="T99" fmla="*/ 10083 h 571141"/>
              <a:gd name="T100" fmla="*/ 836595 w 877527"/>
              <a:gd name="T101" fmla="*/ 34571 h 571141"/>
              <a:gd name="T102" fmla="*/ 836595 w 877527"/>
              <a:gd name="T103" fmla="*/ 428534 h 571141"/>
              <a:gd name="T104" fmla="*/ 41292 w 877527"/>
              <a:gd name="T105" fmla="*/ 428534 h 571141"/>
              <a:gd name="T106" fmla="*/ 41292 w 877527"/>
              <a:gd name="T107" fmla="*/ 34571 h 571141"/>
              <a:gd name="T108" fmla="*/ 51373 w 877527"/>
              <a:gd name="T109" fmla="*/ 10083 h 571141"/>
              <a:gd name="T110" fmla="*/ 75855 w 877527"/>
              <a:gd name="T111" fmla="*/ 0 h 57114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77527" h="571141">
                <a:moveTo>
                  <a:pt x="782825" y="486694"/>
                </a:moveTo>
                <a:cubicBezTo>
                  <a:pt x="770222" y="486694"/>
                  <a:pt x="760500" y="496397"/>
                  <a:pt x="760500" y="508614"/>
                </a:cubicBezTo>
                <a:cubicBezTo>
                  <a:pt x="760500" y="520473"/>
                  <a:pt x="770222" y="530535"/>
                  <a:pt x="782825" y="530535"/>
                </a:cubicBezTo>
                <a:cubicBezTo>
                  <a:pt x="794708" y="530535"/>
                  <a:pt x="804790" y="520473"/>
                  <a:pt x="804790" y="508614"/>
                </a:cubicBezTo>
                <a:cubicBezTo>
                  <a:pt x="804790" y="496397"/>
                  <a:pt x="794708" y="486694"/>
                  <a:pt x="782825" y="486694"/>
                </a:cubicBezTo>
                <a:close/>
                <a:moveTo>
                  <a:pt x="697485" y="486694"/>
                </a:moveTo>
                <a:cubicBezTo>
                  <a:pt x="685242" y="486694"/>
                  <a:pt x="675520" y="496397"/>
                  <a:pt x="675520" y="508614"/>
                </a:cubicBezTo>
                <a:cubicBezTo>
                  <a:pt x="675520" y="520473"/>
                  <a:pt x="685242" y="530535"/>
                  <a:pt x="697485" y="530535"/>
                </a:cubicBezTo>
                <a:cubicBezTo>
                  <a:pt x="709367" y="530535"/>
                  <a:pt x="719450" y="520473"/>
                  <a:pt x="719450" y="508614"/>
                </a:cubicBezTo>
                <a:cubicBezTo>
                  <a:pt x="719450" y="496397"/>
                  <a:pt x="709367" y="486694"/>
                  <a:pt x="697485" y="486694"/>
                </a:cubicBezTo>
                <a:close/>
                <a:moveTo>
                  <a:pt x="0" y="446088"/>
                </a:moveTo>
                <a:lnTo>
                  <a:pt x="18004" y="446088"/>
                </a:lnTo>
                <a:lnTo>
                  <a:pt x="859883" y="446088"/>
                </a:lnTo>
                <a:lnTo>
                  <a:pt x="877527" y="446088"/>
                </a:lnTo>
                <a:lnTo>
                  <a:pt x="877527" y="464055"/>
                </a:lnTo>
                <a:lnTo>
                  <a:pt x="877527" y="553173"/>
                </a:lnTo>
                <a:lnTo>
                  <a:pt x="877527" y="571141"/>
                </a:lnTo>
                <a:lnTo>
                  <a:pt x="859883" y="571141"/>
                </a:lnTo>
                <a:lnTo>
                  <a:pt x="18004" y="571141"/>
                </a:lnTo>
                <a:lnTo>
                  <a:pt x="0" y="571141"/>
                </a:lnTo>
                <a:lnTo>
                  <a:pt x="0" y="553173"/>
                </a:lnTo>
                <a:lnTo>
                  <a:pt x="0" y="464055"/>
                </a:lnTo>
                <a:lnTo>
                  <a:pt x="0" y="446088"/>
                </a:lnTo>
                <a:close/>
                <a:moveTo>
                  <a:pt x="158236" y="303744"/>
                </a:moveTo>
                <a:lnTo>
                  <a:pt x="158236" y="339373"/>
                </a:lnTo>
                <a:lnTo>
                  <a:pt x="497604" y="339373"/>
                </a:lnTo>
                <a:lnTo>
                  <a:pt x="497604" y="303744"/>
                </a:lnTo>
                <a:lnTo>
                  <a:pt x="158236" y="303744"/>
                </a:lnTo>
                <a:close/>
                <a:moveTo>
                  <a:pt x="158236" y="214492"/>
                </a:moveTo>
                <a:lnTo>
                  <a:pt x="158236" y="250121"/>
                </a:lnTo>
                <a:lnTo>
                  <a:pt x="497604" y="250121"/>
                </a:lnTo>
                <a:lnTo>
                  <a:pt x="497604" y="214492"/>
                </a:lnTo>
                <a:lnTo>
                  <a:pt x="158236" y="214492"/>
                </a:lnTo>
                <a:close/>
                <a:moveTo>
                  <a:pt x="158236" y="124881"/>
                </a:moveTo>
                <a:lnTo>
                  <a:pt x="158236" y="160869"/>
                </a:lnTo>
                <a:lnTo>
                  <a:pt x="497604" y="160869"/>
                </a:lnTo>
                <a:lnTo>
                  <a:pt x="497604" y="124881"/>
                </a:lnTo>
                <a:lnTo>
                  <a:pt x="158236" y="124881"/>
                </a:lnTo>
                <a:close/>
                <a:moveTo>
                  <a:pt x="532873" y="121282"/>
                </a:moveTo>
                <a:lnTo>
                  <a:pt x="540070" y="154751"/>
                </a:lnTo>
                <a:lnTo>
                  <a:pt x="574619" y="310582"/>
                </a:lnTo>
                <a:lnTo>
                  <a:pt x="580017" y="335774"/>
                </a:lnTo>
                <a:lnTo>
                  <a:pt x="600530" y="319939"/>
                </a:lnTo>
                <a:lnTo>
                  <a:pt x="640117" y="289349"/>
                </a:lnTo>
                <a:lnTo>
                  <a:pt x="699498" y="359167"/>
                </a:lnTo>
                <a:lnTo>
                  <a:pt x="724329" y="337934"/>
                </a:lnTo>
                <a:lnTo>
                  <a:pt x="665669" y="269195"/>
                </a:lnTo>
                <a:lnTo>
                  <a:pt x="708854" y="235726"/>
                </a:lnTo>
                <a:lnTo>
                  <a:pt x="729008" y="219891"/>
                </a:lnTo>
                <a:lnTo>
                  <a:pt x="705975" y="208374"/>
                </a:lnTo>
                <a:lnTo>
                  <a:pt x="563462" y="136757"/>
                </a:lnTo>
                <a:lnTo>
                  <a:pt x="532873" y="121282"/>
                </a:lnTo>
                <a:close/>
                <a:moveTo>
                  <a:pt x="75824" y="0"/>
                </a:moveTo>
                <a:lnTo>
                  <a:pt x="801704" y="0"/>
                </a:lnTo>
                <a:cubicBezTo>
                  <a:pt x="811061" y="0"/>
                  <a:pt x="819698" y="3959"/>
                  <a:pt x="826176" y="10077"/>
                </a:cubicBezTo>
                <a:cubicBezTo>
                  <a:pt x="832654" y="16195"/>
                  <a:pt x="836252" y="24832"/>
                  <a:pt x="836252" y="34549"/>
                </a:cubicBezTo>
                <a:lnTo>
                  <a:pt x="836252" y="428265"/>
                </a:lnTo>
                <a:lnTo>
                  <a:pt x="41275" y="428265"/>
                </a:lnTo>
                <a:lnTo>
                  <a:pt x="41275" y="34549"/>
                </a:lnTo>
                <a:cubicBezTo>
                  <a:pt x="41275" y="25192"/>
                  <a:pt x="45234" y="16555"/>
                  <a:pt x="51352" y="10077"/>
                </a:cubicBezTo>
                <a:cubicBezTo>
                  <a:pt x="57830" y="3959"/>
                  <a:pt x="66467" y="0"/>
                  <a:pt x="75824"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15" name="Freeform 102">
            <a:extLst>
              <a:ext uri="{FF2B5EF4-FFF2-40B4-BE49-F238E27FC236}">
                <a16:creationId xmlns:a16="http://schemas.microsoft.com/office/drawing/2014/main" id="{233E234F-56CD-5F4A-AF3D-CBA4852EB808}"/>
              </a:ext>
            </a:extLst>
          </p:cNvPr>
          <p:cNvSpPr>
            <a:spLocks noChangeArrowheads="1"/>
          </p:cNvSpPr>
          <p:nvPr/>
        </p:nvSpPr>
        <p:spPr bwMode="auto">
          <a:xfrm>
            <a:off x="13734195" y="5575668"/>
            <a:ext cx="1127152" cy="968809"/>
          </a:xfrm>
          <a:custGeom>
            <a:avLst/>
            <a:gdLst>
              <a:gd name="T0" fmla="*/ 629681 w 858477"/>
              <a:gd name="T1" fmla="*/ 408410 h 737828"/>
              <a:gd name="T2" fmla="*/ 648057 w 858477"/>
              <a:gd name="T3" fmla="*/ 645562 h 737828"/>
              <a:gd name="T4" fmla="*/ 666073 w 858477"/>
              <a:gd name="T5" fmla="*/ 408410 h 737828"/>
              <a:gd name="T6" fmla="*/ 538161 w 858477"/>
              <a:gd name="T7" fmla="*/ 390389 h 737828"/>
              <a:gd name="T8" fmla="*/ 519785 w 858477"/>
              <a:gd name="T9" fmla="*/ 627181 h 737828"/>
              <a:gd name="T10" fmla="*/ 556537 w 858477"/>
              <a:gd name="T11" fmla="*/ 627181 h 737828"/>
              <a:gd name="T12" fmla="*/ 538161 w 858477"/>
              <a:gd name="T13" fmla="*/ 390389 h 737828"/>
              <a:gd name="T14" fmla="*/ 410249 w 858477"/>
              <a:gd name="T15" fmla="*/ 408410 h 737828"/>
              <a:gd name="T16" fmla="*/ 428264 w 858477"/>
              <a:gd name="T17" fmla="*/ 645562 h 737828"/>
              <a:gd name="T18" fmla="*/ 446640 w 858477"/>
              <a:gd name="T19" fmla="*/ 408410 h 737828"/>
              <a:gd name="T20" fmla="*/ 318728 w 858477"/>
              <a:gd name="T21" fmla="*/ 390389 h 737828"/>
              <a:gd name="T22" fmla="*/ 300352 w 858477"/>
              <a:gd name="T23" fmla="*/ 627181 h 737828"/>
              <a:gd name="T24" fmla="*/ 337104 w 858477"/>
              <a:gd name="T25" fmla="*/ 627181 h 737828"/>
              <a:gd name="T26" fmla="*/ 318728 w 858477"/>
              <a:gd name="T27" fmla="*/ 390389 h 737828"/>
              <a:gd name="T28" fmla="*/ 190456 w 858477"/>
              <a:gd name="T29" fmla="*/ 408410 h 737828"/>
              <a:gd name="T30" fmla="*/ 208832 w 858477"/>
              <a:gd name="T31" fmla="*/ 645562 h 737828"/>
              <a:gd name="T32" fmla="*/ 227208 w 858477"/>
              <a:gd name="T33" fmla="*/ 408410 h 737828"/>
              <a:gd name="T34" fmla="*/ 49212 w 858477"/>
              <a:gd name="T35" fmla="*/ 330200 h 737828"/>
              <a:gd name="T36" fmla="*/ 739937 w 858477"/>
              <a:gd name="T37" fmla="*/ 722690 h 737828"/>
              <a:gd name="T38" fmla="*/ 721922 w 858477"/>
              <a:gd name="T39" fmla="*/ 737828 h 737828"/>
              <a:gd name="T40" fmla="*/ 119834 w 858477"/>
              <a:gd name="T41" fmla="*/ 737828 h 737828"/>
              <a:gd name="T42" fmla="*/ 49212 w 858477"/>
              <a:gd name="T43" fmla="*/ 330200 h 737828"/>
              <a:gd name="T44" fmla="*/ 311715 w 858477"/>
              <a:gd name="T45" fmla="*/ 217488 h 737828"/>
              <a:gd name="T46" fmla="*/ 427619 w 858477"/>
              <a:gd name="T47" fmla="*/ 274329 h 737828"/>
              <a:gd name="T48" fmla="*/ 543522 w 858477"/>
              <a:gd name="T49" fmla="*/ 217488 h 737828"/>
              <a:gd name="T50" fmla="*/ 858477 w 858477"/>
              <a:gd name="T51" fmla="*/ 235720 h 737828"/>
              <a:gd name="T52" fmla="*/ 840120 w 858477"/>
              <a:gd name="T53" fmla="*/ 310793 h 737828"/>
              <a:gd name="T54" fmla="*/ 0 w 858477"/>
              <a:gd name="T55" fmla="*/ 292918 h 737828"/>
              <a:gd name="T56" fmla="*/ 18357 w 858477"/>
              <a:gd name="T57" fmla="*/ 217488 h 737828"/>
              <a:gd name="T58" fmla="*/ 409524 w 858477"/>
              <a:gd name="T59" fmla="*/ 109486 h 737828"/>
              <a:gd name="T60" fmla="*/ 354960 w 858477"/>
              <a:gd name="T61" fmla="*/ 145743 h 737828"/>
              <a:gd name="T62" fmla="*/ 409524 w 858477"/>
              <a:gd name="T63" fmla="*/ 200306 h 737828"/>
              <a:gd name="T64" fmla="*/ 445780 w 858477"/>
              <a:gd name="T65" fmla="*/ 145743 h 737828"/>
              <a:gd name="T66" fmla="*/ 500343 w 858477"/>
              <a:gd name="T67" fmla="*/ 109486 h 737828"/>
              <a:gd name="T68" fmla="*/ 445780 w 858477"/>
              <a:gd name="T69" fmla="*/ 54564 h 737828"/>
              <a:gd name="T70" fmla="*/ 427472 w 858477"/>
              <a:gd name="T71" fmla="*/ 0 h 737828"/>
              <a:gd name="T72" fmla="*/ 555266 w 858477"/>
              <a:gd name="T73" fmla="*/ 127435 h 737828"/>
              <a:gd name="T74" fmla="*/ 427472 w 858477"/>
              <a:gd name="T75" fmla="*/ 255229 h 737828"/>
              <a:gd name="T76" fmla="*/ 300037 w 858477"/>
              <a:gd name="T77" fmla="*/ 127435 h 737828"/>
              <a:gd name="T78" fmla="*/ 427472 w 858477"/>
              <a:gd name="T79" fmla="*/ 0 h 737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58477" h="737828">
                <a:moveTo>
                  <a:pt x="648057" y="390389"/>
                </a:moveTo>
                <a:cubicBezTo>
                  <a:pt x="637608" y="390389"/>
                  <a:pt x="629681" y="398318"/>
                  <a:pt x="629681" y="408410"/>
                </a:cubicBezTo>
                <a:lnTo>
                  <a:pt x="629681" y="627181"/>
                </a:lnTo>
                <a:cubicBezTo>
                  <a:pt x="629681" y="637272"/>
                  <a:pt x="637608" y="645562"/>
                  <a:pt x="648057" y="645562"/>
                </a:cubicBezTo>
                <a:cubicBezTo>
                  <a:pt x="658146" y="645562"/>
                  <a:pt x="666073" y="637272"/>
                  <a:pt x="666073" y="627181"/>
                </a:cubicBezTo>
                <a:lnTo>
                  <a:pt x="666073" y="408410"/>
                </a:lnTo>
                <a:cubicBezTo>
                  <a:pt x="666073" y="398318"/>
                  <a:pt x="658146" y="390389"/>
                  <a:pt x="648057" y="390389"/>
                </a:cubicBezTo>
                <a:close/>
                <a:moveTo>
                  <a:pt x="538161" y="390389"/>
                </a:moveTo>
                <a:cubicBezTo>
                  <a:pt x="528072" y="390389"/>
                  <a:pt x="519785" y="398318"/>
                  <a:pt x="519785" y="408410"/>
                </a:cubicBezTo>
                <a:lnTo>
                  <a:pt x="519785" y="627181"/>
                </a:lnTo>
                <a:cubicBezTo>
                  <a:pt x="519785" y="637272"/>
                  <a:pt x="528072" y="645562"/>
                  <a:pt x="538161" y="645562"/>
                </a:cubicBezTo>
                <a:cubicBezTo>
                  <a:pt x="548249" y="645562"/>
                  <a:pt x="556537" y="637272"/>
                  <a:pt x="556537" y="627181"/>
                </a:cubicBezTo>
                <a:lnTo>
                  <a:pt x="556537" y="408410"/>
                </a:lnTo>
                <a:cubicBezTo>
                  <a:pt x="556537" y="398318"/>
                  <a:pt x="548249" y="390389"/>
                  <a:pt x="538161" y="390389"/>
                </a:cubicBezTo>
                <a:close/>
                <a:moveTo>
                  <a:pt x="428264" y="390389"/>
                </a:moveTo>
                <a:cubicBezTo>
                  <a:pt x="418175" y="390389"/>
                  <a:pt x="410249" y="398318"/>
                  <a:pt x="410249" y="408410"/>
                </a:cubicBezTo>
                <a:lnTo>
                  <a:pt x="410249" y="627181"/>
                </a:lnTo>
                <a:cubicBezTo>
                  <a:pt x="410249" y="637272"/>
                  <a:pt x="418175" y="645562"/>
                  <a:pt x="428264" y="645562"/>
                </a:cubicBezTo>
                <a:cubicBezTo>
                  <a:pt x="438353" y="645562"/>
                  <a:pt x="446640" y="637272"/>
                  <a:pt x="446640" y="627181"/>
                </a:cubicBezTo>
                <a:lnTo>
                  <a:pt x="446640" y="408410"/>
                </a:lnTo>
                <a:cubicBezTo>
                  <a:pt x="446640" y="398318"/>
                  <a:pt x="438353" y="390389"/>
                  <a:pt x="428264" y="390389"/>
                </a:cubicBezTo>
                <a:close/>
                <a:moveTo>
                  <a:pt x="318728" y="390389"/>
                </a:moveTo>
                <a:cubicBezTo>
                  <a:pt x="308639" y="390389"/>
                  <a:pt x="300352" y="398318"/>
                  <a:pt x="300352" y="408410"/>
                </a:cubicBezTo>
                <a:lnTo>
                  <a:pt x="300352" y="627181"/>
                </a:lnTo>
                <a:cubicBezTo>
                  <a:pt x="300352" y="637272"/>
                  <a:pt x="308639" y="645562"/>
                  <a:pt x="318728" y="645562"/>
                </a:cubicBezTo>
                <a:cubicBezTo>
                  <a:pt x="328817" y="645562"/>
                  <a:pt x="337104" y="637272"/>
                  <a:pt x="337104" y="627181"/>
                </a:cubicBezTo>
                <a:lnTo>
                  <a:pt x="337104" y="408410"/>
                </a:lnTo>
                <a:cubicBezTo>
                  <a:pt x="337104" y="398318"/>
                  <a:pt x="328817" y="390389"/>
                  <a:pt x="318728" y="390389"/>
                </a:cubicBezTo>
                <a:close/>
                <a:moveTo>
                  <a:pt x="208832" y="390389"/>
                </a:moveTo>
                <a:cubicBezTo>
                  <a:pt x="198743" y="390389"/>
                  <a:pt x="190456" y="398318"/>
                  <a:pt x="190456" y="408410"/>
                </a:cubicBezTo>
                <a:lnTo>
                  <a:pt x="190456" y="627181"/>
                </a:lnTo>
                <a:cubicBezTo>
                  <a:pt x="190456" y="637272"/>
                  <a:pt x="198743" y="645562"/>
                  <a:pt x="208832" y="645562"/>
                </a:cubicBezTo>
                <a:cubicBezTo>
                  <a:pt x="218921" y="645562"/>
                  <a:pt x="227208" y="637272"/>
                  <a:pt x="227208" y="627181"/>
                </a:cubicBezTo>
                <a:lnTo>
                  <a:pt x="227208" y="408410"/>
                </a:lnTo>
                <a:cubicBezTo>
                  <a:pt x="227208" y="398318"/>
                  <a:pt x="218921" y="390389"/>
                  <a:pt x="208832" y="390389"/>
                </a:cubicBezTo>
                <a:close/>
                <a:moveTo>
                  <a:pt x="49212" y="330200"/>
                </a:moveTo>
                <a:lnTo>
                  <a:pt x="807677" y="330200"/>
                </a:lnTo>
                <a:lnTo>
                  <a:pt x="739937" y="722690"/>
                </a:lnTo>
                <a:lnTo>
                  <a:pt x="737055" y="737828"/>
                </a:lnTo>
                <a:lnTo>
                  <a:pt x="721922" y="737828"/>
                </a:lnTo>
                <a:lnTo>
                  <a:pt x="134967" y="737828"/>
                </a:lnTo>
                <a:lnTo>
                  <a:pt x="119834" y="737828"/>
                </a:lnTo>
                <a:lnTo>
                  <a:pt x="116951" y="722690"/>
                </a:lnTo>
                <a:lnTo>
                  <a:pt x="49212" y="330200"/>
                </a:lnTo>
                <a:close/>
                <a:moveTo>
                  <a:pt x="18357" y="217488"/>
                </a:moveTo>
                <a:lnTo>
                  <a:pt x="311715" y="217488"/>
                </a:lnTo>
                <a:cubicBezTo>
                  <a:pt x="315675" y="222493"/>
                  <a:pt x="319634" y="227140"/>
                  <a:pt x="324314" y="231788"/>
                </a:cubicBezTo>
                <a:cubicBezTo>
                  <a:pt x="351670" y="258957"/>
                  <a:pt x="388744" y="274329"/>
                  <a:pt x="427619" y="274329"/>
                </a:cubicBezTo>
                <a:cubicBezTo>
                  <a:pt x="466493" y="274329"/>
                  <a:pt x="503568" y="258957"/>
                  <a:pt x="531284" y="231788"/>
                </a:cubicBezTo>
                <a:cubicBezTo>
                  <a:pt x="535603" y="227140"/>
                  <a:pt x="539923" y="222493"/>
                  <a:pt x="543522" y="217488"/>
                </a:cubicBezTo>
                <a:lnTo>
                  <a:pt x="840120" y="217488"/>
                </a:lnTo>
                <a:cubicBezTo>
                  <a:pt x="850198" y="217488"/>
                  <a:pt x="858477" y="225710"/>
                  <a:pt x="858477" y="235720"/>
                </a:cubicBezTo>
                <a:lnTo>
                  <a:pt x="858477" y="292918"/>
                </a:lnTo>
                <a:cubicBezTo>
                  <a:pt x="858477" y="302928"/>
                  <a:pt x="850198" y="310793"/>
                  <a:pt x="840120" y="310793"/>
                </a:cubicBezTo>
                <a:lnTo>
                  <a:pt x="18357" y="310793"/>
                </a:lnTo>
                <a:cubicBezTo>
                  <a:pt x="8279" y="310793"/>
                  <a:pt x="0" y="302928"/>
                  <a:pt x="0" y="292918"/>
                </a:cubicBezTo>
                <a:lnTo>
                  <a:pt x="0" y="235720"/>
                </a:lnTo>
                <a:cubicBezTo>
                  <a:pt x="0" y="225710"/>
                  <a:pt x="8279" y="217488"/>
                  <a:pt x="18357" y="217488"/>
                </a:cubicBezTo>
                <a:close/>
                <a:moveTo>
                  <a:pt x="409524" y="54564"/>
                </a:moveTo>
                <a:lnTo>
                  <a:pt x="409524" y="109486"/>
                </a:lnTo>
                <a:lnTo>
                  <a:pt x="354960" y="109486"/>
                </a:lnTo>
                <a:lnTo>
                  <a:pt x="354960" y="145743"/>
                </a:lnTo>
                <a:lnTo>
                  <a:pt x="409524" y="145743"/>
                </a:lnTo>
                <a:lnTo>
                  <a:pt x="409524" y="200306"/>
                </a:lnTo>
                <a:lnTo>
                  <a:pt x="445780" y="200306"/>
                </a:lnTo>
                <a:lnTo>
                  <a:pt x="445780" y="145743"/>
                </a:lnTo>
                <a:lnTo>
                  <a:pt x="500343" y="145743"/>
                </a:lnTo>
                <a:lnTo>
                  <a:pt x="500343" y="109486"/>
                </a:lnTo>
                <a:lnTo>
                  <a:pt x="445780" y="109486"/>
                </a:lnTo>
                <a:lnTo>
                  <a:pt x="445780" y="54564"/>
                </a:lnTo>
                <a:lnTo>
                  <a:pt x="409524" y="54564"/>
                </a:lnTo>
                <a:close/>
                <a:moveTo>
                  <a:pt x="427472" y="0"/>
                </a:moveTo>
                <a:cubicBezTo>
                  <a:pt x="463010" y="0"/>
                  <a:pt x="494600" y="14359"/>
                  <a:pt x="517933" y="37333"/>
                </a:cubicBezTo>
                <a:cubicBezTo>
                  <a:pt x="540907" y="60666"/>
                  <a:pt x="555266" y="92256"/>
                  <a:pt x="555266" y="127435"/>
                </a:cubicBezTo>
                <a:cubicBezTo>
                  <a:pt x="555266" y="162973"/>
                  <a:pt x="540907" y="194922"/>
                  <a:pt x="517933" y="217896"/>
                </a:cubicBezTo>
                <a:cubicBezTo>
                  <a:pt x="494600" y="240870"/>
                  <a:pt x="463010" y="255229"/>
                  <a:pt x="427472" y="255229"/>
                </a:cubicBezTo>
                <a:cubicBezTo>
                  <a:pt x="392293" y="255229"/>
                  <a:pt x="360344" y="240870"/>
                  <a:pt x="337370" y="217896"/>
                </a:cubicBezTo>
                <a:cubicBezTo>
                  <a:pt x="314396" y="194922"/>
                  <a:pt x="300037" y="162973"/>
                  <a:pt x="300037" y="127435"/>
                </a:cubicBezTo>
                <a:cubicBezTo>
                  <a:pt x="300037" y="92256"/>
                  <a:pt x="314396" y="60666"/>
                  <a:pt x="337370" y="37333"/>
                </a:cubicBezTo>
                <a:cubicBezTo>
                  <a:pt x="360344" y="14359"/>
                  <a:pt x="392293" y="0"/>
                  <a:pt x="427472"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16" name="Freeform 105">
            <a:extLst>
              <a:ext uri="{FF2B5EF4-FFF2-40B4-BE49-F238E27FC236}">
                <a16:creationId xmlns:a16="http://schemas.microsoft.com/office/drawing/2014/main" id="{94A4E310-26A4-6148-8942-F33464A7EA83}"/>
              </a:ext>
            </a:extLst>
          </p:cNvPr>
          <p:cNvSpPr>
            <a:spLocks noChangeArrowheads="1"/>
          </p:cNvSpPr>
          <p:nvPr/>
        </p:nvSpPr>
        <p:spPr bwMode="auto">
          <a:xfrm>
            <a:off x="16394044" y="8378419"/>
            <a:ext cx="1091732" cy="1154238"/>
          </a:xfrm>
          <a:custGeom>
            <a:avLst/>
            <a:gdLst>
              <a:gd name="T0" fmla="*/ 311113 w 831490"/>
              <a:gd name="T1" fmla="*/ 809439 h 879113"/>
              <a:gd name="T2" fmla="*/ 182563 w 831490"/>
              <a:gd name="T3" fmla="*/ 877526 h 879113"/>
              <a:gd name="T4" fmla="*/ 396133 w 831490"/>
              <a:gd name="T5" fmla="*/ 763588 h 879113"/>
              <a:gd name="T6" fmla="*/ 823935 w 831490"/>
              <a:gd name="T7" fmla="*/ 763588 h 879113"/>
              <a:gd name="T8" fmla="*/ 459818 w 831490"/>
              <a:gd name="T9" fmla="*/ 857022 h 879113"/>
              <a:gd name="T10" fmla="*/ 53653 w 831490"/>
              <a:gd name="T11" fmla="*/ 746300 h 879113"/>
              <a:gd name="T12" fmla="*/ 364765 w 831490"/>
              <a:gd name="T13" fmla="*/ 739781 h 879113"/>
              <a:gd name="T14" fmla="*/ 0 w 831490"/>
              <a:gd name="T15" fmla="*/ 739781 h 879113"/>
              <a:gd name="T16" fmla="*/ 609854 w 831490"/>
              <a:gd name="T17" fmla="*/ 741933 h 879113"/>
              <a:gd name="T18" fmla="*/ 759890 w 831490"/>
              <a:gd name="T19" fmla="*/ 778872 h 879113"/>
              <a:gd name="T20" fmla="*/ 396133 w 831490"/>
              <a:gd name="T21" fmla="*/ 685800 h 879113"/>
              <a:gd name="T22" fmla="*/ 311113 w 831490"/>
              <a:gd name="T23" fmla="*/ 682698 h 879113"/>
              <a:gd name="T24" fmla="*/ 182563 w 831490"/>
              <a:gd name="T25" fmla="*/ 750527 h 879113"/>
              <a:gd name="T26" fmla="*/ 396133 w 831490"/>
              <a:gd name="T27" fmla="*/ 608013 h 879113"/>
              <a:gd name="T28" fmla="*/ 823935 w 831490"/>
              <a:gd name="T29" fmla="*/ 608013 h 879113"/>
              <a:gd name="T30" fmla="*/ 459818 w 831490"/>
              <a:gd name="T31" fmla="*/ 701085 h 879113"/>
              <a:gd name="T32" fmla="*/ 53653 w 831490"/>
              <a:gd name="T33" fmla="*/ 619198 h 879113"/>
              <a:gd name="T34" fmla="*/ 364765 w 831490"/>
              <a:gd name="T35" fmla="*/ 612703 h 879113"/>
              <a:gd name="T36" fmla="*/ 0 w 831490"/>
              <a:gd name="T37" fmla="*/ 612703 h 879113"/>
              <a:gd name="T38" fmla="*/ 609854 w 831490"/>
              <a:gd name="T39" fmla="*/ 586183 h 879113"/>
              <a:gd name="T40" fmla="*/ 759890 w 831490"/>
              <a:gd name="T41" fmla="*/ 623007 h 879113"/>
              <a:gd name="T42" fmla="*/ 396133 w 831490"/>
              <a:gd name="T43" fmla="*/ 530225 h 879113"/>
              <a:gd name="T44" fmla="*/ 311113 w 831490"/>
              <a:gd name="T45" fmla="*/ 555438 h 879113"/>
              <a:gd name="T46" fmla="*/ 182563 w 831490"/>
              <a:gd name="T47" fmla="*/ 623526 h 879113"/>
              <a:gd name="T48" fmla="*/ 6122 w 831490"/>
              <a:gd name="T49" fmla="*/ 465138 h 879113"/>
              <a:gd name="T50" fmla="*/ 358644 w 831490"/>
              <a:gd name="T51" fmla="*/ 465138 h 879113"/>
              <a:gd name="T52" fmla="*/ 58694 w 831490"/>
              <a:gd name="T53" fmla="*/ 541917 h 879113"/>
              <a:gd name="T54" fmla="*/ 453701 w 831490"/>
              <a:gd name="T55" fmla="*/ 486256 h 879113"/>
              <a:gd name="T56" fmla="*/ 831490 w 831490"/>
              <a:gd name="T57" fmla="*/ 478651 h 879113"/>
              <a:gd name="T58" fmla="*/ 388937 w 831490"/>
              <a:gd name="T59" fmla="*/ 478651 h 879113"/>
              <a:gd name="T60" fmla="*/ 609854 w 831490"/>
              <a:gd name="T61" fmla="*/ 431775 h 879113"/>
              <a:gd name="T62" fmla="*/ 759890 w 831490"/>
              <a:gd name="T63" fmla="*/ 467965 h 879113"/>
              <a:gd name="T64" fmla="*/ 396133 w 831490"/>
              <a:gd name="T65" fmla="*/ 376238 h 879113"/>
              <a:gd name="T66" fmla="*/ 306071 w 831490"/>
              <a:gd name="T67" fmla="*/ 476666 h 879113"/>
              <a:gd name="T68" fmla="*/ 58694 w 831490"/>
              <a:gd name="T69" fmla="*/ 365938 h 879113"/>
              <a:gd name="T70" fmla="*/ 831490 w 831490"/>
              <a:gd name="T71" fmla="*/ 325257 h 879113"/>
              <a:gd name="T72" fmla="*/ 388937 w 831490"/>
              <a:gd name="T73" fmla="*/ 325257 h 879113"/>
              <a:gd name="T74" fmla="*/ 349608 w 831490"/>
              <a:gd name="T75" fmla="*/ 167923 h 879113"/>
              <a:gd name="T76" fmla="*/ 337727 w 831490"/>
              <a:gd name="T77" fmla="*/ 161091 h 879113"/>
              <a:gd name="T78" fmla="*/ 312527 w 831490"/>
              <a:gd name="T79" fmla="*/ 115425 h 879113"/>
              <a:gd name="T80" fmla="*/ 324407 w 831490"/>
              <a:gd name="T81" fmla="*/ 79107 h 879113"/>
              <a:gd name="T82" fmla="*/ 324407 w 831490"/>
              <a:gd name="T83" fmla="*/ 157136 h 879113"/>
              <a:gd name="T84" fmla="*/ 285886 w 831490"/>
              <a:gd name="T85" fmla="*/ 177991 h 879113"/>
              <a:gd name="T86" fmla="*/ 337727 w 831490"/>
              <a:gd name="T87" fmla="*/ 234085 h 879113"/>
              <a:gd name="T88" fmla="*/ 367968 w 831490"/>
              <a:gd name="T89" fmla="*/ 150663 h 879113"/>
              <a:gd name="T90" fmla="*/ 371929 w 831490"/>
              <a:gd name="T91" fmla="*/ 111110 h 879113"/>
              <a:gd name="T92" fmla="*/ 324407 w 831490"/>
              <a:gd name="T93" fmla="*/ 70118 h 879113"/>
              <a:gd name="T94" fmla="*/ 437091 w 831490"/>
              <a:gd name="T95" fmla="*/ 254581 h 879113"/>
              <a:gd name="T96" fmla="*/ 226484 w 831490"/>
              <a:gd name="T97" fmla="*/ 43509 h 879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lnTo>
                  <a:pt x="337727" y="161091"/>
                </a:ln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lnTo>
                  <a:pt x="32440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sp>
        <p:nvSpPr>
          <p:cNvPr id="23" name="Rectangle 22">
            <a:extLst>
              <a:ext uri="{FF2B5EF4-FFF2-40B4-BE49-F238E27FC236}">
                <a16:creationId xmlns:a16="http://schemas.microsoft.com/office/drawing/2014/main" id="{FB43534A-5917-014A-AC41-C6D9C88C7179}"/>
              </a:ext>
            </a:extLst>
          </p:cNvPr>
          <p:cNvSpPr/>
          <p:nvPr/>
        </p:nvSpPr>
        <p:spPr>
          <a:xfrm>
            <a:off x="1520825" y="3940629"/>
            <a:ext cx="693682" cy="6936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Rectangle 23">
            <a:extLst>
              <a:ext uri="{FF2B5EF4-FFF2-40B4-BE49-F238E27FC236}">
                <a16:creationId xmlns:a16="http://schemas.microsoft.com/office/drawing/2014/main" id="{3D773314-F506-F246-8BEF-4EF9F54D3D33}"/>
              </a:ext>
            </a:extLst>
          </p:cNvPr>
          <p:cNvSpPr/>
          <p:nvPr/>
        </p:nvSpPr>
        <p:spPr>
          <a:xfrm>
            <a:off x="1520825" y="11622149"/>
            <a:ext cx="693682" cy="6936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7" name="Subtitle 2">
            <a:extLst>
              <a:ext uri="{FF2B5EF4-FFF2-40B4-BE49-F238E27FC236}">
                <a16:creationId xmlns:a16="http://schemas.microsoft.com/office/drawing/2014/main" id="{251A3B6B-4880-8E47-8DF6-497BE782C55B}"/>
              </a:ext>
            </a:extLst>
          </p:cNvPr>
          <p:cNvSpPr txBox="1">
            <a:spLocks/>
          </p:cNvSpPr>
          <p:nvPr/>
        </p:nvSpPr>
        <p:spPr>
          <a:xfrm>
            <a:off x="2757911" y="4110032"/>
            <a:ext cx="530767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a:t>
            </a:r>
          </a:p>
        </p:txBody>
      </p:sp>
      <p:sp>
        <p:nvSpPr>
          <p:cNvPr id="28" name="TextBox 27">
            <a:extLst>
              <a:ext uri="{FF2B5EF4-FFF2-40B4-BE49-F238E27FC236}">
                <a16:creationId xmlns:a16="http://schemas.microsoft.com/office/drawing/2014/main" id="{65DCD96C-5F55-2448-A33B-6C74F5128C48}"/>
              </a:ext>
            </a:extLst>
          </p:cNvPr>
          <p:cNvSpPr txBox="1"/>
          <p:nvPr/>
        </p:nvSpPr>
        <p:spPr>
          <a:xfrm>
            <a:off x="2757912" y="351982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9" name="Subtitle 2">
            <a:extLst>
              <a:ext uri="{FF2B5EF4-FFF2-40B4-BE49-F238E27FC236}">
                <a16:creationId xmlns:a16="http://schemas.microsoft.com/office/drawing/2014/main" id="{B42363B1-B3A4-3948-B9A7-0C0AC183E974}"/>
              </a:ext>
            </a:extLst>
          </p:cNvPr>
          <p:cNvSpPr txBox="1">
            <a:spLocks/>
          </p:cNvSpPr>
          <p:nvPr/>
        </p:nvSpPr>
        <p:spPr>
          <a:xfrm>
            <a:off x="2757911" y="11792427"/>
            <a:ext cx="530767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a:t>
            </a:r>
          </a:p>
        </p:txBody>
      </p:sp>
      <p:sp>
        <p:nvSpPr>
          <p:cNvPr id="30" name="TextBox 29">
            <a:extLst>
              <a:ext uri="{FF2B5EF4-FFF2-40B4-BE49-F238E27FC236}">
                <a16:creationId xmlns:a16="http://schemas.microsoft.com/office/drawing/2014/main" id="{E5914986-B2BB-3E46-AD00-A4FF184AAA56}"/>
              </a:ext>
            </a:extLst>
          </p:cNvPr>
          <p:cNvSpPr txBox="1"/>
          <p:nvPr/>
        </p:nvSpPr>
        <p:spPr>
          <a:xfrm>
            <a:off x="2757912" y="1120221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7" name="Rectangle 36">
            <a:extLst>
              <a:ext uri="{FF2B5EF4-FFF2-40B4-BE49-F238E27FC236}">
                <a16:creationId xmlns:a16="http://schemas.microsoft.com/office/drawing/2014/main" id="{42EA0F8E-9726-DA48-9FDB-1C63473B1AE4}"/>
              </a:ext>
            </a:extLst>
          </p:cNvPr>
          <p:cNvSpPr/>
          <p:nvPr/>
        </p:nvSpPr>
        <p:spPr>
          <a:xfrm>
            <a:off x="22163143" y="3940629"/>
            <a:ext cx="693682" cy="6936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Lato Light" panose="020F0502020204030203" pitchFamily="34" charset="0"/>
            </a:endParaRPr>
          </a:p>
        </p:txBody>
      </p:sp>
      <p:sp>
        <p:nvSpPr>
          <p:cNvPr id="38" name="Rectangle 37">
            <a:extLst>
              <a:ext uri="{FF2B5EF4-FFF2-40B4-BE49-F238E27FC236}">
                <a16:creationId xmlns:a16="http://schemas.microsoft.com/office/drawing/2014/main" id="{8274D5D5-8FFE-6749-96AE-F6B52D83E2C6}"/>
              </a:ext>
            </a:extLst>
          </p:cNvPr>
          <p:cNvSpPr/>
          <p:nvPr/>
        </p:nvSpPr>
        <p:spPr>
          <a:xfrm>
            <a:off x="22163143" y="11622149"/>
            <a:ext cx="693682" cy="6936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Lato Light" panose="020F0502020204030203" pitchFamily="34" charset="0"/>
            </a:endParaRPr>
          </a:p>
        </p:txBody>
      </p:sp>
      <p:sp>
        <p:nvSpPr>
          <p:cNvPr id="39" name="Subtitle 2">
            <a:extLst>
              <a:ext uri="{FF2B5EF4-FFF2-40B4-BE49-F238E27FC236}">
                <a16:creationId xmlns:a16="http://schemas.microsoft.com/office/drawing/2014/main" id="{6650F641-9642-BB42-978D-8A31A0F47407}"/>
              </a:ext>
            </a:extLst>
          </p:cNvPr>
          <p:cNvSpPr txBox="1">
            <a:spLocks/>
          </p:cNvSpPr>
          <p:nvPr/>
        </p:nvSpPr>
        <p:spPr>
          <a:xfrm>
            <a:off x="16312065" y="4110032"/>
            <a:ext cx="530767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a:t>
            </a:r>
          </a:p>
        </p:txBody>
      </p:sp>
      <p:sp>
        <p:nvSpPr>
          <p:cNvPr id="40" name="TextBox 39">
            <a:extLst>
              <a:ext uri="{FF2B5EF4-FFF2-40B4-BE49-F238E27FC236}">
                <a16:creationId xmlns:a16="http://schemas.microsoft.com/office/drawing/2014/main" id="{AE9B267B-7E54-B140-816A-9F1A44960473}"/>
              </a:ext>
            </a:extLst>
          </p:cNvPr>
          <p:cNvSpPr txBox="1"/>
          <p:nvPr/>
        </p:nvSpPr>
        <p:spPr>
          <a:xfrm>
            <a:off x="19171632" y="3519821"/>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41" name="Subtitle 2">
            <a:extLst>
              <a:ext uri="{FF2B5EF4-FFF2-40B4-BE49-F238E27FC236}">
                <a16:creationId xmlns:a16="http://schemas.microsoft.com/office/drawing/2014/main" id="{270D979C-0393-E647-B87B-62B0D145E4E3}"/>
              </a:ext>
            </a:extLst>
          </p:cNvPr>
          <p:cNvSpPr txBox="1">
            <a:spLocks/>
          </p:cNvSpPr>
          <p:nvPr/>
        </p:nvSpPr>
        <p:spPr>
          <a:xfrm>
            <a:off x="16312065" y="11792427"/>
            <a:ext cx="530767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a:t>
            </a:r>
          </a:p>
        </p:txBody>
      </p:sp>
      <p:sp>
        <p:nvSpPr>
          <p:cNvPr id="42" name="TextBox 41">
            <a:extLst>
              <a:ext uri="{FF2B5EF4-FFF2-40B4-BE49-F238E27FC236}">
                <a16:creationId xmlns:a16="http://schemas.microsoft.com/office/drawing/2014/main" id="{111E8091-CE1B-DB4B-8EFA-ACF5C58C24E8}"/>
              </a:ext>
            </a:extLst>
          </p:cNvPr>
          <p:cNvSpPr txBox="1"/>
          <p:nvPr/>
        </p:nvSpPr>
        <p:spPr>
          <a:xfrm>
            <a:off x="19171632" y="11202216"/>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97341750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A3BEE7-C2EA-AE4E-872A-9094AA1FBC95}"/>
              </a:ext>
            </a:extLst>
          </p:cNvPr>
          <p:cNvSpPr/>
          <p:nvPr/>
        </p:nvSpPr>
        <p:spPr>
          <a:xfrm>
            <a:off x="0" y="12454344"/>
            <a:ext cx="24377650" cy="12616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 name="Freeform 2">
            <a:extLst>
              <a:ext uri="{FF2B5EF4-FFF2-40B4-BE49-F238E27FC236}">
                <a16:creationId xmlns:a16="http://schemas.microsoft.com/office/drawing/2014/main" id="{FBBFD1A7-AF73-6944-B056-BE89BE633AC1}"/>
              </a:ext>
            </a:extLst>
          </p:cNvPr>
          <p:cNvSpPr/>
          <p:nvPr/>
        </p:nvSpPr>
        <p:spPr>
          <a:xfrm>
            <a:off x="11224555" y="12454340"/>
            <a:ext cx="4899270" cy="1261659"/>
          </a:xfrm>
          <a:custGeom>
            <a:avLst/>
            <a:gdLst>
              <a:gd name="connsiteX0" fmla="*/ 0 w 2450273"/>
              <a:gd name="connsiteY0" fmla="*/ 0 h 574158"/>
              <a:gd name="connsiteX1" fmla="*/ 2450273 w 2450273"/>
              <a:gd name="connsiteY1" fmla="*/ 0 h 574158"/>
              <a:gd name="connsiteX2" fmla="*/ 2450273 w 2450273"/>
              <a:gd name="connsiteY2" fmla="*/ 574158 h 574158"/>
              <a:gd name="connsiteX3" fmla="*/ 451564 w 2450273"/>
              <a:gd name="connsiteY3" fmla="*/ 574158 h 574158"/>
              <a:gd name="connsiteX4" fmla="*/ 0 w 2450273"/>
              <a:gd name="connsiteY4" fmla="*/ 0 h 574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73" h="574158">
                <a:moveTo>
                  <a:pt x="0" y="0"/>
                </a:moveTo>
                <a:lnTo>
                  <a:pt x="2450273" y="0"/>
                </a:lnTo>
                <a:lnTo>
                  <a:pt x="2450273" y="574158"/>
                </a:lnTo>
                <a:lnTo>
                  <a:pt x="451564" y="574158"/>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 name="Freeform 3">
            <a:extLst>
              <a:ext uri="{FF2B5EF4-FFF2-40B4-BE49-F238E27FC236}">
                <a16:creationId xmlns:a16="http://schemas.microsoft.com/office/drawing/2014/main" id="{3550C31B-E7B3-8140-8AFF-315DE751F106}"/>
              </a:ext>
            </a:extLst>
          </p:cNvPr>
          <p:cNvSpPr/>
          <p:nvPr/>
        </p:nvSpPr>
        <p:spPr>
          <a:xfrm>
            <a:off x="11847729" y="12454340"/>
            <a:ext cx="4899270" cy="1261659"/>
          </a:xfrm>
          <a:custGeom>
            <a:avLst/>
            <a:gdLst>
              <a:gd name="connsiteX0" fmla="*/ 0 w 2450273"/>
              <a:gd name="connsiteY0" fmla="*/ 0 h 574158"/>
              <a:gd name="connsiteX1" fmla="*/ 2450273 w 2450273"/>
              <a:gd name="connsiteY1" fmla="*/ 0 h 574158"/>
              <a:gd name="connsiteX2" fmla="*/ 2450273 w 2450273"/>
              <a:gd name="connsiteY2" fmla="*/ 574158 h 574158"/>
              <a:gd name="connsiteX3" fmla="*/ 451564 w 2450273"/>
              <a:gd name="connsiteY3" fmla="*/ 574158 h 574158"/>
              <a:gd name="connsiteX4" fmla="*/ 0 w 2450273"/>
              <a:gd name="connsiteY4" fmla="*/ 0 h 574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73" h="574158">
                <a:moveTo>
                  <a:pt x="0" y="0"/>
                </a:moveTo>
                <a:lnTo>
                  <a:pt x="2450273" y="0"/>
                </a:lnTo>
                <a:lnTo>
                  <a:pt x="2450273" y="574158"/>
                </a:lnTo>
                <a:lnTo>
                  <a:pt x="451564" y="574158"/>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5" name="Freeform 4">
            <a:extLst>
              <a:ext uri="{FF2B5EF4-FFF2-40B4-BE49-F238E27FC236}">
                <a16:creationId xmlns:a16="http://schemas.microsoft.com/office/drawing/2014/main" id="{44A42331-5920-D34D-AE8C-737D03D51895}"/>
              </a:ext>
            </a:extLst>
          </p:cNvPr>
          <p:cNvSpPr/>
          <p:nvPr/>
        </p:nvSpPr>
        <p:spPr>
          <a:xfrm>
            <a:off x="12396268" y="12542173"/>
            <a:ext cx="4899270" cy="1148017"/>
          </a:xfrm>
          <a:custGeom>
            <a:avLst/>
            <a:gdLst>
              <a:gd name="connsiteX0" fmla="*/ 0 w 2450273"/>
              <a:gd name="connsiteY0" fmla="*/ 0 h 574158"/>
              <a:gd name="connsiteX1" fmla="*/ 2450273 w 2450273"/>
              <a:gd name="connsiteY1" fmla="*/ 0 h 574158"/>
              <a:gd name="connsiteX2" fmla="*/ 2450273 w 2450273"/>
              <a:gd name="connsiteY2" fmla="*/ 574158 h 574158"/>
              <a:gd name="connsiteX3" fmla="*/ 451564 w 2450273"/>
              <a:gd name="connsiteY3" fmla="*/ 574158 h 574158"/>
              <a:gd name="connsiteX4" fmla="*/ 0 w 2450273"/>
              <a:gd name="connsiteY4" fmla="*/ 0 h 574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73" h="574158">
                <a:moveTo>
                  <a:pt x="0" y="0"/>
                </a:moveTo>
                <a:lnTo>
                  <a:pt x="2450273" y="0"/>
                </a:lnTo>
                <a:lnTo>
                  <a:pt x="2450273" y="574158"/>
                </a:lnTo>
                <a:lnTo>
                  <a:pt x="451564" y="574158"/>
                </a:lnTo>
                <a:lnTo>
                  <a:pt x="0" y="0"/>
                </a:lnTo>
                <a:close/>
              </a:path>
            </a:pathLst>
          </a:cu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grpSp>
        <p:nvGrpSpPr>
          <p:cNvPr id="6" name="Group 5">
            <a:extLst>
              <a:ext uri="{FF2B5EF4-FFF2-40B4-BE49-F238E27FC236}">
                <a16:creationId xmlns:a16="http://schemas.microsoft.com/office/drawing/2014/main" id="{195B9365-EAF1-7C46-806D-BCD3C4A81DF4}"/>
              </a:ext>
            </a:extLst>
          </p:cNvPr>
          <p:cNvGrpSpPr/>
          <p:nvPr/>
        </p:nvGrpSpPr>
        <p:grpSpPr>
          <a:xfrm>
            <a:off x="21109543" y="3380746"/>
            <a:ext cx="3268108" cy="10333470"/>
            <a:chOff x="10774771" y="2376847"/>
            <a:chExt cx="1417229" cy="4481153"/>
          </a:xfrm>
        </p:grpSpPr>
        <p:sp>
          <p:nvSpPr>
            <p:cNvPr id="7" name="Rectangle 5">
              <a:extLst>
                <a:ext uri="{FF2B5EF4-FFF2-40B4-BE49-F238E27FC236}">
                  <a16:creationId xmlns:a16="http://schemas.microsoft.com/office/drawing/2014/main" id="{9BBB66F2-3B48-5D4F-92D6-065CBD34831A}"/>
                </a:ext>
              </a:extLst>
            </p:cNvPr>
            <p:cNvSpPr>
              <a:spLocks noChangeArrowheads="1"/>
            </p:cNvSpPr>
            <p:nvPr/>
          </p:nvSpPr>
          <p:spPr bwMode="auto">
            <a:xfrm>
              <a:off x="11245724" y="2923196"/>
              <a:ext cx="946276" cy="3934804"/>
            </a:xfrm>
            <a:prstGeom prst="rect">
              <a:avLst/>
            </a:prstGeom>
            <a:solidFill>
              <a:schemeClr val="accent5"/>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8" name="Freeform 6">
              <a:extLst>
                <a:ext uri="{FF2B5EF4-FFF2-40B4-BE49-F238E27FC236}">
                  <a16:creationId xmlns:a16="http://schemas.microsoft.com/office/drawing/2014/main" id="{9E83AD92-B66C-964E-A8A2-789D7B4A9257}"/>
                </a:ext>
              </a:extLst>
            </p:cNvPr>
            <p:cNvSpPr>
              <a:spLocks/>
            </p:cNvSpPr>
            <p:nvPr/>
          </p:nvSpPr>
          <p:spPr bwMode="auto">
            <a:xfrm>
              <a:off x="10774771" y="2376847"/>
              <a:ext cx="470953" cy="1099254"/>
            </a:xfrm>
            <a:custGeom>
              <a:avLst/>
              <a:gdLst>
                <a:gd name="T0" fmla="*/ 431 w 431"/>
                <a:gd name="T1" fmla="*/ 500 h 1006"/>
                <a:gd name="T2" fmla="*/ 0 w 431"/>
                <a:gd name="T3" fmla="*/ 0 h 1006"/>
                <a:gd name="T4" fmla="*/ 0 w 431"/>
                <a:gd name="T5" fmla="*/ 507 h 1006"/>
                <a:gd name="T6" fmla="*/ 431 w 431"/>
                <a:gd name="T7" fmla="*/ 1006 h 1006"/>
                <a:gd name="T8" fmla="*/ 431 w 431"/>
                <a:gd name="T9" fmla="*/ 500 h 1006"/>
              </a:gdLst>
              <a:ahLst/>
              <a:cxnLst>
                <a:cxn ang="0">
                  <a:pos x="T0" y="T1"/>
                </a:cxn>
                <a:cxn ang="0">
                  <a:pos x="T2" y="T3"/>
                </a:cxn>
                <a:cxn ang="0">
                  <a:pos x="T4" y="T5"/>
                </a:cxn>
                <a:cxn ang="0">
                  <a:pos x="T6" y="T7"/>
                </a:cxn>
                <a:cxn ang="0">
                  <a:pos x="T8" y="T9"/>
                </a:cxn>
              </a:cxnLst>
              <a:rect l="0" t="0" r="r" b="b"/>
              <a:pathLst>
                <a:path w="431" h="1006">
                  <a:moveTo>
                    <a:pt x="431" y="500"/>
                  </a:moveTo>
                  <a:lnTo>
                    <a:pt x="0" y="0"/>
                  </a:lnTo>
                  <a:lnTo>
                    <a:pt x="0" y="507"/>
                  </a:lnTo>
                  <a:lnTo>
                    <a:pt x="431" y="1006"/>
                  </a:lnTo>
                  <a:lnTo>
                    <a:pt x="431" y="500"/>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9" name="Freeform 7">
              <a:extLst>
                <a:ext uri="{FF2B5EF4-FFF2-40B4-BE49-F238E27FC236}">
                  <a16:creationId xmlns:a16="http://schemas.microsoft.com/office/drawing/2014/main" id="{1F5F50C8-8D47-5D4D-AEB7-EE0D1287B79E}"/>
                </a:ext>
              </a:extLst>
            </p:cNvPr>
            <p:cNvSpPr>
              <a:spLocks/>
            </p:cNvSpPr>
            <p:nvPr/>
          </p:nvSpPr>
          <p:spPr bwMode="auto">
            <a:xfrm>
              <a:off x="10774771" y="2376847"/>
              <a:ext cx="1417229" cy="546349"/>
            </a:xfrm>
            <a:custGeom>
              <a:avLst/>
              <a:gdLst>
                <a:gd name="T0" fmla="*/ 864 w 1297"/>
                <a:gd name="T1" fmla="*/ 0 h 500"/>
                <a:gd name="T2" fmla="*/ 0 w 1297"/>
                <a:gd name="T3" fmla="*/ 0 h 500"/>
                <a:gd name="T4" fmla="*/ 431 w 1297"/>
                <a:gd name="T5" fmla="*/ 500 h 500"/>
                <a:gd name="T6" fmla="*/ 1297 w 1297"/>
                <a:gd name="T7" fmla="*/ 500 h 500"/>
                <a:gd name="T8" fmla="*/ 864 w 1297"/>
                <a:gd name="T9" fmla="*/ 0 h 500"/>
              </a:gdLst>
              <a:ahLst/>
              <a:cxnLst>
                <a:cxn ang="0">
                  <a:pos x="T0" y="T1"/>
                </a:cxn>
                <a:cxn ang="0">
                  <a:pos x="T2" y="T3"/>
                </a:cxn>
                <a:cxn ang="0">
                  <a:pos x="T4" y="T5"/>
                </a:cxn>
                <a:cxn ang="0">
                  <a:pos x="T6" y="T7"/>
                </a:cxn>
                <a:cxn ang="0">
                  <a:pos x="T8" y="T9"/>
                </a:cxn>
              </a:cxnLst>
              <a:rect l="0" t="0" r="r" b="b"/>
              <a:pathLst>
                <a:path w="1297" h="500">
                  <a:moveTo>
                    <a:pt x="864" y="0"/>
                  </a:moveTo>
                  <a:lnTo>
                    <a:pt x="0" y="0"/>
                  </a:lnTo>
                  <a:lnTo>
                    <a:pt x="431" y="500"/>
                  </a:lnTo>
                  <a:lnTo>
                    <a:pt x="1297" y="500"/>
                  </a:lnTo>
                  <a:lnTo>
                    <a:pt x="864" y="0"/>
                  </a:lnTo>
                  <a:close/>
                </a:path>
              </a:pathLst>
            </a:custGeom>
            <a:solidFill>
              <a:schemeClr val="accent5">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0" name="Freeform 8">
              <a:extLst>
                <a:ext uri="{FF2B5EF4-FFF2-40B4-BE49-F238E27FC236}">
                  <a16:creationId xmlns:a16="http://schemas.microsoft.com/office/drawing/2014/main" id="{D6E1EBBA-2BB2-C34B-888D-734DCDB7D5C2}"/>
                </a:ext>
              </a:extLst>
            </p:cNvPr>
            <p:cNvSpPr>
              <a:spLocks/>
            </p:cNvSpPr>
            <p:nvPr/>
          </p:nvSpPr>
          <p:spPr bwMode="auto">
            <a:xfrm>
              <a:off x="10774771" y="2641280"/>
              <a:ext cx="470953" cy="638135"/>
            </a:xfrm>
            <a:custGeom>
              <a:avLst/>
              <a:gdLst>
                <a:gd name="T0" fmla="*/ 431 w 431"/>
                <a:gd name="T1" fmla="*/ 499 h 584"/>
                <a:gd name="T2" fmla="*/ 0 w 431"/>
                <a:gd name="T3" fmla="*/ 0 h 584"/>
                <a:gd name="T4" fmla="*/ 0 w 431"/>
                <a:gd name="T5" fmla="*/ 85 h 584"/>
                <a:gd name="T6" fmla="*/ 431 w 431"/>
                <a:gd name="T7" fmla="*/ 584 h 584"/>
                <a:gd name="T8" fmla="*/ 431 w 431"/>
                <a:gd name="T9" fmla="*/ 499 h 584"/>
              </a:gdLst>
              <a:ahLst/>
              <a:cxnLst>
                <a:cxn ang="0">
                  <a:pos x="T0" y="T1"/>
                </a:cxn>
                <a:cxn ang="0">
                  <a:pos x="T2" y="T3"/>
                </a:cxn>
                <a:cxn ang="0">
                  <a:pos x="T4" y="T5"/>
                </a:cxn>
                <a:cxn ang="0">
                  <a:pos x="T6" y="T7"/>
                </a:cxn>
                <a:cxn ang="0">
                  <a:pos x="T8" y="T9"/>
                </a:cxn>
              </a:cxnLst>
              <a:rect l="0" t="0" r="r" b="b"/>
              <a:pathLst>
                <a:path w="431" h="584">
                  <a:moveTo>
                    <a:pt x="431" y="499"/>
                  </a:moveTo>
                  <a:lnTo>
                    <a:pt x="0" y="0"/>
                  </a:lnTo>
                  <a:lnTo>
                    <a:pt x="0" y="85"/>
                  </a:lnTo>
                  <a:lnTo>
                    <a:pt x="431" y="584"/>
                  </a:lnTo>
                  <a:lnTo>
                    <a:pt x="431" y="499"/>
                  </a:lnTo>
                  <a:close/>
                </a:path>
              </a:pathLst>
            </a:custGeom>
            <a:solidFill>
              <a:schemeClr val="bg1">
                <a:alpha val="2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1" name="Freeform 9">
              <a:extLst>
                <a:ext uri="{FF2B5EF4-FFF2-40B4-BE49-F238E27FC236}">
                  <a16:creationId xmlns:a16="http://schemas.microsoft.com/office/drawing/2014/main" id="{0E4020B5-5FF0-B647-B8E2-1790D4E0AD8B}"/>
                </a:ext>
              </a:extLst>
            </p:cNvPr>
            <p:cNvSpPr>
              <a:spLocks/>
            </p:cNvSpPr>
            <p:nvPr/>
          </p:nvSpPr>
          <p:spPr bwMode="auto">
            <a:xfrm>
              <a:off x="11245724" y="3088193"/>
              <a:ext cx="640321" cy="289565"/>
            </a:xfrm>
            <a:custGeom>
              <a:avLst/>
              <a:gdLst>
                <a:gd name="T0" fmla="*/ 0 w 586"/>
                <a:gd name="T1" fmla="*/ 90 h 265"/>
                <a:gd name="T2" fmla="*/ 419 w 586"/>
                <a:gd name="T3" fmla="*/ 90 h 265"/>
                <a:gd name="T4" fmla="*/ 419 w 586"/>
                <a:gd name="T5" fmla="*/ 0 h 265"/>
                <a:gd name="T6" fmla="*/ 586 w 586"/>
                <a:gd name="T7" fmla="*/ 133 h 265"/>
                <a:gd name="T8" fmla="*/ 419 w 586"/>
                <a:gd name="T9" fmla="*/ 265 h 265"/>
                <a:gd name="T10" fmla="*/ 419 w 586"/>
                <a:gd name="T11" fmla="*/ 175 h 265"/>
                <a:gd name="T12" fmla="*/ 0 w 586"/>
                <a:gd name="T13" fmla="*/ 175 h 265"/>
                <a:gd name="T14" fmla="*/ 0 w 586"/>
                <a:gd name="T15" fmla="*/ 90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6" h="265">
                  <a:moveTo>
                    <a:pt x="0" y="90"/>
                  </a:moveTo>
                  <a:lnTo>
                    <a:pt x="419" y="90"/>
                  </a:lnTo>
                  <a:lnTo>
                    <a:pt x="419" y="0"/>
                  </a:lnTo>
                  <a:lnTo>
                    <a:pt x="586" y="133"/>
                  </a:lnTo>
                  <a:lnTo>
                    <a:pt x="419" y="265"/>
                  </a:lnTo>
                  <a:lnTo>
                    <a:pt x="419" y="175"/>
                  </a:lnTo>
                  <a:lnTo>
                    <a:pt x="0" y="175"/>
                  </a:lnTo>
                  <a:lnTo>
                    <a:pt x="0" y="90"/>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grpSp>
        <p:nvGrpSpPr>
          <p:cNvPr id="12" name="Group 11">
            <a:extLst>
              <a:ext uri="{FF2B5EF4-FFF2-40B4-BE49-F238E27FC236}">
                <a16:creationId xmlns:a16="http://schemas.microsoft.com/office/drawing/2014/main" id="{3C212531-721C-B84F-B8DE-5A3E1534F418}"/>
              </a:ext>
            </a:extLst>
          </p:cNvPr>
          <p:cNvGrpSpPr/>
          <p:nvPr/>
        </p:nvGrpSpPr>
        <p:grpSpPr>
          <a:xfrm>
            <a:off x="18927445" y="4658253"/>
            <a:ext cx="3268108" cy="9055962"/>
            <a:chOff x="9828495" y="2930844"/>
            <a:chExt cx="1417229" cy="3927156"/>
          </a:xfrm>
        </p:grpSpPr>
        <p:sp>
          <p:nvSpPr>
            <p:cNvPr id="13" name="Rectangle 10">
              <a:extLst>
                <a:ext uri="{FF2B5EF4-FFF2-40B4-BE49-F238E27FC236}">
                  <a16:creationId xmlns:a16="http://schemas.microsoft.com/office/drawing/2014/main" id="{26BC563F-F7FD-894F-B7C8-248D838FB2F1}"/>
                </a:ext>
              </a:extLst>
            </p:cNvPr>
            <p:cNvSpPr>
              <a:spLocks noChangeArrowheads="1"/>
            </p:cNvSpPr>
            <p:nvPr/>
          </p:nvSpPr>
          <p:spPr bwMode="auto">
            <a:xfrm>
              <a:off x="10301633" y="3476101"/>
              <a:ext cx="944091" cy="3381899"/>
            </a:xfrm>
            <a:prstGeom prst="rect">
              <a:avLst/>
            </a:prstGeom>
            <a:solidFill>
              <a:schemeClr val="accent4"/>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4" name="Freeform 11">
              <a:extLst>
                <a:ext uri="{FF2B5EF4-FFF2-40B4-BE49-F238E27FC236}">
                  <a16:creationId xmlns:a16="http://schemas.microsoft.com/office/drawing/2014/main" id="{10F92E0B-8CAF-B04C-B9DA-02DF0550BAE8}"/>
                </a:ext>
              </a:extLst>
            </p:cNvPr>
            <p:cNvSpPr>
              <a:spLocks/>
            </p:cNvSpPr>
            <p:nvPr/>
          </p:nvSpPr>
          <p:spPr bwMode="auto">
            <a:xfrm>
              <a:off x="9828495" y="2930844"/>
              <a:ext cx="473138" cy="1098161"/>
            </a:xfrm>
            <a:custGeom>
              <a:avLst/>
              <a:gdLst>
                <a:gd name="T0" fmla="*/ 433 w 433"/>
                <a:gd name="T1" fmla="*/ 499 h 1005"/>
                <a:gd name="T2" fmla="*/ 0 w 433"/>
                <a:gd name="T3" fmla="*/ 0 h 1005"/>
                <a:gd name="T4" fmla="*/ 0 w 433"/>
                <a:gd name="T5" fmla="*/ 506 h 1005"/>
                <a:gd name="T6" fmla="*/ 433 w 433"/>
                <a:gd name="T7" fmla="*/ 1005 h 1005"/>
                <a:gd name="T8" fmla="*/ 433 w 433"/>
                <a:gd name="T9" fmla="*/ 499 h 1005"/>
              </a:gdLst>
              <a:ahLst/>
              <a:cxnLst>
                <a:cxn ang="0">
                  <a:pos x="T0" y="T1"/>
                </a:cxn>
                <a:cxn ang="0">
                  <a:pos x="T2" y="T3"/>
                </a:cxn>
                <a:cxn ang="0">
                  <a:pos x="T4" y="T5"/>
                </a:cxn>
                <a:cxn ang="0">
                  <a:pos x="T6" y="T7"/>
                </a:cxn>
                <a:cxn ang="0">
                  <a:pos x="T8" y="T9"/>
                </a:cxn>
              </a:cxnLst>
              <a:rect l="0" t="0" r="r" b="b"/>
              <a:pathLst>
                <a:path w="433" h="1005">
                  <a:moveTo>
                    <a:pt x="433" y="499"/>
                  </a:moveTo>
                  <a:lnTo>
                    <a:pt x="0" y="0"/>
                  </a:lnTo>
                  <a:lnTo>
                    <a:pt x="0" y="506"/>
                  </a:lnTo>
                  <a:lnTo>
                    <a:pt x="433" y="1005"/>
                  </a:lnTo>
                  <a:lnTo>
                    <a:pt x="433" y="499"/>
                  </a:lnTo>
                  <a:close/>
                </a:path>
              </a:pathLst>
            </a:custGeom>
            <a:solidFill>
              <a:schemeClr val="accent4">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5" name="Freeform 12">
              <a:extLst>
                <a:ext uri="{FF2B5EF4-FFF2-40B4-BE49-F238E27FC236}">
                  <a16:creationId xmlns:a16="http://schemas.microsoft.com/office/drawing/2014/main" id="{BDB27ABF-BF39-0248-A0B7-B8893AD47962}"/>
                </a:ext>
              </a:extLst>
            </p:cNvPr>
            <p:cNvSpPr>
              <a:spLocks/>
            </p:cNvSpPr>
            <p:nvPr/>
          </p:nvSpPr>
          <p:spPr bwMode="auto">
            <a:xfrm>
              <a:off x="9828495" y="2930844"/>
              <a:ext cx="1416136" cy="545256"/>
            </a:xfrm>
            <a:custGeom>
              <a:avLst/>
              <a:gdLst>
                <a:gd name="T0" fmla="*/ 866 w 1297"/>
                <a:gd name="T1" fmla="*/ 0 h 499"/>
                <a:gd name="T2" fmla="*/ 0 w 1297"/>
                <a:gd name="T3" fmla="*/ 0 h 499"/>
                <a:gd name="T4" fmla="*/ 433 w 1297"/>
                <a:gd name="T5" fmla="*/ 499 h 499"/>
                <a:gd name="T6" fmla="*/ 1297 w 1297"/>
                <a:gd name="T7" fmla="*/ 499 h 499"/>
                <a:gd name="T8" fmla="*/ 866 w 1297"/>
                <a:gd name="T9" fmla="*/ 0 h 499"/>
              </a:gdLst>
              <a:ahLst/>
              <a:cxnLst>
                <a:cxn ang="0">
                  <a:pos x="T0" y="T1"/>
                </a:cxn>
                <a:cxn ang="0">
                  <a:pos x="T2" y="T3"/>
                </a:cxn>
                <a:cxn ang="0">
                  <a:pos x="T4" y="T5"/>
                </a:cxn>
                <a:cxn ang="0">
                  <a:pos x="T6" y="T7"/>
                </a:cxn>
                <a:cxn ang="0">
                  <a:pos x="T8" y="T9"/>
                </a:cxn>
              </a:cxnLst>
              <a:rect l="0" t="0" r="r" b="b"/>
              <a:pathLst>
                <a:path w="1297" h="499">
                  <a:moveTo>
                    <a:pt x="866" y="0"/>
                  </a:moveTo>
                  <a:lnTo>
                    <a:pt x="0" y="0"/>
                  </a:lnTo>
                  <a:lnTo>
                    <a:pt x="433" y="499"/>
                  </a:lnTo>
                  <a:lnTo>
                    <a:pt x="1297" y="499"/>
                  </a:lnTo>
                  <a:lnTo>
                    <a:pt x="866" y="0"/>
                  </a:lnTo>
                  <a:close/>
                </a:path>
              </a:pathLst>
            </a:custGeom>
            <a:solidFill>
              <a:schemeClr val="accent4">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6" name="Freeform 13">
              <a:extLst>
                <a:ext uri="{FF2B5EF4-FFF2-40B4-BE49-F238E27FC236}">
                  <a16:creationId xmlns:a16="http://schemas.microsoft.com/office/drawing/2014/main" id="{4D5A85FC-3EDF-7441-963F-A41B1FF30E4F}"/>
                </a:ext>
              </a:extLst>
            </p:cNvPr>
            <p:cNvSpPr>
              <a:spLocks/>
            </p:cNvSpPr>
            <p:nvPr/>
          </p:nvSpPr>
          <p:spPr bwMode="auto">
            <a:xfrm>
              <a:off x="9828495" y="3194185"/>
              <a:ext cx="473138" cy="638135"/>
            </a:xfrm>
            <a:custGeom>
              <a:avLst/>
              <a:gdLst>
                <a:gd name="T0" fmla="*/ 433 w 433"/>
                <a:gd name="T1" fmla="*/ 499 h 584"/>
                <a:gd name="T2" fmla="*/ 0 w 433"/>
                <a:gd name="T3" fmla="*/ 0 h 584"/>
                <a:gd name="T4" fmla="*/ 0 w 433"/>
                <a:gd name="T5" fmla="*/ 88 h 584"/>
                <a:gd name="T6" fmla="*/ 433 w 433"/>
                <a:gd name="T7" fmla="*/ 584 h 584"/>
                <a:gd name="T8" fmla="*/ 433 w 433"/>
                <a:gd name="T9" fmla="*/ 499 h 584"/>
              </a:gdLst>
              <a:ahLst/>
              <a:cxnLst>
                <a:cxn ang="0">
                  <a:pos x="T0" y="T1"/>
                </a:cxn>
                <a:cxn ang="0">
                  <a:pos x="T2" y="T3"/>
                </a:cxn>
                <a:cxn ang="0">
                  <a:pos x="T4" y="T5"/>
                </a:cxn>
                <a:cxn ang="0">
                  <a:pos x="T6" y="T7"/>
                </a:cxn>
                <a:cxn ang="0">
                  <a:pos x="T8" y="T9"/>
                </a:cxn>
              </a:cxnLst>
              <a:rect l="0" t="0" r="r" b="b"/>
              <a:pathLst>
                <a:path w="433" h="584">
                  <a:moveTo>
                    <a:pt x="433" y="499"/>
                  </a:moveTo>
                  <a:lnTo>
                    <a:pt x="0" y="0"/>
                  </a:lnTo>
                  <a:lnTo>
                    <a:pt x="0" y="88"/>
                  </a:lnTo>
                  <a:lnTo>
                    <a:pt x="433" y="584"/>
                  </a:lnTo>
                  <a:lnTo>
                    <a:pt x="433" y="499"/>
                  </a:lnTo>
                  <a:close/>
                </a:path>
              </a:pathLst>
            </a:custGeom>
            <a:solidFill>
              <a:schemeClr val="bg1">
                <a:alpha val="2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7" name="Freeform 14">
              <a:extLst>
                <a:ext uri="{FF2B5EF4-FFF2-40B4-BE49-F238E27FC236}">
                  <a16:creationId xmlns:a16="http://schemas.microsoft.com/office/drawing/2014/main" id="{E2615F80-FE65-AD45-B8BE-3E7C8D539C38}"/>
                </a:ext>
              </a:extLst>
            </p:cNvPr>
            <p:cNvSpPr>
              <a:spLocks/>
            </p:cNvSpPr>
            <p:nvPr/>
          </p:nvSpPr>
          <p:spPr bwMode="auto">
            <a:xfrm>
              <a:off x="10301633" y="3641098"/>
              <a:ext cx="641414" cy="289565"/>
            </a:xfrm>
            <a:custGeom>
              <a:avLst/>
              <a:gdLst>
                <a:gd name="T0" fmla="*/ 0 w 587"/>
                <a:gd name="T1" fmla="*/ 90 h 265"/>
                <a:gd name="T2" fmla="*/ 419 w 587"/>
                <a:gd name="T3" fmla="*/ 90 h 265"/>
                <a:gd name="T4" fmla="*/ 419 w 587"/>
                <a:gd name="T5" fmla="*/ 0 h 265"/>
                <a:gd name="T6" fmla="*/ 587 w 587"/>
                <a:gd name="T7" fmla="*/ 133 h 265"/>
                <a:gd name="T8" fmla="*/ 419 w 587"/>
                <a:gd name="T9" fmla="*/ 265 h 265"/>
                <a:gd name="T10" fmla="*/ 419 w 587"/>
                <a:gd name="T11" fmla="*/ 175 h 265"/>
                <a:gd name="T12" fmla="*/ 0 w 587"/>
                <a:gd name="T13" fmla="*/ 175 h 265"/>
                <a:gd name="T14" fmla="*/ 0 w 587"/>
                <a:gd name="T15" fmla="*/ 90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7" h="265">
                  <a:moveTo>
                    <a:pt x="0" y="90"/>
                  </a:moveTo>
                  <a:lnTo>
                    <a:pt x="419" y="90"/>
                  </a:lnTo>
                  <a:lnTo>
                    <a:pt x="419" y="0"/>
                  </a:lnTo>
                  <a:lnTo>
                    <a:pt x="587" y="133"/>
                  </a:lnTo>
                  <a:lnTo>
                    <a:pt x="419" y="265"/>
                  </a:lnTo>
                  <a:lnTo>
                    <a:pt x="419" y="175"/>
                  </a:lnTo>
                  <a:lnTo>
                    <a:pt x="0" y="175"/>
                  </a:lnTo>
                  <a:lnTo>
                    <a:pt x="0" y="90"/>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grpSp>
        <p:nvGrpSpPr>
          <p:cNvPr id="18" name="Group 17">
            <a:extLst>
              <a:ext uri="{FF2B5EF4-FFF2-40B4-BE49-F238E27FC236}">
                <a16:creationId xmlns:a16="http://schemas.microsoft.com/office/drawing/2014/main" id="{E9900829-92CB-5741-B623-D74A02B12D27}"/>
              </a:ext>
            </a:extLst>
          </p:cNvPr>
          <p:cNvGrpSpPr/>
          <p:nvPr/>
        </p:nvGrpSpPr>
        <p:grpSpPr>
          <a:xfrm>
            <a:off x="16752905" y="5933245"/>
            <a:ext cx="3265587" cy="7780971"/>
            <a:chOff x="8885497" y="3483749"/>
            <a:chExt cx="1416136" cy="3374251"/>
          </a:xfrm>
        </p:grpSpPr>
        <p:sp>
          <p:nvSpPr>
            <p:cNvPr id="19" name="Freeform 15">
              <a:extLst>
                <a:ext uri="{FF2B5EF4-FFF2-40B4-BE49-F238E27FC236}">
                  <a16:creationId xmlns:a16="http://schemas.microsoft.com/office/drawing/2014/main" id="{A9B76EAD-188B-E442-B2D3-ADC3598A63AF}"/>
                </a:ext>
              </a:extLst>
            </p:cNvPr>
            <p:cNvSpPr>
              <a:spLocks/>
            </p:cNvSpPr>
            <p:nvPr/>
          </p:nvSpPr>
          <p:spPr bwMode="auto">
            <a:xfrm>
              <a:off x="8885497" y="3483749"/>
              <a:ext cx="473138" cy="1099254"/>
            </a:xfrm>
            <a:custGeom>
              <a:avLst/>
              <a:gdLst>
                <a:gd name="T0" fmla="*/ 433 w 433"/>
                <a:gd name="T1" fmla="*/ 499 h 1006"/>
                <a:gd name="T2" fmla="*/ 0 w 433"/>
                <a:gd name="T3" fmla="*/ 0 h 1006"/>
                <a:gd name="T4" fmla="*/ 0 w 433"/>
                <a:gd name="T5" fmla="*/ 506 h 1006"/>
                <a:gd name="T6" fmla="*/ 433 w 433"/>
                <a:gd name="T7" fmla="*/ 1006 h 1006"/>
                <a:gd name="T8" fmla="*/ 433 w 433"/>
                <a:gd name="T9" fmla="*/ 499 h 1006"/>
              </a:gdLst>
              <a:ahLst/>
              <a:cxnLst>
                <a:cxn ang="0">
                  <a:pos x="T0" y="T1"/>
                </a:cxn>
                <a:cxn ang="0">
                  <a:pos x="T2" y="T3"/>
                </a:cxn>
                <a:cxn ang="0">
                  <a:pos x="T4" y="T5"/>
                </a:cxn>
                <a:cxn ang="0">
                  <a:pos x="T6" y="T7"/>
                </a:cxn>
                <a:cxn ang="0">
                  <a:pos x="T8" y="T9"/>
                </a:cxn>
              </a:cxnLst>
              <a:rect l="0" t="0" r="r" b="b"/>
              <a:pathLst>
                <a:path w="433" h="1006">
                  <a:moveTo>
                    <a:pt x="433" y="499"/>
                  </a:moveTo>
                  <a:lnTo>
                    <a:pt x="0" y="0"/>
                  </a:lnTo>
                  <a:lnTo>
                    <a:pt x="0" y="506"/>
                  </a:lnTo>
                  <a:lnTo>
                    <a:pt x="433" y="1006"/>
                  </a:lnTo>
                  <a:lnTo>
                    <a:pt x="433" y="499"/>
                  </a:lnTo>
                  <a:close/>
                </a:path>
              </a:pathLst>
            </a:custGeom>
            <a:solidFill>
              <a:schemeClr val="accent3">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nvGrpSpPr>
            <p:cNvPr id="20" name="Group 19">
              <a:extLst>
                <a:ext uri="{FF2B5EF4-FFF2-40B4-BE49-F238E27FC236}">
                  <a16:creationId xmlns:a16="http://schemas.microsoft.com/office/drawing/2014/main" id="{1FA2B7F6-180E-2243-BEB2-0B28E76A9EEB}"/>
                </a:ext>
              </a:extLst>
            </p:cNvPr>
            <p:cNvGrpSpPr/>
            <p:nvPr/>
          </p:nvGrpSpPr>
          <p:grpSpPr>
            <a:xfrm>
              <a:off x="8885497" y="3483749"/>
              <a:ext cx="1416136" cy="3374251"/>
              <a:chOff x="8885497" y="3483749"/>
              <a:chExt cx="1416136" cy="3374251"/>
            </a:xfrm>
          </p:grpSpPr>
          <p:sp>
            <p:nvSpPr>
              <p:cNvPr id="21" name="Rectangle 16">
                <a:extLst>
                  <a:ext uri="{FF2B5EF4-FFF2-40B4-BE49-F238E27FC236}">
                    <a16:creationId xmlns:a16="http://schemas.microsoft.com/office/drawing/2014/main" id="{65030BA0-976C-114B-8F3F-3299A93F75AA}"/>
                  </a:ext>
                </a:extLst>
              </p:cNvPr>
              <p:cNvSpPr>
                <a:spLocks noChangeArrowheads="1"/>
              </p:cNvSpPr>
              <p:nvPr/>
            </p:nvSpPr>
            <p:spPr bwMode="auto">
              <a:xfrm>
                <a:off x="9358635" y="4029006"/>
                <a:ext cx="942998" cy="2828994"/>
              </a:xfrm>
              <a:prstGeom prst="rect">
                <a:avLst/>
              </a:pr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2" name="Freeform 17">
                <a:extLst>
                  <a:ext uri="{FF2B5EF4-FFF2-40B4-BE49-F238E27FC236}">
                    <a16:creationId xmlns:a16="http://schemas.microsoft.com/office/drawing/2014/main" id="{970CD6F3-8677-FB48-92BD-1DD0C0BE7158}"/>
                  </a:ext>
                </a:extLst>
              </p:cNvPr>
              <p:cNvSpPr>
                <a:spLocks/>
              </p:cNvSpPr>
              <p:nvPr/>
            </p:nvSpPr>
            <p:spPr bwMode="auto">
              <a:xfrm>
                <a:off x="8885497" y="3483749"/>
                <a:ext cx="1416136" cy="545256"/>
              </a:xfrm>
              <a:custGeom>
                <a:avLst/>
                <a:gdLst>
                  <a:gd name="T0" fmla="*/ 863 w 1296"/>
                  <a:gd name="T1" fmla="*/ 0 h 499"/>
                  <a:gd name="T2" fmla="*/ 0 w 1296"/>
                  <a:gd name="T3" fmla="*/ 0 h 499"/>
                  <a:gd name="T4" fmla="*/ 433 w 1296"/>
                  <a:gd name="T5" fmla="*/ 499 h 499"/>
                  <a:gd name="T6" fmla="*/ 1296 w 1296"/>
                  <a:gd name="T7" fmla="*/ 499 h 499"/>
                  <a:gd name="T8" fmla="*/ 863 w 1296"/>
                  <a:gd name="T9" fmla="*/ 0 h 499"/>
                </a:gdLst>
                <a:ahLst/>
                <a:cxnLst>
                  <a:cxn ang="0">
                    <a:pos x="T0" y="T1"/>
                  </a:cxn>
                  <a:cxn ang="0">
                    <a:pos x="T2" y="T3"/>
                  </a:cxn>
                  <a:cxn ang="0">
                    <a:pos x="T4" y="T5"/>
                  </a:cxn>
                  <a:cxn ang="0">
                    <a:pos x="T6" y="T7"/>
                  </a:cxn>
                  <a:cxn ang="0">
                    <a:pos x="T8" y="T9"/>
                  </a:cxn>
                </a:cxnLst>
                <a:rect l="0" t="0" r="r" b="b"/>
                <a:pathLst>
                  <a:path w="1296" h="499">
                    <a:moveTo>
                      <a:pt x="863" y="0"/>
                    </a:moveTo>
                    <a:lnTo>
                      <a:pt x="0" y="0"/>
                    </a:lnTo>
                    <a:lnTo>
                      <a:pt x="433" y="499"/>
                    </a:lnTo>
                    <a:lnTo>
                      <a:pt x="1296" y="499"/>
                    </a:lnTo>
                    <a:lnTo>
                      <a:pt x="863" y="0"/>
                    </a:lnTo>
                    <a:close/>
                  </a:path>
                </a:pathLst>
              </a:custGeom>
              <a:solidFill>
                <a:schemeClr val="accent3">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3" name="Freeform 18">
                <a:extLst>
                  <a:ext uri="{FF2B5EF4-FFF2-40B4-BE49-F238E27FC236}">
                    <a16:creationId xmlns:a16="http://schemas.microsoft.com/office/drawing/2014/main" id="{646C99A3-5B54-3A43-B52B-E931FF2CB3C5}"/>
                  </a:ext>
                </a:extLst>
              </p:cNvPr>
              <p:cNvSpPr>
                <a:spLocks/>
              </p:cNvSpPr>
              <p:nvPr/>
            </p:nvSpPr>
            <p:spPr bwMode="auto">
              <a:xfrm>
                <a:off x="8885497" y="3747090"/>
                <a:ext cx="473138" cy="641413"/>
              </a:xfrm>
              <a:custGeom>
                <a:avLst/>
                <a:gdLst>
                  <a:gd name="T0" fmla="*/ 433 w 433"/>
                  <a:gd name="T1" fmla="*/ 500 h 587"/>
                  <a:gd name="T2" fmla="*/ 0 w 433"/>
                  <a:gd name="T3" fmla="*/ 0 h 587"/>
                  <a:gd name="T4" fmla="*/ 0 w 433"/>
                  <a:gd name="T5" fmla="*/ 88 h 587"/>
                  <a:gd name="T6" fmla="*/ 433 w 433"/>
                  <a:gd name="T7" fmla="*/ 587 h 587"/>
                  <a:gd name="T8" fmla="*/ 433 w 433"/>
                  <a:gd name="T9" fmla="*/ 500 h 587"/>
                </a:gdLst>
                <a:ahLst/>
                <a:cxnLst>
                  <a:cxn ang="0">
                    <a:pos x="T0" y="T1"/>
                  </a:cxn>
                  <a:cxn ang="0">
                    <a:pos x="T2" y="T3"/>
                  </a:cxn>
                  <a:cxn ang="0">
                    <a:pos x="T4" y="T5"/>
                  </a:cxn>
                  <a:cxn ang="0">
                    <a:pos x="T6" y="T7"/>
                  </a:cxn>
                  <a:cxn ang="0">
                    <a:pos x="T8" y="T9"/>
                  </a:cxn>
                </a:cxnLst>
                <a:rect l="0" t="0" r="r" b="b"/>
                <a:pathLst>
                  <a:path w="433" h="587">
                    <a:moveTo>
                      <a:pt x="433" y="500"/>
                    </a:moveTo>
                    <a:lnTo>
                      <a:pt x="0" y="0"/>
                    </a:lnTo>
                    <a:lnTo>
                      <a:pt x="0" y="88"/>
                    </a:lnTo>
                    <a:lnTo>
                      <a:pt x="433" y="587"/>
                    </a:lnTo>
                    <a:lnTo>
                      <a:pt x="433" y="500"/>
                    </a:lnTo>
                    <a:close/>
                  </a:path>
                </a:pathLst>
              </a:custGeom>
              <a:solidFill>
                <a:schemeClr val="bg1">
                  <a:alpha val="2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4" name="Freeform 19">
                <a:extLst>
                  <a:ext uri="{FF2B5EF4-FFF2-40B4-BE49-F238E27FC236}">
                    <a16:creationId xmlns:a16="http://schemas.microsoft.com/office/drawing/2014/main" id="{5D1484C3-A777-D342-8DAE-3C69F70C199E}"/>
                  </a:ext>
                </a:extLst>
              </p:cNvPr>
              <p:cNvSpPr>
                <a:spLocks/>
              </p:cNvSpPr>
              <p:nvPr/>
            </p:nvSpPr>
            <p:spPr bwMode="auto">
              <a:xfrm>
                <a:off x="9358635" y="4195096"/>
                <a:ext cx="640321" cy="289565"/>
              </a:xfrm>
              <a:custGeom>
                <a:avLst/>
                <a:gdLst>
                  <a:gd name="T0" fmla="*/ 0 w 586"/>
                  <a:gd name="T1" fmla="*/ 90 h 265"/>
                  <a:gd name="T2" fmla="*/ 419 w 586"/>
                  <a:gd name="T3" fmla="*/ 90 h 265"/>
                  <a:gd name="T4" fmla="*/ 419 w 586"/>
                  <a:gd name="T5" fmla="*/ 0 h 265"/>
                  <a:gd name="T6" fmla="*/ 586 w 586"/>
                  <a:gd name="T7" fmla="*/ 132 h 265"/>
                  <a:gd name="T8" fmla="*/ 419 w 586"/>
                  <a:gd name="T9" fmla="*/ 265 h 265"/>
                  <a:gd name="T10" fmla="*/ 419 w 586"/>
                  <a:gd name="T11" fmla="*/ 177 h 265"/>
                  <a:gd name="T12" fmla="*/ 0 w 586"/>
                  <a:gd name="T13" fmla="*/ 177 h 265"/>
                  <a:gd name="T14" fmla="*/ 0 w 586"/>
                  <a:gd name="T15" fmla="*/ 90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6" h="265">
                    <a:moveTo>
                      <a:pt x="0" y="90"/>
                    </a:moveTo>
                    <a:lnTo>
                      <a:pt x="419" y="90"/>
                    </a:lnTo>
                    <a:lnTo>
                      <a:pt x="419" y="0"/>
                    </a:lnTo>
                    <a:lnTo>
                      <a:pt x="586" y="132"/>
                    </a:lnTo>
                    <a:lnTo>
                      <a:pt x="419" y="265"/>
                    </a:lnTo>
                    <a:lnTo>
                      <a:pt x="419" y="177"/>
                    </a:lnTo>
                    <a:lnTo>
                      <a:pt x="0" y="177"/>
                    </a:lnTo>
                    <a:lnTo>
                      <a:pt x="0" y="90"/>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grpSp>
      <p:grpSp>
        <p:nvGrpSpPr>
          <p:cNvPr id="25" name="Group 24">
            <a:extLst>
              <a:ext uri="{FF2B5EF4-FFF2-40B4-BE49-F238E27FC236}">
                <a16:creationId xmlns:a16="http://schemas.microsoft.com/office/drawing/2014/main" id="{E689DC47-4E0E-5D49-B06D-045742E77066}"/>
              </a:ext>
            </a:extLst>
          </p:cNvPr>
          <p:cNvGrpSpPr/>
          <p:nvPr/>
        </p:nvGrpSpPr>
        <p:grpSpPr>
          <a:xfrm>
            <a:off x="14575849" y="7208234"/>
            <a:ext cx="3268108" cy="6505981"/>
            <a:chOff x="7941407" y="4036654"/>
            <a:chExt cx="1417229" cy="2821346"/>
          </a:xfrm>
        </p:grpSpPr>
        <p:sp>
          <p:nvSpPr>
            <p:cNvPr id="26" name="Rectangle 25">
              <a:extLst>
                <a:ext uri="{FF2B5EF4-FFF2-40B4-BE49-F238E27FC236}">
                  <a16:creationId xmlns:a16="http://schemas.microsoft.com/office/drawing/2014/main" id="{CA178388-23A5-A54F-A217-05018581BC01}"/>
                </a:ext>
              </a:extLst>
            </p:cNvPr>
            <p:cNvSpPr>
              <a:spLocks noChangeArrowheads="1"/>
            </p:cNvSpPr>
            <p:nvPr/>
          </p:nvSpPr>
          <p:spPr bwMode="auto">
            <a:xfrm>
              <a:off x="8412359" y="4583003"/>
              <a:ext cx="946276" cy="2274997"/>
            </a:xfrm>
            <a:prstGeom prst="rect">
              <a:avLst/>
            </a:prstGeom>
            <a:solidFill>
              <a:schemeClr val="accent2"/>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7" name="Freeform 26">
              <a:extLst>
                <a:ext uri="{FF2B5EF4-FFF2-40B4-BE49-F238E27FC236}">
                  <a16:creationId xmlns:a16="http://schemas.microsoft.com/office/drawing/2014/main" id="{F41E7A73-2269-034D-8A7B-1C3DF7769EE4}"/>
                </a:ext>
              </a:extLst>
            </p:cNvPr>
            <p:cNvSpPr>
              <a:spLocks/>
            </p:cNvSpPr>
            <p:nvPr/>
          </p:nvSpPr>
          <p:spPr bwMode="auto">
            <a:xfrm>
              <a:off x="7941407" y="4036654"/>
              <a:ext cx="470953" cy="1099254"/>
            </a:xfrm>
            <a:custGeom>
              <a:avLst/>
              <a:gdLst>
                <a:gd name="T0" fmla="*/ 431 w 431"/>
                <a:gd name="T1" fmla="*/ 500 h 1006"/>
                <a:gd name="T2" fmla="*/ 0 w 431"/>
                <a:gd name="T3" fmla="*/ 0 h 1006"/>
                <a:gd name="T4" fmla="*/ 0 w 431"/>
                <a:gd name="T5" fmla="*/ 507 h 1006"/>
                <a:gd name="T6" fmla="*/ 431 w 431"/>
                <a:gd name="T7" fmla="*/ 1006 h 1006"/>
                <a:gd name="T8" fmla="*/ 431 w 431"/>
                <a:gd name="T9" fmla="*/ 500 h 1006"/>
              </a:gdLst>
              <a:ahLst/>
              <a:cxnLst>
                <a:cxn ang="0">
                  <a:pos x="T0" y="T1"/>
                </a:cxn>
                <a:cxn ang="0">
                  <a:pos x="T2" y="T3"/>
                </a:cxn>
                <a:cxn ang="0">
                  <a:pos x="T4" y="T5"/>
                </a:cxn>
                <a:cxn ang="0">
                  <a:pos x="T6" y="T7"/>
                </a:cxn>
                <a:cxn ang="0">
                  <a:pos x="T8" y="T9"/>
                </a:cxn>
              </a:cxnLst>
              <a:rect l="0" t="0" r="r" b="b"/>
              <a:pathLst>
                <a:path w="431" h="1006">
                  <a:moveTo>
                    <a:pt x="431" y="500"/>
                  </a:moveTo>
                  <a:lnTo>
                    <a:pt x="0" y="0"/>
                  </a:lnTo>
                  <a:lnTo>
                    <a:pt x="0" y="507"/>
                  </a:lnTo>
                  <a:lnTo>
                    <a:pt x="431" y="1006"/>
                  </a:lnTo>
                  <a:lnTo>
                    <a:pt x="431" y="500"/>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8" name="Freeform 27">
              <a:extLst>
                <a:ext uri="{FF2B5EF4-FFF2-40B4-BE49-F238E27FC236}">
                  <a16:creationId xmlns:a16="http://schemas.microsoft.com/office/drawing/2014/main" id="{8A733CF5-B5EB-0742-9FF0-1108E27FBAB9}"/>
                </a:ext>
              </a:extLst>
            </p:cNvPr>
            <p:cNvSpPr>
              <a:spLocks/>
            </p:cNvSpPr>
            <p:nvPr/>
          </p:nvSpPr>
          <p:spPr bwMode="auto">
            <a:xfrm>
              <a:off x="7941407" y="4036654"/>
              <a:ext cx="1417229" cy="546349"/>
            </a:xfrm>
            <a:custGeom>
              <a:avLst/>
              <a:gdLst>
                <a:gd name="T0" fmla="*/ 864 w 1297"/>
                <a:gd name="T1" fmla="*/ 0 h 500"/>
                <a:gd name="T2" fmla="*/ 0 w 1297"/>
                <a:gd name="T3" fmla="*/ 0 h 500"/>
                <a:gd name="T4" fmla="*/ 431 w 1297"/>
                <a:gd name="T5" fmla="*/ 500 h 500"/>
                <a:gd name="T6" fmla="*/ 1297 w 1297"/>
                <a:gd name="T7" fmla="*/ 500 h 500"/>
                <a:gd name="T8" fmla="*/ 864 w 1297"/>
                <a:gd name="T9" fmla="*/ 0 h 500"/>
              </a:gdLst>
              <a:ahLst/>
              <a:cxnLst>
                <a:cxn ang="0">
                  <a:pos x="T0" y="T1"/>
                </a:cxn>
                <a:cxn ang="0">
                  <a:pos x="T2" y="T3"/>
                </a:cxn>
                <a:cxn ang="0">
                  <a:pos x="T4" y="T5"/>
                </a:cxn>
                <a:cxn ang="0">
                  <a:pos x="T6" y="T7"/>
                </a:cxn>
                <a:cxn ang="0">
                  <a:pos x="T8" y="T9"/>
                </a:cxn>
              </a:cxnLst>
              <a:rect l="0" t="0" r="r" b="b"/>
              <a:pathLst>
                <a:path w="1297" h="500">
                  <a:moveTo>
                    <a:pt x="864" y="0"/>
                  </a:moveTo>
                  <a:lnTo>
                    <a:pt x="0" y="0"/>
                  </a:lnTo>
                  <a:lnTo>
                    <a:pt x="431" y="500"/>
                  </a:lnTo>
                  <a:lnTo>
                    <a:pt x="1297" y="500"/>
                  </a:lnTo>
                  <a:lnTo>
                    <a:pt x="864" y="0"/>
                  </a:lnTo>
                  <a:close/>
                </a:path>
              </a:pathLst>
            </a:custGeom>
            <a:solidFill>
              <a:schemeClr val="accent2">
                <a:lumMod val="40000"/>
                <a:lumOff val="6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9" name="Freeform 28">
              <a:extLst>
                <a:ext uri="{FF2B5EF4-FFF2-40B4-BE49-F238E27FC236}">
                  <a16:creationId xmlns:a16="http://schemas.microsoft.com/office/drawing/2014/main" id="{FAC307E3-AF82-9E48-A79D-1ECEB9216BFE}"/>
                </a:ext>
              </a:extLst>
            </p:cNvPr>
            <p:cNvSpPr>
              <a:spLocks/>
            </p:cNvSpPr>
            <p:nvPr/>
          </p:nvSpPr>
          <p:spPr bwMode="auto">
            <a:xfrm>
              <a:off x="7941407" y="4301087"/>
              <a:ext cx="470953" cy="641413"/>
            </a:xfrm>
            <a:custGeom>
              <a:avLst/>
              <a:gdLst>
                <a:gd name="T0" fmla="*/ 431 w 431"/>
                <a:gd name="T1" fmla="*/ 499 h 587"/>
                <a:gd name="T2" fmla="*/ 0 w 431"/>
                <a:gd name="T3" fmla="*/ 0 h 587"/>
                <a:gd name="T4" fmla="*/ 0 w 431"/>
                <a:gd name="T5" fmla="*/ 87 h 587"/>
                <a:gd name="T6" fmla="*/ 431 w 431"/>
                <a:gd name="T7" fmla="*/ 587 h 587"/>
                <a:gd name="T8" fmla="*/ 431 w 431"/>
                <a:gd name="T9" fmla="*/ 499 h 587"/>
              </a:gdLst>
              <a:ahLst/>
              <a:cxnLst>
                <a:cxn ang="0">
                  <a:pos x="T0" y="T1"/>
                </a:cxn>
                <a:cxn ang="0">
                  <a:pos x="T2" y="T3"/>
                </a:cxn>
                <a:cxn ang="0">
                  <a:pos x="T4" y="T5"/>
                </a:cxn>
                <a:cxn ang="0">
                  <a:pos x="T6" y="T7"/>
                </a:cxn>
                <a:cxn ang="0">
                  <a:pos x="T8" y="T9"/>
                </a:cxn>
              </a:cxnLst>
              <a:rect l="0" t="0" r="r" b="b"/>
              <a:pathLst>
                <a:path w="431" h="587">
                  <a:moveTo>
                    <a:pt x="431" y="499"/>
                  </a:moveTo>
                  <a:lnTo>
                    <a:pt x="0" y="0"/>
                  </a:lnTo>
                  <a:lnTo>
                    <a:pt x="0" y="87"/>
                  </a:lnTo>
                  <a:lnTo>
                    <a:pt x="431" y="587"/>
                  </a:lnTo>
                  <a:lnTo>
                    <a:pt x="431" y="499"/>
                  </a:lnTo>
                  <a:close/>
                </a:path>
              </a:pathLst>
            </a:custGeom>
            <a:solidFill>
              <a:schemeClr val="bg1">
                <a:alpha val="2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0" name="Freeform 29">
              <a:extLst>
                <a:ext uri="{FF2B5EF4-FFF2-40B4-BE49-F238E27FC236}">
                  <a16:creationId xmlns:a16="http://schemas.microsoft.com/office/drawing/2014/main" id="{FA21308C-1813-F440-A5D9-DEE50E2E68FE}"/>
                </a:ext>
              </a:extLst>
            </p:cNvPr>
            <p:cNvSpPr>
              <a:spLocks/>
            </p:cNvSpPr>
            <p:nvPr/>
          </p:nvSpPr>
          <p:spPr bwMode="auto">
            <a:xfrm>
              <a:off x="8412359" y="4750186"/>
              <a:ext cx="641414" cy="287379"/>
            </a:xfrm>
            <a:custGeom>
              <a:avLst/>
              <a:gdLst>
                <a:gd name="T0" fmla="*/ 0 w 587"/>
                <a:gd name="T1" fmla="*/ 88 h 263"/>
                <a:gd name="T2" fmla="*/ 419 w 587"/>
                <a:gd name="T3" fmla="*/ 88 h 263"/>
                <a:gd name="T4" fmla="*/ 419 w 587"/>
                <a:gd name="T5" fmla="*/ 0 h 263"/>
                <a:gd name="T6" fmla="*/ 587 w 587"/>
                <a:gd name="T7" fmla="*/ 131 h 263"/>
                <a:gd name="T8" fmla="*/ 419 w 587"/>
                <a:gd name="T9" fmla="*/ 263 h 263"/>
                <a:gd name="T10" fmla="*/ 419 w 587"/>
                <a:gd name="T11" fmla="*/ 176 h 263"/>
                <a:gd name="T12" fmla="*/ 0 w 587"/>
                <a:gd name="T13" fmla="*/ 176 h 263"/>
                <a:gd name="T14" fmla="*/ 0 w 587"/>
                <a:gd name="T15" fmla="*/ 88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7" h="263">
                  <a:moveTo>
                    <a:pt x="0" y="88"/>
                  </a:moveTo>
                  <a:lnTo>
                    <a:pt x="419" y="88"/>
                  </a:lnTo>
                  <a:lnTo>
                    <a:pt x="419" y="0"/>
                  </a:lnTo>
                  <a:lnTo>
                    <a:pt x="587" y="131"/>
                  </a:lnTo>
                  <a:lnTo>
                    <a:pt x="419" y="263"/>
                  </a:lnTo>
                  <a:lnTo>
                    <a:pt x="419" y="176"/>
                  </a:lnTo>
                  <a:lnTo>
                    <a:pt x="0" y="176"/>
                  </a:lnTo>
                  <a:lnTo>
                    <a:pt x="0" y="88"/>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grpSp>
        <p:nvGrpSpPr>
          <p:cNvPr id="66" name="Group 65">
            <a:extLst>
              <a:ext uri="{FF2B5EF4-FFF2-40B4-BE49-F238E27FC236}">
                <a16:creationId xmlns:a16="http://schemas.microsoft.com/office/drawing/2014/main" id="{358C314E-EE5D-6745-AF99-0E01680276F1}"/>
              </a:ext>
            </a:extLst>
          </p:cNvPr>
          <p:cNvGrpSpPr/>
          <p:nvPr/>
        </p:nvGrpSpPr>
        <p:grpSpPr>
          <a:xfrm>
            <a:off x="12396268" y="8485749"/>
            <a:ext cx="3265587" cy="5228467"/>
            <a:chOff x="6996223" y="4590653"/>
            <a:chExt cx="1416136" cy="2267347"/>
          </a:xfrm>
        </p:grpSpPr>
        <p:sp>
          <p:nvSpPr>
            <p:cNvPr id="67" name="Freeform 20">
              <a:extLst>
                <a:ext uri="{FF2B5EF4-FFF2-40B4-BE49-F238E27FC236}">
                  <a16:creationId xmlns:a16="http://schemas.microsoft.com/office/drawing/2014/main" id="{A6C96161-C5C5-A642-83DA-81722C74DA38}"/>
                </a:ext>
              </a:extLst>
            </p:cNvPr>
            <p:cNvSpPr>
              <a:spLocks/>
            </p:cNvSpPr>
            <p:nvPr/>
          </p:nvSpPr>
          <p:spPr bwMode="auto">
            <a:xfrm>
              <a:off x="6996223" y="4590653"/>
              <a:ext cx="1416136" cy="545256"/>
            </a:xfrm>
            <a:custGeom>
              <a:avLst/>
              <a:gdLst>
                <a:gd name="T0" fmla="*/ 865 w 1296"/>
                <a:gd name="T1" fmla="*/ 0 h 499"/>
                <a:gd name="T2" fmla="*/ 0 w 1296"/>
                <a:gd name="T3" fmla="*/ 0 h 499"/>
                <a:gd name="T4" fmla="*/ 432 w 1296"/>
                <a:gd name="T5" fmla="*/ 499 h 499"/>
                <a:gd name="T6" fmla="*/ 1296 w 1296"/>
                <a:gd name="T7" fmla="*/ 499 h 499"/>
                <a:gd name="T8" fmla="*/ 865 w 1296"/>
                <a:gd name="T9" fmla="*/ 0 h 499"/>
              </a:gdLst>
              <a:ahLst/>
              <a:cxnLst>
                <a:cxn ang="0">
                  <a:pos x="T0" y="T1"/>
                </a:cxn>
                <a:cxn ang="0">
                  <a:pos x="T2" y="T3"/>
                </a:cxn>
                <a:cxn ang="0">
                  <a:pos x="T4" y="T5"/>
                </a:cxn>
                <a:cxn ang="0">
                  <a:pos x="T6" y="T7"/>
                </a:cxn>
                <a:cxn ang="0">
                  <a:pos x="T8" y="T9"/>
                </a:cxn>
              </a:cxnLst>
              <a:rect l="0" t="0" r="r" b="b"/>
              <a:pathLst>
                <a:path w="1296" h="499">
                  <a:moveTo>
                    <a:pt x="865" y="0"/>
                  </a:moveTo>
                  <a:lnTo>
                    <a:pt x="0" y="0"/>
                  </a:lnTo>
                  <a:lnTo>
                    <a:pt x="432" y="499"/>
                  </a:lnTo>
                  <a:lnTo>
                    <a:pt x="1296" y="499"/>
                  </a:lnTo>
                  <a:lnTo>
                    <a:pt x="865" y="0"/>
                  </a:lnTo>
                  <a:close/>
                </a:path>
              </a:pathLst>
            </a:custGeom>
            <a:solidFill>
              <a:schemeClr val="accent1">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68" name="Rectangle 21">
              <a:extLst>
                <a:ext uri="{FF2B5EF4-FFF2-40B4-BE49-F238E27FC236}">
                  <a16:creationId xmlns:a16="http://schemas.microsoft.com/office/drawing/2014/main" id="{A5C1FA75-F11D-5E47-A17E-8B5E77068587}"/>
                </a:ext>
              </a:extLst>
            </p:cNvPr>
            <p:cNvSpPr>
              <a:spLocks noChangeArrowheads="1"/>
            </p:cNvSpPr>
            <p:nvPr/>
          </p:nvSpPr>
          <p:spPr bwMode="auto">
            <a:xfrm>
              <a:off x="7468268" y="5135908"/>
              <a:ext cx="944091" cy="1722092"/>
            </a:xfrm>
            <a:prstGeom prst="rect">
              <a:avLst/>
            </a:prstGeom>
            <a:solidFill>
              <a:schemeClr val="accent1"/>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69" name="Freeform 22">
              <a:extLst>
                <a:ext uri="{FF2B5EF4-FFF2-40B4-BE49-F238E27FC236}">
                  <a16:creationId xmlns:a16="http://schemas.microsoft.com/office/drawing/2014/main" id="{C82C53AD-05A5-EE4C-8D6F-E1E53BF16EEE}"/>
                </a:ext>
              </a:extLst>
            </p:cNvPr>
            <p:cNvSpPr>
              <a:spLocks/>
            </p:cNvSpPr>
            <p:nvPr/>
          </p:nvSpPr>
          <p:spPr bwMode="auto">
            <a:xfrm>
              <a:off x="6996223" y="4590653"/>
              <a:ext cx="472045" cy="2267347"/>
            </a:xfrm>
            <a:custGeom>
              <a:avLst/>
              <a:gdLst>
                <a:gd name="T0" fmla="*/ 432 w 432"/>
                <a:gd name="T1" fmla="*/ 499 h 2075"/>
                <a:gd name="T2" fmla="*/ 0 w 432"/>
                <a:gd name="T3" fmla="*/ 0 h 2075"/>
                <a:gd name="T4" fmla="*/ 0 w 432"/>
                <a:gd name="T5" fmla="*/ 1576 h 2075"/>
                <a:gd name="T6" fmla="*/ 432 w 432"/>
                <a:gd name="T7" fmla="*/ 2075 h 2075"/>
                <a:gd name="T8" fmla="*/ 432 w 432"/>
                <a:gd name="T9" fmla="*/ 499 h 2075"/>
              </a:gdLst>
              <a:ahLst/>
              <a:cxnLst>
                <a:cxn ang="0">
                  <a:pos x="T0" y="T1"/>
                </a:cxn>
                <a:cxn ang="0">
                  <a:pos x="T2" y="T3"/>
                </a:cxn>
                <a:cxn ang="0">
                  <a:pos x="T4" y="T5"/>
                </a:cxn>
                <a:cxn ang="0">
                  <a:pos x="T6" y="T7"/>
                </a:cxn>
                <a:cxn ang="0">
                  <a:pos x="T8" y="T9"/>
                </a:cxn>
              </a:cxnLst>
              <a:rect l="0" t="0" r="r" b="b"/>
              <a:pathLst>
                <a:path w="432" h="2075">
                  <a:moveTo>
                    <a:pt x="432" y="499"/>
                  </a:moveTo>
                  <a:lnTo>
                    <a:pt x="0" y="0"/>
                  </a:lnTo>
                  <a:lnTo>
                    <a:pt x="0" y="1576"/>
                  </a:lnTo>
                  <a:lnTo>
                    <a:pt x="432" y="2075"/>
                  </a:lnTo>
                  <a:lnTo>
                    <a:pt x="432" y="499"/>
                  </a:ln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70" name="Freeform 23">
              <a:extLst>
                <a:ext uri="{FF2B5EF4-FFF2-40B4-BE49-F238E27FC236}">
                  <a16:creationId xmlns:a16="http://schemas.microsoft.com/office/drawing/2014/main" id="{F0E68C7E-A203-7C49-9E5A-5D3DE03553CC}"/>
                </a:ext>
              </a:extLst>
            </p:cNvPr>
            <p:cNvSpPr>
              <a:spLocks/>
            </p:cNvSpPr>
            <p:nvPr/>
          </p:nvSpPr>
          <p:spPr bwMode="auto">
            <a:xfrm>
              <a:off x="7468268" y="5304184"/>
              <a:ext cx="641414" cy="286287"/>
            </a:xfrm>
            <a:custGeom>
              <a:avLst/>
              <a:gdLst>
                <a:gd name="T0" fmla="*/ 0 w 587"/>
                <a:gd name="T1" fmla="*/ 87 h 262"/>
                <a:gd name="T2" fmla="*/ 419 w 587"/>
                <a:gd name="T3" fmla="*/ 87 h 262"/>
                <a:gd name="T4" fmla="*/ 419 w 587"/>
                <a:gd name="T5" fmla="*/ 0 h 262"/>
                <a:gd name="T6" fmla="*/ 587 w 587"/>
                <a:gd name="T7" fmla="*/ 130 h 262"/>
                <a:gd name="T8" fmla="*/ 419 w 587"/>
                <a:gd name="T9" fmla="*/ 262 h 262"/>
                <a:gd name="T10" fmla="*/ 419 w 587"/>
                <a:gd name="T11" fmla="*/ 175 h 262"/>
                <a:gd name="T12" fmla="*/ 0 w 587"/>
                <a:gd name="T13" fmla="*/ 175 h 262"/>
                <a:gd name="T14" fmla="*/ 0 w 587"/>
                <a:gd name="T15" fmla="*/ 87 h 2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7" h="262">
                  <a:moveTo>
                    <a:pt x="0" y="87"/>
                  </a:moveTo>
                  <a:lnTo>
                    <a:pt x="419" y="87"/>
                  </a:lnTo>
                  <a:lnTo>
                    <a:pt x="419" y="0"/>
                  </a:lnTo>
                  <a:lnTo>
                    <a:pt x="587" y="130"/>
                  </a:lnTo>
                  <a:lnTo>
                    <a:pt x="419" y="262"/>
                  </a:lnTo>
                  <a:lnTo>
                    <a:pt x="419" y="175"/>
                  </a:lnTo>
                  <a:lnTo>
                    <a:pt x="0" y="175"/>
                  </a:lnTo>
                  <a:lnTo>
                    <a:pt x="0" y="87"/>
                  </a:lnTo>
                  <a:close/>
                </a:path>
              </a:pathLst>
            </a:custGeom>
            <a:solidFill>
              <a:schemeClr val="bg1">
                <a:alpha val="5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71" name="Freeform 24">
              <a:extLst>
                <a:ext uri="{FF2B5EF4-FFF2-40B4-BE49-F238E27FC236}">
                  <a16:creationId xmlns:a16="http://schemas.microsoft.com/office/drawing/2014/main" id="{EBB3FB2A-45F1-6A48-905F-2E414EF4F773}"/>
                </a:ext>
              </a:extLst>
            </p:cNvPr>
            <p:cNvSpPr>
              <a:spLocks/>
            </p:cNvSpPr>
            <p:nvPr/>
          </p:nvSpPr>
          <p:spPr bwMode="auto">
            <a:xfrm>
              <a:off x="6996223" y="4853992"/>
              <a:ext cx="472045" cy="641413"/>
            </a:xfrm>
            <a:custGeom>
              <a:avLst/>
              <a:gdLst>
                <a:gd name="T0" fmla="*/ 432 w 432"/>
                <a:gd name="T1" fmla="*/ 499 h 587"/>
                <a:gd name="T2" fmla="*/ 0 w 432"/>
                <a:gd name="T3" fmla="*/ 0 h 587"/>
                <a:gd name="T4" fmla="*/ 0 w 432"/>
                <a:gd name="T5" fmla="*/ 88 h 587"/>
                <a:gd name="T6" fmla="*/ 432 w 432"/>
                <a:gd name="T7" fmla="*/ 587 h 587"/>
                <a:gd name="T8" fmla="*/ 432 w 432"/>
                <a:gd name="T9" fmla="*/ 499 h 587"/>
              </a:gdLst>
              <a:ahLst/>
              <a:cxnLst>
                <a:cxn ang="0">
                  <a:pos x="T0" y="T1"/>
                </a:cxn>
                <a:cxn ang="0">
                  <a:pos x="T2" y="T3"/>
                </a:cxn>
                <a:cxn ang="0">
                  <a:pos x="T4" y="T5"/>
                </a:cxn>
                <a:cxn ang="0">
                  <a:pos x="T6" y="T7"/>
                </a:cxn>
                <a:cxn ang="0">
                  <a:pos x="T8" y="T9"/>
                </a:cxn>
              </a:cxnLst>
              <a:rect l="0" t="0" r="r" b="b"/>
              <a:pathLst>
                <a:path w="432" h="587">
                  <a:moveTo>
                    <a:pt x="432" y="499"/>
                  </a:moveTo>
                  <a:lnTo>
                    <a:pt x="0" y="0"/>
                  </a:lnTo>
                  <a:lnTo>
                    <a:pt x="0" y="88"/>
                  </a:lnTo>
                  <a:lnTo>
                    <a:pt x="432" y="587"/>
                  </a:lnTo>
                  <a:lnTo>
                    <a:pt x="432" y="499"/>
                  </a:lnTo>
                  <a:close/>
                </a:path>
              </a:pathLst>
            </a:custGeom>
            <a:solidFill>
              <a:schemeClr val="bg1">
                <a:alpha val="2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sp>
        <p:nvSpPr>
          <p:cNvPr id="74" name="Freeform 1007">
            <a:extLst>
              <a:ext uri="{FF2B5EF4-FFF2-40B4-BE49-F238E27FC236}">
                <a16:creationId xmlns:a16="http://schemas.microsoft.com/office/drawing/2014/main" id="{B08CC700-0021-2842-9BB4-681B1B602073}"/>
              </a:ext>
            </a:extLst>
          </p:cNvPr>
          <p:cNvSpPr>
            <a:spLocks noChangeAspect="1" noChangeArrowheads="1"/>
          </p:cNvSpPr>
          <p:nvPr/>
        </p:nvSpPr>
        <p:spPr bwMode="auto">
          <a:xfrm>
            <a:off x="20516037" y="11777121"/>
            <a:ext cx="1176921" cy="1176921"/>
          </a:xfrm>
          <a:custGeom>
            <a:avLst/>
            <a:gdLst>
              <a:gd name="T0" fmla="*/ 143849 w 286978"/>
              <a:gd name="T1" fmla="*/ 137343 h 286978"/>
              <a:gd name="T2" fmla="*/ 186915 w 286978"/>
              <a:gd name="T3" fmla="*/ 199453 h 286978"/>
              <a:gd name="T4" fmla="*/ 143054 w 286978"/>
              <a:gd name="T5" fmla="*/ 112044 h 286978"/>
              <a:gd name="T6" fmla="*/ 95959 w 286978"/>
              <a:gd name="T7" fmla="*/ 197661 h 286978"/>
              <a:gd name="T8" fmla="*/ 151041 w 286978"/>
              <a:gd name="T9" fmla="*/ 60477 h 286978"/>
              <a:gd name="T10" fmla="*/ 176209 w 286978"/>
              <a:gd name="T11" fmla="*/ 73824 h 286978"/>
              <a:gd name="T12" fmla="*/ 204973 w 286978"/>
              <a:gd name="T13" fmla="*/ 90420 h 286978"/>
              <a:gd name="T14" fmla="*/ 223310 w 286978"/>
              <a:gd name="T15" fmla="*/ 101244 h 286978"/>
              <a:gd name="T16" fmla="*/ 224749 w 286978"/>
              <a:gd name="T17" fmla="*/ 135878 h 286978"/>
              <a:gd name="T18" fmla="*/ 246321 w 286978"/>
              <a:gd name="T19" fmla="*/ 170874 h 286978"/>
              <a:gd name="T20" fmla="*/ 233019 w 286978"/>
              <a:gd name="T21" fmla="*/ 195767 h 286978"/>
              <a:gd name="T22" fmla="*/ 208210 w 286978"/>
              <a:gd name="T23" fmla="*/ 219579 h 286978"/>
              <a:gd name="T24" fmla="*/ 188794 w 286978"/>
              <a:gd name="T25" fmla="*/ 256378 h 286978"/>
              <a:gd name="T26" fmla="*/ 197064 w 286978"/>
              <a:gd name="T27" fmla="*/ 241225 h 286978"/>
              <a:gd name="T28" fmla="*/ 203535 w 286978"/>
              <a:gd name="T29" fmla="*/ 211281 h 286978"/>
              <a:gd name="T30" fmla="*/ 229063 w 286978"/>
              <a:gd name="T31" fmla="*/ 204065 h 286978"/>
              <a:gd name="T32" fmla="*/ 219715 w 286978"/>
              <a:gd name="T33" fmla="*/ 175203 h 286978"/>
              <a:gd name="T34" fmla="*/ 238052 w 286978"/>
              <a:gd name="T35" fmla="*/ 155721 h 286978"/>
              <a:gd name="T36" fmla="*/ 215040 w 286978"/>
              <a:gd name="T37" fmla="*/ 135519 h 286978"/>
              <a:gd name="T38" fmla="*/ 221513 w 286978"/>
              <a:gd name="T39" fmla="*/ 109904 h 286978"/>
              <a:gd name="T40" fmla="*/ 192030 w 286978"/>
              <a:gd name="T41" fmla="*/ 103048 h 286978"/>
              <a:gd name="T42" fmla="*/ 184479 w 286978"/>
              <a:gd name="T43" fmla="*/ 77793 h 286978"/>
              <a:gd name="T44" fmla="*/ 155356 w 286978"/>
              <a:gd name="T45" fmla="*/ 87173 h 286978"/>
              <a:gd name="T46" fmla="*/ 136659 w 286978"/>
              <a:gd name="T47" fmla="*/ 68774 h 286978"/>
              <a:gd name="T48" fmla="*/ 115805 w 286978"/>
              <a:gd name="T49" fmla="*/ 91864 h 286978"/>
              <a:gd name="T50" fmla="*/ 90637 w 286978"/>
              <a:gd name="T51" fmla="*/ 85370 h 286978"/>
              <a:gd name="T52" fmla="*/ 84164 w 286978"/>
              <a:gd name="T53" fmla="*/ 114954 h 286978"/>
              <a:gd name="T54" fmla="*/ 58997 w 286978"/>
              <a:gd name="T55" fmla="*/ 122530 h 286978"/>
              <a:gd name="T56" fmla="*/ 68346 w 286978"/>
              <a:gd name="T57" fmla="*/ 151392 h 286978"/>
              <a:gd name="T58" fmla="*/ 50008 w 286978"/>
              <a:gd name="T59" fmla="*/ 170874 h 286978"/>
              <a:gd name="T60" fmla="*/ 72659 w 286978"/>
              <a:gd name="T61" fmla="*/ 191439 h 286978"/>
              <a:gd name="T62" fmla="*/ 66188 w 286978"/>
              <a:gd name="T63" fmla="*/ 216692 h 286978"/>
              <a:gd name="T64" fmla="*/ 96030 w 286978"/>
              <a:gd name="T65" fmla="*/ 223186 h 286978"/>
              <a:gd name="T66" fmla="*/ 103221 w 286978"/>
              <a:gd name="T67" fmla="*/ 248440 h 286978"/>
              <a:gd name="T68" fmla="*/ 82728 w 286978"/>
              <a:gd name="T69" fmla="*/ 235813 h 286978"/>
              <a:gd name="T70" fmla="*/ 64390 w 286978"/>
              <a:gd name="T71" fmla="*/ 225351 h 286978"/>
              <a:gd name="T72" fmla="*/ 54682 w 286978"/>
              <a:gd name="T73" fmla="*/ 195767 h 286978"/>
              <a:gd name="T74" fmla="*/ 41379 w 286978"/>
              <a:gd name="T75" fmla="*/ 170874 h 286978"/>
              <a:gd name="T76" fmla="*/ 62952 w 286978"/>
              <a:gd name="T77" fmla="*/ 135878 h 286978"/>
              <a:gd name="T78" fmla="*/ 58997 w 286978"/>
              <a:gd name="T79" fmla="*/ 105573 h 286978"/>
              <a:gd name="T80" fmla="*/ 87761 w 286978"/>
              <a:gd name="T81" fmla="*/ 98719 h 286978"/>
              <a:gd name="T82" fmla="*/ 106098 w 286978"/>
              <a:gd name="T83" fmla="*/ 69857 h 286978"/>
              <a:gd name="T84" fmla="*/ 127311 w 286978"/>
              <a:gd name="T85" fmla="*/ 69857 h 286978"/>
              <a:gd name="T86" fmla="*/ 113489 w 286978"/>
              <a:gd name="T87" fmla="*/ 279024 h 286978"/>
              <a:gd name="T88" fmla="*/ 143849 w 286978"/>
              <a:gd name="T89" fmla="*/ 125055 h 286978"/>
              <a:gd name="T90" fmla="*/ 174570 w 286978"/>
              <a:gd name="T91" fmla="*/ 279024 h 286978"/>
              <a:gd name="T92" fmla="*/ 232548 w 286978"/>
              <a:gd name="T93" fmla="*/ 20690 h 286978"/>
              <a:gd name="T94" fmla="*/ 232548 w 286978"/>
              <a:gd name="T95" fmla="*/ 20690 h 286978"/>
              <a:gd name="T96" fmla="*/ 258086 w 286978"/>
              <a:gd name="T97" fmla="*/ 27119 h 286978"/>
              <a:gd name="T98" fmla="*/ 252449 w 286978"/>
              <a:gd name="T99" fmla="*/ 20626 h 286978"/>
              <a:gd name="T100" fmla="*/ 211933 w 286978"/>
              <a:gd name="T101" fmla="*/ 27119 h 286978"/>
              <a:gd name="T102" fmla="*/ 206296 w 286978"/>
              <a:gd name="T103" fmla="*/ 20626 h 286978"/>
              <a:gd name="T104" fmla="*/ 279024 w 286978"/>
              <a:gd name="T105" fmla="*/ 8674 h 286978"/>
              <a:gd name="T106" fmla="*/ 287698 w 286978"/>
              <a:gd name="T107" fmla="*/ 4699 h 286978"/>
              <a:gd name="T108" fmla="*/ 165534 w 286978"/>
              <a:gd name="T109" fmla="*/ 283000 h 286978"/>
              <a:gd name="T110" fmla="*/ 143849 w 286978"/>
              <a:gd name="T111" fmla="*/ 287698 h 286978"/>
              <a:gd name="T112" fmla="*/ 122163 w 286978"/>
              <a:gd name="T113" fmla="*/ 283000 h 286978"/>
              <a:gd name="T114" fmla="*/ 0 w 286978"/>
              <a:gd name="T115" fmla="*/ 283000 h 28697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6978" h="286978">
                <a:moveTo>
                  <a:pt x="143489" y="136999"/>
                </a:moveTo>
                <a:lnTo>
                  <a:pt x="125463" y="165120"/>
                </a:lnTo>
                <a:lnTo>
                  <a:pt x="161515" y="165120"/>
                </a:lnTo>
                <a:lnTo>
                  <a:pt x="143489" y="136999"/>
                </a:lnTo>
                <a:close/>
                <a:moveTo>
                  <a:pt x="142696" y="103188"/>
                </a:moveTo>
                <a:cubicBezTo>
                  <a:pt x="158475" y="103188"/>
                  <a:pt x="173178" y="109263"/>
                  <a:pt x="184654" y="120340"/>
                </a:cubicBezTo>
                <a:cubicBezTo>
                  <a:pt x="205094" y="141065"/>
                  <a:pt x="207605" y="173940"/>
                  <a:pt x="190391" y="197166"/>
                </a:cubicBezTo>
                <a:cubicBezTo>
                  <a:pt x="188957" y="198596"/>
                  <a:pt x="187881" y="198953"/>
                  <a:pt x="186447" y="198953"/>
                </a:cubicBezTo>
                <a:cubicBezTo>
                  <a:pt x="185371" y="198953"/>
                  <a:pt x="185012" y="198596"/>
                  <a:pt x="183578" y="198238"/>
                </a:cubicBezTo>
                <a:cubicBezTo>
                  <a:pt x="182143" y="196809"/>
                  <a:pt x="181785" y="193950"/>
                  <a:pt x="183219" y="192164"/>
                </a:cubicBezTo>
                <a:cubicBezTo>
                  <a:pt x="198281" y="172153"/>
                  <a:pt x="196129" y="143924"/>
                  <a:pt x="178557" y="126057"/>
                </a:cubicBezTo>
                <a:cubicBezTo>
                  <a:pt x="169233" y="116767"/>
                  <a:pt x="156682" y="111764"/>
                  <a:pt x="142696" y="111764"/>
                </a:cubicBezTo>
                <a:cubicBezTo>
                  <a:pt x="129428" y="111764"/>
                  <a:pt x="116876" y="116767"/>
                  <a:pt x="107194" y="126057"/>
                </a:cubicBezTo>
                <a:cubicBezTo>
                  <a:pt x="89622" y="143924"/>
                  <a:pt x="87112" y="172153"/>
                  <a:pt x="102532" y="192164"/>
                </a:cubicBezTo>
                <a:cubicBezTo>
                  <a:pt x="104325" y="193950"/>
                  <a:pt x="103249" y="196809"/>
                  <a:pt x="101815" y="198238"/>
                </a:cubicBezTo>
                <a:cubicBezTo>
                  <a:pt x="99663" y="199668"/>
                  <a:pt x="96794" y="199310"/>
                  <a:pt x="95719" y="197166"/>
                </a:cubicBezTo>
                <a:cubicBezTo>
                  <a:pt x="77788" y="173940"/>
                  <a:pt x="80298" y="141065"/>
                  <a:pt x="101098" y="120340"/>
                </a:cubicBezTo>
                <a:cubicBezTo>
                  <a:pt x="112215" y="109263"/>
                  <a:pt x="126918" y="103188"/>
                  <a:pt x="142696" y="103188"/>
                </a:cubicBezTo>
                <a:close/>
                <a:moveTo>
                  <a:pt x="136317" y="60325"/>
                </a:moveTo>
                <a:lnTo>
                  <a:pt x="150663" y="60325"/>
                </a:lnTo>
                <a:cubicBezTo>
                  <a:pt x="156042" y="60325"/>
                  <a:pt x="160346" y="64283"/>
                  <a:pt x="160346" y="69682"/>
                </a:cubicBezTo>
                <a:lnTo>
                  <a:pt x="160346" y="79038"/>
                </a:lnTo>
                <a:cubicBezTo>
                  <a:pt x="163933" y="80118"/>
                  <a:pt x="167161" y="80838"/>
                  <a:pt x="170747" y="82277"/>
                </a:cubicBezTo>
                <a:lnTo>
                  <a:pt x="175768" y="73640"/>
                </a:lnTo>
                <a:cubicBezTo>
                  <a:pt x="176844" y="71481"/>
                  <a:pt x="178996" y="70041"/>
                  <a:pt x="181148" y="69682"/>
                </a:cubicBezTo>
                <a:cubicBezTo>
                  <a:pt x="183658" y="68602"/>
                  <a:pt x="186169" y="69322"/>
                  <a:pt x="188321" y="70401"/>
                </a:cubicBezTo>
                <a:lnTo>
                  <a:pt x="201232" y="77599"/>
                </a:lnTo>
                <a:cubicBezTo>
                  <a:pt x="205177" y="80118"/>
                  <a:pt x="206971" y="85876"/>
                  <a:pt x="204460" y="90194"/>
                </a:cubicBezTo>
                <a:lnTo>
                  <a:pt x="199439" y="98471"/>
                </a:lnTo>
                <a:cubicBezTo>
                  <a:pt x="202308" y="101350"/>
                  <a:pt x="205177" y="103870"/>
                  <a:pt x="207688" y="106749"/>
                </a:cubicBezTo>
                <a:lnTo>
                  <a:pt x="215937" y="101710"/>
                </a:lnTo>
                <a:cubicBezTo>
                  <a:pt x="217730" y="100631"/>
                  <a:pt x="220240" y="100631"/>
                  <a:pt x="222751" y="100990"/>
                </a:cubicBezTo>
                <a:cubicBezTo>
                  <a:pt x="225262" y="101350"/>
                  <a:pt x="227055" y="102790"/>
                  <a:pt x="228489" y="105309"/>
                </a:cubicBezTo>
                <a:lnTo>
                  <a:pt x="235662" y="117905"/>
                </a:lnTo>
                <a:cubicBezTo>
                  <a:pt x="238173" y="122223"/>
                  <a:pt x="236738" y="128341"/>
                  <a:pt x="232435" y="130500"/>
                </a:cubicBezTo>
                <a:lnTo>
                  <a:pt x="224186" y="135538"/>
                </a:lnTo>
                <a:cubicBezTo>
                  <a:pt x="225620" y="139137"/>
                  <a:pt x="226337" y="142376"/>
                  <a:pt x="227055" y="145975"/>
                </a:cubicBezTo>
                <a:lnTo>
                  <a:pt x="236380" y="145975"/>
                </a:lnTo>
                <a:cubicBezTo>
                  <a:pt x="241759" y="145975"/>
                  <a:pt x="245704" y="150653"/>
                  <a:pt x="245704" y="155331"/>
                </a:cubicBezTo>
                <a:lnTo>
                  <a:pt x="245704" y="170446"/>
                </a:lnTo>
                <a:cubicBezTo>
                  <a:pt x="245704" y="175484"/>
                  <a:pt x="241759" y="179443"/>
                  <a:pt x="236380" y="179443"/>
                </a:cubicBezTo>
                <a:lnTo>
                  <a:pt x="227055" y="179443"/>
                </a:lnTo>
                <a:cubicBezTo>
                  <a:pt x="226337" y="183041"/>
                  <a:pt x="225620" y="187000"/>
                  <a:pt x="224186" y="190599"/>
                </a:cubicBezTo>
                <a:lnTo>
                  <a:pt x="232435" y="195277"/>
                </a:lnTo>
                <a:cubicBezTo>
                  <a:pt x="236738" y="197436"/>
                  <a:pt x="238173" y="203554"/>
                  <a:pt x="235662" y="207873"/>
                </a:cubicBezTo>
                <a:lnTo>
                  <a:pt x="228489" y="220828"/>
                </a:lnTo>
                <a:cubicBezTo>
                  <a:pt x="225979" y="224787"/>
                  <a:pt x="220240" y="226226"/>
                  <a:pt x="215937" y="224067"/>
                </a:cubicBezTo>
                <a:lnTo>
                  <a:pt x="207688" y="219029"/>
                </a:lnTo>
                <a:cubicBezTo>
                  <a:pt x="205177" y="221908"/>
                  <a:pt x="202308" y="224787"/>
                  <a:pt x="199439" y="227306"/>
                </a:cubicBezTo>
                <a:lnTo>
                  <a:pt x="204460" y="235223"/>
                </a:lnTo>
                <a:cubicBezTo>
                  <a:pt x="206971" y="239901"/>
                  <a:pt x="205177" y="245659"/>
                  <a:pt x="201232" y="247818"/>
                </a:cubicBezTo>
                <a:lnTo>
                  <a:pt x="188321" y="255736"/>
                </a:lnTo>
                <a:cubicBezTo>
                  <a:pt x="187245" y="255736"/>
                  <a:pt x="186886" y="256096"/>
                  <a:pt x="186169" y="256096"/>
                </a:cubicBezTo>
                <a:cubicBezTo>
                  <a:pt x="184376" y="256096"/>
                  <a:pt x="183300" y="255376"/>
                  <a:pt x="182224" y="253936"/>
                </a:cubicBezTo>
                <a:cubicBezTo>
                  <a:pt x="180789" y="251777"/>
                  <a:pt x="181506" y="249258"/>
                  <a:pt x="184017" y="247818"/>
                </a:cubicBezTo>
                <a:lnTo>
                  <a:pt x="196570" y="240621"/>
                </a:lnTo>
                <a:cubicBezTo>
                  <a:pt x="196928" y="240621"/>
                  <a:pt x="196928" y="240261"/>
                  <a:pt x="196570" y="239901"/>
                </a:cubicBezTo>
                <a:lnTo>
                  <a:pt x="190114" y="228385"/>
                </a:lnTo>
                <a:cubicBezTo>
                  <a:pt x="189038" y="226226"/>
                  <a:pt x="189397" y="224427"/>
                  <a:pt x="191549" y="222627"/>
                </a:cubicBezTo>
                <a:cubicBezTo>
                  <a:pt x="195494" y="219029"/>
                  <a:pt x="199439" y="215430"/>
                  <a:pt x="203025" y="210752"/>
                </a:cubicBezTo>
                <a:cubicBezTo>
                  <a:pt x="204460" y="209312"/>
                  <a:pt x="206971" y="208592"/>
                  <a:pt x="208764" y="209672"/>
                </a:cubicBezTo>
                <a:lnTo>
                  <a:pt x="220240" y="216510"/>
                </a:lnTo>
                <a:cubicBezTo>
                  <a:pt x="220240" y="216510"/>
                  <a:pt x="220958" y="216510"/>
                  <a:pt x="220958" y="216150"/>
                </a:cubicBezTo>
                <a:lnTo>
                  <a:pt x="228489" y="203554"/>
                </a:lnTo>
                <a:cubicBezTo>
                  <a:pt x="228489" y="203194"/>
                  <a:pt x="228489" y="202834"/>
                  <a:pt x="227772" y="202834"/>
                </a:cubicBezTo>
                <a:lnTo>
                  <a:pt x="216654" y="195637"/>
                </a:lnTo>
                <a:cubicBezTo>
                  <a:pt x="214502" y="194917"/>
                  <a:pt x="213785" y="193118"/>
                  <a:pt x="214502" y="190959"/>
                </a:cubicBezTo>
                <a:cubicBezTo>
                  <a:pt x="217013" y="185201"/>
                  <a:pt x="218089" y="179803"/>
                  <a:pt x="219165" y="174764"/>
                </a:cubicBezTo>
                <a:cubicBezTo>
                  <a:pt x="219523" y="172605"/>
                  <a:pt x="221316" y="170806"/>
                  <a:pt x="223468" y="170806"/>
                </a:cubicBezTo>
                <a:lnTo>
                  <a:pt x="236380" y="170806"/>
                </a:lnTo>
                <a:cubicBezTo>
                  <a:pt x="236738" y="170806"/>
                  <a:pt x="237456" y="170446"/>
                  <a:pt x="237456" y="170446"/>
                </a:cubicBezTo>
                <a:lnTo>
                  <a:pt x="237456" y="155331"/>
                </a:lnTo>
                <a:cubicBezTo>
                  <a:pt x="237456" y="154971"/>
                  <a:pt x="236738" y="154971"/>
                  <a:pt x="236380" y="154971"/>
                </a:cubicBezTo>
                <a:lnTo>
                  <a:pt x="223468" y="154971"/>
                </a:lnTo>
                <a:cubicBezTo>
                  <a:pt x="221316" y="154971"/>
                  <a:pt x="219523" y="153532"/>
                  <a:pt x="219165" y="151013"/>
                </a:cubicBezTo>
                <a:cubicBezTo>
                  <a:pt x="218089" y="145615"/>
                  <a:pt x="217013" y="139857"/>
                  <a:pt x="214502" y="135179"/>
                </a:cubicBezTo>
                <a:cubicBezTo>
                  <a:pt x="213785" y="133019"/>
                  <a:pt x="214502" y="130500"/>
                  <a:pt x="216654" y="129780"/>
                </a:cubicBezTo>
                <a:lnTo>
                  <a:pt x="227772" y="122943"/>
                </a:lnTo>
                <a:cubicBezTo>
                  <a:pt x="228489" y="122943"/>
                  <a:pt x="228489" y="122583"/>
                  <a:pt x="228489" y="122223"/>
                </a:cubicBezTo>
                <a:lnTo>
                  <a:pt x="220958" y="109628"/>
                </a:lnTo>
                <a:cubicBezTo>
                  <a:pt x="220958" y="109628"/>
                  <a:pt x="220240" y="108908"/>
                  <a:pt x="220240" y="109628"/>
                </a:cubicBezTo>
                <a:lnTo>
                  <a:pt x="208764" y="116105"/>
                </a:lnTo>
                <a:cubicBezTo>
                  <a:pt x="206971" y="117185"/>
                  <a:pt x="204460" y="116465"/>
                  <a:pt x="203025" y="114666"/>
                </a:cubicBezTo>
                <a:cubicBezTo>
                  <a:pt x="199439" y="110707"/>
                  <a:pt x="195494" y="106749"/>
                  <a:pt x="191549" y="102790"/>
                </a:cubicBezTo>
                <a:cubicBezTo>
                  <a:pt x="189397" y="101710"/>
                  <a:pt x="189038" y="99191"/>
                  <a:pt x="190114" y="97392"/>
                </a:cubicBezTo>
                <a:lnTo>
                  <a:pt x="196570" y="85876"/>
                </a:lnTo>
                <a:cubicBezTo>
                  <a:pt x="196928" y="85876"/>
                  <a:pt x="196928" y="85516"/>
                  <a:pt x="196570" y="85156"/>
                </a:cubicBezTo>
                <a:lnTo>
                  <a:pt x="184017" y="77599"/>
                </a:lnTo>
                <a:cubicBezTo>
                  <a:pt x="183658" y="77599"/>
                  <a:pt x="183300" y="77599"/>
                  <a:pt x="183300" y="77959"/>
                </a:cubicBezTo>
                <a:lnTo>
                  <a:pt x="176485" y="89475"/>
                </a:lnTo>
                <a:cubicBezTo>
                  <a:pt x="175768" y="91634"/>
                  <a:pt x="173258" y="92353"/>
                  <a:pt x="171106" y="91634"/>
                </a:cubicBezTo>
                <a:cubicBezTo>
                  <a:pt x="165726" y="89115"/>
                  <a:pt x="160705" y="88035"/>
                  <a:pt x="154967" y="86955"/>
                </a:cubicBezTo>
                <a:cubicBezTo>
                  <a:pt x="152815" y="86596"/>
                  <a:pt x="151739" y="85156"/>
                  <a:pt x="151739" y="82997"/>
                </a:cubicBezTo>
                <a:lnTo>
                  <a:pt x="151739" y="69682"/>
                </a:lnTo>
                <a:cubicBezTo>
                  <a:pt x="151739" y="69322"/>
                  <a:pt x="151380" y="68602"/>
                  <a:pt x="150663" y="68602"/>
                </a:cubicBezTo>
                <a:lnTo>
                  <a:pt x="136317" y="68602"/>
                </a:lnTo>
                <a:cubicBezTo>
                  <a:pt x="135958" y="68602"/>
                  <a:pt x="135241" y="69322"/>
                  <a:pt x="135241" y="69682"/>
                </a:cubicBezTo>
                <a:lnTo>
                  <a:pt x="135241" y="82997"/>
                </a:lnTo>
                <a:cubicBezTo>
                  <a:pt x="135241" y="85156"/>
                  <a:pt x="134165" y="86596"/>
                  <a:pt x="131654" y="86955"/>
                </a:cubicBezTo>
                <a:cubicBezTo>
                  <a:pt x="126633" y="88035"/>
                  <a:pt x="121254" y="89115"/>
                  <a:pt x="115515" y="91634"/>
                </a:cubicBezTo>
                <a:cubicBezTo>
                  <a:pt x="114081" y="92353"/>
                  <a:pt x="111570" y="91634"/>
                  <a:pt x="110494" y="89475"/>
                </a:cubicBezTo>
                <a:lnTo>
                  <a:pt x="103680" y="77959"/>
                </a:lnTo>
                <a:cubicBezTo>
                  <a:pt x="103680" y="77599"/>
                  <a:pt x="103321" y="77599"/>
                  <a:pt x="102963" y="77599"/>
                </a:cubicBezTo>
                <a:lnTo>
                  <a:pt x="90410" y="85156"/>
                </a:lnTo>
                <a:cubicBezTo>
                  <a:pt x="90051" y="85516"/>
                  <a:pt x="90051" y="85876"/>
                  <a:pt x="90410" y="85876"/>
                </a:cubicBezTo>
                <a:lnTo>
                  <a:pt x="96866" y="97392"/>
                </a:lnTo>
                <a:cubicBezTo>
                  <a:pt x="97583" y="99191"/>
                  <a:pt x="97224" y="101710"/>
                  <a:pt x="95790" y="102790"/>
                </a:cubicBezTo>
                <a:cubicBezTo>
                  <a:pt x="91486" y="106749"/>
                  <a:pt x="87541" y="110707"/>
                  <a:pt x="83954" y="114666"/>
                </a:cubicBezTo>
                <a:cubicBezTo>
                  <a:pt x="82520" y="116465"/>
                  <a:pt x="80368" y="117185"/>
                  <a:pt x="78216" y="116105"/>
                </a:cubicBezTo>
                <a:lnTo>
                  <a:pt x="66739" y="109628"/>
                </a:lnTo>
                <a:cubicBezTo>
                  <a:pt x="66380" y="108908"/>
                  <a:pt x="66022" y="109628"/>
                  <a:pt x="66022" y="109628"/>
                </a:cubicBezTo>
                <a:lnTo>
                  <a:pt x="58849" y="122223"/>
                </a:lnTo>
                <a:cubicBezTo>
                  <a:pt x="58849" y="122583"/>
                  <a:pt x="58849" y="122943"/>
                  <a:pt x="59207" y="122943"/>
                </a:cubicBezTo>
                <a:lnTo>
                  <a:pt x="70325" y="129780"/>
                </a:lnTo>
                <a:cubicBezTo>
                  <a:pt x="72119" y="130500"/>
                  <a:pt x="72836" y="133019"/>
                  <a:pt x="72477" y="135179"/>
                </a:cubicBezTo>
                <a:cubicBezTo>
                  <a:pt x="69967" y="139857"/>
                  <a:pt x="68891" y="145615"/>
                  <a:pt x="68174" y="151013"/>
                </a:cubicBezTo>
                <a:cubicBezTo>
                  <a:pt x="67815" y="153532"/>
                  <a:pt x="65663" y="154971"/>
                  <a:pt x="63511" y="154971"/>
                </a:cubicBezTo>
                <a:lnTo>
                  <a:pt x="50600" y="154971"/>
                </a:lnTo>
                <a:cubicBezTo>
                  <a:pt x="50241" y="154971"/>
                  <a:pt x="49882" y="154971"/>
                  <a:pt x="49882" y="155331"/>
                </a:cubicBezTo>
                <a:lnTo>
                  <a:pt x="49882" y="170446"/>
                </a:lnTo>
                <a:cubicBezTo>
                  <a:pt x="49882" y="170446"/>
                  <a:pt x="50241" y="170806"/>
                  <a:pt x="50600" y="170806"/>
                </a:cubicBezTo>
                <a:lnTo>
                  <a:pt x="63511" y="170806"/>
                </a:lnTo>
                <a:cubicBezTo>
                  <a:pt x="65663" y="170806"/>
                  <a:pt x="67815" y="172605"/>
                  <a:pt x="68174" y="174764"/>
                </a:cubicBezTo>
                <a:cubicBezTo>
                  <a:pt x="68891" y="179803"/>
                  <a:pt x="69967" y="185201"/>
                  <a:pt x="72477" y="190959"/>
                </a:cubicBezTo>
                <a:cubicBezTo>
                  <a:pt x="72836" y="193118"/>
                  <a:pt x="72119" y="194917"/>
                  <a:pt x="70325" y="195637"/>
                </a:cubicBezTo>
                <a:lnTo>
                  <a:pt x="59207" y="202834"/>
                </a:lnTo>
                <a:cubicBezTo>
                  <a:pt x="58849" y="202834"/>
                  <a:pt x="58849" y="203194"/>
                  <a:pt x="58849" y="203554"/>
                </a:cubicBezTo>
                <a:lnTo>
                  <a:pt x="66022" y="216150"/>
                </a:lnTo>
                <a:cubicBezTo>
                  <a:pt x="66022" y="216510"/>
                  <a:pt x="66380" y="216510"/>
                  <a:pt x="66739" y="216510"/>
                </a:cubicBezTo>
                <a:lnTo>
                  <a:pt x="78216" y="209672"/>
                </a:lnTo>
                <a:cubicBezTo>
                  <a:pt x="80368" y="208592"/>
                  <a:pt x="82520" y="209312"/>
                  <a:pt x="83954" y="210752"/>
                </a:cubicBezTo>
                <a:cubicBezTo>
                  <a:pt x="87541" y="215430"/>
                  <a:pt x="91486" y="219029"/>
                  <a:pt x="95790" y="222627"/>
                </a:cubicBezTo>
                <a:cubicBezTo>
                  <a:pt x="97224" y="224427"/>
                  <a:pt x="97583" y="226226"/>
                  <a:pt x="96866" y="228385"/>
                </a:cubicBezTo>
                <a:lnTo>
                  <a:pt x="90410" y="239901"/>
                </a:lnTo>
                <a:cubicBezTo>
                  <a:pt x="90051" y="240261"/>
                  <a:pt x="90051" y="240621"/>
                  <a:pt x="90410" y="240621"/>
                </a:cubicBezTo>
                <a:lnTo>
                  <a:pt x="102963" y="247818"/>
                </a:lnTo>
                <a:cubicBezTo>
                  <a:pt x="105114" y="249258"/>
                  <a:pt x="105832" y="251777"/>
                  <a:pt x="104397" y="253936"/>
                </a:cubicBezTo>
                <a:cubicBezTo>
                  <a:pt x="103321" y="256096"/>
                  <a:pt x="100811" y="256815"/>
                  <a:pt x="99017" y="255736"/>
                </a:cubicBezTo>
                <a:lnTo>
                  <a:pt x="85747" y="247818"/>
                </a:lnTo>
                <a:cubicBezTo>
                  <a:pt x="81802" y="245659"/>
                  <a:pt x="80368" y="239901"/>
                  <a:pt x="82520" y="235223"/>
                </a:cubicBezTo>
                <a:lnTo>
                  <a:pt x="87541" y="227306"/>
                </a:lnTo>
                <a:cubicBezTo>
                  <a:pt x="84672" y="224787"/>
                  <a:pt x="81802" y="221908"/>
                  <a:pt x="79292" y="219029"/>
                </a:cubicBezTo>
                <a:lnTo>
                  <a:pt x="71401" y="224067"/>
                </a:lnTo>
                <a:cubicBezTo>
                  <a:pt x="68891" y="225147"/>
                  <a:pt x="66380" y="225506"/>
                  <a:pt x="64228" y="224787"/>
                </a:cubicBezTo>
                <a:cubicBezTo>
                  <a:pt x="62077" y="224427"/>
                  <a:pt x="59925" y="222627"/>
                  <a:pt x="58849" y="220828"/>
                </a:cubicBezTo>
                <a:lnTo>
                  <a:pt x="51317" y="207873"/>
                </a:lnTo>
                <a:cubicBezTo>
                  <a:pt x="49882" y="205713"/>
                  <a:pt x="49882" y="203194"/>
                  <a:pt x="50600" y="200675"/>
                </a:cubicBezTo>
                <a:cubicBezTo>
                  <a:pt x="50958" y="198156"/>
                  <a:pt x="52752" y="196717"/>
                  <a:pt x="54545" y="195277"/>
                </a:cubicBezTo>
                <a:lnTo>
                  <a:pt x="62794" y="190599"/>
                </a:lnTo>
                <a:cubicBezTo>
                  <a:pt x="61718" y="187000"/>
                  <a:pt x="60642" y="183041"/>
                  <a:pt x="59925" y="179443"/>
                </a:cubicBezTo>
                <a:lnTo>
                  <a:pt x="50600" y="179443"/>
                </a:lnTo>
                <a:cubicBezTo>
                  <a:pt x="45220" y="179443"/>
                  <a:pt x="41275" y="175484"/>
                  <a:pt x="41275" y="170446"/>
                </a:cubicBezTo>
                <a:lnTo>
                  <a:pt x="41275" y="155331"/>
                </a:lnTo>
                <a:cubicBezTo>
                  <a:pt x="41275" y="150653"/>
                  <a:pt x="45220" y="145975"/>
                  <a:pt x="50600" y="145975"/>
                </a:cubicBezTo>
                <a:lnTo>
                  <a:pt x="59925" y="145975"/>
                </a:lnTo>
                <a:cubicBezTo>
                  <a:pt x="60642" y="142376"/>
                  <a:pt x="61718" y="139137"/>
                  <a:pt x="62794" y="135538"/>
                </a:cubicBezTo>
                <a:lnTo>
                  <a:pt x="54545" y="130500"/>
                </a:lnTo>
                <a:cubicBezTo>
                  <a:pt x="52752" y="129421"/>
                  <a:pt x="50958" y="127261"/>
                  <a:pt x="50600" y="125102"/>
                </a:cubicBezTo>
                <a:cubicBezTo>
                  <a:pt x="49882" y="122583"/>
                  <a:pt x="49882" y="120064"/>
                  <a:pt x="51317" y="117905"/>
                </a:cubicBezTo>
                <a:lnTo>
                  <a:pt x="58849" y="105309"/>
                </a:lnTo>
                <a:cubicBezTo>
                  <a:pt x="59925" y="102790"/>
                  <a:pt x="62077" y="101350"/>
                  <a:pt x="64228" y="100990"/>
                </a:cubicBezTo>
                <a:cubicBezTo>
                  <a:pt x="66380" y="100631"/>
                  <a:pt x="68891" y="100631"/>
                  <a:pt x="71401" y="101710"/>
                </a:cubicBezTo>
                <a:lnTo>
                  <a:pt x="79292" y="106749"/>
                </a:lnTo>
                <a:cubicBezTo>
                  <a:pt x="81802" y="103870"/>
                  <a:pt x="84672" y="101350"/>
                  <a:pt x="87541" y="98471"/>
                </a:cubicBezTo>
                <a:lnTo>
                  <a:pt x="82520" y="90194"/>
                </a:lnTo>
                <a:cubicBezTo>
                  <a:pt x="80368" y="85876"/>
                  <a:pt x="81802" y="80118"/>
                  <a:pt x="85747" y="77599"/>
                </a:cubicBezTo>
                <a:lnTo>
                  <a:pt x="99017" y="70401"/>
                </a:lnTo>
                <a:cubicBezTo>
                  <a:pt x="100811" y="69322"/>
                  <a:pt x="103321" y="68602"/>
                  <a:pt x="105832" y="69682"/>
                </a:cubicBezTo>
                <a:cubicBezTo>
                  <a:pt x="108342" y="70041"/>
                  <a:pt x="109777" y="71481"/>
                  <a:pt x="111211" y="73640"/>
                </a:cubicBezTo>
                <a:lnTo>
                  <a:pt x="115874" y="82277"/>
                </a:lnTo>
                <a:cubicBezTo>
                  <a:pt x="119460" y="80838"/>
                  <a:pt x="123406" y="80118"/>
                  <a:pt x="126992" y="79038"/>
                </a:cubicBezTo>
                <a:lnTo>
                  <a:pt x="126992" y="69682"/>
                </a:lnTo>
                <a:cubicBezTo>
                  <a:pt x="126992" y="64283"/>
                  <a:pt x="130937" y="60325"/>
                  <a:pt x="136317" y="60325"/>
                </a:cubicBezTo>
                <a:close/>
                <a:moveTo>
                  <a:pt x="9013" y="49031"/>
                </a:moveTo>
                <a:lnTo>
                  <a:pt x="9013" y="278325"/>
                </a:lnTo>
                <a:lnTo>
                  <a:pt x="113205" y="278325"/>
                </a:lnTo>
                <a:lnTo>
                  <a:pt x="113205" y="169447"/>
                </a:lnTo>
                <a:cubicBezTo>
                  <a:pt x="113205" y="169086"/>
                  <a:pt x="113205" y="167644"/>
                  <a:pt x="113926" y="167283"/>
                </a:cubicBezTo>
                <a:lnTo>
                  <a:pt x="139884" y="126544"/>
                </a:lnTo>
                <a:cubicBezTo>
                  <a:pt x="140605" y="125102"/>
                  <a:pt x="142047" y="124742"/>
                  <a:pt x="143489" y="124742"/>
                </a:cubicBezTo>
                <a:cubicBezTo>
                  <a:pt x="144931" y="124742"/>
                  <a:pt x="146373" y="125102"/>
                  <a:pt x="147094" y="126544"/>
                </a:cubicBezTo>
                <a:lnTo>
                  <a:pt x="173052" y="167283"/>
                </a:lnTo>
                <a:cubicBezTo>
                  <a:pt x="173773" y="167644"/>
                  <a:pt x="173773" y="169086"/>
                  <a:pt x="173773" y="169447"/>
                </a:cubicBezTo>
                <a:lnTo>
                  <a:pt x="174133" y="278325"/>
                </a:lnTo>
                <a:lnTo>
                  <a:pt x="278325" y="278325"/>
                </a:lnTo>
                <a:lnTo>
                  <a:pt x="278325" y="49031"/>
                </a:lnTo>
                <a:lnTo>
                  <a:pt x="9013" y="49031"/>
                </a:lnTo>
                <a:close/>
                <a:moveTo>
                  <a:pt x="231966" y="20638"/>
                </a:moveTo>
                <a:cubicBezTo>
                  <a:pt x="234252" y="20638"/>
                  <a:pt x="236157" y="22291"/>
                  <a:pt x="236157" y="24606"/>
                </a:cubicBezTo>
                <a:cubicBezTo>
                  <a:pt x="236157" y="26921"/>
                  <a:pt x="234252" y="28244"/>
                  <a:pt x="231966" y="28244"/>
                </a:cubicBezTo>
                <a:cubicBezTo>
                  <a:pt x="229299" y="28244"/>
                  <a:pt x="227013" y="26921"/>
                  <a:pt x="227013" y="24606"/>
                </a:cubicBezTo>
                <a:cubicBezTo>
                  <a:pt x="227013" y="22291"/>
                  <a:pt x="229299" y="20638"/>
                  <a:pt x="231966" y="20638"/>
                </a:cubicBezTo>
                <a:close/>
                <a:moveTo>
                  <a:pt x="251817" y="20574"/>
                </a:moveTo>
                <a:cubicBezTo>
                  <a:pt x="253471" y="19050"/>
                  <a:pt x="255786" y="19050"/>
                  <a:pt x="257440" y="20574"/>
                </a:cubicBezTo>
                <a:cubicBezTo>
                  <a:pt x="258102" y="21336"/>
                  <a:pt x="258432" y="22860"/>
                  <a:pt x="258432" y="24003"/>
                </a:cubicBezTo>
                <a:cubicBezTo>
                  <a:pt x="258432" y="25146"/>
                  <a:pt x="258102" y="26289"/>
                  <a:pt x="257440" y="27051"/>
                </a:cubicBezTo>
                <a:cubicBezTo>
                  <a:pt x="256779" y="27813"/>
                  <a:pt x="255456" y="28194"/>
                  <a:pt x="254463" y="28194"/>
                </a:cubicBezTo>
                <a:cubicBezTo>
                  <a:pt x="253802" y="28194"/>
                  <a:pt x="252479" y="27813"/>
                  <a:pt x="251817" y="27051"/>
                </a:cubicBezTo>
                <a:cubicBezTo>
                  <a:pt x="251156" y="26289"/>
                  <a:pt x="250825" y="25146"/>
                  <a:pt x="250825" y="24003"/>
                </a:cubicBezTo>
                <a:cubicBezTo>
                  <a:pt x="250825" y="22860"/>
                  <a:pt x="251156" y="21336"/>
                  <a:pt x="251817" y="20574"/>
                </a:cubicBezTo>
                <a:close/>
                <a:moveTo>
                  <a:pt x="205780" y="20574"/>
                </a:moveTo>
                <a:cubicBezTo>
                  <a:pt x="207434" y="19050"/>
                  <a:pt x="209749" y="19050"/>
                  <a:pt x="211402" y="20574"/>
                </a:cubicBezTo>
                <a:cubicBezTo>
                  <a:pt x="212064" y="21336"/>
                  <a:pt x="212394" y="22860"/>
                  <a:pt x="212394" y="24003"/>
                </a:cubicBezTo>
                <a:cubicBezTo>
                  <a:pt x="212394" y="25146"/>
                  <a:pt x="212064" y="26289"/>
                  <a:pt x="211402" y="27051"/>
                </a:cubicBezTo>
                <a:cubicBezTo>
                  <a:pt x="210741" y="27813"/>
                  <a:pt x="209749" y="28194"/>
                  <a:pt x="208757" y="28194"/>
                </a:cubicBezTo>
                <a:cubicBezTo>
                  <a:pt x="207765" y="28194"/>
                  <a:pt x="206442" y="27813"/>
                  <a:pt x="205780" y="27051"/>
                </a:cubicBezTo>
                <a:cubicBezTo>
                  <a:pt x="205450" y="26289"/>
                  <a:pt x="204788" y="25146"/>
                  <a:pt x="204788" y="24003"/>
                </a:cubicBezTo>
                <a:cubicBezTo>
                  <a:pt x="204788" y="22860"/>
                  <a:pt x="205450" y="21336"/>
                  <a:pt x="205780" y="20574"/>
                </a:cubicBezTo>
                <a:close/>
                <a:moveTo>
                  <a:pt x="9013" y="8652"/>
                </a:moveTo>
                <a:lnTo>
                  <a:pt x="9013" y="40379"/>
                </a:lnTo>
                <a:lnTo>
                  <a:pt x="278325" y="40379"/>
                </a:lnTo>
                <a:lnTo>
                  <a:pt x="278325" y="8652"/>
                </a:lnTo>
                <a:lnTo>
                  <a:pt x="9013" y="8652"/>
                </a:lnTo>
                <a:close/>
                <a:moveTo>
                  <a:pt x="4326" y="0"/>
                </a:moveTo>
                <a:lnTo>
                  <a:pt x="282291" y="0"/>
                </a:lnTo>
                <a:cubicBezTo>
                  <a:pt x="284814" y="0"/>
                  <a:pt x="286978" y="2163"/>
                  <a:pt x="286978" y="4687"/>
                </a:cubicBezTo>
                <a:lnTo>
                  <a:pt x="286978" y="282291"/>
                </a:lnTo>
                <a:cubicBezTo>
                  <a:pt x="286978" y="284814"/>
                  <a:pt x="284814" y="286978"/>
                  <a:pt x="282291" y="286978"/>
                </a:cubicBezTo>
                <a:lnTo>
                  <a:pt x="169807" y="286978"/>
                </a:lnTo>
                <a:cubicBezTo>
                  <a:pt x="167283" y="286978"/>
                  <a:pt x="165120" y="284814"/>
                  <a:pt x="165120" y="282291"/>
                </a:cubicBezTo>
                <a:lnTo>
                  <a:pt x="165120" y="173773"/>
                </a:lnTo>
                <a:lnTo>
                  <a:pt x="148176" y="173773"/>
                </a:lnTo>
                <a:lnTo>
                  <a:pt x="148176" y="282291"/>
                </a:lnTo>
                <a:cubicBezTo>
                  <a:pt x="148176" y="284814"/>
                  <a:pt x="146013" y="286978"/>
                  <a:pt x="143489" y="286978"/>
                </a:cubicBezTo>
                <a:cubicBezTo>
                  <a:pt x="140965" y="286978"/>
                  <a:pt x="139523" y="284814"/>
                  <a:pt x="139523" y="282291"/>
                </a:cubicBezTo>
                <a:lnTo>
                  <a:pt x="139163" y="173773"/>
                </a:lnTo>
                <a:lnTo>
                  <a:pt x="121857" y="173773"/>
                </a:lnTo>
                <a:lnTo>
                  <a:pt x="121857" y="282291"/>
                </a:lnTo>
                <a:cubicBezTo>
                  <a:pt x="121857" y="283733"/>
                  <a:pt x="121497" y="284814"/>
                  <a:pt x="121136" y="285536"/>
                </a:cubicBezTo>
                <a:cubicBezTo>
                  <a:pt x="119694" y="285896"/>
                  <a:pt x="118973" y="286978"/>
                  <a:pt x="117892" y="286978"/>
                </a:cubicBezTo>
                <a:lnTo>
                  <a:pt x="4326" y="286978"/>
                </a:lnTo>
                <a:cubicBezTo>
                  <a:pt x="1803" y="286978"/>
                  <a:pt x="0" y="284814"/>
                  <a:pt x="0" y="282291"/>
                </a:cubicBezTo>
                <a:lnTo>
                  <a:pt x="0" y="4687"/>
                </a:lnTo>
                <a:cubicBezTo>
                  <a:pt x="0" y="2163"/>
                  <a:pt x="1803" y="0"/>
                  <a:pt x="43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5" name="Freeform 1009">
            <a:extLst>
              <a:ext uri="{FF2B5EF4-FFF2-40B4-BE49-F238E27FC236}">
                <a16:creationId xmlns:a16="http://schemas.microsoft.com/office/drawing/2014/main" id="{19095232-D78D-CB49-B444-85199AC9DBF5}"/>
              </a:ext>
            </a:extLst>
          </p:cNvPr>
          <p:cNvSpPr>
            <a:spLocks noChangeAspect="1" noChangeArrowheads="1"/>
          </p:cNvSpPr>
          <p:nvPr/>
        </p:nvSpPr>
        <p:spPr bwMode="auto">
          <a:xfrm>
            <a:off x="18341501" y="11783583"/>
            <a:ext cx="1176917" cy="1170417"/>
          </a:xfrm>
          <a:custGeom>
            <a:avLst/>
            <a:gdLst>
              <a:gd name="T0" fmla="*/ 96139 w 286977"/>
              <a:gd name="T1" fmla="*/ 277461 h 285391"/>
              <a:gd name="T2" fmla="*/ 191918 w 286977"/>
              <a:gd name="T3" fmla="*/ 251517 h 285391"/>
              <a:gd name="T4" fmla="*/ 9035 w 286977"/>
              <a:gd name="T5" fmla="*/ 216924 h 285391"/>
              <a:gd name="T6" fmla="*/ 16626 w 286977"/>
              <a:gd name="T7" fmla="*/ 242869 h 285391"/>
              <a:gd name="T8" fmla="*/ 279023 w 286977"/>
              <a:gd name="T9" fmla="*/ 235662 h 285391"/>
              <a:gd name="T10" fmla="*/ 9035 w 286977"/>
              <a:gd name="T11" fmla="*/ 216924 h 285391"/>
              <a:gd name="T12" fmla="*/ 182560 w 286977"/>
              <a:gd name="T13" fmla="*/ 100134 h 285391"/>
              <a:gd name="T14" fmla="*/ 212902 w 286977"/>
              <a:gd name="T15" fmla="*/ 129341 h 285391"/>
              <a:gd name="T16" fmla="*/ 182560 w 286977"/>
              <a:gd name="T17" fmla="*/ 159281 h 285391"/>
              <a:gd name="T18" fmla="*/ 176491 w 286977"/>
              <a:gd name="T19" fmla="*/ 158916 h 285391"/>
              <a:gd name="T20" fmla="*/ 202193 w 286977"/>
              <a:gd name="T21" fmla="*/ 129341 h 285391"/>
              <a:gd name="T22" fmla="*/ 176491 w 286977"/>
              <a:gd name="T23" fmla="*/ 100134 h 285391"/>
              <a:gd name="T24" fmla="*/ 109619 w 286977"/>
              <a:gd name="T25" fmla="*/ 100134 h 285391"/>
              <a:gd name="T26" fmla="*/ 84274 w 286977"/>
              <a:gd name="T27" fmla="*/ 129341 h 285391"/>
              <a:gd name="T28" fmla="*/ 109619 w 286977"/>
              <a:gd name="T29" fmla="*/ 158916 h 285391"/>
              <a:gd name="T30" fmla="*/ 103193 w 286977"/>
              <a:gd name="T31" fmla="*/ 159281 h 285391"/>
              <a:gd name="T32" fmla="*/ 73209 w 286977"/>
              <a:gd name="T33" fmla="*/ 129341 h 285391"/>
              <a:gd name="T34" fmla="*/ 103193 w 286977"/>
              <a:gd name="T35" fmla="*/ 100134 h 285391"/>
              <a:gd name="T36" fmla="*/ 164089 w 286977"/>
              <a:gd name="T37" fmla="*/ 90855 h 285391"/>
              <a:gd name="T38" fmla="*/ 126300 w 286977"/>
              <a:gd name="T39" fmla="*/ 174703 h 285391"/>
              <a:gd name="T40" fmla="*/ 122378 w 286977"/>
              <a:gd name="T41" fmla="*/ 168921 h 285391"/>
              <a:gd name="T42" fmla="*/ 162306 w 286977"/>
              <a:gd name="T43" fmla="*/ 85073 h 285391"/>
              <a:gd name="T44" fmla="*/ 250108 w 286977"/>
              <a:gd name="T45" fmla="*/ 208276 h 285391"/>
              <a:gd name="T46" fmla="*/ 279023 w 286977"/>
              <a:gd name="T47" fmla="*/ 56214 h 285391"/>
              <a:gd name="T48" fmla="*/ 250108 w 286977"/>
              <a:gd name="T49" fmla="*/ 49006 h 285391"/>
              <a:gd name="T50" fmla="*/ 9035 w 286977"/>
              <a:gd name="T51" fmla="*/ 56214 h 285391"/>
              <a:gd name="T52" fmla="*/ 38311 w 286977"/>
              <a:gd name="T53" fmla="*/ 208276 h 285391"/>
              <a:gd name="T54" fmla="*/ 16626 w 286977"/>
              <a:gd name="T55" fmla="*/ 49006 h 285391"/>
              <a:gd name="T56" fmla="*/ 216505 w 286977"/>
              <a:gd name="T57" fmla="*/ 39788 h 285391"/>
              <a:gd name="T58" fmla="*/ 216505 w 286977"/>
              <a:gd name="T59" fmla="*/ 48955 h 285391"/>
              <a:gd name="T60" fmla="*/ 66843 w 286977"/>
              <a:gd name="T61" fmla="*/ 44372 h 285391"/>
              <a:gd name="T62" fmla="*/ 217789 w 286977"/>
              <a:gd name="T63" fmla="*/ 20626 h 285391"/>
              <a:gd name="T64" fmla="*/ 217789 w 286977"/>
              <a:gd name="T65" fmla="*/ 27119 h 285391"/>
              <a:gd name="T66" fmla="*/ 211913 w 286977"/>
              <a:gd name="T67" fmla="*/ 27119 h 285391"/>
              <a:gd name="T68" fmla="*/ 211913 w 286977"/>
              <a:gd name="T69" fmla="*/ 21007 h 285391"/>
              <a:gd name="T70" fmla="*/ 172002 w 286977"/>
              <a:gd name="T71" fmla="*/ 20626 h 285391"/>
              <a:gd name="T72" fmla="*/ 172002 w 286977"/>
              <a:gd name="T73" fmla="*/ 27119 h 285391"/>
              <a:gd name="T74" fmla="*/ 165391 w 286977"/>
              <a:gd name="T75" fmla="*/ 27119 h 285391"/>
              <a:gd name="T76" fmla="*/ 165391 w 286977"/>
              <a:gd name="T77" fmla="*/ 21007 h 285391"/>
              <a:gd name="T78" fmla="*/ 191997 w 286977"/>
              <a:gd name="T79" fmla="*/ 19098 h 285391"/>
              <a:gd name="T80" fmla="*/ 191997 w 286977"/>
              <a:gd name="T81" fmla="*/ 28265 h 285391"/>
              <a:gd name="T82" fmla="*/ 191997 w 286977"/>
              <a:gd name="T83" fmla="*/ 19098 h 285391"/>
              <a:gd name="T84" fmla="*/ 46623 w 286977"/>
              <a:gd name="T85" fmla="*/ 208276 h 285391"/>
              <a:gd name="T86" fmla="*/ 241434 w 286977"/>
              <a:gd name="T87" fmla="*/ 8287 h 285391"/>
              <a:gd name="T88" fmla="*/ 42287 w 286977"/>
              <a:gd name="T89" fmla="*/ 0 h 285391"/>
              <a:gd name="T90" fmla="*/ 250108 w 286977"/>
              <a:gd name="T91" fmla="*/ 3964 h 285391"/>
              <a:gd name="T92" fmla="*/ 271795 w 286977"/>
              <a:gd name="T93" fmla="*/ 40358 h 285391"/>
              <a:gd name="T94" fmla="*/ 287697 w 286977"/>
              <a:gd name="T95" fmla="*/ 235662 h 285391"/>
              <a:gd name="T96" fmla="*/ 200592 w 286977"/>
              <a:gd name="T97" fmla="*/ 251517 h 285391"/>
              <a:gd name="T98" fmla="*/ 231314 w 286977"/>
              <a:gd name="T99" fmla="*/ 277461 h 285391"/>
              <a:gd name="T100" fmla="*/ 231314 w 286977"/>
              <a:gd name="T101" fmla="*/ 286109 h 285391"/>
              <a:gd name="T102" fmla="*/ 52768 w 286977"/>
              <a:gd name="T103" fmla="*/ 282145 h 285391"/>
              <a:gd name="T104" fmla="*/ 87466 w 286977"/>
              <a:gd name="T105" fmla="*/ 277461 h 285391"/>
              <a:gd name="T106" fmla="*/ 16626 w 286977"/>
              <a:gd name="T107" fmla="*/ 251517 h 285391"/>
              <a:gd name="T108" fmla="*/ 0 w 286977"/>
              <a:gd name="T109" fmla="*/ 56214 h 285391"/>
              <a:gd name="T110" fmla="*/ 38311 w 286977"/>
              <a:gd name="T111" fmla="*/ 40358 h 285391"/>
              <a:gd name="T112" fmla="*/ 42287 w 286977"/>
              <a:gd name="T113" fmla="*/ 0 h 28539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86977" h="285391">
                <a:moveTo>
                  <a:pt x="95899" y="250885"/>
                </a:moveTo>
                <a:lnTo>
                  <a:pt x="95899" y="276764"/>
                </a:lnTo>
                <a:lnTo>
                  <a:pt x="191438" y="276764"/>
                </a:lnTo>
                <a:lnTo>
                  <a:pt x="191438" y="250885"/>
                </a:lnTo>
                <a:lnTo>
                  <a:pt x="95899" y="250885"/>
                </a:lnTo>
                <a:close/>
                <a:moveTo>
                  <a:pt x="9013" y="216379"/>
                </a:moveTo>
                <a:lnTo>
                  <a:pt x="9013" y="235070"/>
                </a:lnTo>
                <a:cubicBezTo>
                  <a:pt x="9013" y="239024"/>
                  <a:pt x="12258" y="242259"/>
                  <a:pt x="16584" y="242259"/>
                </a:cubicBezTo>
                <a:lnTo>
                  <a:pt x="271114" y="242259"/>
                </a:lnTo>
                <a:cubicBezTo>
                  <a:pt x="275079" y="242259"/>
                  <a:pt x="278324" y="239024"/>
                  <a:pt x="278324" y="235070"/>
                </a:cubicBezTo>
                <a:lnTo>
                  <a:pt x="278324" y="216379"/>
                </a:lnTo>
                <a:lnTo>
                  <a:pt x="9013" y="216379"/>
                </a:lnTo>
                <a:close/>
                <a:moveTo>
                  <a:pt x="176049" y="99882"/>
                </a:moveTo>
                <a:cubicBezTo>
                  <a:pt x="177830" y="98425"/>
                  <a:pt x="180678" y="98425"/>
                  <a:pt x="182103" y="99882"/>
                </a:cubicBezTo>
                <a:lnTo>
                  <a:pt x="210945" y="126104"/>
                </a:lnTo>
                <a:cubicBezTo>
                  <a:pt x="212013" y="127196"/>
                  <a:pt x="212369" y="128289"/>
                  <a:pt x="212369" y="129017"/>
                </a:cubicBezTo>
                <a:cubicBezTo>
                  <a:pt x="212369" y="130474"/>
                  <a:pt x="212013" y="131567"/>
                  <a:pt x="210945" y="133024"/>
                </a:cubicBezTo>
                <a:lnTo>
                  <a:pt x="182103" y="158881"/>
                </a:lnTo>
                <a:cubicBezTo>
                  <a:pt x="181390" y="159610"/>
                  <a:pt x="180678" y="159974"/>
                  <a:pt x="179254" y="159974"/>
                </a:cubicBezTo>
                <a:cubicBezTo>
                  <a:pt x="178186" y="159974"/>
                  <a:pt x="177118" y="159610"/>
                  <a:pt x="176049" y="158517"/>
                </a:cubicBezTo>
                <a:cubicBezTo>
                  <a:pt x="174625" y="157060"/>
                  <a:pt x="174981" y="153783"/>
                  <a:pt x="176405" y="152326"/>
                </a:cubicBezTo>
                <a:lnTo>
                  <a:pt x="201687" y="129017"/>
                </a:lnTo>
                <a:lnTo>
                  <a:pt x="176405" y="106437"/>
                </a:lnTo>
                <a:cubicBezTo>
                  <a:pt x="174981" y="104616"/>
                  <a:pt x="174625" y="102067"/>
                  <a:pt x="176049" y="99882"/>
                </a:cubicBezTo>
                <a:close/>
                <a:moveTo>
                  <a:pt x="102935" y="99882"/>
                </a:moveTo>
                <a:cubicBezTo>
                  <a:pt x="105072" y="98425"/>
                  <a:pt x="107564" y="98425"/>
                  <a:pt x="109345" y="99882"/>
                </a:cubicBezTo>
                <a:cubicBezTo>
                  <a:pt x="110769" y="102067"/>
                  <a:pt x="110413" y="104616"/>
                  <a:pt x="108988" y="106437"/>
                </a:cubicBezTo>
                <a:lnTo>
                  <a:pt x="84063" y="129017"/>
                </a:lnTo>
                <a:lnTo>
                  <a:pt x="108988" y="152326"/>
                </a:lnTo>
                <a:cubicBezTo>
                  <a:pt x="110413" y="153783"/>
                  <a:pt x="110769" y="157060"/>
                  <a:pt x="109345" y="158517"/>
                </a:cubicBezTo>
                <a:cubicBezTo>
                  <a:pt x="108276" y="159610"/>
                  <a:pt x="106852" y="159974"/>
                  <a:pt x="105784" y="159974"/>
                </a:cubicBezTo>
                <a:cubicBezTo>
                  <a:pt x="105072" y="159974"/>
                  <a:pt x="104003" y="159610"/>
                  <a:pt x="102935" y="158881"/>
                </a:cubicBezTo>
                <a:lnTo>
                  <a:pt x="74449" y="133024"/>
                </a:lnTo>
                <a:cubicBezTo>
                  <a:pt x="73381" y="131567"/>
                  <a:pt x="73025" y="130474"/>
                  <a:pt x="73025" y="129017"/>
                </a:cubicBezTo>
                <a:cubicBezTo>
                  <a:pt x="73025" y="128289"/>
                  <a:pt x="73381" y="127196"/>
                  <a:pt x="74449" y="126104"/>
                </a:cubicBezTo>
                <a:lnTo>
                  <a:pt x="102935" y="99882"/>
                </a:lnTo>
                <a:close/>
                <a:moveTo>
                  <a:pt x="161900" y="84859"/>
                </a:moveTo>
                <a:cubicBezTo>
                  <a:pt x="163678" y="85940"/>
                  <a:pt x="164744" y="88464"/>
                  <a:pt x="163678" y="90627"/>
                </a:cubicBezTo>
                <a:lnTo>
                  <a:pt x="129896" y="171741"/>
                </a:lnTo>
                <a:cubicBezTo>
                  <a:pt x="129184" y="173544"/>
                  <a:pt x="127051" y="174265"/>
                  <a:pt x="125984" y="174265"/>
                </a:cubicBezTo>
                <a:cubicBezTo>
                  <a:pt x="125273" y="174265"/>
                  <a:pt x="124562" y="174265"/>
                  <a:pt x="123850" y="174265"/>
                </a:cubicBezTo>
                <a:cubicBezTo>
                  <a:pt x="122072" y="173544"/>
                  <a:pt x="120650" y="170660"/>
                  <a:pt x="122072" y="168497"/>
                </a:cubicBezTo>
                <a:lnTo>
                  <a:pt x="155854" y="87382"/>
                </a:lnTo>
                <a:cubicBezTo>
                  <a:pt x="156921" y="85219"/>
                  <a:pt x="159410" y="84138"/>
                  <a:pt x="161900" y="84859"/>
                </a:cubicBezTo>
                <a:close/>
                <a:moveTo>
                  <a:pt x="249482" y="48883"/>
                </a:moveTo>
                <a:lnTo>
                  <a:pt x="249482" y="207753"/>
                </a:lnTo>
                <a:lnTo>
                  <a:pt x="278324" y="207753"/>
                </a:lnTo>
                <a:lnTo>
                  <a:pt x="278324" y="56072"/>
                </a:lnTo>
                <a:cubicBezTo>
                  <a:pt x="278324" y="52118"/>
                  <a:pt x="275079" y="48883"/>
                  <a:pt x="271114" y="48883"/>
                </a:cubicBezTo>
                <a:lnTo>
                  <a:pt x="249482" y="48883"/>
                </a:lnTo>
                <a:close/>
                <a:moveTo>
                  <a:pt x="16584" y="48883"/>
                </a:moveTo>
                <a:cubicBezTo>
                  <a:pt x="12258" y="48883"/>
                  <a:pt x="9013" y="52118"/>
                  <a:pt x="9013" y="56072"/>
                </a:cubicBezTo>
                <a:lnTo>
                  <a:pt x="9013" y="207753"/>
                </a:lnTo>
                <a:lnTo>
                  <a:pt x="38215" y="207753"/>
                </a:lnTo>
                <a:lnTo>
                  <a:pt x="38215" y="48883"/>
                </a:lnTo>
                <a:lnTo>
                  <a:pt x="16584" y="48883"/>
                </a:lnTo>
                <a:close/>
                <a:moveTo>
                  <a:pt x="71013" y="39688"/>
                </a:moveTo>
                <a:lnTo>
                  <a:pt x="215963" y="39688"/>
                </a:lnTo>
                <a:cubicBezTo>
                  <a:pt x="218493" y="39688"/>
                  <a:pt x="220301" y="41593"/>
                  <a:pt x="220301" y="44260"/>
                </a:cubicBezTo>
                <a:cubicBezTo>
                  <a:pt x="220301" y="46546"/>
                  <a:pt x="218493" y="48832"/>
                  <a:pt x="215963" y="48832"/>
                </a:cubicBezTo>
                <a:lnTo>
                  <a:pt x="71013" y="48832"/>
                </a:lnTo>
                <a:cubicBezTo>
                  <a:pt x="68844" y="48832"/>
                  <a:pt x="66675" y="46546"/>
                  <a:pt x="66675" y="44260"/>
                </a:cubicBezTo>
                <a:cubicBezTo>
                  <a:pt x="66675" y="41593"/>
                  <a:pt x="68844" y="39688"/>
                  <a:pt x="71013" y="39688"/>
                </a:cubicBezTo>
                <a:close/>
                <a:moveTo>
                  <a:pt x="217243" y="20574"/>
                </a:moveTo>
                <a:cubicBezTo>
                  <a:pt x="217976" y="21336"/>
                  <a:pt x="218709" y="22479"/>
                  <a:pt x="218709" y="24003"/>
                </a:cubicBezTo>
                <a:cubicBezTo>
                  <a:pt x="218709" y="25146"/>
                  <a:pt x="217976" y="25908"/>
                  <a:pt x="217243" y="27051"/>
                </a:cubicBezTo>
                <a:cubicBezTo>
                  <a:pt x="216511" y="28194"/>
                  <a:pt x="215412" y="28194"/>
                  <a:pt x="214313" y="28194"/>
                </a:cubicBezTo>
                <a:cubicBezTo>
                  <a:pt x="213214" y="28194"/>
                  <a:pt x="211748" y="28194"/>
                  <a:pt x="211382" y="27051"/>
                </a:cubicBezTo>
                <a:cubicBezTo>
                  <a:pt x="210283" y="25908"/>
                  <a:pt x="209550" y="25146"/>
                  <a:pt x="209550" y="24003"/>
                </a:cubicBezTo>
                <a:cubicBezTo>
                  <a:pt x="209550" y="22479"/>
                  <a:pt x="210283" y="21336"/>
                  <a:pt x="211382" y="20955"/>
                </a:cubicBezTo>
                <a:cubicBezTo>
                  <a:pt x="212481" y="19050"/>
                  <a:pt x="215778" y="19050"/>
                  <a:pt x="217243" y="20574"/>
                </a:cubicBezTo>
                <a:close/>
                <a:moveTo>
                  <a:pt x="171572" y="20574"/>
                </a:moveTo>
                <a:cubicBezTo>
                  <a:pt x="171938" y="21336"/>
                  <a:pt x="172671" y="22479"/>
                  <a:pt x="172671" y="24003"/>
                </a:cubicBezTo>
                <a:cubicBezTo>
                  <a:pt x="172671" y="25146"/>
                  <a:pt x="171938" y="25908"/>
                  <a:pt x="171572" y="27051"/>
                </a:cubicBezTo>
                <a:cubicBezTo>
                  <a:pt x="170839" y="28194"/>
                  <a:pt x="169373" y="28194"/>
                  <a:pt x="168274" y="28194"/>
                </a:cubicBezTo>
                <a:cubicBezTo>
                  <a:pt x="167175" y="28194"/>
                  <a:pt x="166076" y="28194"/>
                  <a:pt x="164977" y="27051"/>
                </a:cubicBezTo>
                <a:cubicBezTo>
                  <a:pt x="164611" y="25908"/>
                  <a:pt x="163512" y="25146"/>
                  <a:pt x="163512" y="24003"/>
                </a:cubicBezTo>
                <a:cubicBezTo>
                  <a:pt x="163512" y="22479"/>
                  <a:pt x="164611" y="21336"/>
                  <a:pt x="164977" y="20955"/>
                </a:cubicBezTo>
                <a:cubicBezTo>
                  <a:pt x="167175" y="19050"/>
                  <a:pt x="169740" y="19050"/>
                  <a:pt x="171572" y="20574"/>
                </a:cubicBezTo>
                <a:close/>
                <a:moveTo>
                  <a:pt x="191516" y="19050"/>
                </a:moveTo>
                <a:cubicBezTo>
                  <a:pt x="194183" y="19050"/>
                  <a:pt x="196469" y="21336"/>
                  <a:pt x="196469" y="24003"/>
                </a:cubicBezTo>
                <a:cubicBezTo>
                  <a:pt x="196469" y="25908"/>
                  <a:pt x="194183" y="28194"/>
                  <a:pt x="191516" y="28194"/>
                </a:cubicBezTo>
                <a:cubicBezTo>
                  <a:pt x="189230" y="28194"/>
                  <a:pt x="187325" y="25908"/>
                  <a:pt x="187325" y="24003"/>
                </a:cubicBezTo>
                <a:cubicBezTo>
                  <a:pt x="187325" y="21336"/>
                  <a:pt x="189230" y="19050"/>
                  <a:pt x="191516" y="19050"/>
                </a:cubicBezTo>
                <a:close/>
                <a:moveTo>
                  <a:pt x="46507" y="8267"/>
                </a:moveTo>
                <a:lnTo>
                  <a:pt x="46507" y="207753"/>
                </a:lnTo>
                <a:lnTo>
                  <a:pt x="240830" y="207753"/>
                </a:lnTo>
                <a:lnTo>
                  <a:pt x="240830" y="8267"/>
                </a:lnTo>
                <a:lnTo>
                  <a:pt x="46507" y="8267"/>
                </a:lnTo>
                <a:close/>
                <a:moveTo>
                  <a:pt x="42181" y="0"/>
                </a:moveTo>
                <a:lnTo>
                  <a:pt x="244795" y="0"/>
                </a:lnTo>
                <a:cubicBezTo>
                  <a:pt x="247319" y="0"/>
                  <a:pt x="249482" y="1438"/>
                  <a:pt x="249482" y="3954"/>
                </a:cubicBezTo>
                <a:lnTo>
                  <a:pt x="249482" y="40256"/>
                </a:lnTo>
                <a:lnTo>
                  <a:pt x="271114" y="40256"/>
                </a:lnTo>
                <a:cubicBezTo>
                  <a:pt x="280127" y="40256"/>
                  <a:pt x="286977" y="47445"/>
                  <a:pt x="286977" y="56072"/>
                </a:cubicBezTo>
                <a:lnTo>
                  <a:pt x="286977" y="235070"/>
                </a:lnTo>
                <a:cubicBezTo>
                  <a:pt x="286977" y="243696"/>
                  <a:pt x="280127" y="250885"/>
                  <a:pt x="271114" y="250885"/>
                </a:cubicBezTo>
                <a:lnTo>
                  <a:pt x="200090" y="250885"/>
                </a:lnTo>
                <a:lnTo>
                  <a:pt x="200090" y="276764"/>
                </a:lnTo>
                <a:lnTo>
                  <a:pt x="230735" y="276764"/>
                </a:lnTo>
                <a:cubicBezTo>
                  <a:pt x="232898" y="276764"/>
                  <a:pt x="234701" y="278921"/>
                  <a:pt x="234701" y="281437"/>
                </a:cubicBezTo>
                <a:cubicBezTo>
                  <a:pt x="234701" y="283953"/>
                  <a:pt x="232898" y="285391"/>
                  <a:pt x="230735" y="285391"/>
                </a:cubicBezTo>
                <a:lnTo>
                  <a:pt x="56963" y="285391"/>
                </a:lnTo>
                <a:cubicBezTo>
                  <a:pt x="54439" y="285391"/>
                  <a:pt x="52636" y="283953"/>
                  <a:pt x="52636" y="281437"/>
                </a:cubicBezTo>
                <a:cubicBezTo>
                  <a:pt x="52636" y="278921"/>
                  <a:pt x="54439" y="276764"/>
                  <a:pt x="56963" y="276764"/>
                </a:cubicBezTo>
                <a:lnTo>
                  <a:pt x="87247" y="276764"/>
                </a:lnTo>
                <a:lnTo>
                  <a:pt x="87247" y="250885"/>
                </a:lnTo>
                <a:lnTo>
                  <a:pt x="16584" y="250885"/>
                </a:lnTo>
                <a:cubicBezTo>
                  <a:pt x="7571" y="250885"/>
                  <a:pt x="0" y="243696"/>
                  <a:pt x="0" y="235070"/>
                </a:cubicBezTo>
                <a:lnTo>
                  <a:pt x="0" y="56072"/>
                </a:lnTo>
                <a:cubicBezTo>
                  <a:pt x="0" y="47445"/>
                  <a:pt x="7571" y="40256"/>
                  <a:pt x="16584" y="40256"/>
                </a:cubicBezTo>
                <a:lnTo>
                  <a:pt x="38215" y="40256"/>
                </a:lnTo>
                <a:lnTo>
                  <a:pt x="38215" y="3954"/>
                </a:lnTo>
                <a:cubicBezTo>
                  <a:pt x="38215" y="1438"/>
                  <a:pt x="39657" y="0"/>
                  <a:pt x="4218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6" name="Freeform 1010">
            <a:extLst>
              <a:ext uri="{FF2B5EF4-FFF2-40B4-BE49-F238E27FC236}">
                <a16:creationId xmlns:a16="http://schemas.microsoft.com/office/drawing/2014/main" id="{0033232B-01E5-B64A-99C1-22BD2C3C3B07}"/>
              </a:ext>
            </a:extLst>
          </p:cNvPr>
          <p:cNvSpPr>
            <a:spLocks noChangeAspect="1" noChangeArrowheads="1"/>
          </p:cNvSpPr>
          <p:nvPr/>
        </p:nvSpPr>
        <p:spPr bwMode="auto">
          <a:xfrm>
            <a:off x="22693096" y="11778761"/>
            <a:ext cx="1176921" cy="1170417"/>
          </a:xfrm>
          <a:custGeom>
            <a:avLst/>
            <a:gdLst>
              <a:gd name="T0" fmla="*/ 191919 w 286978"/>
              <a:gd name="T1" fmla="*/ 251517 h 285391"/>
              <a:gd name="T2" fmla="*/ 16264 w 286978"/>
              <a:gd name="T3" fmla="*/ 242869 h 285391"/>
              <a:gd name="T4" fmla="*/ 9035 w 286978"/>
              <a:gd name="T5" fmla="*/ 216924 h 285391"/>
              <a:gd name="T6" fmla="*/ 255220 w 286978"/>
              <a:gd name="T7" fmla="*/ 166562 h 285391"/>
              <a:gd name="T8" fmla="*/ 42822 w 286978"/>
              <a:gd name="T9" fmla="*/ 177476 h 285391"/>
              <a:gd name="T10" fmla="*/ 263828 w 286978"/>
              <a:gd name="T11" fmla="*/ 166562 h 285391"/>
              <a:gd name="T12" fmla="*/ 198913 w 286978"/>
              <a:gd name="T13" fmla="*/ 169836 h 285391"/>
              <a:gd name="T14" fmla="*/ 203935 w 286978"/>
              <a:gd name="T15" fmla="*/ 162560 h 285391"/>
              <a:gd name="T16" fmla="*/ 61406 w 286978"/>
              <a:gd name="T17" fmla="*/ 162560 h 285391"/>
              <a:gd name="T18" fmla="*/ 100032 w 286978"/>
              <a:gd name="T19" fmla="*/ 160377 h 285391"/>
              <a:gd name="T20" fmla="*/ 42822 w 286978"/>
              <a:gd name="T21" fmla="*/ 185841 h 285391"/>
              <a:gd name="T22" fmla="*/ 134660 w 286978"/>
              <a:gd name="T23" fmla="*/ 108403 h 285391"/>
              <a:gd name="T24" fmla="*/ 245017 w 286978"/>
              <a:gd name="T25" fmla="*/ 97773 h 285391"/>
              <a:gd name="T26" fmla="*/ 245017 w 286978"/>
              <a:gd name="T27" fmla="*/ 97773 h 285391"/>
              <a:gd name="T28" fmla="*/ 53171 w 286978"/>
              <a:gd name="T29" fmla="*/ 108222 h 285391"/>
              <a:gd name="T30" fmla="*/ 143233 w 286978"/>
              <a:gd name="T31" fmla="*/ 125368 h 285391"/>
              <a:gd name="T32" fmla="*/ 263825 w 286978"/>
              <a:gd name="T33" fmla="*/ 108222 h 285391"/>
              <a:gd name="T34" fmla="*/ 208485 w 286978"/>
              <a:gd name="T35" fmla="*/ 108222 h 285391"/>
              <a:gd name="T36" fmla="*/ 42680 w 286978"/>
              <a:gd name="T37" fmla="*/ 89124 h 285391"/>
              <a:gd name="T38" fmla="*/ 74873 w 286978"/>
              <a:gd name="T39" fmla="*/ 112186 h 285391"/>
              <a:gd name="T40" fmla="*/ 42680 w 286978"/>
              <a:gd name="T41" fmla="*/ 89124 h 285391"/>
              <a:gd name="T42" fmla="*/ 130925 w 286978"/>
              <a:gd name="T43" fmla="*/ 81981 h 285391"/>
              <a:gd name="T44" fmla="*/ 117641 w 286978"/>
              <a:gd name="T45" fmla="*/ 90668 h 285391"/>
              <a:gd name="T46" fmla="*/ 99331 w 286978"/>
              <a:gd name="T47" fmla="*/ 103697 h 285391"/>
              <a:gd name="T48" fmla="*/ 116205 w 286978"/>
              <a:gd name="T49" fmla="*/ 117814 h 285391"/>
              <a:gd name="T50" fmla="*/ 115488 w 286978"/>
              <a:gd name="T51" fmla="*/ 142787 h 285391"/>
              <a:gd name="T52" fmla="*/ 137388 w 286978"/>
              <a:gd name="T53" fmla="*/ 139530 h 285391"/>
              <a:gd name="T54" fmla="*/ 152825 w 286978"/>
              <a:gd name="T55" fmla="*/ 135911 h 285391"/>
              <a:gd name="T56" fmla="*/ 178315 w 286978"/>
              <a:gd name="T57" fmla="*/ 136997 h 285391"/>
              <a:gd name="T58" fmla="*/ 174726 w 286978"/>
              <a:gd name="T59" fmla="*/ 114556 h 285391"/>
              <a:gd name="T60" fmla="*/ 174726 w 286978"/>
              <a:gd name="T61" fmla="*/ 101888 h 285391"/>
              <a:gd name="T62" fmla="*/ 178315 w 286978"/>
              <a:gd name="T63" fmla="*/ 79085 h 285391"/>
              <a:gd name="T64" fmla="*/ 152825 w 286978"/>
              <a:gd name="T65" fmla="*/ 80533 h 285391"/>
              <a:gd name="T66" fmla="*/ 135233 w 286978"/>
              <a:gd name="T67" fmla="*/ 55196 h 285391"/>
              <a:gd name="T68" fmla="*/ 170059 w 286978"/>
              <a:gd name="T69" fmla="*/ 64607 h 285391"/>
              <a:gd name="T70" fmla="*/ 178676 w 286978"/>
              <a:gd name="T71" fmla="*/ 93563 h 285391"/>
              <a:gd name="T72" fmla="*/ 196626 w 286978"/>
              <a:gd name="T73" fmla="*/ 116727 h 285391"/>
              <a:gd name="T74" fmla="*/ 187291 w 286978"/>
              <a:gd name="T75" fmla="*/ 139530 h 285391"/>
              <a:gd name="T76" fmla="*/ 156057 w 286978"/>
              <a:gd name="T77" fmla="*/ 157266 h 285391"/>
              <a:gd name="T78" fmla="*/ 131644 w 286978"/>
              <a:gd name="T79" fmla="*/ 157266 h 285391"/>
              <a:gd name="T80" fmla="*/ 100409 w 286978"/>
              <a:gd name="T81" fmla="*/ 139530 h 285391"/>
              <a:gd name="T82" fmla="*/ 91074 w 286978"/>
              <a:gd name="T83" fmla="*/ 116727 h 285391"/>
              <a:gd name="T84" fmla="*/ 109025 w 286978"/>
              <a:gd name="T85" fmla="*/ 93563 h 285391"/>
              <a:gd name="T86" fmla="*/ 118001 w 286978"/>
              <a:gd name="T87" fmla="*/ 64607 h 285391"/>
              <a:gd name="T88" fmla="*/ 245179 w 286978"/>
              <a:gd name="T89" fmla="*/ 40838 h 285391"/>
              <a:gd name="T90" fmla="*/ 245179 w 286978"/>
              <a:gd name="T91" fmla="*/ 40838 h 285391"/>
              <a:gd name="T92" fmla="*/ 53390 w 286978"/>
              <a:gd name="T93" fmla="*/ 50928 h 285391"/>
              <a:gd name="T94" fmla="*/ 245179 w 286978"/>
              <a:gd name="T95" fmla="*/ 69666 h 285391"/>
              <a:gd name="T96" fmla="*/ 192458 w 286978"/>
              <a:gd name="T97" fmla="*/ 64982 h 285391"/>
              <a:gd name="T98" fmla="*/ 202141 w 286978"/>
              <a:gd name="T99" fmla="*/ 46604 h 285391"/>
              <a:gd name="T100" fmla="*/ 61406 w 286978"/>
              <a:gd name="T101" fmla="*/ 46604 h 285391"/>
              <a:gd name="T102" fmla="*/ 100032 w 286978"/>
              <a:gd name="T103" fmla="*/ 63179 h 285391"/>
              <a:gd name="T104" fmla="*/ 61406 w 286978"/>
              <a:gd name="T105" fmla="*/ 54892 h 285391"/>
              <a:gd name="T106" fmla="*/ 16264 w 286978"/>
              <a:gd name="T107" fmla="*/ 8287 h 285391"/>
              <a:gd name="T108" fmla="*/ 279024 w 286978"/>
              <a:gd name="T109" fmla="*/ 15855 h 285391"/>
              <a:gd name="T110" fmla="*/ 271434 w 286978"/>
              <a:gd name="T111" fmla="*/ 0 h 285391"/>
              <a:gd name="T112" fmla="*/ 200233 w 286978"/>
              <a:gd name="T113" fmla="*/ 251517 h 285391"/>
              <a:gd name="T114" fmla="*/ 230953 w 286978"/>
              <a:gd name="T115" fmla="*/ 286109 h 285391"/>
              <a:gd name="T116" fmla="*/ 87466 w 286978"/>
              <a:gd name="T117" fmla="*/ 277461 h 285391"/>
              <a:gd name="T118" fmla="*/ 0 w 286978"/>
              <a:gd name="T119" fmla="*/ 15855 h 28539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6978" h="285391">
                <a:moveTo>
                  <a:pt x="95899" y="250885"/>
                </a:moveTo>
                <a:lnTo>
                  <a:pt x="95899" y="276764"/>
                </a:lnTo>
                <a:lnTo>
                  <a:pt x="191439" y="276764"/>
                </a:lnTo>
                <a:lnTo>
                  <a:pt x="191439" y="250885"/>
                </a:lnTo>
                <a:lnTo>
                  <a:pt x="95899" y="250885"/>
                </a:lnTo>
                <a:close/>
                <a:moveTo>
                  <a:pt x="9013" y="216379"/>
                </a:moveTo>
                <a:lnTo>
                  <a:pt x="9013" y="235070"/>
                </a:lnTo>
                <a:cubicBezTo>
                  <a:pt x="9013" y="239024"/>
                  <a:pt x="12258" y="242259"/>
                  <a:pt x="16224" y="242259"/>
                </a:cubicBezTo>
                <a:lnTo>
                  <a:pt x="270754" y="242259"/>
                </a:lnTo>
                <a:cubicBezTo>
                  <a:pt x="274720" y="242259"/>
                  <a:pt x="278325" y="239024"/>
                  <a:pt x="278325" y="235070"/>
                </a:cubicBezTo>
                <a:lnTo>
                  <a:pt x="278325" y="216379"/>
                </a:lnTo>
                <a:lnTo>
                  <a:pt x="9013" y="216379"/>
                </a:lnTo>
                <a:close/>
                <a:moveTo>
                  <a:pt x="244565" y="156347"/>
                </a:moveTo>
                <a:cubicBezTo>
                  <a:pt x="238841" y="156347"/>
                  <a:pt x="234190" y="161064"/>
                  <a:pt x="234190" y="166144"/>
                </a:cubicBezTo>
                <a:cubicBezTo>
                  <a:pt x="234190" y="171950"/>
                  <a:pt x="238841" y="177030"/>
                  <a:pt x="244565" y="177030"/>
                </a:cubicBezTo>
                <a:cubicBezTo>
                  <a:pt x="250289" y="177030"/>
                  <a:pt x="254581" y="171950"/>
                  <a:pt x="254581" y="166144"/>
                </a:cubicBezTo>
                <a:cubicBezTo>
                  <a:pt x="254581" y="161064"/>
                  <a:pt x="250289" y="156347"/>
                  <a:pt x="244565" y="156347"/>
                </a:cubicBezTo>
                <a:close/>
                <a:moveTo>
                  <a:pt x="42714" y="156347"/>
                </a:moveTo>
                <a:cubicBezTo>
                  <a:pt x="37626" y="156347"/>
                  <a:pt x="32900" y="161064"/>
                  <a:pt x="32900" y="166144"/>
                </a:cubicBezTo>
                <a:cubicBezTo>
                  <a:pt x="32900" y="171950"/>
                  <a:pt x="37626" y="177030"/>
                  <a:pt x="42714" y="177030"/>
                </a:cubicBezTo>
                <a:cubicBezTo>
                  <a:pt x="48530" y="177030"/>
                  <a:pt x="53256" y="171950"/>
                  <a:pt x="53256" y="166144"/>
                </a:cubicBezTo>
                <a:cubicBezTo>
                  <a:pt x="53256" y="161064"/>
                  <a:pt x="48530" y="156347"/>
                  <a:pt x="42714" y="156347"/>
                </a:cubicBezTo>
                <a:close/>
                <a:moveTo>
                  <a:pt x="244565" y="147638"/>
                </a:moveTo>
                <a:cubicBezTo>
                  <a:pt x="254939" y="147638"/>
                  <a:pt x="263167" y="155984"/>
                  <a:pt x="263167" y="166144"/>
                </a:cubicBezTo>
                <a:cubicBezTo>
                  <a:pt x="263167" y="177030"/>
                  <a:pt x="254939" y="185375"/>
                  <a:pt x="244565" y="185375"/>
                </a:cubicBezTo>
                <a:cubicBezTo>
                  <a:pt x="235621" y="185375"/>
                  <a:pt x="228108" y="178844"/>
                  <a:pt x="226319" y="170861"/>
                </a:cubicBezTo>
                <a:lnTo>
                  <a:pt x="201635" y="170861"/>
                </a:lnTo>
                <a:cubicBezTo>
                  <a:pt x="200204" y="170861"/>
                  <a:pt x="199489" y="170498"/>
                  <a:pt x="198415" y="169410"/>
                </a:cubicBezTo>
                <a:lnTo>
                  <a:pt x="189114" y="159975"/>
                </a:lnTo>
                <a:cubicBezTo>
                  <a:pt x="187325" y="158524"/>
                  <a:pt x="187325" y="155621"/>
                  <a:pt x="189114" y="153807"/>
                </a:cubicBezTo>
                <a:cubicBezTo>
                  <a:pt x="190545" y="152355"/>
                  <a:pt x="193407" y="152355"/>
                  <a:pt x="195196" y="153807"/>
                </a:cubicBezTo>
                <a:lnTo>
                  <a:pt x="203424" y="162152"/>
                </a:lnTo>
                <a:lnTo>
                  <a:pt x="226319" y="162152"/>
                </a:lnTo>
                <a:cubicBezTo>
                  <a:pt x="228108" y="153807"/>
                  <a:pt x="235621" y="147638"/>
                  <a:pt x="244565" y="147638"/>
                </a:cubicBezTo>
                <a:close/>
                <a:moveTo>
                  <a:pt x="42714" y="147638"/>
                </a:moveTo>
                <a:cubicBezTo>
                  <a:pt x="52165" y="147638"/>
                  <a:pt x="59435" y="153807"/>
                  <a:pt x="61252" y="162152"/>
                </a:cubicBezTo>
                <a:lnTo>
                  <a:pt x="84879" y="162152"/>
                </a:lnTo>
                <a:lnTo>
                  <a:pt x="93603" y="153807"/>
                </a:lnTo>
                <a:cubicBezTo>
                  <a:pt x="95057" y="152355"/>
                  <a:pt x="97965" y="152355"/>
                  <a:pt x="99782" y="153807"/>
                </a:cubicBezTo>
                <a:cubicBezTo>
                  <a:pt x="101236" y="155621"/>
                  <a:pt x="101236" y="158524"/>
                  <a:pt x="99782" y="159975"/>
                </a:cubicBezTo>
                <a:lnTo>
                  <a:pt x="89968" y="169410"/>
                </a:lnTo>
                <a:cubicBezTo>
                  <a:pt x="88878" y="170498"/>
                  <a:pt x="88151" y="170861"/>
                  <a:pt x="86697" y="170861"/>
                </a:cubicBezTo>
                <a:lnTo>
                  <a:pt x="61252" y="170861"/>
                </a:lnTo>
                <a:cubicBezTo>
                  <a:pt x="59435" y="178844"/>
                  <a:pt x="52165" y="185375"/>
                  <a:pt x="42714" y="185375"/>
                </a:cubicBezTo>
                <a:cubicBezTo>
                  <a:pt x="32537" y="185375"/>
                  <a:pt x="23813" y="177030"/>
                  <a:pt x="23813" y="166144"/>
                </a:cubicBezTo>
                <a:cubicBezTo>
                  <a:pt x="23813" y="155984"/>
                  <a:pt x="32537" y="147638"/>
                  <a:pt x="42714" y="147638"/>
                </a:cubicBezTo>
                <a:close/>
                <a:moveTo>
                  <a:pt x="142875" y="99129"/>
                </a:moveTo>
                <a:cubicBezTo>
                  <a:pt x="138242" y="99129"/>
                  <a:pt x="134322" y="103090"/>
                  <a:pt x="134322" y="108131"/>
                </a:cubicBezTo>
                <a:cubicBezTo>
                  <a:pt x="134322" y="112451"/>
                  <a:pt x="138242" y="116412"/>
                  <a:pt x="142875" y="116412"/>
                </a:cubicBezTo>
                <a:cubicBezTo>
                  <a:pt x="147508" y="116412"/>
                  <a:pt x="151428" y="112451"/>
                  <a:pt x="151428" y="108131"/>
                </a:cubicBezTo>
                <a:cubicBezTo>
                  <a:pt x="151428" y="103090"/>
                  <a:pt x="147508" y="99129"/>
                  <a:pt x="142875" y="99129"/>
                </a:cubicBezTo>
                <a:close/>
                <a:moveTo>
                  <a:pt x="244403" y="97527"/>
                </a:moveTo>
                <a:cubicBezTo>
                  <a:pt x="238630" y="97527"/>
                  <a:pt x="233940" y="102199"/>
                  <a:pt x="233940" y="107950"/>
                </a:cubicBezTo>
                <a:cubicBezTo>
                  <a:pt x="233940" y="112982"/>
                  <a:pt x="238630" y="118014"/>
                  <a:pt x="244403" y="118014"/>
                </a:cubicBezTo>
                <a:cubicBezTo>
                  <a:pt x="250176" y="118014"/>
                  <a:pt x="254505" y="112982"/>
                  <a:pt x="254505" y="107950"/>
                </a:cubicBezTo>
                <a:cubicBezTo>
                  <a:pt x="254505" y="102199"/>
                  <a:pt x="250176" y="97527"/>
                  <a:pt x="244403" y="97527"/>
                </a:cubicBezTo>
                <a:close/>
                <a:moveTo>
                  <a:pt x="42574" y="97527"/>
                </a:moveTo>
                <a:cubicBezTo>
                  <a:pt x="37523" y="97527"/>
                  <a:pt x="32833" y="102199"/>
                  <a:pt x="32833" y="107950"/>
                </a:cubicBezTo>
                <a:cubicBezTo>
                  <a:pt x="32833" y="112982"/>
                  <a:pt x="37523" y="118014"/>
                  <a:pt x="42574" y="118014"/>
                </a:cubicBezTo>
                <a:cubicBezTo>
                  <a:pt x="48347" y="118014"/>
                  <a:pt x="53037" y="112982"/>
                  <a:pt x="53037" y="107950"/>
                </a:cubicBezTo>
                <a:cubicBezTo>
                  <a:pt x="53037" y="102199"/>
                  <a:pt x="48347" y="97527"/>
                  <a:pt x="42574" y="97527"/>
                </a:cubicBezTo>
                <a:close/>
                <a:moveTo>
                  <a:pt x="142875" y="90488"/>
                </a:moveTo>
                <a:cubicBezTo>
                  <a:pt x="152141" y="90488"/>
                  <a:pt x="159981" y="98409"/>
                  <a:pt x="159981" y="108131"/>
                </a:cubicBezTo>
                <a:cubicBezTo>
                  <a:pt x="159981" y="117492"/>
                  <a:pt x="152141" y="125053"/>
                  <a:pt x="142875" y="125053"/>
                </a:cubicBezTo>
                <a:cubicBezTo>
                  <a:pt x="133253" y="125053"/>
                  <a:pt x="125413" y="117492"/>
                  <a:pt x="125413" y="108131"/>
                </a:cubicBezTo>
                <a:cubicBezTo>
                  <a:pt x="125413" y="98409"/>
                  <a:pt x="133253" y="90488"/>
                  <a:pt x="142875" y="90488"/>
                </a:cubicBezTo>
                <a:close/>
                <a:moveTo>
                  <a:pt x="244403" y="88900"/>
                </a:moveTo>
                <a:cubicBezTo>
                  <a:pt x="254866" y="88900"/>
                  <a:pt x="263164" y="97167"/>
                  <a:pt x="263164" y="107950"/>
                </a:cubicBezTo>
                <a:cubicBezTo>
                  <a:pt x="263164" y="118014"/>
                  <a:pt x="254866" y="126641"/>
                  <a:pt x="244403" y="126641"/>
                </a:cubicBezTo>
                <a:cubicBezTo>
                  <a:pt x="235383" y="126641"/>
                  <a:pt x="227807" y="120171"/>
                  <a:pt x="226003" y="111904"/>
                </a:cubicBezTo>
                <a:lnTo>
                  <a:pt x="212293" y="111904"/>
                </a:lnTo>
                <a:cubicBezTo>
                  <a:pt x="210128" y="111904"/>
                  <a:pt x="207963" y="110107"/>
                  <a:pt x="207963" y="107950"/>
                </a:cubicBezTo>
                <a:cubicBezTo>
                  <a:pt x="207963" y="105434"/>
                  <a:pt x="210128" y="103277"/>
                  <a:pt x="212293" y="103277"/>
                </a:cubicBezTo>
                <a:lnTo>
                  <a:pt x="226003" y="103277"/>
                </a:lnTo>
                <a:cubicBezTo>
                  <a:pt x="227807" y="95370"/>
                  <a:pt x="235383" y="88900"/>
                  <a:pt x="244403" y="88900"/>
                </a:cubicBezTo>
                <a:close/>
                <a:moveTo>
                  <a:pt x="42574" y="88900"/>
                </a:moveTo>
                <a:cubicBezTo>
                  <a:pt x="51955" y="88900"/>
                  <a:pt x="59171" y="95370"/>
                  <a:pt x="60975" y="103277"/>
                </a:cubicBezTo>
                <a:lnTo>
                  <a:pt x="74685" y="103277"/>
                </a:lnTo>
                <a:cubicBezTo>
                  <a:pt x="76849" y="103277"/>
                  <a:pt x="79014" y="105434"/>
                  <a:pt x="79014" y="107950"/>
                </a:cubicBezTo>
                <a:cubicBezTo>
                  <a:pt x="79014" y="110107"/>
                  <a:pt x="76849" y="111904"/>
                  <a:pt x="74685" y="111904"/>
                </a:cubicBezTo>
                <a:lnTo>
                  <a:pt x="60975" y="111904"/>
                </a:lnTo>
                <a:cubicBezTo>
                  <a:pt x="59171" y="120171"/>
                  <a:pt x="51955" y="126641"/>
                  <a:pt x="42574" y="126641"/>
                </a:cubicBezTo>
                <a:cubicBezTo>
                  <a:pt x="32472" y="126641"/>
                  <a:pt x="23813" y="118014"/>
                  <a:pt x="23813" y="107950"/>
                </a:cubicBezTo>
                <a:cubicBezTo>
                  <a:pt x="23813" y="97167"/>
                  <a:pt x="32472" y="88900"/>
                  <a:pt x="42574" y="88900"/>
                </a:cubicBezTo>
                <a:close/>
                <a:moveTo>
                  <a:pt x="139550" y="63001"/>
                </a:moveTo>
                <a:lnTo>
                  <a:pt x="137044" y="77081"/>
                </a:lnTo>
                <a:cubicBezTo>
                  <a:pt x="137044" y="78526"/>
                  <a:pt x="135969" y="79609"/>
                  <a:pt x="134179" y="80331"/>
                </a:cubicBezTo>
                <a:cubicBezTo>
                  <a:pt x="133104" y="80692"/>
                  <a:pt x="131672" y="81053"/>
                  <a:pt x="130597" y="81775"/>
                </a:cubicBezTo>
                <a:cubicBezTo>
                  <a:pt x="128807" y="82858"/>
                  <a:pt x="127374" y="82136"/>
                  <a:pt x="125942" y="81414"/>
                </a:cubicBezTo>
                <a:lnTo>
                  <a:pt x="115198" y="73471"/>
                </a:lnTo>
                <a:cubicBezTo>
                  <a:pt x="113050" y="74915"/>
                  <a:pt x="111259" y="77081"/>
                  <a:pt x="109110" y="78887"/>
                </a:cubicBezTo>
                <a:lnTo>
                  <a:pt x="117347" y="90440"/>
                </a:lnTo>
                <a:cubicBezTo>
                  <a:pt x="118063" y="91523"/>
                  <a:pt x="118063" y="93328"/>
                  <a:pt x="117705" y="95133"/>
                </a:cubicBezTo>
                <a:cubicBezTo>
                  <a:pt x="117347" y="95855"/>
                  <a:pt x="116273" y="97300"/>
                  <a:pt x="115914" y="98744"/>
                </a:cubicBezTo>
                <a:cubicBezTo>
                  <a:pt x="115556" y="99827"/>
                  <a:pt x="114124" y="100910"/>
                  <a:pt x="112691" y="101632"/>
                </a:cubicBezTo>
                <a:lnTo>
                  <a:pt x="99083" y="103437"/>
                </a:lnTo>
                <a:cubicBezTo>
                  <a:pt x="99083" y="105242"/>
                  <a:pt x="99083" y="106325"/>
                  <a:pt x="99083" y="108131"/>
                </a:cubicBezTo>
                <a:cubicBezTo>
                  <a:pt x="99083" y="109214"/>
                  <a:pt x="99083" y="110297"/>
                  <a:pt x="99083" y="112102"/>
                </a:cubicBezTo>
                <a:lnTo>
                  <a:pt x="112691" y="114268"/>
                </a:lnTo>
                <a:cubicBezTo>
                  <a:pt x="114124" y="114629"/>
                  <a:pt x="115556" y="115712"/>
                  <a:pt x="115914" y="117518"/>
                </a:cubicBezTo>
                <a:cubicBezTo>
                  <a:pt x="116273" y="118601"/>
                  <a:pt x="117347" y="120045"/>
                  <a:pt x="117705" y="120767"/>
                </a:cubicBezTo>
                <a:cubicBezTo>
                  <a:pt x="118063" y="122211"/>
                  <a:pt x="118063" y="124016"/>
                  <a:pt x="117347" y="125460"/>
                </a:cubicBezTo>
                <a:lnTo>
                  <a:pt x="109110" y="136653"/>
                </a:lnTo>
                <a:cubicBezTo>
                  <a:pt x="111259" y="138819"/>
                  <a:pt x="113050" y="140624"/>
                  <a:pt x="115198" y="142429"/>
                </a:cubicBezTo>
                <a:lnTo>
                  <a:pt x="125942" y="134125"/>
                </a:lnTo>
                <a:cubicBezTo>
                  <a:pt x="127374" y="133403"/>
                  <a:pt x="128807" y="133403"/>
                  <a:pt x="130597" y="134125"/>
                </a:cubicBezTo>
                <a:cubicBezTo>
                  <a:pt x="131672" y="134486"/>
                  <a:pt x="133104" y="135569"/>
                  <a:pt x="134179" y="135569"/>
                </a:cubicBezTo>
                <a:cubicBezTo>
                  <a:pt x="135969" y="136292"/>
                  <a:pt x="137044" y="137375"/>
                  <a:pt x="137044" y="139180"/>
                </a:cubicBezTo>
                <a:lnTo>
                  <a:pt x="139550" y="152538"/>
                </a:lnTo>
                <a:cubicBezTo>
                  <a:pt x="142057" y="152899"/>
                  <a:pt x="144922" y="152899"/>
                  <a:pt x="147429" y="152538"/>
                </a:cubicBezTo>
                <a:lnTo>
                  <a:pt x="149936" y="139180"/>
                </a:lnTo>
                <a:cubicBezTo>
                  <a:pt x="149936" y="137375"/>
                  <a:pt x="151368" y="136292"/>
                  <a:pt x="152443" y="135569"/>
                </a:cubicBezTo>
                <a:cubicBezTo>
                  <a:pt x="154233" y="134847"/>
                  <a:pt x="155308" y="134486"/>
                  <a:pt x="156382" y="134125"/>
                </a:cubicBezTo>
                <a:cubicBezTo>
                  <a:pt x="158173" y="133403"/>
                  <a:pt x="159605" y="133403"/>
                  <a:pt x="161038" y="134125"/>
                </a:cubicBezTo>
                <a:lnTo>
                  <a:pt x="171781" y="142429"/>
                </a:lnTo>
                <a:cubicBezTo>
                  <a:pt x="173930" y="140624"/>
                  <a:pt x="176079" y="138819"/>
                  <a:pt x="177869" y="136653"/>
                </a:cubicBezTo>
                <a:lnTo>
                  <a:pt x="169991" y="125460"/>
                </a:lnTo>
                <a:cubicBezTo>
                  <a:pt x="168558" y="124016"/>
                  <a:pt x="168558" y="122211"/>
                  <a:pt x="169633" y="120767"/>
                </a:cubicBezTo>
                <a:cubicBezTo>
                  <a:pt x="169991" y="120045"/>
                  <a:pt x="170707" y="118601"/>
                  <a:pt x="171065" y="117157"/>
                </a:cubicBezTo>
                <a:cubicBezTo>
                  <a:pt x="171423" y="115712"/>
                  <a:pt x="172856" y="114629"/>
                  <a:pt x="174288" y="114268"/>
                </a:cubicBezTo>
                <a:lnTo>
                  <a:pt x="188255" y="112102"/>
                </a:lnTo>
                <a:cubicBezTo>
                  <a:pt x="188255" y="110297"/>
                  <a:pt x="188255" y="109214"/>
                  <a:pt x="188255" y="108131"/>
                </a:cubicBezTo>
                <a:cubicBezTo>
                  <a:pt x="188255" y="106325"/>
                  <a:pt x="188255" y="105242"/>
                  <a:pt x="188255" y="103437"/>
                </a:cubicBezTo>
                <a:lnTo>
                  <a:pt x="174288" y="101632"/>
                </a:lnTo>
                <a:cubicBezTo>
                  <a:pt x="172856" y="100910"/>
                  <a:pt x="171423" y="99827"/>
                  <a:pt x="171065" y="98744"/>
                </a:cubicBezTo>
                <a:cubicBezTo>
                  <a:pt x="170707" y="97300"/>
                  <a:pt x="169991" y="95855"/>
                  <a:pt x="169633" y="95133"/>
                </a:cubicBezTo>
                <a:cubicBezTo>
                  <a:pt x="168558" y="93328"/>
                  <a:pt x="168558" y="91523"/>
                  <a:pt x="169991" y="90440"/>
                </a:cubicBezTo>
                <a:lnTo>
                  <a:pt x="177869" y="78887"/>
                </a:lnTo>
                <a:cubicBezTo>
                  <a:pt x="176079" y="77081"/>
                  <a:pt x="173930" y="74915"/>
                  <a:pt x="171781" y="73471"/>
                </a:cubicBezTo>
                <a:lnTo>
                  <a:pt x="160680" y="81414"/>
                </a:lnTo>
                <a:cubicBezTo>
                  <a:pt x="159605" y="82136"/>
                  <a:pt x="158173" y="82858"/>
                  <a:pt x="156382" y="81775"/>
                </a:cubicBezTo>
                <a:cubicBezTo>
                  <a:pt x="155308" y="81053"/>
                  <a:pt x="154233" y="80692"/>
                  <a:pt x="152443" y="80331"/>
                </a:cubicBezTo>
                <a:cubicBezTo>
                  <a:pt x="151368" y="79609"/>
                  <a:pt x="149936" y="78526"/>
                  <a:pt x="149936" y="77081"/>
                </a:cubicBezTo>
                <a:lnTo>
                  <a:pt x="147429" y="63001"/>
                </a:lnTo>
                <a:cubicBezTo>
                  <a:pt x="144922" y="62640"/>
                  <a:pt x="142415" y="62640"/>
                  <a:pt x="139550" y="63001"/>
                </a:cubicBezTo>
                <a:close/>
                <a:moveTo>
                  <a:pt x="134895" y="55058"/>
                </a:moveTo>
                <a:cubicBezTo>
                  <a:pt x="140625" y="53975"/>
                  <a:pt x="146355" y="53975"/>
                  <a:pt x="152085" y="55058"/>
                </a:cubicBezTo>
                <a:cubicBezTo>
                  <a:pt x="154233" y="55419"/>
                  <a:pt x="155308" y="56863"/>
                  <a:pt x="155666" y="58669"/>
                </a:cubicBezTo>
                <a:lnTo>
                  <a:pt x="158173" y="72749"/>
                </a:lnTo>
                <a:lnTo>
                  <a:pt x="169633" y="64445"/>
                </a:lnTo>
                <a:cubicBezTo>
                  <a:pt x="171065" y="63001"/>
                  <a:pt x="172856" y="63001"/>
                  <a:pt x="174646" y="64445"/>
                </a:cubicBezTo>
                <a:cubicBezTo>
                  <a:pt x="179302" y="67695"/>
                  <a:pt x="183241" y="72027"/>
                  <a:pt x="186822" y="77081"/>
                </a:cubicBezTo>
                <a:cubicBezTo>
                  <a:pt x="188255" y="78165"/>
                  <a:pt x="187539" y="80331"/>
                  <a:pt x="186822" y="81775"/>
                </a:cubicBezTo>
                <a:lnTo>
                  <a:pt x="178228" y="93328"/>
                </a:lnTo>
                <a:lnTo>
                  <a:pt x="192553" y="95855"/>
                </a:lnTo>
                <a:cubicBezTo>
                  <a:pt x="194343" y="95855"/>
                  <a:pt x="195776" y="97300"/>
                  <a:pt x="196134" y="99105"/>
                </a:cubicBezTo>
                <a:cubicBezTo>
                  <a:pt x="196492" y="102354"/>
                  <a:pt x="196492" y="105242"/>
                  <a:pt x="196492" y="108131"/>
                </a:cubicBezTo>
                <a:cubicBezTo>
                  <a:pt x="196492" y="111019"/>
                  <a:pt x="196492" y="113907"/>
                  <a:pt x="196134" y="116434"/>
                </a:cubicBezTo>
                <a:cubicBezTo>
                  <a:pt x="195776" y="118601"/>
                  <a:pt x="194343" y="120045"/>
                  <a:pt x="192553" y="120406"/>
                </a:cubicBezTo>
                <a:lnTo>
                  <a:pt x="178228" y="122211"/>
                </a:lnTo>
                <a:lnTo>
                  <a:pt x="186822" y="134125"/>
                </a:lnTo>
                <a:cubicBezTo>
                  <a:pt x="188255" y="135569"/>
                  <a:pt x="188255" y="137736"/>
                  <a:pt x="186822" y="139180"/>
                </a:cubicBezTo>
                <a:cubicBezTo>
                  <a:pt x="183241" y="143873"/>
                  <a:pt x="179302" y="148206"/>
                  <a:pt x="174646" y="151455"/>
                </a:cubicBezTo>
                <a:cubicBezTo>
                  <a:pt x="172856" y="152538"/>
                  <a:pt x="171065" y="152538"/>
                  <a:pt x="169633" y="151455"/>
                </a:cubicBezTo>
                <a:lnTo>
                  <a:pt x="158173" y="143151"/>
                </a:lnTo>
                <a:lnTo>
                  <a:pt x="155666" y="156871"/>
                </a:lnTo>
                <a:cubicBezTo>
                  <a:pt x="155308" y="159037"/>
                  <a:pt x="154233" y="160842"/>
                  <a:pt x="152085" y="160842"/>
                </a:cubicBezTo>
                <a:cubicBezTo>
                  <a:pt x="149220" y="161203"/>
                  <a:pt x="146355" y="161564"/>
                  <a:pt x="143490" y="161564"/>
                </a:cubicBezTo>
                <a:cubicBezTo>
                  <a:pt x="140625" y="161564"/>
                  <a:pt x="137760" y="161203"/>
                  <a:pt x="134895" y="160842"/>
                </a:cubicBezTo>
                <a:cubicBezTo>
                  <a:pt x="133104" y="160842"/>
                  <a:pt x="131314" y="159037"/>
                  <a:pt x="131314" y="156871"/>
                </a:cubicBezTo>
                <a:lnTo>
                  <a:pt x="128807" y="143151"/>
                </a:lnTo>
                <a:lnTo>
                  <a:pt x="117705" y="151455"/>
                </a:lnTo>
                <a:cubicBezTo>
                  <a:pt x="115914" y="152538"/>
                  <a:pt x="114124" y="152538"/>
                  <a:pt x="112333" y="151455"/>
                </a:cubicBezTo>
                <a:cubicBezTo>
                  <a:pt x="107320" y="148206"/>
                  <a:pt x="103380" y="143873"/>
                  <a:pt x="100157" y="139180"/>
                </a:cubicBezTo>
                <a:cubicBezTo>
                  <a:pt x="99083" y="137736"/>
                  <a:pt x="99083" y="135569"/>
                  <a:pt x="100157" y="134125"/>
                </a:cubicBezTo>
                <a:lnTo>
                  <a:pt x="108752" y="122211"/>
                </a:lnTo>
                <a:lnTo>
                  <a:pt x="94427" y="120406"/>
                </a:lnTo>
                <a:cubicBezTo>
                  <a:pt x="92995" y="120045"/>
                  <a:pt x="91204" y="118601"/>
                  <a:pt x="90846" y="116434"/>
                </a:cubicBezTo>
                <a:cubicBezTo>
                  <a:pt x="90488" y="113907"/>
                  <a:pt x="90488" y="111019"/>
                  <a:pt x="90488" y="108131"/>
                </a:cubicBezTo>
                <a:cubicBezTo>
                  <a:pt x="90488" y="105242"/>
                  <a:pt x="90488" y="101993"/>
                  <a:pt x="90846" y="99105"/>
                </a:cubicBezTo>
                <a:cubicBezTo>
                  <a:pt x="91204" y="97300"/>
                  <a:pt x="92995" y="95855"/>
                  <a:pt x="94427" y="95855"/>
                </a:cubicBezTo>
                <a:lnTo>
                  <a:pt x="108752" y="93328"/>
                </a:lnTo>
                <a:lnTo>
                  <a:pt x="100157" y="81775"/>
                </a:lnTo>
                <a:cubicBezTo>
                  <a:pt x="99083" y="80331"/>
                  <a:pt x="99083" y="78165"/>
                  <a:pt x="100157" y="77081"/>
                </a:cubicBezTo>
                <a:cubicBezTo>
                  <a:pt x="103380" y="72027"/>
                  <a:pt x="107320" y="68056"/>
                  <a:pt x="112333" y="64445"/>
                </a:cubicBezTo>
                <a:cubicBezTo>
                  <a:pt x="114124" y="63001"/>
                  <a:pt x="115914" y="63001"/>
                  <a:pt x="117705" y="64445"/>
                </a:cubicBezTo>
                <a:lnTo>
                  <a:pt x="128807" y="72749"/>
                </a:lnTo>
                <a:lnTo>
                  <a:pt x="131314" y="58669"/>
                </a:lnTo>
                <a:cubicBezTo>
                  <a:pt x="131314" y="56863"/>
                  <a:pt x="133104" y="55419"/>
                  <a:pt x="134895" y="55058"/>
                </a:cubicBezTo>
                <a:close/>
                <a:moveTo>
                  <a:pt x="244565" y="40736"/>
                </a:moveTo>
                <a:cubicBezTo>
                  <a:pt x="238841" y="40736"/>
                  <a:pt x="234190" y="45049"/>
                  <a:pt x="234190" y="50800"/>
                </a:cubicBezTo>
                <a:cubicBezTo>
                  <a:pt x="234190" y="56192"/>
                  <a:pt x="238841" y="60505"/>
                  <a:pt x="244565" y="60505"/>
                </a:cubicBezTo>
                <a:cubicBezTo>
                  <a:pt x="250289" y="60505"/>
                  <a:pt x="254581" y="56192"/>
                  <a:pt x="254581" y="50800"/>
                </a:cubicBezTo>
                <a:cubicBezTo>
                  <a:pt x="254581" y="45049"/>
                  <a:pt x="250289" y="40736"/>
                  <a:pt x="244565" y="40736"/>
                </a:cubicBezTo>
                <a:close/>
                <a:moveTo>
                  <a:pt x="42714" y="40736"/>
                </a:moveTo>
                <a:cubicBezTo>
                  <a:pt x="37626" y="40736"/>
                  <a:pt x="32900" y="45049"/>
                  <a:pt x="32900" y="50800"/>
                </a:cubicBezTo>
                <a:cubicBezTo>
                  <a:pt x="32900" y="56192"/>
                  <a:pt x="37626" y="60505"/>
                  <a:pt x="42714" y="60505"/>
                </a:cubicBezTo>
                <a:cubicBezTo>
                  <a:pt x="48530" y="60505"/>
                  <a:pt x="53256" y="56192"/>
                  <a:pt x="53256" y="50800"/>
                </a:cubicBezTo>
                <a:cubicBezTo>
                  <a:pt x="53256" y="45049"/>
                  <a:pt x="48530" y="40736"/>
                  <a:pt x="42714" y="40736"/>
                </a:cubicBezTo>
                <a:close/>
                <a:moveTo>
                  <a:pt x="244565" y="31750"/>
                </a:moveTo>
                <a:cubicBezTo>
                  <a:pt x="254939" y="31750"/>
                  <a:pt x="263167" y="40736"/>
                  <a:pt x="263167" y="50800"/>
                </a:cubicBezTo>
                <a:cubicBezTo>
                  <a:pt x="263167" y="60864"/>
                  <a:pt x="254939" y="69491"/>
                  <a:pt x="244565" y="69491"/>
                </a:cubicBezTo>
                <a:cubicBezTo>
                  <a:pt x="235621" y="69491"/>
                  <a:pt x="228108" y="63380"/>
                  <a:pt x="226319" y="54754"/>
                </a:cubicBezTo>
                <a:lnTo>
                  <a:pt x="203424" y="54754"/>
                </a:lnTo>
                <a:lnTo>
                  <a:pt x="195196" y="63021"/>
                </a:lnTo>
                <a:cubicBezTo>
                  <a:pt x="194122" y="63740"/>
                  <a:pt x="193049" y="64818"/>
                  <a:pt x="191976" y="64818"/>
                </a:cubicBezTo>
                <a:cubicBezTo>
                  <a:pt x="190903" y="64818"/>
                  <a:pt x="189829" y="63740"/>
                  <a:pt x="189114" y="63021"/>
                </a:cubicBezTo>
                <a:cubicBezTo>
                  <a:pt x="187325" y="61224"/>
                  <a:pt x="187325" y="59067"/>
                  <a:pt x="189114" y="57270"/>
                </a:cubicBezTo>
                <a:lnTo>
                  <a:pt x="198415" y="47565"/>
                </a:lnTo>
                <a:cubicBezTo>
                  <a:pt x="199489" y="46846"/>
                  <a:pt x="200204" y="46487"/>
                  <a:pt x="201635" y="46487"/>
                </a:cubicBezTo>
                <a:lnTo>
                  <a:pt x="226319" y="46487"/>
                </a:lnTo>
                <a:cubicBezTo>
                  <a:pt x="228108" y="38220"/>
                  <a:pt x="235621" y="31750"/>
                  <a:pt x="244565" y="31750"/>
                </a:cubicBezTo>
                <a:close/>
                <a:moveTo>
                  <a:pt x="42714" y="31750"/>
                </a:moveTo>
                <a:cubicBezTo>
                  <a:pt x="52165" y="31750"/>
                  <a:pt x="59435" y="38220"/>
                  <a:pt x="61252" y="46487"/>
                </a:cubicBezTo>
                <a:lnTo>
                  <a:pt x="86697" y="46487"/>
                </a:lnTo>
                <a:cubicBezTo>
                  <a:pt x="88151" y="46487"/>
                  <a:pt x="88878" y="46846"/>
                  <a:pt x="89968" y="47565"/>
                </a:cubicBezTo>
                <a:lnTo>
                  <a:pt x="99782" y="57270"/>
                </a:lnTo>
                <a:cubicBezTo>
                  <a:pt x="101236" y="59067"/>
                  <a:pt x="101236" y="61224"/>
                  <a:pt x="99782" y="63021"/>
                </a:cubicBezTo>
                <a:cubicBezTo>
                  <a:pt x="98692" y="63740"/>
                  <a:pt x="97601" y="64818"/>
                  <a:pt x="96148" y="64818"/>
                </a:cubicBezTo>
                <a:cubicBezTo>
                  <a:pt x="95421" y="64818"/>
                  <a:pt x="94330" y="63740"/>
                  <a:pt x="93603" y="63021"/>
                </a:cubicBezTo>
                <a:lnTo>
                  <a:pt x="84879" y="54754"/>
                </a:lnTo>
                <a:lnTo>
                  <a:pt x="61252" y="54754"/>
                </a:lnTo>
                <a:cubicBezTo>
                  <a:pt x="59435" y="63380"/>
                  <a:pt x="52165" y="69491"/>
                  <a:pt x="42714" y="69491"/>
                </a:cubicBezTo>
                <a:cubicBezTo>
                  <a:pt x="32537" y="69491"/>
                  <a:pt x="23813" y="60864"/>
                  <a:pt x="23813" y="50800"/>
                </a:cubicBezTo>
                <a:cubicBezTo>
                  <a:pt x="23813" y="40736"/>
                  <a:pt x="32537" y="31750"/>
                  <a:pt x="42714" y="31750"/>
                </a:cubicBezTo>
                <a:close/>
                <a:moveTo>
                  <a:pt x="16224" y="8267"/>
                </a:moveTo>
                <a:cubicBezTo>
                  <a:pt x="12258" y="8267"/>
                  <a:pt x="9013" y="11861"/>
                  <a:pt x="9013" y="15815"/>
                </a:cubicBezTo>
                <a:lnTo>
                  <a:pt x="9013" y="207753"/>
                </a:lnTo>
                <a:lnTo>
                  <a:pt x="278325" y="207753"/>
                </a:lnTo>
                <a:lnTo>
                  <a:pt x="278325" y="15815"/>
                </a:lnTo>
                <a:cubicBezTo>
                  <a:pt x="278325" y="11861"/>
                  <a:pt x="274720" y="8267"/>
                  <a:pt x="270754" y="8267"/>
                </a:cubicBezTo>
                <a:lnTo>
                  <a:pt x="16224" y="8267"/>
                </a:lnTo>
                <a:close/>
                <a:moveTo>
                  <a:pt x="16224" y="0"/>
                </a:moveTo>
                <a:lnTo>
                  <a:pt x="270754" y="0"/>
                </a:lnTo>
                <a:cubicBezTo>
                  <a:pt x="279767" y="0"/>
                  <a:pt x="286978" y="6829"/>
                  <a:pt x="286978" y="15815"/>
                </a:cubicBezTo>
                <a:lnTo>
                  <a:pt x="286978" y="235070"/>
                </a:lnTo>
                <a:cubicBezTo>
                  <a:pt x="286978" y="243696"/>
                  <a:pt x="279767" y="250885"/>
                  <a:pt x="270754" y="250885"/>
                </a:cubicBezTo>
                <a:lnTo>
                  <a:pt x="199731" y="250885"/>
                </a:lnTo>
                <a:lnTo>
                  <a:pt x="199731" y="276764"/>
                </a:lnTo>
                <a:lnTo>
                  <a:pt x="230375" y="276764"/>
                </a:lnTo>
                <a:cubicBezTo>
                  <a:pt x="232899" y="276764"/>
                  <a:pt x="234341" y="278921"/>
                  <a:pt x="234341" y="281437"/>
                </a:cubicBezTo>
                <a:cubicBezTo>
                  <a:pt x="234341" y="283953"/>
                  <a:pt x="232899" y="285391"/>
                  <a:pt x="230375" y="285391"/>
                </a:cubicBezTo>
                <a:lnTo>
                  <a:pt x="56602" y="285391"/>
                </a:lnTo>
                <a:cubicBezTo>
                  <a:pt x="54079" y="285391"/>
                  <a:pt x="52276" y="283953"/>
                  <a:pt x="52276" y="281437"/>
                </a:cubicBezTo>
                <a:cubicBezTo>
                  <a:pt x="52276" y="278921"/>
                  <a:pt x="54079" y="276764"/>
                  <a:pt x="56602" y="276764"/>
                </a:cubicBezTo>
                <a:lnTo>
                  <a:pt x="87247" y="276764"/>
                </a:lnTo>
                <a:lnTo>
                  <a:pt x="87247" y="250885"/>
                </a:lnTo>
                <a:lnTo>
                  <a:pt x="16224" y="250885"/>
                </a:lnTo>
                <a:cubicBezTo>
                  <a:pt x="7210" y="250885"/>
                  <a:pt x="0" y="243696"/>
                  <a:pt x="0" y="235070"/>
                </a:cubicBezTo>
                <a:lnTo>
                  <a:pt x="0" y="15815"/>
                </a:lnTo>
                <a:cubicBezTo>
                  <a:pt x="0" y="6829"/>
                  <a:pt x="7210" y="0"/>
                  <a:pt x="1622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7" name="Freeform 1025">
            <a:extLst>
              <a:ext uri="{FF2B5EF4-FFF2-40B4-BE49-F238E27FC236}">
                <a16:creationId xmlns:a16="http://schemas.microsoft.com/office/drawing/2014/main" id="{6565B94D-5B21-D04E-B7FA-26C8012EE1E0}"/>
              </a:ext>
            </a:extLst>
          </p:cNvPr>
          <p:cNvSpPr>
            <a:spLocks noChangeAspect="1" noChangeArrowheads="1"/>
          </p:cNvSpPr>
          <p:nvPr/>
        </p:nvSpPr>
        <p:spPr bwMode="auto">
          <a:xfrm>
            <a:off x="16159403" y="11776596"/>
            <a:ext cx="1176921" cy="1176921"/>
          </a:xfrm>
          <a:custGeom>
            <a:avLst/>
            <a:gdLst>
              <a:gd name="T0" fmla="*/ 246567 w 286978"/>
              <a:gd name="T1" fmla="*/ 218022 h 286978"/>
              <a:gd name="T2" fmla="*/ 208096 w 286978"/>
              <a:gd name="T3" fmla="*/ 224504 h 286978"/>
              <a:gd name="T4" fmla="*/ 214691 w 286978"/>
              <a:gd name="T5" fmla="*/ 247912 h 286978"/>
              <a:gd name="T6" fmla="*/ 225316 w 286978"/>
              <a:gd name="T7" fmla="*/ 198936 h 286978"/>
              <a:gd name="T8" fmla="*/ 270840 w 286978"/>
              <a:gd name="T9" fmla="*/ 152069 h 286978"/>
              <a:gd name="T10" fmla="*/ 255279 w 286978"/>
              <a:gd name="T11" fmla="*/ 153867 h 286978"/>
              <a:gd name="T12" fmla="*/ 228860 w 286978"/>
              <a:gd name="T13" fmla="*/ 173999 h 286978"/>
              <a:gd name="T14" fmla="*/ 204975 w 286978"/>
              <a:gd name="T15" fmla="*/ 150990 h 286978"/>
              <a:gd name="T16" fmla="*/ 192309 w 286978"/>
              <a:gd name="T17" fmla="*/ 186222 h 286978"/>
              <a:gd name="T18" fmla="*/ 158653 w 286978"/>
              <a:gd name="T19" fmla="*/ 186941 h 286978"/>
              <a:gd name="T20" fmla="*/ 172404 w 286978"/>
              <a:gd name="T21" fmla="*/ 217140 h 286978"/>
              <a:gd name="T22" fmla="*/ 172404 w 286978"/>
              <a:gd name="T23" fmla="*/ 232240 h 286978"/>
              <a:gd name="T24" fmla="*/ 159014 w 286978"/>
              <a:gd name="T25" fmla="*/ 271426 h 286978"/>
              <a:gd name="T26" fmla="*/ 142005 w 286978"/>
              <a:gd name="T27" fmla="*/ 244103 h 286978"/>
              <a:gd name="T28" fmla="*/ 165528 w 286978"/>
              <a:gd name="T29" fmla="*/ 223251 h 286978"/>
              <a:gd name="T30" fmla="*/ 146347 w 286978"/>
              <a:gd name="T31" fmla="*/ 192334 h 286978"/>
              <a:gd name="T32" fmla="*/ 181814 w 286978"/>
              <a:gd name="T33" fmla="*/ 183705 h 286978"/>
              <a:gd name="T34" fmla="*/ 180366 w 286978"/>
              <a:gd name="T35" fmla="*/ 152429 h 286978"/>
              <a:gd name="T36" fmla="*/ 224155 w 286978"/>
              <a:gd name="T37" fmla="*/ 165011 h 286978"/>
              <a:gd name="T38" fmla="*/ 244784 w 286978"/>
              <a:gd name="T39" fmla="*/ 141642 h 286978"/>
              <a:gd name="T40" fmla="*/ 97333 w 286978"/>
              <a:gd name="T41" fmla="*/ 115018 h 286978"/>
              <a:gd name="T42" fmla="*/ 97333 w 286978"/>
              <a:gd name="T43" fmla="*/ 71618 h 286978"/>
              <a:gd name="T44" fmla="*/ 71618 w 286978"/>
              <a:gd name="T45" fmla="*/ 97511 h 286978"/>
              <a:gd name="T46" fmla="*/ 117004 w 286978"/>
              <a:gd name="T47" fmla="*/ 24304 h 286978"/>
              <a:gd name="T48" fmla="*/ 143397 w 286978"/>
              <a:gd name="T49" fmla="*/ 27559 h 286978"/>
              <a:gd name="T50" fmla="*/ 168344 w 286978"/>
              <a:gd name="T51" fmla="*/ 52143 h 286978"/>
              <a:gd name="T52" fmla="*/ 179190 w 286978"/>
              <a:gd name="T53" fmla="*/ 79621 h 286978"/>
              <a:gd name="T54" fmla="*/ 182805 w 286978"/>
              <a:gd name="T55" fmla="*/ 111074 h 286978"/>
              <a:gd name="T56" fmla="*/ 153159 w 286978"/>
              <a:gd name="T57" fmla="*/ 121198 h 286978"/>
              <a:gd name="T58" fmla="*/ 148459 w 286978"/>
              <a:gd name="T59" fmla="*/ 166753 h 286978"/>
              <a:gd name="T60" fmla="*/ 119896 w 286978"/>
              <a:gd name="T61" fmla="*/ 152652 h 286978"/>
              <a:gd name="T62" fmla="*/ 98204 w 286978"/>
              <a:gd name="T63" fmla="*/ 182661 h 286978"/>
              <a:gd name="T64" fmla="*/ 76873 w 286978"/>
              <a:gd name="T65" fmla="*/ 152652 h 286978"/>
              <a:gd name="T66" fmla="*/ 48312 w 286978"/>
              <a:gd name="T67" fmla="*/ 166753 h 286978"/>
              <a:gd name="T68" fmla="*/ 43973 w 286978"/>
              <a:gd name="T69" fmla="*/ 121198 h 286978"/>
              <a:gd name="T70" fmla="*/ 22642 w 286978"/>
              <a:gd name="T71" fmla="*/ 111074 h 286978"/>
              <a:gd name="T72" fmla="*/ 50120 w 286978"/>
              <a:gd name="T73" fmla="*/ 113244 h 286978"/>
              <a:gd name="T74" fmla="*/ 37826 w 286978"/>
              <a:gd name="T75" fmla="*/ 144698 h 286978"/>
              <a:gd name="T76" fmla="*/ 75427 w 286978"/>
              <a:gd name="T77" fmla="*/ 142891 h 286978"/>
              <a:gd name="T78" fmla="*/ 88804 w 286978"/>
              <a:gd name="T79" fmla="*/ 173622 h 286978"/>
              <a:gd name="T80" fmla="*/ 114473 w 286978"/>
              <a:gd name="T81" fmla="*/ 145421 h 286978"/>
              <a:gd name="T82" fmla="*/ 145566 w 286978"/>
              <a:gd name="T83" fmla="*/ 157714 h 286978"/>
              <a:gd name="T84" fmla="*/ 144120 w 286978"/>
              <a:gd name="T85" fmla="*/ 119752 h 286978"/>
              <a:gd name="T86" fmla="*/ 174851 w 286978"/>
              <a:gd name="T87" fmla="*/ 106374 h 286978"/>
              <a:gd name="T88" fmla="*/ 150266 w 286978"/>
              <a:gd name="T89" fmla="*/ 83598 h 286978"/>
              <a:gd name="T90" fmla="*/ 144482 w 286978"/>
              <a:gd name="T91" fmla="*/ 69859 h 286978"/>
              <a:gd name="T92" fmla="*/ 125680 w 286978"/>
              <a:gd name="T93" fmla="*/ 51059 h 286978"/>
              <a:gd name="T94" fmla="*/ 111582 w 286978"/>
              <a:gd name="T95" fmla="*/ 45275 h 286978"/>
              <a:gd name="T96" fmla="*/ 143849 w 286978"/>
              <a:gd name="T97" fmla="*/ 8674 h 286978"/>
              <a:gd name="T98" fmla="*/ 28553 w 286978"/>
              <a:gd name="T99" fmla="*/ 216496 h 286978"/>
              <a:gd name="T100" fmla="*/ 72286 w 286978"/>
              <a:gd name="T101" fmla="*/ 258784 h 286978"/>
              <a:gd name="T102" fmla="*/ 279024 w 286978"/>
              <a:gd name="T103" fmla="*/ 143849 h 286978"/>
              <a:gd name="T104" fmla="*/ 287698 w 286978"/>
              <a:gd name="T105" fmla="*/ 143849 h 286978"/>
              <a:gd name="T106" fmla="*/ 5782 w 286978"/>
              <a:gd name="T107" fmla="*/ 286976 h 286978"/>
              <a:gd name="T108" fmla="*/ 360 w 286978"/>
              <a:gd name="T109" fmla="*/ 281915 h 286978"/>
              <a:gd name="T110" fmla="*/ 143849 w 286978"/>
              <a:gd name="T111" fmla="*/ 0 h 28697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6978" h="286978">
                <a:moveTo>
                  <a:pt x="224752" y="198438"/>
                </a:moveTo>
                <a:cubicBezTo>
                  <a:pt x="234254" y="198438"/>
                  <a:pt x="243025" y="203467"/>
                  <a:pt x="247776" y="211370"/>
                </a:cubicBezTo>
                <a:cubicBezTo>
                  <a:pt x="248873" y="213525"/>
                  <a:pt x="248142" y="216399"/>
                  <a:pt x="245949" y="217476"/>
                </a:cubicBezTo>
                <a:cubicBezTo>
                  <a:pt x="243391" y="218913"/>
                  <a:pt x="240832" y="217836"/>
                  <a:pt x="239736" y="215680"/>
                </a:cubicBezTo>
                <a:cubicBezTo>
                  <a:pt x="236812" y="210651"/>
                  <a:pt x="230965" y="207059"/>
                  <a:pt x="224752" y="207059"/>
                </a:cubicBezTo>
                <a:cubicBezTo>
                  <a:pt x="214884" y="207059"/>
                  <a:pt x="207575" y="214603"/>
                  <a:pt x="207575" y="223942"/>
                </a:cubicBezTo>
                <a:cubicBezTo>
                  <a:pt x="207575" y="230767"/>
                  <a:pt x="210864" y="236155"/>
                  <a:pt x="216346" y="239029"/>
                </a:cubicBezTo>
                <a:cubicBezTo>
                  <a:pt x="218173" y="240466"/>
                  <a:pt x="218904" y="243340"/>
                  <a:pt x="218173" y="245136"/>
                </a:cubicBezTo>
                <a:cubicBezTo>
                  <a:pt x="217442" y="246573"/>
                  <a:pt x="215615" y="247291"/>
                  <a:pt x="214153" y="247291"/>
                </a:cubicBezTo>
                <a:cubicBezTo>
                  <a:pt x="213788" y="247291"/>
                  <a:pt x="212691" y="247291"/>
                  <a:pt x="211960" y="246932"/>
                </a:cubicBezTo>
                <a:cubicBezTo>
                  <a:pt x="203920" y="242262"/>
                  <a:pt x="198438" y="234000"/>
                  <a:pt x="198438" y="223942"/>
                </a:cubicBezTo>
                <a:cubicBezTo>
                  <a:pt x="198438" y="209933"/>
                  <a:pt x="210133" y="198438"/>
                  <a:pt x="224752" y="198438"/>
                </a:cubicBezTo>
                <a:close/>
                <a:moveTo>
                  <a:pt x="244171" y="141288"/>
                </a:moveTo>
                <a:cubicBezTo>
                  <a:pt x="248864" y="142364"/>
                  <a:pt x="253196" y="144157"/>
                  <a:pt x="257888" y="145592"/>
                </a:cubicBezTo>
                <a:cubicBezTo>
                  <a:pt x="261859" y="147385"/>
                  <a:pt x="265830" y="149178"/>
                  <a:pt x="270162" y="151688"/>
                </a:cubicBezTo>
                <a:cubicBezTo>
                  <a:pt x="271967" y="153481"/>
                  <a:pt x="272689" y="155633"/>
                  <a:pt x="271245" y="157784"/>
                </a:cubicBezTo>
                <a:cubicBezTo>
                  <a:pt x="270162" y="159936"/>
                  <a:pt x="267635" y="160295"/>
                  <a:pt x="265108" y="158860"/>
                </a:cubicBezTo>
                <a:cubicBezTo>
                  <a:pt x="261859" y="157067"/>
                  <a:pt x="258249" y="154915"/>
                  <a:pt x="254640" y="153481"/>
                </a:cubicBezTo>
                <a:cubicBezTo>
                  <a:pt x="251391" y="152047"/>
                  <a:pt x="248503" y="151329"/>
                  <a:pt x="245615" y="150612"/>
                </a:cubicBezTo>
                <a:lnTo>
                  <a:pt x="232619" y="171411"/>
                </a:lnTo>
                <a:cubicBezTo>
                  <a:pt x="231175" y="172846"/>
                  <a:pt x="230092" y="173563"/>
                  <a:pt x="228287" y="173563"/>
                </a:cubicBezTo>
                <a:cubicBezTo>
                  <a:pt x="226482" y="173563"/>
                  <a:pt x="223955" y="173563"/>
                  <a:pt x="221428" y="173563"/>
                </a:cubicBezTo>
                <a:cubicBezTo>
                  <a:pt x="219984" y="173563"/>
                  <a:pt x="218179" y="172846"/>
                  <a:pt x="217457" y="171411"/>
                </a:cubicBezTo>
                <a:lnTo>
                  <a:pt x="204462" y="150612"/>
                </a:lnTo>
                <a:cubicBezTo>
                  <a:pt x="198325" y="152047"/>
                  <a:pt x="192549" y="154557"/>
                  <a:pt x="187134" y="157784"/>
                </a:cubicBezTo>
                <a:lnTo>
                  <a:pt x="192910" y="181811"/>
                </a:lnTo>
                <a:cubicBezTo>
                  <a:pt x="193271" y="183245"/>
                  <a:pt x="192910" y="185039"/>
                  <a:pt x="191827" y="185756"/>
                </a:cubicBezTo>
                <a:cubicBezTo>
                  <a:pt x="189661" y="187549"/>
                  <a:pt x="187856" y="188983"/>
                  <a:pt x="186412" y="190776"/>
                </a:cubicBezTo>
                <a:cubicBezTo>
                  <a:pt x="185690" y="191852"/>
                  <a:pt x="183885" y="192569"/>
                  <a:pt x="182080" y="192211"/>
                </a:cubicBezTo>
                <a:lnTo>
                  <a:pt x="158255" y="186473"/>
                </a:lnTo>
                <a:cubicBezTo>
                  <a:pt x="156450" y="189342"/>
                  <a:pt x="155367" y="191852"/>
                  <a:pt x="153923" y="194721"/>
                </a:cubicBezTo>
                <a:cubicBezTo>
                  <a:pt x="152840" y="197590"/>
                  <a:pt x="151757" y="200817"/>
                  <a:pt x="150674" y="203686"/>
                </a:cubicBezTo>
                <a:lnTo>
                  <a:pt x="171972" y="216596"/>
                </a:lnTo>
                <a:cubicBezTo>
                  <a:pt x="173416" y="217313"/>
                  <a:pt x="174138" y="219106"/>
                  <a:pt x="174138" y="220541"/>
                </a:cubicBezTo>
                <a:cubicBezTo>
                  <a:pt x="174138" y="223051"/>
                  <a:pt x="174138" y="225561"/>
                  <a:pt x="174138" y="227713"/>
                </a:cubicBezTo>
                <a:cubicBezTo>
                  <a:pt x="174138" y="229147"/>
                  <a:pt x="173416" y="230940"/>
                  <a:pt x="171972" y="231658"/>
                </a:cubicBezTo>
                <a:lnTo>
                  <a:pt x="150674" y="244209"/>
                </a:lnTo>
                <a:cubicBezTo>
                  <a:pt x="152840" y="251381"/>
                  <a:pt x="156089" y="258553"/>
                  <a:pt x="159699" y="264650"/>
                </a:cubicBezTo>
                <a:cubicBezTo>
                  <a:pt x="161143" y="266443"/>
                  <a:pt x="160782" y="268953"/>
                  <a:pt x="158616" y="270746"/>
                </a:cubicBezTo>
                <a:cubicBezTo>
                  <a:pt x="157894" y="271105"/>
                  <a:pt x="156811" y="271105"/>
                  <a:pt x="156089" y="271105"/>
                </a:cubicBezTo>
                <a:cubicBezTo>
                  <a:pt x="154645" y="271105"/>
                  <a:pt x="153201" y="270029"/>
                  <a:pt x="152479" y="268953"/>
                </a:cubicBezTo>
                <a:cubicBezTo>
                  <a:pt x="147425" y="261422"/>
                  <a:pt x="143815" y="252457"/>
                  <a:pt x="141649" y="243492"/>
                </a:cubicBezTo>
                <a:cubicBezTo>
                  <a:pt x="141288" y="241699"/>
                  <a:pt x="142371" y="239906"/>
                  <a:pt x="143815" y="238830"/>
                </a:cubicBezTo>
                <a:lnTo>
                  <a:pt x="165114" y="225561"/>
                </a:lnTo>
                <a:cubicBezTo>
                  <a:pt x="165114" y="224844"/>
                  <a:pt x="165114" y="223410"/>
                  <a:pt x="165114" y="222692"/>
                </a:cubicBezTo>
                <a:lnTo>
                  <a:pt x="143815" y="209424"/>
                </a:lnTo>
                <a:cubicBezTo>
                  <a:pt x="142371" y="208348"/>
                  <a:pt x="141288" y="206914"/>
                  <a:pt x="141649" y="204762"/>
                </a:cubicBezTo>
                <a:cubicBezTo>
                  <a:pt x="142732" y="200459"/>
                  <a:pt x="144176" y="195797"/>
                  <a:pt x="145981" y="191852"/>
                </a:cubicBezTo>
                <a:cubicBezTo>
                  <a:pt x="147786" y="187549"/>
                  <a:pt x="149591" y="183245"/>
                  <a:pt x="152479" y="179301"/>
                </a:cubicBezTo>
                <a:cubicBezTo>
                  <a:pt x="153201" y="177508"/>
                  <a:pt x="155367" y="176791"/>
                  <a:pt x="156811" y="177508"/>
                </a:cubicBezTo>
                <a:lnTo>
                  <a:pt x="181358" y="183245"/>
                </a:lnTo>
                <a:cubicBezTo>
                  <a:pt x="182080" y="182528"/>
                  <a:pt x="183163" y="181811"/>
                  <a:pt x="183885" y="181452"/>
                </a:cubicBezTo>
                <a:lnTo>
                  <a:pt x="177748" y="156708"/>
                </a:lnTo>
                <a:cubicBezTo>
                  <a:pt x="177387" y="154915"/>
                  <a:pt x="178109" y="152764"/>
                  <a:pt x="179914" y="152047"/>
                </a:cubicBezTo>
                <a:cubicBezTo>
                  <a:pt x="187495" y="147385"/>
                  <a:pt x="196159" y="143440"/>
                  <a:pt x="205545" y="141647"/>
                </a:cubicBezTo>
                <a:cubicBezTo>
                  <a:pt x="207350" y="141288"/>
                  <a:pt x="208794" y="141647"/>
                  <a:pt x="209877" y="143440"/>
                </a:cubicBezTo>
                <a:lnTo>
                  <a:pt x="223594" y="164598"/>
                </a:lnTo>
                <a:cubicBezTo>
                  <a:pt x="224316" y="164598"/>
                  <a:pt x="225399" y="164598"/>
                  <a:pt x="226482" y="164598"/>
                </a:cubicBezTo>
                <a:lnTo>
                  <a:pt x="239478" y="143081"/>
                </a:lnTo>
                <a:cubicBezTo>
                  <a:pt x="240561" y="141647"/>
                  <a:pt x="242727" y="141288"/>
                  <a:pt x="244171" y="141288"/>
                </a:cubicBezTo>
                <a:close/>
                <a:moveTo>
                  <a:pt x="97089" y="80169"/>
                </a:moveTo>
                <a:cubicBezTo>
                  <a:pt x="87696" y="80169"/>
                  <a:pt x="80470" y="87809"/>
                  <a:pt x="80470" y="97267"/>
                </a:cubicBezTo>
                <a:cubicBezTo>
                  <a:pt x="80470" y="106726"/>
                  <a:pt x="87696" y="114730"/>
                  <a:pt x="97089" y="114730"/>
                </a:cubicBezTo>
                <a:cubicBezTo>
                  <a:pt x="106483" y="114730"/>
                  <a:pt x="114793" y="106726"/>
                  <a:pt x="114793" y="97267"/>
                </a:cubicBezTo>
                <a:cubicBezTo>
                  <a:pt x="114793" y="87809"/>
                  <a:pt x="106483" y="80169"/>
                  <a:pt x="97089" y="80169"/>
                </a:cubicBezTo>
                <a:close/>
                <a:moveTo>
                  <a:pt x="97089" y="71438"/>
                </a:moveTo>
                <a:cubicBezTo>
                  <a:pt x="111541" y="71438"/>
                  <a:pt x="123464" y="83079"/>
                  <a:pt x="123464" y="97267"/>
                </a:cubicBezTo>
                <a:cubicBezTo>
                  <a:pt x="123464" y="111819"/>
                  <a:pt x="111541" y="123461"/>
                  <a:pt x="97089" y="123461"/>
                </a:cubicBezTo>
                <a:cubicBezTo>
                  <a:pt x="83360" y="123461"/>
                  <a:pt x="71438" y="111819"/>
                  <a:pt x="71438" y="97267"/>
                </a:cubicBezTo>
                <a:cubicBezTo>
                  <a:pt x="71438" y="83079"/>
                  <a:pt x="83360" y="71438"/>
                  <a:pt x="97089" y="71438"/>
                </a:cubicBezTo>
                <a:close/>
                <a:moveTo>
                  <a:pt x="112023" y="20998"/>
                </a:moveTo>
                <a:cubicBezTo>
                  <a:pt x="114187" y="20638"/>
                  <a:pt x="116351" y="22080"/>
                  <a:pt x="116711" y="24244"/>
                </a:cubicBezTo>
                <a:lnTo>
                  <a:pt x="119596" y="41194"/>
                </a:lnTo>
                <a:cubicBezTo>
                  <a:pt x="120318" y="41194"/>
                  <a:pt x="121399" y="42276"/>
                  <a:pt x="122481" y="42276"/>
                </a:cubicBezTo>
                <a:lnTo>
                  <a:pt x="143038" y="27490"/>
                </a:lnTo>
                <a:cubicBezTo>
                  <a:pt x="144480" y="26408"/>
                  <a:pt x="146644" y="26408"/>
                  <a:pt x="148087" y="27490"/>
                </a:cubicBezTo>
                <a:cubicBezTo>
                  <a:pt x="155660" y="32899"/>
                  <a:pt x="162151" y="39751"/>
                  <a:pt x="167922" y="46964"/>
                </a:cubicBezTo>
                <a:cubicBezTo>
                  <a:pt x="168643" y="48767"/>
                  <a:pt x="168643" y="50931"/>
                  <a:pt x="167922" y="52013"/>
                </a:cubicBezTo>
                <a:lnTo>
                  <a:pt x="152775" y="72930"/>
                </a:lnTo>
                <a:cubicBezTo>
                  <a:pt x="153136" y="73651"/>
                  <a:pt x="153496" y="74733"/>
                  <a:pt x="153496" y="75094"/>
                </a:cubicBezTo>
                <a:lnTo>
                  <a:pt x="178741" y="79421"/>
                </a:lnTo>
                <a:cubicBezTo>
                  <a:pt x="180904" y="79782"/>
                  <a:pt x="181986" y="80864"/>
                  <a:pt x="182347" y="83028"/>
                </a:cubicBezTo>
                <a:cubicBezTo>
                  <a:pt x="183429" y="87355"/>
                  <a:pt x="183789" y="92404"/>
                  <a:pt x="183789" y="96732"/>
                </a:cubicBezTo>
                <a:cubicBezTo>
                  <a:pt x="183789" y="101420"/>
                  <a:pt x="183429" y="106108"/>
                  <a:pt x="182347" y="110796"/>
                </a:cubicBezTo>
                <a:cubicBezTo>
                  <a:pt x="181986" y="112239"/>
                  <a:pt x="180904" y="114042"/>
                  <a:pt x="178741" y="114403"/>
                </a:cubicBezTo>
                <a:lnTo>
                  <a:pt x="153496" y="118370"/>
                </a:lnTo>
                <a:cubicBezTo>
                  <a:pt x="153496" y="119452"/>
                  <a:pt x="153136" y="120173"/>
                  <a:pt x="152775" y="120894"/>
                </a:cubicBezTo>
                <a:lnTo>
                  <a:pt x="167922" y="141451"/>
                </a:lnTo>
                <a:cubicBezTo>
                  <a:pt x="168643" y="143254"/>
                  <a:pt x="168643" y="145057"/>
                  <a:pt x="167922" y="146500"/>
                </a:cubicBezTo>
                <a:cubicBezTo>
                  <a:pt x="162151" y="154073"/>
                  <a:pt x="155660" y="160925"/>
                  <a:pt x="148087" y="166335"/>
                </a:cubicBezTo>
                <a:cubicBezTo>
                  <a:pt x="146644" y="167417"/>
                  <a:pt x="144480" y="167417"/>
                  <a:pt x="143038" y="166335"/>
                </a:cubicBezTo>
                <a:lnTo>
                  <a:pt x="122481" y="151549"/>
                </a:lnTo>
                <a:cubicBezTo>
                  <a:pt x="121399" y="151909"/>
                  <a:pt x="120318" y="151909"/>
                  <a:pt x="119596" y="152270"/>
                </a:cubicBezTo>
                <a:lnTo>
                  <a:pt x="115629" y="177514"/>
                </a:lnTo>
                <a:cubicBezTo>
                  <a:pt x="115629" y="179318"/>
                  <a:pt x="113826" y="180760"/>
                  <a:pt x="112023" y="181481"/>
                </a:cubicBezTo>
                <a:cubicBezTo>
                  <a:pt x="107335" y="182203"/>
                  <a:pt x="103007" y="182203"/>
                  <a:pt x="97958" y="182203"/>
                </a:cubicBezTo>
                <a:cubicBezTo>
                  <a:pt x="93631" y="182203"/>
                  <a:pt x="88582" y="182203"/>
                  <a:pt x="84254" y="181481"/>
                </a:cubicBezTo>
                <a:cubicBezTo>
                  <a:pt x="82451" y="180760"/>
                  <a:pt x="81008" y="179318"/>
                  <a:pt x="81008" y="177514"/>
                </a:cubicBezTo>
                <a:lnTo>
                  <a:pt x="76681" y="152270"/>
                </a:lnTo>
                <a:cubicBezTo>
                  <a:pt x="75959" y="151909"/>
                  <a:pt x="74878" y="151909"/>
                  <a:pt x="73796" y="151549"/>
                </a:cubicBezTo>
                <a:lnTo>
                  <a:pt x="53240" y="166335"/>
                </a:lnTo>
                <a:cubicBezTo>
                  <a:pt x="51797" y="167417"/>
                  <a:pt x="49994" y="167417"/>
                  <a:pt x="48191" y="166335"/>
                </a:cubicBezTo>
                <a:cubicBezTo>
                  <a:pt x="40978" y="160925"/>
                  <a:pt x="33765" y="154073"/>
                  <a:pt x="28716" y="146500"/>
                </a:cubicBezTo>
                <a:cubicBezTo>
                  <a:pt x="27634" y="145057"/>
                  <a:pt x="27634" y="143254"/>
                  <a:pt x="28716" y="141451"/>
                </a:cubicBezTo>
                <a:lnTo>
                  <a:pt x="43863" y="120894"/>
                </a:lnTo>
                <a:cubicBezTo>
                  <a:pt x="43142" y="120173"/>
                  <a:pt x="42781" y="119452"/>
                  <a:pt x="42420" y="118370"/>
                </a:cubicBezTo>
                <a:lnTo>
                  <a:pt x="26192" y="115485"/>
                </a:lnTo>
                <a:cubicBezTo>
                  <a:pt x="23667" y="115124"/>
                  <a:pt x="22225" y="113321"/>
                  <a:pt x="22586" y="110796"/>
                </a:cubicBezTo>
                <a:cubicBezTo>
                  <a:pt x="22946" y="108272"/>
                  <a:pt x="25110" y="106829"/>
                  <a:pt x="27274" y="107190"/>
                </a:cubicBezTo>
                <a:lnTo>
                  <a:pt x="46027" y="110436"/>
                </a:lnTo>
                <a:cubicBezTo>
                  <a:pt x="48191" y="110436"/>
                  <a:pt x="48912" y="111518"/>
                  <a:pt x="49994" y="112960"/>
                </a:cubicBezTo>
                <a:cubicBezTo>
                  <a:pt x="50715" y="115124"/>
                  <a:pt x="51436" y="117649"/>
                  <a:pt x="52879" y="119452"/>
                </a:cubicBezTo>
                <a:cubicBezTo>
                  <a:pt x="53240" y="120894"/>
                  <a:pt x="53240" y="123058"/>
                  <a:pt x="52158" y="124140"/>
                </a:cubicBezTo>
                <a:lnTo>
                  <a:pt x="37732" y="144336"/>
                </a:lnTo>
                <a:cubicBezTo>
                  <a:pt x="41699" y="149024"/>
                  <a:pt x="45666" y="153712"/>
                  <a:pt x="51076" y="157319"/>
                </a:cubicBezTo>
                <a:lnTo>
                  <a:pt x="70911" y="142533"/>
                </a:lnTo>
                <a:cubicBezTo>
                  <a:pt x="72353" y="141812"/>
                  <a:pt x="73796" y="141812"/>
                  <a:pt x="75238" y="142533"/>
                </a:cubicBezTo>
                <a:cubicBezTo>
                  <a:pt x="77763" y="143254"/>
                  <a:pt x="79566" y="144336"/>
                  <a:pt x="82090" y="145057"/>
                </a:cubicBezTo>
                <a:cubicBezTo>
                  <a:pt x="83172" y="145418"/>
                  <a:pt x="84615" y="147221"/>
                  <a:pt x="84975" y="148664"/>
                </a:cubicBezTo>
                <a:lnTo>
                  <a:pt x="88582" y="173187"/>
                </a:lnTo>
                <a:cubicBezTo>
                  <a:pt x="95073" y="173908"/>
                  <a:pt x="101565" y="173908"/>
                  <a:pt x="107335" y="173187"/>
                </a:cubicBezTo>
                <a:lnTo>
                  <a:pt x="111302" y="148664"/>
                </a:lnTo>
                <a:cubicBezTo>
                  <a:pt x="111302" y="147221"/>
                  <a:pt x="112744" y="145418"/>
                  <a:pt x="114187" y="145057"/>
                </a:cubicBezTo>
                <a:cubicBezTo>
                  <a:pt x="116351" y="144336"/>
                  <a:pt x="118875" y="143254"/>
                  <a:pt x="120678" y="142533"/>
                </a:cubicBezTo>
                <a:cubicBezTo>
                  <a:pt x="122481" y="141812"/>
                  <a:pt x="124285" y="141812"/>
                  <a:pt x="125366" y="142533"/>
                </a:cubicBezTo>
                <a:lnTo>
                  <a:pt x="145202" y="157319"/>
                </a:lnTo>
                <a:cubicBezTo>
                  <a:pt x="150250" y="153712"/>
                  <a:pt x="154578" y="149024"/>
                  <a:pt x="158545" y="144336"/>
                </a:cubicBezTo>
                <a:lnTo>
                  <a:pt x="144120" y="124140"/>
                </a:lnTo>
                <a:cubicBezTo>
                  <a:pt x="143398" y="123058"/>
                  <a:pt x="143038" y="120894"/>
                  <a:pt x="143759" y="119452"/>
                </a:cubicBezTo>
                <a:cubicBezTo>
                  <a:pt x="144841" y="117288"/>
                  <a:pt x="145923" y="115124"/>
                  <a:pt x="146644" y="112960"/>
                </a:cubicBezTo>
                <a:cubicBezTo>
                  <a:pt x="147005" y="111518"/>
                  <a:pt x="148087" y="110436"/>
                  <a:pt x="149890" y="110436"/>
                </a:cubicBezTo>
                <a:lnTo>
                  <a:pt x="174413" y="106108"/>
                </a:lnTo>
                <a:cubicBezTo>
                  <a:pt x="174774" y="102862"/>
                  <a:pt x="174774" y="99977"/>
                  <a:pt x="174774" y="96732"/>
                </a:cubicBezTo>
                <a:cubicBezTo>
                  <a:pt x="174774" y="93847"/>
                  <a:pt x="174774" y="90601"/>
                  <a:pt x="174413" y="87355"/>
                </a:cubicBezTo>
                <a:lnTo>
                  <a:pt x="149890" y="83388"/>
                </a:lnTo>
                <a:cubicBezTo>
                  <a:pt x="148087" y="83388"/>
                  <a:pt x="147005" y="82306"/>
                  <a:pt x="146644" y="80503"/>
                </a:cubicBezTo>
                <a:cubicBezTo>
                  <a:pt x="145923" y="78339"/>
                  <a:pt x="144841" y="76536"/>
                  <a:pt x="143759" y="74012"/>
                </a:cubicBezTo>
                <a:cubicBezTo>
                  <a:pt x="143038" y="72930"/>
                  <a:pt x="143398" y="71127"/>
                  <a:pt x="144120" y="69684"/>
                </a:cubicBezTo>
                <a:lnTo>
                  <a:pt x="158545" y="49489"/>
                </a:lnTo>
                <a:cubicBezTo>
                  <a:pt x="154578" y="44800"/>
                  <a:pt x="150250" y="40473"/>
                  <a:pt x="145202" y="36506"/>
                </a:cubicBezTo>
                <a:lnTo>
                  <a:pt x="125366" y="50931"/>
                </a:lnTo>
                <a:cubicBezTo>
                  <a:pt x="124285" y="52013"/>
                  <a:pt x="122481" y="52013"/>
                  <a:pt x="120678" y="51652"/>
                </a:cubicBezTo>
                <a:cubicBezTo>
                  <a:pt x="118875" y="50210"/>
                  <a:pt x="116351" y="49128"/>
                  <a:pt x="114187" y="48767"/>
                </a:cubicBezTo>
                <a:cubicBezTo>
                  <a:pt x="112744" y="48046"/>
                  <a:pt x="111302" y="46603"/>
                  <a:pt x="111302" y="45161"/>
                </a:cubicBezTo>
                <a:lnTo>
                  <a:pt x="108056" y="25687"/>
                </a:lnTo>
                <a:cubicBezTo>
                  <a:pt x="107695" y="23523"/>
                  <a:pt x="109498" y="20998"/>
                  <a:pt x="112023" y="20998"/>
                </a:cubicBezTo>
                <a:close/>
                <a:moveTo>
                  <a:pt x="143489" y="8652"/>
                </a:moveTo>
                <a:cubicBezTo>
                  <a:pt x="69221" y="8652"/>
                  <a:pt x="9013" y="69220"/>
                  <a:pt x="9013" y="143489"/>
                </a:cubicBezTo>
                <a:cubicBezTo>
                  <a:pt x="9013" y="167644"/>
                  <a:pt x="15502" y="191799"/>
                  <a:pt x="28121" y="212710"/>
                </a:cubicBezTo>
                <a:cubicBezTo>
                  <a:pt x="28481" y="213791"/>
                  <a:pt x="28842" y="214873"/>
                  <a:pt x="28481" y="215954"/>
                </a:cubicBezTo>
                <a:lnTo>
                  <a:pt x="10816" y="275801"/>
                </a:lnTo>
                <a:lnTo>
                  <a:pt x="71023" y="258136"/>
                </a:lnTo>
                <a:cubicBezTo>
                  <a:pt x="71384" y="258136"/>
                  <a:pt x="71744" y="258136"/>
                  <a:pt x="72105" y="258136"/>
                </a:cubicBezTo>
                <a:cubicBezTo>
                  <a:pt x="72826" y="258136"/>
                  <a:pt x="73907" y="258496"/>
                  <a:pt x="74268" y="259217"/>
                </a:cubicBezTo>
                <a:cubicBezTo>
                  <a:pt x="95539" y="271475"/>
                  <a:pt x="118973" y="277965"/>
                  <a:pt x="143489" y="277965"/>
                </a:cubicBezTo>
                <a:cubicBezTo>
                  <a:pt x="217757" y="277965"/>
                  <a:pt x="278325" y="217757"/>
                  <a:pt x="278325" y="143489"/>
                </a:cubicBezTo>
                <a:cubicBezTo>
                  <a:pt x="278325" y="69220"/>
                  <a:pt x="217757" y="8652"/>
                  <a:pt x="143489" y="8652"/>
                </a:cubicBezTo>
                <a:close/>
                <a:moveTo>
                  <a:pt x="143489" y="0"/>
                </a:moveTo>
                <a:cubicBezTo>
                  <a:pt x="222444" y="0"/>
                  <a:pt x="286978" y="64534"/>
                  <a:pt x="286978" y="143489"/>
                </a:cubicBezTo>
                <a:cubicBezTo>
                  <a:pt x="286978" y="222444"/>
                  <a:pt x="222444" y="286978"/>
                  <a:pt x="143489" y="286978"/>
                </a:cubicBezTo>
                <a:cubicBezTo>
                  <a:pt x="118252" y="286978"/>
                  <a:pt x="93376" y="279767"/>
                  <a:pt x="71744" y="267149"/>
                </a:cubicBezTo>
                <a:lnTo>
                  <a:pt x="5768" y="286257"/>
                </a:lnTo>
                <a:cubicBezTo>
                  <a:pt x="5408" y="286978"/>
                  <a:pt x="4687" y="286978"/>
                  <a:pt x="4326" y="286978"/>
                </a:cubicBezTo>
                <a:cubicBezTo>
                  <a:pt x="3605" y="286978"/>
                  <a:pt x="2524" y="285896"/>
                  <a:pt x="1442" y="285536"/>
                </a:cubicBezTo>
                <a:cubicBezTo>
                  <a:pt x="360" y="284454"/>
                  <a:pt x="0" y="282651"/>
                  <a:pt x="360" y="281209"/>
                </a:cubicBezTo>
                <a:lnTo>
                  <a:pt x="19468" y="215594"/>
                </a:lnTo>
                <a:cubicBezTo>
                  <a:pt x="6850" y="193241"/>
                  <a:pt x="0" y="169086"/>
                  <a:pt x="0" y="143489"/>
                </a:cubicBezTo>
                <a:cubicBezTo>
                  <a:pt x="0" y="64534"/>
                  <a:pt x="64534" y="0"/>
                  <a:pt x="14348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8" name="Freeform 1028">
            <a:extLst>
              <a:ext uri="{FF2B5EF4-FFF2-40B4-BE49-F238E27FC236}">
                <a16:creationId xmlns:a16="http://schemas.microsoft.com/office/drawing/2014/main" id="{26B2147F-A713-6341-B5FD-BBC41BC86588}"/>
              </a:ext>
            </a:extLst>
          </p:cNvPr>
          <p:cNvSpPr>
            <a:spLocks noChangeAspect="1" noChangeArrowheads="1"/>
          </p:cNvSpPr>
          <p:nvPr/>
        </p:nvSpPr>
        <p:spPr bwMode="auto">
          <a:xfrm>
            <a:off x="13984863" y="11772982"/>
            <a:ext cx="1176921" cy="1176917"/>
          </a:xfrm>
          <a:custGeom>
            <a:avLst/>
            <a:gdLst>
              <a:gd name="T0" fmla="*/ 143849 w 286978"/>
              <a:gd name="T1" fmla="*/ 279376 h 286976"/>
              <a:gd name="T2" fmla="*/ 265651 w 286978"/>
              <a:gd name="T3" fmla="*/ 194332 h 286976"/>
              <a:gd name="T4" fmla="*/ 279024 w 286978"/>
              <a:gd name="T5" fmla="*/ 208084 h 286976"/>
              <a:gd name="T6" fmla="*/ 9035 w 286978"/>
              <a:gd name="T7" fmla="*/ 208084 h 286976"/>
              <a:gd name="T8" fmla="*/ 22048 w 286978"/>
              <a:gd name="T9" fmla="*/ 194332 h 286976"/>
              <a:gd name="T10" fmla="*/ 208671 w 286978"/>
              <a:gd name="T11" fmla="*/ 148362 h 286976"/>
              <a:gd name="T12" fmla="*/ 148531 w 286978"/>
              <a:gd name="T13" fmla="*/ 209010 h 286976"/>
              <a:gd name="T14" fmla="*/ 148531 w 286978"/>
              <a:gd name="T15" fmla="*/ 148362 h 286976"/>
              <a:gd name="T16" fmla="*/ 139529 w 286978"/>
              <a:gd name="T17" fmla="*/ 209010 h 286976"/>
              <a:gd name="T18" fmla="*/ 78668 w 286978"/>
              <a:gd name="T19" fmla="*/ 148362 h 286976"/>
              <a:gd name="T20" fmla="*/ 78668 w 286978"/>
              <a:gd name="T21" fmla="*/ 148362 h 286976"/>
              <a:gd name="T22" fmla="*/ 208671 w 286978"/>
              <a:gd name="T23" fmla="*/ 139699 h 286976"/>
              <a:gd name="T24" fmla="*/ 78668 w 286978"/>
              <a:gd name="T25" fmla="*/ 139699 h 286976"/>
              <a:gd name="T26" fmla="*/ 148531 w 286978"/>
              <a:gd name="T27" fmla="*/ 78690 h 286976"/>
              <a:gd name="T28" fmla="*/ 187784 w 286978"/>
              <a:gd name="T29" fmla="*/ 96379 h 286976"/>
              <a:gd name="T30" fmla="*/ 99915 w 286978"/>
              <a:gd name="T31" fmla="*/ 96379 h 286976"/>
              <a:gd name="T32" fmla="*/ 139529 w 286978"/>
              <a:gd name="T33" fmla="*/ 78690 h 286976"/>
              <a:gd name="T34" fmla="*/ 143850 w 286978"/>
              <a:gd name="T35" fmla="*/ 217673 h 286976"/>
              <a:gd name="T36" fmla="*/ 265651 w 286978"/>
              <a:gd name="T37" fmla="*/ 67310 h 286976"/>
              <a:gd name="T38" fmla="*/ 279024 w 286978"/>
              <a:gd name="T39" fmla="*/ 79976 h 286976"/>
              <a:gd name="T40" fmla="*/ 9035 w 286978"/>
              <a:gd name="T41" fmla="*/ 79976 h 286976"/>
              <a:gd name="T42" fmla="*/ 22048 w 286978"/>
              <a:gd name="T43" fmla="*/ 67310 h 286976"/>
              <a:gd name="T44" fmla="*/ 43733 w 286978"/>
              <a:gd name="T45" fmla="*/ 79976 h 286976"/>
              <a:gd name="T46" fmla="*/ 70118 w 286978"/>
              <a:gd name="T47" fmla="*/ 105308 h 286976"/>
              <a:gd name="T48" fmla="*/ 38672 w 286978"/>
              <a:gd name="T49" fmla="*/ 93729 h 286976"/>
              <a:gd name="T50" fmla="*/ 38672 w 286978"/>
              <a:gd name="T51" fmla="*/ 193970 h 286976"/>
              <a:gd name="T52" fmla="*/ 68310 w 286978"/>
              <a:gd name="T53" fmla="*/ 188180 h 286976"/>
              <a:gd name="T54" fmla="*/ 43371 w 286978"/>
              <a:gd name="T55" fmla="*/ 212788 h 286976"/>
              <a:gd name="T56" fmla="*/ 139513 w 286978"/>
              <a:gd name="T57" fmla="*/ 230883 h 286976"/>
              <a:gd name="T58" fmla="*/ 148548 w 286978"/>
              <a:gd name="T59" fmla="*/ 244996 h 286976"/>
              <a:gd name="T60" fmla="*/ 243604 w 286978"/>
              <a:gd name="T61" fmla="*/ 208084 h 286976"/>
              <a:gd name="T62" fmla="*/ 217581 w 286978"/>
              <a:gd name="T63" fmla="*/ 182028 h 286976"/>
              <a:gd name="T64" fmla="*/ 261313 w 286978"/>
              <a:gd name="T65" fmla="*/ 186371 h 286976"/>
              <a:gd name="T66" fmla="*/ 223725 w 286978"/>
              <a:gd name="T67" fmla="*/ 107118 h 286976"/>
              <a:gd name="T68" fmla="*/ 219388 w 286978"/>
              <a:gd name="T69" fmla="*/ 99519 h 286976"/>
              <a:gd name="T70" fmla="*/ 244327 w 286978"/>
              <a:gd name="T71" fmla="*/ 74549 h 286976"/>
              <a:gd name="T72" fmla="*/ 148548 w 286978"/>
              <a:gd name="T73" fmla="*/ 56454 h 286976"/>
              <a:gd name="T74" fmla="*/ 139513 w 286978"/>
              <a:gd name="T75" fmla="*/ 43426 h 286976"/>
              <a:gd name="T76" fmla="*/ 130838 w 286978"/>
              <a:gd name="T77" fmla="*/ 21712 h 286976"/>
              <a:gd name="T78" fmla="*/ 143849 w 286978"/>
              <a:gd name="T79" fmla="*/ 9046 h 286976"/>
              <a:gd name="T80" fmla="*/ 164811 w 286978"/>
              <a:gd name="T81" fmla="*/ 27141 h 286976"/>
              <a:gd name="T82" fmla="*/ 287698 w 286978"/>
              <a:gd name="T83" fmla="*/ 79976 h 286976"/>
              <a:gd name="T84" fmla="*/ 287698 w 286978"/>
              <a:gd name="T85" fmla="*/ 208084 h 286976"/>
              <a:gd name="T86" fmla="*/ 164811 w 286978"/>
              <a:gd name="T87" fmla="*/ 260919 h 286976"/>
              <a:gd name="T88" fmla="*/ 122163 w 286978"/>
              <a:gd name="T89" fmla="*/ 265624 h 286976"/>
              <a:gd name="T90" fmla="*/ 22048 w 286978"/>
              <a:gd name="T91" fmla="*/ 229797 h 286976"/>
              <a:gd name="T92" fmla="*/ 17349 w 286978"/>
              <a:gd name="T93" fmla="*/ 101691 h 286976"/>
              <a:gd name="T94" fmla="*/ 39035 w 286978"/>
              <a:gd name="T95" fmla="*/ 67310 h 286976"/>
              <a:gd name="T96" fmla="*/ 143849 w 286978"/>
              <a:gd name="T97" fmla="*/ 0 h 28697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86978" h="286976">
                <a:moveTo>
                  <a:pt x="143489" y="252323"/>
                </a:moveTo>
                <a:cubicBezTo>
                  <a:pt x="136278" y="252323"/>
                  <a:pt x="130510" y="258098"/>
                  <a:pt x="130510" y="264957"/>
                </a:cubicBezTo>
                <a:cubicBezTo>
                  <a:pt x="130510" y="272537"/>
                  <a:pt x="136278" y="278674"/>
                  <a:pt x="143489" y="278674"/>
                </a:cubicBezTo>
                <a:cubicBezTo>
                  <a:pt x="150339" y="278674"/>
                  <a:pt x="156468" y="272537"/>
                  <a:pt x="156468" y="264957"/>
                </a:cubicBezTo>
                <a:cubicBezTo>
                  <a:pt x="156468" y="258098"/>
                  <a:pt x="150339" y="252323"/>
                  <a:pt x="143489" y="252323"/>
                </a:cubicBezTo>
                <a:close/>
                <a:moveTo>
                  <a:pt x="264986" y="193844"/>
                </a:moveTo>
                <a:cubicBezTo>
                  <a:pt x="258136" y="193844"/>
                  <a:pt x="252007" y="199981"/>
                  <a:pt x="252007" y="207562"/>
                </a:cubicBezTo>
                <a:cubicBezTo>
                  <a:pt x="252007" y="214420"/>
                  <a:pt x="258136" y="220557"/>
                  <a:pt x="264986" y="220557"/>
                </a:cubicBezTo>
                <a:cubicBezTo>
                  <a:pt x="272557" y="220557"/>
                  <a:pt x="278325" y="214420"/>
                  <a:pt x="278325" y="207562"/>
                </a:cubicBezTo>
                <a:cubicBezTo>
                  <a:pt x="278325" y="199981"/>
                  <a:pt x="272557" y="193844"/>
                  <a:pt x="264986" y="193844"/>
                </a:cubicBezTo>
                <a:close/>
                <a:moveTo>
                  <a:pt x="21992" y="193844"/>
                </a:moveTo>
                <a:cubicBezTo>
                  <a:pt x="14781" y="193844"/>
                  <a:pt x="9013" y="199981"/>
                  <a:pt x="9013" y="207562"/>
                </a:cubicBezTo>
                <a:cubicBezTo>
                  <a:pt x="9013" y="214420"/>
                  <a:pt x="14781" y="220557"/>
                  <a:pt x="21992" y="220557"/>
                </a:cubicBezTo>
                <a:cubicBezTo>
                  <a:pt x="28842" y="220557"/>
                  <a:pt x="34971" y="214420"/>
                  <a:pt x="34971" y="207562"/>
                </a:cubicBezTo>
                <a:cubicBezTo>
                  <a:pt x="34971" y="199981"/>
                  <a:pt x="28842" y="193844"/>
                  <a:pt x="21992" y="193844"/>
                </a:cubicBezTo>
                <a:close/>
                <a:moveTo>
                  <a:pt x="179052" y="147990"/>
                </a:moveTo>
                <a:cubicBezTo>
                  <a:pt x="180130" y="161673"/>
                  <a:pt x="185159" y="174276"/>
                  <a:pt x="193421" y="185079"/>
                </a:cubicBezTo>
                <a:cubicBezTo>
                  <a:pt x="202042" y="174637"/>
                  <a:pt x="207430" y="161673"/>
                  <a:pt x="208149" y="147990"/>
                </a:cubicBezTo>
                <a:lnTo>
                  <a:pt x="179052" y="147990"/>
                </a:lnTo>
                <a:close/>
                <a:moveTo>
                  <a:pt x="148159" y="147990"/>
                </a:moveTo>
                <a:lnTo>
                  <a:pt x="148159" y="208485"/>
                </a:lnTo>
                <a:cubicBezTo>
                  <a:pt x="162887" y="207405"/>
                  <a:pt x="176897" y="200923"/>
                  <a:pt x="187314" y="191561"/>
                </a:cubicBezTo>
                <a:cubicBezTo>
                  <a:pt x="177256" y="179318"/>
                  <a:pt x="171149" y="163834"/>
                  <a:pt x="170431" y="147990"/>
                </a:cubicBezTo>
                <a:lnTo>
                  <a:pt x="148159" y="147990"/>
                </a:lnTo>
                <a:close/>
                <a:moveTo>
                  <a:pt x="116548" y="147990"/>
                </a:moveTo>
                <a:cubicBezTo>
                  <a:pt x="115471" y="163834"/>
                  <a:pt x="109723" y="179318"/>
                  <a:pt x="99665" y="191561"/>
                </a:cubicBezTo>
                <a:cubicBezTo>
                  <a:pt x="109723" y="200923"/>
                  <a:pt x="123733" y="207405"/>
                  <a:pt x="139179" y="208485"/>
                </a:cubicBezTo>
                <a:lnTo>
                  <a:pt x="139179" y="147990"/>
                </a:lnTo>
                <a:lnTo>
                  <a:pt x="116548" y="147990"/>
                </a:lnTo>
                <a:close/>
                <a:moveTo>
                  <a:pt x="78471" y="147990"/>
                </a:moveTo>
                <a:cubicBezTo>
                  <a:pt x="79549" y="161673"/>
                  <a:pt x="84937" y="174637"/>
                  <a:pt x="93199" y="185079"/>
                </a:cubicBezTo>
                <a:cubicBezTo>
                  <a:pt x="101820" y="174276"/>
                  <a:pt x="106849" y="161673"/>
                  <a:pt x="107927" y="147990"/>
                </a:cubicBezTo>
                <a:lnTo>
                  <a:pt x="78471" y="147990"/>
                </a:lnTo>
                <a:close/>
                <a:moveTo>
                  <a:pt x="193421" y="102258"/>
                </a:moveTo>
                <a:cubicBezTo>
                  <a:pt x="185159" y="112701"/>
                  <a:pt x="180130" y="125664"/>
                  <a:pt x="179052" y="139348"/>
                </a:cubicBezTo>
                <a:lnTo>
                  <a:pt x="208149" y="139348"/>
                </a:lnTo>
                <a:cubicBezTo>
                  <a:pt x="207430" y="124944"/>
                  <a:pt x="201683" y="112341"/>
                  <a:pt x="193421" y="102258"/>
                </a:cubicBezTo>
                <a:close/>
                <a:moveTo>
                  <a:pt x="93199" y="102258"/>
                </a:moveTo>
                <a:cubicBezTo>
                  <a:pt x="84937" y="112341"/>
                  <a:pt x="79549" y="124944"/>
                  <a:pt x="78471" y="139348"/>
                </a:cubicBezTo>
                <a:lnTo>
                  <a:pt x="107927" y="139348"/>
                </a:lnTo>
                <a:cubicBezTo>
                  <a:pt x="106849" y="125664"/>
                  <a:pt x="101820" y="112701"/>
                  <a:pt x="93199" y="102258"/>
                </a:cubicBezTo>
                <a:close/>
                <a:moveTo>
                  <a:pt x="148159" y="78492"/>
                </a:moveTo>
                <a:lnTo>
                  <a:pt x="148159" y="139348"/>
                </a:lnTo>
                <a:lnTo>
                  <a:pt x="170431" y="139348"/>
                </a:lnTo>
                <a:cubicBezTo>
                  <a:pt x="171149" y="123504"/>
                  <a:pt x="177256" y="108380"/>
                  <a:pt x="187314" y="96137"/>
                </a:cubicBezTo>
                <a:cubicBezTo>
                  <a:pt x="176897" y="86054"/>
                  <a:pt x="162887" y="79933"/>
                  <a:pt x="148159" y="78492"/>
                </a:cubicBezTo>
                <a:close/>
                <a:moveTo>
                  <a:pt x="139179" y="78492"/>
                </a:moveTo>
                <a:cubicBezTo>
                  <a:pt x="123733" y="79933"/>
                  <a:pt x="109723" y="86054"/>
                  <a:pt x="99665" y="96137"/>
                </a:cubicBezTo>
                <a:cubicBezTo>
                  <a:pt x="109723" y="108380"/>
                  <a:pt x="115471" y="123504"/>
                  <a:pt x="116548" y="139348"/>
                </a:cubicBezTo>
                <a:lnTo>
                  <a:pt x="139179" y="139348"/>
                </a:lnTo>
                <a:lnTo>
                  <a:pt x="139179" y="78492"/>
                </a:lnTo>
                <a:close/>
                <a:moveTo>
                  <a:pt x="143490" y="69850"/>
                </a:moveTo>
                <a:cubicBezTo>
                  <a:pt x="184081" y="69850"/>
                  <a:pt x="217129" y="102979"/>
                  <a:pt x="217129" y="143309"/>
                </a:cubicBezTo>
                <a:cubicBezTo>
                  <a:pt x="217129" y="183999"/>
                  <a:pt x="184081" y="217127"/>
                  <a:pt x="143490" y="217127"/>
                </a:cubicBezTo>
                <a:cubicBezTo>
                  <a:pt x="102898" y="217127"/>
                  <a:pt x="69850" y="183999"/>
                  <a:pt x="69850" y="143309"/>
                </a:cubicBezTo>
                <a:cubicBezTo>
                  <a:pt x="69850" y="102979"/>
                  <a:pt x="102898" y="69850"/>
                  <a:pt x="143490" y="69850"/>
                </a:cubicBezTo>
                <a:close/>
                <a:moveTo>
                  <a:pt x="264986" y="67141"/>
                </a:moveTo>
                <a:cubicBezTo>
                  <a:pt x="258136" y="67141"/>
                  <a:pt x="252007" y="72556"/>
                  <a:pt x="252007" y="79776"/>
                </a:cubicBezTo>
                <a:cubicBezTo>
                  <a:pt x="252007" y="86995"/>
                  <a:pt x="258136" y="92771"/>
                  <a:pt x="264986" y="92771"/>
                </a:cubicBezTo>
                <a:cubicBezTo>
                  <a:pt x="272557" y="92771"/>
                  <a:pt x="278325" y="86995"/>
                  <a:pt x="278325" y="79776"/>
                </a:cubicBezTo>
                <a:cubicBezTo>
                  <a:pt x="278325" y="72556"/>
                  <a:pt x="272557" y="67141"/>
                  <a:pt x="264986" y="67141"/>
                </a:cubicBezTo>
                <a:close/>
                <a:moveTo>
                  <a:pt x="21992" y="67141"/>
                </a:moveTo>
                <a:cubicBezTo>
                  <a:pt x="14781" y="67141"/>
                  <a:pt x="9013" y="72556"/>
                  <a:pt x="9013" y="79776"/>
                </a:cubicBezTo>
                <a:cubicBezTo>
                  <a:pt x="9013" y="86995"/>
                  <a:pt x="14781" y="92771"/>
                  <a:pt x="21992" y="92771"/>
                </a:cubicBezTo>
                <a:cubicBezTo>
                  <a:pt x="28842" y="92771"/>
                  <a:pt x="34971" y="86995"/>
                  <a:pt x="34971" y="79776"/>
                </a:cubicBezTo>
                <a:cubicBezTo>
                  <a:pt x="34971" y="72556"/>
                  <a:pt x="28842" y="67141"/>
                  <a:pt x="21992" y="67141"/>
                </a:cubicBezTo>
                <a:close/>
                <a:moveTo>
                  <a:pt x="125823" y="35014"/>
                </a:moveTo>
                <a:lnTo>
                  <a:pt x="43263" y="74361"/>
                </a:lnTo>
                <a:cubicBezTo>
                  <a:pt x="43263" y="76527"/>
                  <a:pt x="43623" y="77971"/>
                  <a:pt x="43623" y="79776"/>
                </a:cubicBezTo>
                <a:cubicBezTo>
                  <a:pt x="43623" y="81581"/>
                  <a:pt x="43263" y="83747"/>
                  <a:pt x="42902" y="85913"/>
                </a:cubicBezTo>
                <a:lnTo>
                  <a:pt x="68139" y="99269"/>
                </a:lnTo>
                <a:cubicBezTo>
                  <a:pt x="69942" y="99991"/>
                  <a:pt x="71023" y="102878"/>
                  <a:pt x="69942" y="105044"/>
                </a:cubicBezTo>
                <a:cubicBezTo>
                  <a:pt x="69221" y="106127"/>
                  <a:pt x="67779" y="107571"/>
                  <a:pt x="65976" y="107571"/>
                </a:cubicBezTo>
                <a:cubicBezTo>
                  <a:pt x="65615" y="107571"/>
                  <a:pt x="64894" y="106849"/>
                  <a:pt x="63813" y="106849"/>
                </a:cubicBezTo>
                <a:lnTo>
                  <a:pt x="38576" y="93493"/>
                </a:lnTo>
                <a:cubicBezTo>
                  <a:pt x="35331" y="97103"/>
                  <a:pt x="31366" y="99991"/>
                  <a:pt x="26318" y="101435"/>
                </a:cubicBezTo>
                <a:lnTo>
                  <a:pt x="26318" y="185903"/>
                </a:lnTo>
                <a:cubicBezTo>
                  <a:pt x="31366" y="186986"/>
                  <a:pt x="35331" y="189874"/>
                  <a:pt x="38576" y="193483"/>
                </a:cubicBezTo>
                <a:lnTo>
                  <a:pt x="63813" y="180127"/>
                </a:lnTo>
                <a:cubicBezTo>
                  <a:pt x="65976" y="179405"/>
                  <a:pt x="68860" y="180127"/>
                  <a:pt x="69942" y="181571"/>
                </a:cubicBezTo>
                <a:cubicBezTo>
                  <a:pt x="71023" y="184098"/>
                  <a:pt x="69942" y="186625"/>
                  <a:pt x="68139" y="187708"/>
                </a:cubicBezTo>
                <a:lnTo>
                  <a:pt x="42902" y="201425"/>
                </a:lnTo>
                <a:cubicBezTo>
                  <a:pt x="43263" y="203230"/>
                  <a:pt x="43623" y="205035"/>
                  <a:pt x="43623" y="207562"/>
                </a:cubicBezTo>
                <a:cubicBezTo>
                  <a:pt x="43623" y="209005"/>
                  <a:pt x="43263" y="210810"/>
                  <a:pt x="43263" y="212254"/>
                </a:cubicBezTo>
                <a:lnTo>
                  <a:pt x="125823" y="252323"/>
                </a:lnTo>
                <a:cubicBezTo>
                  <a:pt x="129428" y="248352"/>
                  <a:pt x="133755" y="245103"/>
                  <a:pt x="139163" y="244381"/>
                </a:cubicBezTo>
                <a:lnTo>
                  <a:pt x="139163" y="230303"/>
                </a:lnTo>
                <a:cubicBezTo>
                  <a:pt x="139163" y="227776"/>
                  <a:pt x="140965" y="226332"/>
                  <a:pt x="143489" y="226332"/>
                </a:cubicBezTo>
                <a:cubicBezTo>
                  <a:pt x="146013" y="226332"/>
                  <a:pt x="148176" y="227776"/>
                  <a:pt x="148176" y="230303"/>
                </a:cubicBezTo>
                <a:lnTo>
                  <a:pt x="148176" y="244381"/>
                </a:lnTo>
                <a:cubicBezTo>
                  <a:pt x="153223" y="245103"/>
                  <a:pt x="157549" y="248352"/>
                  <a:pt x="160794" y="252323"/>
                </a:cubicBezTo>
                <a:lnTo>
                  <a:pt x="243715" y="212254"/>
                </a:lnTo>
                <a:cubicBezTo>
                  <a:pt x="243715" y="210810"/>
                  <a:pt x="242994" y="209005"/>
                  <a:pt x="242994" y="207562"/>
                </a:cubicBezTo>
                <a:cubicBezTo>
                  <a:pt x="242994" y="205035"/>
                  <a:pt x="243715" y="203230"/>
                  <a:pt x="244436" y="201425"/>
                </a:cubicBezTo>
                <a:lnTo>
                  <a:pt x="218838" y="187708"/>
                </a:lnTo>
                <a:cubicBezTo>
                  <a:pt x="216675" y="186625"/>
                  <a:pt x="215594" y="184098"/>
                  <a:pt x="217036" y="181571"/>
                </a:cubicBezTo>
                <a:cubicBezTo>
                  <a:pt x="218117" y="180127"/>
                  <a:pt x="220641" y="179405"/>
                  <a:pt x="223165" y="180127"/>
                </a:cubicBezTo>
                <a:lnTo>
                  <a:pt x="248401" y="193483"/>
                </a:lnTo>
                <a:cubicBezTo>
                  <a:pt x="251286" y="189874"/>
                  <a:pt x="255612" y="186986"/>
                  <a:pt x="260659" y="185903"/>
                </a:cubicBezTo>
                <a:lnTo>
                  <a:pt x="260659" y="101435"/>
                </a:lnTo>
                <a:cubicBezTo>
                  <a:pt x="255612" y="99991"/>
                  <a:pt x="251286" y="97103"/>
                  <a:pt x="248401" y="93493"/>
                </a:cubicBezTo>
                <a:lnTo>
                  <a:pt x="223165" y="106849"/>
                </a:lnTo>
                <a:cubicBezTo>
                  <a:pt x="222444" y="106849"/>
                  <a:pt x="221362" y="107571"/>
                  <a:pt x="220641" y="107571"/>
                </a:cubicBezTo>
                <a:cubicBezTo>
                  <a:pt x="219560" y="107571"/>
                  <a:pt x="217757" y="106127"/>
                  <a:pt x="217036" y="105044"/>
                </a:cubicBezTo>
                <a:cubicBezTo>
                  <a:pt x="215594" y="102878"/>
                  <a:pt x="216675" y="99991"/>
                  <a:pt x="218838" y="99269"/>
                </a:cubicBezTo>
                <a:lnTo>
                  <a:pt x="244436" y="85913"/>
                </a:lnTo>
                <a:cubicBezTo>
                  <a:pt x="243715" y="83747"/>
                  <a:pt x="242994" y="81581"/>
                  <a:pt x="242994" y="79776"/>
                </a:cubicBezTo>
                <a:cubicBezTo>
                  <a:pt x="242994" y="77971"/>
                  <a:pt x="243354" y="76527"/>
                  <a:pt x="243715" y="74361"/>
                </a:cubicBezTo>
                <a:lnTo>
                  <a:pt x="160794" y="35014"/>
                </a:lnTo>
                <a:cubicBezTo>
                  <a:pt x="157549" y="39346"/>
                  <a:pt x="153223" y="41873"/>
                  <a:pt x="148176" y="43317"/>
                </a:cubicBezTo>
                <a:lnTo>
                  <a:pt x="148176" y="56312"/>
                </a:lnTo>
                <a:cubicBezTo>
                  <a:pt x="148176" y="58839"/>
                  <a:pt x="146013" y="61005"/>
                  <a:pt x="143489" y="61005"/>
                </a:cubicBezTo>
                <a:cubicBezTo>
                  <a:pt x="140965" y="61005"/>
                  <a:pt x="139163" y="58839"/>
                  <a:pt x="139163" y="56312"/>
                </a:cubicBezTo>
                <a:lnTo>
                  <a:pt x="139163" y="43317"/>
                </a:lnTo>
                <a:cubicBezTo>
                  <a:pt x="133755" y="41873"/>
                  <a:pt x="129428" y="39346"/>
                  <a:pt x="125823" y="35014"/>
                </a:cubicBezTo>
                <a:close/>
                <a:moveTo>
                  <a:pt x="143489" y="9024"/>
                </a:moveTo>
                <a:cubicBezTo>
                  <a:pt x="136278" y="9024"/>
                  <a:pt x="130510" y="14800"/>
                  <a:pt x="130510" y="21658"/>
                </a:cubicBezTo>
                <a:cubicBezTo>
                  <a:pt x="130510" y="28878"/>
                  <a:pt x="136278" y="35014"/>
                  <a:pt x="143489" y="35014"/>
                </a:cubicBezTo>
                <a:cubicBezTo>
                  <a:pt x="150339" y="35014"/>
                  <a:pt x="156468" y="28878"/>
                  <a:pt x="156468" y="21658"/>
                </a:cubicBezTo>
                <a:cubicBezTo>
                  <a:pt x="156468" y="14800"/>
                  <a:pt x="150339" y="9024"/>
                  <a:pt x="143489" y="9024"/>
                </a:cubicBezTo>
                <a:close/>
                <a:moveTo>
                  <a:pt x="143489" y="0"/>
                </a:moveTo>
                <a:cubicBezTo>
                  <a:pt x="155386" y="0"/>
                  <a:pt x="165120" y="9746"/>
                  <a:pt x="165120" y="21658"/>
                </a:cubicBezTo>
                <a:cubicBezTo>
                  <a:pt x="165120" y="23824"/>
                  <a:pt x="164760" y="25268"/>
                  <a:pt x="164399" y="27073"/>
                </a:cubicBezTo>
                <a:lnTo>
                  <a:pt x="248041" y="67141"/>
                </a:lnTo>
                <a:cubicBezTo>
                  <a:pt x="251646" y="61727"/>
                  <a:pt x="258136" y="58117"/>
                  <a:pt x="264986" y="58117"/>
                </a:cubicBezTo>
                <a:cubicBezTo>
                  <a:pt x="276883" y="58117"/>
                  <a:pt x="286978" y="67863"/>
                  <a:pt x="286978" y="79776"/>
                </a:cubicBezTo>
                <a:cubicBezTo>
                  <a:pt x="286978" y="90244"/>
                  <a:pt x="279407" y="98908"/>
                  <a:pt x="269672" y="101435"/>
                </a:cubicBezTo>
                <a:lnTo>
                  <a:pt x="269672" y="185903"/>
                </a:lnTo>
                <a:cubicBezTo>
                  <a:pt x="279407" y="187708"/>
                  <a:pt x="286978" y="196732"/>
                  <a:pt x="286978" y="207562"/>
                </a:cubicBezTo>
                <a:cubicBezTo>
                  <a:pt x="286978" y="219474"/>
                  <a:pt x="276883" y="229220"/>
                  <a:pt x="264986" y="229220"/>
                </a:cubicBezTo>
                <a:cubicBezTo>
                  <a:pt x="258136" y="229220"/>
                  <a:pt x="251646" y="225610"/>
                  <a:pt x="248041" y="220557"/>
                </a:cubicBezTo>
                <a:lnTo>
                  <a:pt x="164399" y="260264"/>
                </a:lnTo>
                <a:cubicBezTo>
                  <a:pt x="164760" y="261708"/>
                  <a:pt x="165120" y="263513"/>
                  <a:pt x="165120" y="264957"/>
                </a:cubicBezTo>
                <a:cubicBezTo>
                  <a:pt x="165120" y="277230"/>
                  <a:pt x="155386" y="286976"/>
                  <a:pt x="143489" y="286976"/>
                </a:cubicBezTo>
                <a:cubicBezTo>
                  <a:pt x="131231" y="286976"/>
                  <a:pt x="121857" y="277230"/>
                  <a:pt x="121857" y="264957"/>
                </a:cubicBezTo>
                <a:cubicBezTo>
                  <a:pt x="121857" y="263513"/>
                  <a:pt x="121857" y="261708"/>
                  <a:pt x="122578" y="260264"/>
                </a:cubicBezTo>
                <a:lnTo>
                  <a:pt x="38937" y="220557"/>
                </a:lnTo>
                <a:cubicBezTo>
                  <a:pt x="34971" y="225610"/>
                  <a:pt x="28842" y="229220"/>
                  <a:pt x="21992" y="229220"/>
                </a:cubicBezTo>
                <a:cubicBezTo>
                  <a:pt x="10095" y="229220"/>
                  <a:pt x="0" y="219474"/>
                  <a:pt x="0" y="207562"/>
                </a:cubicBezTo>
                <a:cubicBezTo>
                  <a:pt x="0" y="196732"/>
                  <a:pt x="7571" y="187708"/>
                  <a:pt x="17305" y="185903"/>
                </a:cubicBezTo>
                <a:lnTo>
                  <a:pt x="17305" y="101435"/>
                </a:lnTo>
                <a:cubicBezTo>
                  <a:pt x="7571" y="98908"/>
                  <a:pt x="0" y="90244"/>
                  <a:pt x="0" y="79776"/>
                </a:cubicBezTo>
                <a:cubicBezTo>
                  <a:pt x="0" y="67863"/>
                  <a:pt x="10095" y="58117"/>
                  <a:pt x="21992" y="58117"/>
                </a:cubicBezTo>
                <a:cubicBezTo>
                  <a:pt x="28842" y="58117"/>
                  <a:pt x="34971" y="61727"/>
                  <a:pt x="38937" y="67141"/>
                </a:cubicBezTo>
                <a:lnTo>
                  <a:pt x="122578" y="27073"/>
                </a:lnTo>
                <a:cubicBezTo>
                  <a:pt x="121857" y="25268"/>
                  <a:pt x="121857" y="23824"/>
                  <a:pt x="121857" y="21658"/>
                </a:cubicBezTo>
                <a:cubicBezTo>
                  <a:pt x="121857" y="9746"/>
                  <a:pt x="131231" y="0"/>
                  <a:pt x="14348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0" name="TextBox 79">
            <a:extLst>
              <a:ext uri="{FF2B5EF4-FFF2-40B4-BE49-F238E27FC236}">
                <a16:creationId xmlns:a16="http://schemas.microsoft.com/office/drawing/2014/main" id="{868867FE-C3AF-FD4D-A7B1-7EE74D01B6FE}"/>
              </a:ext>
            </a:extLst>
          </p:cNvPr>
          <p:cNvSpPr txBox="1"/>
          <p:nvPr/>
        </p:nvSpPr>
        <p:spPr>
          <a:xfrm>
            <a:off x="2376269" y="5300088"/>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81" name="TextBox 80">
            <a:extLst>
              <a:ext uri="{FF2B5EF4-FFF2-40B4-BE49-F238E27FC236}">
                <a16:creationId xmlns:a16="http://schemas.microsoft.com/office/drawing/2014/main" id="{FD016AFA-0873-C442-9F81-68D58B6DF478}"/>
              </a:ext>
            </a:extLst>
          </p:cNvPr>
          <p:cNvSpPr txBox="1"/>
          <p:nvPr/>
        </p:nvSpPr>
        <p:spPr>
          <a:xfrm>
            <a:off x="2376269" y="6372830"/>
            <a:ext cx="2411238" cy="1323439"/>
          </a:xfrm>
          <a:prstGeom prst="rect">
            <a:avLst/>
          </a:prstGeom>
          <a:noFill/>
        </p:spPr>
        <p:txBody>
          <a:bodyPr wrap="none" rtlCol="0" anchor="t" anchorCtr="0">
            <a:spAutoFit/>
          </a:bodyPr>
          <a:lstStyle/>
          <a:p>
            <a:r>
              <a:rPr lang="en-US" sz="8000" b="1" dirty="0">
                <a:solidFill>
                  <a:schemeClr val="accent1"/>
                </a:solidFill>
                <a:latin typeface="Poppins" pitchFamily="2" charset="77"/>
                <a:ea typeface="League Spartan" charset="0"/>
                <a:cs typeface="Poppins" pitchFamily="2" charset="77"/>
              </a:rPr>
              <a:t>80%</a:t>
            </a:r>
          </a:p>
        </p:txBody>
      </p:sp>
      <p:sp>
        <p:nvSpPr>
          <p:cNvPr id="82" name="Subtitle 2">
            <a:extLst>
              <a:ext uri="{FF2B5EF4-FFF2-40B4-BE49-F238E27FC236}">
                <a16:creationId xmlns:a16="http://schemas.microsoft.com/office/drawing/2014/main" id="{C5A9D744-E64B-5B4D-B465-6D166D49878B}"/>
              </a:ext>
            </a:extLst>
          </p:cNvPr>
          <p:cNvSpPr txBox="1">
            <a:spLocks/>
          </p:cNvSpPr>
          <p:nvPr/>
        </p:nvSpPr>
        <p:spPr>
          <a:xfrm>
            <a:off x="2223027" y="7912580"/>
            <a:ext cx="7852617"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business plan is a written document that describes in detail how a business, usually a new one, is going to achieve its goals. A business plan lays out a written plan.</a:t>
            </a:r>
          </a:p>
        </p:txBody>
      </p:sp>
      <p:sp>
        <p:nvSpPr>
          <p:cNvPr id="83" name="Subtitle 2">
            <a:extLst>
              <a:ext uri="{FF2B5EF4-FFF2-40B4-BE49-F238E27FC236}">
                <a16:creationId xmlns:a16="http://schemas.microsoft.com/office/drawing/2014/main" id="{8E908332-7B3B-8A47-9F6F-5D9655BACC14}"/>
              </a:ext>
            </a:extLst>
          </p:cNvPr>
          <p:cNvSpPr txBox="1">
            <a:spLocks/>
          </p:cNvSpPr>
          <p:nvPr/>
        </p:nvSpPr>
        <p:spPr>
          <a:xfrm>
            <a:off x="4937543" y="6280400"/>
            <a:ext cx="5138101" cy="16321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8" name="TextBox 47">
            <a:extLst>
              <a:ext uri="{FF2B5EF4-FFF2-40B4-BE49-F238E27FC236}">
                <a16:creationId xmlns:a16="http://schemas.microsoft.com/office/drawing/2014/main" id="{ABE93DDB-270F-474E-A0C3-3D1E7A67FC17}"/>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9" name="TextBox 48">
            <a:extLst>
              <a:ext uri="{FF2B5EF4-FFF2-40B4-BE49-F238E27FC236}">
                <a16:creationId xmlns:a16="http://schemas.microsoft.com/office/drawing/2014/main" id="{1A521DBF-D2D4-7A48-8ADC-3B4C3F0E106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2598307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B988FE1-E0EC-7944-B0DD-653DCB9A6F30}"/>
              </a:ext>
            </a:extLst>
          </p:cNvPr>
          <p:cNvCxnSpPr/>
          <p:nvPr/>
        </p:nvCxnSpPr>
        <p:spPr>
          <a:xfrm>
            <a:off x="5605433" y="7462176"/>
            <a:ext cx="3153293" cy="0"/>
          </a:xfrm>
          <a:prstGeom prst="line">
            <a:avLst/>
          </a:prstGeom>
          <a:ln w="38100">
            <a:solidFill>
              <a:schemeClr val="bg1">
                <a:lumMod val="9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EDC2DCD-2798-564C-A44F-D05842BB5A76}"/>
              </a:ext>
            </a:extLst>
          </p:cNvPr>
          <p:cNvCxnSpPr/>
          <p:nvPr/>
        </p:nvCxnSpPr>
        <p:spPr>
          <a:xfrm>
            <a:off x="8200044" y="4565401"/>
            <a:ext cx="3153293" cy="0"/>
          </a:xfrm>
          <a:prstGeom prst="line">
            <a:avLst/>
          </a:prstGeom>
          <a:ln w="38100">
            <a:solidFill>
              <a:schemeClr val="bg1">
                <a:lumMod val="95000"/>
              </a:schemeClr>
            </a:solidFill>
            <a:prstDash val="solid"/>
            <a:headEnd type="none"/>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84DC241-704C-1146-BF5C-324BD9431844}"/>
              </a:ext>
            </a:extLst>
          </p:cNvPr>
          <p:cNvCxnSpPr/>
          <p:nvPr/>
        </p:nvCxnSpPr>
        <p:spPr>
          <a:xfrm>
            <a:off x="15718875" y="7462176"/>
            <a:ext cx="3153293" cy="0"/>
          </a:xfrm>
          <a:prstGeom prst="line">
            <a:avLst/>
          </a:prstGeom>
          <a:ln w="38100">
            <a:solidFill>
              <a:schemeClr val="bg1">
                <a:lumMod val="95000"/>
              </a:schemeClr>
            </a:solidFill>
            <a:prstDash val="solid"/>
            <a:headEnd type="oval"/>
            <a:tailEnd type="non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AD79B50F-CFB6-E042-A9FB-5A8F2EDAF656}"/>
              </a:ext>
            </a:extLst>
          </p:cNvPr>
          <p:cNvGrpSpPr/>
          <p:nvPr/>
        </p:nvGrpSpPr>
        <p:grpSpPr>
          <a:xfrm>
            <a:off x="8568308" y="4327132"/>
            <a:ext cx="7251991" cy="4669620"/>
            <a:chOff x="4368419" y="2523549"/>
            <a:chExt cx="3626940" cy="2335418"/>
          </a:xfrm>
        </p:grpSpPr>
        <p:sp>
          <p:nvSpPr>
            <p:cNvPr id="8" name="Freeform 69">
              <a:extLst>
                <a:ext uri="{FF2B5EF4-FFF2-40B4-BE49-F238E27FC236}">
                  <a16:creationId xmlns:a16="http://schemas.microsoft.com/office/drawing/2014/main" id="{0480F69D-0864-2044-B23E-9F98104E8CBB}"/>
                </a:ext>
              </a:extLst>
            </p:cNvPr>
            <p:cNvSpPr>
              <a:spLocks/>
            </p:cNvSpPr>
            <p:nvPr/>
          </p:nvSpPr>
          <p:spPr bwMode="auto">
            <a:xfrm rot="5400000">
              <a:off x="4570041" y="3489636"/>
              <a:ext cx="1059798" cy="404382"/>
            </a:xfrm>
            <a:custGeom>
              <a:avLst/>
              <a:gdLst>
                <a:gd name="T0" fmla="*/ 465 w 933"/>
                <a:gd name="T1" fmla="*/ 356 h 356"/>
                <a:gd name="T2" fmla="*/ 0 w 933"/>
                <a:gd name="T3" fmla="*/ 178 h 356"/>
                <a:gd name="T4" fmla="*/ 465 w 933"/>
                <a:gd name="T5" fmla="*/ 0 h 356"/>
                <a:gd name="T6" fmla="*/ 933 w 933"/>
                <a:gd name="T7" fmla="*/ 178 h 356"/>
                <a:gd name="T8" fmla="*/ 465 w 933"/>
                <a:gd name="T9" fmla="*/ 356 h 356"/>
              </a:gdLst>
              <a:ahLst/>
              <a:cxnLst>
                <a:cxn ang="0">
                  <a:pos x="T0" y="T1"/>
                </a:cxn>
                <a:cxn ang="0">
                  <a:pos x="T2" y="T3"/>
                </a:cxn>
                <a:cxn ang="0">
                  <a:pos x="T4" y="T5"/>
                </a:cxn>
                <a:cxn ang="0">
                  <a:pos x="T6" y="T7"/>
                </a:cxn>
                <a:cxn ang="0">
                  <a:pos x="T8" y="T9"/>
                </a:cxn>
              </a:cxnLst>
              <a:rect l="0" t="0" r="r" b="b"/>
              <a:pathLst>
                <a:path w="933" h="356">
                  <a:moveTo>
                    <a:pt x="465" y="356"/>
                  </a:moveTo>
                  <a:lnTo>
                    <a:pt x="0" y="178"/>
                  </a:lnTo>
                  <a:lnTo>
                    <a:pt x="465" y="0"/>
                  </a:lnTo>
                  <a:lnTo>
                    <a:pt x="933" y="178"/>
                  </a:lnTo>
                  <a:lnTo>
                    <a:pt x="465" y="356"/>
                  </a:ln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9" name="Freeform 70">
              <a:extLst>
                <a:ext uri="{FF2B5EF4-FFF2-40B4-BE49-F238E27FC236}">
                  <a16:creationId xmlns:a16="http://schemas.microsoft.com/office/drawing/2014/main" id="{CEA061C6-9C63-5E4F-BA62-53355446B26F}"/>
                </a:ext>
              </a:extLst>
            </p:cNvPr>
            <p:cNvSpPr>
              <a:spLocks/>
            </p:cNvSpPr>
            <p:nvPr/>
          </p:nvSpPr>
          <p:spPr bwMode="auto">
            <a:xfrm rot="5400000">
              <a:off x="4470082" y="3060265"/>
              <a:ext cx="528195" cy="731522"/>
            </a:xfrm>
            <a:custGeom>
              <a:avLst/>
              <a:gdLst>
                <a:gd name="T0" fmla="*/ 465 w 465"/>
                <a:gd name="T1" fmla="*/ 178 h 644"/>
                <a:gd name="T2" fmla="*/ 0 w 465"/>
                <a:gd name="T3" fmla="*/ 0 h 644"/>
                <a:gd name="T4" fmla="*/ 0 w 465"/>
                <a:gd name="T5" fmla="*/ 364 h 644"/>
                <a:gd name="T6" fmla="*/ 465 w 465"/>
                <a:gd name="T7" fmla="*/ 644 h 644"/>
                <a:gd name="T8" fmla="*/ 465 w 465"/>
                <a:gd name="T9" fmla="*/ 178 h 644"/>
              </a:gdLst>
              <a:ahLst/>
              <a:cxnLst>
                <a:cxn ang="0">
                  <a:pos x="T0" y="T1"/>
                </a:cxn>
                <a:cxn ang="0">
                  <a:pos x="T2" y="T3"/>
                </a:cxn>
                <a:cxn ang="0">
                  <a:pos x="T4" y="T5"/>
                </a:cxn>
                <a:cxn ang="0">
                  <a:pos x="T6" y="T7"/>
                </a:cxn>
                <a:cxn ang="0">
                  <a:pos x="T8" y="T9"/>
                </a:cxn>
              </a:cxnLst>
              <a:rect l="0" t="0" r="r" b="b"/>
              <a:pathLst>
                <a:path w="465" h="644">
                  <a:moveTo>
                    <a:pt x="465" y="178"/>
                  </a:moveTo>
                  <a:lnTo>
                    <a:pt x="0" y="0"/>
                  </a:lnTo>
                  <a:lnTo>
                    <a:pt x="0" y="364"/>
                  </a:lnTo>
                  <a:lnTo>
                    <a:pt x="465" y="644"/>
                  </a:lnTo>
                  <a:lnTo>
                    <a:pt x="465" y="178"/>
                  </a:lnTo>
                  <a:close/>
                </a:path>
              </a:pathLst>
            </a:custGeom>
            <a:solidFill>
              <a:schemeClr val="accent1">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0" name="Freeform 71">
              <a:extLst>
                <a:ext uri="{FF2B5EF4-FFF2-40B4-BE49-F238E27FC236}">
                  <a16:creationId xmlns:a16="http://schemas.microsoft.com/office/drawing/2014/main" id="{2FE367B0-9AE0-9542-B31B-D12AF15E3ADD}"/>
                </a:ext>
              </a:extLst>
            </p:cNvPr>
            <p:cNvSpPr>
              <a:spLocks/>
            </p:cNvSpPr>
            <p:nvPr/>
          </p:nvSpPr>
          <p:spPr bwMode="auto">
            <a:xfrm rot="5400000">
              <a:off x="4468378" y="3590164"/>
              <a:ext cx="531603" cy="731522"/>
            </a:xfrm>
            <a:custGeom>
              <a:avLst/>
              <a:gdLst>
                <a:gd name="T0" fmla="*/ 0 w 468"/>
                <a:gd name="T1" fmla="*/ 178 h 644"/>
                <a:gd name="T2" fmla="*/ 468 w 468"/>
                <a:gd name="T3" fmla="*/ 0 h 644"/>
                <a:gd name="T4" fmla="*/ 468 w 468"/>
                <a:gd name="T5" fmla="*/ 364 h 644"/>
                <a:gd name="T6" fmla="*/ 0 w 468"/>
                <a:gd name="T7" fmla="*/ 644 h 644"/>
                <a:gd name="T8" fmla="*/ 0 w 468"/>
                <a:gd name="T9" fmla="*/ 178 h 644"/>
              </a:gdLst>
              <a:ahLst/>
              <a:cxnLst>
                <a:cxn ang="0">
                  <a:pos x="T0" y="T1"/>
                </a:cxn>
                <a:cxn ang="0">
                  <a:pos x="T2" y="T3"/>
                </a:cxn>
                <a:cxn ang="0">
                  <a:pos x="T4" y="T5"/>
                </a:cxn>
                <a:cxn ang="0">
                  <a:pos x="T6" y="T7"/>
                </a:cxn>
                <a:cxn ang="0">
                  <a:pos x="T8" y="T9"/>
                </a:cxn>
              </a:cxnLst>
              <a:rect l="0" t="0" r="r" b="b"/>
              <a:pathLst>
                <a:path w="468" h="644">
                  <a:moveTo>
                    <a:pt x="0" y="178"/>
                  </a:moveTo>
                  <a:lnTo>
                    <a:pt x="468" y="0"/>
                  </a:lnTo>
                  <a:lnTo>
                    <a:pt x="468" y="364"/>
                  </a:lnTo>
                  <a:lnTo>
                    <a:pt x="0" y="644"/>
                  </a:lnTo>
                  <a:lnTo>
                    <a:pt x="0" y="178"/>
                  </a:ln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1" name="Freeform 72">
              <a:extLst>
                <a:ext uri="{FF2B5EF4-FFF2-40B4-BE49-F238E27FC236}">
                  <a16:creationId xmlns:a16="http://schemas.microsoft.com/office/drawing/2014/main" id="{6A5301F2-D4AD-F643-A48E-89C51CE092E6}"/>
                </a:ext>
              </a:extLst>
            </p:cNvPr>
            <p:cNvSpPr>
              <a:spLocks/>
            </p:cNvSpPr>
            <p:nvPr/>
          </p:nvSpPr>
          <p:spPr bwMode="auto">
            <a:xfrm rot="5400000">
              <a:off x="4931827" y="3564038"/>
              <a:ext cx="1697039" cy="254442"/>
            </a:xfrm>
            <a:custGeom>
              <a:avLst/>
              <a:gdLst>
                <a:gd name="T0" fmla="*/ 746 w 1494"/>
                <a:gd name="T1" fmla="*/ 224 h 224"/>
                <a:gd name="T2" fmla="*/ 0 w 1494"/>
                <a:gd name="T3" fmla="*/ 112 h 224"/>
                <a:gd name="T4" fmla="*/ 746 w 1494"/>
                <a:gd name="T5" fmla="*/ 0 h 224"/>
                <a:gd name="T6" fmla="*/ 1494 w 1494"/>
                <a:gd name="T7" fmla="*/ 112 h 224"/>
                <a:gd name="T8" fmla="*/ 746 w 1494"/>
                <a:gd name="T9" fmla="*/ 224 h 224"/>
              </a:gdLst>
              <a:ahLst/>
              <a:cxnLst>
                <a:cxn ang="0">
                  <a:pos x="T0" y="T1"/>
                </a:cxn>
                <a:cxn ang="0">
                  <a:pos x="T2" y="T3"/>
                </a:cxn>
                <a:cxn ang="0">
                  <a:pos x="T4" y="T5"/>
                </a:cxn>
                <a:cxn ang="0">
                  <a:pos x="T6" y="T7"/>
                </a:cxn>
                <a:cxn ang="0">
                  <a:pos x="T8" y="T9"/>
                </a:cxn>
              </a:cxnLst>
              <a:rect l="0" t="0" r="r" b="b"/>
              <a:pathLst>
                <a:path w="1494" h="224">
                  <a:moveTo>
                    <a:pt x="746" y="224"/>
                  </a:moveTo>
                  <a:lnTo>
                    <a:pt x="0" y="112"/>
                  </a:lnTo>
                  <a:lnTo>
                    <a:pt x="746" y="0"/>
                  </a:lnTo>
                  <a:lnTo>
                    <a:pt x="1494" y="112"/>
                  </a:lnTo>
                  <a:lnTo>
                    <a:pt x="746" y="224"/>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2" name="Freeform 73">
              <a:extLst>
                <a:ext uri="{FF2B5EF4-FFF2-40B4-BE49-F238E27FC236}">
                  <a16:creationId xmlns:a16="http://schemas.microsoft.com/office/drawing/2014/main" id="{9D42882A-BD62-6445-9E0E-1C2D79A6C48C}"/>
                </a:ext>
              </a:extLst>
            </p:cNvPr>
            <p:cNvSpPr>
              <a:spLocks/>
            </p:cNvSpPr>
            <p:nvPr/>
          </p:nvSpPr>
          <p:spPr bwMode="auto">
            <a:xfrm rot="5400000">
              <a:off x="5005661" y="2912908"/>
              <a:ext cx="847384" cy="701988"/>
            </a:xfrm>
            <a:custGeom>
              <a:avLst/>
              <a:gdLst>
                <a:gd name="T0" fmla="*/ 746 w 746"/>
                <a:gd name="T1" fmla="*/ 112 h 618"/>
                <a:gd name="T2" fmla="*/ 0 w 746"/>
                <a:gd name="T3" fmla="*/ 0 h 618"/>
                <a:gd name="T4" fmla="*/ 0 w 746"/>
                <a:gd name="T5" fmla="*/ 394 h 618"/>
                <a:gd name="T6" fmla="*/ 746 w 746"/>
                <a:gd name="T7" fmla="*/ 618 h 618"/>
                <a:gd name="T8" fmla="*/ 746 w 746"/>
                <a:gd name="T9" fmla="*/ 112 h 618"/>
              </a:gdLst>
              <a:ahLst/>
              <a:cxnLst>
                <a:cxn ang="0">
                  <a:pos x="T0" y="T1"/>
                </a:cxn>
                <a:cxn ang="0">
                  <a:pos x="T2" y="T3"/>
                </a:cxn>
                <a:cxn ang="0">
                  <a:pos x="T4" y="T5"/>
                </a:cxn>
                <a:cxn ang="0">
                  <a:pos x="T6" y="T7"/>
                </a:cxn>
                <a:cxn ang="0">
                  <a:pos x="T8" y="T9"/>
                </a:cxn>
              </a:cxnLst>
              <a:rect l="0" t="0" r="r" b="b"/>
              <a:pathLst>
                <a:path w="746" h="618">
                  <a:moveTo>
                    <a:pt x="746" y="112"/>
                  </a:moveTo>
                  <a:lnTo>
                    <a:pt x="0" y="0"/>
                  </a:lnTo>
                  <a:lnTo>
                    <a:pt x="0" y="394"/>
                  </a:lnTo>
                  <a:lnTo>
                    <a:pt x="746" y="618"/>
                  </a:lnTo>
                  <a:lnTo>
                    <a:pt x="746" y="112"/>
                  </a:lnTo>
                  <a:close/>
                </a:path>
              </a:pathLst>
            </a:custGeom>
            <a:solidFill>
              <a:schemeClr val="accent2">
                <a:lumMod val="40000"/>
                <a:lumOff val="6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3" name="Freeform 74">
              <a:extLst>
                <a:ext uri="{FF2B5EF4-FFF2-40B4-BE49-F238E27FC236}">
                  <a16:creationId xmlns:a16="http://schemas.microsoft.com/office/drawing/2014/main" id="{7E5B5954-6F3C-6049-B02C-F72ED86D3222}"/>
                </a:ext>
              </a:extLst>
            </p:cNvPr>
            <p:cNvSpPr>
              <a:spLocks/>
            </p:cNvSpPr>
            <p:nvPr/>
          </p:nvSpPr>
          <p:spPr bwMode="auto">
            <a:xfrm rot="5400000">
              <a:off x="5004524" y="3761168"/>
              <a:ext cx="849656" cy="701988"/>
            </a:xfrm>
            <a:custGeom>
              <a:avLst/>
              <a:gdLst>
                <a:gd name="T0" fmla="*/ 0 w 748"/>
                <a:gd name="T1" fmla="*/ 112 h 618"/>
                <a:gd name="T2" fmla="*/ 748 w 748"/>
                <a:gd name="T3" fmla="*/ 0 h 618"/>
                <a:gd name="T4" fmla="*/ 748 w 748"/>
                <a:gd name="T5" fmla="*/ 394 h 618"/>
                <a:gd name="T6" fmla="*/ 0 w 748"/>
                <a:gd name="T7" fmla="*/ 618 h 618"/>
                <a:gd name="T8" fmla="*/ 0 w 748"/>
                <a:gd name="T9" fmla="*/ 112 h 618"/>
              </a:gdLst>
              <a:ahLst/>
              <a:cxnLst>
                <a:cxn ang="0">
                  <a:pos x="T0" y="T1"/>
                </a:cxn>
                <a:cxn ang="0">
                  <a:pos x="T2" y="T3"/>
                </a:cxn>
                <a:cxn ang="0">
                  <a:pos x="T4" y="T5"/>
                </a:cxn>
                <a:cxn ang="0">
                  <a:pos x="T6" y="T7"/>
                </a:cxn>
                <a:cxn ang="0">
                  <a:pos x="T8" y="T9"/>
                </a:cxn>
              </a:cxnLst>
              <a:rect l="0" t="0" r="r" b="b"/>
              <a:pathLst>
                <a:path w="748" h="618">
                  <a:moveTo>
                    <a:pt x="0" y="112"/>
                  </a:moveTo>
                  <a:lnTo>
                    <a:pt x="748" y="0"/>
                  </a:lnTo>
                  <a:lnTo>
                    <a:pt x="748" y="394"/>
                  </a:lnTo>
                  <a:lnTo>
                    <a:pt x="0" y="618"/>
                  </a:lnTo>
                  <a:lnTo>
                    <a:pt x="0" y="112"/>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4" name="Freeform 75">
              <a:extLst>
                <a:ext uri="{FF2B5EF4-FFF2-40B4-BE49-F238E27FC236}">
                  <a16:creationId xmlns:a16="http://schemas.microsoft.com/office/drawing/2014/main" id="{0F89970E-B628-924A-85D3-EB2975E5DD1F}"/>
                </a:ext>
              </a:extLst>
            </p:cNvPr>
            <p:cNvSpPr>
              <a:spLocks/>
            </p:cNvSpPr>
            <p:nvPr/>
          </p:nvSpPr>
          <p:spPr bwMode="auto">
            <a:xfrm rot="5400000">
              <a:off x="6733368" y="3490203"/>
              <a:ext cx="1059798" cy="403246"/>
            </a:xfrm>
            <a:custGeom>
              <a:avLst/>
              <a:gdLst>
                <a:gd name="T0" fmla="*/ 465 w 933"/>
                <a:gd name="T1" fmla="*/ 0 h 355"/>
                <a:gd name="T2" fmla="*/ 0 w 933"/>
                <a:gd name="T3" fmla="*/ 177 h 355"/>
                <a:gd name="T4" fmla="*/ 465 w 933"/>
                <a:gd name="T5" fmla="*/ 355 h 355"/>
                <a:gd name="T6" fmla="*/ 933 w 933"/>
                <a:gd name="T7" fmla="*/ 177 h 355"/>
                <a:gd name="T8" fmla="*/ 465 w 933"/>
                <a:gd name="T9" fmla="*/ 0 h 355"/>
              </a:gdLst>
              <a:ahLst/>
              <a:cxnLst>
                <a:cxn ang="0">
                  <a:pos x="T0" y="T1"/>
                </a:cxn>
                <a:cxn ang="0">
                  <a:pos x="T2" y="T3"/>
                </a:cxn>
                <a:cxn ang="0">
                  <a:pos x="T4" y="T5"/>
                </a:cxn>
                <a:cxn ang="0">
                  <a:pos x="T6" y="T7"/>
                </a:cxn>
                <a:cxn ang="0">
                  <a:pos x="T8" y="T9"/>
                </a:cxn>
              </a:cxnLst>
              <a:rect l="0" t="0" r="r" b="b"/>
              <a:pathLst>
                <a:path w="933" h="355">
                  <a:moveTo>
                    <a:pt x="465" y="0"/>
                  </a:moveTo>
                  <a:lnTo>
                    <a:pt x="0" y="177"/>
                  </a:lnTo>
                  <a:lnTo>
                    <a:pt x="465" y="355"/>
                  </a:lnTo>
                  <a:lnTo>
                    <a:pt x="933" y="177"/>
                  </a:lnTo>
                  <a:lnTo>
                    <a:pt x="465" y="0"/>
                  </a:lnTo>
                  <a:close/>
                </a:path>
              </a:pathLst>
            </a:custGeom>
            <a:solidFill>
              <a:schemeClr val="accent5">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5" name="Freeform 76">
              <a:extLst>
                <a:ext uri="{FF2B5EF4-FFF2-40B4-BE49-F238E27FC236}">
                  <a16:creationId xmlns:a16="http://schemas.microsoft.com/office/drawing/2014/main" id="{249DBCA7-3472-154C-9536-1A08049E79CE}"/>
                </a:ext>
              </a:extLst>
            </p:cNvPr>
            <p:cNvSpPr>
              <a:spLocks/>
            </p:cNvSpPr>
            <p:nvPr/>
          </p:nvSpPr>
          <p:spPr bwMode="auto">
            <a:xfrm rot="5400000">
              <a:off x="7365499" y="3060265"/>
              <a:ext cx="528195" cy="731522"/>
            </a:xfrm>
            <a:custGeom>
              <a:avLst/>
              <a:gdLst>
                <a:gd name="T0" fmla="*/ 465 w 465"/>
                <a:gd name="T1" fmla="*/ 467 h 644"/>
                <a:gd name="T2" fmla="*/ 0 w 465"/>
                <a:gd name="T3" fmla="*/ 644 h 644"/>
                <a:gd name="T4" fmla="*/ 0 w 465"/>
                <a:gd name="T5" fmla="*/ 280 h 644"/>
                <a:gd name="T6" fmla="*/ 465 w 465"/>
                <a:gd name="T7" fmla="*/ 0 h 644"/>
                <a:gd name="T8" fmla="*/ 465 w 465"/>
                <a:gd name="T9" fmla="*/ 467 h 644"/>
              </a:gdLst>
              <a:ahLst/>
              <a:cxnLst>
                <a:cxn ang="0">
                  <a:pos x="T0" y="T1"/>
                </a:cxn>
                <a:cxn ang="0">
                  <a:pos x="T2" y="T3"/>
                </a:cxn>
                <a:cxn ang="0">
                  <a:pos x="T4" y="T5"/>
                </a:cxn>
                <a:cxn ang="0">
                  <a:pos x="T6" y="T7"/>
                </a:cxn>
                <a:cxn ang="0">
                  <a:pos x="T8" y="T9"/>
                </a:cxn>
              </a:cxnLst>
              <a:rect l="0" t="0" r="r" b="b"/>
              <a:pathLst>
                <a:path w="465" h="644">
                  <a:moveTo>
                    <a:pt x="465" y="467"/>
                  </a:moveTo>
                  <a:lnTo>
                    <a:pt x="0" y="644"/>
                  </a:lnTo>
                  <a:lnTo>
                    <a:pt x="0" y="280"/>
                  </a:lnTo>
                  <a:lnTo>
                    <a:pt x="465" y="0"/>
                  </a:lnTo>
                  <a:lnTo>
                    <a:pt x="465" y="467"/>
                  </a:lnTo>
                  <a:close/>
                </a:path>
              </a:pathLst>
            </a:custGeom>
            <a:solidFill>
              <a:schemeClr val="accent5">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6" name="Freeform 77">
              <a:extLst>
                <a:ext uri="{FF2B5EF4-FFF2-40B4-BE49-F238E27FC236}">
                  <a16:creationId xmlns:a16="http://schemas.microsoft.com/office/drawing/2014/main" id="{E567D4E4-3001-5540-9B89-34D6BA48F8B4}"/>
                </a:ext>
              </a:extLst>
            </p:cNvPr>
            <p:cNvSpPr>
              <a:spLocks/>
            </p:cNvSpPr>
            <p:nvPr/>
          </p:nvSpPr>
          <p:spPr bwMode="auto">
            <a:xfrm rot="5400000">
              <a:off x="7363796" y="3590164"/>
              <a:ext cx="531603" cy="731522"/>
            </a:xfrm>
            <a:custGeom>
              <a:avLst/>
              <a:gdLst>
                <a:gd name="T0" fmla="*/ 0 w 468"/>
                <a:gd name="T1" fmla="*/ 467 h 644"/>
                <a:gd name="T2" fmla="*/ 468 w 468"/>
                <a:gd name="T3" fmla="*/ 644 h 644"/>
                <a:gd name="T4" fmla="*/ 468 w 468"/>
                <a:gd name="T5" fmla="*/ 280 h 644"/>
                <a:gd name="T6" fmla="*/ 0 w 468"/>
                <a:gd name="T7" fmla="*/ 0 h 644"/>
                <a:gd name="T8" fmla="*/ 0 w 468"/>
                <a:gd name="T9" fmla="*/ 467 h 644"/>
              </a:gdLst>
              <a:ahLst/>
              <a:cxnLst>
                <a:cxn ang="0">
                  <a:pos x="T0" y="T1"/>
                </a:cxn>
                <a:cxn ang="0">
                  <a:pos x="T2" y="T3"/>
                </a:cxn>
                <a:cxn ang="0">
                  <a:pos x="T4" y="T5"/>
                </a:cxn>
                <a:cxn ang="0">
                  <a:pos x="T6" y="T7"/>
                </a:cxn>
                <a:cxn ang="0">
                  <a:pos x="T8" y="T9"/>
                </a:cxn>
              </a:cxnLst>
              <a:rect l="0" t="0" r="r" b="b"/>
              <a:pathLst>
                <a:path w="468" h="644">
                  <a:moveTo>
                    <a:pt x="0" y="467"/>
                  </a:moveTo>
                  <a:lnTo>
                    <a:pt x="468" y="644"/>
                  </a:lnTo>
                  <a:lnTo>
                    <a:pt x="468" y="280"/>
                  </a:lnTo>
                  <a:lnTo>
                    <a:pt x="0" y="0"/>
                  </a:lnTo>
                  <a:lnTo>
                    <a:pt x="0" y="467"/>
                  </a:lnTo>
                  <a:close/>
                </a:path>
              </a:pathLst>
            </a:custGeom>
            <a:solidFill>
              <a:schemeClr val="accent5"/>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7" name="Freeform 78">
              <a:extLst>
                <a:ext uri="{FF2B5EF4-FFF2-40B4-BE49-F238E27FC236}">
                  <a16:creationId xmlns:a16="http://schemas.microsoft.com/office/drawing/2014/main" id="{4D646994-07B6-B140-94C0-6E897A1D51E7}"/>
                </a:ext>
              </a:extLst>
            </p:cNvPr>
            <p:cNvSpPr>
              <a:spLocks/>
            </p:cNvSpPr>
            <p:nvPr/>
          </p:nvSpPr>
          <p:spPr bwMode="auto">
            <a:xfrm rot="5400000">
              <a:off x="5733774" y="3564038"/>
              <a:ext cx="1697039" cy="254442"/>
            </a:xfrm>
            <a:custGeom>
              <a:avLst/>
              <a:gdLst>
                <a:gd name="T0" fmla="*/ 746 w 1494"/>
                <a:gd name="T1" fmla="*/ 0 h 224"/>
                <a:gd name="T2" fmla="*/ 0 w 1494"/>
                <a:gd name="T3" fmla="*/ 111 h 224"/>
                <a:gd name="T4" fmla="*/ 746 w 1494"/>
                <a:gd name="T5" fmla="*/ 224 h 224"/>
                <a:gd name="T6" fmla="*/ 1494 w 1494"/>
                <a:gd name="T7" fmla="*/ 111 h 224"/>
                <a:gd name="T8" fmla="*/ 746 w 1494"/>
                <a:gd name="T9" fmla="*/ 0 h 224"/>
              </a:gdLst>
              <a:ahLst/>
              <a:cxnLst>
                <a:cxn ang="0">
                  <a:pos x="T0" y="T1"/>
                </a:cxn>
                <a:cxn ang="0">
                  <a:pos x="T2" y="T3"/>
                </a:cxn>
                <a:cxn ang="0">
                  <a:pos x="T4" y="T5"/>
                </a:cxn>
                <a:cxn ang="0">
                  <a:pos x="T6" y="T7"/>
                </a:cxn>
                <a:cxn ang="0">
                  <a:pos x="T8" y="T9"/>
                </a:cxn>
              </a:cxnLst>
              <a:rect l="0" t="0" r="r" b="b"/>
              <a:pathLst>
                <a:path w="1494" h="224">
                  <a:moveTo>
                    <a:pt x="746" y="0"/>
                  </a:moveTo>
                  <a:lnTo>
                    <a:pt x="0" y="111"/>
                  </a:lnTo>
                  <a:lnTo>
                    <a:pt x="746" y="224"/>
                  </a:lnTo>
                  <a:lnTo>
                    <a:pt x="1494" y="111"/>
                  </a:lnTo>
                  <a:lnTo>
                    <a:pt x="746" y="0"/>
                  </a:lnTo>
                  <a:close/>
                </a:path>
              </a:pathLst>
            </a:custGeom>
            <a:solidFill>
              <a:schemeClr val="accent4">
                <a:lumMod val="75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8" name="Freeform 79">
              <a:extLst>
                <a:ext uri="{FF2B5EF4-FFF2-40B4-BE49-F238E27FC236}">
                  <a16:creationId xmlns:a16="http://schemas.microsoft.com/office/drawing/2014/main" id="{AC581076-5523-E645-9E84-FF77B0CFDF3B}"/>
                </a:ext>
              </a:extLst>
            </p:cNvPr>
            <p:cNvSpPr>
              <a:spLocks/>
            </p:cNvSpPr>
            <p:nvPr/>
          </p:nvSpPr>
          <p:spPr bwMode="auto">
            <a:xfrm rot="5400000">
              <a:off x="6510164" y="2916005"/>
              <a:ext cx="847384" cy="700853"/>
            </a:xfrm>
            <a:custGeom>
              <a:avLst/>
              <a:gdLst>
                <a:gd name="T0" fmla="*/ 746 w 746"/>
                <a:gd name="T1" fmla="*/ 506 h 617"/>
                <a:gd name="T2" fmla="*/ 0 w 746"/>
                <a:gd name="T3" fmla="*/ 617 h 617"/>
                <a:gd name="T4" fmla="*/ 0 w 746"/>
                <a:gd name="T5" fmla="*/ 224 h 617"/>
                <a:gd name="T6" fmla="*/ 746 w 746"/>
                <a:gd name="T7" fmla="*/ 0 h 617"/>
                <a:gd name="T8" fmla="*/ 746 w 746"/>
                <a:gd name="T9" fmla="*/ 506 h 617"/>
              </a:gdLst>
              <a:ahLst/>
              <a:cxnLst>
                <a:cxn ang="0">
                  <a:pos x="T0" y="T1"/>
                </a:cxn>
                <a:cxn ang="0">
                  <a:pos x="T2" y="T3"/>
                </a:cxn>
                <a:cxn ang="0">
                  <a:pos x="T4" y="T5"/>
                </a:cxn>
                <a:cxn ang="0">
                  <a:pos x="T6" y="T7"/>
                </a:cxn>
                <a:cxn ang="0">
                  <a:pos x="T8" y="T9"/>
                </a:cxn>
              </a:cxnLst>
              <a:rect l="0" t="0" r="r" b="b"/>
              <a:pathLst>
                <a:path w="746" h="617">
                  <a:moveTo>
                    <a:pt x="746" y="506"/>
                  </a:moveTo>
                  <a:lnTo>
                    <a:pt x="0" y="617"/>
                  </a:lnTo>
                  <a:lnTo>
                    <a:pt x="0" y="224"/>
                  </a:lnTo>
                  <a:lnTo>
                    <a:pt x="746" y="0"/>
                  </a:lnTo>
                  <a:lnTo>
                    <a:pt x="746" y="506"/>
                  </a:lnTo>
                  <a:close/>
                </a:path>
              </a:pathLst>
            </a:custGeom>
            <a:solidFill>
              <a:schemeClr val="accent4">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9" name="Freeform 80">
              <a:extLst>
                <a:ext uri="{FF2B5EF4-FFF2-40B4-BE49-F238E27FC236}">
                  <a16:creationId xmlns:a16="http://schemas.microsoft.com/office/drawing/2014/main" id="{6AA77A9D-D681-0C4D-8ACA-563D9EBD9150}"/>
                </a:ext>
              </a:extLst>
            </p:cNvPr>
            <p:cNvSpPr>
              <a:spLocks/>
            </p:cNvSpPr>
            <p:nvPr/>
          </p:nvSpPr>
          <p:spPr bwMode="auto">
            <a:xfrm rot="5400000">
              <a:off x="6509028" y="3764525"/>
              <a:ext cx="849656" cy="700853"/>
            </a:xfrm>
            <a:custGeom>
              <a:avLst/>
              <a:gdLst>
                <a:gd name="T0" fmla="*/ 0 w 748"/>
                <a:gd name="T1" fmla="*/ 506 h 617"/>
                <a:gd name="T2" fmla="*/ 748 w 748"/>
                <a:gd name="T3" fmla="*/ 617 h 617"/>
                <a:gd name="T4" fmla="*/ 748 w 748"/>
                <a:gd name="T5" fmla="*/ 224 h 617"/>
                <a:gd name="T6" fmla="*/ 0 w 748"/>
                <a:gd name="T7" fmla="*/ 0 h 617"/>
                <a:gd name="T8" fmla="*/ 0 w 748"/>
                <a:gd name="T9" fmla="*/ 506 h 617"/>
              </a:gdLst>
              <a:ahLst/>
              <a:cxnLst>
                <a:cxn ang="0">
                  <a:pos x="T0" y="T1"/>
                </a:cxn>
                <a:cxn ang="0">
                  <a:pos x="T2" y="T3"/>
                </a:cxn>
                <a:cxn ang="0">
                  <a:pos x="T4" y="T5"/>
                </a:cxn>
                <a:cxn ang="0">
                  <a:pos x="T6" y="T7"/>
                </a:cxn>
                <a:cxn ang="0">
                  <a:pos x="T8" y="T9"/>
                </a:cxn>
              </a:cxnLst>
              <a:rect l="0" t="0" r="r" b="b"/>
              <a:pathLst>
                <a:path w="748" h="617">
                  <a:moveTo>
                    <a:pt x="0" y="506"/>
                  </a:moveTo>
                  <a:lnTo>
                    <a:pt x="748" y="617"/>
                  </a:lnTo>
                  <a:lnTo>
                    <a:pt x="748" y="224"/>
                  </a:lnTo>
                  <a:lnTo>
                    <a:pt x="0" y="0"/>
                  </a:lnTo>
                  <a:lnTo>
                    <a:pt x="0" y="506"/>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0" name="Freeform 81">
              <a:extLst>
                <a:ext uri="{FF2B5EF4-FFF2-40B4-BE49-F238E27FC236}">
                  <a16:creationId xmlns:a16="http://schemas.microsoft.com/office/drawing/2014/main" id="{6B7AEF99-915D-6F47-8413-96B539627114}"/>
                </a:ext>
              </a:extLst>
            </p:cNvPr>
            <p:cNvSpPr>
              <a:spLocks/>
            </p:cNvSpPr>
            <p:nvPr/>
          </p:nvSpPr>
          <p:spPr bwMode="auto">
            <a:xfrm rot="5400000">
              <a:off x="5594058" y="2742779"/>
              <a:ext cx="1166573" cy="728114"/>
            </a:xfrm>
            <a:custGeom>
              <a:avLst/>
              <a:gdLst>
                <a:gd name="T0" fmla="*/ 1027 w 1027"/>
                <a:gd name="T1" fmla="*/ 641 h 641"/>
                <a:gd name="T2" fmla="*/ 0 w 1027"/>
                <a:gd name="T3" fmla="*/ 532 h 641"/>
                <a:gd name="T4" fmla="*/ 0 w 1027"/>
                <a:gd name="T5" fmla="*/ 111 h 641"/>
                <a:gd name="T6" fmla="*/ 1027 w 1027"/>
                <a:gd name="T7" fmla="*/ 0 h 641"/>
                <a:gd name="T8" fmla="*/ 1027 w 1027"/>
                <a:gd name="T9" fmla="*/ 641 h 641"/>
              </a:gdLst>
              <a:ahLst/>
              <a:cxnLst>
                <a:cxn ang="0">
                  <a:pos x="T0" y="T1"/>
                </a:cxn>
                <a:cxn ang="0">
                  <a:pos x="T2" y="T3"/>
                </a:cxn>
                <a:cxn ang="0">
                  <a:pos x="T4" y="T5"/>
                </a:cxn>
                <a:cxn ang="0">
                  <a:pos x="T6" y="T7"/>
                </a:cxn>
                <a:cxn ang="0">
                  <a:pos x="T8" y="T9"/>
                </a:cxn>
              </a:cxnLst>
              <a:rect l="0" t="0" r="r" b="b"/>
              <a:pathLst>
                <a:path w="1027" h="641">
                  <a:moveTo>
                    <a:pt x="1027" y="641"/>
                  </a:moveTo>
                  <a:lnTo>
                    <a:pt x="0" y="532"/>
                  </a:lnTo>
                  <a:lnTo>
                    <a:pt x="0" y="111"/>
                  </a:lnTo>
                  <a:lnTo>
                    <a:pt x="1027" y="0"/>
                  </a:lnTo>
                  <a:lnTo>
                    <a:pt x="1027" y="641"/>
                  </a:lnTo>
                  <a:close/>
                </a:path>
              </a:pathLst>
            </a:custGeom>
            <a:solidFill>
              <a:schemeClr val="accent3">
                <a:lumMod val="60000"/>
                <a:lumOff val="4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1" name="Freeform 82">
              <a:extLst>
                <a:ext uri="{FF2B5EF4-FFF2-40B4-BE49-F238E27FC236}">
                  <a16:creationId xmlns:a16="http://schemas.microsoft.com/office/drawing/2014/main" id="{A8E2FA35-9DDD-4943-AC15-F702C634C8FB}"/>
                </a:ext>
              </a:extLst>
            </p:cNvPr>
            <p:cNvSpPr>
              <a:spLocks/>
            </p:cNvSpPr>
            <p:nvPr/>
          </p:nvSpPr>
          <p:spPr bwMode="auto">
            <a:xfrm rot="5400000">
              <a:off x="5592922" y="3910488"/>
              <a:ext cx="1168845" cy="728114"/>
            </a:xfrm>
            <a:custGeom>
              <a:avLst/>
              <a:gdLst>
                <a:gd name="T0" fmla="*/ 0 w 1029"/>
                <a:gd name="T1" fmla="*/ 641 h 641"/>
                <a:gd name="T2" fmla="*/ 1029 w 1029"/>
                <a:gd name="T3" fmla="*/ 532 h 641"/>
                <a:gd name="T4" fmla="*/ 1029 w 1029"/>
                <a:gd name="T5" fmla="*/ 111 h 641"/>
                <a:gd name="T6" fmla="*/ 0 w 1029"/>
                <a:gd name="T7" fmla="*/ 0 h 641"/>
                <a:gd name="T8" fmla="*/ 0 w 1029"/>
                <a:gd name="T9" fmla="*/ 641 h 641"/>
              </a:gdLst>
              <a:ahLst/>
              <a:cxnLst>
                <a:cxn ang="0">
                  <a:pos x="T0" y="T1"/>
                </a:cxn>
                <a:cxn ang="0">
                  <a:pos x="T2" y="T3"/>
                </a:cxn>
                <a:cxn ang="0">
                  <a:pos x="T4" y="T5"/>
                </a:cxn>
                <a:cxn ang="0">
                  <a:pos x="T6" y="T7"/>
                </a:cxn>
                <a:cxn ang="0">
                  <a:pos x="T8" y="T9"/>
                </a:cxn>
              </a:cxnLst>
              <a:rect l="0" t="0" r="r" b="b"/>
              <a:pathLst>
                <a:path w="1029" h="641">
                  <a:moveTo>
                    <a:pt x="0" y="641"/>
                  </a:moveTo>
                  <a:lnTo>
                    <a:pt x="1029" y="532"/>
                  </a:lnTo>
                  <a:lnTo>
                    <a:pt x="1029" y="111"/>
                  </a:lnTo>
                  <a:lnTo>
                    <a:pt x="0" y="0"/>
                  </a:lnTo>
                  <a:lnTo>
                    <a:pt x="0" y="641"/>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grpSp>
      <p:cxnSp>
        <p:nvCxnSpPr>
          <p:cNvPr id="37" name="Straight Connector 36">
            <a:extLst>
              <a:ext uri="{FF2B5EF4-FFF2-40B4-BE49-F238E27FC236}">
                <a16:creationId xmlns:a16="http://schemas.microsoft.com/office/drawing/2014/main" id="{473AA217-7266-034C-ADDA-1CC95BC40A69}"/>
              </a:ext>
            </a:extLst>
          </p:cNvPr>
          <p:cNvCxnSpPr/>
          <p:nvPr/>
        </p:nvCxnSpPr>
        <p:spPr>
          <a:xfrm>
            <a:off x="12994903" y="4565401"/>
            <a:ext cx="3153293" cy="0"/>
          </a:xfrm>
          <a:prstGeom prst="line">
            <a:avLst/>
          </a:prstGeom>
          <a:ln w="38100">
            <a:solidFill>
              <a:schemeClr val="bg1">
                <a:lumMod val="95000"/>
              </a:schemeClr>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868A1AA-DDB1-7646-AB96-A02CF942C681}"/>
              </a:ext>
            </a:extLst>
          </p:cNvPr>
          <p:cNvSpPr txBox="1"/>
          <p:nvPr/>
        </p:nvSpPr>
        <p:spPr>
          <a:xfrm>
            <a:off x="16342775" y="4289302"/>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40" name="Subtitle 2">
            <a:extLst>
              <a:ext uri="{FF2B5EF4-FFF2-40B4-BE49-F238E27FC236}">
                <a16:creationId xmlns:a16="http://schemas.microsoft.com/office/drawing/2014/main" id="{C01A5734-DB5F-7940-9101-5B2BC659F548}"/>
              </a:ext>
            </a:extLst>
          </p:cNvPr>
          <p:cNvSpPr txBox="1">
            <a:spLocks/>
          </p:cNvSpPr>
          <p:nvPr/>
        </p:nvSpPr>
        <p:spPr>
          <a:xfrm>
            <a:off x="16232230" y="4909488"/>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1" name="TextBox 40">
            <a:extLst>
              <a:ext uri="{FF2B5EF4-FFF2-40B4-BE49-F238E27FC236}">
                <a16:creationId xmlns:a16="http://schemas.microsoft.com/office/drawing/2014/main" id="{A09778B5-3FA7-7949-91B6-544F52092E29}"/>
              </a:ext>
            </a:extLst>
          </p:cNvPr>
          <p:cNvSpPr txBox="1"/>
          <p:nvPr/>
        </p:nvSpPr>
        <p:spPr>
          <a:xfrm>
            <a:off x="18982713" y="7153934"/>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42" name="Subtitle 2">
            <a:extLst>
              <a:ext uri="{FF2B5EF4-FFF2-40B4-BE49-F238E27FC236}">
                <a16:creationId xmlns:a16="http://schemas.microsoft.com/office/drawing/2014/main" id="{444BF618-5857-154E-80CE-38E272371723}"/>
              </a:ext>
            </a:extLst>
          </p:cNvPr>
          <p:cNvSpPr txBox="1">
            <a:spLocks/>
          </p:cNvSpPr>
          <p:nvPr/>
        </p:nvSpPr>
        <p:spPr>
          <a:xfrm>
            <a:off x="16398485" y="7774120"/>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3" name="TextBox 42">
            <a:extLst>
              <a:ext uri="{FF2B5EF4-FFF2-40B4-BE49-F238E27FC236}">
                <a16:creationId xmlns:a16="http://schemas.microsoft.com/office/drawing/2014/main" id="{4FD77902-0D61-FF47-AE18-27EFAF380992}"/>
              </a:ext>
            </a:extLst>
          </p:cNvPr>
          <p:cNvSpPr txBox="1"/>
          <p:nvPr/>
        </p:nvSpPr>
        <p:spPr>
          <a:xfrm>
            <a:off x="5423766" y="4289302"/>
            <a:ext cx="256672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STRUCTURE</a:t>
            </a:r>
          </a:p>
        </p:txBody>
      </p:sp>
      <p:sp>
        <p:nvSpPr>
          <p:cNvPr id="44" name="Subtitle 2">
            <a:extLst>
              <a:ext uri="{FF2B5EF4-FFF2-40B4-BE49-F238E27FC236}">
                <a16:creationId xmlns:a16="http://schemas.microsoft.com/office/drawing/2014/main" id="{A9870293-1D37-8E49-A8C7-9FB30FCD25E0}"/>
              </a:ext>
            </a:extLst>
          </p:cNvPr>
          <p:cNvSpPr txBox="1">
            <a:spLocks/>
          </p:cNvSpPr>
          <p:nvPr/>
        </p:nvSpPr>
        <p:spPr>
          <a:xfrm>
            <a:off x="1637748" y="4909488"/>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5" name="TextBox 44">
            <a:extLst>
              <a:ext uri="{FF2B5EF4-FFF2-40B4-BE49-F238E27FC236}">
                <a16:creationId xmlns:a16="http://schemas.microsoft.com/office/drawing/2014/main" id="{58FAB418-B116-1440-AFB6-6665A3E1A128}"/>
              </a:ext>
            </a:extLst>
          </p:cNvPr>
          <p:cNvSpPr txBox="1"/>
          <p:nvPr/>
        </p:nvSpPr>
        <p:spPr>
          <a:xfrm>
            <a:off x="2953733" y="7149301"/>
            <a:ext cx="256672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STRUCTURE</a:t>
            </a:r>
          </a:p>
        </p:txBody>
      </p:sp>
      <p:sp>
        <p:nvSpPr>
          <p:cNvPr id="46" name="Subtitle 2">
            <a:extLst>
              <a:ext uri="{FF2B5EF4-FFF2-40B4-BE49-F238E27FC236}">
                <a16:creationId xmlns:a16="http://schemas.microsoft.com/office/drawing/2014/main" id="{2F89DC19-BE7B-7242-AE60-259082A3A6C5}"/>
              </a:ext>
            </a:extLst>
          </p:cNvPr>
          <p:cNvSpPr txBox="1">
            <a:spLocks/>
          </p:cNvSpPr>
          <p:nvPr/>
        </p:nvSpPr>
        <p:spPr>
          <a:xfrm>
            <a:off x="1637748" y="7769487"/>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7" name="Subtitle 2">
            <a:extLst>
              <a:ext uri="{FF2B5EF4-FFF2-40B4-BE49-F238E27FC236}">
                <a16:creationId xmlns:a16="http://schemas.microsoft.com/office/drawing/2014/main" id="{2F722924-AAC4-F84F-B34B-70372D3BECFE}"/>
              </a:ext>
            </a:extLst>
          </p:cNvPr>
          <p:cNvSpPr txBox="1">
            <a:spLocks/>
          </p:cNvSpPr>
          <p:nvPr/>
        </p:nvSpPr>
        <p:spPr>
          <a:xfrm>
            <a:off x="1520825" y="10556789"/>
            <a:ext cx="21336000" cy="1157691"/>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business plan is a written document that describes in detail how a business, usually a new one, is going to achieve its goals. A business plan lays out a written plan</a:t>
            </a:r>
          </a:p>
        </p:txBody>
      </p:sp>
      <p:sp>
        <p:nvSpPr>
          <p:cNvPr id="32" name="TextBox 31">
            <a:extLst>
              <a:ext uri="{FF2B5EF4-FFF2-40B4-BE49-F238E27FC236}">
                <a16:creationId xmlns:a16="http://schemas.microsoft.com/office/drawing/2014/main" id="{73DAB694-7D3E-4847-9CE0-8719E115500C}"/>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4" name="TextBox 33">
            <a:extLst>
              <a:ext uri="{FF2B5EF4-FFF2-40B4-BE49-F238E27FC236}">
                <a16:creationId xmlns:a16="http://schemas.microsoft.com/office/drawing/2014/main" id="{B7C9D7B7-945D-5A4D-A302-D7F9C1C0E06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989176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DE74DF81-6BEB-724E-81E3-6D1F791EAB9A}"/>
              </a:ext>
            </a:extLst>
          </p:cNvPr>
          <p:cNvCxnSpPr/>
          <p:nvPr/>
        </p:nvCxnSpPr>
        <p:spPr>
          <a:xfrm flipH="1">
            <a:off x="7851017" y="9165941"/>
            <a:ext cx="995673" cy="632215"/>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F06DE5E-9092-7247-840C-911A4D75BDA3}"/>
              </a:ext>
            </a:extLst>
          </p:cNvPr>
          <p:cNvCxnSpPr/>
          <p:nvPr/>
        </p:nvCxnSpPr>
        <p:spPr>
          <a:xfrm flipH="1">
            <a:off x="4638778" y="9798156"/>
            <a:ext cx="3229827" cy="0"/>
          </a:xfrm>
          <a:prstGeom prst="line">
            <a:avLst/>
          </a:prstGeom>
          <a:ln w="38100">
            <a:solidFill>
              <a:schemeClr val="accent4"/>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6EEBBA0-7982-7043-9606-5872D600F963}"/>
              </a:ext>
            </a:extLst>
          </p:cNvPr>
          <p:cNvCxnSpPr/>
          <p:nvPr/>
        </p:nvCxnSpPr>
        <p:spPr>
          <a:xfrm flipH="1" flipV="1">
            <a:off x="7607880" y="4572469"/>
            <a:ext cx="995673" cy="63221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 name="Freeform 1">
            <a:extLst>
              <a:ext uri="{FF2B5EF4-FFF2-40B4-BE49-F238E27FC236}">
                <a16:creationId xmlns:a16="http://schemas.microsoft.com/office/drawing/2014/main" id="{5688A03E-647F-3240-8D71-90306848373B}"/>
              </a:ext>
            </a:extLst>
          </p:cNvPr>
          <p:cNvSpPr>
            <a:spLocks/>
          </p:cNvSpPr>
          <p:nvPr/>
        </p:nvSpPr>
        <p:spPr bwMode="auto">
          <a:xfrm>
            <a:off x="12039705" y="4449472"/>
            <a:ext cx="3100758" cy="3100758"/>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 name="Freeform 2">
            <a:extLst>
              <a:ext uri="{FF2B5EF4-FFF2-40B4-BE49-F238E27FC236}">
                <a16:creationId xmlns:a16="http://schemas.microsoft.com/office/drawing/2014/main" id="{13A08A75-9A6A-0A41-BCB6-E847DA957A32}"/>
              </a:ext>
            </a:extLst>
          </p:cNvPr>
          <p:cNvSpPr>
            <a:spLocks/>
          </p:cNvSpPr>
          <p:nvPr/>
        </p:nvSpPr>
        <p:spPr bwMode="auto">
          <a:xfrm>
            <a:off x="12263208" y="4666604"/>
            <a:ext cx="2636645" cy="2640290"/>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chemeClr val="bg1">
                  <a:lumMod val="85000"/>
                </a:schemeClr>
              </a:gs>
              <a:gs pos="100000">
                <a:schemeClr val="bg1"/>
              </a:gs>
            </a:gsLst>
            <a:lin ang="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4" name="Oval 3">
            <a:extLst>
              <a:ext uri="{FF2B5EF4-FFF2-40B4-BE49-F238E27FC236}">
                <a16:creationId xmlns:a16="http://schemas.microsoft.com/office/drawing/2014/main" id="{04854FD0-D690-9640-8D66-46A04DE786FE}"/>
              </a:ext>
            </a:extLst>
          </p:cNvPr>
          <p:cNvSpPr>
            <a:spLocks noChangeArrowheads="1"/>
          </p:cNvSpPr>
          <p:nvPr/>
        </p:nvSpPr>
        <p:spPr bwMode="auto">
          <a:xfrm>
            <a:off x="12597345" y="5000739"/>
            <a:ext cx="1968371" cy="1969587"/>
          </a:xfrm>
          <a:prstGeom prst="ellipse">
            <a:avLst/>
          </a:prstGeom>
          <a:gradFill>
            <a:gsLst>
              <a:gs pos="0">
                <a:schemeClr val="bg1">
                  <a:lumMod val="85000"/>
                </a:schemeClr>
              </a:gs>
              <a:gs pos="100000">
                <a:schemeClr val="bg1"/>
              </a:gs>
            </a:gsLst>
            <a:lin ang="900000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5" name="Freeform 4">
            <a:extLst>
              <a:ext uri="{FF2B5EF4-FFF2-40B4-BE49-F238E27FC236}">
                <a16:creationId xmlns:a16="http://schemas.microsoft.com/office/drawing/2014/main" id="{F301EA5E-66BB-0B4D-BD51-EDBA51267598}"/>
              </a:ext>
            </a:extLst>
          </p:cNvPr>
          <p:cNvSpPr>
            <a:spLocks/>
          </p:cNvSpPr>
          <p:nvPr/>
        </p:nvSpPr>
        <p:spPr bwMode="auto">
          <a:xfrm rot="16200000">
            <a:off x="7859655" y="3503219"/>
            <a:ext cx="4047014" cy="4047014"/>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chemeClr val="accent1"/>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6" name="Freeform 5">
            <a:extLst>
              <a:ext uri="{FF2B5EF4-FFF2-40B4-BE49-F238E27FC236}">
                <a16:creationId xmlns:a16="http://schemas.microsoft.com/office/drawing/2014/main" id="{E0194686-C53B-9548-BDF1-A1C4DD0216B7}"/>
              </a:ext>
            </a:extLst>
          </p:cNvPr>
          <p:cNvSpPr>
            <a:spLocks/>
          </p:cNvSpPr>
          <p:nvPr/>
        </p:nvSpPr>
        <p:spPr bwMode="auto">
          <a:xfrm rot="16200000">
            <a:off x="8145428" y="3814879"/>
            <a:ext cx="3441268" cy="3446024"/>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chemeClr val="bg1">
                  <a:lumMod val="85000"/>
                </a:schemeClr>
              </a:gs>
              <a:gs pos="100000">
                <a:schemeClr val="bg1"/>
              </a:gs>
            </a:gsLst>
            <a:lin ang="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7" name="Oval 6">
            <a:extLst>
              <a:ext uri="{FF2B5EF4-FFF2-40B4-BE49-F238E27FC236}">
                <a16:creationId xmlns:a16="http://schemas.microsoft.com/office/drawing/2014/main" id="{B602E453-77C3-3442-AF70-254F54302C47}"/>
              </a:ext>
            </a:extLst>
          </p:cNvPr>
          <p:cNvSpPr>
            <a:spLocks noChangeArrowheads="1"/>
          </p:cNvSpPr>
          <p:nvPr/>
        </p:nvSpPr>
        <p:spPr bwMode="auto">
          <a:xfrm rot="16200000">
            <a:off x="8579948" y="4252569"/>
            <a:ext cx="2569057" cy="2570642"/>
          </a:xfrm>
          <a:prstGeom prst="ellipse">
            <a:avLst/>
          </a:prstGeom>
          <a:gradFill>
            <a:gsLst>
              <a:gs pos="0">
                <a:schemeClr val="bg1">
                  <a:lumMod val="85000"/>
                </a:schemeClr>
              </a:gs>
              <a:gs pos="100000">
                <a:schemeClr val="bg1"/>
              </a:gs>
            </a:gsLst>
            <a:lin ang="900000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8" name="Freeform 7">
            <a:extLst>
              <a:ext uri="{FF2B5EF4-FFF2-40B4-BE49-F238E27FC236}">
                <a16:creationId xmlns:a16="http://schemas.microsoft.com/office/drawing/2014/main" id="{C9EC3A3B-D022-5749-BCCA-7CC50847D975}"/>
              </a:ext>
            </a:extLst>
          </p:cNvPr>
          <p:cNvSpPr>
            <a:spLocks/>
          </p:cNvSpPr>
          <p:nvPr/>
        </p:nvSpPr>
        <p:spPr bwMode="auto">
          <a:xfrm flipV="1">
            <a:off x="12039706" y="7686773"/>
            <a:ext cx="4662753" cy="4662751"/>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chemeClr val="accent3"/>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9" name="Freeform 8">
            <a:extLst>
              <a:ext uri="{FF2B5EF4-FFF2-40B4-BE49-F238E27FC236}">
                <a16:creationId xmlns:a16="http://schemas.microsoft.com/office/drawing/2014/main" id="{E0A809E1-8162-674E-B382-92EA07E8B3EC}"/>
              </a:ext>
            </a:extLst>
          </p:cNvPr>
          <p:cNvSpPr>
            <a:spLocks/>
          </p:cNvSpPr>
          <p:nvPr/>
        </p:nvSpPr>
        <p:spPr bwMode="auto">
          <a:xfrm flipV="1">
            <a:off x="12375799" y="8052689"/>
            <a:ext cx="3964843" cy="3970324"/>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chemeClr val="bg1">
                  <a:lumMod val="85000"/>
                </a:schemeClr>
              </a:gs>
              <a:gs pos="100000">
                <a:schemeClr val="bg1"/>
              </a:gs>
            </a:gsLst>
            <a:lin ang="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0" name="Oval 9">
            <a:extLst>
              <a:ext uri="{FF2B5EF4-FFF2-40B4-BE49-F238E27FC236}">
                <a16:creationId xmlns:a16="http://schemas.microsoft.com/office/drawing/2014/main" id="{1D28EB40-89DB-B24C-B311-ADD274AFD056}"/>
              </a:ext>
            </a:extLst>
          </p:cNvPr>
          <p:cNvSpPr>
            <a:spLocks noChangeArrowheads="1"/>
          </p:cNvSpPr>
          <p:nvPr/>
        </p:nvSpPr>
        <p:spPr bwMode="auto">
          <a:xfrm flipV="1">
            <a:off x="12878256" y="8558798"/>
            <a:ext cx="2959929" cy="2961757"/>
          </a:xfrm>
          <a:prstGeom prst="ellipse">
            <a:avLst/>
          </a:prstGeom>
          <a:gradFill>
            <a:gsLst>
              <a:gs pos="0">
                <a:schemeClr val="bg1">
                  <a:lumMod val="85000"/>
                </a:schemeClr>
              </a:gs>
              <a:gs pos="100000">
                <a:schemeClr val="bg1"/>
              </a:gs>
            </a:gsLst>
            <a:lin ang="900000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1" name="Freeform 10">
            <a:extLst>
              <a:ext uri="{FF2B5EF4-FFF2-40B4-BE49-F238E27FC236}">
                <a16:creationId xmlns:a16="http://schemas.microsoft.com/office/drawing/2014/main" id="{CF464AE3-703B-5342-BC4A-9C151101F437}"/>
              </a:ext>
            </a:extLst>
          </p:cNvPr>
          <p:cNvSpPr>
            <a:spLocks/>
          </p:cNvSpPr>
          <p:nvPr/>
        </p:nvSpPr>
        <p:spPr bwMode="auto">
          <a:xfrm rot="5400000" flipV="1">
            <a:off x="8442246" y="7686774"/>
            <a:ext cx="3464424" cy="3464426"/>
          </a:xfrm>
          <a:custGeom>
            <a:avLst/>
            <a:gdLst>
              <a:gd name="T0" fmla="*/ 0 w 972"/>
              <a:gd name="T1" fmla="*/ 972 h 972"/>
              <a:gd name="T2" fmla="*/ 0 w 972"/>
              <a:gd name="T3" fmla="*/ 486 h 972"/>
              <a:gd name="T4" fmla="*/ 486 w 972"/>
              <a:gd name="T5" fmla="*/ 0 h 972"/>
              <a:gd name="T6" fmla="*/ 972 w 972"/>
              <a:gd name="T7" fmla="*/ 486 h 972"/>
              <a:gd name="T8" fmla="*/ 486 w 972"/>
              <a:gd name="T9" fmla="*/ 972 h 972"/>
              <a:gd name="T10" fmla="*/ 0 w 972"/>
              <a:gd name="T11" fmla="*/ 972 h 972"/>
            </a:gdLst>
            <a:ahLst/>
            <a:cxnLst>
              <a:cxn ang="0">
                <a:pos x="T0" y="T1"/>
              </a:cxn>
              <a:cxn ang="0">
                <a:pos x="T2" y="T3"/>
              </a:cxn>
              <a:cxn ang="0">
                <a:pos x="T4" y="T5"/>
              </a:cxn>
              <a:cxn ang="0">
                <a:pos x="T6" y="T7"/>
              </a:cxn>
              <a:cxn ang="0">
                <a:pos x="T8" y="T9"/>
              </a:cxn>
              <a:cxn ang="0">
                <a:pos x="T10" y="T11"/>
              </a:cxn>
            </a:cxnLst>
            <a:rect l="0" t="0" r="r" b="b"/>
            <a:pathLst>
              <a:path w="972" h="972">
                <a:moveTo>
                  <a:pt x="0" y="972"/>
                </a:moveTo>
                <a:cubicBezTo>
                  <a:pt x="0" y="486"/>
                  <a:pt x="0" y="486"/>
                  <a:pt x="0" y="486"/>
                </a:cubicBezTo>
                <a:cubicBezTo>
                  <a:pt x="0" y="218"/>
                  <a:pt x="218" y="0"/>
                  <a:pt x="486" y="0"/>
                </a:cubicBezTo>
                <a:cubicBezTo>
                  <a:pt x="754" y="0"/>
                  <a:pt x="972" y="218"/>
                  <a:pt x="972" y="486"/>
                </a:cubicBezTo>
                <a:cubicBezTo>
                  <a:pt x="972" y="754"/>
                  <a:pt x="754" y="972"/>
                  <a:pt x="486" y="972"/>
                </a:cubicBezTo>
                <a:lnTo>
                  <a:pt x="0" y="972"/>
                </a:lnTo>
                <a:close/>
              </a:path>
            </a:pathLst>
          </a:custGeom>
          <a:solidFill>
            <a:schemeClr val="accent4"/>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2" name="Freeform 11">
            <a:extLst>
              <a:ext uri="{FF2B5EF4-FFF2-40B4-BE49-F238E27FC236}">
                <a16:creationId xmlns:a16="http://schemas.microsoft.com/office/drawing/2014/main" id="{CBD97F53-B2CE-E349-8922-B5C0DC7B0EA2}"/>
              </a:ext>
            </a:extLst>
          </p:cNvPr>
          <p:cNvSpPr>
            <a:spLocks/>
          </p:cNvSpPr>
          <p:nvPr/>
        </p:nvSpPr>
        <p:spPr bwMode="auto">
          <a:xfrm rot="5400000" flipV="1">
            <a:off x="8686879" y="7934453"/>
            <a:ext cx="2945877" cy="2949952"/>
          </a:xfrm>
          <a:custGeom>
            <a:avLst/>
            <a:gdLst>
              <a:gd name="T0" fmla="*/ 846 w 916"/>
              <a:gd name="T1" fmla="*/ 458 h 917"/>
              <a:gd name="T2" fmla="*/ 910 w 916"/>
              <a:gd name="T3" fmla="*/ 394 h 917"/>
              <a:gd name="T4" fmla="*/ 835 w 916"/>
              <a:gd name="T5" fmla="*/ 369 h 917"/>
              <a:gd name="T6" fmla="*/ 884 w 916"/>
              <a:gd name="T7" fmla="*/ 292 h 917"/>
              <a:gd name="T8" fmla="*/ 805 w 916"/>
              <a:gd name="T9" fmla="*/ 285 h 917"/>
              <a:gd name="T10" fmla="*/ 834 w 916"/>
              <a:gd name="T11" fmla="*/ 199 h 917"/>
              <a:gd name="T12" fmla="*/ 755 w 916"/>
              <a:gd name="T13" fmla="*/ 210 h 917"/>
              <a:gd name="T14" fmla="*/ 764 w 916"/>
              <a:gd name="T15" fmla="*/ 119 h 917"/>
              <a:gd name="T16" fmla="*/ 690 w 916"/>
              <a:gd name="T17" fmla="*/ 148 h 917"/>
              <a:gd name="T18" fmla="*/ 677 w 916"/>
              <a:gd name="T19" fmla="*/ 58 h 917"/>
              <a:gd name="T20" fmla="*/ 612 w 916"/>
              <a:gd name="T21" fmla="*/ 103 h 917"/>
              <a:gd name="T22" fmla="*/ 579 w 916"/>
              <a:gd name="T23" fmla="*/ 19 h 917"/>
              <a:gd name="T24" fmla="*/ 526 w 916"/>
              <a:gd name="T25" fmla="*/ 77 h 917"/>
              <a:gd name="T26" fmla="*/ 474 w 916"/>
              <a:gd name="T27" fmla="*/ 3 h 917"/>
              <a:gd name="T28" fmla="*/ 436 w 916"/>
              <a:gd name="T29" fmla="*/ 72 h 917"/>
              <a:gd name="T30" fmla="*/ 369 w 916"/>
              <a:gd name="T31" fmla="*/ 12 h 917"/>
              <a:gd name="T32" fmla="*/ 348 w 916"/>
              <a:gd name="T33" fmla="*/ 88 h 917"/>
              <a:gd name="T34" fmla="*/ 268 w 916"/>
              <a:gd name="T35" fmla="*/ 44 h 917"/>
              <a:gd name="T36" fmla="*/ 266 w 916"/>
              <a:gd name="T37" fmla="*/ 123 h 917"/>
              <a:gd name="T38" fmla="*/ 178 w 916"/>
              <a:gd name="T39" fmla="*/ 100 h 917"/>
              <a:gd name="T40" fmla="*/ 194 w 916"/>
              <a:gd name="T41" fmla="*/ 177 h 917"/>
              <a:gd name="T42" fmla="*/ 103 w 916"/>
              <a:gd name="T43" fmla="*/ 174 h 917"/>
              <a:gd name="T44" fmla="*/ 136 w 916"/>
              <a:gd name="T45" fmla="*/ 246 h 917"/>
              <a:gd name="T46" fmla="*/ 47 w 916"/>
              <a:gd name="T47" fmla="*/ 264 h 917"/>
              <a:gd name="T48" fmla="*/ 96 w 916"/>
              <a:gd name="T49" fmla="*/ 326 h 917"/>
              <a:gd name="T50" fmla="*/ 13 w 916"/>
              <a:gd name="T51" fmla="*/ 364 h 917"/>
              <a:gd name="T52" fmla="*/ 75 w 916"/>
              <a:gd name="T53" fmla="*/ 414 h 917"/>
              <a:gd name="T54" fmla="*/ 3 w 916"/>
              <a:gd name="T55" fmla="*/ 470 h 917"/>
              <a:gd name="T56" fmla="*/ 75 w 916"/>
              <a:gd name="T57" fmla="*/ 503 h 917"/>
              <a:gd name="T58" fmla="*/ 18 w 916"/>
              <a:gd name="T59" fmla="*/ 574 h 917"/>
              <a:gd name="T60" fmla="*/ 96 w 916"/>
              <a:gd name="T61" fmla="*/ 591 h 917"/>
              <a:gd name="T62" fmla="*/ 57 w 916"/>
              <a:gd name="T63" fmla="*/ 673 h 917"/>
              <a:gd name="T64" fmla="*/ 136 w 916"/>
              <a:gd name="T65" fmla="*/ 671 h 917"/>
              <a:gd name="T66" fmla="*/ 117 w 916"/>
              <a:gd name="T67" fmla="*/ 760 h 917"/>
              <a:gd name="T68" fmla="*/ 194 w 916"/>
              <a:gd name="T69" fmla="*/ 740 h 917"/>
              <a:gd name="T70" fmla="*/ 196 w 916"/>
              <a:gd name="T71" fmla="*/ 831 h 917"/>
              <a:gd name="T72" fmla="*/ 266 w 916"/>
              <a:gd name="T73" fmla="*/ 793 h 917"/>
              <a:gd name="T74" fmla="*/ 289 w 916"/>
              <a:gd name="T75" fmla="*/ 881 h 917"/>
              <a:gd name="T76" fmla="*/ 348 w 916"/>
              <a:gd name="T77" fmla="*/ 829 h 917"/>
              <a:gd name="T78" fmla="*/ 391 w 916"/>
              <a:gd name="T79" fmla="*/ 909 h 917"/>
              <a:gd name="T80" fmla="*/ 437 w 916"/>
              <a:gd name="T81" fmla="*/ 845 h 917"/>
              <a:gd name="T82" fmla="*/ 497 w 916"/>
              <a:gd name="T83" fmla="*/ 913 h 917"/>
              <a:gd name="T84" fmla="*/ 526 w 916"/>
              <a:gd name="T85" fmla="*/ 839 h 917"/>
              <a:gd name="T86" fmla="*/ 601 w 916"/>
              <a:gd name="T87" fmla="*/ 892 h 917"/>
              <a:gd name="T88" fmla="*/ 612 w 916"/>
              <a:gd name="T89" fmla="*/ 814 h 917"/>
              <a:gd name="T90" fmla="*/ 697 w 916"/>
              <a:gd name="T91" fmla="*/ 847 h 917"/>
              <a:gd name="T92" fmla="*/ 690 w 916"/>
              <a:gd name="T93" fmla="*/ 769 h 917"/>
              <a:gd name="T94" fmla="*/ 780 w 916"/>
              <a:gd name="T95" fmla="*/ 782 h 917"/>
              <a:gd name="T96" fmla="*/ 755 w 916"/>
              <a:gd name="T97" fmla="*/ 707 h 917"/>
              <a:gd name="T98" fmla="*/ 846 w 916"/>
              <a:gd name="T99" fmla="*/ 699 h 917"/>
              <a:gd name="T100" fmla="*/ 805 w 916"/>
              <a:gd name="T101" fmla="*/ 632 h 917"/>
              <a:gd name="T102" fmla="*/ 891 w 916"/>
              <a:gd name="T103" fmla="*/ 604 h 917"/>
              <a:gd name="T104" fmla="*/ 835 w 916"/>
              <a:gd name="T105" fmla="*/ 548 h 917"/>
              <a:gd name="T106" fmla="*/ 913 w 916"/>
              <a:gd name="T107" fmla="*/ 50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16" h="917">
                <a:moveTo>
                  <a:pt x="880" y="485"/>
                </a:moveTo>
                <a:cubicBezTo>
                  <a:pt x="864" y="479"/>
                  <a:pt x="848" y="473"/>
                  <a:pt x="847" y="472"/>
                </a:cubicBezTo>
                <a:cubicBezTo>
                  <a:pt x="844" y="469"/>
                  <a:pt x="846" y="459"/>
                  <a:pt x="846" y="459"/>
                </a:cubicBezTo>
                <a:cubicBezTo>
                  <a:pt x="846" y="458"/>
                  <a:pt x="846" y="458"/>
                  <a:pt x="846" y="458"/>
                </a:cubicBezTo>
                <a:cubicBezTo>
                  <a:pt x="846" y="458"/>
                  <a:pt x="845" y="447"/>
                  <a:pt x="847" y="445"/>
                </a:cubicBezTo>
                <a:cubicBezTo>
                  <a:pt x="848" y="443"/>
                  <a:pt x="864" y="439"/>
                  <a:pt x="880" y="433"/>
                </a:cubicBezTo>
                <a:cubicBezTo>
                  <a:pt x="896" y="427"/>
                  <a:pt x="912" y="421"/>
                  <a:pt x="913" y="418"/>
                </a:cubicBezTo>
                <a:cubicBezTo>
                  <a:pt x="916" y="414"/>
                  <a:pt x="914" y="398"/>
                  <a:pt x="910" y="394"/>
                </a:cubicBezTo>
                <a:cubicBezTo>
                  <a:pt x="909" y="392"/>
                  <a:pt x="892" y="389"/>
                  <a:pt x="875" y="387"/>
                </a:cubicBezTo>
                <a:cubicBezTo>
                  <a:pt x="858" y="385"/>
                  <a:pt x="841" y="383"/>
                  <a:pt x="840" y="382"/>
                </a:cubicBezTo>
                <a:cubicBezTo>
                  <a:pt x="836" y="380"/>
                  <a:pt x="835" y="369"/>
                  <a:pt x="835" y="369"/>
                </a:cubicBezTo>
                <a:cubicBezTo>
                  <a:pt x="835" y="369"/>
                  <a:pt x="835" y="369"/>
                  <a:pt x="835" y="369"/>
                </a:cubicBezTo>
                <a:cubicBezTo>
                  <a:pt x="835" y="369"/>
                  <a:pt x="832" y="359"/>
                  <a:pt x="833" y="356"/>
                </a:cubicBezTo>
                <a:cubicBezTo>
                  <a:pt x="834" y="354"/>
                  <a:pt x="848" y="346"/>
                  <a:pt x="863" y="337"/>
                </a:cubicBezTo>
                <a:cubicBezTo>
                  <a:pt x="877" y="328"/>
                  <a:pt x="891" y="317"/>
                  <a:pt x="892" y="315"/>
                </a:cubicBezTo>
                <a:cubicBezTo>
                  <a:pt x="894" y="309"/>
                  <a:pt x="888" y="295"/>
                  <a:pt x="884" y="292"/>
                </a:cubicBezTo>
                <a:cubicBezTo>
                  <a:pt x="881" y="290"/>
                  <a:pt x="864" y="291"/>
                  <a:pt x="847" y="293"/>
                </a:cubicBezTo>
                <a:cubicBezTo>
                  <a:pt x="830" y="295"/>
                  <a:pt x="814" y="297"/>
                  <a:pt x="812" y="296"/>
                </a:cubicBezTo>
                <a:cubicBezTo>
                  <a:pt x="808" y="295"/>
                  <a:pt x="805" y="285"/>
                  <a:pt x="805" y="285"/>
                </a:cubicBezTo>
                <a:cubicBezTo>
                  <a:pt x="805" y="285"/>
                  <a:pt x="805" y="285"/>
                  <a:pt x="805" y="285"/>
                </a:cubicBezTo>
                <a:cubicBezTo>
                  <a:pt x="805" y="285"/>
                  <a:pt x="799" y="275"/>
                  <a:pt x="799" y="272"/>
                </a:cubicBezTo>
                <a:cubicBezTo>
                  <a:pt x="800" y="271"/>
                  <a:pt x="812" y="259"/>
                  <a:pt x="824" y="247"/>
                </a:cubicBezTo>
                <a:cubicBezTo>
                  <a:pt x="835" y="235"/>
                  <a:pt x="847" y="222"/>
                  <a:pt x="847" y="219"/>
                </a:cubicBezTo>
                <a:cubicBezTo>
                  <a:pt x="847" y="213"/>
                  <a:pt x="839" y="200"/>
                  <a:pt x="834" y="199"/>
                </a:cubicBezTo>
                <a:cubicBezTo>
                  <a:pt x="831" y="198"/>
                  <a:pt x="815" y="202"/>
                  <a:pt x="798" y="208"/>
                </a:cubicBezTo>
                <a:cubicBezTo>
                  <a:pt x="782" y="213"/>
                  <a:pt x="767" y="220"/>
                  <a:pt x="765" y="220"/>
                </a:cubicBezTo>
                <a:cubicBezTo>
                  <a:pt x="761" y="219"/>
                  <a:pt x="755" y="210"/>
                  <a:pt x="755" y="210"/>
                </a:cubicBezTo>
                <a:cubicBezTo>
                  <a:pt x="755" y="210"/>
                  <a:pt x="755" y="210"/>
                  <a:pt x="755" y="210"/>
                </a:cubicBezTo>
                <a:cubicBezTo>
                  <a:pt x="755" y="210"/>
                  <a:pt x="748" y="202"/>
                  <a:pt x="747" y="199"/>
                </a:cubicBezTo>
                <a:cubicBezTo>
                  <a:pt x="747" y="197"/>
                  <a:pt x="756" y="183"/>
                  <a:pt x="765" y="169"/>
                </a:cubicBezTo>
                <a:cubicBezTo>
                  <a:pt x="774" y="154"/>
                  <a:pt x="782" y="139"/>
                  <a:pt x="781" y="136"/>
                </a:cubicBezTo>
                <a:cubicBezTo>
                  <a:pt x="780" y="130"/>
                  <a:pt x="769" y="120"/>
                  <a:pt x="764" y="119"/>
                </a:cubicBezTo>
                <a:cubicBezTo>
                  <a:pt x="761" y="119"/>
                  <a:pt x="746" y="127"/>
                  <a:pt x="732" y="136"/>
                </a:cubicBezTo>
                <a:cubicBezTo>
                  <a:pt x="717" y="145"/>
                  <a:pt x="703" y="155"/>
                  <a:pt x="701" y="155"/>
                </a:cubicBezTo>
                <a:cubicBezTo>
                  <a:pt x="698" y="156"/>
                  <a:pt x="690" y="148"/>
                  <a:pt x="690" y="148"/>
                </a:cubicBezTo>
                <a:cubicBezTo>
                  <a:pt x="690" y="148"/>
                  <a:pt x="690" y="148"/>
                  <a:pt x="690" y="148"/>
                </a:cubicBezTo>
                <a:cubicBezTo>
                  <a:pt x="690" y="148"/>
                  <a:pt x="681" y="142"/>
                  <a:pt x="680" y="139"/>
                </a:cubicBezTo>
                <a:cubicBezTo>
                  <a:pt x="679" y="138"/>
                  <a:pt x="685" y="122"/>
                  <a:pt x="690" y="106"/>
                </a:cubicBezTo>
                <a:cubicBezTo>
                  <a:pt x="695" y="90"/>
                  <a:pt x="699" y="73"/>
                  <a:pt x="698" y="70"/>
                </a:cubicBezTo>
                <a:cubicBezTo>
                  <a:pt x="696" y="65"/>
                  <a:pt x="683" y="58"/>
                  <a:pt x="677" y="58"/>
                </a:cubicBezTo>
                <a:cubicBezTo>
                  <a:pt x="675" y="58"/>
                  <a:pt x="662" y="70"/>
                  <a:pt x="650" y="82"/>
                </a:cubicBezTo>
                <a:cubicBezTo>
                  <a:pt x="638" y="94"/>
                  <a:pt x="627" y="107"/>
                  <a:pt x="625" y="108"/>
                </a:cubicBezTo>
                <a:cubicBezTo>
                  <a:pt x="622" y="109"/>
                  <a:pt x="612" y="103"/>
                  <a:pt x="612" y="103"/>
                </a:cubicBezTo>
                <a:cubicBezTo>
                  <a:pt x="612" y="103"/>
                  <a:pt x="612" y="103"/>
                  <a:pt x="612" y="103"/>
                </a:cubicBezTo>
                <a:cubicBezTo>
                  <a:pt x="612" y="103"/>
                  <a:pt x="602" y="100"/>
                  <a:pt x="600" y="97"/>
                </a:cubicBezTo>
                <a:cubicBezTo>
                  <a:pt x="599" y="95"/>
                  <a:pt x="601" y="79"/>
                  <a:pt x="602" y="62"/>
                </a:cubicBezTo>
                <a:cubicBezTo>
                  <a:pt x="604" y="45"/>
                  <a:pt x="604" y="28"/>
                  <a:pt x="602" y="26"/>
                </a:cubicBezTo>
                <a:cubicBezTo>
                  <a:pt x="599" y="21"/>
                  <a:pt x="584" y="17"/>
                  <a:pt x="579" y="19"/>
                </a:cubicBezTo>
                <a:cubicBezTo>
                  <a:pt x="577" y="19"/>
                  <a:pt x="567" y="34"/>
                  <a:pt x="558" y="48"/>
                </a:cubicBezTo>
                <a:cubicBezTo>
                  <a:pt x="549" y="63"/>
                  <a:pt x="541" y="78"/>
                  <a:pt x="540" y="79"/>
                </a:cubicBezTo>
                <a:cubicBezTo>
                  <a:pt x="537" y="81"/>
                  <a:pt x="526" y="78"/>
                  <a:pt x="526" y="78"/>
                </a:cubicBezTo>
                <a:cubicBezTo>
                  <a:pt x="526" y="77"/>
                  <a:pt x="526" y="77"/>
                  <a:pt x="526" y="77"/>
                </a:cubicBezTo>
                <a:cubicBezTo>
                  <a:pt x="526" y="77"/>
                  <a:pt x="515" y="77"/>
                  <a:pt x="513" y="74"/>
                </a:cubicBezTo>
                <a:cubicBezTo>
                  <a:pt x="512" y="73"/>
                  <a:pt x="510" y="56"/>
                  <a:pt x="507" y="40"/>
                </a:cubicBezTo>
                <a:cubicBezTo>
                  <a:pt x="504" y="23"/>
                  <a:pt x="501" y="6"/>
                  <a:pt x="499" y="4"/>
                </a:cubicBezTo>
                <a:cubicBezTo>
                  <a:pt x="494" y="0"/>
                  <a:pt x="479" y="0"/>
                  <a:pt x="474" y="3"/>
                </a:cubicBezTo>
                <a:cubicBezTo>
                  <a:pt x="472" y="4"/>
                  <a:pt x="466" y="20"/>
                  <a:pt x="461" y="37"/>
                </a:cubicBezTo>
                <a:cubicBezTo>
                  <a:pt x="456" y="53"/>
                  <a:pt x="451" y="69"/>
                  <a:pt x="450" y="71"/>
                </a:cubicBezTo>
                <a:cubicBezTo>
                  <a:pt x="447" y="73"/>
                  <a:pt x="437" y="72"/>
                  <a:pt x="437" y="72"/>
                </a:cubicBezTo>
                <a:cubicBezTo>
                  <a:pt x="436" y="72"/>
                  <a:pt x="436" y="72"/>
                  <a:pt x="436" y="72"/>
                </a:cubicBezTo>
                <a:cubicBezTo>
                  <a:pt x="436" y="72"/>
                  <a:pt x="426" y="74"/>
                  <a:pt x="423" y="72"/>
                </a:cubicBezTo>
                <a:cubicBezTo>
                  <a:pt x="421" y="71"/>
                  <a:pt x="416" y="56"/>
                  <a:pt x="409" y="40"/>
                </a:cubicBezTo>
                <a:cubicBezTo>
                  <a:pt x="403" y="24"/>
                  <a:pt x="395" y="9"/>
                  <a:pt x="393" y="7"/>
                </a:cubicBezTo>
                <a:cubicBezTo>
                  <a:pt x="388" y="5"/>
                  <a:pt x="373" y="8"/>
                  <a:pt x="369" y="12"/>
                </a:cubicBezTo>
                <a:cubicBezTo>
                  <a:pt x="367" y="13"/>
                  <a:pt x="365" y="31"/>
                  <a:pt x="363" y="47"/>
                </a:cubicBezTo>
                <a:cubicBezTo>
                  <a:pt x="362" y="65"/>
                  <a:pt x="362" y="81"/>
                  <a:pt x="361" y="83"/>
                </a:cubicBezTo>
                <a:cubicBezTo>
                  <a:pt x="359" y="86"/>
                  <a:pt x="348" y="88"/>
                  <a:pt x="348" y="88"/>
                </a:cubicBezTo>
                <a:cubicBezTo>
                  <a:pt x="348" y="88"/>
                  <a:pt x="348" y="88"/>
                  <a:pt x="348" y="88"/>
                </a:cubicBezTo>
                <a:cubicBezTo>
                  <a:pt x="348" y="88"/>
                  <a:pt x="338" y="92"/>
                  <a:pt x="335" y="91"/>
                </a:cubicBezTo>
                <a:cubicBezTo>
                  <a:pt x="333" y="90"/>
                  <a:pt x="324" y="76"/>
                  <a:pt x="314" y="63"/>
                </a:cubicBezTo>
                <a:cubicBezTo>
                  <a:pt x="304" y="49"/>
                  <a:pt x="293" y="35"/>
                  <a:pt x="290" y="35"/>
                </a:cubicBezTo>
                <a:cubicBezTo>
                  <a:pt x="285" y="33"/>
                  <a:pt x="271" y="40"/>
                  <a:pt x="268" y="44"/>
                </a:cubicBezTo>
                <a:cubicBezTo>
                  <a:pt x="267" y="47"/>
                  <a:pt x="269" y="64"/>
                  <a:pt x="271" y="81"/>
                </a:cubicBezTo>
                <a:cubicBezTo>
                  <a:pt x="274" y="97"/>
                  <a:pt x="277" y="114"/>
                  <a:pt x="277" y="116"/>
                </a:cubicBezTo>
                <a:cubicBezTo>
                  <a:pt x="276" y="119"/>
                  <a:pt x="266" y="123"/>
                  <a:pt x="266" y="123"/>
                </a:cubicBezTo>
                <a:cubicBezTo>
                  <a:pt x="266" y="123"/>
                  <a:pt x="266" y="123"/>
                  <a:pt x="266" y="123"/>
                </a:cubicBezTo>
                <a:cubicBezTo>
                  <a:pt x="266" y="123"/>
                  <a:pt x="257" y="130"/>
                  <a:pt x="253" y="129"/>
                </a:cubicBezTo>
                <a:cubicBezTo>
                  <a:pt x="252" y="129"/>
                  <a:pt x="240" y="118"/>
                  <a:pt x="227" y="107"/>
                </a:cubicBezTo>
                <a:cubicBezTo>
                  <a:pt x="214" y="96"/>
                  <a:pt x="200" y="85"/>
                  <a:pt x="197" y="85"/>
                </a:cubicBezTo>
                <a:cubicBezTo>
                  <a:pt x="192" y="85"/>
                  <a:pt x="179" y="95"/>
                  <a:pt x="178" y="100"/>
                </a:cubicBezTo>
                <a:cubicBezTo>
                  <a:pt x="177" y="102"/>
                  <a:pt x="183" y="118"/>
                  <a:pt x="189" y="134"/>
                </a:cubicBezTo>
                <a:cubicBezTo>
                  <a:pt x="196" y="150"/>
                  <a:pt x="203" y="165"/>
                  <a:pt x="203" y="167"/>
                </a:cubicBezTo>
                <a:cubicBezTo>
                  <a:pt x="203" y="171"/>
                  <a:pt x="194" y="177"/>
                  <a:pt x="194" y="177"/>
                </a:cubicBezTo>
                <a:cubicBezTo>
                  <a:pt x="194" y="177"/>
                  <a:pt x="194" y="177"/>
                  <a:pt x="194" y="177"/>
                </a:cubicBezTo>
                <a:cubicBezTo>
                  <a:pt x="194" y="177"/>
                  <a:pt x="186" y="185"/>
                  <a:pt x="183" y="186"/>
                </a:cubicBezTo>
                <a:cubicBezTo>
                  <a:pt x="181" y="186"/>
                  <a:pt x="167" y="178"/>
                  <a:pt x="152" y="170"/>
                </a:cubicBezTo>
                <a:cubicBezTo>
                  <a:pt x="137" y="162"/>
                  <a:pt x="121" y="155"/>
                  <a:pt x="118" y="156"/>
                </a:cubicBezTo>
                <a:cubicBezTo>
                  <a:pt x="113" y="157"/>
                  <a:pt x="103" y="169"/>
                  <a:pt x="103" y="174"/>
                </a:cubicBezTo>
                <a:cubicBezTo>
                  <a:pt x="103" y="177"/>
                  <a:pt x="112" y="191"/>
                  <a:pt x="122" y="205"/>
                </a:cubicBezTo>
                <a:cubicBezTo>
                  <a:pt x="132" y="219"/>
                  <a:pt x="142" y="232"/>
                  <a:pt x="143" y="234"/>
                </a:cubicBezTo>
                <a:cubicBezTo>
                  <a:pt x="143" y="238"/>
                  <a:pt x="136" y="246"/>
                  <a:pt x="136" y="246"/>
                </a:cubicBezTo>
                <a:cubicBezTo>
                  <a:pt x="136" y="246"/>
                  <a:pt x="136" y="246"/>
                  <a:pt x="136" y="246"/>
                </a:cubicBezTo>
                <a:cubicBezTo>
                  <a:pt x="136" y="246"/>
                  <a:pt x="131" y="256"/>
                  <a:pt x="128" y="257"/>
                </a:cubicBezTo>
                <a:cubicBezTo>
                  <a:pt x="126" y="257"/>
                  <a:pt x="110" y="253"/>
                  <a:pt x="94" y="248"/>
                </a:cubicBezTo>
                <a:cubicBezTo>
                  <a:pt x="77" y="244"/>
                  <a:pt x="60" y="241"/>
                  <a:pt x="58" y="242"/>
                </a:cubicBezTo>
                <a:cubicBezTo>
                  <a:pt x="52" y="245"/>
                  <a:pt x="46" y="259"/>
                  <a:pt x="47" y="264"/>
                </a:cubicBezTo>
                <a:cubicBezTo>
                  <a:pt x="47" y="266"/>
                  <a:pt x="60" y="279"/>
                  <a:pt x="72" y="290"/>
                </a:cubicBezTo>
                <a:cubicBezTo>
                  <a:pt x="85" y="301"/>
                  <a:pt x="98" y="311"/>
                  <a:pt x="99" y="313"/>
                </a:cubicBezTo>
                <a:cubicBezTo>
                  <a:pt x="101" y="317"/>
                  <a:pt x="96" y="326"/>
                  <a:pt x="96" y="326"/>
                </a:cubicBezTo>
                <a:cubicBezTo>
                  <a:pt x="96" y="326"/>
                  <a:pt x="96" y="326"/>
                  <a:pt x="96" y="326"/>
                </a:cubicBezTo>
                <a:cubicBezTo>
                  <a:pt x="95" y="326"/>
                  <a:pt x="93" y="337"/>
                  <a:pt x="90" y="339"/>
                </a:cubicBezTo>
                <a:cubicBezTo>
                  <a:pt x="89" y="340"/>
                  <a:pt x="72" y="339"/>
                  <a:pt x="55" y="338"/>
                </a:cubicBezTo>
                <a:cubicBezTo>
                  <a:pt x="38" y="338"/>
                  <a:pt x="21" y="339"/>
                  <a:pt x="19" y="341"/>
                </a:cubicBezTo>
                <a:cubicBezTo>
                  <a:pt x="14" y="344"/>
                  <a:pt x="11" y="359"/>
                  <a:pt x="13" y="364"/>
                </a:cubicBezTo>
                <a:cubicBezTo>
                  <a:pt x="14" y="367"/>
                  <a:pt x="29" y="376"/>
                  <a:pt x="44" y="383"/>
                </a:cubicBezTo>
                <a:cubicBezTo>
                  <a:pt x="59" y="391"/>
                  <a:pt x="74" y="398"/>
                  <a:pt x="76" y="400"/>
                </a:cubicBezTo>
                <a:cubicBezTo>
                  <a:pt x="78" y="403"/>
                  <a:pt x="75" y="413"/>
                  <a:pt x="75" y="413"/>
                </a:cubicBezTo>
                <a:cubicBezTo>
                  <a:pt x="75" y="414"/>
                  <a:pt x="75" y="414"/>
                  <a:pt x="75" y="414"/>
                </a:cubicBezTo>
                <a:cubicBezTo>
                  <a:pt x="75" y="414"/>
                  <a:pt x="75" y="424"/>
                  <a:pt x="72" y="427"/>
                </a:cubicBezTo>
                <a:cubicBezTo>
                  <a:pt x="71" y="428"/>
                  <a:pt x="55" y="431"/>
                  <a:pt x="38" y="435"/>
                </a:cubicBezTo>
                <a:cubicBezTo>
                  <a:pt x="22" y="439"/>
                  <a:pt x="5" y="443"/>
                  <a:pt x="3" y="445"/>
                </a:cubicBezTo>
                <a:cubicBezTo>
                  <a:pt x="0" y="450"/>
                  <a:pt x="0" y="465"/>
                  <a:pt x="3" y="470"/>
                </a:cubicBezTo>
                <a:cubicBezTo>
                  <a:pt x="5" y="472"/>
                  <a:pt x="21" y="477"/>
                  <a:pt x="38" y="481"/>
                </a:cubicBezTo>
                <a:cubicBezTo>
                  <a:pt x="54" y="485"/>
                  <a:pt x="71" y="489"/>
                  <a:pt x="72" y="490"/>
                </a:cubicBezTo>
                <a:cubicBezTo>
                  <a:pt x="75" y="492"/>
                  <a:pt x="75" y="503"/>
                  <a:pt x="75" y="503"/>
                </a:cubicBezTo>
                <a:cubicBezTo>
                  <a:pt x="75" y="503"/>
                  <a:pt x="75" y="503"/>
                  <a:pt x="75" y="503"/>
                </a:cubicBezTo>
                <a:cubicBezTo>
                  <a:pt x="75" y="503"/>
                  <a:pt x="77" y="514"/>
                  <a:pt x="76" y="517"/>
                </a:cubicBezTo>
                <a:cubicBezTo>
                  <a:pt x="75" y="519"/>
                  <a:pt x="59" y="525"/>
                  <a:pt x="44" y="533"/>
                </a:cubicBezTo>
                <a:cubicBezTo>
                  <a:pt x="29" y="540"/>
                  <a:pt x="14" y="548"/>
                  <a:pt x="13" y="551"/>
                </a:cubicBezTo>
                <a:cubicBezTo>
                  <a:pt x="10" y="556"/>
                  <a:pt x="14" y="571"/>
                  <a:pt x="18" y="574"/>
                </a:cubicBezTo>
                <a:cubicBezTo>
                  <a:pt x="20" y="576"/>
                  <a:pt x="37" y="577"/>
                  <a:pt x="54" y="578"/>
                </a:cubicBezTo>
                <a:cubicBezTo>
                  <a:pt x="71" y="578"/>
                  <a:pt x="88" y="577"/>
                  <a:pt x="90" y="578"/>
                </a:cubicBezTo>
                <a:cubicBezTo>
                  <a:pt x="93" y="580"/>
                  <a:pt x="96" y="591"/>
                  <a:pt x="96" y="591"/>
                </a:cubicBezTo>
                <a:cubicBezTo>
                  <a:pt x="96" y="591"/>
                  <a:pt x="96" y="591"/>
                  <a:pt x="96" y="591"/>
                </a:cubicBezTo>
                <a:cubicBezTo>
                  <a:pt x="96" y="591"/>
                  <a:pt x="100" y="601"/>
                  <a:pt x="99" y="604"/>
                </a:cubicBezTo>
                <a:cubicBezTo>
                  <a:pt x="99" y="606"/>
                  <a:pt x="86" y="615"/>
                  <a:pt x="72" y="626"/>
                </a:cubicBezTo>
                <a:cubicBezTo>
                  <a:pt x="59" y="637"/>
                  <a:pt x="47" y="649"/>
                  <a:pt x="46" y="651"/>
                </a:cubicBezTo>
                <a:cubicBezTo>
                  <a:pt x="45" y="657"/>
                  <a:pt x="52" y="671"/>
                  <a:pt x="57" y="673"/>
                </a:cubicBezTo>
                <a:cubicBezTo>
                  <a:pt x="59" y="674"/>
                  <a:pt x="76" y="672"/>
                  <a:pt x="93" y="668"/>
                </a:cubicBezTo>
                <a:cubicBezTo>
                  <a:pt x="110" y="664"/>
                  <a:pt x="126" y="660"/>
                  <a:pt x="128" y="660"/>
                </a:cubicBezTo>
                <a:cubicBezTo>
                  <a:pt x="131" y="661"/>
                  <a:pt x="136" y="671"/>
                  <a:pt x="136" y="671"/>
                </a:cubicBezTo>
                <a:cubicBezTo>
                  <a:pt x="136" y="671"/>
                  <a:pt x="136" y="671"/>
                  <a:pt x="136" y="671"/>
                </a:cubicBezTo>
                <a:cubicBezTo>
                  <a:pt x="136" y="671"/>
                  <a:pt x="143" y="680"/>
                  <a:pt x="143" y="683"/>
                </a:cubicBezTo>
                <a:cubicBezTo>
                  <a:pt x="143" y="685"/>
                  <a:pt x="132" y="697"/>
                  <a:pt x="122" y="711"/>
                </a:cubicBezTo>
                <a:cubicBezTo>
                  <a:pt x="111" y="724"/>
                  <a:pt x="102" y="739"/>
                  <a:pt x="102" y="741"/>
                </a:cubicBezTo>
                <a:cubicBezTo>
                  <a:pt x="102" y="747"/>
                  <a:pt x="112" y="759"/>
                  <a:pt x="117" y="760"/>
                </a:cubicBezTo>
                <a:cubicBezTo>
                  <a:pt x="120" y="761"/>
                  <a:pt x="136" y="754"/>
                  <a:pt x="151" y="747"/>
                </a:cubicBezTo>
                <a:cubicBezTo>
                  <a:pt x="166" y="739"/>
                  <a:pt x="181" y="731"/>
                  <a:pt x="183" y="731"/>
                </a:cubicBezTo>
                <a:cubicBezTo>
                  <a:pt x="187" y="731"/>
                  <a:pt x="194" y="740"/>
                  <a:pt x="194" y="740"/>
                </a:cubicBezTo>
                <a:cubicBezTo>
                  <a:pt x="194" y="740"/>
                  <a:pt x="194" y="740"/>
                  <a:pt x="194" y="740"/>
                </a:cubicBezTo>
                <a:cubicBezTo>
                  <a:pt x="194" y="740"/>
                  <a:pt x="202" y="747"/>
                  <a:pt x="203" y="750"/>
                </a:cubicBezTo>
                <a:cubicBezTo>
                  <a:pt x="203" y="751"/>
                  <a:pt x="196" y="766"/>
                  <a:pt x="189" y="782"/>
                </a:cubicBezTo>
                <a:cubicBezTo>
                  <a:pt x="182" y="797"/>
                  <a:pt x="176" y="813"/>
                  <a:pt x="177" y="816"/>
                </a:cubicBezTo>
                <a:cubicBezTo>
                  <a:pt x="178" y="822"/>
                  <a:pt x="191" y="831"/>
                  <a:pt x="196" y="831"/>
                </a:cubicBezTo>
                <a:cubicBezTo>
                  <a:pt x="199" y="831"/>
                  <a:pt x="213" y="821"/>
                  <a:pt x="226" y="810"/>
                </a:cubicBezTo>
                <a:cubicBezTo>
                  <a:pt x="239" y="799"/>
                  <a:pt x="252" y="788"/>
                  <a:pt x="254" y="787"/>
                </a:cubicBezTo>
                <a:cubicBezTo>
                  <a:pt x="257" y="787"/>
                  <a:pt x="266" y="793"/>
                  <a:pt x="266" y="793"/>
                </a:cubicBezTo>
                <a:cubicBezTo>
                  <a:pt x="266" y="793"/>
                  <a:pt x="266" y="793"/>
                  <a:pt x="266" y="793"/>
                </a:cubicBezTo>
                <a:cubicBezTo>
                  <a:pt x="266" y="793"/>
                  <a:pt x="276" y="798"/>
                  <a:pt x="277" y="801"/>
                </a:cubicBezTo>
                <a:cubicBezTo>
                  <a:pt x="278" y="803"/>
                  <a:pt x="274" y="819"/>
                  <a:pt x="271" y="835"/>
                </a:cubicBezTo>
                <a:cubicBezTo>
                  <a:pt x="268" y="852"/>
                  <a:pt x="265" y="869"/>
                  <a:pt x="267" y="872"/>
                </a:cubicBezTo>
                <a:cubicBezTo>
                  <a:pt x="269" y="877"/>
                  <a:pt x="284" y="883"/>
                  <a:pt x="289" y="881"/>
                </a:cubicBezTo>
                <a:cubicBezTo>
                  <a:pt x="291" y="881"/>
                  <a:pt x="303" y="868"/>
                  <a:pt x="313" y="854"/>
                </a:cubicBezTo>
                <a:cubicBezTo>
                  <a:pt x="324" y="841"/>
                  <a:pt x="333" y="827"/>
                  <a:pt x="335" y="826"/>
                </a:cubicBezTo>
                <a:cubicBezTo>
                  <a:pt x="338" y="824"/>
                  <a:pt x="348" y="829"/>
                  <a:pt x="348" y="829"/>
                </a:cubicBezTo>
                <a:cubicBezTo>
                  <a:pt x="348" y="829"/>
                  <a:pt x="348" y="829"/>
                  <a:pt x="348" y="829"/>
                </a:cubicBezTo>
                <a:cubicBezTo>
                  <a:pt x="348" y="829"/>
                  <a:pt x="359" y="831"/>
                  <a:pt x="361" y="834"/>
                </a:cubicBezTo>
                <a:cubicBezTo>
                  <a:pt x="362" y="835"/>
                  <a:pt x="362" y="852"/>
                  <a:pt x="363" y="869"/>
                </a:cubicBezTo>
                <a:cubicBezTo>
                  <a:pt x="364" y="886"/>
                  <a:pt x="365" y="903"/>
                  <a:pt x="367" y="905"/>
                </a:cubicBezTo>
                <a:cubicBezTo>
                  <a:pt x="371" y="909"/>
                  <a:pt x="386" y="912"/>
                  <a:pt x="391" y="909"/>
                </a:cubicBezTo>
                <a:cubicBezTo>
                  <a:pt x="393" y="908"/>
                  <a:pt x="401" y="893"/>
                  <a:pt x="408" y="877"/>
                </a:cubicBezTo>
                <a:cubicBezTo>
                  <a:pt x="415" y="862"/>
                  <a:pt x="422" y="846"/>
                  <a:pt x="423" y="845"/>
                </a:cubicBezTo>
                <a:cubicBezTo>
                  <a:pt x="426" y="842"/>
                  <a:pt x="436" y="844"/>
                  <a:pt x="436" y="844"/>
                </a:cubicBezTo>
                <a:cubicBezTo>
                  <a:pt x="437" y="845"/>
                  <a:pt x="437" y="845"/>
                  <a:pt x="437" y="845"/>
                </a:cubicBezTo>
                <a:cubicBezTo>
                  <a:pt x="437" y="845"/>
                  <a:pt x="448" y="844"/>
                  <a:pt x="450" y="846"/>
                </a:cubicBezTo>
                <a:cubicBezTo>
                  <a:pt x="451" y="847"/>
                  <a:pt x="455" y="864"/>
                  <a:pt x="460" y="880"/>
                </a:cubicBezTo>
                <a:cubicBezTo>
                  <a:pt x="465" y="896"/>
                  <a:pt x="470" y="912"/>
                  <a:pt x="473" y="914"/>
                </a:cubicBezTo>
                <a:cubicBezTo>
                  <a:pt x="477" y="917"/>
                  <a:pt x="493" y="916"/>
                  <a:pt x="497" y="913"/>
                </a:cubicBezTo>
                <a:cubicBezTo>
                  <a:pt x="499" y="911"/>
                  <a:pt x="503" y="894"/>
                  <a:pt x="506" y="878"/>
                </a:cubicBezTo>
                <a:cubicBezTo>
                  <a:pt x="510" y="861"/>
                  <a:pt x="512" y="844"/>
                  <a:pt x="513" y="843"/>
                </a:cubicBezTo>
                <a:cubicBezTo>
                  <a:pt x="515" y="840"/>
                  <a:pt x="526" y="839"/>
                  <a:pt x="526" y="839"/>
                </a:cubicBezTo>
                <a:cubicBezTo>
                  <a:pt x="526" y="839"/>
                  <a:pt x="526" y="839"/>
                  <a:pt x="526" y="839"/>
                </a:cubicBezTo>
                <a:cubicBezTo>
                  <a:pt x="526" y="839"/>
                  <a:pt x="537" y="837"/>
                  <a:pt x="540" y="838"/>
                </a:cubicBezTo>
                <a:cubicBezTo>
                  <a:pt x="541" y="839"/>
                  <a:pt x="549" y="854"/>
                  <a:pt x="557" y="868"/>
                </a:cubicBezTo>
                <a:cubicBezTo>
                  <a:pt x="565" y="883"/>
                  <a:pt x="575" y="898"/>
                  <a:pt x="577" y="899"/>
                </a:cubicBezTo>
                <a:cubicBezTo>
                  <a:pt x="583" y="901"/>
                  <a:pt x="597" y="896"/>
                  <a:pt x="601" y="892"/>
                </a:cubicBezTo>
                <a:cubicBezTo>
                  <a:pt x="602" y="890"/>
                  <a:pt x="602" y="873"/>
                  <a:pt x="602" y="855"/>
                </a:cubicBezTo>
                <a:cubicBezTo>
                  <a:pt x="601" y="838"/>
                  <a:pt x="600" y="822"/>
                  <a:pt x="600" y="820"/>
                </a:cubicBezTo>
                <a:cubicBezTo>
                  <a:pt x="602" y="816"/>
                  <a:pt x="612" y="814"/>
                  <a:pt x="612" y="814"/>
                </a:cubicBezTo>
                <a:cubicBezTo>
                  <a:pt x="612" y="814"/>
                  <a:pt x="612" y="814"/>
                  <a:pt x="612" y="814"/>
                </a:cubicBezTo>
                <a:cubicBezTo>
                  <a:pt x="612" y="814"/>
                  <a:pt x="622" y="808"/>
                  <a:pt x="625" y="809"/>
                </a:cubicBezTo>
                <a:cubicBezTo>
                  <a:pt x="627" y="809"/>
                  <a:pt x="638" y="822"/>
                  <a:pt x="649" y="835"/>
                </a:cubicBezTo>
                <a:cubicBezTo>
                  <a:pt x="661" y="847"/>
                  <a:pt x="673" y="859"/>
                  <a:pt x="676" y="860"/>
                </a:cubicBezTo>
                <a:cubicBezTo>
                  <a:pt x="681" y="860"/>
                  <a:pt x="695" y="852"/>
                  <a:pt x="697" y="847"/>
                </a:cubicBezTo>
                <a:cubicBezTo>
                  <a:pt x="698" y="845"/>
                  <a:pt x="694" y="828"/>
                  <a:pt x="689" y="812"/>
                </a:cubicBezTo>
                <a:cubicBezTo>
                  <a:pt x="685" y="795"/>
                  <a:pt x="679" y="779"/>
                  <a:pt x="680" y="778"/>
                </a:cubicBezTo>
                <a:cubicBezTo>
                  <a:pt x="680" y="774"/>
                  <a:pt x="690" y="769"/>
                  <a:pt x="690" y="769"/>
                </a:cubicBezTo>
                <a:cubicBezTo>
                  <a:pt x="690" y="769"/>
                  <a:pt x="690" y="769"/>
                  <a:pt x="690" y="769"/>
                </a:cubicBezTo>
                <a:cubicBezTo>
                  <a:pt x="690" y="769"/>
                  <a:pt x="698" y="761"/>
                  <a:pt x="702" y="761"/>
                </a:cubicBezTo>
                <a:cubicBezTo>
                  <a:pt x="703" y="761"/>
                  <a:pt x="717" y="771"/>
                  <a:pt x="731" y="781"/>
                </a:cubicBezTo>
                <a:cubicBezTo>
                  <a:pt x="745" y="790"/>
                  <a:pt x="759" y="799"/>
                  <a:pt x="762" y="799"/>
                </a:cubicBezTo>
                <a:cubicBezTo>
                  <a:pt x="768" y="798"/>
                  <a:pt x="779" y="787"/>
                  <a:pt x="780" y="782"/>
                </a:cubicBezTo>
                <a:cubicBezTo>
                  <a:pt x="780" y="780"/>
                  <a:pt x="773" y="764"/>
                  <a:pt x="765" y="749"/>
                </a:cubicBezTo>
                <a:cubicBezTo>
                  <a:pt x="756" y="734"/>
                  <a:pt x="748" y="720"/>
                  <a:pt x="747" y="718"/>
                </a:cubicBezTo>
                <a:cubicBezTo>
                  <a:pt x="747" y="714"/>
                  <a:pt x="755" y="707"/>
                  <a:pt x="755" y="707"/>
                </a:cubicBezTo>
                <a:cubicBezTo>
                  <a:pt x="755" y="707"/>
                  <a:pt x="755" y="707"/>
                  <a:pt x="755" y="707"/>
                </a:cubicBezTo>
                <a:cubicBezTo>
                  <a:pt x="755" y="707"/>
                  <a:pt x="762" y="698"/>
                  <a:pt x="765" y="697"/>
                </a:cubicBezTo>
                <a:cubicBezTo>
                  <a:pt x="767" y="697"/>
                  <a:pt x="782" y="703"/>
                  <a:pt x="798" y="709"/>
                </a:cubicBezTo>
                <a:cubicBezTo>
                  <a:pt x="813" y="715"/>
                  <a:pt x="830" y="721"/>
                  <a:pt x="833" y="720"/>
                </a:cubicBezTo>
                <a:cubicBezTo>
                  <a:pt x="838" y="718"/>
                  <a:pt x="846" y="705"/>
                  <a:pt x="846" y="699"/>
                </a:cubicBezTo>
                <a:cubicBezTo>
                  <a:pt x="846" y="697"/>
                  <a:pt x="835" y="683"/>
                  <a:pt x="824" y="671"/>
                </a:cubicBezTo>
                <a:cubicBezTo>
                  <a:pt x="812" y="658"/>
                  <a:pt x="800" y="646"/>
                  <a:pt x="800" y="645"/>
                </a:cubicBezTo>
                <a:cubicBezTo>
                  <a:pt x="799" y="641"/>
                  <a:pt x="805" y="632"/>
                  <a:pt x="805" y="632"/>
                </a:cubicBezTo>
                <a:cubicBezTo>
                  <a:pt x="805" y="632"/>
                  <a:pt x="805" y="632"/>
                  <a:pt x="805" y="632"/>
                </a:cubicBezTo>
                <a:cubicBezTo>
                  <a:pt x="805" y="632"/>
                  <a:pt x="809" y="622"/>
                  <a:pt x="812" y="620"/>
                </a:cubicBezTo>
                <a:cubicBezTo>
                  <a:pt x="813" y="619"/>
                  <a:pt x="830" y="622"/>
                  <a:pt x="846" y="624"/>
                </a:cubicBezTo>
                <a:cubicBezTo>
                  <a:pt x="863" y="627"/>
                  <a:pt x="880" y="628"/>
                  <a:pt x="883" y="626"/>
                </a:cubicBezTo>
                <a:cubicBezTo>
                  <a:pt x="888" y="624"/>
                  <a:pt x="893" y="609"/>
                  <a:pt x="891" y="604"/>
                </a:cubicBezTo>
                <a:cubicBezTo>
                  <a:pt x="891" y="601"/>
                  <a:pt x="877" y="591"/>
                  <a:pt x="863" y="581"/>
                </a:cubicBezTo>
                <a:cubicBezTo>
                  <a:pt x="849" y="571"/>
                  <a:pt x="834" y="563"/>
                  <a:pt x="833" y="561"/>
                </a:cubicBezTo>
                <a:cubicBezTo>
                  <a:pt x="831" y="558"/>
                  <a:pt x="835" y="548"/>
                  <a:pt x="835" y="548"/>
                </a:cubicBezTo>
                <a:cubicBezTo>
                  <a:pt x="835" y="548"/>
                  <a:pt x="835" y="548"/>
                  <a:pt x="835" y="548"/>
                </a:cubicBezTo>
                <a:cubicBezTo>
                  <a:pt x="836" y="548"/>
                  <a:pt x="837" y="537"/>
                  <a:pt x="840" y="535"/>
                </a:cubicBezTo>
                <a:cubicBezTo>
                  <a:pt x="841" y="533"/>
                  <a:pt x="857" y="533"/>
                  <a:pt x="874" y="531"/>
                </a:cubicBezTo>
                <a:cubicBezTo>
                  <a:pt x="891" y="529"/>
                  <a:pt x="908" y="526"/>
                  <a:pt x="910" y="524"/>
                </a:cubicBezTo>
                <a:cubicBezTo>
                  <a:pt x="914" y="520"/>
                  <a:pt x="916" y="505"/>
                  <a:pt x="913" y="500"/>
                </a:cubicBezTo>
                <a:cubicBezTo>
                  <a:pt x="912" y="498"/>
                  <a:pt x="896" y="491"/>
                  <a:pt x="880" y="485"/>
                </a:cubicBezTo>
                <a:close/>
              </a:path>
            </a:pathLst>
          </a:custGeom>
          <a:gradFill>
            <a:gsLst>
              <a:gs pos="0">
                <a:schemeClr val="bg1">
                  <a:lumMod val="85000"/>
                </a:schemeClr>
              </a:gs>
              <a:gs pos="100000">
                <a:schemeClr val="bg1"/>
              </a:gs>
            </a:gsLst>
            <a:lin ang="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13" name="Oval 12">
            <a:extLst>
              <a:ext uri="{FF2B5EF4-FFF2-40B4-BE49-F238E27FC236}">
                <a16:creationId xmlns:a16="http://schemas.microsoft.com/office/drawing/2014/main" id="{447B0B70-66AA-894D-8877-34B23C26304D}"/>
              </a:ext>
            </a:extLst>
          </p:cNvPr>
          <p:cNvSpPr>
            <a:spLocks noChangeArrowheads="1"/>
          </p:cNvSpPr>
          <p:nvPr/>
        </p:nvSpPr>
        <p:spPr bwMode="auto">
          <a:xfrm rot="5400000" flipV="1">
            <a:off x="9058847" y="8309139"/>
            <a:ext cx="2199227" cy="2200585"/>
          </a:xfrm>
          <a:prstGeom prst="ellipse">
            <a:avLst/>
          </a:prstGeom>
          <a:gradFill>
            <a:gsLst>
              <a:gs pos="0">
                <a:schemeClr val="bg1">
                  <a:lumMod val="85000"/>
                </a:schemeClr>
              </a:gs>
              <a:gs pos="100000">
                <a:schemeClr val="bg1"/>
              </a:gs>
            </a:gsLst>
            <a:lin ang="9000000" scaled="0"/>
          </a:gra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cxnSp>
        <p:nvCxnSpPr>
          <p:cNvPr id="15" name="Straight Connector 14">
            <a:extLst>
              <a:ext uri="{FF2B5EF4-FFF2-40B4-BE49-F238E27FC236}">
                <a16:creationId xmlns:a16="http://schemas.microsoft.com/office/drawing/2014/main" id="{8840B89B-2036-214A-9755-63CCC16DE9B4}"/>
              </a:ext>
            </a:extLst>
          </p:cNvPr>
          <p:cNvCxnSpPr/>
          <p:nvPr/>
        </p:nvCxnSpPr>
        <p:spPr>
          <a:xfrm flipH="1">
            <a:off x="3982389" y="4572469"/>
            <a:ext cx="3625494" cy="0"/>
          </a:xfrm>
          <a:prstGeom prst="line">
            <a:avLst/>
          </a:prstGeom>
          <a:ln w="38100">
            <a:tail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4D9C3FA-28AD-8145-B54A-BBDB108B9D8C}"/>
              </a:ext>
            </a:extLst>
          </p:cNvPr>
          <p:cNvCxnSpPr/>
          <p:nvPr/>
        </p:nvCxnSpPr>
        <p:spPr>
          <a:xfrm flipV="1">
            <a:off x="14899853" y="4539110"/>
            <a:ext cx="995673" cy="63221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8056AB-0E7E-004A-B7A8-A01AD6CF6ED9}"/>
              </a:ext>
            </a:extLst>
          </p:cNvPr>
          <p:cNvCxnSpPr/>
          <p:nvPr/>
        </p:nvCxnSpPr>
        <p:spPr>
          <a:xfrm>
            <a:off x="15873225" y="4539110"/>
            <a:ext cx="3127131" cy="0"/>
          </a:xfrm>
          <a:prstGeom prst="line">
            <a:avLst/>
          </a:prstGeom>
          <a:ln w="38100">
            <a:solidFill>
              <a:schemeClr val="accent2"/>
            </a:solidFill>
            <a:tailEnd type="ova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E05B220-E1EA-6149-81E5-0403971F7680}"/>
              </a:ext>
            </a:extLst>
          </p:cNvPr>
          <p:cNvCxnSpPr/>
          <p:nvPr/>
        </p:nvCxnSpPr>
        <p:spPr>
          <a:xfrm>
            <a:off x="15865433" y="8666875"/>
            <a:ext cx="1044008" cy="40596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C415FDD-A1C0-DD43-B098-06B404D32B03}"/>
              </a:ext>
            </a:extLst>
          </p:cNvPr>
          <p:cNvCxnSpPr/>
          <p:nvPr/>
        </p:nvCxnSpPr>
        <p:spPr>
          <a:xfrm>
            <a:off x="16909440" y="9071725"/>
            <a:ext cx="3733941" cy="0"/>
          </a:xfrm>
          <a:prstGeom prst="line">
            <a:avLst/>
          </a:prstGeom>
          <a:ln w="38100">
            <a:solidFill>
              <a:schemeClr val="accent3"/>
            </a:solidFill>
            <a:tailEnd type="oval"/>
          </a:ln>
        </p:spPr>
        <p:style>
          <a:lnRef idx="1">
            <a:schemeClr val="accent1"/>
          </a:lnRef>
          <a:fillRef idx="0">
            <a:schemeClr val="accent1"/>
          </a:fillRef>
          <a:effectRef idx="0">
            <a:schemeClr val="accent1"/>
          </a:effectRef>
          <a:fontRef idx="minor">
            <a:schemeClr val="tx1"/>
          </a:fontRef>
        </p:style>
      </p:cxnSp>
      <p:sp>
        <p:nvSpPr>
          <p:cNvPr id="33" name="Freeform 1036">
            <a:extLst>
              <a:ext uri="{FF2B5EF4-FFF2-40B4-BE49-F238E27FC236}">
                <a16:creationId xmlns:a16="http://schemas.microsoft.com/office/drawing/2014/main" id="{98490128-557B-9C42-A210-1A3FE95CA4B3}"/>
              </a:ext>
            </a:extLst>
          </p:cNvPr>
          <p:cNvSpPr>
            <a:spLocks noChangeAspect="1" noChangeArrowheads="1"/>
          </p:cNvSpPr>
          <p:nvPr/>
        </p:nvSpPr>
        <p:spPr bwMode="auto">
          <a:xfrm>
            <a:off x="13039082" y="5443084"/>
            <a:ext cx="1084896" cy="1084896"/>
          </a:xfrm>
          <a:custGeom>
            <a:avLst/>
            <a:gdLst>
              <a:gd name="T0" fmla="*/ 201870 w 290153"/>
              <a:gd name="T1" fmla="*/ 251762 h 290152"/>
              <a:gd name="T2" fmla="*/ 255084 w 290153"/>
              <a:gd name="T3" fmla="*/ 251762 h 290152"/>
              <a:gd name="T4" fmla="*/ 259370 w 290153"/>
              <a:gd name="T5" fmla="*/ 256543 h 290152"/>
              <a:gd name="T6" fmla="*/ 255084 w 290153"/>
              <a:gd name="T7" fmla="*/ 260955 h 290152"/>
              <a:gd name="T8" fmla="*/ 201870 w 290153"/>
              <a:gd name="T9" fmla="*/ 260955 h 290152"/>
              <a:gd name="T10" fmla="*/ 197584 w 290153"/>
              <a:gd name="T11" fmla="*/ 256543 h 290152"/>
              <a:gd name="T12" fmla="*/ 201870 w 290153"/>
              <a:gd name="T13" fmla="*/ 251762 h 290152"/>
              <a:gd name="T14" fmla="*/ 178560 w 290153"/>
              <a:gd name="T15" fmla="*/ 240609 h 290152"/>
              <a:gd name="T16" fmla="*/ 182883 w 290153"/>
              <a:gd name="T17" fmla="*/ 244859 h 290152"/>
              <a:gd name="T18" fmla="*/ 182883 w 290153"/>
              <a:gd name="T19" fmla="*/ 267874 h 290152"/>
              <a:gd name="T20" fmla="*/ 178560 w 290153"/>
              <a:gd name="T21" fmla="*/ 272123 h 290152"/>
              <a:gd name="T22" fmla="*/ 173876 w 290153"/>
              <a:gd name="T23" fmla="*/ 267874 h 290152"/>
              <a:gd name="T24" fmla="*/ 173876 w 290153"/>
              <a:gd name="T25" fmla="*/ 260793 h 290152"/>
              <a:gd name="T26" fmla="*/ 33005 w 290153"/>
              <a:gd name="T27" fmla="*/ 260793 h 290152"/>
              <a:gd name="T28" fmla="*/ 28681 w 290153"/>
              <a:gd name="T29" fmla="*/ 256543 h 290152"/>
              <a:gd name="T30" fmla="*/ 33005 w 290153"/>
              <a:gd name="T31" fmla="*/ 251940 h 290152"/>
              <a:gd name="T32" fmla="*/ 173876 w 290153"/>
              <a:gd name="T33" fmla="*/ 251940 h 290152"/>
              <a:gd name="T34" fmla="*/ 173876 w 290153"/>
              <a:gd name="T35" fmla="*/ 244859 h 290152"/>
              <a:gd name="T36" fmla="*/ 178560 w 290153"/>
              <a:gd name="T37" fmla="*/ 240609 h 290152"/>
              <a:gd name="T38" fmla="*/ 128130 w 290153"/>
              <a:gd name="T39" fmla="*/ 97460 h 290152"/>
              <a:gd name="T40" fmla="*/ 128130 w 290153"/>
              <a:gd name="T41" fmla="*/ 168643 h 290152"/>
              <a:gd name="T42" fmla="*/ 180228 w 290153"/>
              <a:gd name="T43" fmla="*/ 132871 h 290152"/>
              <a:gd name="T44" fmla="*/ 121663 w 290153"/>
              <a:gd name="T45" fmla="*/ 85176 h 290152"/>
              <a:gd name="T46" fmla="*/ 125975 w 290153"/>
              <a:gd name="T47" fmla="*/ 85176 h 290152"/>
              <a:gd name="T48" fmla="*/ 190648 w 290153"/>
              <a:gd name="T49" fmla="*/ 129257 h 290152"/>
              <a:gd name="T50" fmla="*/ 192444 w 290153"/>
              <a:gd name="T51" fmla="*/ 132871 h 290152"/>
              <a:gd name="T52" fmla="*/ 190648 w 290153"/>
              <a:gd name="T53" fmla="*/ 136484 h 290152"/>
              <a:gd name="T54" fmla="*/ 125975 w 290153"/>
              <a:gd name="T55" fmla="*/ 180567 h 290152"/>
              <a:gd name="T56" fmla="*/ 123818 w 290153"/>
              <a:gd name="T57" fmla="*/ 181290 h 290152"/>
              <a:gd name="T58" fmla="*/ 121663 w 290153"/>
              <a:gd name="T59" fmla="*/ 180929 h 290152"/>
              <a:gd name="T60" fmla="*/ 119507 w 290153"/>
              <a:gd name="T61" fmla="*/ 176954 h 290152"/>
              <a:gd name="T62" fmla="*/ 119507 w 290153"/>
              <a:gd name="T63" fmla="*/ 89151 h 290152"/>
              <a:gd name="T64" fmla="*/ 121663 w 290153"/>
              <a:gd name="T65" fmla="*/ 85176 h 290152"/>
              <a:gd name="T66" fmla="*/ 144023 w 290153"/>
              <a:gd name="T67" fmla="*/ 55256 h 290152"/>
              <a:gd name="T68" fmla="*/ 66390 w 290153"/>
              <a:gd name="T69" fmla="*/ 133051 h 290152"/>
              <a:gd name="T70" fmla="*/ 144023 w 290153"/>
              <a:gd name="T71" fmla="*/ 210847 h 290152"/>
              <a:gd name="T72" fmla="*/ 222018 w 290153"/>
              <a:gd name="T73" fmla="*/ 133051 h 290152"/>
              <a:gd name="T74" fmla="*/ 144023 w 290153"/>
              <a:gd name="T75" fmla="*/ 55256 h 290152"/>
              <a:gd name="T76" fmla="*/ 144023 w 290153"/>
              <a:gd name="T77" fmla="*/ 46209 h 290152"/>
              <a:gd name="T78" fmla="*/ 230685 w 290153"/>
              <a:gd name="T79" fmla="*/ 133051 h 290152"/>
              <a:gd name="T80" fmla="*/ 144023 w 290153"/>
              <a:gd name="T81" fmla="*/ 219531 h 290152"/>
              <a:gd name="T82" fmla="*/ 57363 w 290153"/>
              <a:gd name="T83" fmla="*/ 133051 h 290152"/>
              <a:gd name="T84" fmla="*/ 144023 w 290153"/>
              <a:gd name="T85" fmla="*/ 46209 h 290152"/>
              <a:gd name="T86" fmla="*/ 22068 w 290153"/>
              <a:gd name="T87" fmla="*/ 8694 h 290152"/>
              <a:gd name="T88" fmla="*/ 9044 w 290153"/>
              <a:gd name="T89" fmla="*/ 22095 h 290152"/>
              <a:gd name="T90" fmla="*/ 9044 w 290153"/>
              <a:gd name="T91" fmla="*/ 269140 h 290152"/>
              <a:gd name="T92" fmla="*/ 22068 w 290153"/>
              <a:gd name="T93" fmla="*/ 282543 h 290152"/>
              <a:gd name="T94" fmla="*/ 268804 w 290153"/>
              <a:gd name="T95" fmla="*/ 282543 h 290152"/>
              <a:gd name="T96" fmla="*/ 282190 w 290153"/>
              <a:gd name="T97" fmla="*/ 269140 h 290152"/>
              <a:gd name="T98" fmla="*/ 282190 w 290153"/>
              <a:gd name="T99" fmla="*/ 22095 h 290152"/>
              <a:gd name="T100" fmla="*/ 268804 w 290153"/>
              <a:gd name="T101" fmla="*/ 8694 h 290152"/>
              <a:gd name="T102" fmla="*/ 22068 w 290153"/>
              <a:gd name="T103" fmla="*/ 0 h 290152"/>
              <a:gd name="T104" fmla="*/ 268804 w 290153"/>
              <a:gd name="T105" fmla="*/ 0 h 290152"/>
              <a:gd name="T106" fmla="*/ 291234 w 290153"/>
              <a:gd name="T107" fmla="*/ 22095 h 290152"/>
              <a:gd name="T108" fmla="*/ 291234 w 290153"/>
              <a:gd name="T109" fmla="*/ 269140 h 290152"/>
              <a:gd name="T110" fmla="*/ 268804 w 290153"/>
              <a:gd name="T111" fmla="*/ 291236 h 290152"/>
              <a:gd name="T112" fmla="*/ 22068 w 290153"/>
              <a:gd name="T113" fmla="*/ 291236 h 290152"/>
              <a:gd name="T114" fmla="*/ 0 w 290153"/>
              <a:gd name="T115" fmla="*/ 269140 h 290152"/>
              <a:gd name="T116" fmla="*/ 0 w 290153"/>
              <a:gd name="T117" fmla="*/ 22095 h 290152"/>
              <a:gd name="T118" fmla="*/ 22068 w 290153"/>
              <a:gd name="T119" fmla="*/ 0 h 29015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90153" h="290152">
                <a:moveTo>
                  <a:pt x="201120" y="250825"/>
                </a:moveTo>
                <a:lnTo>
                  <a:pt x="254137" y="250825"/>
                </a:lnTo>
                <a:cubicBezTo>
                  <a:pt x="256272" y="250825"/>
                  <a:pt x="258407" y="253023"/>
                  <a:pt x="258407" y="255588"/>
                </a:cubicBezTo>
                <a:cubicBezTo>
                  <a:pt x="258407" y="258152"/>
                  <a:pt x="256272" y="259984"/>
                  <a:pt x="254137" y="259984"/>
                </a:cubicBezTo>
                <a:lnTo>
                  <a:pt x="201120" y="259984"/>
                </a:lnTo>
                <a:cubicBezTo>
                  <a:pt x="198629" y="259984"/>
                  <a:pt x="196850" y="258152"/>
                  <a:pt x="196850" y="255588"/>
                </a:cubicBezTo>
                <a:cubicBezTo>
                  <a:pt x="196850" y="253023"/>
                  <a:pt x="198629" y="250825"/>
                  <a:pt x="201120" y="250825"/>
                </a:cubicBezTo>
                <a:close/>
                <a:moveTo>
                  <a:pt x="177897" y="239713"/>
                </a:moveTo>
                <a:cubicBezTo>
                  <a:pt x="180051" y="239713"/>
                  <a:pt x="182204" y="241830"/>
                  <a:pt x="182204" y="243947"/>
                </a:cubicBezTo>
                <a:lnTo>
                  <a:pt x="182204" y="266877"/>
                </a:lnTo>
                <a:cubicBezTo>
                  <a:pt x="182204" y="269347"/>
                  <a:pt x="180051" y="271110"/>
                  <a:pt x="177897" y="271110"/>
                </a:cubicBezTo>
                <a:cubicBezTo>
                  <a:pt x="175384" y="271110"/>
                  <a:pt x="173231" y="269347"/>
                  <a:pt x="173231" y="266877"/>
                </a:cubicBezTo>
                <a:lnTo>
                  <a:pt x="173231" y="259822"/>
                </a:lnTo>
                <a:lnTo>
                  <a:pt x="32882" y="259822"/>
                </a:lnTo>
                <a:cubicBezTo>
                  <a:pt x="30729" y="259822"/>
                  <a:pt x="28575" y="258058"/>
                  <a:pt x="28575" y="255588"/>
                </a:cubicBezTo>
                <a:cubicBezTo>
                  <a:pt x="28575" y="253119"/>
                  <a:pt x="30729" y="251002"/>
                  <a:pt x="32882" y="251002"/>
                </a:cubicBezTo>
                <a:lnTo>
                  <a:pt x="173231" y="251002"/>
                </a:lnTo>
                <a:lnTo>
                  <a:pt x="173231" y="243947"/>
                </a:lnTo>
                <a:cubicBezTo>
                  <a:pt x="173231" y="241830"/>
                  <a:pt x="175384" y="239713"/>
                  <a:pt x="177897" y="239713"/>
                </a:cubicBezTo>
                <a:close/>
                <a:moveTo>
                  <a:pt x="127654" y="97097"/>
                </a:moveTo>
                <a:lnTo>
                  <a:pt x="127654" y="168015"/>
                </a:lnTo>
                <a:lnTo>
                  <a:pt x="179559" y="132376"/>
                </a:lnTo>
                <a:lnTo>
                  <a:pt x="127654" y="97097"/>
                </a:lnTo>
                <a:close/>
                <a:moveTo>
                  <a:pt x="121211" y="84858"/>
                </a:moveTo>
                <a:cubicBezTo>
                  <a:pt x="122643" y="84138"/>
                  <a:pt x="124433" y="84138"/>
                  <a:pt x="125507" y="84858"/>
                </a:cubicBezTo>
                <a:lnTo>
                  <a:pt x="189940" y="128776"/>
                </a:lnTo>
                <a:cubicBezTo>
                  <a:pt x="191014" y="129856"/>
                  <a:pt x="191730" y="130936"/>
                  <a:pt x="191730" y="132376"/>
                </a:cubicBezTo>
                <a:cubicBezTo>
                  <a:pt x="191730" y="133816"/>
                  <a:pt x="191014" y="135256"/>
                  <a:pt x="189940" y="135976"/>
                </a:cubicBezTo>
                <a:lnTo>
                  <a:pt x="125507" y="179895"/>
                </a:lnTo>
                <a:cubicBezTo>
                  <a:pt x="125149" y="180615"/>
                  <a:pt x="124075" y="180615"/>
                  <a:pt x="123359" y="180615"/>
                </a:cubicBezTo>
                <a:cubicBezTo>
                  <a:pt x="122643" y="180615"/>
                  <a:pt x="121927" y="180615"/>
                  <a:pt x="121211" y="180255"/>
                </a:cubicBezTo>
                <a:cubicBezTo>
                  <a:pt x="119779" y="179535"/>
                  <a:pt x="119063" y="178095"/>
                  <a:pt x="119063" y="176295"/>
                </a:cubicBezTo>
                <a:lnTo>
                  <a:pt x="119063" y="88818"/>
                </a:lnTo>
                <a:cubicBezTo>
                  <a:pt x="119063" y="87018"/>
                  <a:pt x="119779" y="85578"/>
                  <a:pt x="121211" y="84858"/>
                </a:cubicBezTo>
                <a:close/>
                <a:moveTo>
                  <a:pt x="143489" y="55050"/>
                </a:moveTo>
                <a:cubicBezTo>
                  <a:pt x="100679" y="55050"/>
                  <a:pt x="66144" y="89657"/>
                  <a:pt x="66144" y="132556"/>
                </a:cubicBezTo>
                <a:cubicBezTo>
                  <a:pt x="66144" y="175095"/>
                  <a:pt x="100679" y="210062"/>
                  <a:pt x="143489" y="210062"/>
                </a:cubicBezTo>
                <a:cubicBezTo>
                  <a:pt x="186299" y="210062"/>
                  <a:pt x="221194" y="175095"/>
                  <a:pt x="221194" y="132556"/>
                </a:cubicBezTo>
                <a:cubicBezTo>
                  <a:pt x="221194" y="89657"/>
                  <a:pt x="186299" y="55050"/>
                  <a:pt x="143489" y="55050"/>
                </a:cubicBezTo>
                <a:close/>
                <a:moveTo>
                  <a:pt x="143489" y="46038"/>
                </a:moveTo>
                <a:cubicBezTo>
                  <a:pt x="190976" y="46038"/>
                  <a:pt x="229828" y="84971"/>
                  <a:pt x="229828" y="132556"/>
                </a:cubicBezTo>
                <a:cubicBezTo>
                  <a:pt x="229828" y="180141"/>
                  <a:pt x="190976" y="218714"/>
                  <a:pt x="143489" y="218714"/>
                </a:cubicBezTo>
                <a:cubicBezTo>
                  <a:pt x="96003" y="218714"/>
                  <a:pt x="57150" y="180141"/>
                  <a:pt x="57150" y="132556"/>
                </a:cubicBezTo>
                <a:cubicBezTo>
                  <a:pt x="57150" y="84971"/>
                  <a:pt x="96003" y="46038"/>
                  <a:pt x="143489" y="46038"/>
                </a:cubicBezTo>
                <a:close/>
                <a:moveTo>
                  <a:pt x="21987" y="8661"/>
                </a:moveTo>
                <a:cubicBezTo>
                  <a:pt x="14778" y="8661"/>
                  <a:pt x="9011" y="14796"/>
                  <a:pt x="9011" y="22014"/>
                </a:cubicBezTo>
                <a:lnTo>
                  <a:pt x="9011" y="268138"/>
                </a:lnTo>
                <a:cubicBezTo>
                  <a:pt x="9011" y="275717"/>
                  <a:pt x="14778" y="281491"/>
                  <a:pt x="21987" y="281491"/>
                </a:cubicBezTo>
                <a:lnTo>
                  <a:pt x="267806" y="281491"/>
                </a:lnTo>
                <a:cubicBezTo>
                  <a:pt x="275014" y="281491"/>
                  <a:pt x="281142" y="275717"/>
                  <a:pt x="281142" y="268138"/>
                </a:cubicBezTo>
                <a:lnTo>
                  <a:pt x="281142" y="22014"/>
                </a:lnTo>
                <a:cubicBezTo>
                  <a:pt x="281142" y="14796"/>
                  <a:pt x="275014" y="8661"/>
                  <a:pt x="267806" y="8661"/>
                </a:cubicBezTo>
                <a:lnTo>
                  <a:pt x="21987" y="8661"/>
                </a:lnTo>
                <a:close/>
                <a:moveTo>
                  <a:pt x="21987" y="0"/>
                </a:moveTo>
                <a:lnTo>
                  <a:pt x="267806" y="0"/>
                </a:lnTo>
                <a:cubicBezTo>
                  <a:pt x="280060" y="0"/>
                  <a:pt x="290153" y="9744"/>
                  <a:pt x="290153" y="22014"/>
                </a:cubicBezTo>
                <a:lnTo>
                  <a:pt x="290153" y="268138"/>
                </a:lnTo>
                <a:cubicBezTo>
                  <a:pt x="290153" y="280408"/>
                  <a:pt x="280060" y="290152"/>
                  <a:pt x="267806" y="290152"/>
                </a:cubicBezTo>
                <a:lnTo>
                  <a:pt x="21987" y="290152"/>
                </a:lnTo>
                <a:cubicBezTo>
                  <a:pt x="9732" y="290152"/>
                  <a:pt x="0" y="280408"/>
                  <a:pt x="0" y="268138"/>
                </a:cubicBezTo>
                <a:lnTo>
                  <a:pt x="0" y="22014"/>
                </a:lnTo>
                <a:cubicBezTo>
                  <a:pt x="0" y="9744"/>
                  <a:pt x="9732" y="0"/>
                  <a:pt x="21987"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4" name="Freeform 1037">
            <a:extLst>
              <a:ext uri="{FF2B5EF4-FFF2-40B4-BE49-F238E27FC236}">
                <a16:creationId xmlns:a16="http://schemas.microsoft.com/office/drawing/2014/main" id="{B50ACBDE-8B33-F347-A5D3-196A4D4CF308}"/>
              </a:ext>
            </a:extLst>
          </p:cNvPr>
          <p:cNvSpPr>
            <a:spLocks noChangeAspect="1" noChangeArrowheads="1"/>
          </p:cNvSpPr>
          <p:nvPr/>
        </p:nvSpPr>
        <p:spPr bwMode="auto">
          <a:xfrm>
            <a:off x="9165718" y="4827968"/>
            <a:ext cx="1397516" cy="1397516"/>
          </a:xfrm>
          <a:custGeom>
            <a:avLst/>
            <a:gdLst>
              <a:gd name="T0" fmla="*/ 123725 w 290152"/>
              <a:gd name="T1" fmla="*/ 271757 h 290152"/>
              <a:gd name="T2" fmla="*/ 22068 w 290152"/>
              <a:gd name="T3" fmla="*/ 282192 h 290152"/>
              <a:gd name="T4" fmla="*/ 257243 w 290152"/>
              <a:gd name="T5" fmla="*/ 227578 h 290152"/>
              <a:gd name="T6" fmla="*/ 234963 w 290152"/>
              <a:gd name="T7" fmla="*/ 227578 h 290152"/>
              <a:gd name="T8" fmla="*/ 211472 w 290152"/>
              <a:gd name="T9" fmla="*/ 227578 h 290152"/>
              <a:gd name="T10" fmla="*/ 189192 w 290152"/>
              <a:gd name="T11" fmla="*/ 227578 h 290152"/>
              <a:gd name="T12" fmla="*/ 167103 w 290152"/>
              <a:gd name="T13" fmla="*/ 227578 h 290152"/>
              <a:gd name="T14" fmla="*/ 144455 w 290152"/>
              <a:gd name="T15" fmla="*/ 227578 h 290152"/>
              <a:gd name="T16" fmla="*/ 122351 w 290152"/>
              <a:gd name="T17" fmla="*/ 227578 h 290152"/>
              <a:gd name="T18" fmla="*/ 100262 w 290152"/>
              <a:gd name="T19" fmla="*/ 227578 h 290152"/>
              <a:gd name="T20" fmla="*/ 77982 w 290152"/>
              <a:gd name="T21" fmla="*/ 227578 h 290152"/>
              <a:gd name="T22" fmla="*/ 53743 w 290152"/>
              <a:gd name="T23" fmla="*/ 227578 h 290152"/>
              <a:gd name="T24" fmla="*/ 31638 w 290152"/>
              <a:gd name="T25" fmla="*/ 227578 h 290152"/>
              <a:gd name="T26" fmla="*/ 249858 w 290152"/>
              <a:gd name="T27" fmla="*/ 210072 h 290152"/>
              <a:gd name="T28" fmla="*/ 227387 w 290152"/>
              <a:gd name="T29" fmla="*/ 210072 h 290152"/>
              <a:gd name="T30" fmla="*/ 203516 w 290152"/>
              <a:gd name="T31" fmla="*/ 210072 h 290152"/>
              <a:gd name="T32" fmla="*/ 179643 w 290152"/>
              <a:gd name="T33" fmla="*/ 210072 h 290152"/>
              <a:gd name="T34" fmla="*/ 155772 w 290152"/>
              <a:gd name="T35" fmla="*/ 210072 h 290152"/>
              <a:gd name="T36" fmla="*/ 133492 w 290152"/>
              <a:gd name="T37" fmla="*/ 210072 h 290152"/>
              <a:gd name="T38" fmla="*/ 109619 w 290152"/>
              <a:gd name="T39" fmla="*/ 210072 h 290152"/>
              <a:gd name="T40" fmla="*/ 85748 w 290152"/>
              <a:gd name="T41" fmla="*/ 210072 h 290152"/>
              <a:gd name="T42" fmla="*/ 61876 w 290152"/>
              <a:gd name="T43" fmla="*/ 210072 h 290152"/>
              <a:gd name="T44" fmla="*/ 38194 w 290152"/>
              <a:gd name="T45" fmla="*/ 210072 h 290152"/>
              <a:gd name="T46" fmla="*/ 243957 w 290152"/>
              <a:gd name="T47" fmla="*/ 192566 h 290152"/>
              <a:gd name="T48" fmla="*/ 222805 w 290152"/>
              <a:gd name="T49" fmla="*/ 192566 h 290152"/>
              <a:gd name="T50" fmla="*/ 200156 w 290152"/>
              <a:gd name="T51" fmla="*/ 192566 h 290152"/>
              <a:gd name="T52" fmla="*/ 178434 w 290152"/>
              <a:gd name="T53" fmla="*/ 192566 h 290152"/>
              <a:gd name="T54" fmla="*/ 155595 w 290152"/>
              <a:gd name="T55" fmla="*/ 192566 h 290152"/>
              <a:gd name="T56" fmla="*/ 133315 w 290152"/>
              <a:gd name="T57" fmla="*/ 192566 h 290152"/>
              <a:gd name="T58" fmla="*/ 111211 w 290152"/>
              <a:gd name="T59" fmla="*/ 192566 h 290152"/>
              <a:gd name="T60" fmla="*/ 88754 w 290152"/>
              <a:gd name="T61" fmla="*/ 192566 h 290152"/>
              <a:gd name="T62" fmla="*/ 66651 w 290152"/>
              <a:gd name="T63" fmla="*/ 192566 h 290152"/>
              <a:gd name="T64" fmla="*/ 44370 w 290152"/>
              <a:gd name="T65" fmla="*/ 192566 h 290152"/>
              <a:gd name="T66" fmla="*/ 31114 w 290152"/>
              <a:gd name="T67" fmla="*/ 185234 h 290152"/>
              <a:gd name="T68" fmla="*/ 123368 w 290152"/>
              <a:gd name="T69" fmla="*/ 146414 h 290152"/>
              <a:gd name="T70" fmla="*/ 119359 w 290152"/>
              <a:gd name="T71" fmla="*/ 150820 h 290152"/>
              <a:gd name="T72" fmla="*/ 100660 w 290152"/>
              <a:gd name="T73" fmla="*/ 155595 h 290152"/>
              <a:gd name="T74" fmla="*/ 232398 w 290152"/>
              <a:gd name="T75" fmla="*/ 116176 h 290152"/>
              <a:gd name="T76" fmla="*/ 190566 w 290152"/>
              <a:gd name="T77" fmla="*/ 116176 h 290152"/>
              <a:gd name="T78" fmla="*/ 138005 w 290152"/>
              <a:gd name="T79" fmla="*/ 125359 h 290152"/>
              <a:gd name="T80" fmla="*/ 236760 w 290152"/>
              <a:gd name="T81" fmla="*/ 92113 h 290152"/>
              <a:gd name="T82" fmla="*/ 138023 w 290152"/>
              <a:gd name="T83" fmla="*/ 87531 h 290152"/>
              <a:gd name="T84" fmla="*/ 133682 w 290152"/>
              <a:gd name="T85" fmla="*/ 92113 h 290152"/>
              <a:gd name="T86" fmla="*/ 111851 w 290152"/>
              <a:gd name="T87" fmla="*/ 66344 h 290152"/>
              <a:gd name="T88" fmla="*/ 232364 w 290152"/>
              <a:gd name="T89" fmla="*/ 66475 h 290152"/>
              <a:gd name="T90" fmla="*/ 167192 w 290152"/>
              <a:gd name="T91" fmla="*/ 57292 h 290152"/>
              <a:gd name="T92" fmla="*/ 138005 w 290152"/>
              <a:gd name="T93" fmla="*/ 57292 h 290152"/>
              <a:gd name="T94" fmla="*/ 116218 w 290152"/>
              <a:gd name="T95" fmla="*/ 125364 h 290152"/>
              <a:gd name="T96" fmla="*/ 102630 w 290152"/>
              <a:gd name="T97" fmla="*/ 28647 h 290152"/>
              <a:gd name="T98" fmla="*/ 98670 w 290152"/>
              <a:gd name="T99" fmla="*/ 33420 h 290152"/>
              <a:gd name="T100" fmla="*/ 258675 w 290152"/>
              <a:gd name="T101" fmla="*/ 176550 h 290152"/>
              <a:gd name="T102" fmla="*/ 245290 w 290152"/>
              <a:gd name="T103" fmla="*/ 0 h 290152"/>
              <a:gd name="T104" fmla="*/ 290874 w 290152"/>
              <a:gd name="T105" fmla="*/ 268806 h 290152"/>
              <a:gd name="T106" fmla="*/ 361 w 290152"/>
              <a:gd name="T107" fmla="*/ 249993 h 29015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0152" h="290152">
                <a:moveTo>
                  <a:pt x="123417" y="261938"/>
                </a:moveTo>
                <a:lnTo>
                  <a:pt x="164783" y="261938"/>
                </a:lnTo>
                <a:cubicBezTo>
                  <a:pt x="167323" y="261938"/>
                  <a:pt x="169500" y="264224"/>
                  <a:pt x="169500" y="266510"/>
                </a:cubicBezTo>
                <a:cubicBezTo>
                  <a:pt x="169500" y="269177"/>
                  <a:pt x="167323" y="271082"/>
                  <a:pt x="164783" y="271082"/>
                </a:cubicBezTo>
                <a:lnTo>
                  <a:pt x="123417" y="271082"/>
                </a:lnTo>
                <a:cubicBezTo>
                  <a:pt x="121240" y="271082"/>
                  <a:pt x="119063" y="269177"/>
                  <a:pt x="119063" y="266510"/>
                </a:cubicBezTo>
                <a:cubicBezTo>
                  <a:pt x="119063" y="264224"/>
                  <a:pt x="121240" y="261938"/>
                  <a:pt x="123417" y="261938"/>
                </a:cubicBezTo>
                <a:close/>
                <a:moveTo>
                  <a:pt x="9022" y="255146"/>
                </a:moveTo>
                <a:lnTo>
                  <a:pt x="9022" y="268138"/>
                </a:lnTo>
                <a:cubicBezTo>
                  <a:pt x="9022" y="275717"/>
                  <a:pt x="14796" y="281491"/>
                  <a:pt x="22014" y="281491"/>
                </a:cubicBezTo>
                <a:lnTo>
                  <a:pt x="268138" y="281491"/>
                </a:lnTo>
                <a:cubicBezTo>
                  <a:pt x="275356" y="281491"/>
                  <a:pt x="281491" y="275717"/>
                  <a:pt x="281491" y="268138"/>
                </a:cubicBezTo>
                <a:lnTo>
                  <a:pt x="281491" y="255146"/>
                </a:lnTo>
                <a:lnTo>
                  <a:pt x="9022" y="255146"/>
                </a:lnTo>
                <a:close/>
                <a:moveTo>
                  <a:pt x="256604" y="227013"/>
                </a:moveTo>
                <a:cubicBezTo>
                  <a:pt x="259652" y="227013"/>
                  <a:pt x="261557" y="228918"/>
                  <a:pt x="261557" y="231585"/>
                </a:cubicBezTo>
                <a:cubicBezTo>
                  <a:pt x="261557" y="234252"/>
                  <a:pt x="259652" y="236157"/>
                  <a:pt x="256604" y="236157"/>
                </a:cubicBezTo>
                <a:cubicBezTo>
                  <a:pt x="254318" y="236157"/>
                  <a:pt x="252413" y="234252"/>
                  <a:pt x="252413" y="231585"/>
                </a:cubicBezTo>
                <a:cubicBezTo>
                  <a:pt x="252413" y="228918"/>
                  <a:pt x="254318" y="227013"/>
                  <a:pt x="256604" y="227013"/>
                </a:cubicBezTo>
                <a:close/>
                <a:moveTo>
                  <a:pt x="234379" y="227013"/>
                </a:moveTo>
                <a:cubicBezTo>
                  <a:pt x="237046" y="227013"/>
                  <a:pt x="239332" y="228918"/>
                  <a:pt x="239332" y="231585"/>
                </a:cubicBezTo>
                <a:cubicBezTo>
                  <a:pt x="239332" y="234252"/>
                  <a:pt x="237046" y="236157"/>
                  <a:pt x="234379" y="236157"/>
                </a:cubicBezTo>
                <a:cubicBezTo>
                  <a:pt x="232093" y="236157"/>
                  <a:pt x="230188" y="234252"/>
                  <a:pt x="230188" y="231585"/>
                </a:cubicBezTo>
                <a:cubicBezTo>
                  <a:pt x="230188" y="228918"/>
                  <a:pt x="232093" y="227013"/>
                  <a:pt x="234379" y="227013"/>
                </a:cubicBezTo>
                <a:close/>
                <a:moveTo>
                  <a:pt x="210947" y="227013"/>
                </a:moveTo>
                <a:cubicBezTo>
                  <a:pt x="213614" y="227013"/>
                  <a:pt x="215519" y="228918"/>
                  <a:pt x="215519" y="231585"/>
                </a:cubicBezTo>
                <a:cubicBezTo>
                  <a:pt x="215519" y="234252"/>
                  <a:pt x="213614" y="236157"/>
                  <a:pt x="210947" y="236157"/>
                </a:cubicBezTo>
                <a:cubicBezTo>
                  <a:pt x="208661" y="236157"/>
                  <a:pt x="206375" y="234252"/>
                  <a:pt x="206375" y="231585"/>
                </a:cubicBezTo>
                <a:cubicBezTo>
                  <a:pt x="206375" y="228918"/>
                  <a:pt x="208661" y="227013"/>
                  <a:pt x="210947" y="227013"/>
                </a:cubicBezTo>
                <a:close/>
                <a:moveTo>
                  <a:pt x="188722" y="227013"/>
                </a:moveTo>
                <a:cubicBezTo>
                  <a:pt x="191389" y="227013"/>
                  <a:pt x="193294" y="228918"/>
                  <a:pt x="193294" y="231585"/>
                </a:cubicBezTo>
                <a:cubicBezTo>
                  <a:pt x="193294" y="234252"/>
                  <a:pt x="191389" y="236157"/>
                  <a:pt x="188722" y="236157"/>
                </a:cubicBezTo>
                <a:cubicBezTo>
                  <a:pt x="186055" y="236157"/>
                  <a:pt x="184150" y="234252"/>
                  <a:pt x="184150" y="231585"/>
                </a:cubicBezTo>
                <a:cubicBezTo>
                  <a:pt x="184150" y="228918"/>
                  <a:pt x="186055" y="227013"/>
                  <a:pt x="188722" y="227013"/>
                </a:cubicBezTo>
                <a:close/>
                <a:moveTo>
                  <a:pt x="166688" y="227013"/>
                </a:moveTo>
                <a:cubicBezTo>
                  <a:pt x="169252" y="227013"/>
                  <a:pt x="171084" y="228918"/>
                  <a:pt x="171084" y="231585"/>
                </a:cubicBezTo>
                <a:cubicBezTo>
                  <a:pt x="171084" y="234252"/>
                  <a:pt x="169252" y="236157"/>
                  <a:pt x="166688" y="236157"/>
                </a:cubicBezTo>
                <a:cubicBezTo>
                  <a:pt x="164123" y="236157"/>
                  <a:pt x="161925" y="234252"/>
                  <a:pt x="161925" y="231585"/>
                </a:cubicBezTo>
                <a:cubicBezTo>
                  <a:pt x="161925" y="228918"/>
                  <a:pt x="164123" y="227013"/>
                  <a:pt x="166688" y="227013"/>
                </a:cubicBezTo>
                <a:close/>
                <a:moveTo>
                  <a:pt x="144096" y="227013"/>
                </a:moveTo>
                <a:cubicBezTo>
                  <a:pt x="146661" y="227013"/>
                  <a:pt x="148859" y="228918"/>
                  <a:pt x="148859" y="231585"/>
                </a:cubicBezTo>
                <a:cubicBezTo>
                  <a:pt x="148859" y="234252"/>
                  <a:pt x="146661" y="236157"/>
                  <a:pt x="144096" y="236157"/>
                </a:cubicBezTo>
                <a:cubicBezTo>
                  <a:pt x="141898" y="236157"/>
                  <a:pt x="139700" y="234252"/>
                  <a:pt x="139700" y="231585"/>
                </a:cubicBezTo>
                <a:cubicBezTo>
                  <a:pt x="139700" y="228918"/>
                  <a:pt x="141898" y="227013"/>
                  <a:pt x="144096" y="227013"/>
                </a:cubicBezTo>
                <a:close/>
                <a:moveTo>
                  <a:pt x="122047" y="227013"/>
                </a:moveTo>
                <a:cubicBezTo>
                  <a:pt x="124714" y="227013"/>
                  <a:pt x="126619" y="228918"/>
                  <a:pt x="126619" y="231585"/>
                </a:cubicBezTo>
                <a:cubicBezTo>
                  <a:pt x="126619" y="234252"/>
                  <a:pt x="124714" y="236157"/>
                  <a:pt x="122047" y="236157"/>
                </a:cubicBezTo>
                <a:cubicBezTo>
                  <a:pt x="119761" y="236157"/>
                  <a:pt x="117475" y="234252"/>
                  <a:pt x="117475" y="231585"/>
                </a:cubicBezTo>
                <a:cubicBezTo>
                  <a:pt x="117475" y="228918"/>
                  <a:pt x="119761" y="227013"/>
                  <a:pt x="122047" y="227013"/>
                </a:cubicBezTo>
                <a:close/>
                <a:moveTo>
                  <a:pt x="100013" y="227013"/>
                </a:moveTo>
                <a:cubicBezTo>
                  <a:pt x="102211" y="227013"/>
                  <a:pt x="104409" y="228918"/>
                  <a:pt x="104409" y="231585"/>
                </a:cubicBezTo>
                <a:cubicBezTo>
                  <a:pt x="104409" y="234252"/>
                  <a:pt x="102211" y="236157"/>
                  <a:pt x="100013" y="236157"/>
                </a:cubicBezTo>
                <a:cubicBezTo>
                  <a:pt x="97448" y="236157"/>
                  <a:pt x="95250" y="234252"/>
                  <a:pt x="95250" y="231585"/>
                </a:cubicBezTo>
                <a:cubicBezTo>
                  <a:pt x="95250" y="228918"/>
                  <a:pt x="97448" y="227013"/>
                  <a:pt x="100013" y="227013"/>
                </a:cubicBezTo>
                <a:close/>
                <a:moveTo>
                  <a:pt x="77788" y="227013"/>
                </a:moveTo>
                <a:cubicBezTo>
                  <a:pt x="79986" y="227013"/>
                  <a:pt x="82184" y="228918"/>
                  <a:pt x="82184" y="231585"/>
                </a:cubicBezTo>
                <a:cubicBezTo>
                  <a:pt x="82184" y="234252"/>
                  <a:pt x="79986" y="236157"/>
                  <a:pt x="77788" y="236157"/>
                </a:cubicBezTo>
                <a:cubicBezTo>
                  <a:pt x="75223" y="236157"/>
                  <a:pt x="73025" y="234252"/>
                  <a:pt x="73025" y="231585"/>
                </a:cubicBezTo>
                <a:cubicBezTo>
                  <a:pt x="73025" y="228918"/>
                  <a:pt x="75223" y="227013"/>
                  <a:pt x="77788" y="227013"/>
                </a:cubicBezTo>
                <a:close/>
                <a:moveTo>
                  <a:pt x="53609" y="227013"/>
                </a:moveTo>
                <a:cubicBezTo>
                  <a:pt x="56174" y="227013"/>
                  <a:pt x="58372" y="228918"/>
                  <a:pt x="58372" y="231585"/>
                </a:cubicBezTo>
                <a:cubicBezTo>
                  <a:pt x="58372" y="234252"/>
                  <a:pt x="56174" y="236157"/>
                  <a:pt x="53609" y="236157"/>
                </a:cubicBezTo>
                <a:cubicBezTo>
                  <a:pt x="51045" y="236157"/>
                  <a:pt x="49213" y="234252"/>
                  <a:pt x="49213" y="231585"/>
                </a:cubicBezTo>
                <a:cubicBezTo>
                  <a:pt x="49213" y="228918"/>
                  <a:pt x="51045" y="227013"/>
                  <a:pt x="53609" y="227013"/>
                </a:cubicBezTo>
                <a:close/>
                <a:moveTo>
                  <a:pt x="31560" y="227013"/>
                </a:moveTo>
                <a:cubicBezTo>
                  <a:pt x="33846" y="227013"/>
                  <a:pt x="36132" y="228918"/>
                  <a:pt x="36132" y="231585"/>
                </a:cubicBezTo>
                <a:cubicBezTo>
                  <a:pt x="36132" y="234252"/>
                  <a:pt x="33846" y="236157"/>
                  <a:pt x="31560" y="236157"/>
                </a:cubicBezTo>
                <a:cubicBezTo>
                  <a:pt x="28893" y="236157"/>
                  <a:pt x="26988" y="234252"/>
                  <a:pt x="26988" y="231585"/>
                </a:cubicBezTo>
                <a:cubicBezTo>
                  <a:pt x="26988" y="228918"/>
                  <a:pt x="28893" y="227013"/>
                  <a:pt x="31560" y="227013"/>
                </a:cubicBezTo>
                <a:close/>
                <a:moveTo>
                  <a:pt x="249238" y="209550"/>
                </a:moveTo>
                <a:cubicBezTo>
                  <a:pt x="251802" y="209550"/>
                  <a:pt x="253634" y="211836"/>
                  <a:pt x="253634" y="214122"/>
                </a:cubicBezTo>
                <a:cubicBezTo>
                  <a:pt x="253634" y="216789"/>
                  <a:pt x="251802" y="218694"/>
                  <a:pt x="249238" y="218694"/>
                </a:cubicBezTo>
                <a:cubicBezTo>
                  <a:pt x="246673" y="218694"/>
                  <a:pt x="244475" y="216789"/>
                  <a:pt x="244475" y="214122"/>
                </a:cubicBezTo>
                <a:cubicBezTo>
                  <a:pt x="244475" y="211836"/>
                  <a:pt x="246673" y="209550"/>
                  <a:pt x="249238" y="209550"/>
                </a:cubicBezTo>
                <a:close/>
                <a:moveTo>
                  <a:pt x="226822" y="209550"/>
                </a:moveTo>
                <a:cubicBezTo>
                  <a:pt x="229489" y="209550"/>
                  <a:pt x="231394" y="211836"/>
                  <a:pt x="231394" y="214122"/>
                </a:cubicBezTo>
                <a:cubicBezTo>
                  <a:pt x="231394" y="216789"/>
                  <a:pt x="229489" y="218694"/>
                  <a:pt x="226822" y="218694"/>
                </a:cubicBezTo>
                <a:cubicBezTo>
                  <a:pt x="224155" y="218694"/>
                  <a:pt x="222250" y="216789"/>
                  <a:pt x="222250" y="214122"/>
                </a:cubicBezTo>
                <a:cubicBezTo>
                  <a:pt x="222250" y="211836"/>
                  <a:pt x="224155" y="209550"/>
                  <a:pt x="226822" y="209550"/>
                </a:cubicBezTo>
                <a:close/>
                <a:moveTo>
                  <a:pt x="203010" y="209550"/>
                </a:moveTo>
                <a:cubicBezTo>
                  <a:pt x="205296" y="209550"/>
                  <a:pt x="207582" y="211836"/>
                  <a:pt x="207582" y="214122"/>
                </a:cubicBezTo>
                <a:cubicBezTo>
                  <a:pt x="207582" y="216789"/>
                  <a:pt x="205296" y="218694"/>
                  <a:pt x="203010" y="218694"/>
                </a:cubicBezTo>
                <a:cubicBezTo>
                  <a:pt x="200343" y="218694"/>
                  <a:pt x="198438" y="216789"/>
                  <a:pt x="198438" y="214122"/>
                </a:cubicBezTo>
                <a:cubicBezTo>
                  <a:pt x="198438" y="211836"/>
                  <a:pt x="200343" y="209550"/>
                  <a:pt x="203010" y="209550"/>
                </a:cubicBezTo>
                <a:close/>
                <a:moveTo>
                  <a:pt x="179197" y="209550"/>
                </a:moveTo>
                <a:cubicBezTo>
                  <a:pt x="181864" y="209550"/>
                  <a:pt x="183769" y="211836"/>
                  <a:pt x="183769" y="214122"/>
                </a:cubicBezTo>
                <a:cubicBezTo>
                  <a:pt x="183769" y="216789"/>
                  <a:pt x="181864" y="218694"/>
                  <a:pt x="179197" y="218694"/>
                </a:cubicBezTo>
                <a:cubicBezTo>
                  <a:pt x="176530" y="218694"/>
                  <a:pt x="174625" y="216789"/>
                  <a:pt x="174625" y="214122"/>
                </a:cubicBezTo>
                <a:cubicBezTo>
                  <a:pt x="174625" y="211836"/>
                  <a:pt x="176530" y="209550"/>
                  <a:pt x="179197" y="209550"/>
                </a:cubicBezTo>
                <a:close/>
                <a:moveTo>
                  <a:pt x="155385" y="209550"/>
                </a:moveTo>
                <a:cubicBezTo>
                  <a:pt x="158052" y="209550"/>
                  <a:pt x="159957" y="211836"/>
                  <a:pt x="159957" y="214122"/>
                </a:cubicBezTo>
                <a:cubicBezTo>
                  <a:pt x="159957" y="216789"/>
                  <a:pt x="158052" y="218694"/>
                  <a:pt x="155385" y="218694"/>
                </a:cubicBezTo>
                <a:cubicBezTo>
                  <a:pt x="152718" y="218694"/>
                  <a:pt x="150813" y="216789"/>
                  <a:pt x="150813" y="214122"/>
                </a:cubicBezTo>
                <a:cubicBezTo>
                  <a:pt x="150813" y="211836"/>
                  <a:pt x="152718" y="209550"/>
                  <a:pt x="155385" y="209550"/>
                </a:cubicBezTo>
                <a:close/>
                <a:moveTo>
                  <a:pt x="133160" y="209550"/>
                </a:moveTo>
                <a:cubicBezTo>
                  <a:pt x="135446" y="209550"/>
                  <a:pt x="137732" y="211836"/>
                  <a:pt x="137732" y="214122"/>
                </a:cubicBezTo>
                <a:cubicBezTo>
                  <a:pt x="137732" y="216789"/>
                  <a:pt x="135446" y="218694"/>
                  <a:pt x="133160" y="218694"/>
                </a:cubicBezTo>
                <a:cubicBezTo>
                  <a:pt x="130493" y="218694"/>
                  <a:pt x="128588" y="216789"/>
                  <a:pt x="128588" y="214122"/>
                </a:cubicBezTo>
                <a:cubicBezTo>
                  <a:pt x="128588" y="211836"/>
                  <a:pt x="130493" y="209550"/>
                  <a:pt x="133160" y="209550"/>
                </a:cubicBezTo>
                <a:close/>
                <a:moveTo>
                  <a:pt x="109347" y="209550"/>
                </a:moveTo>
                <a:cubicBezTo>
                  <a:pt x="112014" y="209550"/>
                  <a:pt x="113919" y="211836"/>
                  <a:pt x="113919" y="214122"/>
                </a:cubicBezTo>
                <a:cubicBezTo>
                  <a:pt x="113919" y="216789"/>
                  <a:pt x="112014" y="218694"/>
                  <a:pt x="109347" y="218694"/>
                </a:cubicBezTo>
                <a:cubicBezTo>
                  <a:pt x="106680" y="218694"/>
                  <a:pt x="104775" y="216789"/>
                  <a:pt x="104775" y="214122"/>
                </a:cubicBezTo>
                <a:cubicBezTo>
                  <a:pt x="104775" y="211836"/>
                  <a:pt x="106680" y="209550"/>
                  <a:pt x="109347" y="209550"/>
                </a:cubicBezTo>
                <a:close/>
                <a:moveTo>
                  <a:pt x="85535" y="209550"/>
                </a:moveTo>
                <a:cubicBezTo>
                  <a:pt x="88202" y="209550"/>
                  <a:pt x="90107" y="211836"/>
                  <a:pt x="90107" y="214122"/>
                </a:cubicBezTo>
                <a:cubicBezTo>
                  <a:pt x="90107" y="216789"/>
                  <a:pt x="88202" y="218694"/>
                  <a:pt x="85535" y="218694"/>
                </a:cubicBezTo>
                <a:cubicBezTo>
                  <a:pt x="82868" y="218694"/>
                  <a:pt x="80963" y="216789"/>
                  <a:pt x="80963" y="214122"/>
                </a:cubicBezTo>
                <a:cubicBezTo>
                  <a:pt x="80963" y="211836"/>
                  <a:pt x="82868" y="209550"/>
                  <a:pt x="85535" y="209550"/>
                </a:cubicBezTo>
                <a:close/>
                <a:moveTo>
                  <a:pt x="61722" y="209550"/>
                </a:moveTo>
                <a:cubicBezTo>
                  <a:pt x="64389" y="209550"/>
                  <a:pt x="66294" y="211836"/>
                  <a:pt x="66294" y="214122"/>
                </a:cubicBezTo>
                <a:cubicBezTo>
                  <a:pt x="66294" y="216789"/>
                  <a:pt x="64389" y="218694"/>
                  <a:pt x="61722" y="218694"/>
                </a:cubicBezTo>
                <a:cubicBezTo>
                  <a:pt x="59055" y="218694"/>
                  <a:pt x="57150" y="216789"/>
                  <a:pt x="57150" y="214122"/>
                </a:cubicBezTo>
                <a:cubicBezTo>
                  <a:pt x="57150" y="211836"/>
                  <a:pt x="59055" y="209550"/>
                  <a:pt x="61722" y="209550"/>
                </a:cubicBezTo>
                <a:close/>
                <a:moveTo>
                  <a:pt x="38100" y="209550"/>
                </a:moveTo>
                <a:cubicBezTo>
                  <a:pt x="40665" y="209550"/>
                  <a:pt x="42497" y="211836"/>
                  <a:pt x="42497" y="214122"/>
                </a:cubicBezTo>
                <a:cubicBezTo>
                  <a:pt x="42497" y="216789"/>
                  <a:pt x="40665" y="218694"/>
                  <a:pt x="38100" y="218694"/>
                </a:cubicBezTo>
                <a:cubicBezTo>
                  <a:pt x="35536" y="218694"/>
                  <a:pt x="33338" y="216789"/>
                  <a:pt x="33338" y="214122"/>
                </a:cubicBezTo>
                <a:cubicBezTo>
                  <a:pt x="33338" y="211836"/>
                  <a:pt x="35536" y="209550"/>
                  <a:pt x="38100" y="209550"/>
                </a:cubicBezTo>
                <a:close/>
                <a:moveTo>
                  <a:pt x="243351" y="192088"/>
                </a:moveTo>
                <a:cubicBezTo>
                  <a:pt x="245666" y="192088"/>
                  <a:pt x="247319" y="194286"/>
                  <a:pt x="247319" y="196484"/>
                </a:cubicBezTo>
                <a:cubicBezTo>
                  <a:pt x="247319" y="199049"/>
                  <a:pt x="245666" y="201247"/>
                  <a:pt x="243351" y="201247"/>
                </a:cubicBezTo>
                <a:cubicBezTo>
                  <a:pt x="241367" y="201247"/>
                  <a:pt x="239713" y="199049"/>
                  <a:pt x="239713" y="196484"/>
                </a:cubicBezTo>
                <a:cubicBezTo>
                  <a:pt x="239713" y="194286"/>
                  <a:pt x="241367" y="192088"/>
                  <a:pt x="243351" y="192088"/>
                </a:cubicBezTo>
                <a:close/>
                <a:moveTo>
                  <a:pt x="222251" y="192088"/>
                </a:moveTo>
                <a:cubicBezTo>
                  <a:pt x="224449" y="192088"/>
                  <a:pt x="226647" y="194286"/>
                  <a:pt x="226647" y="196484"/>
                </a:cubicBezTo>
                <a:cubicBezTo>
                  <a:pt x="226647" y="199049"/>
                  <a:pt x="224449" y="201247"/>
                  <a:pt x="222251" y="201247"/>
                </a:cubicBezTo>
                <a:cubicBezTo>
                  <a:pt x="219320" y="201247"/>
                  <a:pt x="217488" y="199049"/>
                  <a:pt x="217488" y="196484"/>
                </a:cubicBezTo>
                <a:cubicBezTo>
                  <a:pt x="217488" y="194286"/>
                  <a:pt x="219320" y="192088"/>
                  <a:pt x="222251" y="192088"/>
                </a:cubicBezTo>
                <a:close/>
                <a:moveTo>
                  <a:pt x="199659" y="192088"/>
                </a:moveTo>
                <a:cubicBezTo>
                  <a:pt x="202224" y="192088"/>
                  <a:pt x="204422" y="194286"/>
                  <a:pt x="204422" y="196484"/>
                </a:cubicBezTo>
                <a:cubicBezTo>
                  <a:pt x="204422" y="199049"/>
                  <a:pt x="202224" y="201247"/>
                  <a:pt x="199659" y="201247"/>
                </a:cubicBezTo>
                <a:cubicBezTo>
                  <a:pt x="197461" y="201247"/>
                  <a:pt x="195263" y="199049"/>
                  <a:pt x="195263" y="196484"/>
                </a:cubicBezTo>
                <a:cubicBezTo>
                  <a:pt x="195263" y="194286"/>
                  <a:pt x="197461" y="192088"/>
                  <a:pt x="199659" y="192088"/>
                </a:cubicBezTo>
                <a:close/>
                <a:moveTo>
                  <a:pt x="177991" y="192088"/>
                </a:moveTo>
                <a:cubicBezTo>
                  <a:pt x="180277" y="192088"/>
                  <a:pt x="182182" y="194286"/>
                  <a:pt x="182182" y="196484"/>
                </a:cubicBezTo>
                <a:cubicBezTo>
                  <a:pt x="182182" y="199049"/>
                  <a:pt x="180277" y="201247"/>
                  <a:pt x="177991" y="201247"/>
                </a:cubicBezTo>
                <a:cubicBezTo>
                  <a:pt x="175324" y="201247"/>
                  <a:pt x="173038" y="199049"/>
                  <a:pt x="173038" y="196484"/>
                </a:cubicBezTo>
                <a:cubicBezTo>
                  <a:pt x="173038" y="194286"/>
                  <a:pt x="175324" y="192088"/>
                  <a:pt x="177991" y="192088"/>
                </a:cubicBezTo>
                <a:close/>
                <a:moveTo>
                  <a:pt x="155209" y="192088"/>
                </a:moveTo>
                <a:cubicBezTo>
                  <a:pt x="157774" y="192088"/>
                  <a:pt x="159972" y="194286"/>
                  <a:pt x="159972" y="196484"/>
                </a:cubicBezTo>
                <a:cubicBezTo>
                  <a:pt x="159972" y="199049"/>
                  <a:pt x="157774" y="201247"/>
                  <a:pt x="155209" y="201247"/>
                </a:cubicBezTo>
                <a:cubicBezTo>
                  <a:pt x="152645" y="201247"/>
                  <a:pt x="150813" y="199049"/>
                  <a:pt x="150813" y="196484"/>
                </a:cubicBezTo>
                <a:cubicBezTo>
                  <a:pt x="150813" y="194286"/>
                  <a:pt x="152645" y="192088"/>
                  <a:pt x="155209" y="192088"/>
                </a:cubicBezTo>
                <a:close/>
                <a:moveTo>
                  <a:pt x="132984" y="192088"/>
                </a:moveTo>
                <a:cubicBezTo>
                  <a:pt x="135549" y="192088"/>
                  <a:pt x="137747" y="194286"/>
                  <a:pt x="137747" y="196484"/>
                </a:cubicBezTo>
                <a:cubicBezTo>
                  <a:pt x="137747" y="199049"/>
                  <a:pt x="135549" y="201247"/>
                  <a:pt x="132984" y="201247"/>
                </a:cubicBezTo>
                <a:cubicBezTo>
                  <a:pt x="130786" y="201247"/>
                  <a:pt x="128588" y="199049"/>
                  <a:pt x="128588" y="196484"/>
                </a:cubicBezTo>
                <a:cubicBezTo>
                  <a:pt x="128588" y="194286"/>
                  <a:pt x="130786" y="192088"/>
                  <a:pt x="132984" y="192088"/>
                </a:cubicBezTo>
                <a:close/>
                <a:moveTo>
                  <a:pt x="110935" y="192088"/>
                </a:moveTo>
                <a:cubicBezTo>
                  <a:pt x="113602" y="192088"/>
                  <a:pt x="115507" y="194286"/>
                  <a:pt x="115507" y="196484"/>
                </a:cubicBezTo>
                <a:cubicBezTo>
                  <a:pt x="115507" y="199049"/>
                  <a:pt x="113602" y="201247"/>
                  <a:pt x="110935" y="201247"/>
                </a:cubicBezTo>
                <a:cubicBezTo>
                  <a:pt x="108649" y="201247"/>
                  <a:pt x="106363" y="199049"/>
                  <a:pt x="106363" y="196484"/>
                </a:cubicBezTo>
                <a:cubicBezTo>
                  <a:pt x="106363" y="194286"/>
                  <a:pt x="108649" y="192088"/>
                  <a:pt x="110935" y="192088"/>
                </a:cubicBezTo>
                <a:close/>
                <a:moveTo>
                  <a:pt x="88534" y="192088"/>
                </a:moveTo>
                <a:cubicBezTo>
                  <a:pt x="91099" y="192088"/>
                  <a:pt x="93297" y="194286"/>
                  <a:pt x="93297" y="196484"/>
                </a:cubicBezTo>
                <a:cubicBezTo>
                  <a:pt x="93297" y="199049"/>
                  <a:pt x="91099" y="201247"/>
                  <a:pt x="88534" y="201247"/>
                </a:cubicBezTo>
                <a:cubicBezTo>
                  <a:pt x="85970" y="201247"/>
                  <a:pt x="84138" y="199049"/>
                  <a:pt x="84138" y="196484"/>
                </a:cubicBezTo>
                <a:cubicBezTo>
                  <a:pt x="84138" y="194286"/>
                  <a:pt x="85970" y="192088"/>
                  <a:pt x="88534" y="192088"/>
                </a:cubicBezTo>
                <a:close/>
                <a:moveTo>
                  <a:pt x="66485" y="192088"/>
                </a:moveTo>
                <a:cubicBezTo>
                  <a:pt x="69152" y="192088"/>
                  <a:pt x="71057" y="194286"/>
                  <a:pt x="71057" y="196484"/>
                </a:cubicBezTo>
                <a:cubicBezTo>
                  <a:pt x="71057" y="199049"/>
                  <a:pt x="69152" y="201247"/>
                  <a:pt x="66485" y="201247"/>
                </a:cubicBezTo>
                <a:cubicBezTo>
                  <a:pt x="63818" y="201247"/>
                  <a:pt x="61913" y="199049"/>
                  <a:pt x="61913" y="196484"/>
                </a:cubicBezTo>
                <a:cubicBezTo>
                  <a:pt x="61913" y="194286"/>
                  <a:pt x="63818" y="192088"/>
                  <a:pt x="66485" y="192088"/>
                </a:cubicBezTo>
                <a:close/>
                <a:moveTo>
                  <a:pt x="44260" y="192088"/>
                </a:moveTo>
                <a:cubicBezTo>
                  <a:pt x="46927" y="192088"/>
                  <a:pt x="48832" y="194286"/>
                  <a:pt x="48832" y="196484"/>
                </a:cubicBezTo>
                <a:cubicBezTo>
                  <a:pt x="48832" y="199049"/>
                  <a:pt x="46927" y="201247"/>
                  <a:pt x="44260" y="201247"/>
                </a:cubicBezTo>
                <a:cubicBezTo>
                  <a:pt x="41593" y="201247"/>
                  <a:pt x="39688" y="199049"/>
                  <a:pt x="39688" y="196484"/>
                </a:cubicBezTo>
                <a:cubicBezTo>
                  <a:pt x="39688" y="194286"/>
                  <a:pt x="41593" y="192088"/>
                  <a:pt x="44260" y="192088"/>
                </a:cubicBezTo>
                <a:close/>
                <a:moveTo>
                  <a:pt x="31036" y="184774"/>
                </a:moveTo>
                <a:lnTo>
                  <a:pt x="10466" y="246485"/>
                </a:lnTo>
                <a:lnTo>
                  <a:pt x="279687" y="246485"/>
                </a:lnTo>
                <a:lnTo>
                  <a:pt x="259116" y="184774"/>
                </a:lnTo>
                <a:lnTo>
                  <a:pt x="31036" y="184774"/>
                </a:lnTo>
                <a:close/>
                <a:moveTo>
                  <a:pt x="123062" y="146050"/>
                </a:moveTo>
                <a:lnTo>
                  <a:pt x="192125" y="146050"/>
                </a:lnTo>
                <a:cubicBezTo>
                  <a:pt x="194669" y="146050"/>
                  <a:pt x="196487" y="148248"/>
                  <a:pt x="196487" y="150446"/>
                </a:cubicBezTo>
                <a:cubicBezTo>
                  <a:pt x="196487" y="153011"/>
                  <a:pt x="194669" y="155209"/>
                  <a:pt x="192125" y="155209"/>
                </a:cubicBezTo>
                <a:lnTo>
                  <a:pt x="123062" y="155209"/>
                </a:lnTo>
                <a:cubicBezTo>
                  <a:pt x="120881" y="155209"/>
                  <a:pt x="119063" y="153011"/>
                  <a:pt x="119063" y="150446"/>
                </a:cubicBezTo>
                <a:cubicBezTo>
                  <a:pt x="119063" y="148248"/>
                  <a:pt x="120881" y="146050"/>
                  <a:pt x="123062" y="146050"/>
                </a:cubicBezTo>
                <a:close/>
                <a:moveTo>
                  <a:pt x="57118" y="146050"/>
                </a:moveTo>
                <a:lnTo>
                  <a:pt x="100410" y="146050"/>
                </a:lnTo>
                <a:cubicBezTo>
                  <a:pt x="102592" y="146050"/>
                  <a:pt x="104411" y="148248"/>
                  <a:pt x="104411" y="150446"/>
                </a:cubicBezTo>
                <a:cubicBezTo>
                  <a:pt x="104411" y="153011"/>
                  <a:pt x="102592" y="155209"/>
                  <a:pt x="100410" y="155209"/>
                </a:cubicBezTo>
                <a:lnTo>
                  <a:pt x="57118" y="155209"/>
                </a:lnTo>
                <a:cubicBezTo>
                  <a:pt x="54571" y="155209"/>
                  <a:pt x="52388" y="153011"/>
                  <a:pt x="52388" y="150446"/>
                </a:cubicBezTo>
                <a:cubicBezTo>
                  <a:pt x="52388" y="148248"/>
                  <a:pt x="54571" y="146050"/>
                  <a:pt x="57118" y="146050"/>
                </a:cubicBezTo>
                <a:close/>
                <a:moveTo>
                  <a:pt x="190092" y="115888"/>
                </a:moveTo>
                <a:lnTo>
                  <a:pt x="231821" y="115888"/>
                </a:lnTo>
                <a:cubicBezTo>
                  <a:pt x="233998" y="115888"/>
                  <a:pt x="236175" y="117720"/>
                  <a:pt x="236175" y="120284"/>
                </a:cubicBezTo>
                <a:cubicBezTo>
                  <a:pt x="236175" y="122849"/>
                  <a:pt x="233998" y="125047"/>
                  <a:pt x="231821" y="125047"/>
                </a:cubicBezTo>
                <a:lnTo>
                  <a:pt x="190092" y="125047"/>
                </a:lnTo>
                <a:cubicBezTo>
                  <a:pt x="187915" y="125047"/>
                  <a:pt x="185738" y="122849"/>
                  <a:pt x="185738" y="120284"/>
                </a:cubicBezTo>
                <a:cubicBezTo>
                  <a:pt x="185738" y="117720"/>
                  <a:pt x="187915" y="115888"/>
                  <a:pt x="190092" y="115888"/>
                </a:cubicBezTo>
                <a:close/>
                <a:moveTo>
                  <a:pt x="137663" y="115888"/>
                </a:moveTo>
                <a:lnTo>
                  <a:pt x="166418" y="115888"/>
                </a:lnTo>
                <a:cubicBezTo>
                  <a:pt x="168934" y="115888"/>
                  <a:pt x="171091" y="117720"/>
                  <a:pt x="171091" y="120284"/>
                </a:cubicBezTo>
                <a:cubicBezTo>
                  <a:pt x="171091" y="122849"/>
                  <a:pt x="168934" y="125047"/>
                  <a:pt x="166418" y="125047"/>
                </a:cubicBezTo>
                <a:lnTo>
                  <a:pt x="137663" y="125047"/>
                </a:lnTo>
                <a:cubicBezTo>
                  <a:pt x="135147" y="125047"/>
                  <a:pt x="133350" y="122849"/>
                  <a:pt x="133350" y="120284"/>
                </a:cubicBezTo>
                <a:cubicBezTo>
                  <a:pt x="133350" y="117720"/>
                  <a:pt x="135147" y="115888"/>
                  <a:pt x="137663" y="115888"/>
                </a:cubicBezTo>
                <a:close/>
                <a:moveTo>
                  <a:pt x="207596" y="87313"/>
                </a:moveTo>
                <a:lnTo>
                  <a:pt x="231776" y="87313"/>
                </a:lnTo>
                <a:cubicBezTo>
                  <a:pt x="233974" y="87313"/>
                  <a:pt x="236172" y="89218"/>
                  <a:pt x="236172" y="91885"/>
                </a:cubicBezTo>
                <a:cubicBezTo>
                  <a:pt x="236172" y="94552"/>
                  <a:pt x="233974" y="96457"/>
                  <a:pt x="231776" y="96457"/>
                </a:cubicBezTo>
                <a:lnTo>
                  <a:pt x="207596" y="96457"/>
                </a:lnTo>
                <a:cubicBezTo>
                  <a:pt x="205032" y="96457"/>
                  <a:pt x="203200" y="94552"/>
                  <a:pt x="203200" y="91885"/>
                </a:cubicBezTo>
                <a:cubicBezTo>
                  <a:pt x="203200" y="89218"/>
                  <a:pt x="205032" y="87313"/>
                  <a:pt x="207596" y="87313"/>
                </a:cubicBezTo>
                <a:close/>
                <a:moveTo>
                  <a:pt x="137680" y="87313"/>
                </a:moveTo>
                <a:lnTo>
                  <a:pt x="184223" y="87313"/>
                </a:lnTo>
                <a:cubicBezTo>
                  <a:pt x="186748" y="87313"/>
                  <a:pt x="188552" y="89218"/>
                  <a:pt x="188552" y="91885"/>
                </a:cubicBezTo>
                <a:cubicBezTo>
                  <a:pt x="188552" y="94552"/>
                  <a:pt x="186748" y="96457"/>
                  <a:pt x="184223" y="96457"/>
                </a:cubicBezTo>
                <a:lnTo>
                  <a:pt x="137680" y="96457"/>
                </a:lnTo>
                <a:cubicBezTo>
                  <a:pt x="135154" y="96457"/>
                  <a:pt x="133350" y="94552"/>
                  <a:pt x="133350" y="91885"/>
                </a:cubicBezTo>
                <a:cubicBezTo>
                  <a:pt x="133350" y="89218"/>
                  <a:pt x="135154" y="87313"/>
                  <a:pt x="137680" y="87313"/>
                </a:cubicBezTo>
                <a:close/>
                <a:moveTo>
                  <a:pt x="61466" y="66180"/>
                </a:moveTo>
                <a:lnTo>
                  <a:pt x="61466" y="116023"/>
                </a:lnTo>
                <a:lnTo>
                  <a:pt x="111573" y="116023"/>
                </a:lnTo>
                <a:lnTo>
                  <a:pt x="111573" y="66180"/>
                </a:lnTo>
                <a:lnTo>
                  <a:pt x="61466" y="66180"/>
                </a:lnTo>
                <a:close/>
                <a:moveTo>
                  <a:pt x="190124" y="57150"/>
                </a:moveTo>
                <a:lnTo>
                  <a:pt x="231787" y="57150"/>
                </a:lnTo>
                <a:cubicBezTo>
                  <a:pt x="233980" y="57150"/>
                  <a:pt x="236173" y="59348"/>
                  <a:pt x="236173" y="61913"/>
                </a:cubicBezTo>
                <a:cubicBezTo>
                  <a:pt x="236173" y="64477"/>
                  <a:pt x="233980" y="66309"/>
                  <a:pt x="231787" y="66309"/>
                </a:cubicBezTo>
                <a:lnTo>
                  <a:pt x="190124" y="66309"/>
                </a:lnTo>
                <a:cubicBezTo>
                  <a:pt x="187565" y="66309"/>
                  <a:pt x="185738" y="64477"/>
                  <a:pt x="185738" y="61913"/>
                </a:cubicBezTo>
                <a:cubicBezTo>
                  <a:pt x="185738" y="59348"/>
                  <a:pt x="187565" y="57150"/>
                  <a:pt x="190124" y="57150"/>
                </a:cubicBezTo>
                <a:close/>
                <a:moveTo>
                  <a:pt x="137663" y="57150"/>
                </a:moveTo>
                <a:lnTo>
                  <a:pt x="166777" y="57150"/>
                </a:lnTo>
                <a:cubicBezTo>
                  <a:pt x="168934" y="57150"/>
                  <a:pt x="171091" y="59348"/>
                  <a:pt x="171091" y="61913"/>
                </a:cubicBezTo>
                <a:cubicBezTo>
                  <a:pt x="171091" y="64477"/>
                  <a:pt x="168934" y="66309"/>
                  <a:pt x="166777" y="66309"/>
                </a:cubicBezTo>
                <a:lnTo>
                  <a:pt x="137663" y="66309"/>
                </a:lnTo>
                <a:cubicBezTo>
                  <a:pt x="135147" y="66309"/>
                  <a:pt x="133350" y="64477"/>
                  <a:pt x="133350" y="61913"/>
                </a:cubicBezTo>
                <a:cubicBezTo>
                  <a:pt x="133350" y="59348"/>
                  <a:pt x="135147" y="57150"/>
                  <a:pt x="137663" y="57150"/>
                </a:cubicBezTo>
                <a:close/>
                <a:moveTo>
                  <a:pt x="57108" y="57150"/>
                </a:moveTo>
                <a:lnTo>
                  <a:pt x="115930" y="57150"/>
                </a:lnTo>
                <a:cubicBezTo>
                  <a:pt x="118472" y="57150"/>
                  <a:pt x="120287" y="59317"/>
                  <a:pt x="120287" y="61846"/>
                </a:cubicBezTo>
                <a:lnTo>
                  <a:pt x="120287" y="120357"/>
                </a:lnTo>
                <a:cubicBezTo>
                  <a:pt x="120287" y="122885"/>
                  <a:pt x="118472" y="125052"/>
                  <a:pt x="115930" y="125052"/>
                </a:cubicBezTo>
                <a:lnTo>
                  <a:pt x="57108" y="125052"/>
                </a:lnTo>
                <a:cubicBezTo>
                  <a:pt x="54567" y="125052"/>
                  <a:pt x="52388" y="122885"/>
                  <a:pt x="52388" y="120357"/>
                </a:cubicBezTo>
                <a:lnTo>
                  <a:pt x="52388" y="61846"/>
                </a:lnTo>
                <a:cubicBezTo>
                  <a:pt x="52388" y="59317"/>
                  <a:pt x="54567" y="57150"/>
                  <a:pt x="57108" y="57150"/>
                </a:cubicBezTo>
                <a:close/>
                <a:moveTo>
                  <a:pt x="102375" y="28575"/>
                </a:moveTo>
                <a:lnTo>
                  <a:pt x="184245" y="28575"/>
                </a:lnTo>
                <a:cubicBezTo>
                  <a:pt x="186759" y="28575"/>
                  <a:pt x="188554" y="30773"/>
                  <a:pt x="188554" y="33337"/>
                </a:cubicBezTo>
                <a:cubicBezTo>
                  <a:pt x="188554" y="35535"/>
                  <a:pt x="186759" y="37733"/>
                  <a:pt x="184245" y="37733"/>
                </a:cubicBezTo>
                <a:lnTo>
                  <a:pt x="102375" y="37733"/>
                </a:lnTo>
                <a:cubicBezTo>
                  <a:pt x="100221" y="37733"/>
                  <a:pt x="98425" y="35535"/>
                  <a:pt x="98425" y="33337"/>
                </a:cubicBezTo>
                <a:cubicBezTo>
                  <a:pt x="98425" y="30773"/>
                  <a:pt x="100221" y="28575"/>
                  <a:pt x="102375" y="28575"/>
                </a:cubicBezTo>
                <a:close/>
                <a:moveTo>
                  <a:pt x="45471" y="8661"/>
                </a:moveTo>
                <a:cubicBezTo>
                  <a:pt x="38254" y="8661"/>
                  <a:pt x="32480" y="14796"/>
                  <a:pt x="32480" y="22014"/>
                </a:cubicBezTo>
                <a:lnTo>
                  <a:pt x="32480" y="176112"/>
                </a:lnTo>
                <a:lnTo>
                  <a:pt x="258033" y="176112"/>
                </a:lnTo>
                <a:lnTo>
                  <a:pt x="258033" y="22014"/>
                </a:lnTo>
                <a:cubicBezTo>
                  <a:pt x="258033" y="14796"/>
                  <a:pt x="252259" y="8661"/>
                  <a:pt x="244681" y="8661"/>
                </a:cubicBezTo>
                <a:lnTo>
                  <a:pt x="45471" y="8661"/>
                </a:lnTo>
                <a:close/>
                <a:moveTo>
                  <a:pt x="45471" y="0"/>
                </a:moveTo>
                <a:lnTo>
                  <a:pt x="244681" y="0"/>
                </a:lnTo>
                <a:cubicBezTo>
                  <a:pt x="256951" y="0"/>
                  <a:pt x="267056" y="9744"/>
                  <a:pt x="267056" y="22014"/>
                </a:cubicBezTo>
                <a:lnTo>
                  <a:pt x="267056" y="179721"/>
                </a:lnTo>
                <a:lnTo>
                  <a:pt x="290152" y="249372"/>
                </a:lnTo>
                <a:cubicBezTo>
                  <a:pt x="290152" y="249733"/>
                  <a:pt x="290152" y="250094"/>
                  <a:pt x="290152" y="250455"/>
                </a:cubicBezTo>
                <a:lnTo>
                  <a:pt x="290152" y="268138"/>
                </a:lnTo>
                <a:cubicBezTo>
                  <a:pt x="290152" y="280408"/>
                  <a:pt x="280408" y="290152"/>
                  <a:pt x="268138" y="290152"/>
                </a:cubicBezTo>
                <a:lnTo>
                  <a:pt x="22014" y="290152"/>
                </a:lnTo>
                <a:cubicBezTo>
                  <a:pt x="10105" y="290152"/>
                  <a:pt x="0" y="280408"/>
                  <a:pt x="0" y="268138"/>
                </a:cubicBezTo>
                <a:lnTo>
                  <a:pt x="0" y="250455"/>
                </a:lnTo>
                <a:cubicBezTo>
                  <a:pt x="0" y="250094"/>
                  <a:pt x="361" y="249733"/>
                  <a:pt x="361" y="249372"/>
                </a:cubicBezTo>
                <a:lnTo>
                  <a:pt x="23457" y="179721"/>
                </a:lnTo>
                <a:lnTo>
                  <a:pt x="23457" y="22014"/>
                </a:lnTo>
                <a:cubicBezTo>
                  <a:pt x="23457" y="9744"/>
                  <a:pt x="33562" y="0"/>
                  <a:pt x="45471" y="0"/>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5" name="Freeform 1038">
            <a:extLst>
              <a:ext uri="{FF2B5EF4-FFF2-40B4-BE49-F238E27FC236}">
                <a16:creationId xmlns:a16="http://schemas.microsoft.com/office/drawing/2014/main" id="{E28C4251-BBB4-4840-A7C7-612044C421E1}"/>
              </a:ext>
            </a:extLst>
          </p:cNvPr>
          <p:cNvSpPr>
            <a:spLocks noChangeAspect="1" noChangeArrowheads="1"/>
          </p:cNvSpPr>
          <p:nvPr/>
        </p:nvSpPr>
        <p:spPr bwMode="auto">
          <a:xfrm>
            <a:off x="13672324" y="9339093"/>
            <a:ext cx="1397516" cy="1397516"/>
          </a:xfrm>
          <a:custGeom>
            <a:avLst/>
            <a:gdLst>
              <a:gd name="T0" fmla="*/ 102748 w 290152"/>
              <a:gd name="T1" fmla="*/ 255420 h 290152"/>
              <a:gd name="T2" fmla="*/ 172571 w 290152"/>
              <a:gd name="T3" fmla="*/ 282192 h 290152"/>
              <a:gd name="T4" fmla="*/ 128796 w 290152"/>
              <a:gd name="T5" fmla="*/ 252164 h 290152"/>
              <a:gd name="T6" fmla="*/ 22431 w 290152"/>
              <a:gd name="T7" fmla="*/ 217794 h 290152"/>
              <a:gd name="T8" fmla="*/ 8683 w 290152"/>
              <a:gd name="T9" fmla="*/ 282192 h 290152"/>
              <a:gd name="T10" fmla="*/ 67653 w 290152"/>
              <a:gd name="T11" fmla="*/ 217794 h 290152"/>
              <a:gd name="T12" fmla="*/ 22431 w 290152"/>
              <a:gd name="T13" fmla="*/ 217794 h 290152"/>
              <a:gd name="T14" fmla="*/ 113962 w 290152"/>
              <a:gd name="T15" fmla="*/ 238778 h 290152"/>
              <a:gd name="T16" fmla="*/ 128796 w 290152"/>
              <a:gd name="T17" fmla="*/ 215261 h 290152"/>
              <a:gd name="T18" fmla="*/ 27495 w 290152"/>
              <a:gd name="T19" fmla="*/ 210559 h 290152"/>
              <a:gd name="T20" fmla="*/ 62950 w 290152"/>
              <a:gd name="T21" fmla="*/ 210559 h 290152"/>
              <a:gd name="T22" fmla="*/ 109630 w 290152"/>
              <a:gd name="T23" fmla="*/ 142739 h 290152"/>
              <a:gd name="T24" fmla="*/ 109630 w 290152"/>
              <a:gd name="T25" fmla="*/ 169186 h 290152"/>
              <a:gd name="T26" fmla="*/ 109630 w 290152"/>
              <a:gd name="T27" fmla="*/ 142739 h 290152"/>
              <a:gd name="T28" fmla="*/ 131729 w 290152"/>
              <a:gd name="T29" fmla="*/ 155782 h 290152"/>
              <a:gd name="T30" fmla="*/ 87531 w 290152"/>
              <a:gd name="T31" fmla="*/ 155782 h 290152"/>
              <a:gd name="T32" fmla="*/ 8683 w 290152"/>
              <a:gd name="T33" fmla="*/ 114686 h 290152"/>
              <a:gd name="T34" fmla="*/ 41243 w 290152"/>
              <a:gd name="T35" fmla="*/ 172934 h 290152"/>
              <a:gd name="T36" fmla="*/ 97321 w 290152"/>
              <a:gd name="T37" fmla="*/ 247461 h 290152"/>
              <a:gd name="T38" fmla="*/ 132775 w 290152"/>
              <a:gd name="T39" fmla="*/ 204770 h 290152"/>
              <a:gd name="T40" fmla="*/ 176190 w 290152"/>
              <a:gd name="T41" fmla="*/ 114686 h 290152"/>
              <a:gd name="T42" fmla="*/ 61502 w 290152"/>
              <a:gd name="T43" fmla="*/ 61502 h 290152"/>
              <a:gd name="T44" fmla="*/ 180893 w 290152"/>
              <a:gd name="T45" fmla="*/ 106003 h 290152"/>
              <a:gd name="T46" fmla="*/ 184872 w 290152"/>
              <a:gd name="T47" fmla="*/ 229372 h 290152"/>
              <a:gd name="T48" fmla="*/ 229372 w 290152"/>
              <a:gd name="T49" fmla="*/ 61502 h 290152"/>
              <a:gd name="T50" fmla="*/ 114324 w 290152"/>
              <a:gd name="T51" fmla="*/ 8683 h 290152"/>
              <a:gd name="T52" fmla="*/ 233712 w 290152"/>
              <a:gd name="T53" fmla="*/ 52821 h 290152"/>
              <a:gd name="T54" fmla="*/ 238054 w 290152"/>
              <a:gd name="T55" fmla="*/ 176550 h 290152"/>
              <a:gd name="T56" fmla="*/ 282192 w 290152"/>
              <a:gd name="T57" fmla="*/ 8683 h 290152"/>
              <a:gd name="T58" fmla="*/ 110344 w 290152"/>
              <a:gd name="T59" fmla="*/ 0 h 290152"/>
              <a:gd name="T60" fmla="*/ 290874 w 290152"/>
              <a:gd name="T61" fmla="*/ 4703 h 290152"/>
              <a:gd name="T62" fmla="*/ 286534 w 290152"/>
              <a:gd name="T63" fmla="*/ 185234 h 290152"/>
              <a:gd name="T64" fmla="*/ 238054 w 290152"/>
              <a:gd name="T65" fmla="*/ 233712 h 290152"/>
              <a:gd name="T66" fmla="*/ 184872 w 290152"/>
              <a:gd name="T67" fmla="*/ 238054 h 290152"/>
              <a:gd name="T68" fmla="*/ 180893 w 290152"/>
              <a:gd name="T69" fmla="*/ 290874 h 290152"/>
              <a:gd name="T70" fmla="*/ 0 w 290152"/>
              <a:gd name="T71" fmla="*/ 286534 h 290152"/>
              <a:gd name="T72" fmla="*/ 4341 w 290152"/>
              <a:gd name="T73" fmla="*/ 106003 h 290152"/>
              <a:gd name="T74" fmla="*/ 52821 w 290152"/>
              <a:gd name="T75" fmla="*/ 57523 h 290152"/>
              <a:gd name="T76" fmla="*/ 105641 w 290152"/>
              <a:gd name="T77" fmla="*/ 52821 h 290152"/>
              <a:gd name="T78" fmla="*/ 110344 w 290152"/>
              <a:gd name="T79" fmla="*/ 0 h 29015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90152" h="290152">
                <a:moveTo>
                  <a:pt x="108627" y="245403"/>
                </a:moveTo>
                <a:lnTo>
                  <a:pt x="102492" y="254786"/>
                </a:lnTo>
                <a:lnTo>
                  <a:pt x="119814" y="281491"/>
                </a:lnTo>
                <a:lnTo>
                  <a:pt x="172143" y="281491"/>
                </a:lnTo>
                <a:lnTo>
                  <a:pt x="148685" y="245403"/>
                </a:lnTo>
                <a:cubicBezTo>
                  <a:pt x="142911" y="249733"/>
                  <a:pt x="135693" y="251538"/>
                  <a:pt x="128476" y="251538"/>
                </a:cubicBezTo>
                <a:cubicBezTo>
                  <a:pt x="121619" y="251538"/>
                  <a:pt x="114762" y="249733"/>
                  <a:pt x="108627" y="245403"/>
                </a:cubicBezTo>
                <a:close/>
                <a:moveTo>
                  <a:pt x="22375" y="217253"/>
                </a:moveTo>
                <a:lnTo>
                  <a:pt x="8661" y="238546"/>
                </a:lnTo>
                <a:lnTo>
                  <a:pt x="8661" y="281491"/>
                </a:lnTo>
                <a:lnTo>
                  <a:pt x="109349" y="281491"/>
                </a:lnTo>
                <a:lnTo>
                  <a:pt x="67485" y="217253"/>
                </a:lnTo>
                <a:cubicBezTo>
                  <a:pt x="60989" y="222306"/>
                  <a:pt x="53050" y="224832"/>
                  <a:pt x="45110" y="224832"/>
                </a:cubicBezTo>
                <a:cubicBezTo>
                  <a:pt x="36810" y="224832"/>
                  <a:pt x="28871" y="222306"/>
                  <a:pt x="22375" y="217253"/>
                </a:cubicBezTo>
                <a:close/>
                <a:moveTo>
                  <a:pt x="128476" y="214727"/>
                </a:moveTo>
                <a:lnTo>
                  <a:pt x="113679" y="238185"/>
                </a:lnTo>
                <a:cubicBezTo>
                  <a:pt x="122341" y="244320"/>
                  <a:pt x="135332" y="244320"/>
                  <a:pt x="143994" y="238185"/>
                </a:cubicBezTo>
                <a:lnTo>
                  <a:pt x="128476" y="214727"/>
                </a:lnTo>
                <a:close/>
                <a:moveTo>
                  <a:pt x="45110" y="182608"/>
                </a:moveTo>
                <a:lnTo>
                  <a:pt x="27427" y="210036"/>
                </a:lnTo>
                <a:cubicBezTo>
                  <a:pt x="32479" y="214005"/>
                  <a:pt x="38615" y="216171"/>
                  <a:pt x="45110" y="216171"/>
                </a:cubicBezTo>
                <a:cubicBezTo>
                  <a:pt x="51606" y="216171"/>
                  <a:pt x="57741" y="214005"/>
                  <a:pt x="62794" y="210036"/>
                </a:cubicBezTo>
                <a:lnTo>
                  <a:pt x="45110" y="182608"/>
                </a:lnTo>
                <a:close/>
                <a:moveTo>
                  <a:pt x="109358" y="142385"/>
                </a:moveTo>
                <a:cubicBezTo>
                  <a:pt x="102130" y="142385"/>
                  <a:pt x="95986" y="148167"/>
                  <a:pt x="95986" y="155395"/>
                </a:cubicBezTo>
                <a:cubicBezTo>
                  <a:pt x="95986" y="162622"/>
                  <a:pt x="102130" y="168766"/>
                  <a:pt x="109358" y="168766"/>
                </a:cubicBezTo>
                <a:cubicBezTo>
                  <a:pt x="116585" y="168766"/>
                  <a:pt x="122367" y="162622"/>
                  <a:pt x="122367" y="155395"/>
                </a:cubicBezTo>
                <a:cubicBezTo>
                  <a:pt x="122367" y="148167"/>
                  <a:pt x="116585" y="142385"/>
                  <a:pt x="109358" y="142385"/>
                </a:cubicBezTo>
                <a:close/>
                <a:moveTo>
                  <a:pt x="109358" y="133350"/>
                </a:moveTo>
                <a:cubicBezTo>
                  <a:pt x="121283" y="133350"/>
                  <a:pt x="131402" y="143469"/>
                  <a:pt x="131402" y="155395"/>
                </a:cubicBezTo>
                <a:cubicBezTo>
                  <a:pt x="131402" y="167682"/>
                  <a:pt x="121283" y="177439"/>
                  <a:pt x="109358" y="177439"/>
                </a:cubicBezTo>
                <a:cubicBezTo>
                  <a:pt x="97071" y="177439"/>
                  <a:pt x="87313" y="167682"/>
                  <a:pt x="87313" y="155395"/>
                </a:cubicBezTo>
                <a:cubicBezTo>
                  <a:pt x="87313" y="143469"/>
                  <a:pt x="97071" y="133350"/>
                  <a:pt x="109358" y="133350"/>
                </a:cubicBezTo>
                <a:close/>
                <a:moveTo>
                  <a:pt x="8661" y="114401"/>
                </a:moveTo>
                <a:lnTo>
                  <a:pt x="8661" y="222306"/>
                </a:lnTo>
                <a:lnTo>
                  <a:pt x="41141" y="172504"/>
                </a:lnTo>
                <a:cubicBezTo>
                  <a:pt x="42945" y="169977"/>
                  <a:pt x="46915" y="169977"/>
                  <a:pt x="48719" y="172504"/>
                </a:cubicBezTo>
                <a:lnTo>
                  <a:pt x="97079" y="246846"/>
                </a:lnTo>
                <a:lnTo>
                  <a:pt x="124867" y="204262"/>
                </a:lnTo>
                <a:cubicBezTo>
                  <a:pt x="126310" y="201735"/>
                  <a:pt x="130641" y="201735"/>
                  <a:pt x="132445" y="204262"/>
                </a:cubicBezTo>
                <a:lnTo>
                  <a:pt x="175752" y="271025"/>
                </a:lnTo>
                <a:lnTo>
                  <a:pt x="175752" y="114401"/>
                </a:lnTo>
                <a:lnTo>
                  <a:pt x="8661" y="114401"/>
                </a:lnTo>
                <a:close/>
                <a:moveTo>
                  <a:pt x="61350" y="61350"/>
                </a:moveTo>
                <a:lnTo>
                  <a:pt x="61350" y="105739"/>
                </a:lnTo>
                <a:lnTo>
                  <a:pt x="180443" y="105739"/>
                </a:lnTo>
                <a:cubicBezTo>
                  <a:pt x="182608" y="105739"/>
                  <a:pt x="184413" y="107544"/>
                  <a:pt x="184413" y="110070"/>
                </a:cubicBezTo>
                <a:lnTo>
                  <a:pt x="184413" y="228802"/>
                </a:lnTo>
                <a:lnTo>
                  <a:pt x="228802" y="228802"/>
                </a:lnTo>
                <a:lnTo>
                  <a:pt x="228802" y="61350"/>
                </a:lnTo>
                <a:lnTo>
                  <a:pt x="61350" y="61350"/>
                </a:lnTo>
                <a:close/>
                <a:moveTo>
                  <a:pt x="114040" y="8661"/>
                </a:moveTo>
                <a:lnTo>
                  <a:pt x="114040" y="52689"/>
                </a:lnTo>
                <a:lnTo>
                  <a:pt x="233132" y="52689"/>
                </a:lnTo>
                <a:cubicBezTo>
                  <a:pt x="235298" y="52689"/>
                  <a:pt x="237463" y="54854"/>
                  <a:pt x="237463" y="57381"/>
                </a:cubicBezTo>
                <a:lnTo>
                  <a:pt x="237463" y="176112"/>
                </a:lnTo>
                <a:lnTo>
                  <a:pt x="281491" y="176112"/>
                </a:lnTo>
                <a:lnTo>
                  <a:pt x="281491" y="8661"/>
                </a:lnTo>
                <a:lnTo>
                  <a:pt x="114040" y="8661"/>
                </a:lnTo>
                <a:close/>
                <a:moveTo>
                  <a:pt x="110070" y="0"/>
                </a:moveTo>
                <a:lnTo>
                  <a:pt x="285822" y="0"/>
                </a:lnTo>
                <a:cubicBezTo>
                  <a:pt x="288348" y="0"/>
                  <a:pt x="290152" y="1804"/>
                  <a:pt x="290152" y="4691"/>
                </a:cubicBezTo>
                <a:lnTo>
                  <a:pt x="290152" y="180443"/>
                </a:lnTo>
                <a:cubicBezTo>
                  <a:pt x="290152" y="182608"/>
                  <a:pt x="288348" y="184774"/>
                  <a:pt x="285822" y="184774"/>
                </a:cubicBezTo>
                <a:lnTo>
                  <a:pt x="237463" y="184774"/>
                </a:lnTo>
                <a:lnTo>
                  <a:pt x="237463" y="233132"/>
                </a:lnTo>
                <a:cubicBezTo>
                  <a:pt x="237463" y="235659"/>
                  <a:pt x="235298" y="237463"/>
                  <a:pt x="233132" y="237463"/>
                </a:cubicBezTo>
                <a:lnTo>
                  <a:pt x="184413" y="237463"/>
                </a:lnTo>
                <a:lnTo>
                  <a:pt x="184413" y="285822"/>
                </a:lnTo>
                <a:cubicBezTo>
                  <a:pt x="184413" y="288348"/>
                  <a:pt x="182608" y="290152"/>
                  <a:pt x="180443" y="290152"/>
                </a:cubicBezTo>
                <a:lnTo>
                  <a:pt x="4331" y="290152"/>
                </a:lnTo>
                <a:cubicBezTo>
                  <a:pt x="1804" y="290152"/>
                  <a:pt x="0" y="288348"/>
                  <a:pt x="0" y="285822"/>
                </a:cubicBezTo>
                <a:lnTo>
                  <a:pt x="0" y="110070"/>
                </a:lnTo>
                <a:cubicBezTo>
                  <a:pt x="0" y="107544"/>
                  <a:pt x="1804" y="105739"/>
                  <a:pt x="4331" y="105739"/>
                </a:cubicBezTo>
                <a:lnTo>
                  <a:pt x="52689" y="105739"/>
                </a:lnTo>
                <a:lnTo>
                  <a:pt x="52689" y="57381"/>
                </a:lnTo>
                <a:cubicBezTo>
                  <a:pt x="52689" y="54854"/>
                  <a:pt x="54854" y="52689"/>
                  <a:pt x="57020" y="52689"/>
                </a:cubicBezTo>
                <a:lnTo>
                  <a:pt x="105379" y="52689"/>
                </a:lnTo>
                <a:lnTo>
                  <a:pt x="105379" y="4691"/>
                </a:lnTo>
                <a:cubicBezTo>
                  <a:pt x="105379" y="1804"/>
                  <a:pt x="107544" y="0"/>
                  <a:pt x="110070"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36" name="Freeform 1039">
            <a:extLst>
              <a:ext uri="{FF2B5EF4-FFF2-40B4-BE49-F238E27FC236}">
                <a16:creationId xmlns:a16="http://schemas.microsoft.com/office/drawing/2014/main" id="{DBDD9436-4466-8349-8EC1-5F9E21BF7D55}"/>
              </a:ext>
            </a:extLst>
          </p:cNvPr>
          <p:cNvSpPr>
            <a:spLocks noChangeAspect="1" noChangeArrowheads="1"/>
          </p:cNvSpPr>
          <p:nvPr/>
        </p:nvSpPr>
        <p:spPr bwMode="auto">
          <a:xfrm>
            <a:off x="9475702" y="8777505"/>
            <a:ext cx="1397511" cy="1282963"/>
          </a:xfrm>
          <a:custGeom>
            <a:avLst/>
            <a:gdLst>
              <a:gd name="T0" fmla="*/ 138088 w 290151"/>
              <a:gd name="T1" fmla="*/ 204129 h 265981"/>
              <a:gd name="T2" fmla="*/ 133314 w 290151"/>
              <a:gd name="T3" fmla="*/ 208343 h 265981"/>
              <a:gd name="T4" fmla="*/ 134049 w 290151"/>
              <a:gd name="T5" fmla="*/ 199149 h 265981"/>
              <a:gd name="T6" fmla="*/ 136182 w 290151"/>
              <a:gd name="T7" fmla="*/ 185850 h 265981"/>
              <a:gd name="T8" fmla="*/ 132090 w 290151"/>
              <a:gd name="T9" fmla="*/ 190814 h 265981"/>
              <a:gd name="T10" fmla="*/ 131408 w 290151"/>
              <a:gd name="T11" fmla="*/ 182302 h 265981"/>
              <a:gd name="T12" fmla="*/ 132659 w 290151"/>
              <a:gd name="T13" fmla="*/ 167583 h 265981"/>
              <a:gd name="T14" fmla="*/ 128567 w 290151"/>
              <a:gd name="T15" fmla="*/ 173257 h 265981"/>
              <a:gd name="T16" fmla="*/ 127543 w 290151"/>
              <a:gd name="T17" fmla="*/ 165100 h 265981"/>
              <a:gd name="T18" fmla="*/ 214139 w 290151"/>
              <a:gd name="T19" fmla="*/ 162440 h 265981"/>
              <a:gd name="T20" fmla="*/ 209541 w 290151"/>
              <a:gd name="T21" fmla="*/ 166492 h 265981"/>
              <a:gd name="T22" fmla="*/ 210248 w 290151"/>
              <a:gd name="T23" fmla="*/ 157651 h 265981"/>
              <a:gd name="T24" fmla="*/ 125952 w 290151"/>
              <a:gd name="T25" fmla="*/ 151267 h 265981"/>
              <a:gd name="T26" fmla="*/ 122201 w 290151"/>
              <a:gd name="T27" fmla="*/ 157296 h 265981"/>
              <a:gd name="T28" fmla="*/ 120496 w 290151"/>
              <a:gd name="T29" fmla="*/ 149139 h 265981"/>
              <a:gd name="T30" fmla="*/ 212548 w 290151"/>
              <a:gd name="T31" fmla="*/ 144147 h 265981"/>
              <a:gd name="T32" fmla="*/ 208304 w 290151"/>
              <a:gd name="T33" fmla="*/ 149303 h 265981"/>
              <a:gd name="T34" fmla="*/ 207597 w 290151"/>
              <a:gd name="T35" fmla="*/ 140464 h 265981"/>
              <a:gd name="T36" fmla="*/ 117821 w 290151"/>
              <a:gd name="T37" fmla="*/ 136193 h 265981"/>
              <a:gd name="T38" fmla="*/ 113596 w 290151"/>
              <a:gd name="T39" fmla="*/ 142931 h 265981"/>
              <a:gd name="T40" fmla="*/ 111291 w 290151"/>
              <a:gd name="T41" fmla="*/ 134774 h 265981"/>
              <a:gd name="T42" fmla="*/ 99745 w 290151"/>
              <a:gd name="T43" fmla="*/ 126471 h 265981"/>
              <a:gd name="T44" fmla="*/ 99693 w 290151"/>
              <a:gd name="T45" fmla="*/ 126439 h 265981"/>
              <a:gd name="T46" fmla="*/ 209049 w 290151"/>
              <a:gd name="T47" fmla="*/ 126084 h 265981"/>
              <a:gd name="T48" fmla="*/ 205298 w 290151"/>
              <a:gd name="T49" fmla="*/ 131758 h 265981"/>
              <a:gd name="T50" fmla="*/ 203933 w 290151"/>
              <a:gd name="T51" fmla="*/ 123246 h 265981"/>
              <a:gd name="T52" fmla="*/ 106513 w 290151"/>
              <a:gd name="T53" fmla="*/ 121472 h 265981"/>
              <a:gd name="T54" fmla="*/ 103103 w 290151"/>
              <a:gd name="T55" fmla="*/ 128567 h 265981"/>
              <a:gd name="T56" fmla="*/ 100716 w 290151"/>
              <a:gd name="T57" fmla="*/ 120409 h 265981"/>
              <a:gd name="T58" fmla="*/ 202221 w 290151"/>
              <a:gd name="T59" fmla="*/ 109413 h 265981"/>
              <a:gd name="T60" fmla="*/ 197764 w 290151"/>
              <a:gd name="T61" fmla="*/ 115797 h 265981"/>
              <a:gd name="T62" fmla="*/ 194050 w 290151"/>
              <a:gd name="T63" fmla="*/ 113315 h 265981"/>
              <a:gd name="T64" fmla="*/ 186655 w 290151"/>
              <a:gd name="T65" fmla="*/ 93275 h 265981"/>
              <a:gd name="T66" fmla="*/ 191429 w 290151"/>
              <a:gd name="T67" fmla="*/ 100724 h 265981"/>
              <a:gd name="T68" fmla="*/ 185631 w 290151"/>
              <a:gd name="T69" fmla="*/ 99305 h 265981"/>
              <a:gd name="T70" fmla="*/ 69101 w 290151"/>
              <a:gd name="T71" fmla="*/ 92512 h 265981"/>
              <a:gd name="T72" fmla="*/ 69101 w 290151"/>
              <a:gd name="T73" fmla="*/ 258748 h 265981"/>
              <a:gd name="T74" fmla="*/ 76336 w 290151"/>
              <a:gd name="T75" fmla="*/ 157200 h 265981"/>
              <a:gd name="T76" fmla="*/ 69101 w 290151"/>
              <a:gd name="T77" fmla="*/ 92512 h 265981"/>
              <a:gd name="T78" fmla="*/ 184279 w 290151"/>
              <a:gd name="T79" fmla="*/ 79974 h 265981"/>
              <a:gd name="T80" fmla="*/ 180437 w 290151"/>
              <a:gd name="T81" fmla="*/ 87068 h 265981"/>
              <a:gd name="T82" fmla="*/ 177749 w 290151"/>
              <a:gd name="T83" fmla="*/ 79265 h 265981"/>
              <a:gd name="T84" fmla="*/ 85020 w 290151"/>
              <a:gd name="T85" fmla="*/ 157200 h 265981"/>
              <a:gd name="T86" fmla="*/ 200428 w 290151"/>
              <a:gd name="T87" fmla="*/ 181774 h 265981"/>
              <a:gd name="T88" fmla="*/ 163887 w 290151"/>
              <a:gd name="T89" fmla="*/ 70468 h 265981"/>
              <a:gd name="T90" fmla="*/ 221773 w 290151"/>
              <a:gd name="T91" fmla="*/ 10479 h 265981"/>
              <a:gd name="T92" fmla="*/ 221773 w 290151"/>
              <a:gd name="T93" fmla="*/ 176352 h 265981"/>
              <a:gd name="T94" fmla="*/ 221773 w 290151"/>
              <a:gd name="T95" fmla="*/ 10479 h 265981"/>
              <a:gd name="T96" fmla="*/ 224667 w 290151"/>
              <a:gd name="T97" fmla="*/ 1083 h 265981"/>
              <a:gd name="T98" fmla="*/ 221773 w 290151"/>
              <a:gd name="T99" fmla="*/ 185387 h 265981"/>
              <a:gd name="T100" fmla="*/ 145436 w 290151"/>
              <a:gd name="T101" fmla="*/ 226223 h 265981"/>
              <a:gd name="T102" fmla="*/ 69101 w 290151"/>
              <a:gd name="T103" fmla="*/ 267421 h 265981"/>
              <a:gd name="T104" fmla="*/ 66206 w 290151"/>
              <a:gd name="T105" fmla="*/ 83477 h 265981"/>
              <a:gd name="T106" fmla="*/ 91892 w 290151"/>
              <a:gd name="T107" fmla="*/ 102993 h 265981"/>
              <a:gd name="T108" fmla="*/ 147970 w 290151"/>
              <a:gd name="T109" fmla="*/ 42281 h 265981"/>
              <a:gd name="T110" fmla="*/ 219240 w 290151"/>
              <a:gd name="T111" fmla="*/ 1083 h 265981"/>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0151" h="265981">
                <a:moveTo>
                  <a:pt x="133716" y="198077"/>
                </a:moveTo>
                <a:cubicBezTo>
                  <a:pt x="135914" y="198077"/>
                  <a:pt x="137745" y="200363"/>
                  <a:pt x="137745" y="203030"/>
                </a:cubicBezTo>
                <a:cubicBezTo>
                  <a:pt x="137745" y="205697"/>
                  <a:pt x="135547" y="207221"/>
                  <a:pt x="133349" y="207221"/>
                </a:cubicBezTo>
                <a:lnTo>
                  <a:pt x="132983" y="207221"/>
                </a:lnTo>
                <a:cubicBezTo>
                  <a:pt x="130418" y="207221"/>
                  <a:pt x="128587" y="204935"/>
                  <a:pt x="128587" y="202268"/>
                </a:cubicBezTo>
                <a:cubicBezTo>
                  <a:pt x="128953" y="199601"/>
                  <a:pt x="131151" y="198077"/>
                  <a:pt x="133716" y="198077"/>
                </a:cubicBezTo>
                <a:close/>
                <a:moveTo>
                  <a:pt x="131082" y="181321"/>
                </a:moveTo>
                <a:cubicBezTo>
                  <a:pt x="133463" y="180615"/>
                  <a:pt x="135504" y="182379"/>
                  <a:pt x="135844" y="184849"/>
                </a:cubicBezTo>
                <a:cubicBezTo>
                  <a:pt x="136185" y="187318"/>
                  <a:pt x="134484" y="189082"/>
                  <a:pt x="132102" y="189787"/>
                </a:cubicBezTo>
                <a:lnTo>
                  <a:pt x="131762" y="189787"/>
                </a:lnTo>
                <a:cubicBezTo>
                  <a:pt x="129721" y="189787"/>
                  <a:pt x="127680" y="188376"/>
                  <a:pt x="127680" y="185907"/>
                </a:cubicBezTo>
                <a:cubicBezTo>
                  <a:pt x="127000" y="183790"/>
                  <a:pt x="128701" y="181674"/>
                  <a:pt x="131082" y="181321"/>
                </a:cubicBezTo>
                <a:close/>
                <a:moveTo>
                  <a:pt x="127227" y="164211"/>
                </a:moveTo>
                <a:cubicBezTo>
                  <a:pt x="129268" y="163152"/>
                  <a:pt x="131649" y="164563"/>
                  <a:pt x="132329" y="166680"/>
                </a:cubicBezTo>
                <a:cubicBezTo>
                  <a:pt x="133010" y="169149"/>
                  <a:pt x="131989" y="171619"/>
                  <a:pt x="129608" y="172324"/>
                </a:cubicBezTo>
                <a:cubicBezTo>
                  <a:pt x="129268" y="172324"/>
                  <a:pt x="128587" y="172324"/>
                  <a:pt x="128247" y="172324"/>
                </a:cubicBezTo>
                <a:cubicBezTo>
                  <a:pt x="126886" y="172324"/>
                  <a:pt x="125185" y="171266"/>
                  <a:pt x="124505" y="169502"/>
                </a:cubicBezTo>
                <a:cubicBezTo>
                  <a:pt x="123825" y="167386"/>
                  <a:pt x="124845" y="164916"/>
                  <a:pt x="127227" y="164211"/>
                </a:cubicBezTo>
                <a:close/>
                <a:moveTo>
                  <a:pt x="209726" y="156802"/>
                </a:moveTo>
                <a:cubicBezTo>
                  <a:pt x="212196" y="157169"/>
                  <a:pt x="213959" y="159367"/>
                  <a:pt x="213607" y="161565"/>
                </a:cubicBezTo>
                <a:cubicBezTo>
                  <a:pt x="213607" y="164129"/>
                  <a:pt x="211843" y="165961"/>
                  <a:pt x="209373" y="165961"/>
                </a:cubicBezTo>
                <a:cubicBezTo>
                  <a:pt x="209373" y="165961"/>
                  <a:pt x="209373" y="165961"/>
                  <a:pt x="209021" y="165595"/>
                </a:cubicBezTo>
                <a:cubicBezTo>
                  <a:pt x="206904" y="165595"/>
                  <a:pt x="204787" y="163396"/>
                  <a:pt x="205140" y="161198"/>
                </a:cubicBezTo>
                <a:cubicBezTo>
                  <a:pt x="205140" y="158634"/>
                  <a:pt x="207257" y="156802"/>
                  <a:pt x="209726" y="156802"/>
                </a:cubicBezTo>
                <a:close/>
                <a:moveTo>
                  <a:pt x="120196" y="148336"/>
                </a:moveTo>
                <a:cubicBezTo>
                  <a:pt x="122237" y="147277"/>
                  <a:pt x="124619" y="148336"/>
                  <a:pt x="125639" y="150452"/>
                </a:cubicBezTo>
                <a:cubicBezTo>
                  <a:pt x="126660" y="152569"/>
                  <a:pt x="125979" y="155038"/>
                  <a:pt x="123938" y="156097"/>
                </a:cubicBezTo>
                <a:cubicBezTo>
                  <a:pt x="123258" y="156449"/>
                  <a:pt x="122577" y="156449"/>
                  <a:pt x="121897" y="156449"/>
                </a:cubicBezTo>
                <a:cubicBezTo>
                  <a:pt x="120536" y="156449"/>
                  <a:pt x="118835" y="155744"/>
                  <a:pt x="118155" y="154333"/>
                </a:cubicBezTo>
                <a:cubicBezTo>
                  <a:pt x="117475" y="151863"/>
                  <a:pt x="118155" y="149394"/>
                  <a:pt x="120196" y="148336"/>
                </a:cubicBezTo>
                <a:close/>
                <a:moveTo>
                  <a:pt x="207081" y="139707"/>
                </a:moveTo>
                <a:cubicBezTo>
                  <a:pt x="209550" y="139340"/>
                  <a:pt x="211667" y="140806"/>
                  <a:pt x="212020" y="143370"/>
                </a:cubicBezTo>
                <a:cubicBezTo>
                  <a:pt x="212372" y="145934"/>
                  <a:pt x="210961" y="148133"/>
                  <a:pt x="208492" y="148499"/>
                </a:cubicBezTo>
                <a:cubicBezTo>
                  <a:pt x="208139" y="148499"/>
                  <a:pt x="207786" y="148499"/>
                  <a:pt x="207786" y="148499"/>
                </a:cubicBezTo>
                <a:cubicBezTo>
                  <a:pt x="205670" y="148499"/>
                  <a:pt x="203906" y="147034"/>
                  <a:pt x="203553" y="144835"/>
                </a:cubicBezTo>
                <a:cubicBezTo>
                  <a:pt x="203200" y="142271"/>
                  <a:pt x="204611" y="140073"/>
                  <a:pt x="207081" y="139707"/>
                </a:cubicBezTo>
                <a:close/>
                <a:moveTo>
                  <a:pt x="111015" y="134049"/>
                </a:moveTo>
                <a:cubicBezTo>
                  <a:pt x="113314" y="132990"/>
                  <a:pt x="115996" y="133343"/>
                  <a:pt x="117529" y="135460"/>
                </a:cubicBezTo>
                <a:cubicBezTo>
                  <a:pt x="118679" y="137576"/>
                  <a:pt x="117912" y="140046"/>
                  <a:pt x="115996" y="141457"/>
                </a:cubicBezTo>
                <a:cubicBezTo>
                  <a:pt x="115230" y="141810"/>
                  <a:pt x="114081" y="142162"/>
                  <a:pt x="113314" y="142162"/>
                </a:cubicBezTo>
                <a:cubicBezTo>
                  <a:pt x="111781" y="142162"/>
                  <a:pt x="110249" y="141457"/>
                  <a:pt x="109482" y="140046"/>
                </a:cubicBezTo>
                <a:cubicBezTo>
                  <a:pt x="107950" y="137929"/>
                  <a:pt x="108716" y="135460"/>
                  <a:pt x="111015" y="134049"/>
                </a:cubicBezTo>
                <a:close/>
                <a:moveTo>
                  <a:pt x="99445" y="125758"/>
                </a:moveTo>
                <a:lnTo>
                  <a:pt x="99497" y="125790"/>
                </a:lnTo>
                <a:lnTo>
                  <a:pt x="99445" y="126111"/>
                </a:lnTo>
                <a:lnTo>
                  <a:pt x="99445" y="125758"/>
                </a:lnTo>
                <a:close/>
                <a:moveTo>
                  <a:pt x="203427" y="122583"/>
                </a:moveTo>
                <a:cubicBezTo>
                  <a:pt x="205468" y="121877"/>
                  <a:pt x="207849" y="122936"/>
                  <a:pt x="208530" y="125405"/>
                </a:cubicBezTo>
                <a:cubicBezTo>
                  <a:pt x="209210" y="127522"/>
                  <a:pt x="208190" y="129991"/>
                  <a:pt x="205808" y="130697"/>
                </a:cubicBezTo>
                <a:cubicBezTo>
                  <a:pt x="205468" y="130697"/>
                  <a:pt x="205128" y="131049"/>
                  <a:pt x="204788" y="131049"/>
                </a:cubicBezTo>
                <a:cubicBezTo>
                  <a:pt x="202747" y="131049"/>
                  <a:pt x="201386" y="129638"/>
                  <a:pt x="200706" y="128227"/>
                </a:cubicBezTo>
                <a:cubicBezTo>
                  <a:pt x="200025" y="125758"/>
                  <a:pt x="201046" y="123288"/>
                  <a:pt x="203427" y="122583"/>
                </a:cubicBezTo>
                <a:close/>
                <a:moveTo>
                  <a:pt x="100466" y="119760"/>
                </a:moveTo>
                <a:cubicBezTo>
                  <a:pt x="102167" y="118702"/>
                  <a:pt x="104888" y="118702"/>
                  <a:pt x="106249" y="120818"/>
                </a:cubicBezTo>
                <a:cubicBezTo>
                  <a:pt x="107610" y="122583"/>
                  <a:pt x="107269" y="125405"/>
                  <a:pt x="105228" y="126816"/>
                </a:cubicBezTo>
                <a:cubicBezTo>
                  <a:pt x="104548" y="127522"/>
                  <a:pt x="103868" y="127874"/>
                  <a:pt x="102847" y="127874"/>
                </a:cubicBezTo>
                <a:lnTo>
                  <a:pt x="99497" y="125790"/>
                </a:lnTo>
                <a:lnTo>
                  <a:pt x="100466" y="119760"/>
                </a:lnTo>
                <a:close/>
                <a:moveTo>
                  <a:pt x="195421" y="106707"/>
                </a:moveTo>
                <a:cubicBezTo>
                  <a:pt x="197643" y="106002"/>
                  <a:pt x="200607" y="106707"/>
                  <a:pt x="201719" y="108824"/>
                </a:cubicBezTo>
                <a:cubicBezTo>
                  <a:pt x="202830" y="110941"/>
                  <a:pt x="201719" y="113410"/>
                  <a:pt x="199495" y="114468"/>
                </a:cubicBezTo>
                <a:cubicBezTo>
                  <a:pt x="198755" y="114821"/>
                  <a:pt x="198014" y="115174"/>
                  <a:pt x="197273" y="115174"/>
                </a:cubicBezTo>
                <a:cubicBezTo>
                  <a:pt x="195791" y="115174"/>
                  <a:pt x="194309" y="114116"/>
                  <a:pt x="193198" y="112705"/>
                </a:cubicBezTo>
                <a:lnTo>
                  <a:pt x="193568" y="112705"/>
                </a:lnTo>
                <a:cubicBezTo>
                  <a:pt x="192087" y="110588"/>
                  <a:pt x="193198" y="107766"/>
                  <a:pt x="195421" y="106707"/>
                </a:cubicBezTo>
                <a:close/>
                <a:moveTo>
                  <a:pt x="186191" y="92773"/>
                </a:moveTo>
                <a:cubicBezTo>
                  <a:pt x="188232" y="91715"/>
                  <a:pt x="190953" y="92420"/>
                  <a:pt x="192314" y="94184"/>
                </a:cubicBezTo>
                <a:cubicBezTo>
                  <a:pt x="193335" y="96301"/>
                  <a:pt x="192654" y="98770"/>
                  <a:pt x="190953" y="100181"/>
                </a:cubicBezTo>
                <a:cubicBezTo>
                  <a:pt x="190273" y="100534"/>
                  <a:pt x="189252" y="100887"/>
                  <a:pt x="188912" y="100887"/>
                </a:cubicBezTo>
                <a:cubicBezTo>
                  <a:pt x="187552" y="100887"/>
                  <a:pt x="185851" y="100181"/>
                  <a:pt x="185170" y="98770"/>
                </a:cubicBezTo>
                <a:cubicBezTo>
                  <a:pt x="184150" y="96654"/>
                  <a:pt x="184490" y="94184"/>
                  <a:pt x="186191" y="92773"/>
                </a:cubicBezTo>
                <a:close/>
                <a:moveTo>
                  <a:pt x="68929" y="92014"/>
                </a:moveTo>
                <a:cubicBezTo>
                  <a:pt x="56659" y="103157"/>
                  <a:pt x="8661" y="149165"/>
                  <a:pt x="8661" y="197329"/>
                </a:cubicBezTo>
                <a:cubicBezTo>
                  <a:pt x="8661" y="230397"/>
                  <a:pt x="35727" y="257354"/>
                  <a:pt x="68929" y="257354"/>
                </a:cubicBezTo>
                <a:cubicBezTo>
                  <a:pt x="93108" y="257354"/>
                  <a:pt x="114039" y="242618"/>
                  <a:pt x="123422" y="221770"/>
                </a:cubicBezTo>
                <a:cubicBezTo>
                  <a:pt x="95995" y="212425"/>
                  <a:pt x="76146" y="186905"/>
                  <a:pt x="76146" y="156353"/>
                </a:cubicBezTo>
                <a:cubicBezTo>
                  <a:pt x="76146" y="140538"/>
                  <a:pt x="80838" y="125083"/>
                  <a:pt x="87334" y="111064"/>
                </a:cubicBezTo>
                <a:cubicBezTo>
                  <a:pt x="79394" y="102078"/>
                  <a:pt x="72538" y="95249"/>
                  <a:pt x="68929" y="92014"/>
                </a:cubicBezTo>
                <a:close/>
                <a:moveTo>
                  <a:pt x="177307" y="78838"/>
                </a:moveTo>
                <a:cubicBezTo>
                  <a:pt x="179223" y="77427"/>
                  <a:pt x="182288" y="77780"/>
                  <a:pt x="183821" y="79543"/>
                </a:cubicBezTo>
                <a:cubicBezTo>
                  <a:pt x="185354" y="81660"/>
                  <a:pt x="184970" y="84130"/>
                  <a:pt x="183055" y="85541"/>
                </a:cubicBezTo>
                <a:cubicBezTo>
                  <a:pt x="181905" y="86246"/>
                  <a:pt x="181139" y="86599"/>
                  <a:pt x="179989" y="86599"/>
                </a:cubicBezTo>
                <a:cubicBezTo>
                  <a:pt x="178456" y="86599"/>
                  <a:pt x="177307" y="85893"/>
                  <a:pt x="176541" y="84835"/>
                </a:cubicBezTo>
                <a:cubicBezTo>
                  <a:pt x="174625" y="82718"/>
                  <a:pt x="175391" y="80249"/>
                  <a:pt x="177307" y="78838"/>
                </a:cubicBezTo>
                <a:close/>
                <a:moveTo>
                  <a:pt x="145075" y="51398"/>
                </a:moveTo>
                <a:cubicBezTo>
                  <a:pt x="132805" y="62181"/>
                  <a:pt x="84808" y="107829"/>
                  <a:pt x="84808" y="156353"/>
                </a:cubicBezTo>
                <a:cubicBezTo>
                  <a:pt x="84808" y="189421"/>
                  <a:pt x="111874" y="216379"/>
                  <a:pt x="145075" y="216379"/>
                </a:cubicBezTo>
                <a:cubicBezTo>
                  <a:pt x="169615" y="216379"/>
                  <a:pt x="190547" y="201642"/>
                  <a:pt x="199930" y="180795"/>
                </a:cubicBezTo>
                <a:cubicBezTo>
                  <a:pt x="172142" y="171809"/>
                  <a:pt x="152293" y="145930"/>
                  <a:pt x="152293" y="115737"/>
                </a:cubicBezTo>
                <a:cubicBezTo>
                  <a:pt x="152293" y="99562"/>
                  <a:pt x="156985" y="84107"/>
                  <a:pt x="163480" y="70089"/>
                </a:cubicBezTo>
                <a:cubicBezTo>
                  <a:pt x="155902" y="61103"/>
                  <a:pt x="148684" y="54633"/>
                  <a:pt x="145075" y="51398"/>
                </a:cubicBezTo>
                <a:close/>
                <a:moveTo>
                  <a:pt x="221222" y="10423"/>
                </a:moveTo>
                <a:cubicBezTo>
                  <a:pt x="208952" y="21206"/>
                  <a:pt x="160954" y="67213"/>
                  <a:pt x="160954" y="115737"/>
                </a:cubicBezTo>
                <a:cubicBezTo>
                  <a:pt x="160954" y="148446"/>
                  <a:pt x="188381" y="175403"/>
                  <a:pt x="221222" y="175403"/>
                </a:cubicBezTo>
                <a:cubicBezTo>
                  <a:pt x="254424" y="175403"/>
                  <a:pt x="281129" y="148446"/>
                  <a:pt x="281129" y="115737"/>
                </a:cubicBezTo>
                <a:cubicBezTo>
                  <a:pt x="281129" y="67213"/>
                  <a:pt x="233492" y="21206"/>
                  <a:pt x="221222" y="10423"/>
                </a:cubicBezTo>
                <a:close/>
                <a:moveTo>
                  <a:pt x="218696" y="1077"/>
                </a:moveTo>
                <a:cubicBezTo>
                  <a:pt x="219779" y="-360"/>
                  <a:pt x="222305" y="-360"/>
                  <a:pt x="224109" y="1077"/>
                </a:cubicBezTo>
                <a:cubicBezTo>
                  <a:pt x="226636" y="3234"/>
                  <a:pt x="290151" y="56430"/>
                  <a:pt x="290151" y="115737"/>
                </a:cubicBezTo>
                <a:cubicBezTo>
                  <a:pt x="290151" y="153478"/>
                  <a:pt x="259115" y="184389"/>
                  <a:pt x="221222" y="184389"/>
                </a:cubicBezTo>
                <a:cubicBezTo>
                  <a:pt x="216892" y="184389"/>
                  <a:pt x="212561" y="183670"/>
                  <a:pt x="208231" y="182952"/>
                </a:cubicBezTo>
                <a:cubicBezTo>
                  <a:pt x="197764" y="207753"/>
                  <a:pt x="173585" y="225005"/>
                  <a:pt x="145075" y="225005"/>
                </a:cubicBezTo>
                <a:cubicBezTo>
                  <a:pt x="140384" y="225005"/>
                  <a:pt x="136414" y="224646"/>
                  <a:pt x="132083" y="223927"/>
                </a:cubicBezTo>
                <a:cubicBezTo>
                  <a:pt x="121618" y="248369"/>
                  <a:pt x="97439" y="265981"/>
                  <a:pt x="68929" y="265981"/>
                </a:cubicBezTo>
                <a:cubicBezTo>
                  <a:pt x="30675" y="265981"/>
                  <a:pt x="0" y="235069"/>
                  <a:pt x="0" y="197329"/>
                </a:cubicBezTo>
                <a:cubicBezTo>
                  <a:pt x="0" y="138022"/>
                  <a:pt x="63515" y="85185"/>
                  <a:pt x="66042" y="83028"/>
                </a:cubicBezTo>
                <a:cubicBezTo>
                  <a:pt x="67485" y="81591"/>
                  <a:pt x="70011" y="81591"/>
                  <a:pt x="71816" y="83028"/>
                </a:cubicBezTo>
                <a:cubicBezTo>
                  <a:pt x="72538" y="83747"/>
                  <a:pt x="81199" y="90936"/>
                  <a:pt x="91664" y="102438"/>
                </a:cubicBezTo>
                <a:cubicBezTo>
                  <a:pt x="110791" y="67932"/>
                  <a:pt x="140384" y="43491"/>
                  <a:pt x="142188" y="42053"/>
                </a:cubicBezTo>
                <a:cubicBezTo>
                  <a:pt x="143993" y="40615"/>
                  <a:pt x="146158" y="40615"/>
                  <a:pt x="147602" y="42053"/>
                </a:cubicBezTo>
                <a:cubicBezTo>
                  <a:pt x="148684" y="42772"/>
                  <a:pt x="157345" y="49961"/>
                  <a:pt x="168172" y="61462"/>
                </a:cubicBezTo>
                <a:cubicBezTo>
                  <a:pt x="186938" y="27316"/>
                  <a:pt x="216531" y="2515"/>
                  <a:pt x="218696" y="1077"/>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40" name="TextBox 39">
            <a:extLst>
              <a:ext uri="{FF2B5EF4-FFF2-40B4-BE49-F238E27FC236}">
                <a16:creationId xmlns:a16="http://schemas.microsoft.com/office/drawing/2014/main" id="{05D34336-A720-EA4E-88B1-E8159EB845C9}"/>
              </a:ext>
            </a:extLst>
          </p:cNvPr>
          <p:cNvSpPr txBox="1"/>
          <p:nvPr/>
        </p:nvSpPr>
        <p:spPr>
          <a:xfrm>
            <a:off x="15983770" y="3806489"/>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41" name="Subtitle 2">
            <a:extLst>
              <a:ext uri="{FF2B5EF4-FFF2-40B4-BE49-F238E27FC236}">
                <a16:creationId xmlns:a16="http://schemas.microsoft.com/office/drawing/2014/main" id="{5386745C-499C-554B-8C30-D02658E16506}"/>
              </a:ext>
            </a:extLst>
          </p:cNvPr>
          <p:cNvSpPr txBox="1">
            <a:spLocks/>
          </p:cNvSpPr>
          <p:nvPr/>
        </p:nvSpPr>
        <p:spPr>
          <a:xfrm>
            <a:off x="15873225" y="4677499"/>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2" name="TextBox 41">
            <a:extLst>
              <a:ext uri="{FF2B5EF4-FFF2-40B4-BE49-F238E27FC236}">
                <a16:creationId xmlns:a16="http://schemas.microsoft.com/office/drawing/2014/main" id="{57784508-27A6-594B-8F09-8352389A1BEF}"/>
              </a:ext>
            </a:extLst>
          </p:cNvPr>
          <p:cNvSpPr txBox="1"/>
          <p:nvPr/>
        </p:nvSpPr>
        <p:spPr>
          <a:xfrm>
            <a:off x="17016654" y="8325440"/>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43" name="Subtitle 2">
            <a:extLst>
              <a:ext uri="{FF2B5EF4-FFF2-40B4-BE49-F238E27FC236}">
                <a16:creationId xmlns:a16="http://schemas.microsoft.com/office/drawing/2014/main" id="{629C88DD-6B68-4648-A9EE-DFF096C73D94}"/>
              </a:ext>
            </a:extLst>
          </p:cNvPr>
          <p:cNvSpPr txBox="1">
            <a:spLocks/>
          </p:cNvSpPr>
          <p:nvPr/>
        </p:nvSpPr>
        <p:spPr>
          <a:xfrm>
            <a:off x="16906109" y="9196450"/>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4" name="TextBox 43">
            <a:extLst>
              <a:ext uri="{FF2B5EF4-FFF2-40B4-BE49-F238E27FC236}">
                <a16:creationId xmlns:a16="http://schemas.microsoft.com/office/drawing/2014/main" id="{0747AFA0-9D9D-294C-97F7-00094E2C23E5}"/>
              </a:ext>
            </a:extLst>
          </p:cNvPr>
          <p:cNvSpPr txBox="1"/>
          <p:nvPr/>
        </p:nvSpPr>
        <p:spPr>
          <a:xfrm>
            <a:off x="4912132" y="3806489"/>
            <a:ext cx="256672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STRUCTURE</a:t>
            </a:r>
          </a:p>
        </p:txBody>
      </p:sp>
      <p:sp>
        <p:nvSpPr>
          <p:cNvPr id="45" name="Subtitle 2">
            <a:extLst>
              <a:ext uri="{FF2B5EF4-FFF2-40B4-BE49-F238E27FC236}">
                <a16:creationId xmlns:a16="http://schemas.microsoft.com/office/drawing/2014/main" id="{99EF8693-D776-7947-A521-4CF306BDAE3F}"/>
              </a:ext>
            </a:extLst>
          </p:cNvPr>
          <p:cNvSpPr txBox="1">
            <a:spLocks/>
          </p:cNvSpPr>
          <p:nvPr/>
        </p:nvSpPr>
        <p:spPr>
          <a:xfrm>
            <a:off x="1134821" y="4677499"/>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6" name="TextBox 45">
            <a:extLst>
              <a:ext uri="{FF2B5EF4-FFF2-40B4-BE49-F238E27FC236}">
                <a16:creationId xmlns:a16="http://schemas.microsoft.com/office/drawing/2014/main" id="{70039F47-29C6-8F46-9937-A09C2F91E317}"/>
              </a:ext>
            </a:extLst>
          </p:cNvPr>
          <p:cNvSpPr txBox="1"/>
          <p:nvPr/>
        </p:nvSpPr>
        <p:spPr>
          <a:xfrm>
            <a:off x="5218280" y="9059189"/>
            <a:ext cx="2566729"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STRUCTURE</a:t>
            </a:r>
          </a:p>
        </p:txBody>
      </p:sp>
      <p:sp>
        <p:nvSpPr>
          <p:cNvPr id="47" name="Subtitle 2">
            <a:extLst>
              <a:ext uri="{FF2B5EF4-FFF2-40B4-BE49-F238E27FC236}">
                <a16:creationId xmlns:a16="http://schemas.microsoft.com/office/drawing/2014/main" id="{ED6655E3-1012-BF45-841E-27C2B94DC47A}"/>
              </a:ext>
            </a:extLst>
          </p:cNvPr>
          <p:cNvSpPr txBox="1">
            <a:spLocks/>
          </p:cNvSpPr>
          <p:nvPr/>
        </p:nvSpPr>
        <p:spPr>
          <a:xfrm>
            <a:off x="1440969" y="9930199"/>
            <a:ext cx="6458340" cy="1115500"/>
          </a:xfrm>
          <a:prstGeom prst="rect">
            <a:avLst/>
          </a:prstGeom>
        </p:spPr>
        <p:txBody>
          <a:bodyPr vert="horz" wrap="square" lIns="182880" tIns="108745" rIns="18288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37" name="TextBox 36">
            <a:extLst>
              <a:ext uri="{FF2B5EF4-FFF2-40B4-BE49-F238E27FC236}">
                <a16:creationId xmlns:a16="http://schemas.microsoft.com/office/drawing/2014/main" id="{32F87E0B-2406-2B4B-A7A8-A82895E6A9B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9" name="TextBox 38">
            <a:extLst>
              <a:ext uri="{FF2B5EF4-FFF2-40B4-BE49-F238E27FC236}">
                <a16:creationId xmlns:a16="http://schemas.microsoft.com/office/drawing/2014/main" id="{96D0A155-03FA-9F4B-B68B-D3732BA8719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082772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a:extLst>
              <a:ext uri="{FF2B5EF4-FFF2-40B4-BE49-F238E27FC236}">
                <a16:creationId xmlns:a16="http://schemas.microsoft.com/office/drawing/2014/main" id="{A03721B1-F99D-6943-A9E5-AC62AAD205B6}"/>
              </a:ext>
            </a:extLst>
          </p:cNvPr>
          <p:cNvSpPr/>
          <p:nvPr/>
        </p:nvSpPr>
        <p:spPr>
          <a:xfrm>
            <a:off x="1" y="1785"/>
            <a:ext cx="12188835" cy="13712430"/>
          </a:xfrm>
          <a:custGeom>
            <a:avLst/>
            <a:gdLst>
              <a:gd name="connsiteX0" fmla="*/ 1197256 w 6096005"/>
              <a:gd name="connsiteY0" fmla="*/ 0 h 6858001"/>
              <a:gd name="connsiteX1" fmla="*/ 3311250 w 6096005"/>
              <a:gd name="connsiteY1" fmla="*/ 0 h 6858001"/>
              <a:gd name="connsiteX2" fmla="*/ 6096005 w 6096005"/>
              <a:gd name="connsiteY2" fmla="*/ 4823338 h 6858001"/>
              <a:gd name="connsiteX3" fmla="*/ 2571866 w 6096005"/>
              <a:gd name="connsiteY3" fmla="*/ 6858001 h 6858001"/>
              <a:gd name="connsiteX4" fmla="*/ 0 w 6096005"/>
              <a:gd name="connsiteY4" fmla="*/ 6858001 h 6858001"/>
              <a:gd name="connsiteX5" fmla="*/ 0 w 6096005"/>
              <a:gd name="connsiteY5" fmla="*/ 691236 h 6858001"/>
              <a:gd name="connsiteX6" fmla="*/ 1197256 w 6096005"/>
              <a:gd name="connsiteY6"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5" h="6858001">
                <a:moveTo>
                  <a:pt x="1197256" y="0"/>
                </a:moveTo>
                <a:lnTo>
                  <a:pt x="3311250" y="0"/>
                </a:lnTo>
                <a:lnTo>
                  <a:pt x="6096005" y="4823338"/>
                </a:lnTo>
                <a:lnTo>
                  <a:pt x="2571866" y="6858001"/>
                </a:lnTo>
                <a:lnTo>
                  <a:pt x="0" y="6858001"/>
                </a:lnTo>
                <a:lnTo>
                  <a:pt x="0" y="691236"/>
                </a:lnTo>
                <a:lnTo>
                  <a:pt x="1197256" y="0"/>
                </a:ln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 name="Freeform 2">
            <a:extLst>
              <a:ext uri="{FF2B5EF4-FFF2-40B4-BE49-F238E27FC236}">
                <a16:creationId xmlns:a16="http://schemas.microsoft.com/office/drawing/2014/main" id="{E9501827-D132-5546-ABBD-A4986C8B9112}"/>
              </a:ext>
            </a:extLst>
          </p:cNvPr>
          <p:cNvSpPr/>
          <p:nvPr/>
        </p:nvSpPr>
        <p:spPr>
          <a:xfrm>
            <a:off x="-2" y="1785"/>
            <a:ext cx="9801707" cy="13712430"/>
          </a:xfrm>
          <a:custGeom>
            <a:avLst/>
            <a:gdLst>
              <a:gd name="connsiteX0" fmla="*/ 0 w 4902130"/>
              <a:gd name="connsiteY0" fmla="*/ 0 h 6858001"/>
              <a:gd name="connsiteX1" fmla="*/ 2280245 w 4902130"/>
              <a:gd name="connsiteY1" fmla="*/ 0 h 6858001"/>
              <a:gd name="connsiteX2" fmla="*/ 4902130 w 4902130"/>
              <a:gd name="connsiteY2" fmla="*/ 4541238 h 6858001"/>
              <a:gd name="connsiteX3" fmla="*/ 889379 w 4902130"/>
              <a:gd name="connsiteY3" fmla="*/ 6858001 h 6858001"/>
              <a:gd name="connsiteX4" fmla="*/ 0 w 4902130"/>
              <a:gd name="connsiteY4" fmla="*/ 6858001 h 6858001"/>
              <a:gd name="connsiteX5" fmla="*/ 0 w 4902130"/>
              <a:gd name="connsiteY5"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02130" h="6858001">
                <a:moveTo>
                  <a:pt x="0" y="0"/>
                </a:moveTo>
                <a:lnTo>
                  <a:pt x="2280245" y="0"/>
                </a:lnTo>
                <a:lnTo>
                  <a:pt x="4902130" y="4541238"/>
                </a:lnTo>
                <a:lnTo>
                  <a:pt x="889379" y="6858001"/>
                </a:lnTo>
                <a:lnTo>
                  <a:pt x="0" y="6858001"/>
                </a:lnTo>
                <a:lnTo>
                  <a:pt x="0" y="0"/>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 name="Freeform 3">
            <a:extLst>
              <a:ext uri="{FF2B5EF4-FFF2-40B4-BE49-F238E27FC236}">
                <a16:creationId xmlns:a16="http://schemas.microsoft.com/office/drawing/2014/main" id="{130972AF-5744-6E43-A0A6-2F3E8B0AC2EC}"/>
              </a:ext>
            </a:extLst>
          </p:cNvPr>
          <p:cNvSpPr/>
          <p:nvPr/>
        </p:nvSpPr>
        <p:spPr>
          <a:xfrm>
            <a:off x="-2" y="1786"/>
            <a:ext cx="7051083" cy="12561112"/>
          </a:xfrm>
          <a:custGeom>
            <a:avLst/>
            <a:gdLst>
              <a:gd name="connsiteX0" fmla="*/ 0 w 3526460"/>
              <a:gd name="connsiteY0" fmla="*/ 0 h 6282192"/>
              <a:gd name="connsiteX1" fmla="*/ 1074922 w 3526460"/>
              <a:gd name="connsiteY1" fmla="*/ 0 h 6282192"/>
              <a:gd name="connsiteX2" fmla="*/ 3526460 w 3526460"/>
              <a:gd name="connsiteY2" fmla="*/ 4246189 h 6282192"/>
              <a:gd name="connsiteX3" fmla="*/ 0 w 3526460"/>
              <a:gd name="connsiteY3" fmla="*/ 6282192 h 6282192"/>
              <a:gd name="connsiteX4" fmla="*/ 0 w 3526460"/>
              <a:gd name="connsiteY4" fmla="*/ 0 h 6282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6460" h="6282192">
                <a:moveTo>
                  <a:pt x="0" y="0"/>
                </a:moveTo>
                <a:lnTo>
                  <a:pt x="1074922" y="0"/>
                </a:lnTo>
                <a:lnTo>
                  <a:pt x="3526460" y="4246189"/>
                </a:lnTo>
                <a:lnTo>
                  <a:pt x="0" y="6282192"/>
                </a:lnTo>
                <a:lnTo>
                  <a:pt x="0" y="0"/>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5" name="Freeform 4">
            <a:extLst>
              <a:ext uri="{FF2B5EF4-FFF2-40B4-BE49-F238E27FC236}">
                <a16:creationId xmlns:a16="http://schemas.microsoft.com/office/drawing/2014/main" id="{3407BB71-8A84-EE49-9948-FFCB45361219}"/>
              </a:ext>
            </a:extLst>
          </p:cNvPr>
          <p:cNvSpPr/>
          <p:nvPr/>
        </p:nvSpPr>
        <p:spPr>
          <a:xfrm>
            <a:off x="1" y="453401"/>
            <a:ext cx="4300458" cy="9931483"/>
          </a:xfrm>
          <a:custGeom>
            <a:avLst/>
            <a:gdLst>
              <a:gd name="connsiteX0" fmla="*/ 0 w 2150789"/>
              <a:gd name="connsiteY0" fmla="*/ 0 h 4967035"/>
              <a:gd name="connsiteX1" fmla="*/ 2150789 w 2150789"/>
              <a:gd name="connsiteY1" fmla="*/ 3725276 h 4967035"/>
              <a:gd name="connsiteX2" fmla="*/ 0 w 2150789"/>
              <a:gd name="connsiteY2" fmla="*/ 4967035 h 4967035"/>
              <a:gd name="connsiteX3" fmla="*/ 0 w 2150789"/>
              <a:gd name="connsiteY3" fmla="*/ 0 h 4967035"/>
            </a:gdLst>
            <a:ahLst/>
            <a:cxnLst>
              <a:cxn ang="0">
                <a:pos x="connsiteX0" y="connsiteY0"/>
              </a:cxn>
              <a:cxn ang="0">
                <a:pos x="connsiteX1" y="connsiteY1"/>
              </a:cxn>
              <a:cxn ang="0">
                <a:pos x="connsiteX2" y="connsiteY2"/>
              </a:cxn>
              <a:cxn ang="0">
                <a:pos x="connsiteX3" y="connsiteY3"/>
              </a:cxn>
            </a:cxnLst>
            <a:rect l="l" t="t" r="r" b="b"/>
            <a:pathLst>
              <a:path w="2150789" h="4967035">
                <a:moveTo>
                  <a:pt x="0" y="0"/>
                </a:moveTo>
                <a:lnTo>
                  <a:pt x="2150789" y="3725276"/>
                </a:lnTo>
                <a:lnTo>
                  <a:pt x="0" y="4967035"/>
                </a:lnTo>
                <a:lnTo>
                  <a:pt x="0"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9" name="TextBox 8">
            <a:extLst>
              <a:ext uri="{FF2B5EF4-FFF2-40B4-BE49-F238E27FC236}">
                <a16:creationId xmlns:a16="http://schemas.microsoft.com/office/drawing/2014/main" id="{2F7C97CC-B286-0C41-8E32-AF593C6472AC}"/>
              </a:ext>
            </a:extLst>
          </p:cNvPr>
          <p:cNvSpPr txBox="1"/>
          <p:nvPr/>
        </p:nvSpPr>
        <p:spPr>
          <a:xfrm>
            <a:off x="15367695" y="5300088"/>
            <a:ext cx="26196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STRATEGIES</a:t>
            </a:r>
          </a:p>
        </p:txBody>
      </p:sp>
      <p:sp>
        <p:nvSpPr>
          <p:cNvPr id="10" name="TextBox 9">
            <a:extLst>
              <a:ext uri="{FF2B5EF4-FFF2-40B4-BE49-F238E27FC236}">
                <a16:creationId xmlns:a16="http://schemas.microsoft.com/office/drawing/2014/main" id="{ECC34439-4E45-A04C-BD4F-32BFC43965A8}"/>
              </a:ext>
            </a:extLst>
          </p:cNvPr>
          <p:cNvSpPr txBox="1"/>
          <p:nvPr/>
        </p:nvSpPr>
        <p:spPr>
          <a:xfrm>
            <a:off x="15367695" y="6372830"/>
            <a:ext cx="2411238" cy="1323439"/>
          </a:xfrm>
          <a:prstGeom prst="rect">
            <a:avLst/>
          </a:prstGeom>
          <a:noFill/>
        </p:spPr>
        <p:txBody>
          <a:bodyPr wrap="none" rtlCol="0" anchor="t" anchorCtr="0">
            <a:spAutoFit/>
          </a:bodyPr>
          <a:lstStyle/>
          <a:p>
            <a:r>
              <a:rPr lang="en-US" sz="8000" b="1" dirty="0">
                <a:solidFill>
                  <a:schemeClr val="accent1"/>
                </a:solidFill>
                <a:latin typeface="Poppins" pitchFamily="2" charset="77"/>
                <a:ea typeface="League Spartan" charset="0"/>
                <a:cs typeface="Poppins" pitchFamily="2" charset="77"/>
              </a:rPr>
              <a:t>80%</a:t>
            </a:r>
          </a:p>
        </p:txBody>
      </p:sp>
      <p:sp>
        <p:nvSpPr>
          <p:cNvPr id="11" name="Subtitle 2">
            <a:extLst>
              <a:ext uri="{FF2B5EF4-FFF2-40B4-BE49-F238E27FC236}">
                <a16:creationId xmlns:a16="http://schemas.microsoft.com/office/drawing/2014/main" id="{EED0C295-4F35-D945-8AF5-7231986BF81E}"/>
              </a:ext>
            </a:extLst>
          </p:cNvPr>
          <p:cNvSpPr txBox="1">
            <a:spLocks/>
          </p:cNvSpPr>
          <p:nvPr/>
        </p:nvSpPr>
        <p:spPr>
          <a:xfrm>
            <a:off x="15214453" y="7912580"/>
            <a:ext cx="7852617"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business plan is a written document that describes in detail how a business, usually a new one, is going to achieve its goals. A business plan lays out a written plan.</a:t>
            </a:r>
          </a:p>
        </p:txBody>
      </p:sp>
      <p:sp>
        <p:nvSpPr>
          <p:cNvPr id="12" name="Subtitle 2">
            <a:extLst>
              <a:ext uri="{FF2B5EF4-FFF2-40B4-BE49-F238E27FC236}">
                <a16:creationId xmlns:a16="http://schemas.microsoft.com/office/drawing/2014/main" id="{BC6E0722-92C2-3244-A7FE-5F2A5738ADCB}"/>
              </a:ext>
            </a:extLst>
          </p:cNvPr>
          <p:cNvSpPr txBox="1">
            <a:spLocks/>
          </p:cNvSpPr>
          <p:nvPr/>
        </p:nvSpPr>
        <p:spPr>
          <a:xfrm>
            <a:off x="17928969" y="6280400"/>
            <a:ext cx="5138101" cy="16321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13" name="Subtitle 2">
            <a:extLst>
              <a:ext uri="{FF2B5EF4-FFF2-40B4-BE49-F238E27FC236}">
                <a16:creationId xmlns:a16="http://schemas.microsoft.com/office/drawing/2014/main" id="{2F45B0E0-C8B8-EE46-A80A-0FC3C9C0C9D1}"/>
              </a:ext>
            </a:extLst>
          </p:cNvPr>
          <p:cNvSpPr txBox="1">
            <a:spLocks/>
          </p:cNvSpPr>
          <p:nvPr/>
        </p:nvSpPr>
        <p:spPr>
          <a:xfrm rot="19774265">
            <a:off x="5448584" y="10098563"/>
            <a:ext cx="6500902"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 of the business goals</a:t>
            </a:r>
          </a:p>
        </p:txBody>
      </p:sp>
      <p:sp>
        <p:nvSpPr>
          <p:cNvPr id="15" name="Subtitle 2">
            <a:extLst>
              <a:ext uri="{FF2B5EF4-FFF2-40B4-BE49-F238E27FC236}">
                <a16:creationId xmlns:a16="http://schemas.microsoft.com/office/drawing/2014/main" id="{E15475DB-33E2-554A-ABE3-509B03AC8F7C}"/>
              </a:ext>
            </a:extLst>
          </p:cNvPr>
          <p:cNvSpPr txBox="1">
            <a:spLocks/>
          </p:cNvSpPr>
          <p:nvPr/>
        </p:nvSpPr>
        <p:spPr>
          <a:xfrm rot="19774265">
            <a:off x="2970872" y="9464024"/>
            <a:ext cx="6500902"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 of the business goals</a:t>
            </a:r>
          </a:p>
        </p:txBody>
      </p:sp>
      <p:sp>
        <p:nvSpPr>
          <p:cNvPr id="16" name="Subtitle 2">
            <a:extLst>
              <a:ext uri="{FF2B5EF4-FFF2-40B4-BE49-F238E27FC236}">
                <a16:creationId xmlns:a16="http://schemas.microsoft.com/office/drawing/2014/main" id="{0A1B32E7-8168-4F43-BDCA-B93D9AD353AC}"/>
              </a:ext>
            </a:extLst>
          </p:cNvPr>
          <p:cNvSpPr txBox="1">
            <a:spLocks/>
          </p:cNvSpPr>
          <p:nvPr/>
        </p:nvSpPr>
        <p:spPr>
          <a:xfrm rot="19774265">
            <a:off x="282173" y="8856272"/>
            <a:ext cx="6500902"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 of the business goals</a:t>
            </a:r>
          </a:p>
        </p:txBody>
      </p:sp>
      <p:sp>
        <p:nvSpPr>
          <p:cNvPr id="17" name="TextBox 16">
            <a:extLst>
              <a:ext uri="{FF2B5EF4-FFF2-40B4-BE49-F238E27FC236}">
                <a16:creationId xmlns:a16="http://schemas.microsoft.com/office/drawing/2014/main" id="{0D8644C8-B799-984A-A319-364226EB595B}"/>
              </a:ext>
            </a:extLst>
          </p:cNvPr>
          <p:cNvSpPr txBox="1"/>
          <p:nvPr/>
        </p:nvSpPr>
        <p:spPr>
          <a:xfrm rot="19804942">
            <a:off x="4299863" y="6178867"/>
            <a:ext cx="1135247" cy="1200329"/>
          </a:xfrm>
          <a:prstGeom prst="rect">
            <a:avLst/>
          </a:prstGeom>
          <a:noFill/>
        </p:spPr>
        <p:txBody>
          <a:bodyPr wrap="none" rtlCol="0" anchor="ctr">
            <a:spAutoFit/>
          </a:bodyPr>
          <a:lstStyle/>
          <a:p>
            <a:pPr algn="ctr"/>
            <a:r>
              <a:rPr lang="en-US" sz="7000" b="1" dirty="0">
                <a:solidFill>
                  <a:schemeClr val="bg1"/>
                </a:solidFill>
                <a:latin typeface="Poppins" pitchFamily="2" charset="77"/>
              </a:rPr>
              <a:t>01</a:t>
            </a:r>
          </a:p>
        </p:txBody>
      </p:sp>
      <p:sp>
        <p:nvSpPr>
          <p:cNvPr id="18" name="TextBox 17">
            <a:extLst>
              <a:ext uri="{FF2B5EF4-FFF2-40B4-BE49-F238E27FC236}">
                <a16:creationId xmlns:a16="http://schemas.microsoft.com/office/drawing/2014/main" id="{EDBD2882-EF90-F446-9655-C0F240EC3164}"/>
              </a:ext>
            </a:extLst>
          </p:cNvPr>
          <p:cNvSpPr txBox="1"/>
          <p:nvPr/>
        </p:nvSpPr>
        <p:spPr>
          <a:xfrm rot="19804942">
            <a:off x="6981731" y="6862548"/>
            <a:ext cx="1303562" cy="1200329"/>
          </a:xfrm>
          <a:prstGeom prst="rect">
            <a:avLst/>
          </a:prstGeom>
          <a:noFill/>
        </p:spPr>
        <p:txBody>
          <a:bodyPr wrap="none" rtlCol="0" anchor="ctr">
            <a:spAutoFit/>
          </a:bodyPr>
          <a:lstStyle/>
          <a:p>
            <a:pPr algn="ctr"/>
            <a:r>
              <a:rPr lang="en-US" sz="7000" b="1" dirty="0">
                <a:solidFill>
                  <a:schemeClr val="bg1"/>
                </a:solidFill>
                <a:latin typeface="Poppins" pitchFamily="2" charset="77"/>
              </a:rPr>
              <a:t>02</a:t>
            </a:r>
          </a:p>
        </p:txBody>
      </p:sp>
      <p:sp>
        <p:nvSpPr>
          <p:cNvPr id="19" name="TextBox 18">
            <a:extLst>
              <a:ext uri="{FF2B5EF4-FFF2-40B4-BE49-F238E27FC236}">
                <a16:creationId xmlns:a16="http://schemas.microsoft.com/office/drawing/2014/main" id="{377EEB6B-444F-154E-A62D-4006149304AA}"/>
              </a:ext>
            </a:extLst>
          </p:cNvPr>
          <p:cNvSpPr txBox="1"/>
          <p:nvPr/>
        </p:nvSpPr>
        <p:spPr>
          <a:xfrm rot="19804942">
            <a:off x="9554255" y="7490624"/>
            <a:ext cx="1345241" cy="1200329"/>
          </a:xfrm>
          <a:prstGeom prst="rect">
            <a:avLst/>
          </a:prstGeom>
          <a:noFill/>
        </p:spPr>
        <p:txBody>
          <a:bodyPr wrap="none" rtlCol="0" anchor="ctr">
            <a:spAutoFit/>
          </a:bodyPr>
          <a:lstStyle/>
          <a:p>
            <a:pPr algn="ctr"/>
            <a:r>
              <a:rPr lang="en-US" sz="7000" b="1" dirty="0">
                <a:solidFill>
                  <a:schemeClr val="bg1"/>
                </a:solidFill>
                <a:latin typeface="Poppins" pitchFamily="2" charset="77"/>
              </a:rPr>
              <a:t>03</a:t>
            </a:r>
          </a:p>
        </p:txBody>
      </p:sp>
      <p:sp>
        <p:nvSpPr>
          <p:cNvPr id="20" name="Freeform 938">
            <a:extLst>
              <a:ext uri="{FF2B5EF4-FFF2-40B4-BE49-F238E27FC236}">
                <a16:creationId xmlns:a16="http://schemas.microsoft.com/office/drawing/2014/main" id="{F9812705-7A7E-0F45-A261-363CC7D328BB}"/>
              </a:ext>
            </a:extLst>
          </p:cNvPr>
          <p:cNvSpPr>
            <a:spLocks noChangeAspect="1" noChangeArrowheads="1"/>
          </p:cNvSpPr>
          <p:nvPr/>
        </p:nvSpPr>
        <p:spPr bwMode="auto">
          <a:xfrm rot="19726379">
            <a:off x="1429261" y="6612822"/>
            <a:ext cx="1554480" cy="1554480"/>
          </a:xfrm>
          <a:custGeom>
            <a:avLst/>
            <a:gdLst>
              <a:gd name="T0" fmla="*/ 107716 w 293327"/>
              <a:gd name="T1" fmla="*/ 250951 h 293328"/>
              <a:gd name="T2" fmla="*/ 127522 w 293327"/>
              <a:gd name="T3" fmla="*/ 250951 h 293328"/>
              <a:gd name="T4" fmla="*/ 117619 w 293327"/>
              <a:gd name="T5" fmla="*/ 232059 h 293328"/>
              <a:gd name="T6" fmla="*/ 117619 w 293327"/>
              <a:gd name="T7" fmla="*/ 269842 h 293328"/>
              <a:gd name="T8" fmla="*/ 117619 w 293327"/>
              <a:gd name="T9" fmla="*/ 232059 h 293328"/>
              <a:gd name="T10" fmla="*/ 58355 w 293327"/>
              <a:gd name="T11" fmla="*/ 201492 h 293328"/>
              <a:gd name="T12" fmla="*/ 77974 w 293327"/>
              <a:gd name="T13" fmla="*/ 201492 h 293328"/>
              <a:gd name="T14" fmla="*/ 125265 w 293327"/>
              <a:gd name="T15" fmla="*/ 187405 h 293328"/>
              <a:gd name="T16" fmla="*/ 131720 w 293327"/>
              <a:gd name="T17" fmla="*/ 193890 h 293328"/>
              <a:gd name="T18" fmla="*/ 57472 w 293327"/>
              <a:gd name="T19" fmla="*/ 266666 h 293328"/>
              <a:gd name="T20" fmla="*/ 54244 w 293327"/>
              <a:gd name="T21" fmla="*/ 259101 h 293328"/>
              <a:gd name="T22" fmla="*/ 68164 w 293327"/>
              <a:gd name="T23" fmla="*/ 182785 h 293328"/>
              <a:gd name="T24" fmla="*/ 68164 w 293327"/>
              <a:gd name="T25" fmla="*/ 220566 h 293328"/>
              <a:gd name="T26" fmla="*/ 68164 w 293327"/>
              <a:gd name="T27" fmla="*/ 182785 h 293328"/>
              <a:gd name="T28" fmla="*/ 9359 w 293327"/>
              <a:gd name="T29" fmla="*/ 284705 h 293328"/>
              <a:gd name="T30" fmla="*/ 160556 w 293327"/>
              <a:gd name="T31" fmla="*/ 151774 h 293328"/>
              <a:gd name="T32" fmla="*/ 145436 w 293327"/>
              <a:gd name="T33" fmla="*/ 165066 h 293328"/>
              <a:gd name="T34" fmla="*/ 136436 w 293327"/>
              <a:gd name="T35" fmla="*/ 165066 h 293328"/>
              <a:gd name="T36" fmla="*/ 50399 w 293327"/>
              <a:gd name="T37" fmla="*/ 151774 h 293328"/>
              <a:gd name="T38" fmla="*/ 46078 w 293327"/>
              <a:gd name="T39" fmla="*/ 169378 h 293328"/>
              <a:gd name="T40" fmla="*/ 41759 w 293327"/>
              <a:gd name="T41" fmla="*/ 151774 h 293328"/>
              <a:gd name="T42" fmla="*/ 93237 w 293327"/>
              <a:gd name="T43" fmla="*/ 104349 h 293328"/>
              <a:gd name="T44" fmla="*/ 136436 w 293327"/>
              <a:gd name="T45" fmla="*/ 142792 h 293328"/>
              <a:gd name="T46" fmla="*/ 93237 w 293327"/>
              <a:gd name="T47" fmla="*/ 95367 h 293328"/>
              <a:gd name="T48" fmla="*/ 164516 w 293327"/>
              <a:gd name="T49" fmla="*/ 142792 h 293328"/>
              <a:gd name="T50" fmla="*/ 186835 w 293327"/>
              <a:gd name="T51" fmla="*/ 289016 h 293328"/>
              <a:gd name="T52" fmla="*/ 182515 w 293327"/>
              <a:gd name="T53" fmla="*/ 293687 h 293328"/>
              <a:gd name="T54" fmla="*/ 1080 w 293327"/>
              <a:gd name="T55" fmla="*/ 292250 h 293328"/>
              <a:gd name="T56" fmla="*/ 17999 w 293327"/>
              <a:gd name="T57" fmla="*/ 146743 h 293328"/>
              <a:gd name="T58" fmla="*/ 41759 w 293327"/>
              <a:gd name="T59" fmla="*/ 142792 h 293328"/>
              <a:gd name="T60" fmla="*/ 188045 w 293327"/>
              <a:gd name="T61" fmla="*/ 9008 h 293328"/>
              <a:gd name="T62" fmla="*/ 145138 w 293327"/>
              <a:gd name="T63" fmla="*/ 59455 h 293328"/>
              <a:gd name="T64" fmla="*/ 231311 w 293327"/>
              <a:gd name="T65" fmla="*/ 52248 h 293328"/>
              <a:gd name="T66" fmla="*/ 188045 w 293327"/>
              <a:gd name="T67" fmla="*/ 0 h 293328"/>
              <a:gd name="T68" fmla="*/ 240325 w 293327"/>
              <a:gd name="T69" fmla="*/ 59455 h 293328"/>
              <a:gd name="T70" fmla="*/ 269891 w 293327"/>
              <a:gd name="T71" fmla="*/ 63419 h 293328"/>
              <a:gd name="T72" fmla="*/ 292606 w 293327"/>
              <a:gd name="T73" fmla="*/ 256917 h 293328"/>
              <a:gd name="T74" fmla="*/ 195616 w 293327"/>
              <a:gd name="T75" fmla="*/ 258718 h 293328"/>
              <a:gd name="T76" fmla="*/ 195616 w 293327"/>
              <a:gd name="T77" fmla="*/ 249710 h 293328"/>
              <a:gd name="T78" fmla="*/ 279986 w 293327"/>
              <a:gd name="T79" fmla="*/ 216920 h 293328"/>
              <a:gd name="T80" fmla="*/ 185881 w 293327"/>
              <a:gd name="T81" fmla="*/ 212235 h 293328"/>
              <a:gd name="T82" fmla="*/ 278904 w 293327"/>
              <a:gd name="T83" fmla="*/ 207911 h 293328"/>
              <a:gd name="T84" fmla="*/ 240325 w 293327"/>
              <a:gd name="T85" fmla="*/ 68463 h 293328"/>
              <a:gd name="T86" fmla="*/ 235638 w 293327"/>
              <a:gd name="T87" fmla="*/ 92245 h 293328"/>
              <a:gd name="T88" fmla="*/ 231311 w 293327"/>
              <a:gd name="T89" fmla="*/ 68463 h 293328"/>
              <a:gd name="T90" fmla="*/ 145138 w 293327"/>
              <a:gd name="T91" fmla="*/ 87561 h 293328"/>
              <a:gd name="T92" fmla="*/ 136124 w 293327"/>
              <a:gd name="T93" fmla="*/ 87561 h 293328"/>
              <a:gd name="T94" fmla="*/ 114852 w 293327"/>
              <a:gd name="T95" fmla="*/ 68463 h 293328"/>
              <a:gd name="T96" fmla="*/ 107280 w 293327"/>
              <a:gd name="T97" fmla="*/ 92245 h 293328"/>
              <a:gd name="T98" fmla="*/ 106559 w 293327"/>
              <a:gd name="T99" fmla="*/ 63419 h 293328"/>
              <a:gd name="T100" fmla="*/ 136124 w 293327"/>
              <a:gd name="T101" fmla="*/ 59455 h 293328"/>
              <a:gd name="T102" fmla="*/ 188045 w 293327"/>
              <a:gd name="T103" fmla="*/ 0 h 29332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93327" h="293328">
                <a:moveTo>
                  <a:pt x="117475" y="240846"/>
                </a:moveTo>
                <a:cubicBezTo>
                  <a:pt x="111980" y="240846"/>
                  <a:pt x="107584" y="245201"/>
                  <a:pt x="107584" y="250644"/>
                </a:cubicBezTo>
                <a:cubicBezTo>
                  <a:pt x="107584" y="256086"/>
                  <a:pt x="111980" y="260441"/>
                  <a:pt x="117475" y="260441"/>
                </a:cubicBezTo>
                <a:cubicBezTo>
                  <a:pt x="122604" y="260441"/>
                  <a:pt x="127366" y="256086"/>
                  <a:pt x="127366" y="250644"/>
                </a:cubicBezTo>
                <a:cubicBezTo>
                  <a:pt x="127366" y="245201"/>
                  <a:pt x="122604" y="240846"/>
                  <a:pt x="117475" y="240846"/>
                </a:cubicBezTo>
                <a:close/>
                <a:moveTo>
                  <a:pt x="117475" y="231775"/>
                </a:moveTo>
                <a:cubicBezTo>
                  <a:pt x="127733" y="231775"/>
                  <a:pt x="136159" y="240121"/>
                  <a:pt x="136159" y="250644"/>
                </a:cubicBezTo>
                <a:cubicBezTo>
                  <a:pt x="136159" y="260804"/>
                  <a:pt x="127733" y="269512"/>
                  <a:pt x="117475" y="269512"/>
                </a:cubicBezTo>
                <a:cubicBezTo>
                  <a:pt x="106851" y="269512"/>
                  <a:pt x="98425" y="260804"/>
                  <a:pt x="98425" y="250644"/>
                </a:cubicBezTo>
                <a:cubicBezTo>
                  <a:pt x="98425" y="240121"/>
                  <a:pt x="106851" y="231775"/>
                  <a:pt x="117475" y="231775"/>
                </a:cubicBezTo>
                <a:close/>
                <a:moveTo>
                  <a:pt x="68080" y="191354"/>
                </a:moveTo>
                <a:cubicBezTo>
                  <a:pt x="62638" y="191354"/>
                  <a:pt x="58283" y="195751"/>
                  <a:pt x="58283" y="201246"/>
                </a:cubicBezTo>
                <a:cubicBezTo>
                  <a:pt x="58283" y="206741"/>
                  <a:pt x="62638" y="211503"/>
                  <a:pt x="68080" y="211503"/>
                </a:cubicBezTo>
                <a:cubicBezTo>
                  <a:pt x="73523" y="211503"/>
                  <a:pt x="77878" y="206741"/>
                  <a:pt x="77878" y="201246"/>
                </a:cubicBezTo>
                <a:cubicBezTo>
                  <a:pt x="77878" y="195751"/>
                  <a:pt x="73523" y="191354"/>
                  <a:pt x="68080" y="191354"/>
                </a:cubicBezTo>
                <a:close/>
                <a:moveTo>
                  <a:pt x="125111" y="187176"/>
                </a:moveTo>
                <a:cubicBezTo>
                  <a:pt x="126902" y="185737"/>
                  <a:pt x="129409" y="185737"/>
                  <a:pt x="131559" y="187176"/>
                </a:cubicBezTo>
                <a:cubicBezTo>
                  <a:pt x="132992" y="188976"/>
                  <a:pt x="132992" y="191854"/>
                  <a:pt x="131559" y="193653"/>
                </a:cubicBezTo>
                <a:lnTo>
                  <a:pt x="60626" y="264901"/>
                </a:lnTo>
                <a:cubicBezTo>
                  <a:pt x="59552" y="265980"/>
                  <a:pt x="58477" y="266340"/>
                  <a:pt x="57402" y="266340"/>
                </a:cubicBezTo>
                <a:cubicBezTo>
                  <a:pt x="56328" y="266340"/>
                  <a:pt x="54895" y="265980"/>
                  <a:pt x="54178" y="264901"/>
                </a:cubicBezTo>
                <a:cubicBezTo>
                  <a:pt x="52387" y="263102"/>
                  <a:pt x="52387" y="260223"/>
                  <a:pt x="54178" y="258784"/>
                </a:cubicBezTo>
                <a:lnTo>
                  <a:pt x="125111" y="187176"/>
                </a:lnTo>
                <a:close/>
                <a:moveTo>
                  <a:pt x="68080" y="182562"/>
                </a:moveTo>
                <a:cubicBezTo>
                  <a:pt x="78240" y="182562"/>
                  <a:pt x="86949" y="190988"/>
                  <a:pt x="86949" y="201246"/>
                </a:cubicBezTo>
                <a:cubicBezTo>
                  <a:pt x="86949" y="211870"/>
                  <a:pt x="78240" y="220296"/>
                  <a:pt x="68080" y="220296"/>
                </a:cubicBezTo>
                <a:cubicBezTo>
                  <a:pt x="57558" y="220296"/>
                  <a:pt x="49212" y="211870"/>
                  <a:pt x="49212" y="201246"/>
                </a:cubicBezTo>
                <a:cubicBezTo>
                  <a:pt x="49212" y="190988"/>
                  <a:pt x="57558" y="182562"/>
                  <a:pt x="68080" y="182562"/>
                </a:cubicBezTo>
                <a:close/>
                <a:moveTo>
                  <a:pt x="26247" y="151588"/>
                </a:moveTo>
                <a:lnTo>
                  <a:pt x="9348" y="284357"/>
                </a:lnTo>
                <a:lnTo>
                  <a:pt x="177258" y="284357"/>
                </a:lnTo>
                <a:lnTo>
                  <a:pt x="160359" y="151588"/>
                </a:lnTo>
                <a:lnTo>
                  <a:pt x="145258" y="151588"/>
                </a:lnTo>
                <a:lnTo>
                  <a:pt x="145258" y="164864"/>
                </a:lnTo>
                <a:cubicBezTo>
                  <a:pt x="145258" y="167376"/>
                  <a:pt x="143101" y="169171"/>
                  <a:pt x="140943" y="169171"/>
                </a:cubicBezTo>
                <a:cubicBezTo>
                  <a:pt x="138426" y="169171"/>
                  <a:pt x="136269" y="167376"/>
                  <a:pt x="136269" y="164864"/>
                </a:cubicBezTo>
                <a:lnTo>
                  <a:pt x="136269" y="151588"/>
                </a:lnTo>
                <a:lnTo>
                  <a:pt x="50337" y="151588"/>
                </a:lnTo>
                <a:lnTo>
                  <a:pt x="50337" y="164864"/>
                </a:lnTo>
                <a:cubicBezTo>
                  <a:pt x="50337" y="167376"/>
                  <a:pt x="48179" y="169171"/>
                  <a:pt x="46022" y="169171"/>
                </a:cubicBezTo>
                <a:cubicBezTo>
                  <a:pt x="43505" y="169171"/>
                  <a:pt x="41708" y="167376"/>
                  <a:pt x="41708" y="164864"/>
                </a:cubicBezTo>
                <a:lnTo>
                  <a:pt x="41708" y="151588"/>
                </a:lnTo>
                <a:lnTo>
                  <a:pt x="26247" y="151588"/>
                </a:lnTo>
                <a:close/>
                <a:moveTo>
                  <a:pt x="93123" y="104221"/>
                </a:moveTo>
                <a:cubicBezTo>
                  <a:pt x="71191" y="104221"/>
                  <a:pt x="52854" y="121086"/>
                  <a:pt x="50696" y="142617"/>
                </a:cubicBezTo>
                <a:lnTo>
                  <a:pt x="136269" y="142617"/>
                </a:lnTo>
                <a:cubicBezTo>
                  <a:pt x="133752" y="121086"/>
                  <a:pt x="115415" y="104221"/>
                  <a:pt x="93123" y="104221"/>
                </a:cubicBezTo>
                <a:close/>
                <a:moveTo>
                  <a:pt x="93123" y="95250"/>
                </a:moveTo>
                <a:cubicBezTo>
                  <a:pt x="120449" y="95250"/>
                  <a:pt x="142741" y="116063"/>
                  <a:pt x="144898" y="142617"/>
                </a:cubicBezTo>
                <a:lnTo>
                  <a:pt x="164314" y="142617"/>
                </a:lnTo>
                <a:cubicBezTo>
                  <a:pt x="166831" y="142617"/>
                  <a:pt x="168629" y="144411"/>
                  <a:pt x="168988" y="146564"/>
                </a:cubicBezTo>
                <a:lnTo>
                  <a:pt x="186606" y="288663"/>
                </a:lnTo>
                <a:cubicBezTo>
                  <a:pt x="186966" y="289740"/>
                  <a:pt x="186606" y="291175"/>
                  <a:pt x="185527" y="291893"/>
                </a:cubicBezTo>
                <a:cubicBezTo>
                  <a:pt x="184808" y="292969"/>
                  <a:pt x="183370" y="293328"/>
                  <a:pt x="182291" y="293328"/>
                </a:cubicBezTo>
                <a:lnTo>
                  <a:pt x="4314" y="293328"/>
                </a:lnTo>
                <a:cubicBezTo>
                  <a:pt x="3236" y="293328"/>
                  <a:pt x="2157" y="292969"/>
                  <a:pt x="1079" y="291893"/>
                </a:cubicBezTo>
                <a:cubicBezTo>
                  <a:pt x="359" y="291175"/>
                  <a:pt x="0" y="289740"/>
                  <a:pt x="0" y="288663"/>
                </a:cubicBezTo>
                <a:lnTo>
                  <a:pt x="17977" y="146564"/>
                </a:lnTo>
                <a:cubicBezTo>
                  <a:pt x="18337" y="144411"/>
                  <a:pt x="20135" y="142617"/>
                  <a:pt x="22292" y="142617"/>
                </a:cubicBezTo>
                <a:lnTo>
                  <a:pt x="41708" y="142617"/>
                </a:lnTo>
                <a:cubicBezTo>
                  <a:pt x="44224" y="116063"/>
                  <a:pt x="66157" y="95250"/>
                  <a:pt x="93123" y="95250"/>
                </a:cubicBezTo>
                <a:close/>
                <a:moveTo>
                  <a:pt x="187814" y="8997"/>
                </a:moveTo>
                <a:cubicBezTo>
                  <a:pt x="164046" y="8997"/>
                  <a:pt x="144960" y="28431"/>
                  <a:pt x="144960" y="52184"/>
                </a:cubicBezTo>
                <a:lnTo>
                  <a:pt x="144960" y="59382"/>
                </a:lnTo>
                <a:lnTo>
                  <a:pt x="231027" y="59382"/>
                </a:lnTo>
                <a:lnTo>
                  <a:pt x="231027" y="52184"/>
                </a:lnTo>
                <a:cubicBezTo>
                  <a:pt x="231027" y="28431"/>
                  <a:pt x="211941" y="8997"/>
                  <a:pt x="187814" y="8997"/>
                </a:cubicBezTo>
                <a:close/>
                <a:moveTo>
                  <a:pt x="187814" y="0"/>
                </a:moveTo>
                <a:cubicBezTo>
                  <a:pt x="216623" y="0"/>
                  <a:pt x="240030" y="23393"/>
                  <a:pt x="240030" y="52184"/>
                </a:cubicBezTo>
                <a:lnTo>
                  <a:pt x="240030" y="59382"/>
                </a:lnTo>
                <a:lnTo>
                  <a:pt x="265238" y="59382"/>
                </a:lnTo>
                <a:cubicBezTo>
                  <a:pt x="267399" y="59382"/>
                  <a:pt x="269199" y="61182"/>
                  <a:pt x="269560" y="63341"/>
                </a:cubicBezTo>
                <a:lnTo>
                  <a:pt x="293327" y="253004"/>
                </a:lnTo>
                <a:cubicBezTo>
                  <a:pt x="293327" y="254443"/>
                  <a:pt x="292967" y="255523"/>
                  <a:pt x="292247" y="256603"/>
                </a:cubicBezTo>
                <a:cubicBezTo>
                  <a:pt x="291526" y="257682"/>
                  <a:pt x="290086" y="258402"/>
                  <a:pt x="288646" y="258402"/>
                </a:cubicBezTo>
                <a:lnTo>
                  <a:pt x="195376" y="258402"/>
                </a:lnTo>
                <a:cubicBezTo>
                  <a:pt x="192855" y="258402"/>
                  <a:pt x="190695" y="255883"/>
                  <a:pt x="190695" y="253724"/>
                </a:cubicBezTo>
                <a:cubicBezTo>
                  <a:pt x="190695" y="251204"/>
                  <a:pt x="192855" y="249405"/>
                  <a:pt x="195376" y="249405"/>
                </a:cubicBezTo>
                <a:lnTo>
                  <a:pt x="283964" y="249405"/>
                </a:lnTo>
                <a:lnTo>
                  <a:pt x="279643" y="216655"/>
                </a:lnTo>
                <a:lnTo>
                  <a:pt x="190335" y="216655"/>
                </a:lnTo>
                <a:cubicBezTo>
                  <a:pt x="187814" y="216655"/>
                  <a:pt x="185653" y="214855"/>
                  <a:pt x="185653" y="211976"/>
                </a:cubicBezTo>
                <a:cubicBezTo>
                  <a:pt x="185653" y="209817"/>
                  <a:pt x="187814" y="207657"/>
                  <a:pt x="190335" y="207657"/>
                </a:cubicBezTo>
                <a:lnTo>
                  <a:pt x="278562" y="207657"/>
                </a:lnTo>
                <a:lnTo>
                  <a:pt x="261277" y="68379"/>
                </a:lnTo>
                <a:lnTo>
                  <a:pt x="240030" y="68379"/>
                </a:lnTo>
                <a:lnTo>
                  <a:pt x="240030" y="87454"/>
                </a:lnTo>
                <a:cubicBezTo>
                  <a:pt x="240030" y="90333"/>
                  <a:pt x="237870" y="92132"/>
                  <a:pt x="235349" y="92132"/>
                </a:cubicBezTo>
                <a:cubicBezTo>
                  <a:pt x="232828" y="92132"/>
                  <a:pt x="231027" y="90333"/>
                  <a:pt x="231027" y="87454"/>
                </a:cubicBezTo>
                <a:lnTo>
                  <a:pt x="231027" y="68379"/>
                </a:lnTo>
                <a:lnTo>
                  <a:pt x="144960" y="68379"/>
                </a:lnTo>
                <a:lnTo>
                  <a:pt x="144960" y="87454"/>
                </a:lnTo>
                <a:cubicBezTo>
                  <a:pt x="144960" y="90333"/>
                  <a:pt x="142800" y="92132"/>
                  <a:pt x="140639" y="92132"/>
                </a:cubicBezTo>
                <a:cubicBezTo>
                  <a:pt x="138118" y="92132"/>
                  <a:pt x="135957" y="90333"/>
                  <a:pt x="135957" y="87454"/>
                </a:cubicBezTo>
                <a:lnTo>
                  <a:pt x="135957" y="68379"/>
                </a:lnTo>
                <a:lnTo>
                  <a:pt x="114711" y="68379"/>
                </a:lnTo>
                <a:lnTo>
                  <a:pt x="112190" y="88173"/>
                </a:lnTo>
                <a:cubicBezTo>
                  <a:pt x="111830" y="90693"/>
                  <a:pt x="109669" y="92132"/>
                  <a:pt x="107148" y="92132"/>
                </a:cubicBezTo>
                <a:cubicBezTo>
                  <a:pt x="104628" y="91772"/>
                  <a:pt x="103187" y="89613"/>
                  <a:pt x="103547" y="87094"/>
                </a:cubicBezTo>
                <a:lnTo>
                  <a:pt x="106428" y="63341"/>
                </a:lnTo>
                <a:cubicBezTo>
                  <a:pt x="106788" y="61182"/>
                  <a:pt x="108589" y="59382"/>
                  <a:pt x="110750" y="59382"/>
                </a:cubicBezTo>
                <a:lnTo>
                  <a:pt x="135957" y="59382"/>
                </a:lnTo>
                <a:lnTo>
                  <a:pt x="135957" y="52184"/>
                </a:lnTo>
                <a:cubicBezTo>
                  <a:pt x="135957" y="23393"/>
                  <a:pt x="159365" y="0"/>
                  <a:pt x="18781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TextBox 21">
            <a:extLst>
              <a:ext uri="{FF2B5EF4-FFF2-40B4-BE49-F238E27FC236}">
                <a16:creationId xmlns:a16="http://schemas.microsoft.com/office/drawing/2014/main" id="{26AB416C-0FB4-1149-8548-C518517F5B00}"/>
              </a:ext>
            </a:extLst>
          </p:cNvPr>
          <p:cNvSpPr txBox="1"/>
          <p:nvPr/>
        </p:nvSpPr>
        <p:spPr>
          <a:xfrm>
            <a:off x="10860165"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3" name="TextBox 22">
            <a:extLst>
              <a:ext uri="{FF2B5EF4-FFF2-40B4-BE49-F238E27FC236}">
                <a16:creationId xmlns:a16="http://schemas.microsoft.com/office/drawing/2014/main" id="{A07370E0-56A5-8340-9A64-849152A11DF2}"/>
              </a:ext>
            </a:extLst>
          </p:cNvPr>
          <p:cNvSpPr txBox="1"/>
          <p:nvPr/>
        </p:nvSpPr>
        <p:spPr>
          <a:xfrm>
            <a:off x="13513916"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14906947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0430A971-5797-1740-812E-952940C340AB}"/>
              </a:ext>
            </a:extLst>
          </p:cNvPr>
          <p:cNvGrpSpPr/>
          <p:nvPr/>
        </p:nvGrpSpPr>
        <p:grpSpPr>
          <a:xfrm>
            <a:off x="1520825" y="3994759"/>
            <a:ext cx="11890375" cy="7465028"/>
            <a:chOff x="2822423" y="5790044"/>
            <a:chExt cx="9562522" cy="6003553"/>
          </a:xfrm>
        </p:grpSpPr>
        <p:sp>
          <p:nvSpPr>
            <p:cNvPr id="5" name="Rectangle 4">
              <a:extLst>
                <a:ext uri="{FF2B5EF4-FFF2-40B4-BE49-F238E27FC236}">
                  <a16:creationId xmlns:a16="http://schemas.microsoft.com/office/drawing/2014/main" id="{28987D51-823A-B24F-8A18-070F74848782}"/>
                </a:ext>
              </a:extLst>
            </p:cNvPr>
            <p:cNvSpPr/>
            <p:nvPr/>
          </p:nvSpPr>
          <p:spPr>
            <a:xfrm>
              <a:off x="4959641" y="7226886"/>
              <a:ext cx="6885292" cy="145189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6" name="Rectangle 5">
              <a:extLst>
                <a:ext uri="{FF2B5EF4-FFF2-40B4-BE49-F238E27FC236}">
                  <a16:creationId xmlns:a16="http://schemas.microsoft.com/office/drawing/2014/main" id="{BD6A5615-B9A6-1A4A-B5F1-73C1F1B93AB6}"/>
                </a:ext>
              </a:extLst>
            </p:cNvPr>
            <p:cNvSpPr/>
            <p:nvPr/>
          </p:nvSpPr>
          <p:spPr>
            <a:xfrm>
              <a:off x="4959641" y="8665507"/>
              <a:ext cx="6473052" cy="145189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7" name="Rectangle 6">
              <a:extLst>
                <a:ext uri="{FF2B5EF4-FFF2-40B4-BE49-F238E27FC236}">
                  <a16:creationId xmlns:a16="http://schemas.microsoft.com/office/drawing/2014/main" id="{FFB2E108-B5F2-134D-BA9D-572F185373C9}"/>
                </a:ext>
              </a:extLst>
            </p:cNvPr>
            <p:cNvSpPr/>
            <p:nvPr/>
          </p:nvSpPr>
          <p:spPr>
            <a:xfrm>
              <a:off x="4959642" y="10102349"/>
              <a:ext cx="5933039" cy="145189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8" name="Rectangle 7">
              <a:extLst>
                <a:ext uri="{FF2B5EF4-FFF2-40B4-BE49-F238E27FC236}">
                  <a16:creationId xmlns:a16="http://schemas.microsoft.com/office/drawing/2014/main" id="{D73616D2-C452-EC4C-9561-BA3D415EDD51}"/>
                </a:ext>
              </a:extLst>
            </p:cNvPr>
            <p:cNvSpPr/>
            <p:nvPr/>
          </p:nvSpPr>
          <p:spPr>
            <a:xfrm>
              <a:off x="4959641" y="5790044"/>
              <a:ext cx="7425304" cy="145189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10" name="Freeform 5">
              <a:extLst>
                <a:ext uri="{FF2B5EF4-FFF2-40B4-BE49-F238E27FC236}">
                  <a16:creationId xmlns:a16="http://schemas.microsoft.com/office/drawing/2014/main" id="{2353DE6B-4667-1548-A531-AF9D05D9B645}"/>
                </a:ext>
              </a:extLst>
            </p:cNvPr>
            <p:cNvSpPr>
              <a:spLocks/>
            </p:cNvSpPr>
            <p:nvPr/>
          </p:nvSpPr>
          <p:spPr bwMode="auto">
            <a:xfrm>
              <a:off x="2822423" y="10354975"/>
              <a:ext cx="4361740" cy="1438622"/>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11" name="Oval 9">
              <a:extLst>
                <a:ext uri="{FF2B5EF4-FFF2-40B4-BE49-F238E27FC236}">
                  <a16:creationId xmlns:a16="http://schemas.microsoft.com/office/drawing/2014/main" id="{7F03CE32-65A3-1141-9E4D-EF06026D4854}"/>
                </a:ext>
              </a:extLst>
            </p:cNvPr>
            <p:cNvSpPr>
              <a:spLocks noChangeArrowheads="1"/>
            </p:cNvSpPr>
            <p:nvPr/>
          </p:nvSpPr>
          <p:spPr bwMode="auto">
            <a:xfrm>
              <a:off x="2822423" y="9742063"/>
              <a:ext cx="4361740" cy="1225822"/>
            </a:xfrm>
            <a:prstGeom prst="ellipse">
              <a:avLst/>
            </a:prstGeom>
            <a:solidFill>
              <a:schemeClr val="accent4">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13" name="Freeform 5">
              <a:extLst>
                <a:ext uri="{FF2B5EF4-FFF2-40B4-BE49-F238E27FC236}">
                  <a16:creationId xmlns:a16="http://schemas.microsoft.com/office/drawing/2014/main" id="{39BBA626-2920-B840-B129-4FAFD850FB30}"/>
                </a:ext>
              </a:extLst>
            </p:cNvPr>
            <p:cNvSpPr>
              <a:spLocks/>
            </p:cNvSpPr>
            <p:nvPr/>
          </p:nvSpPr>
          <p:spPr bwMode="auto">
            <a:xfrm>
              <a:off x="2822423" y="9033111"/>
              <a:ext cx="4361740" cy="1438622"/>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14" name="Oval 9">
              <a:extLst>
                <a:ext uri="{FF2B5EF4-FFF2-40B4-BE49-F238E27FC236}">
                  <a16:creationId xmlns:a16="http://schemas.microsoft.com/office/drawing/2014/main" id="{A63C4613-5973-8342-A9A6-0C2E942754F0}"/>
                </a:ext>
              </a:extLst>
            </p:cNvPr>
            <p:cNvSpPr>
              <a:spLocks noChangeArrowheads="1"/>
            </p:cNvSpPr>
            <p:nvPr/>
          </p:nvSpPr>
          <p:spPr bwMode="auto">
            <a:xfrm>
              <a:off x="2822423" y="8420199"/>
              <a:ext cx="4361740" cy="1225822"/>
            </a:xfrm>
            <a:prstGeom prst="ellipse">
              <a:avLst/>
            </a:prstGeom>
            <a:solidFill>
              <a:schemeClr val="accent3">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16" name="Freeform 5">
              <a:extLst>
                <a:ext uri="{FF2B5EF4-FFF2-40B4-BE49-F238E27FC236}">
                  <a16:creationId xmlns:a16="http://schemas.microsoft.com/office/drawing/2014/main" id="{479957B7-AD20-BC41-AB45-1F948F94CD2B}"/>
                </a:ext>
              </a:extLst>
            </p:cNvPr>
            <p:cNvSpPr>
              <a:spLocks/>
            </p:cNvSpPr>
            <p:nvPr/>
          </p:nvSpPr>
          <p:spPr bwMode="auto">
            <a:xfrm>
              <a:off x="2822423" y="7724818"/>
              <a:ext cx="4361740" cy="1438622"/>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17" name="Oval 9">
              <a:extLst>
                <a:ext uri="{FF2B5EF4-FFF2-40B4-BE49-F238E27FC236}">
                  <a16:creationId xmlns:a16="http://schemas.microsoft.com/office/drawing/2014/main" id="{3B2AD6BB-4D5C-784B-928A-EF6C03A92BA7}"/>
                </a:ext>
              </a:extLst>
            </p:cNvPr>
            <p:cNvSpPr>
              <a:spLocks noChangeArrowheads="1"/>
            </p:cNvSpPr>
            <p:nvPr/>
          </p:nvSpPr>
          <p:spPr bwMode="auto">
            <a:xfrm>
              <a:off x="2822423" y="7111906"/>
              <a:ext cx="4361740" cy="1225822"/>
            </a:xfrm>
            <a:prstGeom prst="ellipse">
              <a:avLst/>
            </a:prstGeom>
            <a:solidFill>
              <a:schemeClr val="accent2">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19" name="Freeform 5">
              <a:extLst>
                <a:ext uri="{FF2B5EF4-FFF2-40B4-BE49-F238E27FC236}">
                  <a16:creationId xmlns:a16="http://schemas.microsoft.com/office/drawing/2014/main" id="{A7D1562E-DFB8-EF43-BD52-FFC6F86A2679}"/>
                </a:ext>
              </a:extLst>
            </p:cNvPr>
            <p:cNvSpPr>
              <a:spLocks/>
            </p:cNvSpPr>
            <p:nvPr/>
          </p:nvSpPr>
          <p:spPr bwMode="auto">
            <a:xfrm>
              <a:off x="2822423" y="6402956"/>
              <a:ext cx="4361740" cy="1438622"/>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sp>
          <p:nvSpPr>
            <p:cNvPr id="20" name="Oval 9">
              <a:extLst>
                <a:ext uri="{FF2B5EF4-FFF2-40B4-BE49-F238E27FC236}">
                  <a16:creationId xmlns:a16="http://schemas.microsoft.com/office/drawing/2014/main" id="{7868A148-3009-FC47-8152-074A1EB6EB7D}"/>
                </a:ext>
              </a:extLst>
            </p:cNvPr>
            <p:cNvSpPr>
              <a:spLocks noChangeArrowheads="1"/>
            </p:cNvSpPr>
            <p:nvPr/>
          </p:nvSpPr>
          <p:spPr bwMode="auto">
            <a:xfrm>
              <a:off x="2822423" y="5790044"/>
              <a:ext cx="4361740" cy="1225822"/>
            </a:xfrm>
            <a:prstGeom prst="ellipse">
              <a:avLst/>
            </a:prstGeom>
            <a:solidFill>
              <a:schemeClr val="accent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pPr algn="ctr"/>
              <a:endParaRPr lang="id-ID" sz="7198" dirty="0">
                <a:latin typeface="Lato Light" panose="020F0502020204030203" pitchFamily="34" charset="0"/>
              </a:endParaRPr>
            </a:p>
          </p:txBody>
        </p:sp>
      </p:grpSp>
      <p:sp>
        <p:nvSpPr>
          <p:cNvPr id="30" name="TextBox 29">
            <a:extLst>
              <a:ext uri="{FF2B5EF4-FFF2-40B4-BE49-F238E27FC236}">
                <a16:creationId xmlns:a16="http://schemas.microsoft.com/office/drawing/2014/main" id="{0A37A905-84FF-CB4D-B63D-C7CDBFC27B38}"/>
              </a:ext>
            </a:extLst>
          </p:cNvPr>
          <p:cNvSpPr txBox="1"/>
          <p:nvPr/>
        </p:nvSpPr>
        <p:spPr>
          <a:xfrm>
            <a:off x="16469507" y="10644304"/>
            <a:ext cx="2074607"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SUCCESS</a:t>
            </a:r>
          </a:p>
        </p:txBody>
      </p:sp>
      <p:sp>
        <p:nvSpPr>
          <p:cNvPr id="31" name="Subtitle 2">
            <a:extLst>
              <a:ext uri="{FF2B5EF4-FFF2-40B4-BE49-F238E27FC236}">
                <a16:creationId xmlns:a16="http://schemas.microsoft.com/office/drawing/2014/main" id="{352F7E39-5764-B948-AB01-1C0FA4F4B99B}"/>
              </a:ext>
            </a:extLst>
          </p:cNvPr>
          <p:cNvSpPr txBox="1">
            <a:spLocks/>
          </p:cNvSpPr>
          <p:nvPr/>
        </p:nvSpPr>
        <p:spPr>
          <a:xfrm>
            <a:off x="16358961" y="11264490"/>
            <a:ext cx="6497864"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32" name="TextBox 31">
            <a:extLst>
              <a:ext uri="{FF2B5EF4-FFF2-40B4-BE49-F238E27FC236}">
                <a16:creationId xmlns:a16="http://schemas.microsoft.com/office/drawing/2014/main" id="{54560C85-E4D5-5149-8C30-E09A9B8F6B91}"/>
              </a:ext>
            </a:extLst>
          </p:cNvPr>
          <p:cNvSpPr txBox="1"/>
          <p:nvPr/>
        </p:nvSpPr>
        <p:spPr>
          <a:xfrm>
            <a:off x="16469507" y="3381229"/>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33" name="Subtitle 2">
            <a:extLst>
              <a:ext uri="{FF2B5EF4-FFF2-40B4-BE49-F238E27FC236}">
                <a16:creationId xmlns:a16="http://schemas.microsoft.com/office/drawing/2014/main" id="{09B033DF-88CC-D947-9CDC-04CD265153F0}"/>
              </a:ext>
            </a:extLst>
          </p:cNvPr>
          <p:cNvSpPr txBox="1">
            <a:spLocks/>
          </p:cNvSpPr>
          <p:nvPr/>
        </p:nvSpPr>
        <p:spPr>
          <a:xfrm>
            <a:off x="16358961" y="4001415"/>
            <a:ext cx="6497864"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 of the business goals</a:t>
            </a:r>
          </a:p>
        </p:txBody>
      </p:sp>
      <p:sp>
        <p:nvSpPr>
          <p:cNvPr id="34" name="TextBox 33">
            <a:extLst>
              <a:ext uri="{FF2B5EF4-FFF2-40B4-BE49-F238E27FC236}">
                <a16:creationId xmlns:a16="http://schemas.microsoft.com/office/drawing/2014/main" id="{5BE9825D-A8F8-414D-9E1E-DE676ABDD244}"/>
              </a:ext>
            </a:extLst>
          </p:cNvPr>
          <p:cNvSpPr txBox="1"/>
          <p:nvPr/>
        </p:nvSpPr>
        <p:spPr>
          <a:xfrm>
            <a:off x="16469507" y="5860047"/>
            <a:ext cx="26196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STRATEGIES</a:t>
            </a:r>
          </a:p>
        </p:txBody>
      </p:sp>
      <p:sp>
        <p:nvSpPr>
          <p:cNvPr id="35" name="Subtitle 2">
            <a:extLst>
              <a:ext uri="{FF2B5EF4-FFF2-40B4-BE49-F238E27FC236}">
                <a16:creationId xmlns:a16="http://schemas.microsoft.com/office/drawing/2014/main" id="{C607B6D1-ED91-6044-9E63-6255B868FA49}"/>
              </a:ext>
            </a:extLst>
          </p:cNvPr>
          <p:cNvSpPr txBox="1">
            <a:spLocks/>
          </p:cNvSpPr>
          <p:nvPr/>
        </p:nvSpPr>
        <p:spPr>
          <a:xfrm>
            <a:off x="16358961" y="6480233"/>
            <a:ext cx="6497864"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36" name="TextBox 35">
            <a:extLst>
              <a:ext uri="{FF2B5EF4-FFF2-40B4-BE49-F238E27FC236}">
                <a16:creationId xmlns:a16="http://schemas.microsoft.com/office/drawing/2014/main" id="{4B58CCD3-BAA5-834F-93D5-E218F3267AC9}"/>
              </a:ext>
            </a:extLst>
          </p:cNvPr>
          <p:cNvSpPr txBox="1"/>
          <p:nvPr/>
        </p:nvSpPr>
        <p:spPr>
          <a:xfrm>
            <a:off x="16469507" y="8288652"/>
            <a:ext cx="2489784"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SOLUTIONS</a:t>
            </a:r>
          </a:p>
        </p:txBody>
      </p:sp>
      <p:sp>
        <p:nvSpPr>
          <p:cNvPr id="37" name="Subtitle 2">
            <a:extLst>
              <a:ext uri="{FF2B5EF4-FFF2-40B4-BE49-F238E27FC236}">
                <a16:creationId xmlns:a16="http://schemas.microsoft.com/office/drawing/2014/main" id="{5F4F8564-31AB-FB47-AF1D-D11B3BA3451D}"/>
              </a:ext>
            </a:extLst>
          </p:cNvPr>
          <p:cNvSpPr txBox="1">
            <a:spLocks/>
          </p:cNvSpPr>
          <p:nvPr/>
        </p:nvSpPr>
        <p:spPr>
          <a:xfrm>
            <a:off x="16358961" y="8908838"/>
            <a:ext cx="6497864" cy="111550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an executive summary of the business goals</a:t>
            </a:r>
          </a:p>
        </p:txBody>
      </p:sp>
      <p:sp>
        <p:nvSpPr>
          <p:cNvPr id="48" name="Freeform 547">
            <a:extLst>
              <a:ext uri="{FF2B5EF4-FFF2-40B4-BE49-F238E27FC236}">
                <a16:creationId xmlns:a16="http://schemas.microsoft.com/office/drawing/2014/main" id="{6B4A851F-38CF-104C-956D-42FEF6F0A3A7}"/>
              </a:ext>
            </a:extLst>
          </p:cNvPr>
          <p:cNvSpPr>
            <a:spLocks noChangeAspect="1" noChangeArrowheads="1"/>
          </p:cNvSpPr>
          <p:nvPr/>
        </p:nvSpPr>
        <p:spPr bwMode="auto">
          <a:xfrm>
            <a:off x="15035237" y="3781443"/>
            <a:ext cx="1033455" cy="1027748"/>
          </a:xfrm>
          <a:custGeom>
            <a:avLst/>
            <a:gdLst>
              <a:gd name="T0" fmla="*/ 2147483646 w 796"/>
              <a:gd name="T1" fmla="*/ 2147483646 h 793"/>
              <a:gd name="T2" fmla="*/ 2147483646 w 796"/>
              <a:gd name="T3" fmla="*/ 2147483646 h 793"/>
              <a:gd name="T4" fmla="*/ 2147483646 w 796"/>
              <a:gd name="T5" fmla="*/ 2147483646 h 793"/>
              <a:gd name="T6" fmla="*/ 2147483646 w 796"/>
              <a:gd name="T7" fmla="*/ 2147483646 h 793"/>
              <a:gd name="T8" fmla="*/ 2147483646 w 796"/>
              <a:gd name="T9" fmla="*/ 2147483646 h 793"/>
              <a:gd name="T10" fmla="*/ 2147483646 w 796"/>
              <a:gd name="T11" fmla="*/ 2147483646 h 793"/>
              <a:gd name="T12" fmla="*/ 2147483646 w 796"/>
              <a:gd name="T13" fmla="*/ 2147483646 h 793"/>
              <a:gd name="T14" fmla="*/ 2147483646 w 796"/>
              <a:gd name="T15" fmla="*/ 2147483646 h 793"/>
              <a:gd name="T16" fmla="*/ 2147483646 w 796"/>
              <a:gd name="T17" fmla="*/ 2147483646 h 793"/>
              <a:gd name="T18" fmla="*/ 2147483646 w 796"/>
              <a:gd name="T19" fmla="*/ 2147483646 h 793"/>
              <a:gd name="T20" fmla="*/ 2147483646 w 796"/>
              <a:gd name="T21" fmla="*/ 2147483646 h 793"/>
              <a:gd name="T22" fmla="*/ 2147483646 w 796"/>
              <a:gd name="T23" fmla="*/ 2147483646 h 793"/>
              <a:gd name="T24" fmla="*/ 2147483646 w 796"/>
              <a:gd name="T25" fmla="*/ 2147483646 h 793"/>
              <a:gd name="T26" fmla="*/ 2147483646 w 796"/>
              <a:gd name="T27" fmla="*/ 2147483646 h 793"/>
              <a:gd name="T28" fmla="*/ 2147483646 w 796"/>
              <a:gd name="T29" fmla="*/ 2147483646 h 793"/>
              <a:gd name="T30" fmla="*/ 2147483646 w 796"/>
              <a:gd name="T31" fmla="*/ 2147483646 h 793"/>
              <a:gd name="T32" fmla="*/ 2147483646 w 796"/>
              <a:gd name="T33" fmla="*/ 2147483646 h 793"/>
              <a:gd name="T34" fmla="*/ 2147483646 w 796"/>
              <a:gd name="T35" fmla="*/ 2147483646 h 793"/>
              <a:gd name="T36" fmla="*/ 2147483646 w 796"/>
              <a:gd name="T37" fmla="*/ 2147483646 h 793"/>
              <a:gd name="T38" fmla="*/ 2147483646 w 796"/>
              <a:gd name="T39" fmla="*/ 2147483646 h 793"/>
              <a:gd name="T40" fmla="*/ 2147483646 w 796"/>
              <a:gd name="T41" fmla="*/ 2147483646 h 793"/>
              <a:gd name="T42" fmla="*/ 2147483646 w 796"/>
              <a:gd name="T43" fmla="*/ 2147483646 h 793"/>
              <a:gd name="T44" fmla="*/ 2147483646 w 796"/>
              <a:gd name="T45" fmla="*/ 2147483646 h 793"/>
              <a:gd name="T46" fmla="*/ 2147483646 w 796"/>
              <a:gd name="T47" fmla="*/ 2147483646 h 793"/>
              <a:gd name="T48" fmla="*/ 2147483646 w 796"/>
              <a:gd name="T49" fmla="*/ 2147483646 h 793"/>
              <a:gd name="T50" fmla="*/ 2147483646 w 796"/>
              <a:gd name="T51" fmla="*/ 2147483646 h 793"/>
              <a:gd name="T52" fmla="*/ 2147483646 w 796"/>
              <a:gd name="T53" fmla="*/ 2147483646 h 793"/>
              <a:gd name="T54" fmla="*/ 2147483646 w 796"/>
              <a:gd name="T55" fmla="*/ 2147483646 h 793"/>
              <a:gd name="T56" fmla="*/ 2147483646 w 796"/>
              <a:gd name="T57" fmla="*/ 2147483646 h 793"/>
              <a:gd name="T58" fmla="*/ 2147483646 w 796"/>
              <a:gd name="T59" fmla="*/ 2147483646 h 793"/>
              <a:gd name="T60" fmla="*/ 2147483646 w 796"/>
              <a:gd name="T61" fmla="*/ 2147483646 h 793"/>
              <a:gd name="T62" fmla="*/ 2147483646 w 796"/>
              <a:gd name="T63" fmla="*/ 2147483646 h 793"/>
              <a:gd name="T64" fmla="*/ 2147483646 w 796"/>
              <a:gd name="T65" fmla="*/ 2147483646 h 793"/>
              <a:gd name="T66" fmla="*/ 2147483646 w 796"/>
              <a:gd name="T67" fmla="*/ 2147483646 h 793"/>
              <a:gd name="T68" fmla="*/ 2147483646 w 796"/>
              <a:gd name="T69" fmla="*/ 2147483646 h 793"/>
              <a:gd name="T70" fmla="*/ 2147483646 w 796"/>
              <a:gd name="T71" fmla="*/ 2147483646 h 793"/>
              <a:gd name="T72" fmla="*/ 2147483646 w 796"/>
              <a:gd name="T73" fmla="*/ 2147483646 h 793"/>
              <a:gd name="T74" fmla="*/ 2147483646 w 796"/>
              <a:gd name="T75" fmla="*/ 2147483646 h 793"/>
              <a:gd name="T76" fmla="*/ 2147483646 w 796"/>
              <a:gd name="T77" fmla="*/ 2147483646 h 793"/>
              <a:gd name="T78" fmla="*/ 2147483646 w 796"/>
              <a:gd name="T79" fmla="*/ 2147483646 h 793"/>
              <a:gd name="T80" fmla="*/ 2147483646 w 796"/>
              <a:gd name="T81" fmla="*/ 2147483646 h 793"/>
              <a:gd name="T82" fmla="*/ 2147483646 w 796"/>
              <a:gd name="T83" fmla="*/ 2147483646 h 793"/>
              <a:gd name="T84" fmla="*/ 2147483646 w 796"/>
              <a:gd name="T85" fmla="*/ 2147483646 h 793"/>
              <a:gd name="T86" fmla="*/ 2147483646 w 796"/>
              <a:gd name="T87" fmla="*/ 2147483646 h 793"/>
              <a:gd name="T88" fmla="*/ 2147483646 w 796"/>
              <a:gd name="T89" fmla="*/ 2147483646 h 793"/>
              <a:gd name="T90" fmla="*/ 2147483646 w 796"/>
              <a:gd name="T91" fmla="*/ 2147483646 h 793"/>
              <a:gd name="T92" fmla="*/ 0 w 796"/>
              <a:gd name="T93" fmla="*/ 2147483646 h 793"/>
              <a:gd name="T94" fmla="*/ 2147483646 w 796"/>
              <a:gd name="T95" fmla="*/ 2147483646 h 793"/>
              <a:gd name="T96" fmla="*/ 0 w 796"/>
              <a:gd name="T97" fmla="*/ 2147483646 h 793"/>
              <a:gd name="T98" fmla="*/ 2147483646 w 796"/>
              <a:gd name="T99" fmla="*/ 2147483646 h 793"/>
              <a:gd name="T100" fmla="*/ 2147483646 w 796"/>
              <a:gd name="T101" fmla="*/ 2147483646 h 793"/>
              <a:gd name="T102" fmla="*/ 2147483646 w 796"/>
              <a:gd name="T103" fmla="*/ 2147483646 h 793"/>
              <a:gd name="T104" fmla="*/ 2147483646 w 796"/>
              <a:gd name="T105" fmla="*/ 2147483646 h 793"/>
              <a:gd name="T106" fmla="*/ 0 w 796"/>
              <a:gd name="T107" fmla="*/ 2147483646 h 793"/>
              <a:gd name="T108" fmla="*/ 2147483646 w 796"/>
              <a:gd name="T109" fmla="*/ 2147483646 h 793"/>
              <a:gd name="T110" fmla="*/ 0 w 796"/>
              <a:gd name="T111" fmla="*/ 2147483646 h 793"/>
              <a:gd name="T112" fmla="*/ 2147483646 w 796"/>
              <a:gd name="T113" fmla="*/ 2147483646 h 793"/>
              <a:gd name="T114" fmla="*/ 2147483646 w 796"/>
              <a:gd name="T115" fmla="*/ 2147483646 h 793"/>
              <a:gd name="T116" fmla="*/ 2147483646 w 796"/>
              <a:gd name="T117" fmla="*/ 2147483646 h 793"/>
              <a:gd name="T118" fmla="*/ 2147483646 w 796"/>
              <a:gd name="T119" fmla="*/ 2147483646 h 793"/>
              <a:gd name="T120" fmla="*/ 2147483646 w 796"/>
              <a:gd name="T121" fmla="*/ 2147483646 h 7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796" h="793">
                <a:moveTo>
                  <a:pt x="643" y="721"/>
                </a:moveTo>
                <a:lnTo>
                  <a:pt x="556" y="721"/>
                </a:lnTo>
                <a:lnTo>
                  <a:pt x="556" y="553"/>
                </a:lnTo>
                <a:cubicBezTo>
                  <a:pt x="556" y="547"/>
                  <a:pt x="550" y="542"/>
                  <a:pt x="544" y="542"/>
                </a:cubicBezTo>
                <a:cubicBezTo>
                  <a:pt x="537" y="542"/>
                  <a:pt x="532" y="547"/>
                  <a:pt x="532" y="553"/>
                </a:cubicBezTo>
                <a:lnTo>
                  <a:pt x="532" y="721"/>
                </a:lnTo>
                <a:lnTo>
                  <a:pt x="377" y="721"/>
                </a:lnTo>
                <a:lnTo>
                  <a:pt x="377" y="417"/>
                </a:lnTo>
                <a:lnTo>
                  <a:pt x="431" y="409"/>
                </a:lnTo>
                <a:cubicBezTo>
                  <a:pt x="434" y="408"/>
                  <a:pt x="437" y="406"/>
                  <a:pt x="439" y="403"/>
                </a:cubicBezTo>
                <a:lnTo>
                  <a:pt x="456" y="375"/>
                </a:lnTo>
                <a:lnTo>
                  <a:pt x="502" y="434"/>
                </a:lnTo>
                <a:cubicBezTo>
                  <a:pt x="496" y="443"/>
                  <a:pt x="491" y="454"/>
                  <a:pt x="491" y="465"/>
                </a:cubicBezTo>
                <a:cubicBezTo>
                  <a:pt x="491" y="494"/>
                  <a:pt x="515" y="517"/>
                  <a:pt x="544" y="517"/>
                </a:cubicBezTo>
                <a:cubicBezTo>
                  <a:pt x="572" y="517"/>
                  <a:pt x="596" y="494"/>
                  <a:pt x="596" y="465"/>
                </a:cubicBezTo>
                <a:cubicBezTo>
                  <a:pt x="596" y="463"/>
                  <a:pt x="595" y="461"/>
                  <a:pt x="595" y="458"/>
                </a:cubicBezTo>
                <a:lnTo>
                  <a:pt x="643" y="439"/>
                </a:lnTo>
                <a:lnTo>
                  <a:pt x="643" y="721"/>
                </a:lnTo>
                <a:close/>
                <a:moveTo>
                  <a:pt x="365" y="320"/>
                </a:moveTo>
                <a:lnTo>
                  <a:pt x="365" y="320"/>
                </a:lnTo>
                <a:cubicBezTo>
                  <a:pt x="358" y="320"/>
                  <a:pt x="353" y="325"/>
                  <a:pt x="353" y="332"/>
                </a:cubicBezTo>
                <a:lnTo>
                  <a:pt x="353" y="396"/>
                </a:lnTo>
                <a:lnTo>
                  <a:pt x="307" y="404"/>
                </a:lnTo>
                <a:cubicBezTo>
                  <a:pt x="303" y="404"/>
                  <a:pt x="300" y="406"/>
                  <a:pt x="298" y="410"/>
                </a:cubicBezTo>
                <a:lnTo>
                  <a:pt x="264" y="479"/>
                </a:lnTo>
                <a:cubicBezTo>
                  <a:pt x="259" y="478"/>
                  <a:pt x="255" y="478"/>
                  <a:pt x="251" y="478"/>
                </a:cubicBezTo>
                <a:cubicBezTo>
                  <a:pt x="229" y="478"/>
                  <a:pt x="211" y="491"/>
                  <a:pt x="203" y="510"/>
                </a:cubicBezTo>
                <a:lnTo>
                  <a:pt x="164" y="504"/>
                </a:lnTo>
                <a:cubicBezTo>
                  <a:pt x="160" y="504"/>
                  <a:pt x="155" y="506"/>
                  <a:pt x="153" y="509"/>
                </a:cubicBezTo>
                <a:lnTo>
                  <a:pt x="73" y="629"/>
                </a:lnTo>
                <a:lnTo>
                  <a:pt x="73" y="249"/>
                </a:lnTo>
                <a:lnTo>
                  <a:pt x="180" y="174"/>
                </a:lnTo>
                <a:lnTo>
                  <a:pt x="247" y="281"/>
                </a:lnTo>
                <a:cubicBezTo>
                  <a:pt x="251" y="285"/>
                  <a:pt x="256" y="287"/>
                  <a:pt x="261" y="285"/>
                </a:cubicBezTo>
                <a:lnTo>
                  <a:pt x="320" y="269"/>
                </a:lnTo>
                <a:cubicBezTo>
                  <a:pt x="329" y="285"/>
                  <a:pt x="345" y="296"/>
                  <a:pt x="365" y="296"/>
                </a:cubicBezTo>
                <a:cubicBezTo>
                  <a:pt x="373" y="296"/>
                  <a:pt x="380" y="294"/>
                  <a:pt x="387" y="291"/>
                </a:cubicBezTo>
                <a:lnTo>
                  <a:pt x="440" y="356"/>
                </a:lnTo>
                <a:lnTo>
                  <a:pt x="421" y="386"/>
                </a:lnTo>
                <a:lnTo>
                  <a:pt x="377" y="393"/>
                </a:lnTo>
                <a:lnTo>
                  <a:pt x="377" y="332"/>
                </a:lnTo>
                <a:cubicBezTo>
                  <a:pt x="377" y="325"/>
                  <a:pt x="372" y="320"/>
                  <a:pt x="365" y="320"/>
                </a:cubicBezTo>
                <a:close/>
                <a:moveTo>
                  <a:pt x="279" y="529"/>
                </a:moveTo>
                <a:lnTo>
                  <a:pt x="279" y="529"/>
                </a:lnTo>
                <a:cubicBezTo>
                  <a:pt x="279" y="545"/>
                  <a:pt x="267" y="557"/>
                  <a:pt x="251" y="557"/>
                </a:cubicBezTo>
                <a:cubicBezTo>
                  <a:pt x="236" y="557"/>
                  <a:pt x="223" y="545"/>
                  <a:pt x="223" y="529"/>
                </a:cubicBezTo>
                <a:cubicBezTo>
                  <a:pt x="223" y="514"/>
                  <a:pt x="236" y="502"/>
                  <a:pt x="251" y="502"/>
                </a:cubicBezTo>
                <a:cubicBezTo>
                  <a:pt x="267" y="502"/>
                  <a:pt x="279" y="514"/>
                  <a:pt x="279" y="529"/>
                </a:cubicBezTo>
                <a:close/>
                <a:moveTo>
                  <a:pt x="353" y="721"/>
                </a:moveTo>
                <a:lnTo>
                  <a:pt x="264" y="721"/>
                </a:lnTo>
                <a:lnTo>
                  <a:pt x="264" y="617"/>
                </a:lnTo>
                <a:cubicBezTo>
                  <a:pt x="264" y="611"/>
                  <a:pt x="257" y="606"/>
                  <a:pt x="251" y="606"/>
                </a:cubicBezTo>
                <a:cubicBezTo>
                  <a:pt x="245" y="606"/>
                  <a:pt x="239" y="611"/>
                  <a:pt x="239" y="617"/>
                </a:cubicBezTo>
                <a:lnTo>
                  <a:pt x="239" y="721"/>
                </a:lnTo>
                <a:lnTo>
                  <a:pt x="73" y="721"/>
                </a:lnTo>
                <a:lnTo>
                  <a:pt x="73" y="671"/>
                </a:lnTo>
                <a:lnTo>
                  <a:pt x="168" y="529"/>
                </a:lnTo>
                <a:lnTo>
                  <a:pt x="199" y="534"/>
                </a:lnTo>
                <a:cubicBezTo>
                  <a:pt x="202" y="560"/>
                  <a:pt x="224" y="582"/>
                  <a:pt x="251" y="582"/>
                </a:cubicBezTo>
                <a:cubicBezTo>
                  <a:pt x="280" y="582"/>
                  <a:pt x="303" y="558"/>
                  <a:pt x="303" y="529"/>
                </a:cubicBezTo>
                <a:cubicBezTo>
                  <a:pt x="303" y="514"/>
                  <a:pt x="296" y="499"/>
                  <a:pt x="285" y="490"/>
                </a:cubicBezTo>
                <a:lnTo>
                  <a:pt x="317" y="426"/>
                </a:lnTo>
                <a:lnTo>
                  <a:pt x="353" y="421"/>
                </a:lnTo>
                <a:lnTo>
                  <a:pt x="353" y="721"/>
                </a:lnTo>
                <a:close/>
                <a:moveTo>
                  <a:pt x="365" y="216"/>
                </a:moveTo>
                <a:lnTo>
                  <a:pt x="365" y="216"/>
                </a:lnTo>
                <a:cubicBezTo>
                  <a:pt x="380" y="216"/>
                  <a:pt x="393" y="229"/>
                  <a:pt x="393" y="244"/>
                </a:cubicBezTo>
                <a:cubicBezTo>
                  <a:pt x="393" y="259"/>
                  <a:pt x="380" y="272"/>
                  <a:pt x="365" y="272"/>
                </a:cubicBezTo>
                <a:cubicBezTo>
                  <a:pt x="349" y="272"/>
                  <a:pt x="337" y="259"/>
                  <a:pt x="337" y="244"/>
                </a:cubicBezTo>
                <a:cubicBezTo>
                  <a:pt x="337" y="229"/>
                  <a:pt x="349" y="216"/>
                  <a:pt x="365" y="216"/>
                </a:cubicBezTo>
                <a:close/>
                <a:moveTo>
                  <a:pt x="572" y="465"/>
                </a:moveTo>
                <a:lnTo>
                  <a:pt x="572" y="465"/>
                </a:lnTo>
                <a:cubicBezTo>
                  <a:pt x="572" y="481"/>
                  <a:pt x="559" y="494"/>
                  <a:pt x="544" y="494"/>
                </a:cubicBezTo>
                <a:cubicBezTo>
                  <a:pt x="528" y="494"/>
                  <a:pt x="516" y="481"/>
                  <a:pt x="516" y="465"/>
                </a:cubicBezTo>
                <a:cubicBezTo>
                  <a:pt x="516" y="450"/>
                  <a:pt x="528" y="438"/>
                  <a:pt x="544" y="438"/>
                </a:cubicBezTo>
                <a:cubicBezTo>
                  <a:pt x="559" y="438"/>
                  <a:pt x="572" y="450"/>
                  <a:pt x="572" y="465"/>
                </a:cubicBezTo>
                <a:close/>
                <a:moveTo>
                  <a:pt x="655" y="224"/>
                </a:moveTo>
                <a:lnTo>
                  <a:pt x="655" y="224"/>
                </a:lnTo>
                <a:cubicBezTo>
                  <a:pt x="670" y="224"/>
                  <a:pt x="683" y="237"/>
                  <a:pt x="683" y="252"/>
                </a:cubicBezTo>
                <a:cubicBezTo>
                  <a:pt x="683" y="267"/>
                  <a:pt x="670" y="280"/>
                  <a:pt x="655" y="280"/>
                </a:cubicBezTo>
                <a:cubicBezTo>
                  <a:pt x="639" y="280"/>
                  <a:pt x="627" y="267"/>
                  <a:pt x="627" y="252"/>
                </a:cubicBezTo>
                <a:cubicBezTo>
                  <a:pt x="627" y="237"/>
                  <a:pt x="639" y="224"/>
                  <a:pt x="655" y="224"/>
                </a:cubicBezTo>
                <a:close/>
                <a:moveTo>
                  <a:pt x="781" y="721"/>
                </a:moveTo>
                <a:lnTo>
                  <a:pt x="667" y="721"/>
                </a:lnTo>
                <a:lnTo>
                  <a:pt x="667" y="429"/>
                </a:lnTo>
                <a:lnTo>
                  <a:pt x="696" y="418"/>
                </a:lnTo>
                <a:lnTo>
                  <a:pt x="771" y="542"/>
                </a:lnTo>
                <a:cubicBezTo>
                  <a:pt x="773" y="546"/>
                  <a:pt x="777" y="547"/>
                  <a:pt x="781" y="547"/>
                </a:cubicBezTo>
                <a:cubicBezTo>
                  <a:pt x="783" y="547"/>
                  <a:pt x="786" y="547"/>
                  <a:pt x="787" y="546"/>
                </a:cubicBezTo>
                <a:cubicBezTo>
                  <a:pt x="793" y="543"/>
                  <a:pt x="795" y="535"/>
                  <a:pt x="791" y="529"/>
                </a:cubicBezTo>
                <a:lnTo>
                  <a:pt x="712" y="396"/>
                </a:lnTo>
                <a:cubicBezTo>
                  <a:pt x="709" y="391"/>
                  <a:pt x="702" y="390"/>
                  <a:pt x="697" y="392"/>
                </a:cubicBezTo>
                <a:lnTo>
                  <a:pt x="667" y="404"/>
                </a:lnTo>
                <a:lnTo>
                  <a:pt x="667" y="340"/>
                </a:lnTo>
                <a:cubicBezTo>
                  <a:pt x="667" y="334"/>
                  <a:pt x="662" y="328"/>
                  <a:pt x="655" y="328"/>
                </a:cubicBezTo>
                <a:cubicBezTo>
                  <a:pt x="648" y="328"/>
                  <a:pt x="643" y="334"/>
                  <a:pt x="643" y="340"/>
                </a:cubicBezTo>
                <a:lnTo>
                  <a:pt x="643" y="413"/>
                </a:lnTo>
                <a:lnTo>
                  <a:pt x="587" y="436"/>
                </a:lnTo>
                <a:cubicBezTo>
                  <a:pt x="577" y="423"/>
                  <a:pt x="561" y="414"/>
                  <a:pt x="544" y="414"/>
                </a:cubicBezTo>
                <a:cubicBezTo>
                  <a:pt x="535" y="414"/>
                  <a:pt x="528" y="415"/>
                  <a:pt x="521" y="419"/>
                </a:cubicBezTo>
                <a:lnTo>
                  <a:pt x="469" y="354"/>
                </a:lnTo>
                <a:lnTo>
                  <a:pt x="535" y="244"/>
                </a:lnTo>
                <a:lnTo>
                  <a:pt x="603" y="255"/>
                </a:lnTo>
                <a:cubicBezTo>
                  <a:pt x="605" y="283"/>
                  <a:pt x="628" y="304"/>
                  <a:pt x="655" y="304"/>
                </a:cubicBezTo>
                <a:cubicBezTo>
                  <a:pt x="683" y="304"/>
                  <a:pt x="707" y="281"/>
                  <a:pt x="707" y="252"/>
                </a:cubicBezTo>
                <a:cubicBezTo>
                  <a:pt x="707" y="241"/>
                  <a:pt x="703" y="230"/>
                  <a:pt x="697" y="222"/>
                </a:cubicBezTo>
                <a:lnTo>
                  <a:pt x="790" y="116"/>
                </a:lnTo>
                <a:cubicBezTo>
                  <a:pt x="795" y="111"/>
                  <a:pt x="794" y="103"/>
                  <a:pt x="789" y="99"/>
                </a:cubicBezTo>
                <a:cubicBezTo>
                  <a:pt x="784" y="94"/>
                  <a:pt x="777" y="95"/>
                  <a:pt x="772" y="100"/>
                </a:cubicBezTo>
                <a:lnTo>
                  <a:pt x="679" y="206"/>
                </a:lnTo>
                <a:cubicBezTo>
                  <a:pt x="672" y="202"/>
                  <a:pt x="663" y="200"/>
                  <a:pt x="655" y="200"/>
                </a:cubicBezTo>
                <a:cubicBezTo>
                  <a:pt x="633" y="200"/>
                  <a:pt x="615" y="213"/>
                  <a:pt x="607" y="232"/>
                </a:cubicBezTo>
                <a:lnTo>
                  <a:pt x="531" y="220"/>
                </a:lnTo>
                <a:cubicBezTo>
                  <a:pt x="526" y="219"/>
                  <a:pt x="521" y="221"/>
                  <a:pt x="519" y="225"/>
                </a:cubicBezTo>
                <a:lnTo>
                  <a:pt x="453" y="334"/>
                </a:lnTo>
                <a:lnTo>
                  <a:pt x="406" y="275"/>
                </a:lnTo>
                <a:cubicBezTo>
                  <a:pt x="413" y="267"/>
                  <a:pt x="417" y="255"/>
                  <a:pt x="417" y="244"/>
                </a:cubicBezTo>
                <a:cubicBezTo>
                  <a:pt x="417" y="215"/>
                  <a:pt x="393" y="192"/>
                  <a:pt x="365" y="192"/>
                </a:cubicBezTo>
                <a:cubicBezTo>
                  <a:pt x="336" y="192"/>
                  <a:pt x="313" y="215"/>
                  <a:pt x="313" y="244"/>
                </a:cubicBezTo>
                <a:cubicBezTo>
                  <a:pt x="313" y="244"/>
                  <a:pt x="313" y="245"/>
                  <a:pt x="313" y="246"/>
                </a:cubicBezTo>
                <a:lnTo>
                  <a:pt x="264" y="260"/>
                </a:lnTo>
                <a:lnTo>
                  <a:pt x="194" y="151"/>
                </a:lnTo>
                <a:cubicBezTo>
                  <a:pt x="192" y="148"/>
                  <a:pt x="189" y="146"/>
                  <a:pt x="185" y="146"/>
                </a:cubicBezTo>
                <a:cubicBezTo>
                  <a:pt x="182" y="145"/>
                  <a:pt x="179" y="146"/>
                  <a:pt x="176" y="148"/>
                </a:cubicBezTo>
                <a:lnTo>
                  <a:pt x="73" y="219"/>
                </a:lnTo>
                <a:lnTo>
                  <a:pt x="73" y="11"/>
                </a:lnTo>
                <a:cubicBezTo>
                  <a:pt x="73" y="5"/>
                  <a:pt x="67" y="0"/>
                  <a:pt x="60" y="0"/>
                </a:cubicBezTo>
                <a:cubicBezTo>
                  <a:pt x="54" y="0"/>
                  <a:pt x="49" y="5"/>
                  <a:pt x="49" y="11"/>
                </a:cubicBezTo>
                <a:lnTo>
                  <a:pt x="49" y="48"/>
                </a:lnTo>
                <a:lnTo>
                  <a:pt x="12" y="48"/>
                </a:lnTo>
                <a:cubicBezTo>
                  <a:pt x="6" y="48"/>
                  <a:pt x="0" y="53"/>
                  <a:pt x="0" y="59"/>
                </a:cubicBezTo>
                <a:cubicBezTo>
                  <a:pt x="0" y="66"/>
                  <a:pt x="6" y="72"/>
                  <a:pt x="12" y="72"/>
                </a:cubicBezTo>
                <a:lnTo>
                  <a:pt x="49" y="72"/>
                </a:lnTo>
                <a:lnTo>
                  <a:pt x="49" y="160"/>
                </a:lnTo>
                <a:lnTo>
                  <a:pt x="12" y="160"/>
                </a:lnTo>
                <a:cubicBezTo>
                  <a:pt x="6" y="160"/>
                  <a:pt x="0" y="165"/>
                  <a:pt x="0" y="172"/>
                </a:cubicBezTo>
                <a:cubicBezTo>
                  <a:pt x="0" y="178"/>
                  <a:pt x="6" y="184"/>
                  <a:pt x="12" y="184"/>
                </a:cubicBezTo>
                <a:lnTo>
                  <a:pt x="49" y="184"/>
                </a:lnTo>
                <a:lnTo>
                  <a:pt x="49" y="272"/>
                </a:lnTo>
                <a:lnTo>
                  <a:pt x="12" y="272"/>
                </a:lnTo>
                <a:cubicBezTo>
                  <a:pt x="6" y="272"/>
                  <a:pt x="0" y="277"/>
                  <a:pt x="0" y="284"/>
                </a:cubicBezTo>
                <a:cubicBezTo>
                  <a:pt x="0" y="290"/>
                  <a:pt x="6" y="296"/>
                  <a:pt x="12" y="296"/>
                </a:cubicBezTo>
                <a:lnTo>
                  <a:pt x="49" y="296"/>
                </a:lnTo>
                <a:lnTo>
                  <a:pt x="49" y="384"/>
                </a:lnTo>
                <a:lnTo>
                  <a:pt x="12" y="384"/>
                </a:lnTo>
                <a:cubicBezTo>
                  <a:pt x="6" y="384"/>
                  <a:pt x="0" y="390"/>
                  <a:pt x="0" y="396"/>
                </a:cubicBezTo>
                <a:cubicBezTo>
                  <a:pt x="0" y="403"/>
                  <a:pt x="6" y="408"/>
                  <a:pt x="12" y="408"/>
                </a:cubicBezTo>
                <a:lnTo>
                  <a:pt x="49" y="408"/>
                </a:lnTo>
                <a:lnTo>
                  <a:pt x="49" y="496"/>
                </a:lnTo>
                <a:lnTo>
                  <a:pt x="12" y="496"/>
                </a:lnTo>
                <a:cubicBezTo>
                  <a:pt x="6" y="496"/>
                  <a:pt x="0" y="502"/>
                  <a:pt x="0" y="508"/>
                </a:cubicBezTo>
                <a:cubicBezTo>
                  <a:pt x="0" y="515"/>
                  <a:pt x="6" y="520"/>
                  <a:pt x="12" y="520"/>
                </a:cubicBezTo>
                <a:lnTo>
                  <a:pt x="49" y="520"/>
                </a:lnTo>
                <a:lnTo>
                  <a:pt x="49" y="609"/>
                </a:lnTo>
                <a:lnTo>
                  <a:pt x="12" y="609"/>
                </a:lnTo>
                <a:cubicBezTo>
                  <a:pt x="6" y="609"/>
                  <a:pt x="0" y="614"/>
                  <a:pt x="0" y="620"/>
                </a:cubicBezTo>
                <a:cubicBezTo>
                  <a:pt x="0" y="627"/>
                  <a:pt x="6" y="632"/>
                  <a:pt x="12" y="632"/>
                </a:cubicBezTo>
                <a:lnTo>
                  <a:pt x="49" y="632"/>
                </a:lnTo>
                <a:lnTo>
                  <a:pt x="49" y="721"/>
                </a:lnTo>
                <a:lnTo>
                  <a:pt x="12" y="721"/>
                </a:lnTo>
                <a:cubicBezTo>
                  <a:pt x="6" y="721"/>
                  <a:pt x="0" y="726"/>
                  <a:pt x="0" y="732"/>
                </a:cubicBezTo>
                <a:cubicBezTo>
                  <a:pt x="0" y="739"/>
                  <a:pt x="6" y="744"/>
                  <a:pt x="12" y="744"/>
                </a:cubicBezTo>
                <a:lnTo>
                  <a:pt x="49" y="744"/>
                </a:lnTo>
                <a:lnTo>
                  <a:pt x="49" y="781"/>
                </a:lnTo>
                <a:cubicBezTo>
                  <a:pt x="49" y="787"/>
                  <a:pt x="54" y="792"/>
                  <a:pt x="60" y="792"/>
                </a:cubicBezTo>
                <a:cubicBezTo>
                  <a:pt x="67" y="792"/>
                  <a:pt x="73" y="787"/>
                  <a:pt x="73" y="781"/>
                </a:cubicBezTo>
                <a:lnTo>
                  <a:pt x="73" y="744"/>
                </a:lnTo>
                <a:lnTo>
                  <a:pt x="781" y="744"/>
                </a:lnTo>
                <a:cubicBezTo>
                  <a:pt x="788" y="744"/>
                  <a:pt x="793" y="739"/>
                  <a:pt x="793" y="732"/>
                </a:cubicBezTo>
                <a:cubicBezTo>
                  <a:pt x="793" y="726"/>
                  <a:pt x="788" y="721"/>
                  <a:pt x="781" y="721"/>
                </a:cubicBezTo>
                <a:close/>
              </a:path>
            </a:pathLst>
          </a:custGeom>
          <a:solidFill>
            <a:schemeClr val="accent1"/>
          </a:solidFill>
          <a:ln>
            <a:noFill/>
          </a:ln>
          <a:effectLst/>
        </p:spPr>
        <p:txBody>
          <a:bodyPr wrap="none" anchor="ctr"/>
          <a:lstStyle/>
          <a:p>
            <a:endParaRPr lang="en-US" dirty="0">
              <a:latin typeface="Lato Light" panose="020F0502020204030203" pitchFamily="34" charset="0"/>
            </a:endParaRPr>
          </a:p>
        </p:txBody>
      </p:sp>
      <p:sp>
        <p:nvSpPr>
          <p:cNvPr id="49" name="Freeform 987">
            <a:extLst>
              <a:ext uri="{FF2B5EF4-FFF2-40B4-BE49-F238E27FC236}">
                <a16:creationId xmlns:a16="http://schemas.microsoft.com/office/drawing/2014/main" id="{3535D549-F50E-2A4B-B0A5-8EEBF14A5069}"/>
              </a:ext>
            </a:extLst>
          </p:cNvPr>
          <p:cNvSpPr>
            <a:spLocks noChangeAspect="1" noChangeArrowheads="1"/>
          </p:cNvSpPr>
          <p:nvPr/>
        </p:nvSpPr>
        <p:spPr bwMode="auto">
          <a:xfrm>
            <a:off x="15035237" y="11044518"/>
            <a:ext cx="1027748" cy="1027748"/>
          </a:xfrm>
          <a:custGeom>
            <a:avLst/>
            <a:gdLst>
              <a:gd name="T0" fmla="*/ 254681 w 285390"/>
              <a:gd name="T1" fmla="*/ 277452 h 285390"/>
              <a:gd name="T2" fmla="*/ 256111 w 285390"/>
              <a:gd name="T3" fmla="*/ 136748 h 285390"/>
              <a:gd name="T4" fmla="*/ 262355 w 285390"/>
              <a:gd name="T5" fmla="*/ 142991 h 285390"/>
              <a:gd name="T6" fmla="*/ 254641 w 285390"/>
              <a:gd name="T7" fmla="*/ 140053 h 285390"/>
              <a:gd name="T8" fmla="*/ 263823 w 285390"/>
              <a:gd name="T9" fmla="*/ 119554 h 285390"/>
              <a:gd name="T10" fmla="*/ 259048 w 285390"/>
              <a:gd name="T11" fmla="*/ 114588 h 285390"/>
              <a:gd name="T12" fmla="*/ 169788 w 285390"/>
              <a:gd name="T13" fmla="*/ 202046 h 285390"/>
              <a:gd name="T14" fmla="*/ 139081 w 285390"/>
              <a:gd name="T15" fmla="*/ 203849 h 285390"/>
              <a:gd name="T16" fmla="*/ 135108 w 285390"/>
              <a:gd name="T17" fmla="*/ 222972 h 285390"/>
              <a:gd name="T18" fmla="*/ 190380 w 285390"/>
              <a:gd name="T19" fmla="*/ 254360 h 285390"/>
              <a:gd name="T20" fmla="*/ 244928 w 285390"/>
              <a:gd name="T21" fmla="*/ 161275 h 285390"/>
              <a:gd name="T22" fmla="*/ 233729 w 285390"/>
              <a:gd name="T23" fmla="*/ 159832 h 285390"/>
              <a:gd name="T24" fmla="*/ 213860 w 285390"/>
              <a:gd name="T25" fmla="*/ 155863 h 285390"/>
              <a:gd name="T26" fmla="*/ 190017 w 285390"/>
              <a:gd name="T27" fmla="*/ 155503 h 285390"/>
              <a:gd name="T28" fmla="*/ 178458 w 285390"/>
              <a:gd name="T29" fmla="*/ 95610 h 285390"/>
              <a:gd name="T30" fmla="*/ 259048 w 285390"/>
              <a:gd name="T31" fmla="*/ 103082 h 285390"/>
              <a:gd name="T32" fmla="*/ 23873 w 285390"/>
              <a:gd name="T33" fmla="*/ 84350 h 285390"/>
              <a:gd name="T34" fmla="*/ 23873 w 285390"/>
              <a:gd name="T35" fmla="*/ 133327 h 285390"/>
              <a:gd name="T36" fmla="*/ 23873 w 285390"/>
              <a:gd name="T37" fmla="*/ 84350 h 285390"/>
              <a:gd name="T38" fmla="*/ 263823 w 285390"/>
              <a:gd name="T39" fmla="*/ 76392 h 285390"/>
              <a:gd name="T40" fmla="*/ 256111 w 285390"/>
              <a:gd name="T41" fmla="*/ 79331 h 285390"/>
              <a:gd name="T42" fmla="*/ 125550 w 285390"/>
              <a:gd name="T43" fmla="*/ 46154 h 285390"/>
              <a:gd name="T44" fmla="*/ 143399 w 285390"/>
              <a:gd name="T45" fmla="*/ 64842 h 285390"/>
              <a:gd name="T46" fmla="*/ 125550 w 285390"/>
              <a:gd name="T47" fmla="*/ 62326 h 285390"/>
              <a:gd name="T48" fmla="*/ 144470 w 285390"/>
              <a:gd name="T49" fmla="*/ 98622 h 285390"/>
              <a:gd name="T50" fmla="*/ 125550 w 285390"/>
              <a:gd name="T51" fmla="*/ 123779 h 285390"/>
              <a:gd name="T52" fmla="*/ 107702 w 285390"/>
              <a:gd name="T53" fmla="*/ 105090 h 285390"/>
              <a:gd name="T54" fmla="*/ 125550 w 285390"/>
              <a:gd name="T55" fmla="*/ 107966 h 285390"/>
              <a:gd name="T56" fmla="*/ 106630 w 285390"/>
              <a:gd name="T57" fmla="*/ 71310 h 285390"/>
              <a:gd name="T58" fmla="*/ 125550 w 285390"/>
              <a:gd name="T59" fmla="*/ 46154 h 285390"/>
              <a:gd name="T60" fmla="*/ 74779 w 285390"/>
              <a:gd name="T61" fmla="*/ 128804 h 285390"/>
              <a:gd name="T62" fmla="*/ 161118 w 285390"/>
              <a:gd name="T63" fmla="*/ 101744 h 285390"/>
              <a:gd name="T64" fmla="*/ 169066 w 285390"/>
              <a:gd name="T65" fmla="*/ 34997 h 285390"/>
              <a:gd name="T66" fmla="*/ 49131 w 285390"/>
              <a:gd name="T67" fmla="*/ 207818 h 285390"/>
              <a:gd name="T68" fmla="*/ 161118 w 285390"/>
              <a:gd name="T69" fmla="*/ 196633 h 285390"/>
              <a:gd name="T70" fmla="*/ 66471 w 285390"/>
              <a:gd name="T71" fmla="*/ 128804 h 285390"/>
              <a:gd name="T72" fmla="*/ 169066 w 285390"/>
              <a:gd name="T73" fmla="*/ 26338 h 285390"/>
              <a:gd name="T74" fmla="*/ 195798 w 285390"/>
              <a:gd name="T75" fmla="*/ 101744 h 285390"/>
              <a:gd name="T76" fmla="*/ 223975 w 285390"/>
              <a:gd name="T77" fmla="*/ 143597 h 285390"/>
              <a:gd name="T78" fmla="*/ 263351 w 285390"/>
              <a:gd name="T79" fmla="*/ 169574 h 285390"/>
              <a:gd name="T80" fmla="*/ 277441 w 285390"/>
              <a:gd name="T81" fmla="*/ 190500 h 285390"/>
              <a:gd name="T82" fmla="*/ 49131 w 285390"/>
              <a:gd name="T83" fmla="*/ 8659 h 285390"/>
              <a:gd name="T84" fmla="*/ 8670 w 285390"/>
              <a:gd name="T85" fmla="*/ 190500 h 285390"/>
              <a:gd name="T86" fmla="*/ 40460 w 285390"/>
              <a:gd name="T87" fmla="*/ 8659 h 285390"/>
              <a:gd name="T88" fmla="*/ 260100 w 285390"/>
              <a:gd name="T89" fmla="*/ 0 h 285390"/>
              <a:gd name="T90" fmla="*/ 263713 w 285390"/>
              <a:gd name="T91" fmla="*/ 216477 h 285390"/>
              <a:gd name="T92" fmla="*/ 190380 w 285390"/>
              <a:gd name="T93" fmla="*/ 286110 h 285390"/>
              <a:gd name="T94" fmla="*/ 167982 w 285390"/>
              <a:gd name="T95" fmla="*/ 250032 h 285390"/>
              <a:gd name="T96" fmla="*/ 109097 w 285390"/>
              <a:gd name="T97" fmla="*/ 232352 h 285390"/>
              <a:gd name="T98" fmla="*/ 25648 w 285390"/>
              <a:gd name="T99" fmla="*/ 216477 h 285390"/>
              <a:gd name="T100" fmla="*/ 25648 w 285390"/>
              <a:gd name="T101" fmla="*/ 0 h 2853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0">
                <a:moveTo>
                  <a:pt x="194224" y="262358"/>
                </a:moveTo>
                <a:lnTo>
                  <a:pt x="194224" y="276753"/>
                </a:lnTo>
                <a:lnTo>
                  <a:pt x="254040" y="276753"/>
                </a:lnTo>
                <a:lnTo>
                  <a:pt x="254040" y="262358"/>
                </a:lnTo>
                <a:lnTo>
                  <a:pt x="194224" y="262358"/>
                </a:lnTo>
                <a:close/>
                <a:moveTo>
                  <a:pt x="255466" y="136404"/>
                </a:moveTo>
                <a:cubicBezTo>
                  <a:pt x="257297" y="134938"/>
                  <a:pt x="259862" y="134938"/>
                  <a:pt x="261694" y="136404"/>
                </a:cubicBezTo>
                <a:cubicBezTo>
                  <a:pt x="262793" y="137503"/>
                  <a:pt x="263159" y="138602"/>
                  <a:pt x="263159" y="139701"/>
                </a:cubicBezTo>
                <a:cubicBezTo>
                  <a:pt x="263159" y="140800"/>
                  <a:pt x="262793" y="141899"/>
                  <a:pt x="261694" y="142631"/>
                </a:cubicBezTo>
                <a:cubicBezTo>
                  <a:pt x="260961" y="143730"/>
                  <a:pt x="259862" y="144097"/>
                  <a:pt x="258396" y="144097"/>
                </a:cubicBezTo>
                <a:cubicBezTo>
                  <a:pt x="257297" y="144097"/>
                  <a:pt x="256198" y="143730"/>
                  <a:pt x="255466" y="142631"/>
                </a:cubicBezTo>
                <a:cubicBezTo>
                  <a:pt x="254733" y="141899"/>
                  <a:pt x="254000" y="140800"/>
                  <a:pt x="254000" y="139701"/>
                </a:cubicBezTo>
                <a:cubicBezTo>
                  <a:pt x="254000" y="138602"/>
                  <a:pt x="254733" y="137503"/>
                  <a:pt x="255466" y="136404"/>
                </a:cubicBezTo>
                <a:close/>
                <a:moveTo>
                  <a:pt x="258396" y="114300"/>
                </a:moveTo>
                <a:cubicBezTo>
                  <a:pt x="260961" y="114300"/>
                  <a:pt x="263159" y="116586"/>
                  <a:pt x="263159" y="119253"/>
                </a:cubicBezTo>
                <a:cubicBezTo>
                  <a:pt x="263159" y="121539"/>
                  <a:pt x="260961" y="123444"/>
                  <a:pt x="258396" y="123444"/>
                </a:cubicBezTo>
                <a:cubicBezTo>
                  <a:pt x="256198" y="123444"/>
                  <a:pt x="254000" y="121539"/>
                  <a:pt x="254000" y="119253"/>
                </a:cubicBezTo>
                <a:cubicBezTo>
                  <a:pt x="254000" y="116586"/>
                  <a:pt x="256198" y="114300"/>
                  <a:pt x="258396" y="114300"/>
                </a:cubicBezTo>
                <a:close/>
                <a:moveTo>
                  <a:pt x="178008" y="95370"/>
                </a:moveTo>
                <a:cubicBezTo>
                  <a:pt x="173324" y="95370"/>
                  <a:pt x="169360" y="98249"/>
                  <a:pt x="169360" y="101488"/>
                </a:cubicBezTo>
                <a:lnTo>
                  <a:pt x="169360" y="201537"/>
                </a:lnTo>
                <a:cubicBezTo>
                  <a:pt x="169360" y="202976"/>
                  <a:pt x="168640" y="204056"/>
                  <a:pt x="167559" y="205136"/>
                </a:cubicBezTo>
                <a:cubicBezTo>
                  <a:pt x="166478" y="205855"/>
                  <a:pt x="165036" y="206215"/>
                  <a:pt x="163955" y="205495"/>
                </a:cubicBezTo>
                <a:cubicBezTo>
                  <a:pt x="160352" y="204416"/>
                  <a:pt x="150623" y="202256"/>
                  <a:pt x="138731" y="203336"/>
                </a:cubicBezTo>
                <a:cubicBezTo>
                  <a:pt x="125399" y="204416"/>
                  <a:pt x="115670" y="210534"/>
                  <a:pt x="115309" y="217372"/>
                </a:cubicBezTo>
                <a:cubicBezTo>
                  <a:pt x="115309" y="220611"/>
                  <a:pt x="115309" y="223130"/>
                  <a:pt x="115670" y="224569"/>
                </a:cubicBezTo>
                <a:cubicBezTo>
                  <a:pt x="120714" y="223490"/>
                  <a:pt x="128281" y="222410"/>
                  <a:pt x="134768" y="222410"/>
                </a:cubicBezTo>
                <a:cubicBezTo>
                  <a:pt x="138011" y="222410"/>
                  <a:pt x="140173" y="222770"/>
                  <a:pt x="142695" y="223490"/>
                </a:cubicBezTo>
                <a:cubicBezTo>
                  <a:pt x="153866" y="227089"/>
                  <a:pt x="163955" y="235366"/>
                  <a:pt x="172964" y="242564"/>
                </a:cubicBezTo>
                <a:cubicBezTo>
                  <a:pt x="179450" y="247602"/>
                  <a:pt x="186657" y="253720"/>
                  <a:pt x="189900" y="253720"/>
                </a:cubicBezTo>
                <a:lnTo>
                  <a:pt x="254040" y="253720"/>
                </a:lnTo>
                <a:lnTo>
                  <a:pt x="254040" y="170586"/>
                </a:lnTo>
                <a:cubicBezTo>
                  <a:pt x="253680" y="164828"/>
                  <a:pt x="249356" y="160869"/>
                  <a:pt x="244311" y="160869"/>
                </a:cubicBezTo>
                <a:cubicBezTo>
                  <a:pt x="242509" y="160869"/>
                  <a:pt x="241068" y="161229"/>
                  <a:pt x="239266" y="162309"/>
                </a:cubicBezTo>
                <a:cubicBezTo>
                  <a:pt x="238185" y="162669"/>
                  <a:pt x="236744" y="163029"/>
                  <a:pt x="235663" y="162309"/>
                </a:cubicBezTo>
                <a:cubicBezTo>
                  <a:pt x="234222" y="161589"/>
                  <a:pt x="233501" y="160510"/>
                  <a:pt x="233141" y="159430"/>
                </a:cubicBezTo>
                <a:cubicBezTo>
                  <a:pt x="232060" y="154751"/>
                  <a:pt x="228096" y="151512"/>
                  <a:pt x="223411" y="151512"/>
                </a:cubicBezTo>
                <a:cubicBezTo>
                  <a:pt x="220889" y="151512"/>
                  <a:pt x="218367" y="152592"/>
                  <a:pt x="216565" y="154032"/>
                </a:cubicBezTo>
                <a:cubicBezTo>
                  <a:pt x="215844" y="155111"/>
                  <a:pt x="214403" y="155471"/>
                  <a:pt x="213322" y="155471"/>
                </a:cubicBezTo>
                <a:cubicBezTo>
                  <a:pt x="212241" y="155111"/>
                  <a:pt x="210799" y="154392"/>
                  <a:pt x="210079" y="153672"/>
                </a:cubicBezTo>
                <a:cubicBezTo>
                  <a:pt x="206475" y="148273"/>
                  <a:pt x="198188" y="148273"/>
                  <a:pt x="194224" y="153312"/>
                </a:cubicBezTo>
                <a:cubicBezTo>
                  <a:pt x="193143" y="155111"/>
                  <a:pt x="190981" y="155471"/>
                  <a:pt x="189539" y="155111"/>
                </a:cubicBezTo>
                <a:cubicBezTo>
                  <a:pt x="187377" y="154392"/>
                  <a:pt x="186657" y="152952"/>
                  <a:pt x="186657" y="150793"/>
                </a:cubicBezTo>
                <a:lnTo>
                  <a:pt x="186657" y="101488"/>
                </a:lnTo>
                <a:cubicBezTo>
                  <a:pt x="186657" y="98249"/>
                  <a:pt x="182693" y="95370"/>
                  <a:pt x="178008" y="95370"/>
                </a:cubicBezTo>
                <a:close/>
                <a:moveTo>
                  <a:pt x="258396" y="93663"/>
                </a:moveTo>
                <a:cubicBezTo>
                  <a:pt x="260961" y="93663"/>
                  <a:pt x="263159" y="95861"/>
                  <a:pt x="263159" y="98426"/>
                </a:cubicBezTo>
                <a:cubicBezTo>
                  <a:pt x="263159" y="100624"/>
                  <a:pt x="260961" y="102822"/>
                  <a:pt x="258396" y="102822"/>
                </a:cubicBezTo>
                <a:cubicBezTo>
                  <a:pt x="256198" y="102822"/>
                  <a:pt x="254000" y="100624"/>
                  <a:pt x="254000" y="98426"/>
                </a:cubicBezTo>
                <a:cubicBezTo>
                  <a:pt x="254000" y="95861"/>
                  <a:pt x="256198" y="93663"/>
                  <a:pt x="258396" y="93663"/>
                </a:cubicBezTo>
                <a:close/>
                <a:moveTo>
                  <a:pt x="23813" y="84138"/>
                </a:moveTo>
                <a:cubicBezTo>
                  <a:pt x="26011" y="84138"/>
                  <a:pt x="28209" y="85934"/>
                  <a:pt x="28209" y="88449"/>
                </a:cubicBezTo>
                <a:lnTo>
                  <a:pt x="28209" y="128680"/>
                </a:lnTo>
                <a:cubicBezTo>
                  <a:pt x="28209" y="131195"/>
                  <a:pt x="26011" y="132991"/>
                  <a:pt x="23813" y="132991"/>
                </a:cubicBezTo>
                <a:cubicBezTo>
                  <a:pt x="21248" y="132991"/>
                  <a:pt x="19050" y="131195"/>
                  <a:pt x="19050" y="128680"/>
                </a:cubicBezTo>
                <a:lnTo>
                  <a:pt x="19050" y="88449"/>
                </a:lnTo>
                <a:cubicBezTo>
                  <a:pt x="19050" y="85934"/>
                  <a:pt x="21248" y="84138"/>
                  <a:pt x="23813" y="84138"/>
                </a:cubicBezTo>
                <a:close/>
                <a:moveTo>
                  <a:pt x="255466" y="72903"/>
                </a:moveTo>
                <a:cubicBezTo>
                  <a:pt x="257297" y="71438"/>
                  <a:pt x="259862" y="71438"/>
                  <a:pt x="261694" y="72903"/>
                </a:cubicBezTo>
                <a:cubicBezTo>
                  <a:pt x="262793" y="73636"/>
                  <a:pt x="263159" y="75101"/>
                  <a:pt x="263159" y="76200"/>
                </a:cubicBezTo>
                <a:cubicBezTo>
                  <a:pt x="263159" y="77299"/>
                  <a:pt x="262793" y="78398"/>
                  <a:pt x="261694" y="79131"/>
                </a:cubicBezTo>
                <a:cubicBezTo>
                  <a:pt x="260961" y="80230"/>
                  <a:pt x="259862" y="80597"/>
                  <a:pt x="258396" y="80597"/>
                </a:cubicBezTo>
                <a:cubicBezTo>
                  <a:pt x="257297" y="80597"/>
                  <a:pt x="256198" y="80230"/>
                  <a:pt x="255466" y="79131"/>
                </a:cubicBezTo>
                <a:cubicBezTo>
                  <a:pt x="254733" y="78398"/>
                  <a:pt x="254000" y="77299"/>
                  <a:pt x="254000" y="76200"/>
                </a:cubicBezTo>
                <a:cubicBezTo>
                  <a:pt x="254000" y="75101"/>
                  <a:pt x="254733" y="73636"/>
                  <a:pt x="255466" y="72903"/>
                </a:cubicBezTo>
                <a:close/>
                <a:moveTo>
                  <a:pt x="125234" y="46038"/>
                </a:moveTo>
                <a:cubicBezTo>
                  <a:pt x="127371" y="46038"/>
                  <a:pt x="129507" y="47830"/>
                  <a:pt x="129507" y="50339"/>
                </a:cubicBezTo>
                <a:lnTo>
                  <a:pt x="129507" y="53924"/>
                </a:lnTo>
                <a:cubicBezTo>
                  <a:pt x="135560" y="55000"/>
                  <a:pt x="140545" y="58943"/>
                  <a:pt x="143038" y="64678"/>
                </a:cubicBezTo>
                <a:cubicBezTo>
                  <a:pt x="143750" y="66829"/>
                  <a:pt x="143038" y="69338"/>
                  <a:pt x="140545" y="70414"/>
                </a:cubicBezTo>
                <a:cubicBezTo>
                  <a:pt x="138765" y="71489"/>
                  <a:pt x="135916" y="70414"/>
                  <a:pt x="135204" y="67904"/>
                </a:cubicBezTo>
                <a:cubicBezTo>
                  <a:pt x="133424" y="64320"/>
                  <a:pt x="129507" y="62169"/>
                  <a:pt x="125234" y="62169"/>
                </a:cubicBezTo>
                <a:cubicBezTo>
                  <a:pt x="119181" y="62169"/>
                  <a:pt x="114552" y="66112"/>
                  <a:pt x="114552" y="71130"/>
                </a:cubicBezTo>
                <a:cubicBezTo>
                  <a:pt x="114552" y="77224"/>
                  <a:pt x="118113" y="80451"/>
                  <a:pt x="125234" y="80451"/>
                </a:cubicBezTo>
                <a:cubicBezTo>
                  <a:pt x="139121" y="80451"/>
                  <a:pt x="144106" y="89771"/>
                  <a:pt x="144106" y="98374"/>
                </a:cubicBezTo>
                <a:cubicBezTo>
                  <a:pt x="144106" y="106619"/>
                  <a:pt x="138053" y="113788"/>
                  <a:pt x="129507" y="115580"/>
                </a:cubicBezTo>
                <a:lnTo>
                  <a:pt x="129507" y="119165"/>
                </a:lnTo>
                <a:cubicBezTo>
                  <a:pt x="129507" y="121674"/>
                  <a:pt x="127371" y="123467"/>
                  <a:pt x="125234" y="123467"/>
                </a:cubicBezTo>
                <a:cubicBezTo>
                  <a:pt x="122742" y="123467"/>
                  <a:pt x="120961" y="121674"/>
                  <a:pt x="120961" y="119165"/>
                </a:cubicBezTo>
                <a:lnTo>
                  <a:pt x="120961" y="115580"/>
                </a:lnTo>
                <a:cubicBezTo>
                  <a:pt x="114908" y="114147"/>
                  <a:pt x="109923" y="110203"/>
                  <a:pt x="107430" y="104826"/>
                </a:cubicBezTo>
                <a:cubicBezTo>
                  <a:pt x="106718" y="102317"/>
                  <a:pt x="107430" y="99808"/>
                  <a:pt x="109923" y="99091"/>
                </a:cubicBezTo>
                <a:cubicBezTo>
                  <a:pt x="112059" y="98374"/>
                  <a:pt x="114552" y="99091"/>
                  <a:pt x="115264" y="101600"/>
                </a:cubicBezTo>
                <a:cubicBezTo>
                  <a:pt x="117044" y="105185"/>
                  <a:pt x="120961" y="107694"/>
                  <a:pt x="125234" y="107694"/>
                </a:cubicBezTo>
                <a:cubicBezTo>
                  <a:pt x="130931" y="107694"/>
                  <a:pt x="135916" y="103393"/>
                  <a:pt x="135916" y="98374"/>
                </a:cubicBezTo>
                <a:cubicBezTo>
                  <a:pt x="135916" y="92280"/>
                  <a:pt x="132356" y="89054"/>
                  <a:pt x="125234" y="89054"/>
                </a:cubicBezTo>
                <a:cubicBezTo>
                  <a:pt x="110991" y="89054"/>
                  <a:pt x="106362" y="79734"/>
                  <a:pt x="106362" y="71130"/>
                </a:cubicBezTo>
                <a:cubicBezTo>
                  <a:pt x="106362" y="62527"/>
                  <a:pt x="112416" y="55716"/>
                  <a:pt x="120961" y="53924"/>
                </a:cubicBezTo>
                <a:lnTo>
                  <a:pt x="120961" y="50339"/>
                </a:lnTo>
                <a:cubicBezTo>
                  <a:pt x="120961" y="47830"/>
                  <a:pt x="122742" y="46038"/>
                  <a:pt x="125234" y="46038"/>
                </a:cubicBezTo>
                <a:close/>
                <a:moveTo>
                  <a:pt x="82158" y="34909"/>
                </a:moveTo>
                <a:cubicBezTo>
                  <a:pt x="78194" y="34909"/>
                  <a:pt x="74591" y="37788"/>
                  <a:pt x="74591" y="42107"/>
                </a:cubicBezTo>
                <a:lnTo>
                  <a:pt x="74591" y="128480"/>
                </a:lnTo>
                <a:cubicBezTo>
                  <a:pt x="74591" y="132438"/>
                  <a:pt x="78194" y="135677"/>
                  <a:pt x="82158" y="135677"/>
                </a:cubicBezTo>
                <a:lnTo>
                  <a:pt x="160712" y="135677"/>
                </a:lnTo>
                <a:lnTo>
                  <a:pt x="160712" y="101488"/>
                </a:lnTo>
                <a:cubicBezTo>
                  <a:pt x="160712" y="93931"/>
                  <a:pt x="167559" y="87812"/>
                  <a:pt x="175846" y="86733"/>
                </a:cubicBezTo>
                <a:lnTo>
                  <a:pt x="175846" y="42107"/>
                </a:lnTo>
                <a:cubicBezTo>
                  <a:pt x="175846" y="37788"/>
                  <a:pt x="172603" y="34909"/>
                  <a:pt x="168640" y="34909"/>
                </a:cubicBezTo>
                <a:lnTo>
                  <a:pt x="82158" y="34909"/>
                </a:lnTo>
                <a:close/>
                <a:moveTo>
                  <a:pt x="49007" y="8637"/>
                </a:moveTo>
                <a:lnTo>
                  <a:pt x="49007" y="207295"/>
                </a:lnTo>
                <a:lnTo>
                  <a:pt x="110264" y="207295"/>
                </a:lnTo>
                <a:cubicBezTo>
                  <a:pt x="115309" y="200457"/>
                  <a:pt x="125038" y="196138"/>
                  <a:pt x="138011" y="194699"/>
                </a:cubicBezTo>
                <a:cubicBezTo>
                  <a:pt x="147019" y="193979"/>
                  <a:pt x="155307" y="195059"/>
                  <a:pt x="160712" y="196138"/>
                </a:cubicBezTo>
                <a:lnTo>
                  <a:pt x="160712" y="144315"/>
                </a:lnTo>
                <a:lnTo>
                  <a:pt x="82158" y="144315"/>
                </a:lnTo>
                <a:cubicBezTo>
                  <a:pt x="73510" y="144315"/>
                  <a:pt x="66303" y="137477"/>
                  <a:pt x="66303" y="128480"/>
                </a:cubicBezTo>
                <a:lnTo>
                  <a:pt x="66303" y="42107"/>
                </a:lnTo>
                <a:cubicBezTo>
                  <a:pt x="66303" y="33469"/>
                  <a:pt x="73510" y="26272"/>
                  <a:pt x="82158" y="26272"/>
                </a:cubicBezTo>
                <a:lnTo>
                  <a:pt x="168640" y="26272"/>
                </a:lnTo>
                <a:cubicBezTo>
                  <a:pt x="177288" y="26272"/>
                  <a:pt x="184495" y="33469"/>
                  <a:pt x="184495" y="42107"/>
                </a:cubicBezTo>
                <a:lnTo>
                  <a:pt x="184495" y="87812"/>
                </a:lnTo>
                <a:cubicBezTo>
                  <a:pt x="190620" y="90332"/>
                  <a:pt x="195305" y="95370"/>
                  <a:pt x="195305" y="101488"/>
                </a:cubicBezTo>
                <a:lnTo>
                  <a:pt x="195305" y="142515"/>
                </a:lnTo>
                <a:cubicBezTo>
                  <a:pt x="201070" y="139996"/>
                  <a:pt x="208998" y="141436"/>
                  <a:pt x="214403" y="145754"/>
                </a:cubicBezTo>
                <a:cubicBezTo>
                  <a:pt x="216925" y="143955"/>
                  <a:pt x="220168" y="143235"/>
                  <a:pt x="223411" y="143235"/>
                </a:cubicBezTo>
                <a:cubicBezTo>
                  <a:pt x="230258" y="143235"/>
                  <a:pt x="236744" y="147194"/>
                  <a:pt x="239987" y="152952"/>
                </a:cubicBezTo>
                <a:cubicBezTo>
                  <a:pt x="241428" y="152592"/>
                  <a:pt x="242870" y="152592"/>
                  <a:pt x="244311" y="152592"/>
                </a:cubicBezTo>
                <a:cubicBezTo>
                  <a:pt x="253680" y="152592"/>
                  <a:pt x="261968" y="159790"/>
                  <a:pt x="262688" y="169147"/>
                </a:cubicBezTo>
                <a:cubicBezTo>
                  <a:pt x="263049" y="169507"/>
                  <a:pt x="263049" y="169867"/>
                  <a:pt x="263049" y="170586"/>
                </a:cubicBezTo>
                <a:lnTo>
                  <a:pt x="263049" y="207295"/>
                </a:lnTo>
                <a:cubicBezTo>
                  <a:pt x="270616" y="205495"/>
                  <a:pt x="276742" y="198658"/>
                  <a:pt x="276742" y="190020"/>
                </a:cubicBezTo>
                <a:lnTo>
                  <a:pt x="276742" y="26272"/>
                </a:lnTo>
                <a:cubicBezTo>
                  <a:pt x="276742" y="16555"/>
                  <a:pt x="269175" y="8637"/>
                  <a:pt x="259445" y="8637"/>
                </a:cubicBezTo>
                <a:lnTo>
                  <a:pt x="49007" y="8637"/>
                </a:lnTo>
                <a:close/>
                <a:moveTo>
                  <a:pt x="25584" y="8637"/>
                </a:moveTo>
                <a:cubicBezTo>
                  <a:pt x="16215" y="8637"/>
                  <a:pt x="8648" y="16555"/>
                  <a:pt x="8648" y="26272"/>
                </a:cubicBezTo>
                <a:lnTo>
                  <a:pt x="8648" y="190020"/>
                </a:lnTo>
                <a:cubicBezTo>
                  <a:pt x="8648" y="199737"/>
                  <a:pt x="16215" y="207295"/>
                  <a:pt x="25584" y="207295"/>
                </a:cubicBezTo>
                <a:lnTo>
                  <a:pt x="40358" y="207295"/>
                </a:lnTo>
                <a:lnTo>
                  <a:pt x="40358" y="8637"/>
                </a:lnTo>
                <a:lnTo>
                  <a:pt x="25584" y="8637"/>
                </a:lnTo>
                <a:close/>
                <a:moveTo>
                  <a:pt x="25584" y="0"/>
                </a:moveTo>
                <a:lnTo>
                  <a:pt x="259445" y="0"/>
                </a:lnTo>
                <a:cubicBezTo>
                  <a:pt x="273859" y="0"/>
                  <a:pt x="285390" y="11876"/>
                  <a:pt x="285390" y="26272"/>
                </a:cubicBezTo>
                <a:lnTo>
                  <a:pt x="285390" y="190020"/>
                </a:lnTo>
                <a:cubicBezTo>
                  <a:pt x="285390" y="203336"/>
                  <a:pt x="275661" y="214133"/>
                  <a:pt x="263049" y="215932"/>
                </a:cubicBezTo>
                <a:lnTo>
                  <a:pt x="263049" y="281072"/>
                </a:lnTo>
                <a:cubicBezTo>
                  <a:pt x="263049" y="283591"/>
                  <a:pt x="260887" y="285390"/>
                  <a:pt x="258364" y="285390"/>
                </a:cubicBezTo>
                <a:lnTo>
                  <a:pt x="189900" y="285390"/>
                </a:lnTo>
                <a:cubicBezTo>
                  <a:pt x="187377" y="285390"/>
                  <a:pt x="185576" y="283591"/>
                  <a:pt x="185576" y="281072"/>
                </a:cubicBezTo>
                <a:lnTo>
                  <a:pt x="185576" y="261638"/>
                </a:lnTo>
                <a:cubicBezTo>
                  <a:pt x="180170" y="259478"/>
                  <a:pt x="174405" y="254800"/>
                  <a:pt x="167559" y="249402"/>
                </a:cubicBezTo>
                <a:cubicBezTo>
                  <a:pt x="158910" y="242564"/>
                  <a:pt x="149542" y="235006"/>
                  <a:pt x="139812" y="231767"/>
                </a:cubicBezTo>
                <a:cubicBezTo>
                  <a:pt x="135488" y="230328"/>
                  <a:pt x="121795" y="232127"/>
                  <a:pt x="113507" y="233926"/>
                </a:cubicBezTo>
                <a:cubicBezTo>
                  <a:pt x="111706" y="233926"/>
                  <a:pt x="109904" y="233207"/>
                  <a:pt x="108823" y="231767"/>
                </a:cubicBezTo>
                <a:cubicBezTo>
                  <a:pt x="108463" y="231047"/>
                  <a:pt x="106301" y="226729"/>
                  <a:pt x="106661" y="217012"/>
                </a:cubicBezTo>
                <a:cubicBezTo>
                  <a:pt x="106661" y="216652"/>
                  <a:pt x="106661" y="216292"/>
                  <a:pt x="106661" y="215932"/>
                </a:cubicBezTo>
                <a:lnTo>
                  <a:pt x="25584" y="215932"/>
                </a:lnTo>
                <a:cubicBezTo>
                  <a:pt x="11531" y="215932"/>
                  <a:pt x="0" y="204416"/>
                  <a:pt x="0" y="190020"/>
                </a:cubicBezTo>
                <a:lnTo>
                  <a:pt x="0" y="26272"/>
                </a:lnTo>
                <a:cubicBezTo>
                  <a:pt x="0" y="11876"/>
                  <a:pt x="11531" y="0"/>
                  <a:pt x="25584"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50" name="Freeform 992">
            <a:extLst>
              <a:ext uri="{FF2B5EF4-FFF2-40B4-BE49-F238E27FC236}">
                <a16:creationId xmlns:a16="http://schemas.microsoft.com/office/drawing/2014/main" id="{B5BDE2C8-83B5-4B49-AAC6-146EE05B801F}"/>
              </a:ext>
            </a:extLst>
          </p:cNvPr>
          <p:cNvSpPr>
            <a:spLocks noChangeAspect="1" noChangeArrowheads="1"/>
          </p:cNvSpPr>
          <p:nvPr/>
        </p:nvSpPr>
        <p:spPr bwMode="auto">
          <a:xfrm>
            <a:off x="15035237" y="8690590"/>
            <a:ext cx="1027748" cy="1027748"/>
          </a:xfrm>
          <a:custGeom>
            <a:avLst/>
            <a:gdLst>
              <a:gd name="T0" fmla="*/ 259773 w 285390"/>
              <a:gd name="T1" fmla="*/ 277452 h 285390"/>
              <a:gd name="T2" fmla="*/ 26337 w 285390"/>
              <a:gd name="T3" fmla="*/ 277452 h 285390"/>
              <a:gd name="T4" fmla="*/ 105353 w 285390"/>
              <a:gd name="T5" fmla="*/ 254360 h 285390"/>
              <a:gd name="T6" fmla="*/ 105353 w 285390"/>
              <a:gd name="T7" fmla="*/ 254360 h 285390"/>
              <a:gd name="T8" fmla="*/ 207818 w 285390"/>
              <a:gd name="T9" fmla="*/ 277452 h 285390"/>
              <a:gd name="T10" fmla="*/ 77931 w 285390"/>
              <a:gd name="T11" fmla="*/ 228383 h 285390"/>
              <a:gd name="T12" fmla="*/ 131691 w 285390"/>
              <a:gd name="T13" fmla="*/ 179316 h 285390"/>
              <a:gd name="T14" fmla="*/ 69272 w 285390"/>
              <a:gd name="T15" fmla="*/ 211066 h 285390"/>
              <a:gd name="T16" fmla="*/ 270235 w 285390"/>
              <a:gd name="T17" fmla="*/ 156225 h 285390"/>
              <a:gd name="T18" fmla="*/ 277452 w 285390"/>
              <a:gd name="T19" fmla="*/ 156225 h 285390"/>
              <a:gd name="T20" fmla="*/ 200963 w 285390"/>
              <a:gd name="T21" fmla="*/ 182202 h 285390"/>
              <a:gd name="T22" fmla="*/ 147566 w 285390"/>
              <a:gd name="T23" fmla="*/ 132773 h 285390"/>
              <a:gd name="T24" fmla="*/ 108031 w 285390"/>
              <a:gd name="T25" fmla="*/ 95109 h 285390"/>
              <a:gd name="T26" fmla="*/ 39597 w 285390"/>
              <a:gd name="T27" fmla="*/ 85941 h 285390"/>
              <a:gd name="T28" fmla="*/ 35013 w 285390"/>
              <a:gd name="T29" fmla="*/ 90907 h 285390"/>
              <a:gd name="T30" fmla="*/ 251076 w 285390"/>
              <a:gd name="T31" fmla="*/ 61495 h 285390"/>
              <a:gd name="T32" fmla="*/ 246111 w 285390"/>
              <a:gd name="T33" fmla="*/ 57294 h 285390"/>
              <a:gd name="T34" fmla="*/ 177121 w 285390"/>
              <a:gd name="T35" fmla="*/ 66462 h 285390"/>
              <a:gd name="T36" fmla="*/ 73029 w 285390"/>
              <a:gd name="T37" fmla="*/ 49337 h 285390"/>
              <a:gd name="T38" fmla="*/ 92099 w 285390"/>
              <a:gd name="T39" fmla="*/ 69333 h 285390"/>
              <a:gd name="T40" fmla="*/ 73029 w 285390"/>
              <a:gd name="T41" fmla="*/ 66061 h 285390"/>
              <a:gd name="T42" fmla="*/ 93539 w 285390"/>
              <a:gd name="T43" fmla="*/ 106055 h 285390"/>
              <a:gd name="T44" fmla="*/ 73029 w 285390"/>
              <a:gd name="T45" fmla="*/ 133324 h 285390"/>
              <a:gd name="T46" fmla="*/ 53958 w 285390"/>
              <a:gd name="T47" fmla="*/ 113327 h 285390"/>
              <a:gd name="T48" fmla="*/ 73029 w 285390"/>
              <a:gd name="T49" fmla="*/ 116599 h 285390"/>
              <a:gd name="T50" fmla="*/ 52519 w 285390"/>
              <a:gd name="T51" fmla="*/ 76605 h 285390"/>
              <a:gd name="T52" fmla="*/ 73029 w 285390"/>
              <a:gd name="T53" fmla="*/ 49337 h 285390"/>
              <a:gd name="T54" fmla="*/ 73603 w 285390"/>
              <a:gd name="T55" fmla="*/ 144679 h 285390"/>
              <a:gd name="T56" fmla="*/ 211490 w 285390"/>
              <a:gd name="T57" fmla="*/ 19098 h 285390"/>
              <a:gd name="T58" fmla="*/ 230561 w 285390"/>
              <a:gd name="T59" fmla="*/ 39283 h 285390"/>
              <a:gd name="T60" fmla="*/ 211490 w 285390"/>
              <a:gd name="T61" fmla="*/ 36039 h 285390"/>
              <a:gd name="T62" fmla="*/ 232000 w 285390"/>
              <a:gd name="T63" fmla="*/ 75691 h 285390"/>
              <a:gd name="T64" fmla="*/ 211490 w 285390"/>
              <a:gd name="T65" fmla="*/ 103089 h 285390"/>
              <a:gd name="T66" fmla="*/ 192061 w 285390"/>
              <a:gd name="T67" fmla="*/ 82541 h 285390"/>
              <a:gd name="T68" fmla="*/ 211490 w 285390"/>
              <a:gd name="T69" fmla="*/ 86146 h 285390"/>
              <a:gd name="T70" fmla="*/ 190981 w 285390"/>
              <a:gd name="T71" fmla="*/ 46495 h 285390"/>
              <a:gd name="T72" fmla="*/ 211490 w 285390"/>
              <a:gd name="T73" fmla="*/ 19098 h 285390"/>
              <a:gd name="T74" fmla="*/ 212508 w 285390"/>
              <a:gd name="T75" fmla="*/ 115816 h 285390"/>
              <a:gd name="T76" fmla="*/ 212508 w 285390"/>
              <a:gd name="T77" fmla="*/ 0 h 285390"/>
              <a:gd name="T78" fmla="*/ 216838 w 285390"/>
              <a:gd name="T79" fmla="*/ 178233 h 285390"/>
              <a:gd name="T80" fmla="*/ 286110 w 285390"/>
              <a:gd name="T81" fmla="*/ 151895 h 285390"/>
              <a:gd name="T82" fmla="*/ 216838 w 285390"/>
              <a:gd name="T83" fmla="*/ 260855 h 285390"/>
              <a:gd name="T84" fmla="*/ 281782 w 285390"/>
              <a:gd name="T85" fmla="*/ 277452 h 285390"/>
              <a:gd name="T86" fmla="*/ 4328 w 285390"/>
              <a:gd name="T87" fmla="*/ 286110 h 285390"/>
              <a:gd name="T88" fmla="*/ 17678 w 285390"/>
              <a:gd name="T89" fmla="*/ 277452 h 285390"/>
              <a:gd name="T90" fmla="*/ 69272 w 285390"/>
              <a:gd name="T91" fmla="*/ 219724 h 285390"/>
              <a:gd name="T92" fmla="*/ 4328 w 285390"/>
              <a:gd name="T93" fmla="*/ 153338 h 285390"/>
              <a:gd name="T94" fmla="*/ 69272 w 285390"/>
              <a:gd name="T95" fmla="*/ 152977 h 285390"/>
              <a:gd name="T96" fmla="*/ 135660 w 285390"/>
              <a:gd name="T97" fmla="*/ 91281 h 285390"/>
              <a:gd name="T98" fmla="*/ 131691 w 285390"/>
              <a:gd name="T99" fmla="*/ 170657 h 285390"/>
              <a:gd name="T100" fmla="*/ 85147 w 285390"/>
              <a:gd name="T101" fmla="*/ 237043 h 285390"/>
              <a:gd name="T102" fmla="*/ 105353 w 285390"/>
              <a:gd name="T103" fmla="*/ 245702 h 285390"/>
              <a:gd name="T104" fmla="*/ 208179 w 285390"/>
              <a:gd name="T105" fmla="*/ 256526 h 285390"/>
              <a:gd name="T106" fmla="*/ 138907 w 285390"/>
              <a:gd name="T107" fmla="*/ 128804 h 285390"/>
              <a:gd name="T108" fmla="*/ 208179 w 285390"/>
              <a:gd name="T109" fmla="*/ 155142 h 285390"/>
              <a:gd name="T110" fmla="*/ 212508 w 285390"/>
              <a:gd name="T111" fmla="*/ 0 h 2853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5390" h="285390">
                <a:moveTo>
                  <a:pt x="237525" y="259479"/>
                </a:moveTo>
                <a:cubicBezTo>
                  <a:pt x="227449" y="259479"/>
                  <a:pt x="218811" y="267036"/>
                  <a:pt x="216652" y="276753"/>
                </a:cubicBezTo>
                <a:lnTo>
                  <a:pt x="259119" y="276753"/>
                </a:lnTo>
                <a:cubicBezTo>
                  <a:pt x="256959" y="267036"/>
                  <a:pt x="248322" y="259479"/>
                  <a:pt x="237525" y="259479"/>
                </a:cubicBezTo>
                <a:close/>
                <a:moveTo>
                  <a:pt x="47505" y="259479"/>
                </a:moveTo>
                <a:cubicBezTo>
                  <a:pt x="37068" y="259479"/>
                  <a:pt x="28071" y="267036"/>
                  <a:pt x="26271" y="276753"/>
                </a:cubicBezTo>
                <a:lnTo>
                  <a:pt x="68738" y="276753"/>
                </a:lnTo>
                <a:cubicBezTo>
                  <a:pt x="66579" y="267036"/>
                  <a:pt x="57942" y="259479"/>
                  <a:pt x="47505" y="259479"/>
                </a:cubicBezTo>
                <a:close/>
                <a:moveTo>
                  <a:pt x="105087" y="253720"/>
                </a:moveTo>
                <a:cubicBezTo>
                  <a:pt x="91411" y="253720"/>
                  <a:pt x="80254" y="263797"/>
                  <a:pt x="78095" y="276753"/>
                </a:cubicBezTo>
                <a:lnTo>
                  <a:pt x="132079" y="276753"/>
                </a:lnTo>
                <a:cubicBezTo>
                  <a:pt x="129919" y="263797"/>
                  <a:pt x="118763" y="253720"/>
                  <a:pt x="105087" y="253720"/>
                </a:cubicBezTo>
                <a:close/>
                <a:moveTo>
                  <a:pt x="174185" y="247962"/>
                </a:moveTo>
                <a:cubicBezTo>
                  <a:pt x="157631" y="247962"/>
                  <a:pt x="143595" y="260918"/>
                  <a:pt x="141436" y="276753"/>
                </a:cubicBezTo>
                <a:lnTo>
                  <a:pt x="207295" y="276753"/>
                </a:lnTo>
                <a:cubicBezTo>
                  <a:pt x="205136" y="260918"/>
                  <a:pt x="191100" y="247962"/>
                  <a:pt x="174185" y="247962"/>
                </a:cubicBezTo>
                <a:close/>
                <a:moveTo>
                  <a:pt x="131359" y="178864"/>
                </a:moveTo>
                <a:cubicBezTo>
                  <a:pt x="102927" y="178864"/>
                  <a:pt x="80254" y="200457"/>
                  <a:pt x="77735" y="227808"/>
                </a:cubicBezTo>
                <a:lnTo>
                  <a:pt x="84933" y="227808"/>
                </a:lnTo>
                <a:cubicBezTo>
                  <a:pt x="113005" y="227808"/>
                  <a:pt x="136037" y="206215"/>
                  <a:pt x="138197" y="178864"/>
                </a:cubicBezTo>
                <a:lnTo>
                  <a:pt x="131359" y="178864"/>
                </a:lnTo>
                <a:close/>
                <a:moveTo>
                  <a:pt x="8637" y="161589"/>
                </a:moveTo>
                <a:cubicBezTo>
                  <a:pt x="10796" y="188941"/>
                  <a:pt x="33829" y="210534"/>
                  <a:pt x="61900" y="210534"/>
                </a:cubicBezTo>
                <a:lnTo>
                  <a:pt x="69098" y="210534"/>
                </a:lnTo>
                <a:cubicBezTo>
                  <a:pt x="66579" y="183183"/>
                  <a:pt x="43546" y="161589"/>
                  <a:pt x="15835" y="161589"/>
                </a:cubicBezTo>
                <a:lnTo>
                  <a:pt x="8637" y="161589"/>
                </a:lnTo>
                <a:close/>
                <a:moveTo>
                  <a:pt x="269555" y="155831"/>
                </a:moveTo>
                <a:cubicBezTo>
                  <a:pt x="241484" y="155831"/>
                  <a:pt x="218451" y="177424"/>
                  <a:pt x="216292" y="204776"/>
                </a:cubicBezTo>
                <a:lnTo>
                  <a:pt x="223490" y="204776"/>
                </a:lnTo>
                <a:cubicBezTo>
                  <a:pt x="251201" y="204776"/>
                  <a:pt x="274234" y="183183"/>
                  <a:pt x="276753" y="155831"/>
                </a:cubicBezTo>
                <a:lnTo>
                  <a:pt x="269555" y="155831"/>
                </a:lnTo>
                <a:close/>
                <a:moveTo>
                  <a:pt x="147194" y="132439"/>
                </a:moveTo>
                <a:cubicBezTo>
                  <a:pt x="149353" y="160150"/>
                  <a:pt x="172386" y="181743"/>
                  <a:pt x="200457" y="181743"/>
                </a:cubicBezTo>
                <a:lnTo>
                  <a:pt x="207295" y="181743"/>
                </a:lnTo>
                <a:cubicBezTo>
                  <a:pt x="205136" y="154392"/>
                  <a:pt x="182103" y="132439"/>
                  <a:pt x="154032" y="132439"/>
                </a:cubicBezTo>
                <a:lnTo>
                  <a:pt x="147194" y="132439"/>
                </a:lnTo>
                <a:close/>
                <a:moveTo>
                  <a:pt x="107759" y="85725"/>
                </a:moveTo>
                <a:cubicBezTo>
                  <a:pt x="110426" y="85725"/>
                  <a:pt x="112331" y="88011"/>
                  <a:pt x="112331" y="90678"/>
                </a:cubicBezTo>
                <a:cubicBezTo>
                  <a:pt x="112331" y="92964"/>
                  <a:pt x="110426" y="94869"/>
                  <a:pt x="107759" y="94869"/>
                </a:cubicBezTo>
                <a:cubicBezTo>
                  <a:pt x="105473" y="94869"/>
                  <a:pt x="103187" y="92964"/>
                  <a:pt x="103187" y="90678"/>
                </a:cubicBezTo>
                <a:cubicBezTo>
                  <a:pt x="103187" y="88011"/>
                  <a:pt x="105473" y="85725"/>
                  <a:pt x="107759" y="85725"/>
                </a:cubicBezTo>
                <a:close/>
                <a:moveTo>
                  <a:pt x="39497" y="85725"/>
                </a:moveTo>
                <a:cubicBezTo>
                  <a:pt x="41783" y="85725"/>
                  <a:pt x="44069" y="88011"/>
                  <a:pt x="44069" y="90678"/>
                </a:cubicBezTo>
                <a:cubicBezTo>
                  <a:pt x="44069" y="92964"/>
                  <a:pt x="41783" y="94869"/>
                  <a:pt x="39497" y="94869"/>
                </a:cubicBezTo>
                <a:cubicBezTo>
                  <a:pt x="36830" y="94869"/>
                  <a:pt x="34925" y="92964"/>
                  <a:pt x="34925" y="90678"/>
                </a:cubicBezTo>
                <a:cubicBezTo>
                  <a:pt x="34925" y="88011"/>
                  <a:pt x="36830" y="85725"/>
                  <a:pt x="39497" y="85725"/>
                </a:cubicBezTo>
                <a:close/>
                <a:moveTo>
                  <a:pt x="245491" y="57150"/>
                </a:moveTo>
                <a:cubicBezTo>
                  <a:pt x="248539" y="57150"/>
                  <a:pt x="250444" y="59055"/>
                  <a:pt x="250444" y="61341"/>
                </a:cubicBezTo>
                <a:cubicBezTo>
                  <a:pt x="250444" y="64008"/>
                  <a:pt x="248539" y="66294"/>
                  <a:pt x="245491" y="66294"/>
                </a:cubicBezTo>
                <a:cubicBezTo>
                  <a:pt x="243205" y="66294"/>
                  <a:pt x="241300" y="64008"/>
                  <a:pt x="241300" y="61341"/>
                </a:cubicBezTo>
                <a:cubicBezTo>
                  <a:pt x="241300" y="59055"/>
                  <a:pt x="243205" y="57150"/>
                  <a:pt x="245491" y="57150"/>
                </a:cubicBezTo>
                <a:close/>
                <a:moveTo>
                  <a:pt x="176675" y="57150"/>
                </a:moveTo>
                <a:cubicBezTo>
                  <a:pt x="178991" y="57150"/>
                  <a:pt x="180644" y="59055"/>
                  <a:pt x="180644" y="61341"/>
                </a:cubicBezTo>
                <a:cubicBezTo>
                  <a:pt x="180644" y="64008"/>
                  <a:pt x="178991" y="66294"/>
                  <a:pt x="176675" y="66294"/>
                </a:cubicBezTo>
                <a:cubicBezTo>
                  <a:pt x="174691" y="66294"/>
                  <a:pt x="173037" y="64008"/>
                  <a:pt x="173037" y="61341"/>
                </a:cubicBezTo>
                <a:cubicBezTo>
                  <a:pt x="173037" y="59055"/>
                  <a:pt x="174691" y="57150"/>
                  <a:pt x="176675" y="57150"/>
                </a:cubicBezTo>
                <a:close/>
                <a:moveTo>
                  <a:pt x="72845" y="49213"/>
                </a:moveTo>
                <a:cubicBezTo>
                  <a:pt x="75357" y="49213"/>
                  <a:pt x="77152" y="51026"/>
                  <a:pt x="77152" y="53202"/>
                </a:cubicBezTo>
                <a:lnTo>
                  <a:pt x="77152" y="57554"/>
                </a:lnTo>
                <a:cubicBezTo>
                  <a:pt x="83971" y="59005"/>
                  <a:pt x="89355" y="63357"/>
                  <a:pt x="91867" y="69159"/>
                </a:cubicBezTo>
                <a:cubicBezTo>
                  <a:pt x="92944" y="71698"/>
                  <a:pt x="91867" y="74236"/>
                  <a:pt x="89355" y="74962"/>
                </a:cubicBezTo>
                <a:cubicBezTo>
                  <a:pt x="87560" y="76050"/>
                  <a:pt x="84689" y="74962"/>
                  <a:pt x="83971" y="72786"/>
                </a:cubicBezTo>
                <a:cubicBezTo>
                  <a:pt x="82177" y="68434"/>
                  <a:pt x="77870" y="65895"/>
                  <a:pt x="72845" y="65895"/>
                </a:cubicBezTo>
                <a:cubicBezTo>
                  <a:pt x="66384" y="65895"/>
                  <a:pt x="61001" y="70610"/>
                  <a:pt x="61001" y="76412"/>
                </a:cubicBezTo>
                <a:cubicBezTo>
                  <a:pt x="61001" y="83303"/>
                  <a:pt x="65308" y="86567"/>
                  <a:pt x="72845" y="86567"/>
                </a:cubicBezTo>
                <a:cubicBezTo>
                  <a:pt x="87919" y="86567"/>
                  <a:pt x="93303" y="96722"/>
                  <a:pt x="93303" y="105788"/>
                </a:cubicBezTo>
                <a:cubicBezTo>
                  <a:pt x="93303" y="115217"/>
                  <a:pt x="86483" y="122833"/>
                  <a:pt x="77152" y="124646"/>
                </a:cubicBezTo>
                <a:lnTo>
                  <a:pt x="77152" y="128998"/>
                </a:lnTo>
                <a:cubicBezTo>
                  <a:pt x="77152" y="131174"/>
                  <a:pt x="75357" y="132988"/>
                  <a:pt x="72845" y="132988"/>
                </a:cubicBezTo>
                <a:cubicBezTo>
                  <a:pt x="70332" y="132988"/>
                  <a:pt x="68538" y="131174"/>
                  <a:pt x="68538" y="128998"/>
                </a:cubicBezTo>
                <a:lnTo>
                  <a:pt x="68538" y="124646"/>
                </a:lnTo>
                <a:cubicBezTo>
                  <a:pt x="62077" y="123196"/>
                  <a:pt x="56335" y="119206"/>
                  <a:pt x="53822" y="113041"/>
                </a:cubicBezTo>
                <a:cubicBezTo>
                  <a:pt x="52746" y="110503"/>
                  <a:pt x="53822" y="108327"/>
                  <a:pt x="56335" y="107239"/>
                </a:cubicBezTo>
                <a:cubicBezTo>
                  <a:pt x="58488" y="106151"/>
                  <a:pt x="61001" y="107239"/>
                  <a:pt x="61718" y="109415"/>
                </a:cubicBezTo>
                <a:cubicBezTo>
                  <a:pt x="63513" y="113404"/>
                  <a:pt x="68179" y="116305"/>
                  <a:pt x="72845" y="116305"/>
                </a:cubicBezTo>
                <a:cubicBezTo>
                  <a:pt x="79305" y="116305"/>
                  <a:pt x="84689" y="111591"/>
                  <a:pt x="84689" y="105788"/>
                </a:cubicBezTo>
                <a:cubicBezTo>
                  <a:pt x="84689" y="98897"/>
                  <a:pt x="80741" y="95271"/>
                  <a:pt x="72845" y="95271"/>
                </a:cubicBezTo>
                <a:cubicBezTo>
                  <a:pt x="57770" y="95271"/>
                  <a:pt x="52387" y="85842"/>
                  <a:pt x="52387" y="76412"/>
                </a:cubicBezTo>
                <a:cubicBezTo>
                  <a:pt x="52387" y="66983"/>
                  <a:pt x="59206" y="59367"/>
                  <a:pt x="68538" y="57554"/>
                </a:cubicBezTo>
                <a:lnTo>
                  <a:pt x="68538" y="53202"/>
                </a:lnTo>
                <a:cubicBezTo>
                  <a:pt x="68538" y="51026"/>
                  <a:pt x="70332" y="49213"/>
                  <a:pt x="72845" y="49213"/>
                </a:cubicBezTo>
                <a:close/>
                <a:moveTo>
                  <a:pt x="73417" y="37428"/>
                </a:moveTo>
                <a:cubicBezTo>
                  <a:pt x="44266" y="37428"/>
                  <a:pt x="20153" y="61181"/>
                  <a:pt x="20153" y="91051"/>
                </a:cubicBezTo>
                <a:cubicBezTo>
                  <a:pt x="20153" y="120202"/>
                  <a:pt x="44266" y="144315"/>
                  <a:pt x="73417" y="144315"/>
                </a:cubicBezTo>
                <a:cubicBezTo>
                  <a:pt x="102927" y="144315"/>
                  <a:pt x="126680" y="120202"/>
                  <a:pt x="126680" y="91051"/>
                </a:cubicBezTo>
                <a:cubicBezTo>
                  <a:pt x="126680" y="61181"/>
                  <a:pt x="102927" y="37428"/>
                  <a:pt x="73417" y="37428"/>
                </a:cubicBezTo>
                <a:close/>
                <a:moveTo>
                  <a:pt x="210958" y="19050"/>
                </a:moveTo>
                <a:cubicBezTo>
                  <a:pt x="213112" y="19050"/>
                  <a:pt x="215265" y="21207"/>
                  <a:pt x="215265" y="23365"/>
                </a:cubicBezTo>
                <a:lnTo>
                  <a:pt x="215265" y="27679"/>
                </a:lnTo>
                <a:cubicBezTo>
                  <a:pt x="221726" y="29118"/>
                  <a:pt x="227468" y="33073"/>
                  <a:pt x="229981" y="39185"/>
                </a:cubicBezTo>
                <a:cubicBezTo>
                  <a:pt x="230699" y="41343"/>
                  <a:pt x="229622" y="43860"/>
                  <a:pt x="227468" y="44938"/>
                </a:cubicBezTo>
                <a:cubicBezTo>
                  <a:pt x="225315" y="46017"/>
                  <a:pt x="222802" y="44938"/>
                  <a:pt x="221726" y="42781"/>
                </a:cubicBezTo>
                <a:cubicBezTo>
                  <a:pt x="220290" y="38826"/>
                  <a:pt x="215624" y="35949"/>
                  <a:pt x="210958" y="35949"/>
                </a:cubicBezTo>
                <a:cubicBezTo>
                  <a:pt x="204498" y="35949"/>
                  <a:pt x="198755" y="40624"/>
                  <a:pt x="198755" y="46377"/>
                </a:cubicBezTo>
                <a:cubicBezTo>
                  <a:pt x="198755" y="53208"/>
                  <a:pt x="203062" y="56804"/>
                  <a:pt x="210958" y="56804"/>
                </a:cubicBezTo>
                <a:cubicBezTo>
                  <a:pt x="225674" y="56804"/>
                  <a:pt x="231416" y="66512"/>
                  <a:pt x="231416" y="75501"/>
                </a:cubicBezTo>
                <a:cubicBezTo>
                  <a:pt x="231416" y="84850"/>
                  <a:pt x="224238" y="92401"/>
                  <a:pt x="215265" y="94199"/>
                </a:cubicBezTo>
                <a:lnTo>
                  <a:pt x="215265" y="98514"/>
                </a:lnTo>
                <a:cubicBezTo>
                  <a:pt x="215265" y="100671"/>
                  <a:pt x="213112" y="102829"/>
                  <a:pt x="210958" y="102829"/>
                </a:cubicBezTo>
                <a:cubicBezTo>
                  <a:pt x="208446" y="102829"/>
                  <a:pt x="206651" y="100671"/>
                  <a:pt x="206651" y="98514"/>
                </a:cubicBezTo>
                <a:lnTo>
                  <a:pt x="206651" y="93839"/>
                </a:lnTo>
                <a:cubicBezTo>
                  <a:pt x="199832" y="92761"/>
                  <a:pt x="194089" y="88446"/>
                  <a:pt x="191577" y="82333"/>
                </a:cubicBezTo>
                <a:cubicBezTo>
                  <a:pt x="190859" y="80176"/>
                  <a:pt x="191936" y="77659"/>
                  <a:pt x="194089" y="76940"/>
                </a:cubicBezTo>
                <a:cubicBezTo>
                  <a:pt x="196243" y="75861"/>
                  <a:pt x="198755" y="76940"/>
                  <a:pt x="199832" y="79097"/>
                </a:cubicBezTo>
                <a:cubicBezTo>
                  <a:pt x="201268" y="83052"/>
                  <a:pt x="205934" y="85929"/>
                  <a:pt x="210958" y="85929"/>
                </a:cubicBezTo>
                <a:cubicBezTo>
                  <a:pt x="217419" y="85929"/>
                  <a:pt x="222802" y="81254"/>
                  <a:pt x="222802" y="75501"/>
                </a:cubicBezTo>
                <a:cubicBezTo>
                  <a:pt x="222802" y="68670"/>
                  <a:pt x="218854" y="65434"/>
                  <a:pt x="210958" y="65434"/>
                </a:cubicBezTo>
                <a:cubicBezTo>
                  <a:pt x="195884" y="65434"/>
                  <a:pt x="190500" y="55366"/>
                  <a:pt x="190500" y="46377"/>
                </a:cubicBezTo>
                <a:cubicBezTo>
                  <a:pt x="190500" y="37388"/>
                  <a:pt x="197320" y="29477"/>
                  <a:pt x="206651" y="27679"/>
                </a:cubicBezTo>
                <a:lnTo>
                  <a:pt x="206651" y="23365"/>
                </a:lnTo>
                <a:cubicBezTo>
                  <a:pt x="206651" y="21207"/>
                  <a:pt x="208446" y="19050"/>
                  <a:pt x="210958" y="19050"/>
                </a:cubicBezTo>
                <a:close/>
                <a:moveTo>
                  <a:pt x="211973" y="8637"/>
                </a:moveTo>
                <a:cubicBezTo>
                  <a:pt x="182463" y="8637"/>
                  <a:pt x="158350" y="32750"/>
                  <a:pt x="158350" y="61900"/>
                </a:cubicBezTo>
                <a:cubicBezTo>
                  <a:pt x="158350" y="91411"/>
                  <a:pt x="182463" y="115524"/>
                  <a:pt x="211973" y="115524"/>
                </a:cubicBezTo>
                <a:cubicBezTo>
                  <a:pt x="241124" y="115524"/>
                  <a:pt x="265237" y="91411"/>
                  <a:pt x="265237" y="61900"/>
                </a:cubicBezTo>
                <a:cubicBezTo>
                  <a:pt x="265237" y="32750"/>
                  <a:pt x="241124" y="8637"/>
                  <a:pt x="211973" y="8637"/>
                </a:cubicBezTo>
                <a:close/>
                <a:moveTo>
                  <a:pt x="211973" y="0"/>
                </a:moveTo>
                <a:cubicBezTo>
                  <a:pt x="245803" y="0"/>
                  <a:pt x="273874" y="28071"/>
                  <a:pt x="273874" y="61900"/>
                </a:cubicBezTo>
                <a:cubicBezTo>
                  <a:pt x="273874" y="94650"/>
                  <a:pt x="248322" y="121642"/>
                  <a:pt x="216292" y="123801"/>
                </a:cubicBezTo>
                <a:lnTo>
                  <a:pt x="216292" y="177784"/>
                </a:lnTo>
                <a:cubicBezTo>
                  <a:pt x="226729" y="159430"/>
                  <a:pt x="246882" y="147194"/>
                  <a:pt x="269555" y="147194"/>
                </a:cubicBezTo>
                <a:lnTo>
                  <a:pt x="281072" y="147194"/>
                </a:lnTo>
                <a:cubicBezTo>
                  <a:pt x="283231" y="147194"/>
                  <a:pt x="285390" y="148993"/>
                  <a:pt x="285390" y="151513"/>
                </a:cubicBezTo>
                <a:cubicBezTo>
                  <a:pt x="285390" y="185702"/>
                  <a:pt x="257679" y="213413"/>
                  <a:pt x="223490" y="213413"/>
                </a:cubicBezTo>
                <a:lnTo>
                  <a:pt x="216292" y="213413"/>
                </a:lnTo>
                <a:lnTo>
                  <a:pt x="216292" y="260198"/>
                </a:lnTo>
                <a:cubicBezTo>
                  <a:pt x="221690" y="254440"/>
                  <a:pt x="229248" y="250841"/>
                  <a:pt x="237525" y="250841"/>
                </a:cubicBezTo>
                <a:cubicBezTo>
                  <a:pt x="253001" y="250841"/>
                  <a:pt x="265597" y="261998"/>
                  <a:pt x="267756" y="276753"/>
                </a:cubicBezTo>
                <a:lnTo>
                  <a:pt x="281072" y="276753"/>
                </a:lnTo>
                <a:cubicBezTo>
                  <a:pt x="283231" y="276753"/>
                  <a:pt x="285390" y="278912"/>
                  <a:pt x="285390" y="281072"/>
                </a:cubicBezTo>
                <a:cubicBezTo>
                  <a:pt x="285390" y="283591"/>
                  <a:pt x="283231" y="285390"/>
                  <a:pt x="281072" y="285390"/>
                </a:cubicBezTo>
                <a:lnTo>
                  <a:pt x="4318" y="285390"/>
                </a:lnTo>
                <a:cubicBezTo>
                  <a:pt x="1799" y="285390"/>
                  <a:pt x="0" y="283591"/>
                  <a:pt x="0" y="281072"/>
                </a:cubicBezTo>
                <a:cubicBezTo>
                  <a:pt x="0" y="278912"/>
                  <a:pt x="1799" y="276753"/>
                  <a:pt x="4318" y="276753"/>
                </a:cubicBezTo>
                <a:lnTo>
                  <a:pt x="17634" y="276753"/>
                </a:lnTo>
                <a:cubicBezTo>
                  <a:pt x="19794" y="261998"/>
                  <a:pt x="32390" y="250841"/>
                  <a:pt x="47505" y="250841"/>
                </a:cubicBezTo>
                <a:cubicBezTo>
                  <a:pt x="55782" y="250841"/>
                  <a:pt x="63340" y="254440"/>
                  <a:pt x="69098" y="260198"/>
                </a:cubicBezTo>
                <a:lnTo>
                  <a:pt x="69098" y="219171"/>
                </a:lnTo>
                <a:lnTo>
                  <a:pt x="61900" y="219171"/>
                </a:lnTo>
                <a:cubicBezTo>
                  <a:pt x="27711" y="219171"/>
                  <a:pt x="0" y="191460"/>
                  <a:pt x="0" y="156911"/>
                </a:cubicBezTo>
                <a:cubicBezTo>
                  <a:pt x="0" y="154752"/>
                  <a:pt x="1799" y="152952"/>
                  <a:pt x="4318" y="152952"/>
                </a:cubicBezTo>
                <a:lnTo>
                  <a:pt x="15835" y="152952"/>
                </a:lnTo>
                <a:cubicBezTo>
                  <a:pt x="38148" y="152952"/>
                  <a:pt x="58301" y="165188"/>
                  <a:pt x="69098" y="183183"/>
                </a:cubicBezTo>
                <a:lnTo>
                  <a:pt x="69098" y="152592"/>
                </a:lnTo>
                <a:cubicBezTo>
                  <a:pt x="37068" y="150433"/>
                  <a:pt x="11516" y="123441"/>
                  <a:pt x="11516" y="91051"/>
                </a:cubicBezTo>
                <a:cubicBezTo>
                  <a:pt x="11516" y="56862"/>
                  <a:pt x="39227" y="28791"/>
                  <a:pt x="73417" y="28791"/>
                </a:cubicBezTo>
                <a:cubicBezTo>
                  <a:pt x="107606" y="28791"/>
                  <a:pt x="135318" y="56862"/>
                  <a:pt x="135318" y="91051"/>
                </a:cubicBezTo>
                <a:cubicBezTo>
                  <a:pt x="135318" y="123441"/>
                  <a:pt x="110126" y="150433"/>
                  <a:pt x="77735" y="152592"/>
                </a:cubicBezTo>
                <a:lnTo>
                  <a:pt x="77735" y="200457"/>
                </a:lnTo>
                <a:cubicBezTo>
                  <a:pt x="88532" y="182463"/>
                  <a:pt x="108326" y="170227"/>
                  <a:pt x="131359" y="170227"/>
                </a:cubicBezTo>
                <a:lnTo>
                  <a:pt x="142515" y="170227"/>
                </a:lnTo>
                <a:cubicBezTo>
                  <a:pt x="145035" y="170227"/>
                  <a:pt x="146834" y="172026"/>
                  <a:pt x="146834" y="174545"/>
                </a:cubicBezTo>
                <a:cubicBezTo>
                  <a:pt x="146834" y="208734"/>
                  <a:pt x="119123" y="236446"/>
                  <a:pt x="84933" y="236446"/>
                </a:cubicBezTo>
                <a:lnTo>
                  <a:pt x="77735" y="236446"/>
                </a:lnTo>
                <a:lnTo>
                  <a:pt x="77735" y="257679"/>
                </a:lnTo>
                <a:cubicBezTo>
                  <a:pt x="84573" y="250121"/>
                  <a:pt x="94290" y="245083"/>
                  <a:pt x="105087" y="245083"/>
                </a:cubicBezTo>
                <a:cubicBezTo>
                  <a:pt x="118763" y="245083"/>
                  <a:pt x="130279" y="252641"/>
                  <a:pt x="136397" y="263797"/>
                </a:cubicBezTo>
                <a:cubicBezTo>
                  <a:pt x="143235" y="249402"/>
                  <a:pt x="157631" y="239325"/>
                  <a:pt x="174185" y="239325"/>
                </a:cubicBezTo>
                <a:cubicBezTo>
                  <a:pt x="187861" y="239325"/>
                  <a:pt x="199737" y="245803"/>
                  <a:pt x="207655" y="255880"/>
                </a:cubicBezTo>
                <a:lnTo>
                  <a:pt x="207655" y="190380"/>
                </a:lnTo>
                <a:lnTo>
                  <a:pt x="200457" y="190380"/>
                </a:lnTo>
                <a:cubicBezTo>
                  <a:pt x="165908" y="190380"/>
                  <a:pt x="138557" y="162669"/>
                  <a:pt x="138557" y="128480"/>
                </a:cubicBezTo>
                <a:cubicBezTo>
                  <a:pt x="138557" y="125960"/>
                  <a:pt x="140356" y="124161"/>
                  <a:pt x="142515" y="124161"/>
                </a:cubicBezTo>
                <a:lnTo>
                  <a:pt x="154032" y="124161"/>
                </a:lnTo>
                <a:cubicBezTo>
                  <a:pt x="176705" y="124161"/>
                  <a:pt x="196858" y="136397"/>
                  <a:pt x="207655" y="154752"/>
                </a:cubicBezTo>
                <a:lnTo>
                  <a:pt x="207655" y="123801"/>
                </a:lnTo>
                <a:cubicBezTo>
                  <a:pt x="175265" y="121642"/>
                  <a:pt x="149713" y="94650"/>
                  <a:pt x="149713" y="61900"/>
                </a:cubicBezTo>
                <a:cubicBezTo>
                  <a:pt x="149713" y="28071"/>
                  <a:pt x="177784" y="0"/>
                  <a:pt x="211973"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51" name="Freeform 1006">
            <a:extLst>
              <a:ext uri="{FF2B5EF4-FFF2-40B4-BE49-F238E27FC236}">
                <a16:creationId xmlns:a16="http://schemas.microsoft.com/office/drawing/2014/main" id="{8100ABB0-8B43-9544-B708-3BCCA5D195DC}"/>
              </a:ext>
            </a:extLst>
          </p:cNvPr>
          <p:cNvSpPr>
            <a:spLocks noChangeAspect="1" noChangeArrowheads="1"/>
          </p:cNvSpPr>
          <p:nvPr/>
        </p:nvSpPr>
        <p:spPr bwMode="auto">
          <a:xfrm>
            <a:off x="15058073" y="6260261"/>
            <a:ext cx="987781" cy="1027748"/>
          </a:xfrm>
          <a:custGeom>
            <a:avLst/>
            <a:gdLst>
              <a:gd name="T0" fmla="*/ 158817 w 274278"/>
              <a:gd name="T1" fmla="*/ 260815 h 285391"/>
              <a:gd name="T2" fmla="*/ 141659 w 274278"/>
              <a:gd name="T3" fmla="*/ 260815 h 285391"/>
              <a:gd name="T4" fmla="*/ 119355 w 274278"/>
              <a:gd name="T5" fmla="*/ 256232 h 285391"/>
              <a:gd name="T6" fmla="*/ 98335 w 274278"/>
              <a:gd name="T7" fmla="*/ 265398 h 285391"/>
              <a:gd name="T8" fmla="*/ 63095 w 274278"/>
              <a:gd name="T9" fmla="*/ 256232 h 285391"/>
              <a:gd name="T10" fmla="*/ 71499 w 274278"/>
              <a:gd name="T11" fmla="*/ 265398 h 285391"/>
              <a:gd name="T12" fmla="*/ 63095 w 274278"/>
              <a:gd name="T13" fmla="*/ 256232 h 285391"/>
              <a:gd name="T14" fmla="*/ 97206 w 274278"/>
              <a:gd name="T15" fmla="*/ 242869 h 285391"/>
              <a:gd name="T16" fmla="*/ 26018 w 274278"/>
              <a:gd name="T17" fmla="*/ 277461 h 285391"/>
              <a:gd name="T18" fmla="*/ 208507 w 274278"/>
              <a:gd name="T19" fmla="*/ 242869 h 285391"/>
              <a:gd name="T20" fmla="*/ 131898 w 274278"/>
              <a:gd name="T21" fmla="*/ 233860 h 285391"/>
              <a:gd name="T22" fmla="*/ 183934 w 274278"/>
              <a:gd name="T23" fmla="*/ 218006 h 285391"/>
              <a:gd name="T24" fmla="*/ 230411 w 274278"/>
              <a:gd name="T25" fmla="*/ 127511 h 285391"/>
              <a:gd name="T26" fmla="*/ 225827 w 274278"/>
              <a:gd name="T27" fmla="*/ 122546 h 285391"/>
              <a:gd name="T28" fmla="*/ 144651 w 274278"/>
              <a:gd name="T29" fmla="*/ 131712 h 285391"/>
              <a:gd name="T30" fmla="*/ 226250 w 274278"/>
              <a:gd name="T31" fmla="*/ 79419 h 285391"/>
              <a:gd name="T32" fmla="*/ 229167 w 274278"/>
              <a:gd name="T33" fmla="*/ 176297 h 285391"/>
              <a:gd name="T34" fmla="*/ 226250 w 274278"/>
              <a:gd name="T35" fmla="*/ 85878 h 285391"/>
              <a:gd name="T36" fmla="*/ 142999 w 274278"/>
              <a:gd name="T37" fmla="*/ 79419 h 285391"/>
              <a:gd name="T38" fmla="*/ 142999 w 274278"/>
              <a:gd name="T39" fmla="*/ 174863 h 285391"/>
              <a:gd name="T40" fmla="*/ 136733 w 274278"/>
              <a:gd name="T41" fmla="*/ 79419 h 285391"/>
              <a:gd name="T42" fmla="*/ 188192 w 274278"/>
              <a:gd name="T43" fmla="*/ 86866 h 285391"/>
              <a:gd name="T44" fmla="*/ 198351 w 274278"/>
              <a:gd name="T45" fmla="*/ 104204 h 285391"/>
              <a:gd name="T46" fmla="*/ 183838 w 274278"/>
              <a:gd name="T47" fmla="*/ 122625 h 285391"/>
              <a:gd name="T48" fmla="*/ 188192 w 274278"/>
              <a:gd name="T49" fmla="*/ 173553 h 285391"/>
              <a:gd name="T50" fmla="*/ 179484 w 274278"/>
              <a:gd name="T51" fmla="*/ 167412 h 285391"/>
              <a:gd name="T52" fmla="*/ 168962 w 274278"/>
              <a:gd name="T53" fmla="*/ 150075 h 285391"/>
              <a:gd name="T54" fmla="*/ 183838 w 274278"/>
              <a:gd name="T55" fmla="*/ 131293 h 285391"/>
              <a:gd name="T56" fmla="*/ 179484 w 274278"/>
              <a:gd name="T57" fmla="*/ 80725 h 285391"/>
              <a:gd name="T58" fmla="*/ 101182 w 274278"/>
              <a:gd name="T59" fmla="*/ 127200 h 285391"/>
              <a:gd name="T60" fmla="*/ 138764 w 274278"/>
              <a:gd name="T61" fmla="*/ 195665 h 285391"/>
              <a:gd name="T62" fmla="*/ 183934 w 274278"/>
              <a:gd name="T63" fmla="*/ 44682 h 285391"/>
              <a:gd name="T64" fmla="*/ 148822 w 274278"/>
              <a:gd name="T65" fmla="*/ 31448 h 285391"/>
              <a:gd name="T66" fmla="*/ 88681 w 274278"/>
              <a:gd name="T67" fmla="*/ 22281 h 285391"/>
              <a:gd name="T68" fmla="*/ 129018 w 274278"/>
              <a:gd name="T69" fmla="*/ 31448 h 285391"/>
              <a:gd name="T70" fmla="*/ 88681 w 274278"/>
              <a:gd name="T71" fmla="*/ 22281 h 285391"/>
              <a:gd name="T72" fmla="*/ 8672 w 274278"/>
              <a:gd name="T73" fmla="*/ 233860 h 285391"/>
              <a:gd name="T74" fmla="*/ 183934 w 274278"/>
              <a:gd name="T75" fmla="*/ 36033 h 285391"/>
              <a:gd name="T76" fmla="*/ 189716 w 274278"/>
              <a:gd name="T77" fmla="*/ 9008 h 285391"/>
              <a:gd name="T78" fmla="*/ 189716 w 274278"/>
              <a:gd name="T79" fmla="*/ 0 h 285391"/>
              <a:gd name="T80" fmla="*/ 274998 w 274278"/>
              <a:gd name="T81" fmla="*/ 127200 h 285391"/>
              <a:gd name="T82" fmla="*/ 191162 w 274278"/>
              <a:gd name="T83" fmla="*/ 286109 h 285391"/>
              <a:gd name="T84" fmla="*/ 0 w 274278"/>
              <a:gd name="T85" fmla="*/ 27746 h 28539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74278" h="285391">
                <a:moveTo>
                  <a:pt x="145828" y="255588"/>
                </a:moveTo>
                <a:lnTo>
                  <a:pt x="154210" y="255588"/>
                </a:lnTo>
                <a:cubicBezTo>
                  <a:pt x="156305" y="255588"/>
                  <a:pt x="158401" y="257493"/>
                  <a:pt x="158401" y="260160"/>
                </a:cubicBezTo>
                <a:cubicBezTo>
                  <a:pt x="158401" y="262446"/>
                  <a:pt x="156305" y="264732"/>
                  <a:pt x="154210" y="264732"/>
                </a:cubicBezTo>
                <a:lnTo>
                  <a:pt x="145828" y="264732"/>
                </a:lnTo>
                <a:cubicBezTo>
                  <a:pt x="143733" y="264732"/>
                  <a:pt x="141288" y="262446"/>
                  <a:pt x="141288" y="260160"/>
                </a:cubicBezTo>
                <a:cubicBezTo>
                  <a:pt x="141288" y="257493"/>
                  <a:pt x="143733" y="255588"/>
                  <a:pt x="145828" y="255588"/>
                </a:cubicBezTo>
                <a:close/>
                <a:moveTo>
                  <a:pt x="98077" y="255588"/>
                </a:moveTo>
                <a:lnTo>
                  <a:pt x="119043" y="255588"/>
                </a:lnTo>
                <a:cubicBezTo>
                  <a:pt x="121618" y="255588"/>
                  <a:pt x="123457" y="257493"/>
                  <a:pt x="123457" y="260160"/>
                </a:cubicBezTo>
                <a:cubicBezTo>
                  <a:pt x="123457" y="262446"/>
                  <a:pt x="121618" y="264732"/>
                  <a:pt x="119043" y="264732"/>
                </a:cubicBezTo>
                <a:lnTo>
                  <a:pt x="98077" y="264732"/>
                </a:lnTo>
                <a:cubicBezTo>
                  <a:pt x="95870" y="264732"/>
                  <a:pt x="93663" y="262446"/>
                  <a:pt x="93663" y="260160"/>
                </a:cubicBezTo>
                <a:cubicBezTo>
                  <a:pt x="93663" y="257493"/>
                  <a:pt x="95870" y="255588"/>
                  <a:pt x="98077" y="255588"/>
                </a:cubicBezTo>
                <a:close/>
                <a:moveTo>
                  <a:pt x="62929" y="255588"/>
                </a:moveTo>
                <a:lnTo>
                  <a:pt x="71311" y="255588"/>
                </a:lnTo>
                <a:cubicBezTo>
                  <a:pt x="73755" y="255588"/>
                  <a:pt x="75851" y="257493"/>
                  <a:pt x="75851" y="260160"/>
                </a:cubicBezTo>
                <a:cubicBezTo>
                  <a:pt x="75851" y="262446"/>
                  <a:pt x="73755" y="264732"/>
                  <a:pt x="71311" y="264732"/>
                </a:cubicBezTo>
                <a:lnTo>
                  <a:pt x="62929" y="264732"/>
                </a:lnTo>
                <a:cubicBezTo>
                  <a:pt x="60833" y="264732"/>
                  <a:pt x="58738" y="262446"/>
                  <a:pt x="58738" y="260160"/>
                </a:cubicBezTo>
                <a:cubicBezTo>
                  <a:pt x="58738" y="257493"/>
                  <a:pt x="60833" y="255588"/>
                  <a:pt x="62929" y="255588"/>
                </a:cubicBezTo>
                <a:close/>
                <a:moveTo>
                  <a:pt x="136598" y="204159"/>
                </a:moveTo>
                <a:lnTo>
                  <a:pt x="99836" y="240821"/>
                </a:lnTo>
                <a:cubicBezTo>
                  <a:pt x="99115" y="241540"/>
                  <a:pt x="97673" y="242259"/>
                  <a:pt x="96952" y="242259"/>
                </a:cubicBezTo>
                <a:lnTo>
                  <a:pt x="8650" y="242259"/>
                </a:lnTo>
                <a:lnTo>
                  <a:pt x="8650" y="259512"/>
                </a:lnTo>
                <a:cubicBezTo>
                  <a:pt x="8650" y="268857"/>
                  <a:pt x="16579" y="276764"/>
                  <a:pt x="25950" y="276764"/>
                </a:cubicBezTo>
                <a:lnTo>
                  <a:pt x="190661" y="276764"/>
                </a:lnTo>
                <a:cubicBezTo>
                  <a:pt x="200392" y="276764"/>
                  <a:pt x="207961" y="268857"/>
                  <a:pt x="207961" y="259512"/>
                </a:cubicBezTo>
                <a:lnTo>
                  <a:pt x="207961" y="242259"/>
                </a:lnTo>
                <a:lnTo>
                  <a:pt x="131552" y="242259"/>
                </a:lnTo>
                <a:cubicBezTo>
                  <a:pt x="129029" y="242259"/>
                  <a:pt x="126867" y="240102"/>
                  <a:pt x="126867" y="237946"/>
                </a:cubicBezTo>
                <a:cubicBezTo>
                  <a:pt x="126867" y="235429"/>
                  <a:pt x="129029" y="233273"/>
                  <a:pt x="131552" y="233273"/>
                </a:cubicBezTo>
                <a:lnTo>
                  <a:pt x="207961" y="233273"/>
                </a:lnTo>
                <a:lnTo>
                  <a:pt x="207961" y="213863"/>
                </a:lnTo>
                <a:cubicBezTo>
                  <a:pt x="200032" y="216020"/>
                  <a:pt x="191742" y="217458"/>
                  <a:pt x="183452" y="217458"/>
                </a:cubicBezTo>
                <a:cubicBezTo>
                  <a:pt x="166873" y="217458"/>
                  <a:pt x="150654" y="213145"/>
                  <a:pt x="136598" y="204159"/>
                </a:cubicBezTo>
                <a:close/>
                <a:moveTo>
                  <a:pt x="225235" y="122238"/>
                </a:moveTo>
                <a:cubicBezTo>
                  <a:pt x="227902" y="122238"/>
                  <a:pt x="229807" y="124524"/>
                  <a:pt x="229807" y="127191"/>
                </a:cubicBezTo>
                <a:cubicBezTo>
                  <a:pt x="229807" y="129477"/>
                  <a:pt x="227902" y="131382"/>
                  <a:pt x="225235" y="131382"/>
                </a:cubicBezTo>
                <a:cubicBezTo>
                  <a:pt x="222568" y="131382"/>
                  <a:pt x="220663" y="129477"/>
                  <a:pt x="220663" y="127191"/>
                </a:cubicBezTo>
                <a:cubicBezTo>
                  <a:pt x="220663" y="124524"/>
                  <a:pt x="222568" y="122238"/>
                  <a:pt x="225235" y="122238"/>
                </a:cubicBezTo>
                <a:close/>
                <a:moveTo>
                  <a:pt x="144272" y="122238"/>
                </a:moveTo>
                <a:cubicBezTo>
                  <a:pt x="146939" y="122238"/>
                  <a:pt x="148844" y="124524"/>
                  <a:pt x="148844" y="127191"/>
                </a:cubicBezTo>
                <a:cubicBezTo>
                  <a:pt x="148844" y="129477"/>
                  <a:pt x="146939" y="131382"/>
                  <a:pt x="144272" y="131382"/>
                </a:cubicBezTo>
                <a:cubicBezTo>
                  <a:pt x="141605" y="131382"/>
                  <a:pt x="139700" y="129477"/>
                  <a:pt x="139700" y="127191"/>
                </a:cubicBezTo>
                <a:cubicBezTo>
                  <a:pt x="139700" y="124524"/>
                  <a:pt x="141605" y="122238"/>
                  <a:pt x="144272" y="122238"/>
                </a:cubicBezTo>
                <a:close/>
                <a:moveTo>
                  <a:pt x="225657" y="79219"/>
                </a:moveTo>
                <a:cubicBezTo>
                  <a:pt x="227476" y="77788"/>
                  <a:pt x="230023" y="77788"/>
                  <a:pt x="231842" y="79219"/>
                </a:cubicBezTo>
                <a:cubicBezTo>
                  <a:pt x="258399" y="105705"/>
                  <a:pt x="258399" y="148296"/>
                  <a:pt x="231842" y="174424"/>
                </a:cubicBezTo>
                <a:cubicBezTo>
                  <a:pt x="231114" y="175497"/>
                  <a:pt x="230023" y="175855"/>
                  <a:pt x="228567" y="175855"/>
                </a:cubicBezTo>
                <a:cubicBezTo>
                  <a:pt x="227476" y="175855"/>
                  <a:pt x="226385" y="175497"/>
                  <a:pt x="225657" y="174424"/>
                </a:cubicBezTo>
                <a:cubicBezTo>
                  <a:pt x="223838" y="172992"/>
                  <a:pt x="223838" y="170129"/>
                  <a:pt x="225657" y="168697"/>
                </a:cubicBezTo>
                <a:cubicBezTo>
                  <a:pt x="248940" y="145433"/>
                  <a:pt x="248940" y="108568"/>
                  <a:pt x="225657" y="85662"/>
                </a:cubicBezTo>
                <a:cubicBezTo>
                  <a:pt x="223838" y="83872"/>
                  <a:pt x="223838" y="81009"/>
                  <a:pt x="225657" y="79219"/>
                </a:cubicBezTo>
                <a:close/>
                <a:moveTo>
                  <a:pt x="136375" y="79219"/>
                </a:moveTo>
                <a:cubicBezTo>
                  <a:pt x="138213" y="77788"/>
                  <a:pt x="140787" y="77788"/>
                  <a:pt x="142625" y="79219"/>
                </a:cubicBezTo>
                <a:cubicBezTo>
                  <a:pt x="144095" y="81009"/>
                  <a:pt x="144095" y="83872"/>
                  <a:pt x="142625" y="85662"/>
                </a:cubicBezTo>
                <a:cubicBezTo>
                  <a:pt x="119096" y="108568"/>
                  <a:pt x="119096" y="145433"/>
                  <a:pt x="142625" y="168697"/>
                </a:cubicBezTo>
                <a:cubicBezTo>
                  <a:pt x="144095" y="170129"/>
                  <a:pt x="144095" y="172992"/>
                  <a:pt x="142625" y="174424"/>
                </a:cubicBezTo>
                <a:cubicBezTo>
                  <a:pt x="141890" y="175497"/>
                  <a:pt x="140419" y="175855"/>
                  <a:pt x="139316" y="175855"/>
                </a:cubicBezTo>
                <a:cubicBezTo>
                  <a:pt x="138213" y="175855"/>
                  <a:pt x="137478" y="175497"/>
                  <a:pt x="136375" y="174424"/>
                </a:cubicBezTo>
                <a:cubicBezTo>
                  <a:pt x="109538" y="148296"/>
                  <a:pt x="109538" y="105705"/>
                  <a:pt x="136375" y="79219"/>
                </a:cubicBezTo>
                <a:close/>
                <a:moveTo>
                  <a:pt x="183356" y="76200"/>
                </a:moveTo>
                <a:cubicBezTo>
                  <a:pt x="185890" y="76200"/>
                  <a:pt x="187699" y="78361"/>
                  <a:pt x="187699" y="80523"/>
                </a:cubicBezTo>
                <a:lnTo>
                  <a:pt x="187699" y="86648"/>
                </a:lnTo>
                <a:cubicBezTo>
                  <a:pt x="196022" y="88089"/>
                  <a:pt x="202897" y="93133"/>
                  <a:pt x="206154" y="100699"/>
                </a:cubicBezTo>
                <a:cubicBezTo>
                  <a:pt x="206877" y="102861"/>
                  <a:pt x="205792" y="105383"/>
                  <a:pt x="203621" y="106103"/>
                </a:cubicBezTo>
                <a:cubicBezTo>
                  <a:pt x="201450" y="107184"/>
                  <a:pt x="198916" y="106103"/>
                  <a:pt x="197831" y="103942"/>
                </a:cubicBezTo>
                <a:cubicBezTo>
                  <a:pt x="195660" y="98537"/>
                  <a:pt x="189870" y="94935"/>
                  <a:pt x="183356" y="94935"/>
                </a:cubicBezTo>
                <a:cubicBezTo>
                  <a:pt x="174672" y="94935"/>
                  <a:pt x="167435" y="101059"/>
                  <a:pt x="167435" y="108625"/>
                </a:cubicBezTo>
                <a:cubicBezTo>
                  <a:pt x="167435" y="115110"/>
                  <a:pt x="170330" y="122317"/>
                  <a:pt x="183356" y="122317"/>
                </a:cubicBezTo>
                <a:cubicBezTo>
                  <a:pt x="201450" y="122317"/>
                  <a:pt x="207601" y="134206"/>
                  <a:pt x="207601" y="145014"/>
                </a:cubicBezTo>
                <a:cubicBezTo>
                  <a:pt x="207601" y="155823"/>
                  <a:pt x="198916" y="165190"/>
                  <a:pt x="187699" y="166992"/>
                </a:cubicBezTo>
                <a:lnTo>
                  <a:pt x="187699" y="173117"/>
                </a:lnTo>
                <a:cubicBezTo>
                  <a:pt x="187699" y="175278"/>
                  <a:pt x="185890" y="177440"/>
                  <a:pt x="183356" y="177440"/>
                </a:cubicBezTo>
                <a:cubicBezTo>
                  <a:pt x="180823" y="177440"/>
                  <a:pt x="179014" y="175278"/>
                  <a:pt x="179014" y="173117"/>
                </a:cubicBezTo>
                <a:lnTo>
                  <a:pt x="179014" y="166992"/>
                </a:lnTo>
                <a:cubicBezTo>
                  <a:pt x="170691" y="165551"/>
                  <a:pt x="163816" y="160507"/>
                  <a:pt x="160921" y="153301"/>
                </a:cubicBezTo>
                <a:cubicBezTo>
                  <a:pt x="159836" y="150779"/>
                  <a:pt x="160921" y="148257"/>
                  <a:pt x="162730" y="147536"/>
                </a:cubicBezTo>
                <a:cubicBezTo>
                  <a:pt x="165263" y="146816"/>
                  <a:pt x="167797" y="147536"/>
                  <a:pt x="168520" y="149698"/>
                </a:cubicBezTo>
                <a:cubicBezTo>
                  <a:pt x="171053" y="155102"/>
                  <a:pt x="176843" y="158705"/>
                  <a:pt x="183356" y="158705"/>
                </a:cubicBezTo>
                <a:cubicBezTo>
                  <a:pt x="192041" y="158705"/>
                  <a:pt x="198916" y="152580"/>
                  <a:pt x="198916" y="145014"/>
                </a:cubicBezTo>
                <a:cubicBezTo>
                  <a:pt x="198916" y="138890"/>
                  <a:pt x="196383" y="130963"/>
                  <a:pt x="183356" y="130963"/>
                </a:cubicBezTo>
                <a:cubicBezTo>
                  <a:pt x="165625" y="130963"/>
                  <a:pt x="158750" y="119434"/>
                  <a:pt x="158750" y="108625"/>
                </a:cubicBezTo>
                <a:cubicBezTo>
                  <a:pt x="158750" y="97817"/>
                  <a:pt x="167435" y="88810"/>
                  <a:pt x="179014" y="86648"/>
                </a:cubicBezTo>
                <a:lnTo>
                  <a:pt x="179014" y="80523"/>
                </a:lnTo>
                <a:cubicBezTo>
                  <a:pt x="179014" y="78361"/>
                  <a:pt x="180823" y="76200"/>
                  <a:pt x="183356" y="76200"/>
                </a:cubicBezTo>
                <a:close/>
                <a:moveTo>
                  <a:pt x="183452" y="44570"/>
                </a:moveTo>
                <a:cubicBezTo>
                  <a:pt x="138040" y="44570"/>
                  <a:pt x="100917" y="81591"/>
                  <a:pt x="100917" y="126880"/>
                </a:cubicBezTo>
                <a:lnTo>
                  <a:pt x="100917" y="227163"/>
                </a:lnTo>
                <a:lnTo>
                  <a:pt x="132994" y="195892"/>
                </a:lnTo>
                <a:cubicBezTo>
                  <a:pt x="134075" y="194454"/>
                  <a:pt x="136598" y="194095"/>
                  <a:pt x="138400" y="195173"/>
                </a:cubicBezTo>
                <a:cubicBezTo>
                  <a:pt x="151736" y="204159"/>
                  <a:pt x="167234" y="208831"/>
                  <a:pt x="183452" y="208831"/>
                </a:cubicBezTo>
                <a:cubicBezTo>
                  <a:pt x="228865" y="208831"/>
                  <a:pt x="265628" y="172169"/>
                  <a:pt x="265628" y="126880"/>
                </a:cubicBezTo>
                <a:cubicBezTo>
                  <a:pt x="265628" y="81591"/>
                  <a:pt x="228865" y="44570"/>
                  <a:pt x="183452" y="44570"/>
                </a:cubicBezTo>
                <a:close/>
                <a:moveTo>
                  <a:pt x="148432" y="22225"/>
                </a:moveTo>
                <a:cubicBezTo>
                  <a:pt x="150416" y="22225"/>
                  <a:pt x="152069" y="24130"/>
                  <a:pt x="152069" y="26797"/>
                </a:cubicBezTo>
                <a:cubicBezTo>
                  <a:pt x="152069" y="29083"/>
                  <a:pt x="150416" y="31369"/>
                  <a:pt x="148432" y="31369"/>
                </a:cubicBezTo>
                <a:cubicBezTo>
                  <a:pt x="146117" y="31369"/>
                  <a:pt x="144463" y="29083"/>
                  <a:pt x="144463" y="26797"/>
                </a:cubicBezTo>
                <a:cubicBezTo>
                  <a:pt x="144463" y="24130"/>
                  <a:pt x="146117" y="22225"/>
                  <a:pt x="148432" y="22225"/>
                </a:cubicBezTo>
                <a:close/>
                <a:moveTo>
                  <a:pt x="88449" y="22225"/>
                </a:moveTo>
                <a:lnTo>
                  <a:pt x="128680" y="22225"/>
                </a:lnTo>
                <a:cubicBezTo>
                  <a:pt x="130836" y="22225"/>
                  <a:pt x="132991" y="24130"/>
                  <a:pt x="132991" y="26797"/>
                </a:cubicBezTo>
                <a:cubicBezTo>
                  <a:pt x="132991" y="29083"/>
                  <a:pt x="130836" y="31369"/>
                  <a:pt x="128680" y="31369"/>
                </a:cubicBezTo>
                <a:lnTo>
                  <a:pt x="88449" y="31369"/>
                </a:lnTo>
                <a:cubicBezTo>
                  <a:pt x="85934" y="31369"/>
                  <a:pt x="84138" y="29083"/>
                  <a:pt x="84138" y="26797"/>
                </a:cubicBezTo>
                <a:cubicBezTo>
                  <a:pt x="84138" y="24130"/>
                  <a:pt x="85934" y="22225"/>
                  <a:pt x="88449" y="22225"/>
                </a:cubicBezTo>
                <a:close/>
                <a:moveTo>
                  <a:pt x="27752" y="8986"/>
                </a:moveTo>
                <a:cubicBezTo>
                  <a:pt x="17300" y="8986"/>
                  <a:pt x="8650" y="17253"/>
                  <a:pt x="8650" y="27676"/>
                </a:cubicBezTo>
                <a:lnTo>
                  <a:pt x="8650" y="233273"/>
                </a:lnTo>
                <a:lnTo>
                  <a:pt x="92627" y="233273"/>
                </a:lnTo>
                <a:lnTo>
                  <a:pt x="92627" y="126880"/>
                </a:lnTo>
                <a:cubicBezTo>
                  <a:pt x="92627" y="76919"/>
                  <a:pt x="133354" y="35943"/>
                  <a:pt x="183452" y="35943"/>
                </a:cubicBezTo>
                <a:cubicBezTo>
                  <a:pt x="191742" y="35943"/>
                  <a:pt x="200032" y="37381"/>
                  <a:pt x="207961" y="39537"/>
                </a:cubicBezTo>
                <a:lnTo>
                  <a:pt x="207961" y="27676"/>
                </a:lnTo>
                <a:cubicBezTo>
                  <a:pt x="207961" y="17253"/>
                  <a:pt x="199311" y="8986"/>
                  <a:pt x="189219" y="8986"/>
                </a:cubicBezTo>
                <a:lnTo>
                  <a:pt x="27752" y="8986"/>
                </a:lnTo>
                <a:close/>
                <a:moveTo>
                  <a:pt x="27752" y="0"/>
                </a:moveTo>
                <a:lnTo>
                  <a:pt x="189219" y="0"/>
                </a:lnTo>
                <a:cubicBezTo>
                  <a:pt x="204357" y="0"/>
                  <a:pt x="216611" y="12580"/>
                  <a:pt x="216611" y="27676"/>
                </a:cubicBezTo>
                <a:lnTo>
                  <a:pt x="216611" y="42413"/>
                </a:lnTo>
                <a:cubicBezTo>
                  <a:pt x="250490" y="55712"/>
                  <a:pt x="274278" y="88421"/>
                  <a:pt x="274278" y="126880"/>
                </a:cubicBezTo>
                <a:cubicBezTo>
                  <a:pt x="274278" y="164980"/>
                  <a:pt x="250490" y="197689"/>
                  <a:pt x="216611" y="210988"/>
                </a:cubicBezTo>
                <a:lnTo>
                  <a:pt x="216611" y="259512"/>
                </a:lnTo>
                <a:cubicBezTo>
                  <a:pt x="216611" y="273889"/>
                  <a:pt x="205077" y="285391"/>
                  <a:pt x="190661" y="285391"/>
                </a:cubicBezTo>
                <a:lnTo>
                  <a:pt x="25950" y="285391"/>
                </a:lnTo>
                <a:cubicBezTo>
                  <a:pt x="11894" y="285391"/>
                  <a:pt x="0" y="273889"/>
                  <a:pt x="0" y="259512"/>
                </a:cubicBezTo>
                <a:lnTo>
                  <a:pt x="0" y="27676"/>
                </a:lnTo>
                <a:cubicBezTo>
                  <a:pt x="0" y="12580"/>
                  <a:pt x="12254" y="0"/>
                  <a:pt x="27752"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52" name="TextBox 51">
            <a:extLst>
              <a:ext uri="{FF2B5EF4-FFF2-40B4-BE49-F238E27FC236}">
                <a16:creationId xmlns:a16="http://schemas.microsoft.com/office/drawing/2014/main" id="{13EA17BA-8254-FB40-96CE-F3AD03BE1F5B}"/>
              </a:ext>
            </a:extLst>
          </p:cNvPr>
          <p:cNvSpPr txBox="1"/>
          <p:nvPr/>
        </p:nvSpPr>
        <p:spPr>
          <a:xfrm>
            <a:off x="3344627" y="5663016"/>
            <a:ext cx="1556836" cy="738664"/>
          </a:xfrm>
          <a:prstGeom prst="rect">
            <a:avLst/>
          </a:prstGeom>
          <a:noFill/>
        </p:spPr>
        <p:txBody>
          <a:bodyPr wrap="none" rtlCol="0" anchor="ctr">
            <a:spAutoFit/>
          </a:bodyPr>
          <a:lstStyle/>
          <a:p>
            <a:pPr algn="ctr"/>
            <a:r>
              <a:rPr lang="en-US" sz="4200" b="1" dirty="0">
                <a:solidFill>
                  <a:schemeClr val="bg1"/>
                </a:solidFill>
                <a:latin typeface="Poppins" pitchFamily="2" charset="77"/>
              </a:rPr>
              <a:t>100%</a:t>
            </a:r>
          </a:p>
        </p:txBody>
      </p:sp>
      <p:sp>
        <p:nvSpPr>
          <p:cNvPr id="53" name="TextBox 52">
            <a:extLst>
              <a:ext uri="{FF2B5EF4-FFF2-40B4-BE49-F238E27FC236}">
                <a16:creationId xmlns:a16="http://schemas.microsoft.com/office/drawing/2014/main" id="{90017666-E654-BF47-A02E-9334B44359B3}"/>
              </a:ext>
            </a:extLst>
          </p:cNvPr>
          <p:cNvSpPr txBox="1"/>
          <p:nvPr/>
        </p:nvSpPr>
        <p:spPr>
          <a:xfrm>
            <a:off x="3477676" y="7291033"/>
            <a:ext cx="1290738" cy="738664"/>
          </a:xfrm>
          <a:prstGeom prst="rect">
            <a:avLst/>
          </a:prstGeom>
          <a:noFill/>
        </p:spPr>
        <p:txBody>
          <a:bodyPr wrap="none" rtlCol="0" anchor="ctr">
            <a:spAutoFit/>
          </a:bodyPr>
          <a:lstStyle/>
          <a:p>
            <a:pPr algn="ctr"/>
            <a:r>
              <a:rPr lang="en-US" sz="4200" b="1" dirty="0">
                <a:solidFill>
                  <a:schemeClr val="bg1"/>
                </a:solidFill>
                <a:latin typeface="Poppins" pitchFamily="2" charset="77"/>
              </a:rPr>
              <a:t>75%</a:t>
            </a:r>
          </a:p>
        </p:txBody>
      </p:sp>
      <p:sp>
        <p:nvSpPr>
          <p:cNvPr id="54" name="TextBox 53">
            <a:extLst>
              <a:ext uri="{FF2B5EF4-FFF2-40B4-BE49-F238E27FC236}">
                <a16:creationId xmlns:a16="http://schemas.microsoft.com/office/drawing/2014/main" id="{342BD647-1C72-9644-A701-C7655FB1A12C}"/>
              </a:ext>
            </a:extLst>
          </p:cNvPr>
          <p:cNvSpPr txBox="1"/>
          <p:nvPr/>
        </p:nvSpPr>
        <p:spPr>
          <a:xfrm>
            <a:off x="3446418" y="8935862"/>
            <a:ext cx="1353255" cy="738664"/>
          </a:xfrm>
          <a:prstGeom prst="rect">
            <a:avLst/>
          </a:prstGeom>
          <a:noFill/>
        </p:spPr>
        <p:txBody>
          <a:bodyPr wrap="none" rtlCol="0" anchor="ctr">
            <a:spAutoFit/>
          </a:bodyPr>
          <a:lstStyle/>
          <a:p>
            <a:pPr algn="ctr"/>
            <a:r>
              <a:rPr lang="en-US" sz="4200" b="1" dirty="0">
                <a:solidFill>
                  <a:schemeClr val="bg1"/>
                </a:solidFill>
                <a:latin typeface="Poppins" pitchFamily="2" charset="77"/>
              </a:rPr>
              <a:t>50%</a:t>
            </a:r>
          </a:p>
        </p:txBody>
      </p:sp>
      <p:sp>
        <p:nvSpPr>
          <p:cNvPr id="55" name="TextBox 54">
            <a:extLst>
              <a:ext uri="{FF2B5EF4-FFF2-40B4-BE49-F238E27FC236}">
                <a16:creationId xmlns:a16="http://schemas.microsoft.com/office/drawing/2014/main" id="{B1B033FD-D981-6D40-9779-563100C039A0}"/>
              </a:ext>
            </a:extLst>
          </p:cNvPr>
          <p:cNvSpPr txBox="1"/>
          <p:nvPr/>
        </p:nvSpPr>
        <p:spPr>
          <a:xfrm>
            <a:off x="3468058" y="10567358"/>
            <a:ext cx="1309974" cy="738664"/>
          </a:xfrm>
          <a:prstGeom prst="rect">
            <a:avLst/>
          </a:prstGeom>
          <a:noFill/>
        </p:spPr>
        <p:txBody>
          <a:bodyPr wrap="none" rtlCol="0" anchor="ctr">
            <a:spAutoFit/>
          </a:bodyPr>
          <a:lstStyle/>
          <a:p>
            <a:pPr algn="ctr"/>
            <a:r>
              <a:rPr lang="en-US" sz="4200" b="1" dirty="0">
                <a:solidFill>
                  <a:schemeClr val="bg1"/>
                </a:solidFill>
                <a:latin typeface="Poppins" pitchFamily="2" charset="77"/>
              </a:rPr>
              <a:t>25%</a:t>
            </a:r>
          </a:p>
        </p:txBody>
      </p:sp>
      <p:sp>
        <p:nvSpPr>
          <p:cNvPr id="56" name="Subtitle 2">
            <a:extLst>
              <a:ext uri="{FF2B5EF4-FFF2-40B4-BE49-F238E27FC236}">
                <a16:creationId xmlns:a16="http://schemas.microsoft.com/office/drawing/2014/main" id="{8B804E0A-A6A1-8A41-A796-18A3DD2C0A01}"/>
              </a:ext>
            </a:extLst>
          </p:cNvPr>
          <p:cNvSpPr txBox="1">
            <a:spLocks/>
          </p:cNvSpPr>
          <p:nvPr/>
        </p:nvSpPr>
        <p:spPr>
          <a:xfrm>
            <a:off x="7234633" y="4301910"/>
            <a:ext cx="5899475" cy="1126401"/>
          </a:xfrm>
          <a:prstGeom prst="rect">
            <a:avLst/>
          </a:prstGeom>
        </p:spPr>
        <p:txBody>
          <a:bodyPr vert="horz" wrap="square" lIns="217490" tIns="108745" rIns="217490" bIns="108745"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57" name="Subtitle 2">
            <a:extLst>
              <a:ext uri="{FF2B5EF4-FFF2-40B4-BE49-F238E27FC236}">
                <a16:creationId xmlns:a16="http://schemas.microsoft.com/office/drawing/2014/main" id="{3E164660-CB41-134F-8210-472FEE426171}"/>
              </a:ext>
            </a:extLst>
          </p:cNvPr>
          <p:cNvSpPr txBox="1">
            <a:spLocks/>
          </p:cNvSpPr>
          <p:nvPr/>
        </p:nvSpPr>
        <p:spPr>
          <a:xfrm>
            <a:off x="7234634" y="6088963"/>
            <a:ext cx="5423540" cy="1126401"/>
          </a:xfrm>
          <a:prstGeom prst="rect">
            <a:avLst/>
          </a:prstGeom>
        </p:spPr>
        <p:txBody>
          <a:bodyPr vert="horz" wrap="square" lIns="217490" tIns="108745" rIns="217490" bIns="108745"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58" name="Subtitle 2">
            <a:extLst>
              <a:ext uri="{FF2B5EF4-FFF2-40B4-BE49-F238E27FC236}">
                <a16:creationId xmlns:a16="http://schemas.microsoft.com/office/drawing/2014/main" id="{0A1F7FBF-D1FE-B446-9957-F2D741E2FEAB}"/>
              </a:ext>
            </a:extLst>
          </p:cNvPr>
          <p:cNvSpPr txBox="1">
            <a:spLocks/>
          </p:cNvSpPr>
          <p:nvPr/>
        </p:nvSpPr>
        <p:spPr>
          <a:xfrm>
            <a:off x="7234634" y="7875976"/>
            <a:ext cx="4911002" cy="1126401"/>
          </a:xfrm>
          <a:prstGeom prst="rect">
            <a:avLst/>
          </a:prstGeom>
        </p:spPr>
        <p:txBody>
          <a:bodyPr vert="horz" wrap="square" lIns="217490" tIns="108745" rIns="217490" bIns="108745"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59" name="Subtitle 2">
            <a:extLst>
              <a:ext uri="{FF2B5EF4-FFF2-40B4-BE49-F238E27FC236}">
                <a16:creationId xmlns:a16="http://schemas.microsoft.com/office/drawing/2014/main" id="{5D45CF34-5095-A841-B073-2CEC4827BE6B}"/>
              </a:ext>
            </a:extLst>
          </p:cNvPr>
          <p:cNvSpPr txBox="1">
            <a:spLocks/>
          </p:cNvSpPr>
          <p:nvPr/>
        </p:nvSpPr>
        <p:spPr>
          <a:xfrm>
            <a:off x="7234634" y="9670953"/>
            <a:ext cx="4321033" cy="1157691"/>
          </a:xfrm>
          <a:prstGeom prst="rect">
            <a:avLst/>
          </a:prstGeom>
        </p:spPr>
        <p:txBody>
          <a:bodyPr vert="horz" wrap="square" lIns="217490" tIns="108745" rIns="217490" bIns="108745"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a:t>
            </a:r>
          </a:p>
        </p:txBody>
      </p:sp>
      <p:sp>
        <p:nvSpPr>
          <p:cNvPr id="39" name="TextBox 38">
            <a:extLst>
              <a:ext uri="{FF2B5EF4-FFF2-40B4-BE49-F238E27FC236}">
                <a16:creationId xmlns:a16="http://schemas.microsoft.com/office/drawing/2014/main" id="{81826E43-3B37-4D48-905E-C5F288580341}"/>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0" name="TextBox 39">
            <a:extLst>
              <a:ext uri="{FF2B5EF4-FFF2-40B4-BE49-F238E27FC236}">
                <a16:creationId xmlns:a16="http://schemas.microsoft.com/office/drawing/2014/main" id="{DD36AAD5-40EF-F54F-BCF0-ADF51B6FD2D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7698692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6016E4-C9E5-6547-8A70-30E22141B3B9}"/>
              </a:ext>
            </a:extLst>
          </p:cNvPr>
          <p:cNvSpPr/>
          <p:nvPr/>
        </p:nvSpPr>
        <p:spPr>
          <a:xfrm>
            <a:off x="2954840" y="3626225"/>
            <a:ext cx="3693594" cy="2583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7" name="Rectangle 6">
            <a:extLst>
              <a:ext uri="{FF2B5EF4-FFF2-40B4-BE49-F238E27FC236}">
                <a16:creationId xmlns:a16="http://schemas.microsoft.com/office/drawing/2014/main" id="{D6492AD3-B748-FD42-9E64-112F3451AC03}"/>
              </a:ext>
            </a:extLst>
          </p:cNvPr>
          <p:cNvSpPr/>
          <p:nvPr/>
        </p:nvSpPr>
        <p:spPr>
          <a:xfrm>
            <a:off x="2954840" y="9580237"/>
            <a:ext cx="3693594" cy="2583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10" name="Rectangle 9">
            <a:extLst>
              <a:ext uri="{FF2B5EF4-FFF2-40B4-BE49-F238E27FC236}">
                <a16:creationId xmlns:a16="http://schemas.microsoft.com/office/drawing/2014/main" id="{50EA6D1C-4ABB-F843-A01A-824137F39C6F}"/>
              </a:ext>
            </a:extLst>
          </p:cNvPr>
          <p:cNvSpPr/>
          <p:nvPr/>
        </p:nvSpPr>
        <p:spPr>
          <a:xfrm>
            <a:off x="6648434" y="3626225"/>
            <a:ext cx="3693594" cy="25833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14" name="Rectangle 13">
            <a:extLst>
              <a:ext uri="{FF2B5EF4-FFF2-40B4-BE49-F238E27FC236}">
                <a16:creationId xmlns:a16="http://schemas.microsoft.com/office/drawing/2014/main" id="{A193D374-98DB-264A-9341-E35E28B4F966}"/>
              </a:ext>
            </a:extLst>
          </p:cNvPr>
          <p:cNvSpPr/>
          <p:nvPr/>
        </p:nvSpPr>
        <p:spPr>
          <a:xfrm>
            <a:off x="6648434" y="9580237"/>
            <a:ext cx="3693594" cy="25833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17" name="Rectangle 16">
            <a:extLst>
              <a:ext uri="{FF2B5EF4-FFF2-40B4-BE49-F238E27FC236}">
                <a16:creationId xmlns:a16="http://schemas.microsoft.com/office/drawing/2014/main" id="{6AEE5F5D-8DC9-854A-888C-6FFEEDEFF2BA}"/>
              </a:ext>
            </a:extLst>
          </p:cNvPr>
          <p:cNvSpPr/>
          <p:nvPr/>
        </p:nvSpPr>
        <p:spPr>
          <a:xfrm>
            <a:off x="10342028" y="3626225"/>
            <a:ext cx="3693594" cy="25833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21" name="Rectangle 20">
            <a:extLst>
              <a:ext uri="{FF2B5EF4-FFF2-40B4-BE49-F238E27FC236}">
                <a16:creationId xmlns:a16="http://schemas.microsoft.com/office/drawing/2014/main" id="{C8E5365D-5633-B04C-A91C-031AD9D81AD2}"/>
              </a:ext>
            </a:extLst>
          </p:cNvPr>
          <p:cNvSpPr/>
          <p:nvPr/>
        </p:nvSpPr>
        <p:spPr>
          <a:xfrm>
            <a:off x="10342028" y="9580237"/>
            <a:ext cx="3693594" cy="25833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24" name="Rectangle 23">
            <a:extLst>
              <a:ext uri="{FF2B5EF4-FFF2-40B4-BE49-F238E27FC236}">
                <a16:creationId xmlns:a16="http://schemas.microsoft.com/office/drawing/2014/main" id="{8E34A38F-3B58-C540-8722-4E2675EB6E3D}"/>
              </a:ext>
            </a:extLst>
          </p:cNvPr>
          <p:cNvSpPr/>
          <p:nvPr/>
        </p:nvSpPr>
        <p:spPr>
          <a:xfrm>
            <a:off x="14035622" y="3626225"/>
            <a:ext cx="3693594" cy="25833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28" name="Rectangle 27">
            <a:extLst>
              <a:ext uri="{FF2B5EF4-FFF2-40B4-BE49-F238E27FC236}">
                <a16:creationId xmlns:a16="http://schemas.microsoft.com/office/drawing/2014/main" id="{94363D06-5036-3840-A8FD-A4697BE5F20B}"/>
              </a:ext>
            </a:extLst>
          </p:cNvPr>
          <p:cNvSpPr/>
          <p:nvPr/>
        </p:nvSpPr>
        <p:spPr>
          <a:xfrm>
            <a:off x="14035622" y="9580237"/>
            <a:ext cx="3693594" cy="25833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1" name="Rectangle 30">
            <a:extLst>
              <a:ext uri="{FF2B5EF4-FFF2-40B4-BE49-F238E27FC236}">
                <a16:creationId xmlns:a16="http://schemas.microsoft.com/office/drawing/2014/main" id="{6882CFE7-D9EA-8147-AF34-326E0805CCBB}"/>
              </a:ext>
            </a:extLst>
          </p:cNvPr>
          <p:cNvSpPr/>
          <p:nvPr/>
        </p:nvSpPr>
        <p:spPr>
          <a:xfrm>
            <a:off x="17729216" y="3626225"/>
            <a:ext cx="3693594" cy="25833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5" name="Rectangle 34">
            <a:extLst>
              <a:ext uri="{FF2B5EF4-FFF2-40B4-BE49-F238E27FC236}">
                <a16:creationId xmlns:a16="http://schemas.microsoft.com/office/drawing/2014/main" id="{00EE5EFD-D9D2-224D-9B36-F336514E1DD4}"/>
              </a:ext>
            </a:extLst>
          </p:cNvPr>
          <p:cNvSpPr/>
          <p:nvPr/>
        </p:nvSpPr>
        <p:spPr>
          <a:xfrm>
            <a:off x="17729216" y="9580237"/>
            <a:ext cx="3693594" cy="25833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7" name="Isosceles Triangle 7">
            <a:extLst>
              <a:ext uri="{FF2B5EF4-FFF2-40B4-BE49-F238E27FC236}">
                <a16:creationId xmlns:a16="http://schemas.microsoft.com/office/drawing/2014/main" id="{47B27DF9-BE8C-4247-9745-4A2473697608}"/>
              </a:ext>
            </a:extLst>
          </p:cNvPr>
          <p:cNvSpPr/>
          <p:nvPr/>
        </p:nvSpPr>
        <p:spPr>
          <a:xfrm flipV="1">
            <a:off x="4325108" y="6056585"/>
            <a:ext cx="953062" cy="505706"/>
          </a:xfrm>
          <a:prstGeom prst="triangl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8" name="Isosceles Triangle 115">
            <a:extLst>
              <a:ext uri="{FF2B5EF4-FFF2-40B4-BE49-F238E27FC236}">
                <a16:creationId xmlns:a16="http://schemas.microsoft.com/office/drawing/2014/main" id="{DBB5906A-241C-C942-A559-9DD429B8C341}"/>
              </a:ext>
            </a:extLst>
          </p:cNvPr>
          <p:cNvSpPr/>
          <p:nvPr/>
        </p:nvSpPr>
        <p:spPr>
          <a:xfrm flipV="1">
            <a:off x="8018702" y="6056585"/>
            <a:ext cx="953062" cy="505706"/>
          </a:xfrm>
          <a:prstGeom prst="triangl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9" name="Isosceles Triangle 118">
            <a:extLst>
              <a:ext uri="{FF2B5EF4-FFF2-40B4-BE49-F238E27FC236}">
                <a16:creationId xmlns:a16="http://schemas.microsoft.com/office/drawing/2014/main" id="{0F2448B0-6CBD-B54F-B79D-29415CFB0D68}"/>
              </a:ext>
            </a:extLst>
          </p:cNvPr>
          <p:cNvSpPr/>
          <p:nvPr/>
        </p:nvSpPr>
        <p:spPr>
          <a:xfrm flipV="1">
            <a:off x="11712296" y="6056585"/>
            <a:ext cx="953062" cy="505706"/>
          </a:xfrm>
          <a:prstGeom prst="triangl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0" name="Isosceles Triangle 119">
            <a:extLst>
              <a:ext uri="{FF2B5EF4-FFF2-40B4-BE49-F238E27FC236}">
                <a16:creationId xmlns:a16="http://schemas.microsoft.com/office/drawing/2014/main" id="{CE4C3EF0-A355-4B49-938D-43D2A4F891CB}"/>
              </a:ext>
            </a:extLst>
          </p:cNvPr>
          <p:cNvSpPr/>
          <p:nvPr/>
        </p:nvSpPr>
        <p:spPr>
          <a:xfrm flipV="1">
            <a:off x="15405890" y="6056585"/>
            <a:ext cx="953062" cy="505706"/>
          </a:xfrm>
          <a:prstGeom prst="triangl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1" name="Isosceles Triangle 120">
            <a:extLst>
              <a:ext uri="{FF2B5EF4-FFF2-40B4-BE49-F238E27FC236}">
                <a16:creationId xmlns:a16="http://schemas.microsoft.com/office/drawing/2014/main" id="{406D8567-1E60-CD41-9E54-CB35E0866729}"/>
              </a:ext>
            </a:extLst>
          </p:cNvPr>
          <p:cNvSpPr/>
          <p:nvPr/>
        </p:nvSpPr>
        <p:spPr>
          <a:xfrm flipV="1">
            <a:off x="19099484" y="6056585"/>
            <a:ext cx="953062" cy="505706"/>
          </a:xfrm>
          <a:prstGeom prst="triangle">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2" name="Isosceles Triangle 122">
            <a:extLst>
              <a:ext uri="{FF2B5EF4-FFF2-40B4-BE49-F238E27FC236}">
                <a16:creationId xmlns:a16="http://schemas.microsoft.com/office/drawing/2014/main" id="{B89B4A9F-C96D-0446-8C43-78AD910B10D5}"/>
              </a:ext>
            </a:extLst>
          </p:cNvPr>
          <p:cNvSpPr/>
          <p:nvPr/>
        </p:nvSpPr>
        <p:spPr>
          <a:xfrm>
            <a:off x="4325108" y="9140127"/>
            <a:ext cx="953062" cy="505706"/>
          </a:xfrm>
          <a:prstGeom prst="triangle">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3" name="Isosceles Triangle 123">
            <a:extLst>
              <a:ext uri="{FF2B5EF4-FFF2-40B4-BE49-F238E27FC236}">
                <a16:creationId xmlns:a16="http://schemas.microsoft.com/office/drawing/2014/main" id="{805A5DB3-BC75-6141-8F54-AC08E2A0B7E3}"/>
              </a:ext>
            </a:extLst>
          </p:cNvPr>
          <p:cNvSpPr/>
          <p:nvPr/>
        </p:nvSpPr>
        <p:spPr>
          <a:xfrm>
            <a:off x="8018702" y="9140127"/>
            <a:ext cx="953062" cy="505706"/>
          </a:xfrm>
          <a:prstGeom prst="triangle">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4" name="Isosceles Triangle 124">
            <a:extLst>
              <a:ext uri="{FF2B5EF4-FFF2-40B4-BE49-F238E27FC236}">
                <a16:creationId xmlns:a16="http://schemas.microsoft.com/office/drawing/2014/main" id="{199D9CF4-62D3-6C4C-A33D-12E4E58E68C5}"/>
              </a:ext>
            </a:extLst>
          </p:cNvPr>
          <p:cNvSpPr/>
          <p:nvPr/>
        </p:nvSpPr>
        <p:spPr>
          <a:xfrm>
            <a:off x="11712296" y="9140127"/>
            <a:ext cx="953062" cy="505706"/>
          </a:xfrm>
          <a:prstGeom prst="triangle">
            <a:avLst/>
          </a:prstGeom>
          <a:solidFill>
            <a:schemeClr val="bg1"/>
          </a:solidFill>
          <a:ln w="635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5" name="Isosceles Triangle 125">
            <a:extLst>
              <a:ext uri="{FF2B5EF4-FFF2-40B4-BE49-F238E27FC236}">
                <a16:creationId xmlns:a16="http://schemas.microsoft.com/office/drawing/2014/main" id="{CCC2D974-BCE7-9A47-A055-7493294AAB8B}"/>
              </a:ext>
            </a:extLst>
          </p:cNvPr>
          <p:cNvSpPr/>
          <p:nvPr/>
        </p:nvSpPr>
        <p:spPr>
          <a:xfrm>
            <a:off x="15405890" y="9140127"/>
            <a:ext cx="953062" cy="505706"/>
          </a:xfrm>
          <a:prstGeom prst="triangle">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6" name="Isosceles Triangle 126">
            <a:extLst>
              <a:ext uri="{FF2B5EF4-FFF2-40B4-BE49-F238E27FC236}">
                <a16:creationId xmlns:a16="http://schemas.microsoft.com/office/drawing/2014/main" id="{A9442023-9DD1-C04A-B56A-F1AAEE47F1C3}"/>
              </a:ext>
            </a:extLst>
          </p:cNvPr>
          <p:cNvSpPr/>
          <p:nvPr/>
        </p:nvSpPr>
        <p:spPr>
          <a:xfrm>
            <a:off x="19099484" y="9140127"/>
            <a:ext cx="953062" cy="505706"/>
          </a:xfrm>
          <a:prstGeom prst="triangle">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77" name="Freeform 1030">
            <a:extLst>
              <a:ext uri="{FF2B5EF4-FFF2-40B4-BE49-F238E27FC236}">
                <a16:creationId xmlns:a16="http://schemas.microsoft.com/office/drawing/2014/main" id="{8CA731FC-DA01-F845-9BAC-198F14975883}"/>
              </a:ext>
            </a:extLst>
          </p:cNvPr>
          <p:cNvSpPr>
            <a:spLocks noChangeAspect="1" noChangeArrowheads="1"/>
          </p:cNvSpPr>
          <p:nvPr/>
        </p:nvSpPr>
        <p:spPr bwMode="auto">
          <a:xfrm>
            <a:off x="4401860" y="4440865"/>
            <a:ext cx="799554" cy="795136"/>
          </a:xfrm>
          <a:custGeom>
            <a:avLst/>
            <a:gdLst>
              <a:gd name="T0" fmla="*/ 187437 w 286978"/>
              <a:gd name="T1" fmla="*/ 251263 h 285392"/>
              <a:gd name="T2" fmla="*/ 117770 w 286978"/>
              <a:gd name="T3" fmla="*/ 251263 h 285392"/>
              <a:gd name="T4" fmla="*/ 92107 w 286978"/>
              <a:gd name="T5" fmla="*/ 246680 h 285392"/>
              <a:gd name="T6" fmla="*/ 61202 w 286978"/>
              <a:gd name="T7" fmla="*/ 255847 h 285392"/>
              <a:gd name="T8" fmla="*/ 166645 w 286978"/>
              <a:gd name="T9" fmla="*/ 216442 h 285392"/>
              <a:gd name="T10" fmla="*/ 224143 w 286978"/>
              <a:gd name="T11" fmla="*/ 225624 h 285392"/>
              <a:gd name="T12" fmla="*/ 166645 w 286978"/>
              <a:gd name="T13" fmla="*/ 216442 h 285392"/>
              <a:gd name="T14" fmla="*/ 141283 w 286978"/>
              <a:gd name="T15" fmla="*/ 220849 h 285392"/>
              <a:gd name="T16" fmla="*/ 57294 w 286978"/>
              <a:gd name="T17" fmla="*/ 220849 h 285392"/>
              <a:gd name="T18" fmla="*/ 257461 w 286978"/>
              <a:gd name="T19" fmla="*/ 209970 h 285392"/>
              <a:gd name="T20" fmla="*/ 32970 w 286978"/>
              <a:gd name="T21" fmla="*/ 286108 h 285392"/>
              <a:gd name="T22" fmla="*/ 32970 w 286978"/>
              <a:gd name="T23" fmla="*/ 211047 h 285392"/>
              <a:gd name="T24" fmla="*/ 248452 w 286978"/>
              <a:gd name="T25" fmla="*/ 277848 h 285392"/>
              <a:gd name="T26" fmla="*/ 37588 w 286978"/>
              <a:gd name="T27" fmla="*/ 167260 h 285392"/>
              <a:gd name="T28" fmla="*/ 238182 w 286978"/>
              <a:gd name="T29" fmla="*/ 167260 h 285392"/>
              <a:gd name="T30" fmla="*/ 246495 w 286978"/>
              <a:gd name="T31" fmla="*/ 183071 h 285392"/>
              <a:gd name="T32" fmla="*/ 37588 w 286978"/>
              <a:gd name="T33" fmla="*/ 138510 h 285392"/>
              <a:gd name="T34" fmla="*/ 238182 w 286978"/>
              <a:gd name="T35" fmla="*/ 138510 h 285392"/>
              <a:gd name="T36" fmla="*/ 9035 w 286978"/>
              <a:gd name="T37" fmla="*/ 145698 h 285392"/>
              <a:gd name="T38" fmla="*/ 28914 w 286978"/>
              <a:gd name="T39" fmla="*/ 187384 h 285392"/>
              <a:gd name="T40" fmla="*/ 33252 w 286978"/>
              <a:gd name="T41" fmla="*/ 124136 h 285392"/>
              <a:gd name="T42" fmla="*/ 242158 w 286978"/>
              <a:gd name="T43" fmla="*/ 129886 h 285392"/>
              <a:gd name="T44" fmla="*/ 287698 w 286978"/>
              <a:gd name="T45" fmla="*/ 162947 h 285392"/>
              <a:gd name="T46" fmla="*/ 242158 w 286978"/>
              <a:gd name="T47" fmla="*/ 195649 h 285392"/>
              <a:gd name="T48" fmla="*/ 33252 w 286978"/>
              <a:gd name="T49" fmla="*/ 201758 h 285392"/>
              <a:gd name="T50" fmla="*/ 15903 w 286978"/>
              <a:gd name="T51" fmla="*/ 195649 h 285392"/>
              <a:gd name="T52" fmla="*/ 15903 w 286978"/>
              <a:gd name="T53" fmla="*/ 129886 h 285392"/>
              <a:gd name="T54" fmla="*/ 33252 w 286978"/>
              <a:gd name="T55" fmla="*/ 124136 h 285392"/>
              <a:gd name="T56" fmla="*/ 228809 w 286978"/>
              <a:gd name="T57" fmla="*/ 105502 h 285392"/>
              <a:gd name="T58" fmla="*/ 179838 w 286978"/>
              <a:gd name="T59" fmla="*/ 105502 h 285392"/>
              <a:gd name="T60" fmla="*/ 155659 w 286978"/>
              <a:gd name="T61" fmla="*/ 101855 h 285392"/>
              <a:gd name="T62" fmla="*/ 61287 w 286978"/>
              <a:gd name="T63" fmla="*/ 109480 h 285392"/>
              <a:gd name="T64" fmla="*/ 138009 w 286978"/>
              <a:gd name="T65" fmla="*/ 71617 h 285392"/>
              <a:gd name="T66" fmla="*/ 224129 w 286978"/>
              <a:gd name="T67" fmla="*/ 80783 h 285392"/>
              <a:gd name="T68" fmla="*/ 138009 w 286978"/>
              <a:gd name="T69" fmla="*/ 71617 h 285392"/>
              <a:gd name="T70" fmla="*/ 112637 w 286978"/>
              <a:gd name="T71" fmla="*/ 76199 h 285392"/>
              <a:gd name="T72" fmla="*/ 57294 w 286978"/>
              <a:gd name="T73" fmla="*/ 76199 h 285392"/>
              <a:gd name="T74" fmla="*/ 235663 w 286978"/>
              <a:gd name="T75" fmla="*/ 20933 h 285392"/>
              <a:gd name="T76" fmla="*/ 232358 w 286978"/>
              <a:gd name="T77" fmla="*/ 28278 h 285392"/>
              <a:gd name="T78" fmla="*/ 229419 w 286978"/>
              <a:gd name="T79" fmla="*/ 20933 h 285392"/>
              <a:gd name="T80" fmla="*/ 189006 w 286978"/>
              <a:gd name="T81" fmla="*/ 24239 h 285392"/>
              <a:gd name="T82" fmla="*/ 181366 w 286978"/>
              <a:gd name="T83" fmla="*/ 27177 h 285392"/>
              <a:gd name="T84" fmla="*/ 207911 w 286978"/>
              <a:gd name="T85" fmla="*/ 20689 h 285392"/>
              <a:gd name="T86" fmla="*/ 203710 w 286978"/>
              <a:gd name="T87" fmla="*/ 24668 h 285392"/>
              <a:gd name="T88" fmla="*/ 37295 w 286978"/>
              <a:gd name="T89" fmla="*/ 40606 h 285392"/>
              <a:gd name="T90" fmla="*/ 37295 w 286978"/>
              <a:gd name="T91" fmla="*/ 9063 h 285392"/>
              <a:gd name="T92" fmla="*/ 257461 w 286978"/>
              <a:gd name="T93" fmla="*/ 4350 h 285392"/>
              <a:gd name="T94" fmla="*/ 248452 w 286978"/>
              <a:gd name="T95" fmla="*/ 118193 h 285392"/>
              <a:gd name="T96" fmla="*/ 37295 w 286978"/>
              <a:gd name="T97" fmla="*/ 112393 h 285392"/>
              <a:gd name="T98" fmla="*/ 28647 w 286978"/>
              <a:gd name="T99" fmla="*/ 4350 h 28539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6978" h="285392">
                <a:moveTo>
                  <a:pt x="121774" y="246062"/>
                </a:moveTo>
                <a:lnTo>
                  <a:pt x="182668" y="246062"/>
                </a:lnTo>
                <a:cubicBezTo>
                  <a:pt x="185176" y="246062"/>
                  <a:pt x="186967" y="247967"/>
                  <a:pt x="186967" y="250634"/>
                </a:cubicBezTo>
                <a:cubicBezTo>
                  <a:pt x="186967" y="253301"/>
                  <a:pt x="185176" y="255206"/>
                  <a:pt x="182668" y="255206"/>
                </a:cubicBezTo>
                <a:lnTo>
                  <a:pt x="121774" y="255206"/>
                </a:lnTo>
                <a:cubicBezTo>
                  <a:pt x="119624" y="255206"/>
                  <a:pt x="117475" y="253301"/>
                  <a:pt x="117475" y="250634"/>
                </a:cubicBezTo>
                <a:cubicBezTo>
                  <a:pt x="117475" y="247967"/>
                  <a:pt x="119624" y="246062"/>
                  <a:pt x="121774" y="246062"/>
                </a:cubicBezTo>
                <a:close/>
                <a:moveTo>
                  <a:pt x="61048" y="246062"/>
                </a:moveTo>
                <a:lnTo>
                  <a:pt x="91877" y="246062"/>
                </a:lnTo>
                <a:cubicBezTo>
                  <a:pt x="94358" y="246062"/>
                  <a:pt x="96484" y="247967"/>
                  <a:pt x="96484" y="250634"/>
                </a:cubicBezTo>
                <a:cubicBezTo>
                  <a:pt x="96484" y="253301"/>
                  <a:pt x="94358" y="255206"/>
                  <a:pt x="91877" y="255206"/>
                </a:cubicBezTo>
                <a:lnTo>
                  <a:pt x="61048" y="255206"/>
                </a:lnTo>
                <a:cubicBezTo>
                  <a:pt x="58922" y="255206"/>
                  <a:pt x="57150" y="253301"/>
                  <a:pt x="57150" y="250634"/>
                </a:cubicBezTo>
                <a:cubicBezTo>
                  <a:pt x="57150" y="247967"/>
                  <a:pt x="58922" y="246062"/>
                  <a:pt x="61048" y="246062"/>
                </a:cubicBezTo>
                <a:close/>
                <a:moveTo>
                  <a:pt x="166227" y="215900"/>
                </a:moveTo>
                <a:lnTo>
                  <a:pt x="223582" y="215900"/>
                </a:lnTo>
                <a:cubicBezTo>
                  <a:pt x="226091" y="215900"/>
                  <a:pt x="228242" y="218098"/>
                  <a:pt x="228242" y="220296"/>
                </a:cubicBezTo>
                <a:cubicBezTo>
                  <a:pt x="228242" y="222861"/>
                  <a:pt x="226091" y="225059"/>
                  <a:pt x="223582" y="225059"/>
                </a:cubicBezTo>
                <a:lnTo>
                  <a:pt x="166227" y="225059"/>
                </a:lnTo>
                <a:cubicBezTo>
                  <a:pt x="163717" y="225059"/>
                  <a:pt x="161925" y="222861"/>
                  <a:pt x="161925" y="220296"/>
                </a:cubicBezTo>
                <a:cubicBezTo>
                  <a:pt x="161925" y="218098"/>
                  <a:pt x="163717" y="215900"/>
                  <a:pt x="166227" y="215900"/>
                </a:cubicBezTo>
                <a:close/>
                <a:moveTo>
                  <a:pt x="61105" y="215900"/>
                </a:moveTo>
                <a:lnTo>
                  <a:pt x="136254" y="215900"/>
                </a:lnTo>
                <a:cubicBezTo>
                  <a:pt x="138771" y="215900"/>
                  <a:pt x="140929" y="218098"/>
                  <a:pt x="140929" y="220296"/>
                </a:cubicBezTo>
                <a:cubicBezTo>
                  <a:pt x="140929" y="222861"/>
                  <a:pt x="138771" y="225059"/>
                  <a:pt x="136254" y="225059"/>
                </a:cubicBezTo>
                <a:lnTo>
                  <a:pt x="61105" y="225059"/>
                </a:lnTo>
                <a:cubicBezTo>
                  <a:pt x="58948" y="225059"/>
                  <a:pt x="57150" y="222861"/>
                  <a:pt x="57150" y="220296"/>
                </a:cubicBezTo>
                <a:cubicBezTo>
                  <a:pt x="57150" y="218098"/>
                  <a:pt x="58948" y="215900"/>
                  <a:pt x="61105" y="215900"/>
                </a:cubicBezTo>
                <a:close/>
                <a:moveTo>
                  <a:pt x="252502" y="204787"/>
                </a:moveTo>
                <a:cubicBezTo>
                  <a:pt x="255019" y="204787"/>
                  <a:pt x="256816" y="206936"/>
                  <a:pt x="256816" y="209444"/>
                </a:cubicBezTo>
                <a:lnTo>
                  <a:pt x="256816" y="281093"/>
                </a:lnTo>
                <a:cubicBezTo>
                  <a:pt x="256816" y="283601"/>
                  <a:pt x="255019" y="285392"/>
                  <a:pt x="252502" y="285392"/>
                </a:cubicBezTo>
                <a:lnTo>
                  <a:pt x="32888" y="285392"/>
                </a:lnTo>
                <a:cubicBezTo>
                  <a:pt x="30731" y="285392"/>
                  <a:pt x="28575" y="283601"/>
                  <a:pt x="28575" y="281093"/>
                </a:cubicBezTo>
                <a:lnTo>
                  <a:pt x="28575" y="215534"/>
                </a:lnTo>
                <a:cubicBezTo>
                  <a:pt x="28575" y="213026"/>
                  <a:pt x="30731" y="210519"/>
                  <a:pt x="32888" y="210519"/>
                </a:cubicBezTo>
                <a:cubicBezTo>
                  <a:pt x="35404" y="210519"/>
                  <a:pt x="37201" y="213026"/>
                  <a:pt x="37201" y="215534"/>
                </a:cubicBezTo>
                <a:lnTo>
                  <a:pt x="37201" y="277152"/>
                </a:lnTo>
                <a:lnTo>
                  <a:pt x="247830" y="277152"/>
                </a:lnTo>
                <a:lnTo>
                  <a:pt x="247830" y="209444"/>
                </a:lnTo>
                <a:cubicBezTo>
                  <a:pt x="247830" y="206936"/>
                  <a:pt x="249986" y="204787"/>
                  <a:pt x="252502" y="204787"/>
                </a:cubicBezTo>
                <a:close/>
                <a:moveTo>
                  <a:pt x="37494" y="166841"/>
                </a:moveTo>
                <a:lnTo>
                  <a:pt x="37494" y="186915"/>
                </a:lnTo>
                <a:lnTo>
                  <a:pt x="237586" y="186915"/>
                </a:lnTo>
                <a:lnTo>
                  <a:pt x="237586" y="166841"/>
                </a:lnTo>
                <a:lnTo>
                  <a:pt x="37494" y="166841"/>
                </a:lnTo>
                <a:close/>
                <a:moveTo>
                  <a:pt x="245878" y="142106"/>
                </a:moveTo>
                <a:lnTo>
                  <a:pt x="245878" y="182613"/>
                </a:lnTo>
                <a:lnTo>
                  <a:pt x="274720" y="162539"/>
                </a:lnTo>
                <a:lnTo>
                  <a:pt x="245878" y="142106"/>
                </a:lnTo>
                <a:close/>
                <a:moveTo>
                  <a:pt x="37494" y="138163"/>
                </a:moveTo>
                <a:lnTo>
                  <a:pt x="37494" y="158237"/>
                </a:lnTo>
                <a:lnTo>
                  <a:pt x="237586" y="157879"/>
                </a:lnTo>
                <a:lnTo>
                  <a:pt x="237586" y="138163"/>
                </a:lnTo>
                <a:lnTo>
                  <a:pt x="37494" y="138163"/>
                </a:lnTo>
                <a:close/>
                <a:moveTo>
                  <a:pt x="15863" y="138163"/>
                </a:moveTo>
                <a:cubicBezTo>
                  <a:pt x="11897" y="138163"/>
                  <a:pt x="9013" y="141390"/>
                  <a:pt x="9013" y="145333"/>
                </a:cubicBezTo>
                <a:lnTo>
                  <a:pt x="9013" y="179745"/>
                </a:lnTo>
                <a:cubicBezTo>
                  <a:pt x="9013" y="183688"/>
                  <a:pt x="11897" y="186915"/>
                  <a:pt x="15863" y="186915"/>
                </a:cubicBezTo>
                <a:lnTo>
                  <a:pt x="28842" y="186915"/>
                </a:lnTo>
                <a:lnTo>
                  <a:pt x="28842" y="138163"/>
                </a:lnTo>
                <a:lnTo>
                  <a:pt x="15863" y="138163"/>
                </a:lnTo>
                <a:close/>
                <a:moveTo>
                  <a:pt x="33168" y="123825"/>
                </a:moveTo>
                <a:cubicBezTo>
                  <a:pt x="35692" y="123825"/>
                  <a:pt x="37494" y="125617"/>
                  <a:pt x="37494" y="128126"/>
                </a:cubicBezTo>
                <a:lnTo>
                  <a:pt x="37494" y="129560"/>
                </a:lnTo>
                <a:lnTo>
                  <a:pt x="241552" y="129560"/>
                </a:lnTo>
                <a:cubicBezTo>
                  <a:pt x="242633" y="129560"/>
                  <a:pt x="243715" y="129560"/>
                  <a:pt x="244436" y="130277"/>
                </a:cubicBezTo>
                <a:lnTo>
                  <a:pt x="284814" y="158954"/>
                </a:lnTo>
                <a:cubicBezTo>
                  <a:pt x="285896" y="159671"/>
                  <a:pt x="286978" y="160747"/>
                  <a:pt x="286978" y="162539"/>
                </a:cubicBezTo>
                <a:cubicBezTo>
                  <a:pt x="286978" y="163614"/>
                  <a:pt x="285896" y="164690"/>
                  <a:pt x="284814" y="165765"/>
                </a:cubicBezTo>
                <a:lnTo>
                  <a:pt x="244436" y="194801"/>
                </a:lnTo>
                <a:cubicBezTo>
                  <a:pt x="243715" y="195159"/>
                  <a:pt x="242633" y="195159"/>
                  <a:pt x="241552" y="195159"/>
                </a:cubicBezTo>
                <a:lnTo>
                  <a:pt x="37494" y="195159"/>
                </a:lnTo>
                <a:lnTo>
                  <a:pt x="37494" y="197310"/>
                </a:lnTo>
                <a:cubicBezTo>
                  <a:pt x="37494" y="199461"/>
                  <a:pt x="35692" y="201253"/>
                  <a:pt x="33168" y="201253"/>
                </a:cubicBezTo>
                <a:cubicBezTo>
                  <a:pt x="31005" y="201253"/>
                  <a:pt x="28842" y="199461"/>
                  <a:pt x="28842" y="197310"/>
                </a:cubicBezTo>
                <a:lnTo>
                  <a:pt x="28842" y="195159"/>
                </a:lnTo>
                <a:lnTo>
                  <a:pt x="15863" y="195159"/>
                </a:lnTo>
                <a:cubicBezTo>
                  <a:pt x="6850" y="195159"/>
                  <a:pt x="0" y="188349"/>
                  <a:pt x="0" y="179745"/>
                </a:cubicBezTo>
                <a:lnTo>
                  <a:pt x="0" y="145333"/>
                </a:lnTo>
                <a:cubicBezTo>
                  <a:pt x="0" y="136730"/>
                  <a:pt x="6850" y="129560"/>
                  <a:pt x="15863" y="129560"/>
                </a:cubicBezTo>
                <a:lnTo>
                  <a:pt x="28842" y="129560"/>
                </a:lnTo>
                <a:lnTo>
                  <a:pt x="28842" y="128126"/>
                </a:lnTo>
                <a:cubicBezTo>
                  <a:pt x="28842" y="125617"/>
                  <a:pt x="31005" y="123825"/>
                  <a:pt x="33168" y="123825"/>
                </a:cubicBezTo>
                <a:close/>
                <a:moveTo>
                  <a:pt x="183763" y="101600"/>
                </a:moveTo>
                <a:lnTo>
                  <a:pt x="223497" y="101600"/>
                </a:lnTo>
                <a:cubicBezTo>
                  <a:pt x="226048" y="101600"/>
                  <a:pt x="228236" y="102923"/>
                  <a:pt x="228236" y="105238"/>
                </a:cubicBezTo>
                <a:cubicBezTo>
                  <a:pt x="228236" y="107553"/>
                  <a:pt x="226048" y="109206"/>
                  <a:pt x="223497" y="109206"/>
                </a:cubicBezTo>
                <a:lnTo>
                  <a:pt x="183763" y="109206"/>
                </a:lnTo>
                <a:cubicBezTo>
                  <a:pt x="181211" y="109206"/>
                  <a:pt x="179388" y="107553"/>
                  <a:pt x="179388" y="105238"/>
                </a:cubicBezTo>
                <a:cubicBezTo>
                  <a:pt x="179388" y="102923"/>
                  <a:pt x="181211" y="101600"/>
                  <a:pt x="183763" y="101600"/>
                </a:cubicBezTo>
                <a:close/>
                <a:moveTo>
                  <a:pt x="61133" y="101600"/>
                </a:moveTo>
                <a:lnTo>
                  <a:pt x="155269" y="101600"/>
                </a:lnTo>
                <a:cubicBezTo>
                  <a:pt x="157804" y="101600"/>
                  <a:pt x="159976" y="102923"/>
                  <a:pt x="159976" y="105238"/>
                </a:cubicBezTo>
                <a:cubicBezTo>
                  <a:pt x="159976" y="107553"/>
                  <a:pt x="157804" y="109206"/>
                  <a:pt x="155269" y="109206"/>
                </a:cubicBezTo>
                <a:lnTo>
                  <a:pt x="61133" y="109206"/>
                </a:lnTo>
                <a:cubicBezTo>
                  <a:pt x="58960" y="109206"/>
                  <a:pt x="57150" y="107553"/>
                  <a:pt x="57150" y="105238"/>
                </a:cubicBezTo>
                <a:cubicBezTo>
                  <a:pt x="57150" y="102923"/>
                  <a:pt x="58960" y="101600"/>
                  <a:pt x="61133" y="101600"/>
                </a:cubicBezTo>
                <a:close/>
                <a:moveTo>
                  <a:pt x="137663" y="71437"/>
                </a:moveTo>
                <a:lnTo>
                  <a:pt x="223568" y="71437"/>
                </a:lnTo>
                <a:cubicBezTo>
                  <a:pt x="226084" y="71437"/>
                  <a:pt x="228241" y="73342"/>
                  <a:pt x="228241" y="76009"/>
                </a:cubicBezTo>
                <a:cubicBezTo>
                  <a:pt x="228241" y="78295"/>
                  <a:pt x="226084" y="80581"/>
                  <a:pt x="223568" y="80581"/>
                </a:cubicBezTo>
                <a:lnTo>
                  <a:pt x="137663" y="80581"/>
                </a:lnTo>
                <a:cubicBezTo>
                  <a:pt x="135147" y="80581"/>
                  <a:pt x="133350" y="78295"/>
                  <a:pt x="133350" y="76009"/>
                </a:cubicBezTo>
                <a:cubicBezTo>
                  <a:pt x="133350" y="73342"/>
                  <a:pt x="135147" y="71437"/>
                  <a:pt x="137663" y="71437"/>
                </a:cubicBezTo>
                <a:close/>
                <a:moveTo>
                  <a:pt x="61093" y="71437"/>
                </a:moveTo>
                <a:lnTo>
                  <a:pt x="107695" y="71437"/>
                </a:lnTo>
                <a:cubicBezTo>
                  <a:pt x="110204" y="71437"/>
                  <a:pt x="112355" y="73342"/>
                  <a:pt x="112355" y="76009"/>
                </a:cubicBezTo>
                <a:cubicBezTo>
                  <a:pt x="112355" y="78295"/>
                  <a:pt x="110204" y="80581"/>
                  <a:pt x="107695" y="80581"/>
                </a:cubicBezTo>
                <a:lnTo>
                  <a:pt x="61093" y="80581"/>
                </a:lnTo>
                <a:cubicBezTo>
                  <a:pt x="58942" y="80581"/>
                  <a:pt x="57150" y="78295"/>
                  <a:pt x="57150" y="76009"/>
                </a:cubicBezTo>
                <a:cubicBezTo>
                  <a:pt x="57150" y="73342"/>
                  <a:pt x="58942" y="71437"/>
                  <a:pt x="61093" y="71437"/>
                </a:cubicBezTo>
                <a:close/>
                <a:moveTo>
                  <a:pt x="228845" y="20881"/>
                </a:moveTo>
                <a:cubicBezTo>
                  <a:pt x="230310" y="19050"/>
                  <a:pt x="233241" y="19050"/>
                  <a:pt x="235073" y="20881"/>
                </a:cubicBezTo>
                <a:cubicBezTo>
                  <a:pt x="235439" y="21614"/>
                  <a:pt x="236172" y="23080"/>
                  <a:pt x="236172" y="24179"/>
                </a:cubicBezTo>
                <a:cubicBezTo>
                  <a:pt x="236172" y="24911"/>
                  <a:pt x="235439" y="26377"/>
                  <a:pt x="235073" y="27109"/>
                </a:cubicBezTo>
                <a:cubicBezTo>
                  <a:pt x="233607" y="27842"/>
                  <a:pt x="232875" y="28208"/>
                  <a:pt x="231776" y="28208"/>
                </a:cubicBezTo>
                <a:cubicBezTo>
                  <a:pt x="230310" y="28208"/>
                  <a:pt x="229211" y="27842"/>
                  <a:pt x="228845" y="27109"/>
                </a:cubicBezTo>
                <a:cubicBezTo>
                  <a:pt x="228112" y="26377"/>
                  <a:pt x="227013" y="24911"/>
                  <a:pt x="227013" y="24179"/>
                </a:cubicBezTo>
                <a:cubicBezTo>
                  <a:pt x="227013" y="23080"/>
                  <a:pt x="228112" y="21614"/>
                  <a:pt x="228845" y="20881"/>
                </a:cubicBezTo>
                <a:close/>
                <a:moveTo>
                  <a:pt x="180912" y="20881"/>
                </a:moveTo>
                <a:cubicBezTo>
                  <a:pt x="182436" y="19050"/>
                  <a:pt x="185484" y="19050"/>
                  <a:pt x="187389" y="20881"/>
                </a:cubicBezTo>
                <a:cubicBezTo>
                  <a:pt x="188151" y="21614"/>
                  <a:pt x="188532" y="23080"/>
                  <a:pt x="188532" y="24179"/>
                </a:cubicBezTo>
                <a:cubicBezTo>
                  <a:pt x="188532" y="24911"/>
                  <a:pt x="188151" y="26377"/>
                  <a:pt x="187389" y="27109"/>
                </a:cubicBezTo>
                <a:cubicBezTo>
                  <a:pt x="186627" y="27842"/>
                  <a:pt x="185103" y="28208"/>
                  <a:pt x="184341" y="28208"/>
                </a:cubicBezTo>
                <a:cubicBezTo>
                  <a:pt x="182817" y="28208"/>
                  <a:pt x="181674" y="27842"/>
                  <a:pt x="180912" y="27109"/>
                </a:cubicBezTo>
                <a:cubicBezTo>
                  <a:pt x="180150" y="26377"/>
                  <a:pt x="179388" y="24911"/>
                  <a:pt x="179388" y="24179"/>
                </a:cubicBezTo>
                <a:cubicBezTo>
                  <a:pt x="179388" y="23080"/>
                  <a:pt x="180150" y="21614"/>
                  <a:pt x="180912" y="20881"/>
                </a:cubicBezTo>
                <a:close/>
                <a:moveTo>
                  <a:pt x="207391" y="20637"/>
                </a:moveTo>
                <a:cubicBezTo>
                  <a:pt x="210058" y="20637"/>
                  <a:pt x="212344" y="21960"/>
                  <a:pt x="212344" y="24606"/>
                </a:cubicBezTo>
                <a:cubicBezTo>
                  <a:pt x="212344" y="26590"/>
                  <a:pt x="210058" y="28244"/>
                  <a:pt x="207391" y="28244"/>
                </a:cubicBezTo>
                <a:cubicBezTo>
                  <a:pt x="204724" y="28244"/>
                  <a:pt x="203200" y="26590"/>
                  <a:pt x="203200" y="24606"/>
                </a:cubicBezTo>
                <a:cubicBezTo>
                  <a:pt x="203200" y="21960"/>
                  <a:pt x="204724" y="20637"/>
                  <a:pt x="207391" y="20637"/>
                </a:cubicBezTo>
                <a:close/>
                <a:moveTo>
                  <a:pt x="37201" y="9041"/>
                </a:moveTo>
                <a:lnTo>
                  <a:pt x="37201" y="40504"/>
                </a:lnTo>
                <a:lnTo>
                  <a:pt x="247830" y="40504"/>
                </a:lnTo>
                <a:lnTo>
                  <a:pt x="247830" y="9041"/>
                </a:lnTo>
                <a:lnTo>
                  <a:pt x="37201" y="9041"/>
                </a:lnTo>
                <a:close/>
                <a:moveTo>
                  <a:pt x="32888" y="0"/>
                </a:moveTo>
                <a:lnTo>
                  <a:pt x="252502" y="0"/>
                </a:lnTo>
                <a:cubicBezTo>
                  <a:pt x="255019" y="0"/>
                  <a:pt x="256816" y="2170"/>
                  <a:pt x="256816" y="4340"/>
                </a:cubicBezTo>
                <a:lnTo>
                  <a:pt x="256816" y="117897"/>
                </a:lnTo>
                <a:cubicBezTo>
                  <a:pt x="256816" y="119705"/>
                  <a:pt x="255019" y="121875"/>
                  <a:pt x="252502" y="121875"/>
                </a:cubicBezTo>
                <a:cubicBezTo>
                  <a:pt x="249986" y="121875"/>
                  <a:pt x="247830" y="119705"/>
                  <a:pt x="247830" y="117897"/>
                </a:cubicBezTo>
                <a:lnTo>
                  <a:pt x="247830" y="49546"/>
                </a:lnTo>
                <a:lnTo>
                  <a:pt x="37201" y="49546"/>
                </a:lnTo>
                <a:lnTo>
                  <a:pt x="37201" y="112111"/>
                </a:lnTo>
                <a:cubicBezTo>
                  <a:pt x="37201" y="114642"/>
                  <a:pt x="35404" y="116450"/>
                  <a:pt x="32888" y="116450"/>
                </a:cubicBezTo>
                <a:cubicBezTo>
                  <a:pt x="30731" y="116450"/>
                  <a:pt x="28575" y="114642"/>
                  <a:pt x="28575" y="112111"/>
                </a:cubicBezTo>
                <a:lnTo>
                  <a:pt x="28575" y="4340"/>
                </a:lnTo>
                <a:cubicBezTo>
                  <a:pt x="28575" y="2170"/>
                  <a:pt x="30731" y="0"/>
                  <a:pt x="3288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8" name="Freeform 1033">
            <a:extLst>
              <a:ext uri="{FF2B5EF4-FFF2-40B4-BE49-F238E27FC236}">
                <a16:creationId xmlns:a16="http://schemas.microsoft.com/office/drawing/2014/main" id="{DEBD98AB-6C97-8144-97CE-B3D6A9C3D168}"/>
              </a:ext>
            </a:extLst>
          </p:cNvPr>
          <p:cNvSpPr>
            <a:spLocks noChangeAspect="1" noChangeArrowheads="1"/>
          </p:cNvSpPr>
          <p:nvPr/>
        </p:nvSpPr>
        <p:spPr bwMode="auto">
          <a:xfrm>
            <a:off x="8037838" y="4400855"/>
            <a:ext cx="808386" cy="808390"/>
          </a:xfrm>
          <a:custGeom>
            <a:avLst/>
            <a:gdLst>
              <a:gd name="T0" fmla="*/ 194155 w 290152"/>
              <a:gd name="T1" fmla="*/ 255189 h 290154"/>
              <a:gd name="T2" fmla="*/ 16601 w 290152"/>
              <a:gd name="T3" fmla="*/ 246178 h 290154"/>
              <a:gd name="T4" fmla="*/ 9022 w 290152"/>
              <a:gd name="T5" fmla="*/ 220227 h 290154"/>
              <a:gd name="T6" fmla="*/ 186612 w 290152"/>
              <a:gd name="T7" fmla="*/ 184275 h 290154"/>
              <a:gd name="T8" fmla="*/ 98201 w 290152"/>
              <a:gd name="T9" fmla="*/ 176649 h 290154"/>
              <a:gd name="T10" fmla="*/ 98201 w 290152"/>
              <a:gd name="T11" fmla="*/ 184275 h 290154"/>
              <a:gd name="T12" fmla="*/ 51062 w 290152"/>
              <a:gd name="T13" fmla="*/ 176649 h 290154"/>
              <a:gd name="T14" fmla="*/ 35011 w 290152"/>
              <a:gd name="T15" fmla="*/ 180297 h 290154"/>
              <a:gd name="T16" fmla="*/ 265412 w 290152"/>
              <a:gd name="T17" fmla="*/ 152969 h 290154"/>
              <a:gd name="T18" fmla="*/ 230644 w 290152"/>
              <a:gd name="T19" fmla="*/ 148004 h 290154"/>
              <a:gd name="T20" fmla="*/ 208812 w 290152"/>
              <a:gd name="T21" fmla="*/ 157170 h 290154"/>
              <a:gd name="T22" fmla="*/ 126445 w 290152"/>
              <a:gd name="T23" fmla="*/ 148004 h 290154"/>
              <a:gd name="T24" fmla="*/ 126445 w 290152"/>
              <a:gd name="T25" fmla="*/ 157170 h 290154"/>
              <a:gd name="T26" fmla="*/ 104746 w 290152"/>
              <a:gd name="T27" fmla="*/ 148004 h 290154"/>
              <a:gd name="T28" fmla="*/ 93894 w 290152"/>
              <a:gd name="T29" fmla="*/ 152969 h 290154"/>
              <a:gd name="T30" fmla="*/ 56924 w 290152"/>
              <a:gd name="T31" fmla="*/ 152969 h 290154"/>
              <a:gd name="T32" fmla="*/ 28644 w 290152"/>
              <a:gd name="T33" fmla="*/ 148004 h 290154"/>
              <a:gd name="T34" fmla="*/ 248765 w 290152"/>
              <a:gd name="T35" fmla="*/ 126948 h 290154"/>
              <a:gd name="T36" fmla="*/ 160228 w 290152"/>
              <a:gd name="T37" fmla="*/ 117766 h 290154"/>
              <a:gd name="T38" fmla="*/ 160228 w 290152"/>
              <a:gd name="T39" fmla="*/ 126948 h 290154"/>
              <a:gd name="T40" fmla="*/ 137362 w 290152"/>
              <a:gd name="T41" fmla="*/ 117766 h 290154"/>
              <a:gd name="T42" fmla="*/ 93894 w 290152"/>
              <a:gd name="T43" fmla="*/ 122173 h 290154"/>
              <a:gd name="T44" fmla="*/ 55343 w 290152"/>
              <a:gd name="T45" fmla="*/ 122173 h 290154"/>
              <a:gd name="T46" fmla="*/ 39292 w 290152"/>
              <a:gd name="T47" fmla="*/ 117766 h 290154"/>
              <a:gd name="T48" fmla="*/ 262008 w 290152"/>
              <a:gd name="T49" fmla="*/ 98301 h 290154"/>
              <a:gd name="T50" fmla="*/ 180950 w 290152"/>
              <a:gd name="T51" fmla="*/ 89120 h 290154"/>
              <a:gd name="T52" fmla="*/ 180950 w 290152"/>
              <a:gd name="T53" fmla="*/ 98301 h 290154"/>
              <a:gd name="T54" fmla="*/ 159240 w 290152"/>
              <a:gd name="T55" fmla="*/ 89120 h 290154"/>
              <a:gd name="T56" fmla="*/ 122541 w 290152"/>
              <a:gd name="T57" fmla="*/ 93895 h 290154"/>
              <a:gd name="T58" fmla="*/ 109447 w 290152"/>
              <a:gd name="T59" fmla="*/ 93895 h 290154"/>
              <a:gd name="T60" fmla="*/ 98235 w 290152"/>
              <a:gd name="T61" fmla="*/ 89120 h 290154"/>
              <a:gd name="T62" fmla="*/ 51062 w 290152"/>
              <a:gd name="T63" fmla="*/ 98301 h 290154"/>
              <a:gd name="T64" fmla="*/ 221061 w 290152"/>
              <a:gd name="T65" fmla="*/ 58884 h 290154"/>
              <a:gd name="T66" fmla="*/ 221061 w 290152"/>
              <a:gd name="T67" fmla="*/ 68065 h 290154"/>
              <a:gd name="T68" fmla="*/ 199002 w 290152"/>
              <a:gd name="T69" fmla="*/ 58884 h 290154"/>
              <a:gd name="T70" fmla="*/ 171876 w 290152"/>
              <a:gd name="T71" fmla="*/ 63290 h 290154"/>
              <a:gd name="T72" fmla="*/ 158789 w 290152"/>
              <a:gd name="T73" fmla="*/ 63290 h 290154"/>
              <a:gd name="T74" fmla="*/ 126450 w 290152"/>
              <a:gd name="T75" fmla="*/ 58884 h 290154"/>
              <a:gd name="T76" fmla="*/ 104746 w 290152"/>
              <a:gd name="T77" fmla="*/ 68065 h 290154"/>
              <a:gd name="T78" fmla="*/ 28644 w 290152"/>
              <a:gd name="T79" fmla="*/ 58884 h 290154"/>
              <a:gd name="T80" fmla="*/ 28644 w 290152"/>
              <a:gd name="T81" fmla="*/ 68065 h 290154"/>
              <a:gd name="T82" fmla="*/ 266750 w 290152"/>
              <a:gd name="T83" fmla="*/ 25341 h 290154"/>
              <a:gd name="T84" fmla="*/ 260506 w 290152"/>
              <a:gd name="T85" fmla="*/ 31951 h 290154"/>
              <a:gd name="T86" fmla="*/ 219300 w 290152"/>
              <a:gd name="T87" fmla="*/ 25341 h 290154"/>
              <a:gd name="T88" fmla="*/ 212807 w 290152"/>
              <a:gd name="T89" fmla="*/ 31951 h 290154"/>
              <a:gd name="T90" fmla="*/ 244700 w 290152"/>
              <a:gd name="T91" fmla="*/ 28455 h 290154"/>
              <a:gd name="T92" fmla="*/ 16601 w 290152"/>
              <a:gd name="T93" fmla="*/ 9010 h 290154"/>
              <a:gd name="T94" fmla="*/ 70734 w 290152"/>
              <a:gd name="T95" fmla="*/ 45415 h 290154"/>
              <a:gd name="T96" fmla="*/ 282211 w 290152"/>
              <a:gd name="T97" fmla="*/ 211216 h 290154"/>
              <a:gd name="T98" fmla="*/ 16601 w 290152"/>
              <a:gd name="T99" fmla="*/ 0 h 290154"/>
              <a:gd name="T100" fmla="*/ 274633 w 290152"/>
              <a:gd name="T101" fmla="*/ 255189 h 290154"/>
              <a:gd name="T102" fmla="*/ 237822 w 290152"/>
              <a:gd name="T103" fmla="*/ 285826 h 290154"/>
              <a:gd name="T104" fmla="*/ 57380 w 290152"/>
              <a:gd name="T105" fmla="*/ 281861 h 290154"/>
              <a:gd name="T106" fmla="*/ 0 w 290152"/>
              <a:gd name="T107" fmla="*/ 238969 h 29015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90152" h="290154">
                <a:moveTo>
                  <a:pt x="96837" y="254559"/>
                </a:moveTo>
                <a:lnTo>
                  <a:pt x="96837" y="281165"/>
                </a:lnTo>
                <a:lnTo>
                  <a:pt x="193674" y="281165"/>
                </a:lnTo>
                <a:lnTo>
                  <a:pt x="193674" y="254559"/>
                </a:lnTo>
                <a:lnTo>
                  <a:pt x="96837" y="254559"/>
                </a:lnTo>
                <a:close/>
                <a:moveTo>
                  <a:pt x="9000" y="219683"/>
                </a:moveTo>
                <a:lnTo>
                  <a:pt x="9000" y="238379"/>
                </a:lnTo>
                <a:cubicBezTo>
                  <a:pt x="9000" y="242334"/>
                  <a:pt x="12239" y="245570"/>
                  <a:pt x="16559" y="245570"/>
                </a:cubicBezTo>
                <a:lnTo>
                  <a:pt x="273953" y="245570"/>
                </a:lnTo>
                <a:cubicBezTo>
                  <a:pt x="277913" y="245570"/>
                  <a:pt x="281512" y="242334"/>
                  <a:pt x="281512" y="238379"/>
                </a:cubicBezTo>
                <a:lnTo>
                  <a:pt x="281512" y="219683"/>
                </a:lnTo>
                <a:lnTo>
                  <a:pt x="9000" y="219683"/>
                </a:lnTo>
                <a:close/>
                <a:moveTo>
                  <a:pt x="149174" y="176213"/>
                </a:moveTo>
                <a:lnTo>
                  <a:pt x="186150" y="176213"/>
                </a:lnTo>
                <a:cubicBezTo>
                  <a:pt x="188325" y="176213"/>
                  <a:pt x="190137" y="177536"/>
                  <a:pt x="190137" y="179851"/>
                </a:cubicBezTo>
                <a:cubicBezTo>
                  <a:pt x="190137" y="182166"/>
                  <a:pt x="188325" y="183820"/>
                  <a:pt x="186150" y="183820"/>
                </a:cubicBezTo>
                <a:lnTo>
                  <a:pt x="149174" y="183820"/>
                </a:lnTo>
                <a:cubicBezTo>
                  <a:pt x="146637" y="183820"/>
                  <a:pt x="144462" y="182166"/>
                  <a:pt x="144462" y="179851"/>
                </a:cubicBezTo>
                <a:cubicBezTo>
                  <a:pt x="144462" y="177536"/>
                  <a:pt x="146637" y="176213"/>
                  <a:pt x="149174" y="176213"/>
                </a:cubicBezTo>
                <a:close/>
                <a:moveTo>
                  <a:pt x="97957" y="176213"/>
                </a:moveTo>
                <a:lnTo>
                  <a:pt x="125521" y="176213"/>
                </a:lnTo>
                <a:cubicBezTo>
                  <a:pt x="128027" y="176213"/>
                  <a:pt x="129817" y="177536"/>
                  <a:pt x="129817" y="179851"/>
                </a:cubicBezTo>
                <a:cubicBezTo>
                  <a:pt x="129817" y="182166"/>
                  <a:pt x="128027" y="183820"/>
                  <a:pt x="125521" y="183820"/>
                </a:cubicBezTo>
                <a:lnTo>
                  <a:pt x="97957" y="183820"/>
                </a:lnTo>
                <a:cubicBezTo>
                  <a:pt x="95452" y="183820"/>
                  <a:pt x="93662" y="182166"/>
                  <a:pt x="93662" y="179851"/>
                </a:cubicBezTo>
                <a:cubicBezTo>
                  <a:pt x="93662" y="177536"/>
                  <a:pt x="95452" y="176213"/>
                  <a:pt x="97957" y="176213"/>
                </a:cubicBezTo>
                <a:close/>
                <a:moveTo>
                  <a:pt x="39194" y="176213"/>
                </a:moveTo>
                <a:lnTo>
                  <a:pt x="50936" y="176213"/>
                </a:lnTo>
                <a:cubicBezTo>
                  <a:pt x="53427" y="176213"/>
                  <a:pt x="55206" y="177536"/>
                  <a:pt x="55206" y="179851"/>
                </a:cubicBezTo>
                <a:cubicBezTo>
                  <a:pt x="55206" y="182166"/>
                  <a:pt x="53427" y="183820"/>
                  <a:pt x="50936" y="183820"/>
                </a:cubicBezTo>
                <a:lnTo>
                  <a:pt x="39194" y="183820"/>
                </a:lnTo>
                <a:cubicBezTo>
                  <a:pt x="36704" y="183820"/>
                  <a:pt x="34925" y="182166"/>
                  <a:pt x="34925" y="179851"/>
                </a:cubicBezTo>
                <a:cubicBezTo>
                  <a:pt x="34925" y="177536"/>
                  <a:pt x="36704" y="176213"/>
                  <a:pt x="39194" y="176213"/>
                </a:cubicBezTo>
                <a:close/>
                <a:moveTo>
                  <a:pt x="230073" y="147638"/>
                </a:moveTo>
                <a:lnTo>
                  <a:pt x="260822" y="147638"/>
                </a:lnTo>
                <a:cubicBezTo>
                  <a:pt x="263325" y="147638"/>
                  <a:pt x="264755" y="149924"/>
                  <a:pt x="264755" y="152591"/>
                </a:cubicBezTo>
                <a:cubicBezTo>
                  <a:pt x="264755" y="154877"/>
                  <a:pt x="263325" y="156782"/>
                  <a:pt x="260822" y="156782"/>
                </a:cubicBezTo>
                <a:lnTo>
                  <a:pt x="230073" y="156782"/>
                </a:lnTo>
                <a:cubicBezTo>
                  <a:pt x="227570" y="156782"/>
                  <a:pt x="225425" y="154877"/>
                  <a:pt x="225425" y="152591"/>
                </a:cubicBezTo>
                <a:cubicBezTo>
                  <a:pt x="225425" y="149924"/>
                  <a:pt x="227570" y="147638"/>
                  <a:pt x="230073" y="147638"/>
                </a:cubicBezTo>
                <a:close/>
                <a:moveTo>
                  <a:pt x="185774" y="147638"/>
                </a:moveTo>
                <a:lnTo>
                  <a:pt x="208295" y="147638"/>
                </a:lnTo>
                <a:cubicBezTo>
                  <a:pt x="210510" y="147638"/>
                  <a:pt x="212356" y="149924"/>
                  <a:pt x="212356" y="152591"/>
                </a:cubicBezTo>
                <a:cubicBezTo>
                  <a:pt x="212356" y="154877"/>
                  <a:pt x="210510" y="156782"/>
                  <a:pt x="208295" y="156782"/>
                </a:cubicBezTo>
                <a:lnTo>
                  <a:pt x="185774" y="156782"/>
                </a:lnTo>
                <a:cubicBezTo>
                  <a:pt x="183190" y="156782"/>
                  <a:pt x="180975" y="154877"/>
                  <a:pt x="180975" y="152591"/>
                </a:cubicBezTo>
                <a:cubicBezTo>
                  <a:pt x="180975" y="149924"/>
                  <a:pt x="183190" y="147638"/>
                  <a:pt x="185774" y="147638"/>
                </a:cubicBezTo>
                <a:close/>
                <a:moveTo>
                  <a:pt x="126132" y="147638"/>
                </a:moveTo>
                <a:lnTo>
                  <a:pt x="163671" y="147638"/>
                </a:lnTo>
                <a:cubicBezTo>
                  <a:pt x="166150" y="147638"/>
                  <a:pt x="167921" y="149924"/>
                  <a:pt x="167921" y="152591"/>
                </a:cubicBezTo>
                <a:cubicBezTo>
                  <a:pt x="167921" y="154877"/>
                  <a:pt x="166150" y="156782"/>
                  <a:pt x="163671" y="156782"/>
                </a:cubicBezTo>
                <a:lnTo>
                  <a:pt x="126132" y="156782"/>
                </a:lnTo>
                <a:cubicBezTo>
                  <a:pt x="124007" y="156782"/>
                  <a:pt x="122237" y="154877"/>
                  <a:pt x="122237" y="152591"/>
                </a:cubicBezTo>
                <a:cubicBezTo>
                  <a:pt x="122237" y="149924"/>
                  <a:pt x="124007" y="147638"/>
                  <a:pt x="126132" y="147638"/>
                </a:cubicBezTo>
                <a:close/>
                <a:moveTo>
                  <a:pt x="97991" y="147638"/>
                </a:moveTo>
                <a:lnTo>
                  <a:pt x="104486" y="147638"/>
                </a:lnTo>
                <a:cubicBezTo>
                  <a:pt x="107011" y="147638"/>
                  <a:pt x="109176" y="149924"/>
                  <a:pt x="109176" y="152591"/>
                </a:cubicBezTo>
                <a:cubicBezTo>
                  <a:pt x="109176" y="154877"/>
                  <a:pt x="107011" y="156782"/>
                  <a:pt x="104486" y="156782"/>
                </a:cubicBezTo>
                <a:lnTo>
                  <a:pt x="97991" y="156782"/>
                </a:lnTo>
                <a:cubicBezTo>
                  <a:pt x="95466" y="156782"/>
                  <a:pt x="93662" y="154877"/>
                  <a:pt x="93662" y="152591"/>
                </a:cubicBezTo>
                <a:cubicBezTo>
                  <a:pt x="93662" y="149924"/>
                  <a:pt x="95466" y="147638"/>
                  <a:pt x="97991" y="147638"/>
                </a:cubicBezTo>
                <a:close/>
                <a:moveTo>
                  <a:pt x="28574" y="147638"/>
                </a:moveTo>
                <a:lnTo>
                  <a:pt x="52387" y="147638"/>
                </a:lnTo>
                <a:cubicBezTo>
                  <a:pt x="54952" y="147638"/>
                  <a:pt x="56783" y="149924"/>
                  <a:pt x="56783" y="152591"/>
                </a:cubicBezTo>
                <a:cubicBezTo>
                  <a:pt x="56783" y="154877"/>
                  <a:pt x="54952" y="156782"/>
                  <a:pt x="52387" y="156782"/>
                </a:cubicBezTo>
                <a:lnTo>
                  <a:pt x="28574" y="156782"/>
                </a:lnTo>
                <a:cubicBezTo>
                  <a:pt x="26010" y="156782"/>
                  <a:pt x="23812" y="154877"/>
                  <a:pt x="23812" y="152591"/>
                </a:cubicBezTo>
                <a:cubicBezTo>
                  <a:pt x="23812" y="149924"/>
                  <a:pt x="26010" y="147638"/>
                  <a:pt x="28574" y="147638"/>
                </a:cubicBezTo>
                <a:close/>
                <a:moveTo>
                  <a:pt x="205875" y="117475"/>
                </a:moveTo>
                <a:lnTo>
                  <a:pt x="248149" y="117475"/>
                </a:lnTo>
                <a:cubicBezTo>
                  <a:pt x="250636" y="117475"/>
                  <a:pt x="252057" y="119307"/>
                  <a:pt x="252057" y="121871"/>
                </a:cubicBezTo>
                <a:cubicBezTo>
                  <a:pt x="252057" y="124069"/>
                  <a:pt x="250636" y="126634"/>
                  <a:pt x="248149" y="126634"/>
                </a:cubicBezTo>
                <a:lnTo>
                  <a:pt x="205875" y="126634"/>
                </a:lnTo>
                <a:cubicBezTo>
                  <a:pt x="203388" y="126634"/>
                  <a:pt x="201612" y="124069"/>
                  <a:pt x="201612" y="121871"/>
                </a:cubicBezTo>
                <a:cubicBezTo>
                  <a:pt x="201612" y="119307"/>
                  <a:pt x="203388" y="117475"/>
                  <a:pt x="205875" y="117475"/>
                </a:cubicBezTo>
                <a:close/>
                <a:moveTo>
                  <a:pt x="159831" y="117475"/>
                </a:moveTo>
                <a:lnTo>
                  <a:pt x="184301" y="117475"/>
                </a:lnTo>
                <a:cubicBezTo>
                  <a:pt x="186784" y="117475"/>
                  <a:pt x="188557" y="119307"/>
                  <a:pt x="188557" y="121871"/>
                </a:cubicBezTo>
                <a:cubicBezTo>
                  <a:pt x="188557" y="124069"/>
                  <a:pt x="186784" y="126634"/>
                  <a:pt x="184301" y="126634"/>
                </a:cubicBezTo>
                <a:lnTo>
                  <a:pt x="159831" y="126634"/>
                </a:lnTo>
                <a:cubicBezTo>
                  <a:pt x="157348" y="126634"/>
                  <a:pt x="155575" y="124069"/>
                  <a:pt x="155575" y="121871"/>
                </a:cubicBezTo>
                <a:cubicBezTo>
                  <a:pt x="155575" y="119307"/>
                  <a:pt x="157348" y="117475"/>
                  <a:pt x="159831" y="117475"/>
                </a:cubicBezTo>
                <a:close/>
                <a:moveTo>
                  <a:pt x="97927" y="117475"/>
                </a:moveTo>
                <a:lnTo>
                  <a:pt x="137022" y="117475"/>
                </a:lnTo>
                <a:cubicBezTo>
                  <a:pt x="139510" y="117475"/>
                  <a:pt x="140931" y="119307"/>
                  <a:pt x="140931" y="121871"/>
                </a:cubicBezTo>
                <a:cubicBezTo>
                  <a:pt x="140931" y="124069"/>
                  <a:pt x="139510" y="126634"/>
                  <a:pt x="137022" y="126634"/>
                </a:cubicBezTo>
                <a:lnTo>
                  <a:pt x="97927" y="126634"/>
                </a:lnTo>
                <a:cubicBezTo>
                  <a:pt x="95439" y="126634"/>
                  <a:pt x="93662" y="124069"/>
                  <a:pt x="93662" y="121871"/>
                </a:cubicBezTo>
                <a:cubicBezTo>
                  <a:pt x="93662" y="119307"/>
                  <a:pt x="95439" y="117475"/>
                  <a:pt x="97927" y="117475"/>
                </a:cubicBezTo>
                <a:close/>
                <a:moveTo>
                  <a:pt x="39194" y="117475"/>
                </a:moveTo>
                <a:lnTo>
                  <a:pt x="50936" y="117475"/>
                </a:lnTo>
                <a:cubicBezTo>
                  <a:pt x="53427" y="117475"/>
                  <a:pt x="55206" y="119307"/>
                  <a:pt x="55206" y="121871"/>
                </a:cubicBezTo>
                <a:cubicBezTo>
                  <a:pt x="55206" y="124069"/>
                  <a:pt x="53427" y="126634"/>
                  <a:pt x="50936" y="126634"/>
                </a:cubicBezTo>
                <a:lnTo>
                  <a:pt x="39194" y="126634"/>
                </a:lnTo>
                <a:cubicBezTo>
                  <a:pt x="36704" y="126634"/>
                  <a:pt x="34925" y="124069"/>
                  <a:pt x="34925" y="121871"/>
                </a:cubicBezTo>
                <a:cubicBezTo>
                  <a:pt x="34925" y="119307"/>
                  <a:pt x="36704" y="117475"/>
                  <a:pt x="39194" y="117475"/>
                </a:cubicBezTo>
                <a:close/>
                <a:moveTo>
                  <a:pt x="233229" y="88900"/>
                </a:moveTo>
                <a:lnTo>
                  <a:pt x="261359" y="88900"/>
                </a:lnTo>
                <a:cubicBezTo>
                  <a:pt x="264208" y="88900"/>
                  <a:pt x="266344" y="91098"/>
                  <a:pt x="266344" y="93663"/>
                </a:cubicBezTo>
                <a:cubicBezTo>
                  <a:pt x="266344" y="95861"/>
                  <a:pt x="264208" y="98059"/>
                  <a:pt x="261359" y="98059"/>
                </a:cubicBezTo>
                <a:lnTo>
                  <a:pt x="233229" y="98059"/>
                </a:lnTo>
                <a:cubicBezTo>
                  <a:pt x="230736" y="98059"/>
                  <a:pt x="228600" y="95861"/>
                  <a:pt x="228600" y="93663"/>
                </a:cubicBezTo>
                <a:cubicBezTo>
                  <a:pt x="228600" y="91098"/>
                  <a:pt x="230736" y="88900"/>
                  <a:pt x="233229" y="88900"/>
                </a:cubicBezTo>
                <a:close/>
                <a:moveTo>
                  <a:pt x="180502" y="88900"/>
                </a:moveTo>
                <a:lnTo>
                  <a:pt x="211609" y="88900"/>
                </a:lnTo>
                <a:cubicBezTo>
                  <a:pt x="214112" y="88900"/>
                  <a:pt x="215542" y="91098"/>
                  <a:pt x="215542" y="93663"/>
                </a:cubicBezTo>
                <a:cubicBezTo>
                  <a:pt x="215542" y="95861"/>
                  <a:pt x="214112" y="98059"/>
                  <a:pt x="211609" y="98059"/>
                </a:cubicBezTo>
                <a:lnTo>
                  <a:pt x="180502" y="98059"/>
                </a:lnTo>
                <a:cubicBezTo>
                  <a:pt x="177999" y="98059"/>
                  <a:pt x="176212" y="95861"/>
                  <a:pt x="176212" y="93663"/>
                </a:cubicBezTo>
                <a:cubicBezTo>
                  <a:pt x="176212" y="91098"/>
                  <a:pt x="177999" y="88900"/>
                  <a:pt x="180502" y="88900"/>
                </a:cubicBezTo>
                <a:close/>
                <a:moveTo>
                  <a:pt x="126185" y="88900"/>
                </a:moveTo>
                <a:lnTo>
                  <a:pt x="158846" y="88900"/>
                </a:lnTo>
                <a:cubicBezTo>
                  <a:pt x="160999" y="88900"/>
                  <a:pt x="163153" y="91098"/>
                  <a:pt x="163153" y="93663"/>
                </a:cubicBezTo>
                <a:cubicBezTo>
                  <a:pt x="163153" y="95861"/>
                  <a:pt x="160999" y="98059"/>
                  <a:pt x="158846" y="98059"/>
                </a:cubicBezTo>
                <a:lnTo>
                  <a:pt x="126185" y="98059"/>
                </a:lnTo>
                <a:cubicBezTo>
                  <a:pt x="124031" y="98059"/>
                  <a:pt x="122237" y="95861"/>
                  <a:pt x="122237" y="93663"/>
                </a:cubicBezTo>
                <a:cubicBezTo>
                  <a:pt x="122237" y="91098"/>
                  <a:pt x="124031" y="88900"/>
                  <a:pt x="126185" y="88900"/>
                </a:cubicBezTo>
                <a:close/>
                <a:moveTo>
                  <a:pt x="97991" y="88900"/>
                </a:moveTo>
                <a:lnTo>
                  <a:pt x="104486" y="88900"/>
                </a:lnTo>
                <a:cubicBezTo>
                  <a:pt x="107011" y="88900"/>
                  <a:pt x="109176" y="91098"/>
                  <a:pt x="109176" y="93663"/>
                </a:cubicBezTo>
                <a:cubicBezTo>
                  <a:pt x="109176" y="95861"/>
                  <a:pt x="107011" y="98059"/>
                  <a:pt x="104486" y="98059"/>
                </a:cubicBezTo>
                <a:lnTo>
                  <a:pt x="97991" y="98059"/>
                </a:lnTo>
                <a:cubicBezTo>
                  <a:pt x="95466" y="98059"/>
                  <a:pt x="93662" y="95861"/>
                  <a:pt x="93662" y="93663"/>
                </a:cubicBezTo>
                <a:cubicBezTo>
                  <a:pt x="93662" y="91098"/>
                  <a:pt x="95466" y="88900"/>
                  <a:pt x="97991" y="88900"/>
                </a:cubicBezTo>
                <a:close/>
                <a:moveTo>
                  <a:pt x="39194" y="88900"/>
                </a:moveTo>
                <a:lnTo>
                  <a:pt x="50936" y="88900"/>
                </a:lnTo>
                <a:cubicBezTo>
                  <a:pt x="53427" y="88900"/>
                  <a:pt x="55206" y="91098"/>
                  <a:pt x="55206" y="93663"/>
                </a:cubicBezTo>
                <a:cubicBezTo>
                  <a:pt x="55206" y="95861"/>
                  <a:pt x="53427" y="98059"/>
                  <a:pt x="50936" y="98059"/>
                </a:cubicBezTo>
                <a:lnTo>
                  <a:pt x="39194" y="98059"/>
                </a:lnTo>
                <a:cubicBezTo>
                  <a:pt x="36704" y="98059"/>
                  <a:pt x="34925" y="95861"/>
                  <a:pt x="34925" y="93663"/>
                </a:cubicBezTo>
                <a:cubicBezTo>
                  <a:pt x="34925" y="91098"/>
                  <a:pt x="36704" y="88900"/>
                  <a:pt x="39194" y="88900"/>
                </a:cubicBezTo>
                <a:close/>
                <a:moveTo>
                  <a:pt x="220513" y="58738"/>
                </a:moveTo>
                <a:lnTo>
                  <a:pt x="241449" y="58738"/>
                </a:lnTo>
                <a:cubicBezTo>
                  <a:pt x="243578" y="58738"/>
                  <a:pt x="245707" y="60570"/>
                  <a:pt x="245707" y="63134"/>
                </a:cubicBezTo>
                <a:cubicBezTo>
                  <a:pt x="245707" y="65332"/>
                  <a:pt x="243578" y="67897"/>
                  <a:pt x="241449" y="67897"/>
                </a:cubicBezTo>
                <a:lnTo>
                  <a:pt x="220513" y="67897"/>
                </a:lnTo>
                <a:cubicBezTo>
                  <a:pt x="218384" y="67897"/>
                  <a:pt x="215900" y="65332"/>
                  <a:pt x="215900" y="63134"/>
                </a:cubicBezTo>
                <a:cubicBezTo>
                  <a:pt x="215900" y="60570"/>
                  <a:pt x="218384" y="58738"/>
                  <a:pt x="220513" y="58738"/>
                </a:cubicBezTo>
                <a:close/>
                <a:moveTo>
                  <a:pt x="175419" y="58738"/>
                </a:moveTo>
                <a:lnTo>
                  <a:pt x="198509" y="58738"/>
                </a:lnTo>
                <a:cubicBezTo>
                  <a:pt x="200674" y="58738"/>
                  <a:pt x="202839" y="60570"/>
                  <a:pt x="202839" y="63134"/>
                </a:cubicBezTo>
                <a:cubicBezTo>
                  <a:pt x="202839" y="65332"/>
                  <a:pt x="200674" y="67897"/>
                  <a:pt x="198509" y="67897"/>
                </a:cubicBezTo>
                <a:lnTo>
                  <a:pt x="175419" y="67897"/>
                </a:lnTo>
                <a:cubicBezTo>
                  <a:pt x="172893" y="67897"/>
                  <a:pt x="171450" y="65332"/>
                  <a:pt x="171450" y="63134"/>
                </a:cubicBezTo>
                <a:cubicBezTo>
                  <a:pt x="171450" y="60570"/>
                  <a:pt x="172893" y="58738"/>
                  <a:pt x="175419" y="58738"/>
                </a:cubicBezTo>
                <a:close/>
                <a:moveTo>
                  <a:pt x="126136" y="58738"/>
                </a:moveTo>
                <a:lnTo>
                  <a:pt x="153787" y="58738"/>
                </a:lnTo>
                <a:cubicBezTo>
                  <a:pt x="156268" y="58738"/>
                  <a:pt x="158395" y="60570"/>
                  <a:pt x="158395" y="63134"/>
                </a:cubicBezTo>
                <a:cubicBezTo>
                  <a:pt x="158395" y="65332"/>
                  <a:pt x="156268" y="67897"/>
                  <a:pt x="153787" y="67897"/>
                </a:cubicBezTo>
                <a:lnTo>
                  <a:pt x="126136" y="67897"/>
                </a:lnTo>
                <a:cubicBezTo>
                  <a:pt x="124009" y="67897"/>
                  <a:pt x="122237" y="65332"/>
                  <a:pt x="122237" y="63134"/>
                </a:cubicBezTo>
                <a:cubicBezTo>
                  <a:pt x="122237" y="60570"/>
                  <a:pt x="124009" y="58738"/>
                  <a:pt x="126136" y="58738"/>
                </a:cubicBezTo>
                <a:close/>
                <a:moveTo>
                  <a:pt x="97991" y="58738"/>
                </a:moveTo>
                <a:lnTo>
                  <a:pt x="104486" y="58738"/>
                </a:lnTo>
                <a:cubicBezTo>
                  <a:pt x="107011" y="58738"/>
                  <a:pt x="109176" y="60570"/>
                  <a:pt x="109176" y="63134"/>
                </a:cubicBezTo>
                <a:cubicBezTo>
                  <a:pt x="109176" y="65332"/>
                  <a:pt x="107011" y="67897"/>
                  <a:pt x="104486" y="67897"/>
                </a:cubicBezTo>
                <a:lnTo>
                  <a:pt x="97991" y="67897"/>
                </a:lnTo>
                <a:cubicBezTo>
                  <a:pt x="95466" y="67897"/>
                  <a:pt x="93662" y="65332"/>
                  <a:pt x="93662" y="63134"/>
                </a:cubicBezTo>
                <a:cubicBezTo>
                  <a:pt x="93662" y="60570"/>
                  <a:pt x="95466" y="58738"/>
                  <a:pt x="97991" y="58738"/>
                </a:cubicBezTo>
                <a:close/>
                <a:moveTo>
                  <a:pt x="28574" y="58738"/>
                </a:moveTo>
                <a:lnTo>
                  <a:pt x="52387" y="58738"/>
                </a:lnTo>
                <a:cubicBezTo>
                  <a:pt x="54952" y="58738"/>
                  <a:pt x="56783" y="60570"/>
                  <a:pt x="56783" y="63134"/>
                </a:cubicBezTo>
                <a:cubicBezTo>
                  <a:pt x="56783" y="65332"/>
                  <a:pt x="54952" y="67897"/>
                  <a:pt x="52387" y="67897"/>
                </a:cubicBezTo>
                <a:lnTo>
                  <a:pt x="28574" y="67897"/>
                </a:lnTo>
                <a:cubicBezTo>
                  <a:pt x="26010" y="67897"/>
                  <a:pt x="23812" y="65332"/>
                  <a:pt x="23812" y="63134"/>
                </a:cubicBezTo>
                <a:cubicBezTo>
                  <a:pt x="23812" y="60570"/>
                  <a:pt x="26010" y="58738"/>
                  <a:pt x="28574" y="58738"/>
                </a:cubicBezTo>
                <a:close/>
                <a:moveTo>
                  <a:pt x="259861" y="25279"/>
                </a:moveTo>
                <a:cubicBezTo>
                  <a:pt x="261693" y="23813"/>
                  <a:pt x="264990" y="23813"/>
                  <a:pt x="266089" y="25279"/>
                </a:cubicBezTo>
                <a:cubicBezTo>
                  <a:pt x="266822" y="26378"/>
                  <a:pt x="267921" y="27110"/>
                  <a:pt x="267921" y="28576"/>
                </a:cubicBezTo>
                <a:cubicBezTo>
                  <a:pt x="267921" y="29675"/>
                  <a:pt x="266822" y="30774"/>
                  <a:pt x="266089" y="31873"/>
                </a:cubicBezTo>
                <a:cubicBezTo>
                  <a:pt x="265723" y="32606"/>
                  <a:pt x="264624" y="32972"/>
                  <a:pt x="262792" y="32972"/>
                </a:cubicBezTo>
                <a:cubicBezTo>
                  <a:pt x="262059" y="32972"/>
                  <a:pt x="260594" y="32606"/>
                  <a:pt x="259861" y="31873"/>
                </a:cubicBezTo>
                <a:cubicBezTo>
                  <a:pt x="259129" y="30774"/>
                  <a:pt x="258762" y="29675"/>
                  <a:pt x="258762" y="28576"/>
                </a:cubicBezTo>
                <a:cubicBezTo>
                  <a:pt x="258762" y="27110"/>
                  <a:pt x="259129" y="26378"/>
                  <a:pt x="259861" y="25279"/>
                </a:cubicBezTo>
                <a:close/>
                <a:moveTo>
                  <a:pt x="212280" y="25279"/>
                </a:moveTo>
                <a:cubicBezTo>
                  <a:pt x="213804" y="23813"/>
                  <a:pt x="217614" y="23813"/>
                  <a:pt x="218757" y="25279"/>
                </a:cubicBezTo>
                <a:cubicBezTo>
                  <a:pt x="219519" y="26378"/>
                  <a:pt x="220281" y="27110"/>
                  <a:pt x="220281" y="28576"/>
                </a:cubicBezTo>
                <a:cubicBezTo>
                  <a:pt x="220281" y="29675"/>
                  <a:pt x="219519" y="30774"/>
                  <a:pt x="218757" y="31873"/>
                </a:cubicBezTo>
                <a:cubicBezTo>
                  <a:pt x="217995" y="32606"/>
                  <a:pt x="216471" y="32972"/>
                  <a:pt x="215328" y="32972"/>
                </a:cubicBezTo>
                <a:cubicBezTo>
                  <a:pt x="214566" y="32972"/>
                  <a:pt x="213042" y="32606"/>
                  <a:pt x="212280" y="31873"/>
                </a:cubicBezTo>
                <a:cubicBezTo>
                  <a:pt x="211518" y="30774"/>
                  <a:pt x="211137" y="29675"/>
                  <a:pt x="211137" y="28576"/>
                </a:cubicBezTo>
                <a:cubicBezTo>
                  <a:pt x="211137" y="27477"/>
                  <a:pt x="211518" y="26378"/>
                  <a:pt x="212280" y="25279"/>
                </a:cubicBezTo>
                <a:close/>
                <a:moveTo>
                  <a:pt x="239141" y="23813"/>
                </a:moveTo>
                <a:cubicBezTo>
                  <a:pt x="241808" y="23813"/>
                  <a:pt x="244094" y="25718"/>
                  <a:pt x="244094" y="28385"/>
                </a:cubicBezTo>
                <a:cubicBezTo>
                  <a:pt x="244094" y="31433"/>
                  <a:pt x="241808" y="32957"/>
                  <a:pt x="239141" y="32957"/>
                </a:cubicBezTo>
                <a:cubicBezTo>
                  <a:pt x="236855" y="32957"/>
                  <a:pt x="234950" y="31433"/>
                  <a:pt x="234950" y="28385"/>
                </a:cubicBezTo>
                <a:cubicBezTo>
                  <a:pt x="234950" y="25718"/>
                  <a:pt x="236855" y="23813"/>
                  <a:pt x="239141" y="23813"/>
                </a:cubicBezTo>
                <a:close/>
                <a:moveTo>
                  <a:pt x="16559" y="8988"/>
                </a:moveTo>
                <a:cubicBezTo>
                  <a:pt x="12239" y="8988"/>
                  <a:pt x="9000" y="11865"/>
                  <a:pt x="9000" y="15820"/>
                </a:cubicBezTo>
                <a:lnTo>
                  <a:pt x="9000" y="210694"/>
                </a:lnTo>
                <a:lnTo>
                  <a:pt x="70558" y="210694"/>
                </a:lnTo>
                <a:lnTo>
                  <a:pt x="70558" y="45303"/>
                </a:lnTo>
                <a:cubicBezTo>
                  <a:pt x="70558" y="43146"/>
                  <a:pt x="72358" y="40629"/>
                  <a:pt x="75238" y="40629"/>
                </a:cubicBezTo>
                <a:cubicBezTo>
                  <a:pt x="77398" y="40629"/>
                  <a:pt x="79198" y="43146"/>
                  <a:pt x="79198" y="45303"/>
                </a:cubicBezTo>
                <a:lnTo>
                  <a:pt x="79198" y="210694"/>
                </a:lnTo>
                <a:lnTo>
                  <a:pt x="281512" y="210694"/>
                </a:lnTo>
                <a:lnTo>
                  <a:pt x="281512" y="15820"/>
                </a:lnTo>
                <a:cubicBezTo>
                  <a:pt x="281512" y="11865"/>
                  <a:pt x="277913" y="8988"/>
                  <a:pt x="273953" y="8988"/>
                </a:cubicBezTo>
                <a:lnTo>
                  <a:pt x="16559" y="8988"/>
                </a:lnTo>
                <a:close/>
                <a:moveTo>
                  <a:pt x="16559" y="0"/>
                </a:moveTo>
                <a:lnTo>
                  <a:pt x="273953" y="0"/>
                </a:lnTo>
                <a:cubicBezTo>
                  <a:pt x="283312" y="0"/>
                  <a:pt x="290152" y="7191"/>
                  <a:pt x="290152" y="15820"/>
                </a:cubicBezTo>
                <a:lnTo>
                  <a:pt x="290152" y="238379"/>
                </a:lnTo>
                <a:cubicBezTo>
                  <a:pt x="290152" y="247368"/>
                  <a:pt x="283312" y="254559"/>
                  <a:pt x="273953" y="254559"/>
                </a:cubicBezTo>
                <a:lnTo>
                  <a:pt x="202314" y="254559"/>
                </a:lnTo>
                <a:lnTo>
                  <a:pt x="202314" y="281165"/>
                </a:lnTo>
                <a:lnTo>
                  <a:pt x="233273" y="281165"/>
                </a:lnTo>
                <a:cubicBezTo>
                  <a:pt x="235433" y="281165"/>
                  <a:pt x="237233" y="282963"/>
                  <a:pt x="237233" y="285120"/>
                </a:cubicBezTo>
                <a:cubicBezTo>
                  <a:pt x="237233" y="287637"/>
                  <a:pt x="235433" y="290154"/>
                  <a:pt x="233273" y="290154"/>
                </a:cubicBezTo>
                <a:lnTo>
                  <a:pt x="57238" y="290154"/>
                </a:lnTo>
                <a:cubicBezTo>
                  <a:pt x="54718" y="290154"/>
                  <a:pt x="52918" y="287637"/>
                  <a:pt x="52918" y="285120"/>
                </a:cubicBezTo>
                <a:cubicBezTo>
                  <a:pt x="52918" y="282963"/>
                  <a:pt x="54718" y="281165"/>
                  <a:pt x="57238" y="281165"/>
                </a:cubicBezTo>
                <a:lnTo>
                  <a:pt x="88197" y="281165"/>
                </a:lnTo>
                <a:lnTo>
                  <a:pt x="88197" y="254559"/>
                </a:lnTo>
                <a:lnTo>
                  <a:pt x="16559" y="254559"/>
                </a:lnTo>
                <a:cubicBezTo>
                  <a:pt x="7560" y="254559"/>
                  <a:pt x="0" y="247368"/>
                  <a:pt x="0" y="238379"/>
                </a:cubicBezTo>
                <a:lnTo>
                  <a:pt x="0" y="15820"/>
                </a:lnTo>
                <a:cubicBezTo>
                  <a:pt x="0" y="7191"/>
                  <a:pt x="7560" y="0"/>
                  <a:pt x="1655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9" name="Freeform 1040">
            <a:extLst>
              <a:ext uri="{FF2B5EF4-FFF2-40B4-BE49-F238E27FC236}">
                <a16:creationId xmlns:a16="http://schemas.microsoft.com/office/drawing/2014/main" id="{3D1BE2C1-7331-1C41-8548-3644149DAC69}"/>
              </a:ext>
            </a:extLst>
          </p:cNvPr>
          <p:cNvSpPr>
            <a:spLocks noChangeAspect="1" noChangeArrowheads="1"/>
          </p:cNvSpPr>
          <p:nvPr/>
        </p:nvSpPr>
        <p:spPr bwMode="auto">
          <a:xfrm>
            <a:off x="19113538" y="4513683"/>
            <a:ext cx="808390" cy="808390"/>
          </a:xfrm>
          <a:custGeom>
            <a:avLst/>
            <a:gdLst>
              <a:gd name="T0" fmla="*/ 130407 w 290154"/>
              <a:gd name="T1" fmla="*/ 273359 h 290154"/>
              <a:gd name="T2" fmla="*/ 22707 w 290154"/>
              <a:gd name="T3" fmla="*/ 281861 h 290154"/>
              <a:gd name="T4" fmla="*/ 258003 w 290154"/>
              <a:gd name="T5" fmla="*/ 229166 h 290154"/>
              <a:gd name="T6" fmla="*/ 234959 w 290154"/>
              <a:gd name="T7" fmla="*/ 229166 h 290154"/>
              <a:gd name="T8" fmla="*/ 212679 w 290154"/>
              <a:gd name="T9" fmla="*/ 229166 h 290154"/>
              <a:gd name="T10" fmla="*/ 190972 w 290154"/>
              <a:gd name="T11" fmla="*/ 229166 h 290154"/>
              <a:gd name="T12" fmla="*/ 167099 w 290154"/>
              <a:gd name="T13" fmla="*/ 229166 h 290154"/>
              <a:gd name="T14" fmla="*/ 144086 w 290154"/>
              <a:gd name="T15" fmla="*/ 229166 h 290154"/>
              <a:gd name="T16" fmla="*/ 121413 w 290154"/>
              <a:gd name="T17" fmla="*/ 229166 h 290154"/>
              <a:gd name="T18" fmla="*/ 100627 w 290154"/>
              <a:gd name="T19" fmla="*/ 229166 h 290154"/>
              <a:gd name="T20" fmla="*/ 77979 w 290154"/>
              <a:gd name="T21" fmla="*/ 229166 h 290154"/>
              <a:gd name="T22" fmla="*/ 55332 w 290154"/>
              <a:gd name="T23" fmla="*/ 229166 h 290154"/>
              <a:gd name="T24" fmla="*/ 32624 w 290154"/>
              <a:gd name="T25" fmla="*/ 229166 h 290154"/>
              <a:gd name="T26" fmla="*/ 250712 w 290154"/>
              <a:gd name="T27" fmla="*/ 211661 h 290154"/>
              <a:gd name="T28" fmla="*/ 227574 w 290154"/>
              <a:gd name="T29" fmla="*/ 211661 h 290154"/>
              <a:gd name="T30" fmla="*/ 202970 w 290154"/>
              <a:gd name="T31" fmla="*/ 211661 h 290154"/>
              <a:gd name="T32" fmla="*/ 179831 w 290154"/>
              <a:gd name="T33" fmla="*/ 211661 h 290154"/>
              <a:gd name="T34" fmla="*/ 156979 w 290154"/>
              <a:gd name="T35" fmla="*/ 211661 h 290154"/>
              <a:gd name="T36" fmla="*/ 133680 w 290154"/>
              <a:gd name="T37" fmla="*/ 211661 h 290154"/>
              <a:gd name="T38" fmla="*/ 108681 w 290154"/>
              <a:gd name="T39" fmla="*/ 211661 h 290154"/>
              <a:gd name="T40" fmla="*/ 85203 w 290154"/>
              <a:gd name="T41" fmla="*/ 211661 h 290154"/>
              <a:gd name="T42" fmla="*/ 62066 w 290154"/>
              <a:gd name="T43" fmla="*/ 211661 h 290154"/>
              <a:gd name="T44" fmla="*/ 39419 w 290154"/>
              <a:gd name="T45" fmla="*/ 211661 h 290154"/>
              <a:gd name="T46" fmla="*/ 246672 w 290154"/>
              <a:gd name="T47" fmla="*/ 194155 h 290154"/>
              <a:gd name="T48" fmla="*/ 224391 w 290154"/>
              <a:gd name="T49" fmla="*/ 194155 h 290154"/>
              <a:gd name="T50" fmla="*/ 201744 w 290154"/>
              <a:gd name="T51" fmla="*/ 194155 h 290154"/>
              <a:gd name="T52" fmla="*/ 179464 w 290154"/>
              <a:gd name="T53" fmla="*/ 194155 h 290154"/>
              <a:gd name="T54" fmla="*/ 155960 w 290154"/>
              <a:gd name="T55" fmla="*/ 194155 h 290154"/>
              <a:gd name="T56" fmla="*/ 133680 w 290154"/>
              <a:gd name="T57" fmla="*/ 194155 h 290154"/>
              <a:gd name="T58" fmla="*/ 110828 w 290154"/>
              <a:gd name="T59" fmla="*/ 194155 h 290154"/>
              <a:gd name="T60" fmla="*/ 88930 w 290154"/>
              <a:gd name="T61" fmla="*/ 194155 h 290154"/>
              <a:gd name="T62" fmla="*/ 65713 w 290154"/>
              <a:gd name="T63" fmla="*/ 194155 h 290154"/>
              <a:gd name="T64" fmla="*/ 44370 w 290154"/>
              <a:gd name="T65" fmla="*/ 194155 h 290154"/>
              <a:gd name="T66" fmla="*/ 31718 w 290154"/>
              <a:gd name="T67" fmla="*/ 184903 h 290154"/>
              <a:gd name="T68" fmla="*/ 193645 w 290154"/>
              <a:gd name="T69" fmla="*/ 141638 h 290154"/>
              <a:gd name="T70" fmla="*/ 189381 w 290154"/>
              <a:gd name="T71" fmla="*/ 146221 h 290154"/>
              <a:gd name="T72" fmla="*/ 176704 w 290154"/>
              <a:gd name="T73" fmla="*/ 150804 h 290154"/>
              <a:gd name="T74" fmla="*/ 105177 w 290154"/>
              <a:gd name="T75" fmla="*/ 141638 h 290154"/>
              <a:gd name="T76" fmla="*/ 90569 w 290154"/>
              <a:gd name="T77" fmla="*/ 141638 h 290154"/>
              <a:gd name="T78" fmla="*/ 56761 w 290154"/>
              <a:gd name="T79" fmla="*/ 150804 h 290154"/>
              <a:gd name="T80" fmla="*/ 236765 w 290154"/>
              <a:gd name="T81" fmla="*/ 111400 h 290154"/>
              <a:gd name="T82" fmla="*/ 139986 w 290154"/>
              <a:gd name="T83" fmla="*/ 106627 h 290154"/>
              <a:gd name="T84" fmla="*/ 135272 w 290154"/>
              <a:gd name="T85" fmla="*/ 111400 h 290154"/>
              <a:gd name="T86" fmla="*/ 122277 w 290154"/>
              <a:gd name="T87" fmla="*/ 115807 h 290154"/>
              <a:gd name="T88" fmla="*/ 67018 w 290154"/>
              <a:gd name="T89" fmla="*/ 106627 h 290154"/>
              <a:gd name="T90" fmla="*/ 56761 w 290154"/>
              <a:gd name="T91" fmla="*/ 106627 h 290154"/>
              <a:gd name="T92" fmla="*/ 190509 w 290154"/>
              <a:gd name="T93" fmla="*/ 80796 h 290154"/>
              <a:gd name="T94" fmla="*/ 177878 w 290154"/>
              <a:gd name="T95" fmla="*/ 75654 h 290154"/>
              <a:gd name="T96" fmla="*/ 90588 w 290154"/>
              <a:gd name="T97" fmla="*/ 71614 h 290154"/>
              <a:gd name="T98" fmla="*/ 85937 w 290154"/>
              <a:gd name="T99" fmla="*/ 75654 h 290154"/>
              <a:gd name="T100" fmla="*/ 67018 w 290154"/>
              <a:gd name="T101" fmla="*/ 80796 h 290154"/>
              <a:gd name="T102" fmla="*/ 234370 w 290154"/>
              <a:gd name="T103" fmla="*/ 35011 h 290154"/>
              <a:gd name="T104" fmla="*/ 182585 w 290154"/>
              <a:gd name="T105" fmla="*/ 35011 h 290154"/>
              <a:gd name="T106" fmla="*/ 126914 w 290154"/>
              <a:gd name="T107" fmla="*/ 44193 h 290154"/>
              <a:gd name="T108" fmla="*/ 112631 w 290154"/>
              <a:gd name="T109" fmla="*/ 39785 h 290154"/>
              <a:gd name="T110" fmla="*/ 56761 w 290154"/>
              <a:gd name="T111" fmla="*/ 35011 h 290154"/>
              <a:gd name="T112" fmla="*/ 52518 w 290154"/>
              <a:gd name="T113" fmla="*/ 39785 h 290154"/>
              <a:gd name="T114" fmla="*/ 258793 w 290154"/>
              <a:gd name="T115" fmla="*/ 176254 h 290154"/>
              <a:gd name="T116" fmla="*/ 245097 w 290154"/>
              <a:gd name="T117" fmla="*/ 0 h 290154"/>
              <a:gd name="T118" fmla="*/ 290872 w 290154"/>
              <a:gd name="T119" fmla="*/ 268525 h 290154"/>
              <a:gd name="T120" fmla="*/ 721 w 290154"/>
              <a:gd name="T121" fmla="*/ 249782 h 29015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90154" h="290154">
                <a:moveTo>
                  <a:pt x="130085" y="263525"/>
                </a:moveTo>
                <a:lnTo>
                  <a:pt x="159200" y="263525"/>
                </a:lnTo>
                <a:cubicBezTo>
                  <a:pt x="161716" y="263525"/>
                  <a:pt x="163153" y="266090"/>
                  <a:pt x="163153" y="268288"/>
                </a:cubicBezTo>
                <a:cubicBezTo>
                  <a:pt x="163153" y="270852"/>
                  <a:pt x="161716" y="272684"/>
                  <a:pt x="159200" y="272684"/>
                </a:cubicBezTo>
                <a:lnTo>
                  <a:pt x="130085" y="272684"/>
                </a:lnTo>
                <a:cubicBezTo>
                  <a:pt x="127569" y="272684"/>
                  <a:pt x="125413" y="270852"/>
                  <a:pt x="125413" y="268288"/>
                </a:cubicBezTo>
                <a:cubicBezTo>
                  <a:pt x="125413" y="266090"/>
                  <a:pt x="127569" y="263525"/>
                  <a:pt x="130085" y="263525"/>
                </a:cubicBezTo>
                <a:close/>
                <a:moveTo>
                  <a:pt x="8988" y="254918"/>
                </a:moveTo>
                <a:lnTo>
                  <a:pt x="8988" y="267862"/>
                </a:lnTo>
                <a:cubicBezTo>
                  <a:pt x="8988" y="275053"/>
                  <a:pt x="15101" y="281165"/>
                  <a:pt x="22651" y="281165"/>
                </a:cubicBezTo>
                <a:lnTo>
                  <a:pt x="268221" y="281165"/>
                </a:lnTo>
                <a:cubicBezTo>
                  <a:pt x="275412" y="281165"/>
                  <a:pt x="281165" y="275053"/>
                  <a:pt x="281165" y="267862"/>
                </a:cubicBezTo>
                <a:lnTo>
                  <a:pt x="281165" y="254918"/>
                </a:lnTo>
                <a:lnTo>
                  <a:pt x="8988" y="254918"/>
                </a:lnTo>
                <a:close/>
                <a:moveTo>
                  <a:pt x="257366" y="228600"/>
                </a:moveTo>
                <a:cubicBezTo>
                  <a:pt x="259271" y="228600"/>
                  <a:pt x="261557" y="230798"/>
                  <a:pt x="261557" y="232996"/>
                </a:cubicBezTo>
                <a:cubicBezTo>
                  <a:pt x="261557" y="235561"/>
                  <a:pt x="259271" y="237759"/>
                  <a:pt x="257366" y="237759"/>
                </a:cubicBezTo>
                <a:cubicBezTo>
                  <a:pt x="254699" y="237759"/>
                  <a:pt x="252413" y="235561"/>
                  <a:pt x="252413" y="232996"/>
                </a:cubicBezTo>
                <a:cubicBezTo>
                  <a:pt x="252413" y="230798"/>
                  <a:pt x="254699" y="228600"/>
                  <a:pt x="257366" y="228600"/>
                </a:cubicBezTo>
                <a:close/>
                <a:moveTo>
                  <a:pt x="234379" y="228600"/>
                </a:moveTo>
                <a:cubicBezTo>
                  <a:pt x="237046" y="228600"/>
                  <a:pt x="239332" y="230798"/>
                  <a:pt x="239332" y="232996"/>
                </a:cubicBezTo>
                <a:cubicBezTo>
                  <a:pt x="239332" y="235561"/>
                  <a:pt x="237046" y="237759"/>
                  <a:pt x="234379" y="237759"/>
                </a:cubicBezTo>
                <a:cubicBezTo>
                  <a:pt x="232474" y="237759"/>
                  <a:pt x="230188" y="235561"/>
                  <a:pt x="230188" y="232996"/>
                </a:cubicBezTo>
                <a:cubicBezTo>
                  <a:pt x="230188" y="230798"/>
                  <a:pt x="232474" y="228600"/>
                  <a:pt x="234379" y="228600"/>
                </a:cubicBezTo>
                <a:close/>
                <a:moveTo>
                  <a:pt x="212154" y="228600"/>
                </a:moveTo>
                <a:cubicBezTo>
                  <a:pt x="214821" y="228600"/>
                  <a:pt x="217107" y="230798"/>
                  <a:pt x="217107" y="232996"/>
                </a:cubicBezTo>
                <a:cubicBezTo>
                  <a:pt x="217107" y="235561"/>
                  <a:pt x="214821" y="237759"/>
                  <a:pt x="212154" y="237759"/>
                </a:cubicBezTo>
                <a:cubicBezTo>
                  <a:pt x="209487" y="237759"/>
                  <a:pt x="207963" y="235561"/>
                  <a:pt x="207963" y="232996"/>
                </a:cubicBezTo>
                <a:cubicBezTo>
                  <a:pt x="207963" y="230798"/>
                  <a:pt x="209487" y="228600"/>
                  <a:pt x="212154" y="228600"/>
                </a:cubicBezTo>
                <a:close/>
                <a:moveTo>
                  <a:pt x="190500" y="228600"/>
                </a:moveTo>
                <a:cubicBezTo>
                  <a:pt x="193065" y="228600"/>
                  <a:pt x="194896" y="230798"/>
                  <a:pt x="194896" y="232996"/>
                </a:cubicBezTo>
                <a:cubicBezTo>
                  <a:pt x="194896" y="235561"/>
                  <a:pt x="193065" y="237759"/>
                  <a:pt x="190500" y="237759"/>
                </a:cubicBezTo>
                <a:cubicBezTo>
                  <a:pt x="187936" y="237759"/>
                  <a:pt x="185738" y="235561"/>
                  <a:pt x="185738" y="232996"/>
                </a:cubicBezTo>
                <a:cubicBezTo>
                  <a:pt x="185738" y="230798"/>
                  <a:pt x="187936" y="228600"/>
                  <a:pt x="190500" y="228600"/>
                </a:cubicBezTo>
                <a:close/>
                <a:moveTo>
                  <a:pt x="166687" y="228600"/>
                </a:moveTo>
                <a:cubicBezTo>
                  <a:pt x="168885" y="228600"/>
                  <a:pt x="171083" y="230798"/>
                  <a:pt x="171083" y="232996"/>
                </a:cubicBezTo>
                <a:cubicBezTo>
                  <a:pt x="171083" y="235561"/>
                  <a:pt x="168885" y="237759"/>
                  <a:pt x="166687" y="237759"/>
                </a:cubicBezTo>
                <a:cubicBezTo>
                  <a:pt x="164123" y="237759"/>
                  <a:pt x="161925" y="235561"/>
                  <a:pt x="161925" y="232996"/>
                </a:cubicBezTo>
                <a:cubicBezTo>
                  <a:pt x="161925" y="230798"/>
                  <a:pt x="164123" y="228600"/>
                  <a:pt x="166687" y="228600"/>
                </a:cubicBezTo>
                <a:close/>
                <a:moveTo>
                  <a:pt x="143730" y="228600"/>
                </a:moveTo>
                <a:cubicBezTo>
                  <a:pt x="146660" y="228600"/>
                  <a:pt x="148858" y="230798"/>
                  <a:pt x="148858" y="232996"/>
                </a:cubicBezTo>
                <a:cubicBezTo>
                  <a:pt x="148858" y="235561"/>
                  <a:pt x="146660" y="237759"/>
                  <a:pt x="143730" y="237759"/>
                </a:cubicBezTo>
                <a:cubicBezTo>
                  <a:pt x="141898" y="237759"/>
                  <a:pt x="139700" y="235561"/>
                  <a:pt x="139700" y="232996"/>
                </a:cubicBezTo>
                <a:cubicBezTo>
                  <a:pt x="139700" y="230798"/>
                  <a:pt x="141898" y="228600"/>
                  <a:pt x="143730" y="228600"/>
                </a:cubicBezTo>
                <a:close/>
                <a:moveTo>
                  <a:pt x="121113" y="228600"/>
                </a:moveTo>
                <a:cubicBezTo>
                  <a:pt x="123759" y="228600"/>
                  <a:pt x="125082" y="230798"/>
                  <a:pt x="125082" y="232996"/>
                </a:cubicBezTo>
                <a:cubicBezTo>
                  <a:pt x="125082" y="235561"/>
                  <a:pt x="123759" y="237759"/>
                  <a:pt x="121113" y="237759"/>
                </a:cubicBezTo>
                <a:cubicBezTo>
                  <a:pt x="118798" y="237759"/>
                  <a:pt x="117475" y="235561"/>
                  <a:pt x="117475" y="232996"/>
                </a:cubicBezTo>
                <a:cubicBezTo>
                  <a:pt x="117475" y="230798"/>
                  <a:pt x="118798" y="228600"/>
                  <a:pt x="121113" y="228600"/>
                </a:cubicBezTo>
                <a:close/>
                <a:moveTo>
                  <a:pt x="100379" y="228600"/>
                </a:moveTo>
                <a:cubicBezTo>
                  <a:pt x="102577" y="228600"/>
                  <a:pt x="104408" y="230798"/>
                  <a:pt x="104408" y="232996"/>
                </a:cubicBezTo>
                <a:cubicBezTo>
                  <a:pt x="104408" y="235561"/>
                  <a:pt x="102577" y="237759"/>
                  <a:pt x="100379" y="237759"/>
                </a:cubicBezTo>
                <a:cubicBezTo>
                  <a:pt x="97448" y="237759"/>
                  <a:pt x="95250" y="235561"/>
                  <a:pt x="95250" y="232996"/>
                </a:cubicBezTo>
                <a:cubicBezTo>
                  <a:pt x="95250" y="230798"/>
                  <a:pt x="97448" y="228600"/>
                  <a:pt x="100379" y="228600"/>
                </a:cubicBezTo>
                <a:close/>
                <a:moveTo>
                  <a:pt x="77787" y="228600"/>
                </a:moveTo>
                <a:cubicBezTo>
                  <a:pt x="79985" y="228600"/>
                  <a:pt x="82183" y="230798"/>
                  <a:pt x="82183" y="232996"/>
                </a:cubicBezTo>
                <a:cubicBezTo>
                  <a:pt x="82183" y="235561"/>
                  <a:pt x="79985" y="237759"/>
                  <a:pt x="77787" y="237759"/>
                </a:cubicBezTo>
                <a:cubicBezTo>
                  <a:pt x="75589" y="237759"/>
                  <a:pt x="73025" y="235561"/>
                  <a:pt x="73025" y="232996"/>
                </a:cubicBezTo>
                <a:cubicBezTo>
                  <a:pt x="73025" y="230798"/>
                  <a:pt x="75589" y="228600"/>
                  <a:pt x="77787" y="228600"/>
                </a:cubicBezTo>
                <a:close/>
                <a:moveTo>
                  <a:pt x="55196" y="228600"/>
                </a:moveTo>
                <a:cubicBezTo>
                  <a:pt x="57760" y="228600"/>
                  <a:pt x="59958" y="230798"/>
                  <a:pt x="59958" y="232996"/>
                </a:cubicBezTo>
                <a:cubicBezTo>
                  <a:pt x="59958" y="235561"/>
                  <a:pt x="57760" y="237759"/>
                  <a:pt x="55196" y="237759"/>
                </a:cubicBezTo>
                <a:cubicBezTo>
                  <a:pt x="52998" y="237759"/>
                  <a:pt x="50800" y="235561"/>
                  <a:pt x="50800" y="232996"/>
                </a:cubicBezTo>
                <a:cubicBezTo>
                  <a:pt x="50800" y="230798"/>
                  <a:pt x="52998" y="228600"/>
                  <a:pt x="55196" y="228600"/>
                </a:cubicBezTo>
                <a:close/>
                <a:moveTo>
                  <a:pt x="32544" y="228600"/>
                </a:moveTo>
                <a:cubicBezTo>
                  <a:pt x="34859" y="228600"/>
                  <a:pt x="36182" y="230798"/>
                  <a:pt x="36182" y="232996"/>
                </a:cubicBezTo>
                <a:cubicBezTo>
                  <a:pt x="36182" y="235561"/>
                  <a:pt x="34859" y="237759"/>
                  <a:pt x="32544" y="237759"/>
                </a:cubicBezTo>
                <a:cubicBezTo>
                  <a:pt x="30229" y="237759"/>
                  <a:pt x="28575" y="235561"/>
                  <a:pt x="28575" y="232996"/>
                </a:cubicBezTo>
                <a:cubicBezTo>
                  <a:pt x="28575" y="230798"/>
                  <a:pt x="30229" y="228600"/>
                  <a:pt x="32544" y="228600"/>
                </a:cubicBezTo>
                <a:close/>
                <a:moveTo>
                  <a:pt x="250093" y="211138"/>
                </a:moveTo>
                <a:cubicBezTo>
                  <a:pt x="253024" y="211138"/>
                  <a:pt x="255222" y="213336"/>
                  <a:pt x="255222" y="215900"/>
                </a:cubicBezTo>
                <a:cubicBezTo>
                  <a:pt x="255222" y="217732"/>
                  <a:pt x="253024" y="220296"/>
                  <a:pt x="250093" y="220296"/>
                </a:cubicBezTo>
                <a:cubicBezTo>
                  <a:pt x="248261" y="220296"/>
                  <a:pt x="246063" y="217732"/>
                  <a:pt x="246063" y="215900"/>
                </a:cubicBezTo>
                <a:cubicBezTo>
                  <a:pt x="246063" y="213336"/>
                  <a:pt x="248261" y="211138"/>
                  <a:pt x="250093" y="211138"/>
                </a:cubicBezTo>
                <a:close/>
                <a:moveTo>
                  <a:pt x="227012" y="211138"/>
                </a:moveTo>
                <a:cubicBezTo>
                  <a:pt x="229577" y="211138"/>
                  <a:pt x="231409" y="213336"/>
                  <a:pt x="231409" y="215900"/>
                </a:cubicBezTo>
                <a:cubicBezTo>
                  <a:pt x="231409" y="217732"/>
                  <a:pt x="229577" y="220296"/>
                  <a:pt x="227012" y="220296"/>
                </a:cubicBezTo>
                <a:cubicBezTo>
                  <a:pt x="224448" y="220296"/>
                  <a:pt x="222250" y="217732"/>
                  <a:pt x="222250" y="215900"/>
                </a:cubicBezTo>
                <a:cubicBezTo>
                  <a:pt x="222250" y="213336"/>
                  <a:pt x="224448" y="211138"/>
                  <a:pt x="227012" y="211138"/>
                </a:cubicBezTo>
                <a:close/>
                <a:moveTo>
                  <a:pt x="202468" y="211138"/>
                </a:moveTo>
                <a:cubicBezTo>
                  <a:pt x="205398" y="211138"/>
                  <a:pt x="207596" y="213336"/>
                  <a:pt x="207596" y="215900"/>
                </a:cubicBezTo>
                <a:cubicBezTo>
                  <a:pt x="207596" y="217732"/>
                  <a:pt x="205398" y="220296"/>
                  <a:pt x="202468" y="220296"/>
                </a:cubicBezTo>
                <a:cubicBezTo>
                  <a:pt x="199903" y="220296"/>
                  <a:pt x="198438" y="217732"/>
                  <a:pt x="198438" y="215900"/>
                </a:cubicBezTo>
                <a:cubicBezTo>
                  <a:pt x="198438" y="213336"/>
                  <a:pt x="199903" y="211138"/>
                  <a:pt x="202468" y="211138"/>
                </a:cubicBezTo>
                <a:close/>
                <a:moveTo>
                  <a:pt x="179387" y="211138"/>
                </a:moveTo>
                <a:cubicBezTo>
                  <a:pt x="181585" y="211138"/>
                  <a:pt x="183783" y="213336"/>
                  <a:pt x="183783" y="215900"/>
                </a:cubicBezTo>
                <a:cubicBezTo>
                  <a:pt x="183783" y="217732"/>
                  <a:pt x="181585" y="220296"/>
                  <a:pt x="179387" y="220296"/>
                </a:cubicBezTo>
                <a:cubicBezTo>
                  <a:pt x="176823" y="220296"/>
                  <a:pt x="174625" y="217732"/>
                  <a:pt x="174625" y="215900"/>
                </a:cubicBezTo>
                <a:cubicBezTo>
                  <a:pt x="174625" y="213336"/>
                  <a:pt x="176823" y="211138"/>
                  <a:pt x="179387" y="211138"/>
                </a:cubicBezTo>
                <a:close/>
                <a:moveTo>
                  <a:pt x="156591" y="211138"/>
                </a:moveTo>
                <a:cubicBezTo>
                  <a:pt x="159639" y="211138"/>
                  <a:pt x="161544" y="213336"/>
                  <a:pt x="161544" y="215900"/>
                </a:cubicBezTo>
                <a:cubicBezTo>
                  <a:pt x="161544" y="217732"/>
                  <a:pt x="159639" y="220296"/>
                  <a:pt x="156591" y="220296"/>
                </a:cubicBezTo>
                <a:cubicBezTo>
                  <a:pt x="153924" y="220296"/>
                  <a:pt x="152400" y="217732"/>
                  <a:pt x="152400" y="215900"/>
                </a:cubicBezTo>
                <a:cubicBezTo>
                  <a:pt x="152400" y="213336"/>
                  <a:pt x="153924" y="211138"/>
                  <a:pt x="156591" y="211138"/>
                </a:cubicBezTo>
                <a:close/>
                <a:moveTo>
                  <a:pt x="133350" y="211138"/>
                </a:moveTo>
                <a:cubicBezTo>
                  <a:pt x="135548" y="211138"/>
                  <a:pt x="137746" y="213336"/>
                  <a:pt x="137746" y="215900"/>
                </a:cubicBezTo>
                <a:cubicBezTo>
                  <a:pt x="137746" y="217732"/>
                  <a:pt x="135548" y="220296"/>
                  <a:pt x="133350" y="220296"/>
                </a:cubicBezTo>
                <a:cubicBezTo>
                  <a:pt x="130786" y="220296"/>
                  <a:pt x="128588" y="217732"/>
                  <a:pt x="128588" y="215900"/>
                </a:cubicBezTo>
                <a:cubicBezTo>
                  <a:pt x="128588" y="213336"/>
                  <a:pt x="130786" y="211138"/>
                  <a:pt x="133350" y="211138"/>
                </a:cubicBezTo>
                <a:close/>
                <a:moveTo>
                  <a:pt x="108413" y="211138"/>
                </a:moveTo>
                <a:cubicBezTo>
                  <a:pt x="111059" y="211138"/>
                  <a:pt x="112382" y="213336"/>
                  <a:pt x="112382" y="215900"/>
                </a:cubicBezTo>
                <a:cubicBezTo>
                  <a:pt x="112382" y="217732"/>
                  <a:pt x="111059" y="220296"/>
                  <a:pt x="108413" y="220296"/>
                </a:cubicBezTo>
                <a:cubicBezTo>
                  <a:pt x="106098" y="220296"/>
                  <a:pt x="104775" y="217732"/>
                  <a:pt x="104775" y="215900"/>
                </a:cubicBezTo>
                <a:cubicBezTo>
                  <a:pt x="104775" y="213336"/>
                  <a:pt x="106098" y="211138"/>
                  <a:pt x="108413" y="211138"/>
                </a:cubicBezTo>
                <a:close/>
                <a:moveTo>
                  <a:pt x="84993" y="211138"/>
                </a:moveTo>
                <a:cubicBezTo>
                  <a:pt x="87923" y="211138"/>
                  <a:pt x="90121" y="213336"/>
                  <a:pt x="90121" y="215900"/>
                </a:cubicBezTo>
                <a:cubicBezTo>
                  <a:pt x="90121" y="217732"/>
                  <a:pt x="87923" y="220296"/>
                  <a:pt x="84993" y="220296"/>
                </a:cubicBezTo>
                <a:cubicBezTo>
                  <a:pt x="83161" y="220296"/>
                  <a:pt x="80963" y="217732"/>
                  <a:pt x="80963" y="215900"/>
                </a:cubicBezTo>
                <a:cubicBezTo>
                  <a:pt x="80963" y="213336"/>
                  <a:pt x="83161" y="211138"/>
                  <a:pt x="84993" y="211138"/>
                </a:cubicBezTo>
                <a:close/>
                <a:moveTo>
                  <a:pt x="61912" y="211138"/>
                </a:moveTo>
                <a:cubicBezTo>
                  <a:pt x="64477" y="211138"/>
                  <a:pt x="66308" y="213336"/>
                  <a:pt x="66308" y="215900"/>
                </a:cubicBezTo>
                <a:cubicBezTo>
                  <a:pt x="66308" y="217732"/>
                  <a:pt x="64477" y="220296"/>
                  <a:pt x="61912" y="220296"/>
                </a:cubicBezTo>
                <a:cubicBezTo>
                  <a:pt x="59348" y="220296"/>
                  <a:pt x="57150" y="217732"/>
                  <a:pt x="57150" y="215900"/>
                </a:cubicBezTo>
                <a:cubicBezTo>
                  <a:pt x="57150" y="213336"/>
                  <a:pt x="59348" y="211138"/>
                  <a:pt x="61912" y="211138"/>
                </a:cubicBezTo>
                <a:close/>
                <a:moveTo>
                  <a:pt x="39321" y="211138"/>
                </a:moveTo>
                <a:cubicBezTo>
                  <a:pt x="41885" y="211138"/>
                  <a:pt x="44083" y="213336"/>
                  <a:pt x="44083" y="215900"/>
                </a:cubicBezTo>
                <a:cubicBezTo>
                  <a:pt x="44083" y="217732"/>
                  <a:pt x="41885" y="220296"/>
                  <a:pt x="39321" y="220296"/>
                </a:cubicBezTo>
                <a:cubicBezTo>
                  <a:pt x="36390" y="220296"/>
                  <a:pt x="34925" y="217732"/>
                  <a:pt x="34925" y="215900"/>
                </a:cubicBezTo>
                <a:cubicBezTo>
                  <a:pt x="34925" y="213336"/>
                  <a:pt x="36390" y="211138"/>
                  <a:pt x="39321" y="211138"/>
                </a:cubicBezTo>
                <a:close/>
                <a:moveTo>
                  <a:pt x="246063" y="193675"/>
                </a:moveTo>
                <a:cubicBezTo>
                  <a:pt x="248627" y="193675"/>
                  <a:pt x="250459" y="195329"/>
                  <a:pt x="250459" y="197644"/>
                </a:cubicBezTo>
                <a:cubicBezTo>
                  <a:pt x="250459" y="199959"/>
                  <a:pt x="248627" y="201282"/>
                  <a:pt x="246063" y="201282"/>
                </a:cubicBezTo>
                <a:cubicBezTo>
                  <a:pt x="243498" y="201282"/>
                  <a:pt x="241300" y="199959"/>
                  <a:pt x="241300" y="197644"/>
                </a:cubicBezTo>
                <a:cubicBezTo>
                  <a:pt x="241300" y="195329"/>
                  <a:pt x="243498" y="193675"/>
                  <a:pt x="246063" y="193675"/>
                </a:cubicBezTo>
                <a:close/>
                <a:moveTo>
                  <a:pt x="223837" y="193675"/>
                </a:moveTo>
                <a:cubicBezTo>
                  <a:pt x="226035" y="193675"/>
                  <a:pt x="228233" y="195329"/>
                  <a:pt x="228233" y="197644"/>
                </a:cubicBezTo>
                <a:cubicBezTo>
                  <a:pt x="228233" y="199959"/>
                  <a:pt x="226035" y="201282"/>
                  <a:pt x="223837" y="201282"/>
                </a:cubicBezTo>
                <a:cubicBezTo>
                  <a:pt x="221273" y="201282"/>
                  <a:pt x="219075" y="199959"/>
                  <a:pt x="219075" y="197644"/>
                </a:cubicBezTo>
                <a:cubicBezTo>
                  <a:pt x="219075" y="195329"/>
                  <a:pt x="221273" y="193675"/>
                  <a:pt x="223837" y="193675"/>
                </a:cubicBezTo>
                <a:close/>
                <a:moveTo>
                  <a:pt x="201246" y="193675"/>
                </a:moveTo>
                <a:cubicBezTo>
                  <a:pt x="203810" y="193675"/>
                  <a:pt x="206008" y="195329"/>
                  <a:pt x="206008" y="197644"/>
                </a:cubicBezTo>
                <a:cubicBezTo>
                  <a:pt x="206008" y="199959"/>
                  <a:pt x="203810" y="201282"/>
                  <a:pt x="201246" y="201282"/>
                </a:cubicBezTo>
                <a:cubicBezTo>
                  <a:pt x="199048" y="201282"/>
                  <a:pt x="196850" y="199959"/>
                  <a:pt x="196850" y="197644"/>
                </a:cubicBezTo>
                <a:cubicBezTo>
                  <a:pt x="196850" y="195329"/>
                  <a:pt x="199048" y="193675"/>
                  <a:pt x="201246" y="193675"/>
                </a:cubicBezTo>
                <a:close/>
                <a:moveTo>
                  <a:pt x="179021" y="193675"/>
                </a:moveTo>
                <a:cubicBezTo>
                  <a:pt x="181585" y="193675"/>
                  <a:pt x="183783" y="195329"/>
                  <a:pt x="183783" y="197644"/>
                </a:cubicBezTo>
                <a:cubicBezTo>
                  <a:pt x="183783" y="199959"/>
                  <a:pt x="181585" y="201282"/>
                  <a:pt x="179021" y="201282"/>
                </a:cubicBezTo>
                <a:cubicBezTo>
                  <a:pt x="176456" y="201282"/>
                  <a:pt x="174625" y="199959"/>
                  <a:pt x="174625" y="197644"/>
                </a:cubicBezTo>
                <a:cubicBezTo>
                  <a:pt x="174625" y="195329"/>
                  <a:pt x="176456" y="193675"/>
                  <a:pt x="179021" y="193675"/>
                </a:cubicBezTo>
                <a:close/>
                <a:moveTo>
                  <a:pt x="155575" y="193675"/>
                </a:moveTo>
                <a:cubicBezTo>
                  <a:pt x="158140" y="193675"/>
                  <a:pt x="159971" y="195329"/>
                  <a:pt x="159971" y="197644"/>
                </a:cubicBezTo>
                <a:cubicBezTo>
                  <a:pt x="159971" y="199959"/>
                  <a:pt x="158140" y="201282"/>
                  <a:pt x="155575" y="201282"/>
                </a:cubicBezTo>
                <a:cubicBezTo>
                  <a:pt x="153011" y="201282"/>
                  <a:pt x="150813" y="199959"/>
                  <a:pt x="150813" y="197644"/>
                </a:cubicBezTo>
                <a:cubicBezTo>
                  <a:pt x="150813" y="195329"/>
                  <a:pt x="153011" y="193675"/>
                  <a:pt x="155575" y="193675"/>
                </a:cubicBezTo>
                <a:close/>
                <a:moveTo>
                  <a:pt x="133350" y="193675"/>
                </a:moveTo>
                <a:cubicBezTo>
                  <a:pt x="135548" y="193675"/>
                  <a:pt x="137746" y="195329"/>
                  <a:pt x="137746" y="197644"/>
                </a:cubicBezTo>
                <a:cubicBezTo>
                  <a:pt x="137746" y="199959"/>
                  <a:pt x="135548" y="201282"/>
                  <a:pt x="133350" y="201282"/>
                </a:cubicBezTo>
                <a:cubicBezTo>
                  <a:pt x="130786" y="201282"/>
                  <a:pt x="128588" y="199959"/>
                  <a:pt x="128588" y="197644"/>
                </a:cubicBezTo>
                <a:cubicBezTo>
                  <a:pt x="128588" y="195329"/>
                  <a:pt x="130786" y="193675"/>
                  <a:pt x="133350" y="193675"/>
                </a:cubicBezTo>
                <a:close/>
                <a:moveTo>
                  <a:pt x="110554" y="193675"/>
                </a:moveTo>
                <a:cubicBezTo>
                  <a:pt x="113221" y="193675"/>
                  <a:pt x="115507" y="195329"/>
                  <a:pt x="115507" y="197644"/>
                </a:cubicBezTo>
                <a:cubicBezTo>
                  <a:pt x="115507" y="199959"/>
                  <a:pt x="113221" y="201282"/>
                  <a:pt x="110554" y="201282"/>
                </a:cubicBezTo>
                <a:cubicBezTo>
                  <a:pt x="108268" y="201282"/>
                  <a:pt x="106363" y="199959"/>
                  <a:pt x="106363" y="197644"/>
                </a:cubicBezTo>
                <a:cubicBezTo>
                  <a:pt x="106363" y="195329"/>
                  <a:pt x="108268" y="193675"/>
                  <a:pt x="110554" y="193675"/>
                </a:cubicBezTo>
                <a:close/>
                <a:moveTo>
                  <a:pt x="88710" y="193675"/>
                </a:moveTo>
                <a:cubicBezTo>
                  <a:pt x="90996" y="193675"/>
                  <a:pt x="93282" y="195329"/>
                  <a:pt x="93282" y="197644"/>
                </a:cubicBezTo>
                <a:cubicBezTo>
                  <a:pt x="93282" y="199959"/>
                  <a:pt x="90996" y="201282"/>
                  <a:pt x="88710" y="201282"/>
                </a:cubicBezTo>
                <a:cubicBezTo>
                  <a:pt x="85662" y="201282"/>
                  <a:pt x="84138" y="199959"/>
                  <a:pt x="84138" y="197644"/>
                </a:cubicBezTo>
                <a:cubicBezTo>
                  <a:pt x="84138" y="195329"/>
                  <a:pt x="85662" y="193675"/>
                  <a:pt x="88710" y="193675"/>
                </a:cubicBezTo>
                <a:close/>
                <a:moveTo>
                  <a:pt x="65551" y="193675"/>
                </a:moveTo>
                <a:cubicBezTo>
                  <a:pt x="67866" y="193675"/>
                  <a:pt x="69519" y="195329"/>
                  <a:pt x="69519" y="197644"/>
                </a:cubicBezTo>
                <a:cubicBezTo>
                  <a:pt x="69519" y="199959"/>
                  <a:pt x="67866" y="201282"/>
                  <a:pt x="65551" y="201282"/>
                </a:cubicBezTo>
                <a:cubicBezTo>
                  <a:pt x="63566" y="201282"/>
                  <a:pt x="61913" y="199959"/>
                  <a:pt x="61913" y="197644"/>
                </a:cubicBezTo>
                <a:cubicBezTo>
                  <a:pt x="61913" y="195329"/>
                  <a:pt x="63566" y="193675"/>
                  <a:pt x="65551" y="193675"/>
                </a:cubicBezTo>
                <a:close/>
                <a:moveTo>
                  <a:pt x="44260" y="193675"/>
                </a:moveTo>
                <a:cubicBezTo>
                  <a:pt x="47308" y="193675"/>
                  <a:pt x="48832" y="195329"/>
                  <a:pt x="48832" y="197644"/>
                </a:cubicBezTo>
                <a:cubicBezTo>
                  <a:pt x="48832" y="199959"/>
                  <a:pt x="47308" y="201282"/>
                  <a:pt x="44260" y="201282"/>
                </a:cubicBezTo>
                <a:cubicBezTo>
                  <a:pt x="41593" y="201282"/>
                  <a:pt x="39688" y="199959"/>
                  <a:pt x="39688" y="197644"/>
                </a:cubicBezTo>
                <a:cubicBezTo>
                  <a:pt x="39688" y="195329"/>
                  <a:pt x="41593" y="193675"/>
                  <a:pt x="44260" y="193675"/>
                </a:cubicBezTo>
                <a:close/>
                <a:moveTo>
                  <a:pt x="31640" y="184447"/>
                </a:moveTo>
                <a:lnTo>
                  <a:pt x="10786" y="245930"/>
                </a:lnTo>
                <a:lnTo>
                  <a:pt x="279727" y="245930"/>
                </a:lnTo>
                <a:lnTo>
                  <a:pt x="259233" y="184447"/>
                </a:lnTo>
                <a:lnTo>
                  <a:pt x="31640" y="184447"/>
                </a:lnTo>
                <a:close/>
                <a:moveTo>
                  <a:pt x="193167" y="141288"/>
                </a:moveTo>
                <a:lnTo>
                  <a:pt x="221171" y="141288"/>
                </a:lnTo>
                <a:cubicBezTo>
                  <a:pt x="223652" y="141288"/>
                  <a:pt x="225070" y="143193"/>
                  <a:pt x="225070" y="145860"/>
                </a:cubicBezTo>
                <a:cubicBezTo>
                  <a:pt x="225070" y="148527"/>
                  <a:pt x="223652" y="150432"/>
                  <a:pt x="221171" y="150432"/>
                </a:cubicBezTo>
                <a:lnTo>
                  <a:pt x="193167" y="150432"/>
                </a:lnTo>
                <a:cubicBezTo>
                  <a:pt x="191040" y="150432"/>
                  <a:pt x="188913" y="148527"/>
                  <a:pt x="188913" y="145860"/>
                </a:cubicBezTo>
                <a:cubicBezTo>
                  <a:pt x="188913" y="143193"/>
                  <a:pt x="191040" y="141288"/>
                  <a:pt x="193167" y="141288"/>
                </a:cubicBezTo>
                <a:close/>
                <a:moveTo>
                  <a:pt x="123407" y="141288"/>
                </a:moveTo>
                <a:lnTo>
                  <a:pt x="176268" y="141288"/>
                </a:lnTo>
                <a:cubicBezTo>
                  <a:pt x="178440" y="141288"/>
                  <a:pt x="180613" y="143193"/>
                  <a:pt x="180613" y="145860"/>
                </a:cubicBezTo>
                <a:cubicBezTo>
                  <a:pt x="180613" y="148527"/>
                  <a:pt x="178440" y="150432"/>
                  <a:pt x="176268" y="150432"/>
                </a:cubicBezTo>
                <a:lnTo>
                  <a:pt x="123407" y="150432"/>
                </a:lnTo>
                <a:cubicBezTo>
                  <a:pt x="120873" y="150432"/>
                  <a:pt x="119063" y="148527"/>
                  <a:pt x="119063" y="145860"/>
                </a:cubicBezTo>
                <a:cubicBezTo>
                  <a:pt x="119063" y="143193"/>
                  <a:pt x="120873" y="141288"/>
                  <a:pt x="123407" y="141288"/>
                </a:cubicBezTo>
                <a:close/>
                <a:moveTo>
                  <a:pt x="90345" y="141288"/>
                </a:moveTo>
                <a:lnTo>
                  <a:pt x="104917" y="141288"/>
                </a:lnTo>
                <a:cubicBezTo>
                  <a:pt x="107050" y="141288"/>
                  <a:pt x="109182" y="143193"/>
                  <a:pt x="109182" y="145860"/>
                </a:cubicBezTo>
                <a:cubicBezTo>
                  <a:pt x="109182" y="148527"/>
                  <a:pt x="107050" y="150432"/>
                  <a:pt x="104917" y="150432"/>
                </a:cubicBezTo>
                <a:lnTo>
                  <a:pt x="90345" y="150432"/>
                </a:lnTo>
                <a:cubicBezTo>
                  <a:pt x="88213" y="150432"/>
                  <a:pt x="85725" y="148527"/>
                  <a:pt x="85725" y="145860"/>
                </a:cubicBezTo>
                <a:cubicBezTo>
                  <a:pt x="85725" y="143193"/>
                  <a:pt x="88213" y="141288"/>
                  <a:pt x="90345" y="141288"/>
                </a:cubicBezTo>
                <a:close/>
                <a:moveTo>
                  <a:pt x="56621" y="141288"/>
                </a:moveTo>
                <a:lnTo>
                  <a:pt x="66852" y="141288"/>
                </a:lnTo>
                <a:cubicBezTo>
                  <a:pt x="69321" y="141288"/>
                  <a:pt x="71085" y="143193"/>
                  <a:pt x="71085" y="145860"/>
                </a:cubicBezTo>
                <a:cubicBezTo>
                  <a:pt x="71085" y="148527"/>
                  <a:pt x="69321" y="150432"/>
                  <a:pt x="66852" y="150432"/>
                </a:cubicBezTo>
                <a:lnTo>
                  <a:pt x="56621" y="150432"/>
                </a:lnTo>
                <a:cubicBezTo>
                  <a:pt x="54152" y="150432"/>
                  <a:pt x="52388" y="148527"/>
                  <a:pt x="52388" y="145860"/>
                </a:cubicBezTo>
                <a:cubicBezTo>
                  <a:pt x="52388" y="143193"/>
                  <a:pt x="54152" y="141288"/>
                  <a:pt x="56621" y="141288"/>
                </a:cubicBezTo>
                <a:close/>
                <a:moveTo>
                  <a:pt x="204320" y="106363"/>
                </a:moveTo>
                <a:lnTo>
                  <a:pt x="232243" y="106363"/>
                </a:lnTo>
                <a:cubicBezTo>
                  <a:pt x="234032" y="106363"/>
                  <a:pt x="236180" y="108561"/>
                  <a:pt x="236180" y="111125"/>
                </a:cubicBezTo>
                <a:cubicBezTo>
                  <a:pt x="236180" y="113323"/>
                  <a:pt x="234032" y="115521"/>
                  <a:pt x="232243" y="115521"/>
                </a:cubicBezTo>
                <a:lnTo>
                  <a:pt x="204320" y="115521"/>
                </a:lnTo>
                <a:cubicBezTo>
                  <a:pt x="202173" y="115521"/>
                  <a:pt x="200025" y="113323"/>
                  <a:pt x="200025" y="111125"/>
                </a:cubicBezTo>
                <a:cubicBezTo>
                  <a:pt x="200025" y="108561"/>
                  <a:pt x="202173" y="106363"/>
                  <a:pt x="204320" y="106363"/>
                </a:cubicBezTo>
                <a:close/>
                <a:moveTo>
                  <a:pt x="139640" y="106363"/>
                </a:moveTo>
                <a:lnTo>
                  <a:pt x="187386" y="106363"/>
                </a:lnTo>
                <a:cubicBezTo>
                  <a:pt x="189556" y="106363"/>
                  <a:pt x="191726" y="108561"/>
                  <a:pt x="191726" y="111125"/>
                </a:cubicBezTo>
                <a:cubicBezTo>
                  <a:pt x="191726" y="113323"/>
                  <a:pt x="189556" y="115521"/>
                  <a:pt x="187386" y="115521"/>
                </a:cubicBezTo>
                <a:lnTo>
                  <a:pt x="139640" y="115521"/>
                </a:lnTo>
                <a:cubicBezTo>
                  <a:pt x="137470" y="115521"/>
                  <a:pt x="134938" y="113323"/>
                  <a:pt x="134938" y="111125"/>
                </a:cubicBezTo>
                <a:cubicBezTo>
                  <a:pt x="134938" y="108561"/>
                  <a:pt x="137470" y="106363"/>
                  <a:pt x="139640" y="106363"/>
                </a:cubicBezTo>
                <a:close/>
                <a:moveTo>
                  <a:pt x="90391" y="106363"/>
                </a:moveTo>
                <a:lnTo>
                  <a:pt x="121975" y="106363"/>
                </a:lnTo>
                <a:cubicBezTo>
                  <a:pt x="124487" y="106363"/>
                  <a:pt x="126641" y="108561"/>
                  <a:pt x="126641" y="111125"/>
                </a:cubicBezTo>
                <a:cubicBezTo>
                  <a:pt x="126641" y="113323"/>
                  <a:pt x="124487" y="115521"/>
                  <a:pt x="121975" y="115521"/>
                </a:cubicBezTo>
                <a:lnTo>
                  <a:pt x="90391" y="115521"/>
                </a:lnTo>
                <a:cubicBezTo>
                  <a:pt x="88237" y="115521"/>
                  <a:pt x="85725" y="113323"/>
                  <a:pt x="85725" y="111125"/>
                </a:cubicBezTo>
                <a:cubicBezTo>
                  <a:pt x="85725" y="108561"/>
                  <a:pt x="88237" y="106363"/>
                  <a:pt x="90391" y="106363"/>
                </a:cubicBezTo>
                <a:close/>
                <a:moveTo>
                  <a:pt x="56621" y="106363"/>
                </a:moveTo>
                <a:lnTo>
                  <a:pt x="66852" y="106363"/>
                </a:lnTo>
                <a:cubicBezTo>
                  <a:pt x="69321" y="106363"/>
                  <a:pt x="71085" y="108561"/>
                  <a:pt x="71085" y="111125"/>
                </a:cubicBezTo>
                <a:cubicBezTo>
                  <a:pt x="71085" y="113323"/>
                  <a:pt x="69321" y="115521"/>
                  <a:pt x="66852" y="115521"/>
                </a:cubicBezTo>
                <a:lnTo>
                  <a:pt x="56621" y="115521"/>
                </a:lnTo>
                <a:cubicBezTo>
                  <a:pt x="54152" y="115521"/>
                  <a:pt x="52388" y="113323"/>
                  <a:pt x="52388" y="111125"/>
                </a:cubicBezTo>
                <a:cubicBezTo>
                  <a:pt x="52388" y="108561"/>
                  <a:pt x="54152" y="106363"/>
                  <a:pt x="56621" y="106363"/>
                </a:cubicBezTo>
                <a:close/>
                <a:moveTo>
                  <a:pt x="190039" y="71438"/>
                </a:moveTo>
                <a:lnTo>
                  <a:pt x="202586" y="71438"/>
                </a:lnTo>
                <a:cubicBezTo>
                  <a:pt x="205095" y="71438"/>
                  <a:pt x="207604" y="72903"/>
                  <a:pt x="207604" y="75468"/>
                </a:cubicBezTo>
                <a:cubicBezTo>
                  <a:pt x="207604" y="78032"/>
                  <a:pt x="205095" y="80596"/>
                  <a:pt x="202586" y="80596"/>
                </a:cubicBezTo>
                <a:lnTo>
                  <a:pt x="190039" y="80596"/>
                </a:lnTo>
                <a:cubicBezTo>
                  <a:pt x="187530" y="80596"/>
                  <a:pt x="185738" y="78032"/>
                  <a:pt x="185738" y="75468"/>
                </a:cubicBezTo>
                <a:cubicBezTo>
                  <a:pt x="185738" y="72903"/>
                  <a:pt x="187530" y="71438"/>
                  <a:pt x="190039" y="71438"/>
                </a:cubicBezTo>
                <a:close/>
                <a:moveTo>
                  <a:pt x="145626" y="71438"/>
                </a:moveTo>
                <a:lnTo>
                  <a:pt x="173100" y="71438"/>
                </a:lnTo>
                <a:cubicBezTo>
                  <a:pt x="175631" y="71438"/>
                  <a:pt x="177438" y="72903"/>
                  <a:pt x="177438" y="75468"/>
                </a:cubicBezTo>
                <a:cubicBezTo>
                  <a:pt x="177438" y="78032"/>
                  <a:pt x="175631" y="80596"/>
                  <a:pt x="173100" y="80596"/>
                </a:cubicBezTo>
                <a:lnTo>
                  <a:pt x="145626" y="80596"/>
                </a:lnTo>
                <a:cubicBezTo>
                  <a:pt x="143095" y="80596"/>
                  <a:pt x="141288" y="78032"/>
                  <a:pt x="141288" y="75468"/>
                </a:cubicBezTo>
                <a:cubicBezTo>
                  <a:pt x="141288" y="72903"/>
                  <a:pt x="143095" y="71438"/>
                  <a:pt x="145626" y="71438"/>
                </a:cubicBezTo>
                <a:close/>
                <a:moveTo>
                  <a:pt x="90364" y="71438"/>
                </a:moveTo>
                <a:lnTo>
                  <a:pt x="127123" y="71438"/>
                </a:lnTo>
                <a:cubicBezTo>
                  <a:pt x="129621" y="71438"/>
                  <a:pt x="131406" y="72903"/>
                  <a:pt x="131406" y="75468"/>
                </a:cubicBezTo>
                <a:cubicBezTo>
                  <a:pt x="131406" y="78032"/>
                  <a:pt x="129621" y="80596"/>
                  <a:pt x="127123" y="80596"/>
                </a:cubicBezTo>
                <a:lnTo>
                  <a:pt x="90364" y="80596"/>
                </a:lnTo>
                <a:cubicBezTo>
                  <a:pt x="88223" y="80596"/>
                  <a:pt x="85725" y="78032"/>
                  <a:pt x="85725" y="75468"/>
                </a:cubicBezTo>
                <a:cubicBezTo>
                  <a:pt x="85725" y="72903"/>
                  <a:pt x="88223" y="71438"/>
                  <a:pt x="90364" y="71438"/>
                </a:cubicBezTo>
                <a:close/>
                <a:moveTo>
                  <a:pt x="56621" y="71438"/>
                </a:moveTo>
                <a:lnTo>
                  <a:pt x="66852" y="71438"/>
                </a:lnTo>
                <a:cubicBezTo>
                  <a:pt x="69321" y="71438"/>
                  <a:pt x="71085" y="72903"/>
                  <a:pt x="71085" y="75468"/>
                </a:cubicBezTo>
                <a:cubicBezTo>
                  <a:pt x="71085" y="78032"/>
                  <a:pt x="69321" y="80596"/>
                  <a:pt x="66852" y="80596"/>
                </a:cubicBezTo>
                <a:lnTo>
                  <a:pt x="56621" y="80596"/>
                </a:lnTo>
                <a:cubicBezTo>
                  <a:pt x="54152" y="80596"/>
                  <a:pt x="52388" y="78032"/>
                  <a:pt x="52388" y="75468"/>
                </a:cubicBezTo>
                <a:cubicBezTo>
                  <a:pt x="52388" y="72903"/>
                  <a:pt x="54152" y="71438"/>
                  <a:pt x="56621" y="71438"/>
                </a:cubicBezTo>
                <a:close/>
                <a:moveTo>
                  <a:pt x="182134" y="34925"/>
                </a:moveTo>
                <a:lnTo>
                  <a:pt x="233791" y="34925"/>
                </a:lnTo>
                <a:cubicBezTo>
                  <a:pt x="235597" y="34925"/>
                  <a:pt x="237764" y="37123"/>
                  <a:pt x="237764" y="39687"/>
                </a:cubicBezTo>
                <a:cubicBezTo>
                  <a:pt x="237764" y="42252"/>
                  <a:pt x="235597" y="44083"/>
                  <a:pt x="233791" y="44083"/>
                </a:cubicBezTo>
                <a:lnTo>
                  <a:pt x="182134" y="44083"/>
                </a:lnTo>
                <a:cubicBezTo>
                  <a:pt x="179606" y="44083"/>
                  <a:pt x="177800" y="42252"/>
                  <a:pt x="177800" y="39687"/>
                </a:cubicBezTo>
                <a:cubicBezTo>
                  <a:pt x="177800" y="37123"/>
                  <a:pt x="179606" y="34925"/>
                  <a:pt x="182134" y="34925"/>
                </a:cubicBezTo>
                <a:close/>
                <a:moveTo>
                  <a:pt x="126600" y="34925"/>
                </a:moveTo>
                <a:lnTo>
                  <a:pt x="165137" y="34925"/>
                </a:lnTo>
                <a:cubicBezTo>
                  <a:pt x="167318" y="34925"/>
                  <a:pt x="169499" y="37123"/>
                  <a:pt x="169499" y="39687"/>
                </a:cubicBezTo>
                <a:cubicBezTo>
                  <a:pt x="169499" y="42252"/>
                  <a:pt x="167318" y="44083"/>
                  <a:pt x="165137" y="44083"/>
                </a:cubicBezTo>
                <a:lnTo>
                  <a:pt x="126600" y="44083"/>
                </a:lnTo>
                <a:cubicBezTo>
                  <a:pt x="124419" y="44083"/>
                  <a:pt x="122238" y="42252"/>
                  <a:pt x="122238" y="39687"/>
                </a:cubicBezTo>
                <a:cubicBezTo>
                  <a:pt x="122238" y="37123"/>
                  <a:pt x="124419" y="34925"/>
                  <a:pt x="126600" y="34925"/>
                </a:cubicBezTo>
                <a:close/>
                <a:moveTo>
                  <a:pt x="90403" y="34925"/>
                </a:moveTo>
                <a:lnTo>
                  <a:pt x="108035" y="34925"/>
                </a:lnTo>
                <a:cubicBezTo>
                  <a:pt x="110194" y="34925"/>
                  <a:pt x="112353" y="37123"/>
                  <a:pt x="112353" y="39687"/>
                </a:cubicBezTo>
                <a:cubicBezTo>
                  <a:pt x="112353" y="42252"/>
                  <a:pt x="110194" y="44083"/>
                  <a:pt x="108035" y="44083"/>
                </a:cubicBezTo>
                <a:lnTo>
                  <a:pt x="90403" y="44083"/>
                </a:lnTo>
                <a:cubicBezTo>
                  <a:pt x="88244" y="44083"/>
                  <a:pt x="85725" y="42252"/>
                  <a:pt x="85725" y="39687"/>
                </a:cubicBezTo>
                <a:cubicBezTo>
                  <a:pt x="85725" y="37123"/>
                  <a:pt x="88244" y="34925"/>
                  <a:pt x="90403" y="34925"/>
                </a:cubicBezTo>
                <a:close/>
                <a:moveTo>
                  <a:pt x="56621" y="34925"/>
                </a:moveTo>
                <a:lnTo>
                  <a:pt x="66852" y="34925"/>
                </a:lnTo>
                <a:cubicBezTo>
                  <a:pt x="69321" y="34925"/>
                  <a:pt x="71085" y="37123"/>
                  <a:pt x="71085" y="39687"/>
                </a:cubicBezTo>
                <a:cubicBezTo>
                  <a:pt x="71085" y="42252"/>
                  <a:pt x="69321" y="44083"/>
                  <a:pt x="66852" y="44083"/>
                </a:cubicBezTo>
                <a:lnTo>
                  <a:pt x="56621" y="44083"/>
                </a:lnTo>
                <a:cubicBezTo>
                  <a:pt x="54152" y="44083"/>
                  <a:pt x="52388" y="42252"/>
                  <a:pt x="52388" y="39687"/>
                </a:cubicBezTo>
                <a:cubicBezTo>
                  <a:pt x="52388" y="37123"/>
                  <a:pt x="54152" y="34925"/>
                  <a:pt x="56621" y="34925"/>
                </a:cubicBezTo>
                <a:close/>
                <a:moveTo>
                  <a:pt x="45662" y="8988"/>
                </a:moveTo>
                <a:cubicBezTo>
                  <a:pt x="38831" y="8988"/>
                  <a:pt x="32718" y="14741"/>
                  <a:pt x="32718" y="21932"/>
                </a:cubicBezTo>
                <a:lnTo>
                  <a:pt x="32718" y="175818"/>
                </a:lnTo>
                <a:lnTo>
                  <a:pt x="258154" y="175818"/>
                </a:lnTo>
                <a:lnTo>
                  <a:pt x="258154" y="21932"/>
                </a:lnTo>
                <a:cubicBezTo>
                  <a:pt x="258154" y="14741"/>
                  <a:pt x="252042" y="8988"/>
                  <a:pt x="244491" y="8988"/>
                </a:cubicBezTo>
                <a:lnTo>
                  <a:pt x="45662" y="8988"/>
                </a:lnTo>
                <a:close/>
                <a:moveTo>
                  <a:pt x="45662" y="0"/>
                </a:moveTo>
                <a:lnTo>
                  <a:pt x="244491" y="0"/>
                </a:lnTo>
                <a:cubicBezTo>
                  <a:pt x="256716" y="0"/>
                  <a:pt x="266783" y="9707"/>
                  <a:pt x="266783" y="21932"/>
                </a:cubicBezTo>
                <a:lnTo>
                  <a:pt x="266783" y="179413"/>
                </a:lnTo>
                <a:lnTo>
                  <a:pt x="289794" y="249165"/>
                </a:lnTo>
                <a:cubicBezTo>
                  <a:pt x="289794" y="249525"/>
                  <a:pt x="290154" y="249885"/>
                  <a:pt x="290154" y="250244"/>
                </a:cubicBezTo>
                <a:lnTo>
                  <a:pt x="290154" y="267862"/>
                </a:lnTo>
                <a:cubicBezTo>
                  <a:pt x="290154" y="280086"/>
                  <a:pt x="280086" y="290154"/>
                  <a:pt x="268221" y="290154"/>
                </a:cubicBezTo>
                <a:lnTo>
                  <a:pt x="22651" y="290154"/>
                </a:lnTo>
                <a:cubicBezTo>
                  <a:pt x="10427" y="290154"/>
                  <a:pt x="0" y="280086"/>
                  <a:pt x="0" y="267862"/>
                </a:cubicBezTo>
                <a:lnTo>
                  <a:pt x="0" y="250244"/>
                </a:lnTo>
                <a:cubicBezTo>
                  <a:pt x="0" y="249885"/>
                  <a:pt x="0" y="249525"/>
                  <a:pt x="719" y="249165"/>
                </a:cubicBezTo>
                <a:lnTo>
                  <a:pt x="23730" y="179413"/>
                </a:lnTo>
                <a:lnTo>
                  <a:pt x="23730" y="21932"/>
                </a:lnTo>
                <a:cubicBezTo>
                  <a:pt x="23730" y="9707"/>
                  <a:pt x="33438" y="0"/>
                  <a:pt x="4566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0" name="Freeform 1058">
            <a:extLst>
              <a:ext uri="{FF2B5EF4-FFF2-40B4-BE49-F238E27FC236}">
                <a16:creationId xmlns:a16="http://schemas.microsoft.com/office/drawing/2014/main" id="{EF29E0E5-9384-B442-866B-9AC0A095D859}"/>
              </a:ext>
            </a:extLst>
          </p:cNvPr>
          <p:cNvSpPr>
            <a:spLocks noChangeAspect="1" noChangeArrowheads="1"/>
          </p:cNvSpPr>
          <p:nvPr/>
        </p:nvSpPr>
        <p:spPr bwMode="auto">
          <a:xfrm>
            <a:off x="15419944" y="4513684"/>
            <a:ext cx="808390" cy="808390"/>
          </a:xfrm>
          <a:custGeom>
            <a:avLst/>
            <a:gdLst>
              <a:gd name="T0" fmla="*/ 263841 w 290153"/>
              <a:gd name="T1" fmla="*/ 200521 h 290153"/>
              <a:gd name="T2" fmla="*/ 263841 w 290153"/>
              <a:gd name="T3" fmla="*/ 209704 h 290153"/>
              <a:gd name="T4" fmla="*/ 224394 w 290153"/>
              <a:gd name="T5" fmla="*/ 205296 h 290153"/>
              <a:gd name="T6" fmla="*/ 228412 w 290153"/>
              <a:gd name="T7" fmla="*/ 160736 h 290153"/>
              <a:gd name="T8" fmla="*/ 268589 w 290153"/>
              <a:gd name="T9" fmla="*/ 165510 h 290153"/>
              <a:gd name="T10" fmla="*/ 228412 w 290153"/>
              <a:gd name="T11" fmla="*/ 169917 h 290153"/>
              <a:gd name="T12" fmla="*/ 228412 w 290153"/>
              <a:gd name="T13" fmla="*/ 160736 h 290153"/>
              <a:gd name="T14" fmla="*/ 136575 w 290153"/>
              <a:gd name="T15" fmla="*/ 160736 h 290153"/>
              <a:gd name="T16" fmla="*/ 136575 w 290153"/>
              <a:gd name="T17" fmla="*/ 169917 h 290153"/>
              <a:gd name="T18" fmla="*/ 38194 w 290153"/>
              <a:gd name="T19" fmla="*/ 165510 h 290153"/>
              <a:gd name="T20" fmla="*/ 228412 w 290153"/>
              <a:gd name="T21" fmla="*/ 119359 h 290153"/>
              <a:gd name="T22" fmla="*/ 268589 w 290153"/>
              <a:gd name="T23" fmla="*/ 124133 h 290153"/>
              <a:gd name="T24" fmla="*/ 228412 w 290153"/>
              <a:gd name="T25" fmla="*/ 128539 h 290153"/>
              <a:gd name="T26" fmla="*/ 228412 w 290153"/>
              <a:gd name="T27" fmla="*/ 119359 h 290153"/>
              <a:gd name="T28" fmla="*/ 165991 w 290153"/>
              <a:gd name="T29" fmla="*/ 119359 h 290153"/>
              <a:gd name="T30" fmla="*/ 165991 w 290153"/>
              <a:gd name="T31" fmla="*/ 128539 h 290153"/>
              <a:gd name="T32" fmla="*/ 124133 w 290153"/>
              <a:gd name="T33" fmla="*/ 124133 h 290153"/>
              <a:gd name="T34" fmla="*/ 42159 w 290153"/>
              <a:gd name="T35" fmla="*/ 119359 h 290153"/>
              <a:gd name="T36" fmla="*/ 103084 w 290153"/>
              <a:gd name="T37" fmla="*/ 124133 h 290153"/>
              <a:gd name="T38" fmla="*/ 42159 w 290153"/>
              <a:gd name="T39" fmla="*/ 128539 h 290153"/>
              <a:gd name="T40" fmla="*/ 42159 w 290153"/>
              <a:gd name="T41" fmla="*/ 119359 h 290153"/>
              <a:gd name="T42" fmla="*/ 165944 w 290153"/>
              <a:gd name="T43" fmla="*/ 81164 h 290153"/>
              <a:gd name="T44" fmla="*/ 165944 w 290153"/>
              <a:gd name="T45" fmla="*/ 88789 h 290153"/>
              <a:gd name="T46" fmla="*/ 98669 w 290153"/>
              <a:gd name="T47" fmla="*/ 84811 h 290153"/>
              <a:gd name="T48" fmla="*/ 42102 w 290153"/>
              <a:gd name="T49" fmla="*/ 81164 h 290153"/>
              <a:gd name="T50" fmla="*/ 77625 w 290153"/>
              <a:gd name="T51" fmla="*/ 84811 h 290153"/>
              <a:gd name="T52" fmla="*/ 42102 w 290153"/>
              <a:gd name="T53" fmla="*/ 88789 h 290153"/>
              <a:gd name="T54" fmla="*/ 42102 w 290153"/>
              <a:gd name="T55" fmla="*/ 81164 h 290153"/>
              <a:gd name="T56" fmla="*/ 165888 w 290153"/>
              <a:gd name="T57" fmla="*/ 39786 h 290153"/>
              <a:gd name="T58" fmla="*/ 165888 w 290153"/>
              <a:gd name="T59" fmla="*/ 48954 h 290153"/>
              <a:gd name="T60" fmla="*/ 119359 w 290153"/>
              <a:gd name="T61" fmla="*/ 44370 h 290153"/>
              <a:gd name="T62" fmla="*/ 42163 w 290153"/>
              <a:gd name="T63" fmla="*/ 39786 h 290153"/>
              <a:gd name="T64" fmla="*/ 99901 w 290153"/>
              <a:gd name="T65" fmla="*/ 44370 h 290153"/>
              <a:gd name="T66" fmla="*/ 42163 w 290153"/>
              <a:gd name="T67" fmla="*/ 48954 h 290153"/>
              <a:gd name="T68" fmla="*/ 42163 w 290153"/>
              <a:gd name="T69" fmla="*/ 39786 h 290153"/>
              <a:gd name="T70" fmla="*/ 8662 w 290153"/>
              <a:gd name="T71" fmla="*/ 28149 h 290153"/>
              <a:gd name="T72" fmla="*/ 50885 w 290153"/>
              <a:gd name="T73" fmla="*/ 201013 h 290153"/>
              <a:gd name="T74" fmla="*/ 181163 w 290153"/>
              <a:gd name="T75" fmla="*/ 199930 h 290153"/>
              <a:gd name="T76" fmla="*/ 200291 w 290153"/>
              <a:gd name="T77" fmla="*/ 28149 h 290153"/>
              <a:gd name="T78" fmla="*/ 27787 w 290153"/>
              <a:gd name="T79" fmla="*/ 9022 h 290153"/>
              <a:gd name="T80" fmla="*/ 181163 w 290153"/>
              <a:gd name="T81" fmla="*/ 0 h 290153"/>
              <a:gd name="T82" fmla="*/ 208953 w 290153"/>
              <a:gd name="T83" fmla="*/ 180803 h 290153"/>
              <a:gd name="T84" fmla="*/ 110431 w 290153"/>
              <a:gd name="T85" fmla="*/ 208953 h 290153"/>
              <a:gd name="T86" fmla="*/ 129197 w 290153"/>
              <a:gd name="T87" fmla="*/ 239266 h 290153"/>
              <a:gd name="T88" fmla="*/ 247567 w 290153"/>
              <a:gd name="T89" fmla="*/ 240349 h 290153"/>
              <a:gd name="T90" fmla="*/ 281851 w 290153"/>
              <a:gd name="T91" fmla="*/ 108265 h 290153"/>
              <a:gd name="T92" fmla="*/ 228080 w 290153"/>
              <a:gd name="T93" fmla="*/ 88778 h 290153"/>
              <a:gd name="T94" fmla="*/ 228080 w 290153"/>
              <a:gd name="T95" fmla="*/ 80478 h 290153"/>
              <a:gd name="T96" fmla="*/ 290873 w 290153"/>
              <a:gd name="T97" fmla="*/ 108265 h 290153"/>
              <a:gd name="T98" fmla="*/ 288347 w 290153"/>
              <a:gd name="T99" fmla="*/ 290513 h 290153"/>
              <a:gd name="T100" fmla="*/ 283656 w 290153"/>
              <a:gd name="T101" fmla="*/ 289791 h 290153"/>
              <a:gd name="T102" fmla="*/ 129197 w 290153"/>
              <a:gd name="T103" fmla="*/ 247567 h 290153"/>
              <a:gd name="T104" fmla="*/ 101409 w 290153"/>
              <a:gd name="T105" fmla="*/ 208953 h 290153"/>
              <a:gd name="T106" fmla="*/ 7578 w 290153"/>
              <a:gd name="T107" fmla="*/ 258394 h 290153"/>
              <a:gd name="T108" fmla="*/ 2526 w 290153"/>
              <a:gd name="T109" fmla="*/ 259116 h 290153"/>
              <a:gd name="T110" fmla="*/ 0 w 290153"/>
              <a:gd name="T111" fmla="*/ 28149 h 29015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90153" h="290153">
                <a:moveTo>
                  <a:pt x="227846" y="200025"/>
                </a:moveTo>
                <a:lnTo>
                  <a:pt x="263187" y="200025"/>
                </a:lnTo>
                <a:cubicBezTo>
                  <a:pt x="265738" y="200025"/>
                  <a:pt x="267924" y="202223"/>
                  <a:pt x="267924" y="204788"/>
                </a:cubicBezTo>
                <a:cubicBezTo>
                  <a:pt x="267924" y="206619"/>
                  <a:pt x="265738" y="209184"/>
                  <a:pt x="263187" y="209184"/>
                </a:cubicBezTo>
                <a:lnTo>
                  <a:pt x="227846" y="209184"/>
                </a:lnTo>
                <a:cubicBezTo>
                  <a:pt x="225660" y="209184"/>
                  <a:pt x="223838" y="206619"/>
                  <a:pt x="223838" y="204788"/>
                </a:cubicBezTo>
                <a:cubicBezTo>
                  <a:pt x="223838" y="202223"/>
                  <a:pt x="225660" y="200025"/>
                  <a:pt x="227846" y="200025"/>
                </a:cubicBezTo>
                <a:close/>
                <a:moveTo>
                  <a:pt x="227846" y="160338"/>
                </a:moveTo>
                <a:lnTo>
                  <a:pt x="263187" y="160338"/>
                </a:lnTo>
                <a:cubicBezTo>
                  <a:pt x="265738" y="160338"/>
                  <a:pt x="267924" y="162536"/>
                  <a:pt x="267924" y="165100"/>
                </a:cubicBezTo>
                <a:cubicBezTo>
                  <a:pt x="267924" y="167298"/>
                  <a:pt x="265738" y="169496"/>
                  <a:pt x="263187" y="169496"/>
                </a:cubicBezTo>
                <a:lnTo>
                  <a:pt x="227846" y="169496"/>
                </a:lnTo>
                <a:cubicBezTo>
                  <a:pt x="225660" y="169496"/>
                  <a:pt x="223838" y="167298"/>
                  <a:pt x="223838" y="165100"/>
                </a:cubicBezTo>
                <a:cubicBezTo>
                  <a:pt x="223838" y="162536"/>
                  <a:pt x="225660" y="160338"/>
                  <a:pt x="227846" y="160338"/>
                </a:cubicBezTo>
                <a:close/>
                <a:moveTo>
                  <a:pt x="42069" y="160338"/>
                </a:moveTo>
                <a:lnTo>
                  <a:pt x="136237" y="160338"/>
                </a:lnTo>
                <a:cubicBezTo>
                  <a:pt x="138762" y="160338"/>
                  <a:pt x="140927" y="162536"/>
                  <a:pt x="140927" y="165100"/>
                </a:cubicBezTo>
                <a:cubicBezTo>
                  <a:pt x="140927" y="167298"/>
                  <a:pt x="138762" y="169496"/>
                  <a:pt x="136237" y="169496"/>
                </a:cubicBezTo>
                <a:lnTo>
                  <a:pt x="42069" y="169496"/>
                </a:lnTo>
                <a:cubicBezTo>
                  <a:pt x="39904" y="169496"/>
                  <a:pt x="38100" y="167298"/>
                  <a:pt x="38100" y="165100"/>
                </a:cubicBezTo>
                <a:cubicBezTo>
                  <a:pt x="38100" y="162536"/>
                  <a:pt x="39904" y="160338"/>
                  <a:pt x="42069" y="160338"/>
                </a:cubicBezTo>
                <a:close/>
                <a:moveTo>
                  <a:pt x="227846" y="119063"/>
                </a:moveTo>
                <a:lnTo>
                  <a:pt x="263187" y="119063"/>
                </a:lnTo>
                <a:cubicBezTo>
                  <a:pt x="265738" y="119063"/>
                  <a:pt x="267924" y="121261"/>
                  <a:pt x="267924" y="123825"/>
                </a:cubicBezTo>
                <a:cubicBezTo>
                  <a:pt x="267924" y="126390"/>
                  <a:pt x="265738" y="128221"/>
                  <a:pt x="263187" y="128221"/>
                </a:cubicBezTo>
                <a:lnTo>
                  <a:pt x="227846" y="128221"/>
                </a:lnTo>
                <a:cubicBezTo>
                  <a:pt x="225660" y="128221"/>
                  <a:pt x="223838" y="126390"/>
                  <a:pt x="223838" y="123825"/>
                </a:cubicBezTo>
                <a:cubicBezTo>
                  <a:pt x="223838" y="121261"/>
                  <a:pt x="225660" y="119063"/>
                  <a:pt x="227846" y="119063"/>
                </a:cubicBezTo>
                <a:close/>
                <a:moveTo>
                  <a:pt x="128107" y="119063"/>
                </a:moveTo>
                <a:lnTo>
                  <a:pt x="165580" y="119063"/>
                </a:lnTo>
                <a:cubicBezTo>
                  <a:pt x="168078" y="119063"/>
                  <a:pt x="169506" y="121261"/>
                  <a:pt x="169506" y="123825"/>
                </a:cubicBezTo>
                <a:cubicBezTo>
                  <a:pt x="169506" y="126390"/>
                  <a:pt x="168078" y="128221"/>
                  <a:pt x="165580" y="128221"/>
                </a:cubicBezTo>
                <a:lnTo>
                  <a:pt x="128107" y="128221"/>
                </a:lnTo>
                <a:cubicBezTo>
                  <a:pt x="125609" y="128221"/>
                  <a:pt x="123825" y="126390"/>
                  <a:pt x="123825" y="123825"/>
                </a:cubicBezTo>
                <a:cubicBezTo>
                  <a:pt x="123825" y="121261"/>
                  <a:pt x="125609" y="119063"/>
                  <a:pt x="128107" y="119063"/>
                </a:cubicBezTo>
                <a:close/>
                <a:moveTo>
                  <a:pt x="42055" y="119063"/>
                </a:moveTo>
                <a:lnTo>
                  <a:pt x="98513" y="119063"/>
                </a:lnTo>
                <a:cubicBezTo>
                  <a:pt x="100671" y="119063"/>
                  <a:pt x="102828" y="121261"/>
                  <a:pt x="102828" y="123825"/>
                </a:cubicBezTo>
                <a:cubicBezTo>
                  <a:pt x="102828" y="126390"/>
                  <a:pt x="100671" y="128221"/>
                  <a:pt x="98513" y="128221"/>
                </a:cubicBezTo>
                <a:lnTo>
                  <a:pt x="42055" y="128221"/>
                </a:lnTo>
                <a:cubicBezTo>
                  <a:pt x="39898" y="128221"/>
                  <a:pt x="38100" y="126390"/>
                  <a:pt x="38100" y="123825"/>
                </a:cubicBezTo>
                <a:cubicBezTo>
                  <a:pt x="38100" y="121261"/>
                  <a:pt x="39898" y="119063"/>
                  <a:pt x="42055" y="119063"/>
                </a:cubicBezTo>
                <a:close/>
                <a:moveTo>
                  <a:pt x="102754" y="80963"/>
                </a:moveTo>
                <a:lnTo>
                  <a:pt x="165533" y="80963"/>
                </a:lnTo>
                <a:cubicBezTo>
                  <a:pt x="168059" y="80963"/>
                  <a:pt x="169502" y="82286"/>
                  <a:pt x="169502" y="84601"/>
                </a:cubicBezTo>
                <a:cubicBezTo>
                  <a:pt x="169502" y="86916"/>
                  <a:pt x="168059" y="88569"/>
                  <a:pt x="165533" y="88569"/>
                </a:cubicBezTo>
                <a:lnTo>
                  <a:pt x="102754" y="88569"/>
                </a:lnTo>
                <a:cubicBezTo>
                  <a:pt x="100229" y="88569"/>
                  <a:pt x="98425" y="86916"/>
                  <a:pt x="98425" y="84601"/>
                </a:cubicBezTo>
                <a:cubicBezTo>
                  <a:pt x="98425" y="82286"/>
                  <a:pt x="100229" y="80963"/>
                  <a:pt x="102754" y="80963"/>
                </a:cubicBezTo>
                <a:close/>
                <a:moveTo>
                  <a:pt x="41998" y="80963"/>
                </a:moveTo>
                <a:lnTo>
                  <a:pt x="72827" y="80963"/>
                </a:lnTo>
                <a:cubicBezTo>
                  <a:pt x="75307" y="80963"/>
                  <a:pt x="77433" y="82286"/>
                  <a:pt x="77433" y="84601"/>
                </a:cubicBezTo>
                <a:cubicBezTo>
                  <a:pt x="77433" y="86916"/>
                  <a:pt x="75307" y="88569"/>
                  <a:pt x="72827" y="88569"/>
                </a:cubicBezTo>
                <a:lnTo>
                  <a:pt x="41998" y="88569"/>
                </a:lnTo>
                <a:cubicBezTo>
                  <a:pt x="39872" y="88569"/>
                  <a:pt x="38100" y="86916"/>
                  <a:pt x="38100" y="84601"/>
                </a:cubicBezTo>
                <a:cubicBezTo>
                  <a:pt x="38100" y="82286"/>
                  <a:pt x="39872" y="80963"/>
                  <a:pt x="41998" y="80963"/>
                </a:cubicBezTo>
                <a:close/>
                <a:moveTo>
                  <a:pt x="123814" y="39688"/>
                </a:moveTo>
                <a:lnTo>
                  <a:pt x="165477" y="39688"/>
                </a:lnTo>
                <a:cubicBezTo>
                  <a:pt x="168035" y="39688"/>
                  <a:pt x="169497" y="41593"/>
                  <a:pt x="169497" y="44260"/>
                </a:cubicBezTo>
                <a:cubicBezTo>
                  <a:pt x="169497" y="46927"/>
                  <a:pt x="168035" y="48832"/>
                  <a:pt x="165477" y="48832"/>
                </a:cubicBezTo>
                <a:lnTo>
                  <a:pt x="123814" y="48832"/>
                </a:lnTo>
                <a:cubicBezTo>
                  <a:pt x="121256" y="48832"/>
                  <a:pt x="119063" y="46927"/>
                  <a:pt x="119063" y="44260"/>
                </a:cubicBezTo>
                <a:cubicBezTo>
                  <a:pt x="119063" y="41593"/>
                  <a:pt x="121256" y="39688"/>
                  <a:pt x="123814" y="39688"/>
                </a:cubicBezTo>
                <a:close/>
                <a:moveTo>
                  <a:pt x="42059" y="39688"/>
                </a:moveTo>
                <a:lnTo>
                  <a:pt x="94973" y="39688"/>
                </a:lnTo>
                <a:cubicBezTo>
                  <a:pt x="97493" y="39688"/>
                  <a:pt x="99653" y="41593"/>
                  <a:pt x="99653" y="44260"/>
                </a:cubicBezTo>
                <a:cubicBezTo>
                  <a:pt x="99653" y="46927"/>
                  <a:pt x="97493" y="48832"/>
                  <a:pt x="94973" y="48832"/>
                </a:cubicBezTo>
                <a:lnTo>
                  <a:pt x="42059" y="48832"/>
                </a:lnTo>
                <a:cubicBezTo>
                  <a:pt x="39900" y="48832"/>
                  <a:pt x="38100" y="46927"/>
                  <a:pt x="38100" y="44260"/>
                </a:cubicBezTo>
                <a:cubicBezTo>
                  <a:pt x="38100" y="41593"/>
                  <a:pt x="39900" y="39688"/>
                  <a:pt x="42059" y="39688"/>
                </a:cubicBezTo>
                <a:close/>
                <a:moveTo>
                  <a:pt x="27719" y="9000"/>
                </a:moveTo>
                <a:cubicBezTo>
                  <a:pt x="17279" y="9000"/>
                  <a:pt x="8640" y="17279"/>
                  <a:pt x="8640" y="28079"/>
                </a:cubicBezTo>
                <a:lnTo>
                  <a:pt x="8640" y="243714"/>
                </a:lnTo>
                <a:lnTo>
                  <a:pt x="50759" y="200515"/>
                </a:lnTo>
                <a:cubicBezTo>
                  <a:pt x="51479" y="199795"/>
                  <a:pt x="52558" y="199435"/>
                  <a:pt x="53998" y="199435"/>
                </a:cubicBezTo>
                <a:lnTo>
                  <a:pt x="180715" y="199435"/>
                </a:lnTo>
                <a:cubicBezTo>
                  <a:pt x="191155" y="199435"/>
                  <a:pt x="199795" y="190795"/>
                  <a:pt x="199795" y="180355"/>
                </a:cubicBezTo>
                <a:lnTo>
                  <a:pt x="199795" y="28079"/>
                </a:lnTo>
                <a:cubicBezTo>
                  <a:pt x="199795" y="17279"/>
                  <a:pt x="191155" y="9000"/>
                  <a:pt x="180715" y="9000"/>
                </a:cubicBezTo>
                <a:lnTo>
                  <a:pt x="27719" y="9000"/>
                </a:lnTo>
                <a:close/>
                <a:moveTo>
                  <a:pt x="27719" y="0"/>
                </a:moveTo>
                <a:lnTo>
                  <a:pt x="180715" y="0"/>
                </a:lnTo>
                <a:cubicBezTo>
                  <a:pt x="196195" y="0"/>
                  <a:pt x="208435" y="12599"/>
                  <a:pt x="208435" y="28079"/>
                </a:cubicBezTo>
                <a:lnTo>
                  <a:pt x="208435" y="180355"/>
                </a:lnTo>
                <a:cubicBezTo>
                  <a:pt x="208435" y="195835"/>
                  <a:pt x="196195" y="208435"/>
                  <a:pt x="180715" y="208435"/>
                </a:cubicBezTo>
                <a:lnTo>
                  <a:pt x="110157" y="208435"/>
                </a:lnTo>
                <a:lnTo>
                  <a:pt x="110157" y="219595"/>
                </a:lnTo>
                <a:cubicBezTo>
                  <a:pt x="110157" y="230035"/>
                  <a:pt x="118797" y="238674"/>
                  <a:pt x="128877" y="238674"/>
                </a:cubicBezTo>
                <a:lnTo>
                  <a:pt x="243714" y="238674"/>
                </a:lnTo>
                <a:cubicBezTo>
                  <a:pt x="244794" y="238674"/>
                  <a:pt x="246234" y="239034"/>
                  <a:pt x="246954" y="239754"/>
                </a:cubicBezTo>
                <a:lnTo>
                  <a:pt x="281153" y="275394"/>
                </a:lnTo>
                <a:lnTo>
                  <a:pt x="281153" y="107997"/>
                </a:lnTo>
                <a:cubicBezTo>
                  <a:pt x="281153" y="97197"/>
                  <a:pt x="273234" y="88558"/>
                  <a:pt x="262434" y="88558"/>
                </a:cubicBezTo>
                <a:lnTo>
                  <a:pt x="227515" y="88558"/>
                </a:lnTo>
                <a:cubicBezTo>
                  <a:pt x="225355" y="88558"/>
                  <a:pt x="223554" y="86758"/>
                  <a:pt x="223554" y="84238"/>
                </a:cubicBezTo>
                <a:cubicBezTo>
                  <a:pt x="223554" y="81718"/>
                  <a:pt x="225355" y="80278"/>
                  <a:pt x="227515" y="80278"/>
                </a:cubicBezTo>
                <a:lnTo>
                  <a:pt x="262434" y="80278"/>
                </a:lnTo>
                <a:cubicBezTo>
                  <a:pt x="277914" y="80278"/>
                  <a:pt x="290153" y="92518"/>
                  <a:pt x="290153" y="107997"/>
                </a:cubicBezTo>
                <a:lnTo>
                  <a:pt x="290153" y="285833"/>
                </a:lnTo>
                <a:cubicBezTo>
                  <a:pt x="290153" y="287993"/>
                  <a:pt x="289433" y="289433"/>
                  <a:pt x="287633" y="289793"/>
                </a:cubicBezTo>
                <a:cubicBezTo>
                  <a:pt x="286913" y="290153"/>
                  <a:pt x="286553" y="290153"/>
                  <a:pt x="286193" y="290153"/>
                </a:cubicBezTo>
                <a:cubicBezTo>
                  <a:pt x="284753" y="290153"/>
                  <a:pt x="283673" y="289793"/>
                  <a:pt x="282953" y="289073"/>
                </a:cubicBezTo>
                <a:lnTo>
                  <a:pt x="242274" y="246954"/>
                </a:lnTo>
                <a:lnTo>
                  <a:pt x="128877" y="246954"/>
                </a:lnTo>
                <a:cubicBezTo>
                  <a:pt x="113757" y="246954"/>
                  <a:pt x="101157" y="234355"/>
                  <a:pt x="101157" y="219595"/>
                </a:cubicBezTo>
                <a:lnTo>
                  <a:pt x="101157" y="208435"/>
                </a:lnTo>
                <a:lnTo>
                  <a:pt x="55438" y="208435"/>
                </a:lnTo>
                <a:lnTo>
                  <a:pt x="7560" y="257754"/>
                </a:lnTo>
                <a:cubicBezTo>
                  <a:pt x="6840" y="258474"/>
                  <a:pt x="5400" y="258834"/>
                  <a:pt x="4320" y="258834"/>
                </a:cubicBezTo>
                <a:cubicBezTo>
                  <a:pt x="3960" y="258834"/>
                  <a:pt x="3240" y="258834"/>
                  <a:pt x="2520" y="258474"/>
                </a:cubicBezTo>
                <a:cubicBezTo>
                  <a:pt x="1080" y="257754"/>
                  <a:pt x="0" y="255954"/>
                  <a:pt x="0" y="254514"/>
                </a:cubicBezTo>
                <a:lnTo>
                  <a:pt x="0" y="28079"/>
                </a:lnTo>
                <a:cubicBezTo>
                  <a:pt x="0" y="12599"/>
                  <a:pt x="12239" y="0"/>
                  <a:pt x="2771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1" name="Freeform 1069">
            <a:extLst>
              <a:ext uri="{FF2B5EF4-FFF2-40B4-BE49-F238E27FC236}">
                <a16:creationId xmlns:a16="http://schemas.microsoft.com/office/drawing/2014/main" id="{838B9BE9-7B62-B045-B943-7318E93158AF}"/>
              </a:ext>
            </a:extLst>
          </p:cNvPr>
          <p:cNvSpPr>
            <a:spLocks noChangeAspect="1" noChangeArrowheads="1"/>
          </p:cNvSpPr>
          <p:nvPr/>
        </p:nvSpPr>
        <p:spPr bwMode="auto">
          <a:xfrm>
            <a:off x="11772881" y="4446254"/>
            <a:ext cx="759796" cy="808390"/>
          </a:xfrm>
          <a:custGeom>
            <a:avLst/>
            <a:gdLst>
              <a:gd name="T0" fmla="*/ 245193 w 272690"/>
              <a:gd name="T1" fmla="*/ 240308 h 290153"/>
              <a:gd name="T2" fmla="*/ 245193 w 272690"/>
              <a:gd name="T3" fmla="*/ 249490 h 290153"/>
              <a:gd name="T4" fmla="*/ 122560 w 272690"/>
              <a:gd name="T5" fmla="*/ 244715 h 290153"/>
              <a:gd name="T6" fmla="*/ 165452 w 272690"/>
              <a:gd name="T7" fmla="*/ 198931 h 290153"/>
              <a:gd name="T8" fmla="*/ 249535 w 272690"/>
              <a:gd name="T9" fmla="*/ 203704 h 290153"/>
              <a:gd name="T10" fmla="*/ 165452 w 272690"/>
              <a:gd name="T11" fmla="*/ 208112 h 290153"/>
              <a:gd name="T12" fmla="*/ 165452 w 272690"/>
              <a:gd name="T13" fmla="*/ 198931 h 290153"/>
              <a:gd name="T14" fmla="*/ 245214 w 272690"/>
              <a:gd name="T15" fmla="*/ 159144 h 290153"/>
              <a:gd name="T16" fmla="*/ 245214 w 272690"/>
              <a:gd name="T17" fmla="*/ 168311 h 290153"/>
              <a:gd name="T18" fmla="*/ 170311 w 272690"/>
              <a:gd name="T19" fmla="*/ 163728 h 290153"/>
              <a:gd name="T20" fmla="*/ 57371 w 272690"/>
              <a:gd name="T21" fmla="*/ 125213 h 290153"/>
              <a:gd name="T22" fmla="*/ 61666 w 272690"/>
              <a:gd name="T23" fmla="*/ 133144 h 290153"/>
              <a:gd name="T24" fmla="*/ 80638 w 272690"/>
              <a:gd name="T25" fmla="*/ 199107 h 290153"/>
              <a:gd name="T26" fmla="*/ 99611 w 272690"/>
              <a:gd name="T27" fmla="*/ 133144 h 290153"/>
              <a:gd name="T28" fmla="*/ 104264 w 272690"/>
              <a:gd name="T29" fmla="*/ 125213 h 290153"/>
              <a:gd name="T30" fmla="*/ 80638 w 272690"/>
              <a:gd name="T31" fmla="*/ 208119 h 290153"/>
              <a:gd name="T32" fmla="*/ 57371 w 272690"/>
              <a:gd name="T33" fmla="*/ 125213 h 290153"/>
              <a:gd name="T34" fmla="*/ 245204 w 272690"/>
              <a:gd name="T35" fmla="*/ 117767 h 290153"/>
              <a:gd name="T36" fmla="*/ 245204 w 272690"/>
              <a:gd name="T37" fmla="*/ 126933 h 290153"/>
              <a:gd name="T38" fmla="*/ 160761 w 272690"/>
              <a:gd name="T39" fmla="*/ 121968 h 290153"/>
              <a:gd name="T40" fmla="*/ 80603 w 272690"/>
              <a:gd name="T41" fmla="*/ 111401 h 290153"/>
              <a:gd name="T42" fmla="*/ 85570 w 272690"/>
              <a:gd name="T43" fmla="*/ 136960 h 290153"/>
              <a:gd name="T44" fmla="*/ 76402 w 272690"/>
              <a:gd name="T45" fmla="*/ 136960 h 290153"/>
              <a:gd name="T46" fmla="*/ 80603 w 272690"/>
              <a:gd name="T47" fmla="*/ 111401 h 290153"/>
              <a:gd name="T48" fmla="*/ 9017 w 272690"/>
              <a:gd name="T49" fmla="*/ 163120 h 290153"/>
              <a:gd name="T50" fmla="*/ 152937 w 272690"/>
              <a:gd name="T51" fmla="*/ 163120 h 290153"/>
              <a:gd name="T52" fmla="*/ 126901 w 272690"/>
              <a:gd name="T53" fmla="*/ 76390 h 290153"/>
              <a:gd name="T54" fmla="*/ 249534 w 272690"/>
              <a:gd name="T55" fmla="*/ 81355 h 290153"/>
              <a:gd name="T56" fmla="*/ 126901 w 272690"/>
              <a:gd name="T57" fmla="*/ 85556 h 290153"/>
              <a:gd name="T58" fmla="*/ 126901 w 272690"/>
              <a:gd name="T59" fmla="*/ 76390 h 290153"/>
              <a:gd name="T60" fmla="*/ 85486 w 272690"/>
              <a:gd name="T61" fmla="*/ 51246 h 290153"/>
              <a:gd name="T62" fmla="*/ 161594 w 272690"/>
              <a:gd name="T63" fmla="*/ 163120 h 290153"/>
              <a:gd name="T64" fmla="*/ 85486 w 272690"/>
              <a:gd name="T65" fmla="*/ 274995 h 290153"/>
              <a:gd name="T66" fmla="*/ 257180 w 272690"/>
              <a:gd name="T67" fmla="*/ 282212 h 290153"/>
              <a:gd name="T68" fmla="*/ 264394 w 272690"/>
              <a:gd name="T69" fmla="*/ 51246 h 290153"/>
              <a:gd name="T70" fmla="*/ 92699 w 272690"/>
              <a:gd name="T71" fmla="*/ 44028 h 290153"/>
              <a:gd name="T72" fmla="*/ 144280 w 272690"/>
              <a:gd name="T73" fmla="*/ 22013 h 290153"/>
              <a:gd name="T74" fmla="*/ 205600 w 272690"/>
              <a:gd name="T75" fmla="*/ 35005 h 290153"/>
              <a:gd name="T76" fmla="*/ 192615 w 272690"/>
              <a:gd name="T77" fmla="*/ 8662 h 290153"/>
              <a:gd name="T78" fmla="*/ 157265 w 272690"/>
              <a:gd name="T79" fmla="*/ 0 h 290153"/>
              <a:gd name="T80" fmla="*/ 214617 w 272690"/>
              <a:gd name="T81" fmla="*/ 22013 h 290153"/>
              <a:gd name="T82" fmla="*/ 257180 w 272690"/>
              <a:gd name="T83" fmla="*/ 35005 h 290153"/>
              <a:gd name="T84" fmla="*/ 273410 w 272690"/>
              <a:gd name="T85" fmla="*/ 274995 h 290153"/>
              <a:gd name="T86" fmla="*/ 92699 w 272690"/>
              <a:gd name="T87" fmla="*/ 290873 h 290153"/>
              <a:gd name="T88" fmla="*/ 76828 w 272690"/>
              <a:gd name="T89" fmla="*/ 243236 h 290153"/>
              <a:gd name="T90" fmla="*/ 76828 w 272690"/>
              <a:gd name="T91" fmla="*/ 82642 h 290153"/>
              <a:gd name="T92" fmla="*/ 92699 w 272690"/>
              <a:gd name="T93" fmla="*/ 35005 h 290153"/>
              <a:gd name="T94" fmla="*/ 135262 w 272690"/>
              <a:gd name="T95" fmla="*/ 22013 h 290153"/>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72690" h="290153">
                <a:moveTo>
                  <a:pt x="126567" y="239713"/>
                </a:moveTo>
                <a:lnTo>
                  <a:pt x="244547" y="239713"/>
                </a:lnTo>
                <a:cubicBezTo>
                  <a:pt x="246712" y="239713"/>
                  <a:pt x="248876" y="241545"/>
                  <a:pt x="248876" y="244109"/>
                </a:cubicBezTo>
                <a:cubicBezTo>
                  <a:pt x="248876" y="246307"/>
                  <a:pt x="246712" y="248872"/>
                  <a:pt x="244547" y="248872"/>
                </a:cubicBezTo>
                <a:lnTo>
                  <a:pt x="126567" y="248872"/>
                </a:lnTo>
                <a:cubicBezTo>
                  <a:pt x="124402" y="248872"/>
                  <a:pt x="122237" y="246307"/>
                  <a:pt x="122237" y="244109"/>
                </a:cubicBezTo>
                <a:cubicBezTo>
                  <a:pt x="122237" y="241545"/>
                  <a:pt x="124402" y="239713"/>
                  <a:pt x="126567" y="239713"/>
                </a:cubicBezTo>
                <a:close/>
                <a:moveTo>
                  <a:pt x="165016" y="198438"/>
                </a:moveTo>
                <a:lnTo>
                  <a:pt x="244558" y="198438"/>
                </a:lnTo>
                <a:cubicBezTo>
                  <a:pt x="246718" y="198438"/>
                  <a:pt x="248877" y="200636"/>
                  <a:pt x="248877" y="203200"/>
                </a:cubicBezTo>
                <a:cubicBezTo>
                  <a:pt x="248877" y="205765"/>
                  <a:pt x="246718" y="207596"/>
                  <a:pt x="244558" y="207596"/>
                </a:cubicBezTo>
                <a:lnTo>
                  <a:pt x="165016" y="207596"/>
                </a:lnTo>
                <a:cubicBezTo>
                  <a:pt x="162497" y="207596"/>
                  <a:pt x="160337" y="205765"/>
                  <a:pt x="160337" y="203200"/>
                </a:cubicBezTo>
                <a:cubicBezTo>
                  <a:pt x="160337" y="200636"/>
                  <a:pt x="162497" y="198438"/>
                  <a:pt x="165016" y="198438"/>
                </a:cubicBezTo>
                <a:close/>
                <a:moveTo>
                  <a:pt x="174531" y="158750"/>
                </a:moveTo>
                <a:lnTo>
                  <a:pt x="244568" y="158750"/>
                </a:lnTo>
                <a:cubicBezTo>
                  <a:pt x="246723" y="158750"/>
                  <a:pt x="248878" y="160655"/>
                  <a:pt x="248878" y="163322"/>
                </a:cubicBezTo>
                <a:cubicBezTo>
                  <a:pt x="248878" y="165608"/>
                  <a:pt x="246723" y="167894"/>
                  <a:pt x="244568" y="167894"/>
                </a:cubicBezTo>
                <a:lnTo>
                  <a:pt x="174531" y="167894"/>
                </a:lnTo>
                <a:cubicBezTo>
                  <a:pt x="171658" y="167894"/>
                  <a:pt x="169862" y="165608"/>
                  <a:pt x="169862" y="163322"/>
                </a:cubicBezTo>
                <a:cubicBezTo>
                  <a:pt x="169862" y="160655"/>
                  <a:pt x="171658" y="158750"/>
                  <a:pt x="174531" y="158750"/>
                </a:cubicBezTo>
                <a:close/>
                <a:moveTo>
                  <a:pt x="57219" y="124903"/>
                </a:moveTo>
                <a:cubicBezTo>
                  <a:pt x="59005" y="123825"/>
                  <a:pt x="61504" y="124544"/>
                  <a:pt x="63289" y="126701"/>
                </a:cubicBezTo>
                <a:cubicBezTo>
                  <a:pt x="64360" y="128859"/>
                  <a:pt x="64003" y="131016"/>
                  <a:pt x="61504" y="132814"/>
                </a:cubicBezTo>
                <a:cubicBezTo>
                  <a:pt x="51507" y="139286"/>
                  <a:pt x="45080" y="150792"/>
                  <a:pt x="45080" y="163017"/>
                </a:cubicBezTo>
                <a:cubicBezTo>
                  <a:pt x="45080" y="182793"/>
                  <a:pt x="61147" y="198614"/>
                  <a:pt x="80426" y="198614"/>
                </a:cubicBezTo>
                <a:cubicBezTo>
                  <a:pt x="100420" y="198614"/>
                  <a:pt x="116129" y="182793"/>
                  <a:pt x="116129" y="163017"/>
                </a:cubicBezTo>
                <a:cubicBezTo>
                  <a:pt x="116129" y="150792"/>
                  <a:pt x="110060" y="139286"/>
                  <a:pt x="99349" y="132814"/>
                </a:cubicBezTo>
                <a:cubicBezTo>
                  <a:pt x="97564" y="131016"/>
                  <a:pt x="96492" y="128859"/>
                  <a:pt x="97921" y="126701"/>
                </a:cubicBezTo>
                <a:cubicBezTo>
                  <a:pt x="98992" y="124544"/>
                  <a:pt x="101848" y="123825"/>
                  <a:pt x="103990" y="124903"/>
                </a:cubicBezTo>
                <a:cubicBezTo>
                  <a:pt x="117200" y="133173"/>
                  <a:pt x="125055" y="147556"/>
                  <a:pt x="125055" y="163017"/>
                </a:cubicBezTo>
                <a:cubicBezTo>
                  <a:pt x="125055" y="187827"/>
                  <a:pt x="105061" y="207603"/>
                  <a:pt x="80426" y="207603"/>
                </a:cubicBezTo>
                <a:cubicBezTo>
                  <a:pt x="56148" y="207603"/>
                  <a:pt x="36512" y="187827"/>
                  <a:pt x="36512" y="163017"/>
                </a:cubicBezTo>
                <a:cubicBezTo>
                  <a:pt x="36512" y="147556"/>
                  <a:pt x="44009" y="133173"/>
                  <a:pt x="57219" y="124903"/>
                </a:cubicBezTo>
                <a:close/>
                <a:moveTo>
                  <a:pt x="165016" y="117475"/>
                </a:moveTo>
                <a:lnTo>
                  <a:pt x="244558" y="117475"/>
                </a:lnTo>
                <a:cubicBezTo>
                  <a:pt x="246718" y="117475"/>
                  <a:pt x="248877" y="118999"/>
                  <a:pt x="248877" y="121666"/>
                </a:cubicBezTo>
                <a:cubicBezTo>
                  <a:pt x="248877" y="124714"/>
                  <a:pt x="246718" y="126619"/>
                  <a:pt x="244558" y="126619"/>
                </a:cubicBezTo>
                <a:lnTo>
                  <a:pt x="165016" y="126619"/>
                </a:lnTo>
                <a:cubicBezTo>
                  <a:pt x="162497" y="126619"/>
                  <a:pt x="160337" y="124714"/>
                  <a:pt x="160337" y="121666"/>
                </a:cubicBezTo>
                <a:cubicBezTo>
                  <a:pt x="160337" y="118999"/>
                  <a:pt x="162497" y="117475"/>
                  <a:pt x="165016" y="117475"/>
                </a:cubicBezTo>
                <a:close/>
                <a:moveTo>
                  <a:pt x="80391" y="111125"/>
                </a:moveTo>
                <a:cubicBezTo>
                  <a:pt x="83058" y="111125"/>
                  <a:pt x="85344" y="113279"/>
                  <a:pt x="85344" y="115793"/>
                </a:cubicBezTo>
                <a:lnTo>
                  <a:pt x="85344" y="136620"/>
                </a:lnTo>
                <a:cubicBezTo>
                  <a:pt x="85344" y="139133"/>
                  <a:pt x="83058" y="140929"/>
                  <a:pt x="80391" y="140929"/>
                </a:cubicBezTo>
                <a:cubicBezTo>
                  <a:pt x="77724" y="140929"/>
                  <a:pt x="76200" y="139133"/>
                  <a:pt x="76200" y="136620"/>
                </a:cubicBezTo>
                <a:lnTo>
                  <a:pt x="76200" y="115793"/>
                </a:lnTo>
                <a:cubicBezTo>
                  <a:pt x="76200" y="113279"/>
                  <a:pt x="77724" y="111125"/>
                  <a:pt x="80391" y="111125"/>
                </a:cubicBezTo>
                <a:close/>
                <a:moveTo>
                  <a:pt x="80584" y="90718"/>
                </a:moveTo>
                <a:cubicBezTo>
                  <a:pt x="41011" y="90718"/>
                  <a:pt x="8993" y="123117"/>
                  <a:pt x="8993" y="162716"/>
                </a:cubicBezTo>
                <a:cubicBezTo>
                  <a:pt x="8993" y="202315"/>
                  <a:pt x="41011" y="234354"/>
                  <a:pt x="80584" y="234354"/>
                </a:cubicBezTo>
                <a:cubicBezTo>
                  <a:pt x="120156" y="234354"/>
                  <a:pt x="152534" y="202315"/>
                  <a:pt x="152534" y="162716"/>
                </a:cubicBezTo>
                <a:cubicBezTo>
                  <a:pt x="152534" y="123117"/>
                  <a:pt x="120156" y="90718"/>
                  <a:pt x="80584" y="90718"/>
                </a:cubicBezTo>
                <a:close/>
                <a:moveTo>
                  <a:pt x="126567" y="76200"/>
                </a:moveTo>
                <a:lnTo>
                  <a:pt x="244547" y="76200"/>
                </a:lnTo>
                <a:cubicBezTo>
                  <a:pt x="246712" y="76200"/>
                  <a:pt x="248876" y="78486"/>
                  <a:pt x="248876" y="81153"/>
                </a:cubicBezTo>
                <a:cubicBezTo>
                  <a:pt x="248876" y="83820"/>
                  <a:pt x="246712" y="85344"/>
                  <a:pt x="244547" y="85344"/>
                </a:cubicBezTo>
                <a:lnTo>
                  <a:pt x="126567" y="85344"/>
                </a:lnTo>
                <a:cubicBezTo>
                  <a:pt x="124402" y="85344"/>
                  <a:pt x="122237" y="83820"/>
                  <a:pt x="122237" y="81153"/>
                </a:cubicBezTo>
                <a:cubicBezTo>
                  <a:pt x="122237" y="78486"/>
                  <a:pt x="124402" y="76200"/>
                  <a:pt x="126567" y="76200"/>
                </a:cubicBezTo>
                <a:close/>
                <a:moveTo>
                  <a:pt x="92455" y="43919"/>
                </a:moveTo>
                <a:cubicBezTo>
                  <a:pt x="88498" y="43919"/>
                  <a:pt x="85260" y="46799"/>
                  <a:pt x="85260" y="51119"/>
                </a:cubicBezTo>
                <a:lnTo>
                  <a:pt x="85260" y="82438"/>
                </a:lnTo>
                <a:cubicBezTo>
                  <a:pt x="127352" y="84598"/>
                  <a:pt x="161168" y="119517"/>
                  <a:pt x="161168" y="162716"/>
                </a:cubicBezTo>
                <a:cubicBezTo>
                  <a:pt x="161168" y="205915"/>
                  <a:pt x="127352" y="240834"/>
                  <a:pt x="85260" y="242634"/>
                </a:cubicBezTo>
                <a:lnTo>
                  <a:pt x="85260" y="274314"/>
                </a:lnTo>
                <a:cubicBezTo>
                  <a:pt x="85260" y="278274"/>
                  <a:pt x="88498" y="281513"/>
                  <a:pt x="92455" y="281513"/>
                </a:cubicBezTo>
                <a:lnTo>
                  <a:pt x="256502" y="281513"/>
                </a:lnTo>
                <a:cubicBezTo>
                  <a:pt x="260459" y="281513"/>
                  <a:pt x="263697" y="278274"/>
                  <a:pt x="263697" y="274314"/>
                </a:cubicBezTo>
                <a:lnTo>
                  <a:pt x="263697" y="51119"/>
                </a:lnTo>
                <a:cubicBezTo>
                  <a:pt x="263697" y="46799"/>
                  <a:pt x="260459" y="43919"/>
                  <a:pt x="256502" y="43919"/>
                </a:cubicBezTo>
                <a:lnTo>
                  <a:pt x="92455" y="43919"/>
                </a:lnTo>
                <a:close/>
                <a:moveTo>
                  <a:pt x="156851" y="8640"/>
                </a:moveTo>
                <a:cubicBezTo>
                  <a:pt x="150016" y="8640"/>
                  <a:pt x="143900" y="14759"/>
                  <a:pt x="143900" y="21959"/>
                </a:cubicBezTo>
                <a:lnTo>
                  <a:pt x="143900" y="34919"/>
                </a:lnTo>
                <a:lnTo>
                  <a:pt x="205058" y="34919"/>
                </a:lnTo>
                <a:lnTo>
                  <a:pt x="205058" y="21959"/>
                </a:lnTo>
                <a:cubicBezTo>
                  <a:pt x="205058" y="14759"/>
                  <a:pt x="198942" y="8640"/>
                  <a:pt x="192107" y="8640"/>
                </a:cubicBezTo>
                <a:lnTo>
                  <a:pt x="156851" y="8640"/>
                </a:lnTo>
                <a:close/>
                <a:moveTo>
                  <a:pt x="156851" y="0"/>
                </a:moveTo>
                <a:lnTo>
                  <a:pt x="192107" y="0"/>
                </a:lnTo>
                <a:cubicBezTo>
                  <a:pt x="204338" y="0"/>
                  <a:pt x="214051" y="9720"/>
                  <a:pt x="214051" y="21959"/>
                </a:cubicBezTo>
                <a:lnTo>
                  <a:pt x="214051" y="34919"/>
                </a:lnTo>
                <a:lnTo>
                  <a:pt x="256502" y="34919"/>
                </a:lnTo>
                <a:cubicBezTo>
                  <a:pt x="265495" y="34919"/>
                  <a:pt x="272690" y="42479"/>
                  <a:pt x="272690" y="51119"/>
                </a:cubicBezTo>
                <a:lnTo>
                  <a:pt x="272690" y="274314"/>
                </a:lnTo>
                <a:cubicBezTo>
                  <a:pt x="272690" y="282593"/>
                  <a:pt x="265495" y="290153"/>
                  <a:pt x="256502" y="290153"/>
                </a:cubicBezTo>
                <a:lnTo>
                  <a:pt x="92455" y="290153"/>
                </a:lnTo>
                <a:cubicBezTo>
                  <a:pt x="83462" y="290153"/>
                  <a:pt x="76626" y="282593"/>
                  <a:pt x="76626" y="274314"/>
                </a:cubicBezTo>
                <a:lnTo>
                  <a:pt x="76626" y="242634"/>
                </a:lnTo>
                <a:cubicBezTo>
                  <a:pt x="33816" y="240834"/>
                  <a:pt x="0" y="205915"/>
                  <a:pt x="0" y="162716"/>
                </a:cubicBezTo>
                <a:cubicBezTo>
                  <a:pt x="0" y="119517"/>
                  <a:pt x="33816" y="84598"/>
                  <a:pt x="76626" y="82438"/>
                </a:cubicBezTo>
                <a:lnTo>
                  <a:pt x="76626" y="51119"/>
                </a:lnTo>
                <a:cubicBezTo>
                  <a:pt x="76626" y="42479"/>
                  <a:pt x="83462" y="34919"/>
                  <a:pt x="92455" y="34919"/>
                </a:cubicBezTo>
                <a:lnTo>
                  <a:pt x="134906" y="34919"/>
                </a:lnTo>
                <a:lnTo>
                  <a:pt x="134906" y="21959"/>
                </a:lnTo>
                <a:cubicBezTo>
                  <a:pt x="134906" y="9720"/>
                  <a:pt x="144620" y="0"/>
                  <a:pt x="15685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2" name="TextBox 81">
            <a:extLst>
              <a:ext uri="{FF2B5EF4-FFF2-40B4-BE49-F238E27FC236}">
                <a16:creationId xmlns:a16="http://schemas.microsoft.com/office/drawing/2014/main" id="{6D476CBB-D124-3046-A6FA-F7B3E5B4DFEF}"/>
              </a:ext>
            </a:extLst>
          </p:cNvPr>
          <p:cNvSpPr txBox="1"/>
          <p:nvPr/>
        </p:nvSpPr>
        <p:spPr>
          <a:xfrm>
            <a:off x="3782769" y="7602497"/>
            <a:ext cx="203773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ANALYZE</a:t>
            </a:r>
          </a:p>
        </p:txBody>
      </p:sp>
      <p:sp>
        <p:nvSpPr>
          <p:cNvPr id="83" name="TextBox 82">
            <a:extLst>
              <a:ext uri="{FF2B5EF4-FFF2-40B4-BE49-F238E27FC236}">
                <a16:creationId xmlns:a16="http://schemas.microsoft.com/office/drawing/2014/main" id="{15A7C5DF-211F-3F45-BFF1-2FBB4CFA2B82}"/>
              </a:ext>
            </a:extLst>
          </p:cNvPr>
          <p:cNvSpPr txBox="1"/>
          <p:nvPr/>
        </p:nvSpPr>
        <p:spPr>
          <a:xfrm>
            <a:off x="7467555" y="7583464"/>
            <a:ext cx="2050561"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IMPROVE</a:t>
            </a:r>
          </a:p>
        </p:txBody>
      </p:sp>
      <p:sp>
        <p:nvSpPr>
          <p:cNvPr id="84" name="TextBox 83">
            <a:extLst>
              <a:ext uri="{FF2B5EF4-FFF2-40B4-BE49-F238E27FC236}">
                <a16:creationId xmlns:a16="http://schemas.microsoft.com/office/drawing/2014/main" id="{93F30F70-C4B4-0F4E-851B-B188C4D0AA38}"/>
              </a:ext>
            </a:extLst>
          </p:cNvPr>
          <p:cNvSpPr txBox="1"/>
          <p:nvPr/>
        </p:nvSpPr>
        <p:spPr>
          <a:xfrm>
            <a:off x="10905460" y="7602497"/>
            <a:ext cx="256672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STRUCTURE</a:t>
            </a:r>
          </a:p>
        </p:txBody>
      </p:sp>
      <p:sp>
        <p:nvSpPr>
          <p:cNvPr id="85" name="TextBox 84">
            <a:extLst>
              <a:ext uri="{FF2B5EF4-FFF2-40B4-BE49-F238E27FC236}">
                <a16:creationId xmlns:a16="http://schemas.microsoft.com/office/drawing/2014/main" id="{E1411B03-D016-DE4E-A130-583CAEA70A91}"/>
              </a:ext>
            </a:extLst>
          </p:cNvPr>
          <p:cNvSpPr txBox="1"/>
          <p:nvPr/>
        </p:nvSpPr>
        <p:spPr>
          <a:xfrm>
            <a:off x="14935687" y="7602497"/>
            <a:ext cx="1893468"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LAUNCH</a:t>
            </a:r>
          </a:p>
        </p:txBody>
      </p:sp>
      <p:sp>
        <p:nvSpPr>
          <p:cNvPr id="86" name="TextBox 85">
            <a:extLst>
              <a:ext uri="{FF2B5EF4-FFF2-40B4-BE49-F238E27FC236}">
                <a16:creationId xmlns:a16="http://schemas.microsoft.com/office/drawing/2014/main" id="{96076F0D-6AB5-204E-96E5-DCCFFAA21357}"/>
              </a:ext>
            </a:extLst>
          </p:cNvPr>
          <p:cNvSpPr txBox="1"/>
          <p:nvPr/>
        </p:nvSpPr>
        <p:spPr>
          <a:xfrm>
            <a:off x="18538711" y="7602497"/>
            <a:ext cx="2074607"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SUCCESS</a:t>
            </a:r>
          </a:p>
        </p:txBody>
      </p:sp>
      <p:sp>
        <p:nvSpPr>
          <p:cNvPr id="87" name="Subtitle 2">
            <a:extLst>
              <a:ext uri="{FF2B5EF4-FFF2-40B4-BE49-F238E27FC236}">
                <a16:creationId xmlns:a16="http://schemas.microsoft.com/office/drawing/2014/main" id="{3603B5D0-83FD-3B46-8180-870B84FC3A85}"/>
              </a:ext>
            </a:extLst>
          </p:cNvPr>
          <p:cNvSpPr txBox="1">
            <a:spLocks/>
          </p:cNvSpPr>
          <p:nvPr/>
        </p:nvSpPr>
        <p:spPr>
          <a:xfrm>
            <a:off x="2990698" y="10085943"/>
            <a:ext cx="3603949"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88" name="Subtitle 2">
            <a:extLst>
              <a:ext uri="{FF2B5EF4-FFF2-40B4-BE49-F238E27FC236}">
                <a16:creationId xmlns:a16="http://schemas.microsoft.com/office/drawing/2014/main" id="{C05AE79B-F526-334D-BA26-EC76C9D67483}"/>
              </a:ext>
            </a:extLst>
          </p:cNvPr>
          <p:cNvSpPr txBox="1">
            <a:spLocks/>
          </p:cNvSpPr>
          <p:nvPr/>
        </p:nvSpPr>
        <p:spPr>
          <a:xfrm>
            <a:off x="6693256" y="10085943"/>
            <a:ext cx="3603949"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89" name="Subtitle 2">
            <a:extLst>
              <a:ext uri="{FF2B5EF4-FFF2-40B4-BE49-F238E27FC236}">
                <a16:creationId xmlns:a16="http://schemas.microsoft.com/office/drawing/2014/main" id="{40EEA99E-6763-024D-8BC6-3B90CF2D7CCA}"/>
              </a:ext>
            </a:extLst>
          </p:cNvPr>
          <p:cNvSpPr txBox="1">
            <a:spLocks/>
          </p:cNvSpPr>
          <p:nvPr/>
        </p:nvSpPr>
        <p:spPr>
          <a:xfrm>
            <a:off x="10404591" y="10085943"/>
            <a:ext cx="3603949"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91" name="Subtitle 2">
            <a:extLst>
              <a:ext uri="{FF2B5EF4-FFF2-40B4-BE49-F238E27FC236}">
                <a16:creationId xmlns:a16="http://schemas.microsoft.com/office/drawing/2014/main" id="{133498B5-95CF-EC41-9BFE-C34B54C2301C}"/>
              </a:ext>
            </a:extLst>
          </p:cNvPr>
          <p:cNvSpPr txBox="1">
            <a:spLocks/>
          </p:cNvSpPr>
          <p:nvPr/>
        </p:nvSpPr>
        <p:spPr>
          <a:xfrm>
            <a:off x="14098185" y="10085943"/>
            <a:ext cx="3603949"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92" name="Subtitle 2">
            <a:extLst>
              <a:ext uri="{FF2B5EF4-FFF2-40B4-BE49-F238E27FC236}">
                <a16:creationId xmlns:a16="http://schemas.microsoft.com/office/drawing/2014/main" id="{0C04C459-1C80-4E4F-82FC-63886AFFA330}"/>
              </a:ext>
            </a:extLst>
          </p:cNvPr>
          <p:cNvSpPr txBox="1">
            <a:spLocks/>
          </p:cNvSpPr>
          <p:nvPr/>
        </p:nvSpPr>
        <p:spPr>
          <a:xfrm>
            <a:off x="17774037" y="10085943"/>
            <a:ext cx="3603949" cy="158998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bg1"/>
                </a:solidFill>
                <a:latin typeface="Lato Light" panose="020F0502020204030203" pitchFamily="34" charset="0"/>
                <a:ea typeface="Lato Light" panose="020F0502020204030203" pitchFamily="34" charset="0"/>
                <a:cs typeface="Mukta ExtraLight" panose="020B0000000000000000" pitchFamily="34" charset="77"/>
              </a:rPr>
              <a:t>A good business plan starts with an executive summary</a:t>
            </a:r>
          </a:p>
        </p:txBody>
      </p:sp>
      <p:sp>
        <p:nvSpPr>
          <p:cNvPr id="48" name="TextBox 47">
            <a:extLst>
              <a:ext uri="{FF2B5EF4-FFF2-40B4-BE49-F238E27FC236}">
                <a16:creationId xmlns:a16="http://schemas.microsoft.com/office/drawing/2014/main" id="{5A62BB81-28A7-8F40-8E45-63813A1F83A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49" name="TextBox 48">
            <a:extLst>
              <a:ext uri="{FF2B5EF4-FFF2-40B4-BE49-F238E27FC236}">
                <a16:creationId xmlns:a16="http://schemas.microsoft.com/office/drawing/2014/main" id="{53DE6728-89C5-974F-A862-F01C4A8A214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412238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ardrop 1">
            <a:extLst>
              <a:ext uri="{FF2B5EF4-FFF2-40B4-BE49-F238E27FC236}">
                <a16:creationId xmlns:a16="http://schemas.microsoft.com/office/drawing/2014/main" id="{B664FE68-DB2B-F146-9078-65A2CC6FEECB}"/>
              </a:ext>
            </a:extLst>
          </p:cNvPr>
          <p:cNvSpPr/>
          <p:nvPr/>
        </p:nvSpPr>
        <p:spPr>
          <a:xfrm rot="13500000">
            <a:off x="4789833" y="4109856"/>
            <a:ext cx="4018503" cy="4018503"/>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3" name="Teardrop 2">
            <a:extLst>
              <a:ext uri="{FF2B5EF4-FFF2-40B4-BE49-F238E27FC236}">
                <a16:creationId xmlns:a16="http://schemas.microsoft.com/office/drawing/2014/main" id="{9BA5D403-29E6-304F-ACD6-5EF2DF94B317}"/>
              </a:ext>
            </a:extLst>
          </p:cNvPr>
          <p:cNvSpPr/>
          <p:nvPr/>
        </p:nvSpPr>
        <p:spPr>
          <a:xfrm rot="2700000">
            <a:off x="8332209" y="4109856"/>
            <a:ext cx="4018503" cy="4018503"/>
          </a:xfrm>
          <a:prstGeom prst="teardrop">
            <a:avLst/>
          </a:pr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4" name="Teardrop 3">
            <a:extLst>
              <a:ext uri="{FF2B5EF4-FFF2-40B4-BE49-F238E27FC236}">
                <a16:creationId xmlns:a16="http://schemas.microsoft.com/office/drawing/2014/main" id="{EEE9F83F-778D-5F43-802E-2815DC73AC12}"/>
              </a:ext>
            </a:extLst>
          </p:cNvPr>
          <p:cNvSpPr/>
          <p:nvPr/>
        </p:nvSpPr>
        <p:spPr>
          <a:xfrm rot="2700000">
            <a:off x="11874584" y="4109856"/>
            <a:ext cx="4018503" cy="4018503"/>
          </a:xfrm>
          <a:prstGeom prst="teardrop">
            <a:avLst/>
          </a:prstGeom>
          <a:solidFill>
            <a:schemeClr val="accent4">
              <a:alpha val="8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5" name="Teardrop 4">
            <a:extLst>
              <a:ext uri="{FF2B5EF4-FFF2-40B4-BE49-F238E27FC236}">
                <a16:creationId xmlns:a16="http://schemas.microsoft.com/office/drawing/2014/main" id="{6D5C28C3-BB46-0440-9B9F-70D2209A93D8}"/>
              </a:ext>
            </a:extLst>
          </p:cNvPr>
          <p:cNvSpPr/>
          <p:nvPr/>
        </p:nvSpPr>
        <p:spPr>
          <a:xfrm rot="2700000">
            <a:off x="15416959" y="4109856"/>
            <a:ext cx="4018503" cy="4018503"/>
          </a:xfrm>
          <a:prstGeom prst="teardrop">
            <a:avLst/>
          </a:prstGeom>
          <a:solidFill>
            <a:schemeClr val="accent5">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dirty="0">
              <a:latin typeface="Lato Light" panose="020F0502020204030203" pitchFamily="34" charset="0"/>
            </a:endParaRPr>
          </a:p>
        </p:txBody>
      </p:sp>
      <p:sp>
        <p:nvSpPr>
          <p:cNvPr id="27" name="Freeform 957">
            <a:extLst>
              <a:ext uri="{FF2B5EF4-FFF2-40B4-BE49-F238E27FC236}">
                <a16:creationId xmlns:a16="http://schemas.microsoft.com/office/drawing/2014/main" id="{51F52BCC-4F2E-2A4B-BB91-A75EBB5867B5}"/>
              </a:ext>
            </a:extLst>
          </p:cNvPr>
          <p:cNvSpPr>
            <a:spLocks noChangeAspect="1" noChangeArrowheads="1"/>
          </p:cNvSpPr>
          <p:nvPr/>
        </p:nvSpPr>
        <p:spPr bwMode="auto">
          <a:xfrm>
            <a:off x="6273810" y="5709228"/>
            <a:ext cx="863192" cy="792048"/>
          </a:xfrm>
          <a:custGeom>
            <a:avLst/>
            <a:gdLst>
              <a:gd name="T0" fmla="*/ 225677 w 288440"/>
              <a:gd name="T1" fmla="*/ 233625 h 264755"/>
              <a:gd name="T2" fmla="*/ 216502 w 288440"/>
              <a:gd name="T3" fmla="*/ 233625 h 264755"/>
              <a:gd name="T4" fmla="*/ 69594 w 288440"/>
              <a:gd name="T5" fmla="*/ 229217 h 264755"/>
              <a:gd name="T6" fmla="*/ 69594 w 288440"/>
              <a:gd name="T7" fmla="*/ 238401 h 264755"/>
              <a:gd name="T8" fmla="*/ 69594 w 288440"/>
              <a:gd name="T9" fmla="*/ 229217 h 264755"/>
              <a:gd name="T10" fmla="*/ 195801 w 288440"/>
              <a:gd name="T11" fmla="*/ 232221 h 264755"/>
              <a:gd name="T12" fmla="*/ 245692 w 288440"/>
              <a:gd name="T13" fmla="*/ 232221 h 264755"/>
              <a:gd name="T14" fmla="*/ 68541 w 288440"/>
              <a:gd name="T15" fmla="*/ 207911 h 264755"/>
              <a:gd name="T16" fmla="*/ 68541 w 288440"/>
              <a:gd name="T17" fmla="*/ 256889 h 264755"/>
              <a:gd name="T18" fmla="*/ 68541 w 288440"/>
              <a:gd name="T19" fmla="*/ 207911 h 264755"/>
              <a:gd name="T20" fmla="*/ 102163 w 288440"/>
              <a:gd name="T21" fmla="*/ 227932 h 264755"/>
              <a:gd name="T22" fmla="*/ 220747 w 288440"/>
              <a:gd name="T23" fmla="*/ 198973 h 264755"/>
              <a:gd name="T24" fmla="*/ 220747 w 288440"/>
              <a:gd name="T25" fmla="*/ 265469 h 264755"/>
              <a:gd name="T26" fmla="*/ 102163 w 288440"/>
              <a:gd name="T27" fmla="*/ 236869 h 264755"/>
              <a:gd name="T28" fmla="*/ 34919 w 288440"/>
              <a:gd name="T29" fmla="*/ 232221 h 264755"/>
              <a:gd name="T30" fmla="*/ 93974 w 288440"/>
              <a:gd name="T31" fmla="*/ 145907 h 264755"/>
              <a:gd name="T32" fmla="*/ 37877 w 288440"/>
              <a:gd name="T33" fmla="*/ 158941 h 264755"/>
              <a:gd name="T34" fmla="*/ 99041 w 288440"/>
              <a:gd name="T35" fmla="*/ 175595 h 264755"/>
              <a:gd name="T36" fmla="*/ 171787 w 288440"/>
              <a:gd name="T37" fmla="*/ 141563 h 264755"/>
              <a:gd name="T38" fmla="*/ 108089 w 288440"/>
              <a:gd name="T39" fmla="*/ 175595 h 264755"/>
              <a:gd name="T40" fmla="*/ 171787 w 288440"/>
              <a:gd name="T41" fmla="*/ 141563 h 264755"/>
              <a:gd name="T42" fmla="*/ 180836 w 288440"/>
              <a:gd name="T43" fmla="*/ 141201 h 264755"/>
              <a:gd name="T44" fmla="*/ 221008 w 288440"/>
              <a:gd name="T45" fmla="*/ 175595 h 264755"/>
              <a:gd name="T46" fmla="*/ 245981 w 288440"/>
              <a:gd name="T47" fmla="*/ 137943 h 264755"/>
              <a:gd name="T48" fmla="*/ 21953 w 288440"/>
              <a:gd name="T49" fmla="*/ 112960 h 264755"/>
              <a:gd name="T50" fmla="*/ 92889 w 288440"/>
              <a:gd name="T51" fmla="*/ 137219 h 264755"/>
              <a:gd name="T52" fmla="*/ 168168 w 288440"/>
              <a:gd name="T53" fmla="*/ 98478 h 264755"/>
              <a:gd name="T54" fmla="*/ 101575 w 288440"/>
              <a:gd name="T55" fmla="*/ 136495 h 264755"/>
              <a:gd name="T56" fmla="*/ 168168 w 288440"/>
              <a:gd name="T57" fmla="*/ 98478 h 264755"/>
              <a:gd name="T58" fmla="*/ 176854 w 288440"/>
              <a:gd name="T59" fmla="*/ 97754 h 264755"/>
              <a:gd name="T60" fmla="*/ 245981 w 288440"/>
              <a:gd name="T61" fmla="*/ 128891 h 264755"/>
              <a:gd name="T62" fmla="*/ 81307 w 288440"/>
              <a:gd name="T63" fmla="*/ 68428 h 264755"/>
              <a:gd name="T64" fmla="*/ 19057 w 288440"/>
              <a:gd name="T65" fmla="*/ 104271 h 264755"/>
              <a:gd name="T66" fmla="*/ 81307 w 288440"/>
              <a:gd name="T67" fmla="*/ 68428 h 264755"/>
              <a:gd name="T68" fmla="*/ 89994 w 288440"/>
              <a:gd name="T69" fmla="*/ 66979 h 264755"/>
              <a:gd name="T70" fmla="*/ 167445 w 288440"/>
              <a:gd name="T71" fmla="*/ 90151 h 264755"/>
              <a:gd name="T72" fmla="*/ 245981 w 288440"/>
              <a:gd name="T73" fmla="*/ 44533 h 264755"/>
              <a:gd name="T74" fmla="*/ 176130 w 288440"/>
              <a:gd name="T75" fmla="*/ 89065 h 264755"/>
              <a:gd name="T76" fmla="*/ 245981 w 288440"/>
              <a:gd name="T77" fmla="*/ 44533 h 264755"/>
              <a:gd name="T78" fmla="*/ 289411 w 288440"/>
              <a:gd name="T79" fmla="*/ 4345 h 264755"/>
              <a:gd name="T80" fmla="*/ 254667 w 288440"/>
              <a:gd name="T81" fmla="*/ 39827 h 264755"/>
              <a:gd name="T82" fmla="*/ 221008 w 288440"/>
              <a:gd name="T83" fmla="*/ 184285 h 264755"/>
              <a:gd name="T84" fmla="*/ 29914 w 288440"/>
              <a:gd name="T85" fmla="*/ 161838 h 264755"/>
              <a:gd name="T86" fmla="*/ 599 w 288440"/>
              <a:gd name="T87" fmla="*/ 72411 h 264755"/>
              <a:gd name="T88" fmla="*/ 245981 w 288440"/>
              <a:gd name="T89" fmla="*/ 35482 h 2647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8440" h="264755">
                <a:moveTo>
                  <a:pt x="220348" y="228600"/>
                </a:moveTo>
                <a:cubicBezTo>
                  <a:pt x="223015" y="228600"/>
                  <a:pt x="224920" y="230432"/>
                  <a:pt x="224920" y="232996"/>
                </a:cubicBezTo>
                <a:cubicBezTo>
                  <a:pt x="224920" y="235561"/>
                  <a:pt x="223015" y="237759"/>
                  <a:pt x="220348" y="237759"/>
                </a:cubicBezTo>
                <a:cubicBezTo>
                  <a:pt x="217681" y="237759"/>
                  <a:pt x="215776" y="235561"/>
                  <a:pt x="215776" y="232996"/>
                </a:cubicBezTo>
                <a:cubicBezTo>
                  <a:pt x="215776" y="230432"/>
                  <a:pt x="217681" y="228600"/>
                  <a:pt x="220348" y="228600"/>
                </a:cubicBezTo>
                <a:close/>
                <a:moveTo>
                  <a:pt x="69360" y="228600"/>
                </a:moveTo>
                <a:cubicBezTo>
                  <a:pt x="71925" y="228600"/>
                  <a:pt x="74123" y="230432"/>
                  <a:pt x="74123" y="232996"/>
                </a:cubicBezTo>
                <a:cubicBezTo>
                  <a:pt x="74123" y="235561"/>
                  <a:pt x="71925" y="237759"/>
                  <a:pt x="69360" y="237759"/>
                </a:cubicBezTo>
                <a:cubicBezTo>
                  <a:pt x="66796" y="237759"/>
                  <a:pt x="64964" y="235561"/>
                  <a:pt x="64964" y="232996"/>
                </a:cubicBezTo>
                <a:cubicBezTo>
                  <a:pt x="64964" y="230432"/>
                  <a:pt x="66796" y="228600"/>
                  <a:pt x="69360" y="228600"/>
                </a:cubicBezTo>
                <a:close/>
                <a:moveTo>
                  <a:pt x="220006" y="207351"/>
                </a:moveTo>
                <a:cubicBezTo>
                  <a:pt x="206314" y="207351"/>
                  <a:pt x="195144" y="218047"/>
                  <a:pt x="195144" y="231596"/>
                </a:cubicBezTo>
                <a:cubicBezTo>
                  <a:pt x="195144" y="245145"/>
                  <a:pt x="206314" y="256198"/>
                  <a:pt x="220006" y="256198"/>
                </a:cubicBezTo>
                <a:cubicBezTo>
                  <a:pt x="233338" y="256198"/>
                  <a:pt x="244868" y="245145"/>
                  <a:pt x="244868" y="231596"/>
                </a:cubicBezTo>
                <a:cubicBezTo>
                  <a:pt x="244868" y="218047"/>
                  <a:pt x="233338" y="207351"/>
                  <a:pt x="220006" y="207351"/>
                </a:cubicBezTo>
                <a:close/>
                <a:moveTo>
                  <a:pt x="68311" y="207351"/>
                </a:moveTo>
                <a:cubicBezTo>
                  <a:pt x="54979" y="207351"/>
                  <a:pt x="43809" y="218047"/>
                  <a:pt x="43809" y="231596"/>
                </a:cubicBezTo>
                <a:cubicBezTo>
                  <a:pt x="43809" y="245145"/>
                  <a:pt x="54979" y="256198"/>
                  <a:pt x="68311" y="256198"/>
                </a:cubicBezTo>
                <a:cubicBezTo>
                  <a:pt x="82363" y="256198"/>
                  <a:pt x="93173" y="245145"/>
                  <a:pt x="93173" y="231596"/>
                </a:cubicBezTo>
                <a:cubicBezTo>
                  <a:pt x="93173" y="218047"/>
                  <a:pt x="82363" y="207351"/>
                  <a:pt x="68311" y="207351"/>
                </a:cubicBezTo>
                <a:close/>
                <a:moveTo>
                  <a:pt x="68311" y="198437"/>
                </a:moveTo>
                <a:cubicBezTo>
                  <a:pt x="85606" y="198437"/>
                  <a:pt x="99659" y="210916"/>
                  <a:pt x="101821" y="227318"/>
                </a:cubicBezTo>
                <a:lnTo>
                  <a:pt x="186856" y="227318"/>
                </a:lnTo>
                <a:cubicBezTo>
                  <a:pt x="189018" y="210916"/>
                  <a:pt x="203071" y="198437"/>
                  <a:pt x="220006" y="198437"/>
                </a:cubicBezTo>
                <a:cubicBezTo>
                  <a:pt x="238382" y="198437"/>
                  <a:pt x="253516" y="213412"/>
                  <a:pt x="253516" y="231596"/>
                </a:cubicBezTo>
                <a:cubicBezTo>
                  <a:pt x="253516" y="249424"/>
                  <a:pt x="238382" y="264755"/>
                  <a:pt x="220006" y="264755"/>
                </a:cubicBezTo>
                <a:cubicBezTo>
                  <a:pt x="203071" y="264755"/>
                  <a:pt x="189018" y="251920"/>
                  <a:pt x="186856" y="236231"/>
                </a:cubicBezTo>
                <a:lnTo>
                  <a:pt x="101821" y="236231"/>
                </a:lnTo>
                <a:cubicBezTo>
                  <a:pt x="99659" y="251920"/>
                  <a:pt x="85606" y="264755"/>
                  <a:pt x="68311" y="264755"/>
                </a:cubicBezTo>
                <a:cubicBezTo>
                  <a:pt x="49934" y="264755"/>
                  <a:pt x="34801" y="249424"/>
                  <a:pt x="34801" y="231596"/>
                </a:cubicBezTo>
                <a:cubicBezTo>
                  <a:pt x="34801" y="213412"/>
                  <a:pt x="49934" y="198437"/>
                  <a:pt x="68311" y="198437"/>
                </a:cubicBezTo>
                <a:close/>
                <a:moveTo>
                  <a:pt x="93659" y="145515"/>
                </a:moveTo>
                <a:lnTo>
                  <a:pt x="34143" y="148403"/>
                </a:lnTo>
                <a:lnTo>
                  <a:pt x="37750" y="158513"/>
                </a:lnTo>
                <a:cubicBezTo>
                  <a:pt x="40996" y="168624"/>
                  <a:pt x="50375" y="175123"/>
                  <a:pt x="61196" y="175123"/>
                </a:cubicBezTo>
                <a:lnTo>
                  <a:pt x="98709" y="175123"/>
                </a:lnTo>
                <a:lnTo>
                  <a:pt x="93659" y="145515"/>
                </a:lnTo>
                <a:close/>
                <a:moveTo>
                  <a:pt x="171211" y="141182"/>
                </a:moveTo>
                <a:lnTo>
                  <a:pt x="102677" y="144792"/>
                </a:lnTo>
                <a:lnTo>
                  <a:pt x="107727" y="175123"/>
                </a:lnTo>
                <a:lnTo>
                  <a:pt x="174457" y="175123"/>
                </a:lnTo>
                <a:lnTo>
                  <a:pt x="171211" y="141182"/>
                </a:lnTo>
                <a:close/>
                <a:moveTo>
                  <a:pt x="245156" y="137571"/>
                </a:moveTo>
                <a:lnTo>
                  <a:pt x="180229" y="140821"/>
                </a:lnTo>
                <a:lnTo>
                  <a:pt x="183475" y="175123"/>
                </a:lnTo>
                <a:lnTo>
                  <a:pt x="220267" y="175123"/>
                </a:lnTo>
                <a:cubicBezTo>
                  <a:pt x="233613" y="175123"/>
                  <a:pt x="245156" y="164291"/>
                  <a:pt x="245156" y="150570"/>
                </a:cubicBezTo>
                <a:lnTo>
                  <a:pt x="245156" y="137571"/>
                </a:lnTo>
                <a:close/>
                <a:moveTo>
                  <a:pt x="87167" y="106157"/>
                </a:moveTo>
                <a:lnTo>
                  <a:pt x="21879" y="112656"/>
                </a:lnTo>
                <a:lnTo>
                  <a:pt x="31257" y="139737"/>
                </a:lnTo>
                <a:lnTo>
                  <a:pt x="92577" y="136849"/>
                </a:lnTo>
                <a:lnTo>
                  <a:pt x="87167" y="106157"/>
                </a:lnTo>
                <a:close/>
                <a:moveTo>
                  <a:pt x="167604" y="98213"/>
                </a:moveTo>
                <a:lnTo>
                  <a:pt x="96184" y="105435"/>
                </a:lnTo>
                <a:lnTo>
                  <a:pt x="101234" y="136127"/>
                </a:lnTo>
                <a:lnTo>
                  <a:pt x="170850" y="132877"/>
                </a:lnTo>
                <a:lnTo>
                  <a:pt x="167604" y="98213"/>
                </a:lnTo>
                <a:close/>
                <a:moveTo>
                  <a:pt x="245156" y="90992"/>
                </a:moveTo>
                <a:lnTo>
                  <a:pt x="176261" y="97491"/>
                </a:lnTo>
                <a:lnTo>
                  <a:pt x="179507" y="131794"/>
                </a:lnTo>
                <a:lnTo>
                  <a:pt x="245156" y="128544"/>
                </a:lnTo>
                <a:lnTo>
                  <a:pt x="245156" y="90992"/>
                </a:lnTo>
                <a:close/>
                <a:moveTo>
                  <a:pt x="81035" y="68244"/>
                </a:moveTo>
                <a:lnTo>
                  <a:pt x="9976" y="77993"/>
                </a:lnTo>
                <a:lnTo>
                  <a:pt x="18993" y="103991"/>
                </a:lnTo>
                <a:lnTo>
                  <a:pt x="85724" y="97491"/>
                </a:lnTo>
                <a:lnTo>
                  <a:pt x="81035" y="68244"/>
                </a:lnTo>
                <a:close/>
                <a:moveTo>
                  <a:pt x="163636" y="56328"/>
                </a:moveTo>
                <a:lnTo>
                  <a:pt x="89692" y="66799"/>
                </a:lnTo>
                <a:lnTo>
                  <a:pt x="94741" y="96769"/>
                </a:lnTo>
                <a:lnTo>
                  <a:pt x="166883" y="89909"/>
                </a:lnTo>
                <a:lnTo>
                  <a:pt x="163636" y="56328"/>
                </a:lnTo>
                <a:close/>
                <a:moveTo>
                  <a:pt x="245156" y="44413"/>
                </a:moveTo>
                <a:lnTo>
                  <a:pt x="172293" y="55245"/>
                </a:lnTo>
                <a:lnTo>
                  <a:pt x="175539" y="88825"/>
                </a:lnTo>
                <a:lnTo>
                  <a:pt x="245156" y="81965"/>
                </a:lnTo>
                <a:lnTo>
                  <a:pt x="245156" y="44413"/>
                </a:lnTo>
                <a:close/>
                <a:moveTo>
                  <a:pt x="284473" y="0"/>
                </a:moveTo>
                <a:cubicBezTo>
                  <a:pt x="286637" y="0"/>
                  <a:pt x="288440" y="1805"/>
                  <a:pt x="288440" y="4333"/>
                </a:cubicBezTo>
                <a:cubicBezTo>
                  <a:pt x="288440" y="6860"/>
                  <a:pt x="286637" y="9027"/>
                  <a:pt x="284473" y="9027"/>
                </a:cubicBezTo>
                <a:cubicBezTo>
                  <a:pt x="267519" y="9027"/>
                  <a:pt x="253813" y="22748"/>
                  <a:pt x="253813" y="39719"/>
                </a:cubicBezTo>
                <a:lnTo>
                  <a:pt x="253813" y="150570"/>
                </a:lnTo>
                <a:cubicBezTo>
                  <a:pt x="253813" y="168985"/>
                  <a:pt x="238663" y="183789"/>
                  <a:pt x="220267" y="183789"/>
                </a:cubicBezTo>
                <a:lnTo>
                  <a:pt x="61196" y="183789"/>
                </a:lnTo>
                <a:cubicBezTo>
                  <a:pt x="46768" y="183789"/>
                  <a:pt x="34143" y="175123"/>
                  <a:pt x="29814" y="161402"/>
                </a:cubicBezTo>
                <a:lnTo>
                  <a:pt x="237" y="75826"/>
                </a:lnTo>
                <a:cubicBezTo>
                  <a:pt x="-124" y="74743"/>
                  <a:pt x="-124" y="72938"/>
                  <a:pt x="597" y="72216"/>
                </a:cubicBezTo>
                <a:cubicBezTo>
                  <a:pt x="958" y="71132"/>
                  <a:pt x="2401" y="70049"/>
                  <a:pt x="3483" y="70049"/>
                </a:cubicBezTo>
                <a:lnTo>
                  <a:pt x="245156" y="35386"/>
                </a:lnTo>
                <a:cubicBezTo>
                  <a:pt x="247320" y="15526"/>
                  <a:pt x="263912" y="0"/>
                  <a:pt x="28447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8" name="Freeform 959">
            <a:extLst>
              <a:ext uri="{FF2B5EF4-FFF2-40B4-BE49-F238E27FC236}">
                <a16:creationId xmlns:a16="http://schemas.microsoft.com/office/drawing/2014/main" id="{FD8E779E-6431-9848-80B8-50ACEFB076AD}"/>
              </a:ext>
            </a:extLst>
          </p:cNvPr>
          <p:cNvSpPr>
            <a:spLocks noChangeAspect="1" noChangeArrowheads="1"/>
          </p:cNvSpPr>
          <p:nvPr/>
        </p:nvSpPr>
        <p:spPr bwMode="auto">
          <a:xfrm>
            <a:off x="13452240" y="5675442"/>
            <a:ext cx="863190" cy="863190"/>
          </a:xfrm>
          <a:custGeom>
            <a:avLst/>
            <a:gdLst>
              <a:gd name="T0" fmla="*/ 182744 w 288565"/>
              <a:gd name="T1" fmla="*/ 280247 h 288564"/>
              <a:gd name="T2" fmla="*/ 241973 w 288565"/>
              <a:gd name="T3" fmla="*/ 239747 h 288564"/>
              <a:gd name="T4" fmla="*/ 110874 w 288565"/>
              <a:gd name="T5" fmla="*/ 239747 h 288564"/>
              <a:gd name="T6" fmla="*/ 173715 w 288565"/>
              <a:gd name="T7" fmla="*/ 280247 h 288564"/>
              <a:gd name="T8" fmla="*/ 110874 w 288565"/>
              <a:gd name="T9" fmla="*/ 239747 h 288564"/>
              <a:gd name="T10" fmla="*/ 58145 w 288565"/>
              <a:gd name="T11" fmla="*/ 280247 h 288564"/>
              <a:gd name="T12" fmla="*/ 101846 w 288565"/>
              <a:gd name="T13" fmla="*/ 239747 h 288564"/>
              <a:gd name="T14" fmla="*/ 194663 w 288565"/>
              <a:gd name="T15" fmla="*/ 186952 h 288564"/>
              <a:gd name="T16" fmla="*/ 244141 w 288565"/>
              <a:gd name="T17" fmla="*/ 231068 h 288564"/>
              <a:gd name="T18" fmla="*/ 194663 w 288565"/>
              <a:gd name="T19" fmla="*/ 186952 h 288564"/>
              <a:gd name="T20" fmla="*/ 109429 w 288565"/>
              <a:gd name="T21" fmla="*/ 231068 h 288564"/>
              <a:gd name="T22" fmla="*/ 185995 w 288565"/>
              <a:gd name="T23" fmla="*/ 186952 h 288564"/>
              <a:gd name="T24" fmla="*/ 34310 w 288565"/>
              <a:gd name="T25" fmla="*/ 186952 h 288564"/>
              <a:gd name="T26" fmla="*/ 100762 w 288565"/>
              <a:gd name="T27" fmla="*/ 231068 h 288564"/>
              <a:gd name="T28" fmla="*/ 34310 w 288565"/>
              <a:gd name="T29" fmla="*/ 186952 h 288564"/>
              <a:gd name="T30" fmla="*/ 195747 w 288565"/>
              <a:gd name="T31" fmla="*/ 178273 h 288564"/>
              <a:gd name="T32" fmla="*/ 267616 w 288565"/>
              <a:gd name="T33" fmla="*/ 137411 h 288564"/>
              <a:gd name="T34" fmla="*/ 97151 w 288565"/>
              <a:gd name="T35" fmla="*/ 137411 h 288564"/>
              <a:gd name="T36" fmla="*/ 186717 w 288565"/>
              <a:gd name="T37" fmla="*/ 178273 h 288564"/>
              <a:gd name="T38" fmla="*/ 177328 w 288565"/>
              <a:gd name="T39" fmla="*/ 137411 h 288564"/>
              <a:gd name="T40" fmla="*/ 112319 w 288565"/>
              <a:gd name="T41" fmla="*/ 137411 h 288564"/>
              <a:gd name="T42" fmla="*/ 21669 w 288565"/>
              <a:gd name="T43" fmla="*/ 137411 h 288564"/>
              <a:gd name="T44" fmla="*/ 93539 w 288565"/>
              <a:gd name="T45" fmla="*/ 178273 h 288564"/>
              <a:gd name="T46" fmla="*/ 21669 w 288565"/>
              <a:gd name="T47" fmla="*/ 137411 h 288564"/>
              <a:gd name="T48" fmla="*/ 149037 w 288565"/>
              <a:gd name="T49" fmla="*/ 77605 h 288564"/>
              <a:gd name="T50" fmla="*/ 165159 w 288565"/>
              <a:gd name="T51" fmla="*/ 93725 h 288564"/>
              <a:gd name="T52" fmla="*/ 165159 w 288565"/>
              <a:gd name="T53" fmla="*/ 102885 h 288564"/>
              <a:gd name="T54" fmla="*/ 149037 w 288565"/>
              <a:gd name="T55" fmla="*/ 119006 h 288564"/>
              <a:gd name="T56" fmla="*/ 139877 w 288565"/>
              <a:gd name="T57" fmla="*/ 119006 h 288564"/>
              <a:gd name="T58" fmla="*/ 123757 w 288565"/>
              <a:gd name="T59" fmla="*/ 102885 h 288564"/>
              <a:gd name="T60" fmla="*/ 123757 w 288565"/>
              <a:gd name="T61" fmla="*/ 93725 h 288564"/>
              <a:gd name="T62" fmla="*/ 139877 w 288565"/>
              <a:gd name="T63" fmla="*/ 77605 h 288564"/>
              <a:gd name="T64" fmla="*/ 144823 w 288565"/>
              <a:gd name="T65" fmla="*/ 55326 h 288564"/>
              <a:gd name="T66" fmla="*/ 144823 w 288565"/>
              <a:gd name="T67" fmla="*/ 140304 h 288564"/>
              <a:gd name="T68" fmla="*/ 144823 w 288565"/>
              <a:gd name="T69" fmla="*/ 55326 h 288564"/>
              <a:gd name="T70" fmla="*/ 210553 w 288565"/>
              <a:gd name="T71" fmla="*/ 22059 h 288564"/>
              <a:gd name="T72" fmla="*/ 236557 w 288565"/>
              <a:gd name="T73" fmla="*/ 22059 h 288564"/>
              <a:gd name="T74" fmla="*/ 65730 w 288565"/>
              <a:gd name="T75" fmla="*/ 8679 h 288564"/>
              <a:gd name="T76" fmla="*/ 65730 w 288565"/>
              <a:gd name="T77" fmla="*/ 34714 h 288564"/>
              <a:gd name="T78" fmla="*/ 65730 w 288565"/>
              <a:gd name="T79" fmla="*/ 8679 h 288564"/>
              <a:gd name="T80" fmla="*/ 87760 w 288565"/>
              <a:gd name="T81" fmla="*/ 22059 h 288564"/>
              <a:gd name="T82" fmla="*/ 61395 w 288565"/>
              <a:gd name="T83" fmla="*/ 43393 h 288564"/>
              <a:gd name="T84" fmla="*/ 104012 w 288565"/>
              <a:gd name="T85" fmla="*/ 128370 h 288564"/>
              <a:gd name="T86" fmla="*/ 144823 w 288565"/>
              <a:gd name="T87" fmla="*/ 46647 h 288564"/>
              <a:gd name="T88" fmla="*/ 185634 w 288565"/>
              <a:gd name="T89" fmla="*/ 128370 h 288564"/>
              <a:gd name="T90" fmla="*/ 228611 w 288565"/>
              <a:gd name="T91" fmla="*/ 43393 h 288564"/>
              <a:gd name="T92" fmla="*/ 201525 w 288565"/>
              <a:gd name="T93" fmla="*/ 22059 h 288564"/>
              <a:gd name="T94" fmla="*/ 245225 w 288565"/>
              <a:gd name="T95" fmla="*/ 22059 h 288564"/>
              <a:gd name="T96" fmla="*/ 276284 w 288565"/>
              <a:gd name="T97" fmla="*/ 128370 h 288564"/>
              <a:gd name="T98" fmla="*/ 289285 w 288565"/>
              <a:gd name="T99" fmla="*/ 133072 h 288564"/>
              <a:gd name="T100" fmla="*/ 276645 w 288565"/>
              <a:gd name="T101" fmla="*/ 137411 h 288564"/>
              <a:gd name="T102" fmla="*/ 235113 w 288565"/>
              <a:gd name="T103" fmla="*/ 289286 h 288564"/>
              <a:gd name="T104" fmla="*/ 50200 w 288565"/>
              <a:gd name="T105" fmla="*/ 286032 h 288564"/>
              <a:gd name="T106" fmla="*/ 4695 w 288565"/>
              <a:gd name="T107" fmla="*/ 137411 h 288564"/>
              <a:gd name="T108" fmla="*/ 4695 w 288565"/>
              <a:gd name="T109" fmla="*/ 128370 h 288564"/>
              <a:gd name="T110" fmla="*/ 53089 w 288565"/>
              <a:gd name="T111" fmla="*/ 39415 h 288564"/>
              <a:gd name="T112" fmla="*/ 65730 w 288565"/>
              <a:gd name="T113" fmla="*/ 0 h 2885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88565" h="288564">
                <a:moveTo>
                  <a:pt x="187693" y="239148"/>
                </a:moveTo>
                <a:lnTo>
                  <a:pt x="182289" y="279547"/>
                </a:lnTo>
                <a:lnTo>
                  <a:pt x="231284" y="279547"/>
                </a:lnTo>
                <a:lnTo>
                  <a:pt x="241371" y="239148"/>
                </a:lnTo>
                <a:lnTo>
                  <a:pt x="187693" y="239148"/>
                </a:lnTo>
                <a:close/>
                <a:moveTo>
                  <a:pt x="110598" y="239148"/>
                </a:moveTo>
                <a:lnTo>
                  <a:pt x="115282" y="279547"/>
                </a:lnTo>
                <a:lnTo>
                  <a:pt x="173283" y="279547"/>
                </a:lnTo>
                <a:lnTo>
                  <a:pt x="178687" y="239148"/>
                </a:lnTo>
                <a:lnTo>
                  <a:pt x="110598" y="239148"/>
                </a:lnTo>
                <a:close/>
                <a:moveTo>
                  <a:pt x="47914" y="239148"/>
                </a:moveTo>
                <a:lnTo>
                  <a:pt x="58001" y="279547"/>
                </a:lnTo>
                <a:lnTo>
                  <a:pt x="106996" y="279547"/>
                </a:lnTo>
                <a:lnTo>
                  <a:pt x="101592" y="239148"/>
                </a:lnTo>
                <a:lnTo>
                  <a:pt x="47914" y="239148"/>
                </a:lnTo>
                <a:close/>
                <a:moveTo>
                  <a:pt x="194178" y="186485"/>
                </a:moveTo>
                <a:lnTo>
                  <a:pt x="188774" y="230491"/>
                </a:lnTo>
                <a:lnTo>
                  <a:pt x="243533" y="230491"/>
                </a:lnTo>
                <a:lnTo>
                  <a:pt x="254341" y="186485"/>
                </a:lnTo>
                <a:lnTo>
                  <a:pt x="194178" y="186485"/>
                </a:lnTo>
                <a:close/>
                <a:moveTo>
                  <a:pt x="103033" y="186485"/>
                </a:moveTo>
                <a:lnTo>
                  <a:pt x="109157" y="230491"/>
                </a:lnTo>
                <a:lnTo>
                  <a:pt x="179768" y="230491"/>
                </a:lnTo>
                <a:lnTo>
                  <a:pt x="185532" y="186485"/>
                </a:lnTo>
                <a:lnTo>
                  <a:pt x="103033" y="186485"/>
                </a:lnTo>
                <a:close/>
                <a:moveTo>
                  <a:pt x="34224" y="186485"/>
                </a:moveTo>
                <a:lnTo>
                  <a:pt x="45392" y="230491"/>
                </a:lnTo>
                <a:lnTo>
                  <a:pt x="100511" y="230491"/>
                </a:lnTo>
                <a:lnTo>
                  <a:pt x="94747" y="186485"/>
                </a:lnTo>
                <a:lnTo>
                  <a:pt x="34224" y="186485"/>
                </a:lnTo>
                <a:close/>
                <a:moveTo>
                  <a:pt x="200663" y="137068"/>
                </a:moveTo>
                <a:lnTo>
                  <a:pt x="195259" y="177828"/>
                </a:lnTo>
                <a:lnTo>
                  <a:pt x="256502" y="177828"/>
                </a:lnTo>
                <a:lnTo>
                  <a:pt x="266950" y="137068"/>
                </a:lnTo>
                <a:lnTo>
                  <a:pt x="200663" y="137068"/>
                </a:lnTo>
                <a:close/>
                <a:moveTo>
                  <a:pt x="96909" y="137068"/>
                </a:moveTo>
                <a:lnTo>
                  <a:pt x="102312" y="177828"/>
                </a:lnTo>
                <a:lnTo>
                  <a:pt x="186252" y="177828"/>
                </a:lnTo>
                <a:lnTo>
                  <a:pt x="192016" y="137068"/>
                </a:lnTo>
                <a:lnTo>
                  <a:pt x="176886" y="137068"/>
                </a:lnTo>
                <a:cubicBezTo>
                  <a:pt x="167879" y="144643"/>
                  <a:pt x="156711" y="148611"/>
                  <a:pt x="144463" y="148611"/>
                </a:cubicBezTo>
                <a:cubicBezTo>
                  <a:pt x="132214" y="148611"/>
                  <a:pt x="120686" y="144643"/>
                  <a:pt x="112039" y="137068"/>
                </a:cubicBezTo>
                <a:lnTo>
                  <a:pt x="96909" y="137068"/>
                </a:lnTo>
                <a:close/>
                <a:moveTo>
                  <a:pt x="21615" y="137068"/>
                </a:moveTo>
                <a:lnTo>
                  <a:pt x="32423" y="177828"/>
                </a:lnTo>
                <a:lnTo>
                  <a:pt x="93306" y="177828"/>
                </a:lnTo>
                <a:lnTo>
                  <a:pt x="88262" y="137068"/>
                </a:lnTo>
                <a:lnTo>
                  <a:pt x="21615" y="137068"/>
                </a:lnTo>
                <a:close/>
                <a:moveTo>
                  <a:pt x="144280" y="73025"/>
                </a:moveTo>
                <a:cubicBezTo>
                  <a:pt x="146839" y="73025"/>
                  <a:pt x="148666" y="74852"/>
                  <a:pt x="148666" y="77411"/>
                </a:cubicBezTo>
                <a:lnTo>
                  <a:pt x="148666" y="93491"/>
                </a:lnTo>
                <a:lnTo>
                  <a:pt x="164747" y="93491"/>
                </a:lnTo>
                <a:cubicBezTo>
                  <a:pt x="167305" y="93491"/>
                  <a:pt x="169498" y="95684"/>
                  <a:pt x="169498" y="98242"/>
                </a:cubicBezTo>
                <a:cubicBezTo>
                  <a:pt x="169498" y="100435"/>
                  <a:pt x="167305" y="102628"/>
                  <a:pt x="164747" y="102628"/>
                </a:cubicBezTo>
                <a:lnTo>
                  <a:pt x="148666" y="102628"/>
                </a:lnTo>
                <a:lnTo>
                  <a:pt x="148666" y="118708"/>
                </a:lnTo>
                <a:cubicBezTo>
                  <a:pt x="148666" y="121267"/>
                  <a:pt x="146839" y="123460"/>
                  <a:pt x="144280" y="123460"/>
                </a:cubicBezTo>
                <a:cubicBezTo>
                  <a:pt x="141722" y="123460"/>
                  <a:pt x="139529" y="121267"/>
                  <a:pt x="139529" y="118708"/>
                </a:cubicBezTo>
                <a:lnTo>
                  <a:pt x="139529" y="102628"/>
                </a:lnTo>
                <a:lnTo>
                  <a:pt x="123449" y="102628"/>
                </a:lnTo>
                <a:cubicBezTo>
                  <a:pt x="120890" y="102628"/>
                  <a:pt x="119063" y="100435"/>
                  <a:pt x="119063" y="98242"/>
                </a:cubicBezTo>
                <a:cubicBezTo>
                  <a:pt x="119063" y="95684"/>
                  <a:pt x="120890" y="93491"/>
                  <a:pt x="123449" y="93491"/>
                </a:cubicBezTo>
                <a:lnTo>
                  <a:pt x="139529" y="93491"/>
                </a:lnTo>
                <a:lnTo>
                  <a:pt x="139529" y="77411"/>
                </a:lnTo>
                <a:cubicBezTo>
                  <a:pt x="139529" y="74852"/>
                  <a:pt x="141722" y="73025"/>
                  <a:pt x="144280" y="73025"/>
                </a:cubicBezTo>
                <a:close/>
                <a:moveTo>
                  <a:pt x="144463" y="55188"/>
                </a:moveTo>
                <a:cubicBezTo>
                  <a:pt x="121046" y="55188"/>
                  <a:pt x="102312" y="74305"/>
                  <a:pt x="102312" y="97751"/>
                </a:cubicBezTo>
                <a:cubicBezTo>
                  <a:pt x="102312" y="120836"/>
                  <a:pt x="121046" y="139954"/>
                  <a:pt x="144463" y="139954"/>
                </a:cubicBezTo>
                <a:cubicBezTo>
                  <a:pt x="167879" y="139954"/>
                  <a:pt x="186613" y="120836"/>
                  <a:pt x="186613" y="97751"/>
                </a:cubicBezTo>
                <a:cubicBezTo>
                  <a:pt x="186613" y="74305"/>
                  <a:pt x="167879" y="55188"/>
                  <a:pt x="144463" y="55188"/>
                </a:cubicBezTo>
                <a:close/>
                <a:moveTo>
                  <a:pt x="222998" y="8657"/>
                </a:moveTo>
                <a:cubicBezTo>
                  <a:pt x="215793" y="8657"/>
                  <a:pt x="210029" y="14428"/>
                  <a:pt x="210029" y="22003"/>
                </a:cubicBezTo>
                <a:cubicBezTo>
                  <a:pt x="210029" y="28856"/>
                  <a:pt x="215793" y="34628"/>
                  <a:pt x="222998" y="34628"/>
                </a:cubicBezTo>
                <a:cubicBezTo>
                  <a:pt x="230203" y="34628"/>
                  <a:pt x="235968" y="28856"/>
                  <a:pt x="235968" y="22003"/>
                </a:cubicBezTo>
                <a:cubicBezTo>
                  <a:pt x="235968" y="14428"/>
                  <a:pt x="230203" y="8657"/>
                  <a:pt x="222998" y="8657"/>
                </a:cubicBezTo>
                <a:close/>
                <a:moveTo>
                  <a:pt x="65566" y="8657"/>
                </a:moveTo>
                <a:cubicBezTo>
                  <a:pt x="58722" y="8657"/>
                  <a:pt x="52597" y="14428"/>
                  <a:pt x="52597" y="22003"/>
                </a:cubicBezTo>
                <a:cubicBezTo>
                  <a:pt x="52597" y="28856"/>
                  <a:pt x="58722" y="34628"/>
                  <a:pt x="65566" y="34628"/>
                </a:cubicBezTo>
                <a:cubicBezTo>
                  <a:pt x="73132" y="34628"/>
                  <a:pt x="78896" y="28856"/>
                  <a:pt x="78896" y="22003"/>
                </a:cubicBezTo>
                <a:cubicBezTo>
                  <a:pt x="78896" y="14428"/>
                  <a:pt x="73132" y="8657"/>
                  <a:pt x="65566" y="8657"/>
                </a:cubicBezTo>
                <a:close/>
                <a:moveTo>
                  <a:pt x="65566" y="0"/>
                </a:moveTo>
                <a:cubicBezTo>
                  <a:pt x="77815" y="0"/>
                  <a:pt x="87542" y="9739"/>
                  <a:pt x="87542" y="22003"/>
                </a:cubicBezTo>
                <a:cubicBezTo>
                  <a:pt x="87542" y="33906"/>
                  <a:pt x="77815" y="43645"/>
                  <a:pt x="65566" y="43645"/>
                </a:cubicBezTo>
                <a:cubicBezTo>
                  <a:pt x="64125" y="43645"/>
                  <a:pt x="62684" y="43285"/>
                  <a:pt x="61243" y="43285"/>
                </a:cubicBezTo>
                <a:lnTo>
                  <a:pt x="23056" y="128050"/>
                </a:lnTo>
                <a:lnTo>
                  <a:pt x="103753" y="128050"/>
                </a:lnTo>
                <a:cubicBezTo>
                  <a:pt x="97629" y="119754"/>
                  <a:pt x="93306" y="108933"/>
                  <a:pt x="93306" y="97751"/>
                </a:cubicBezTo>
                <a:cubicBezTo>
                  <a:pt x="93306" y="69255"/>
                  <a:pt x="116362" y="46531"/>
                  <a:pt x="144463" y="46531"/>
                </a:cubicBezTo>
                <a:cubicBezTo>
                  <a:pt x="172563" y="46531"/>
                  <a:pt x="195259" y="69255"/>
                  <a:pt x="195259" y="97751"/>
                </a:cubicBezTo>
                <a:cubicBezTo>
                  <a:pt x="195259" y="108933"/>
                  <a:pt x="191656" y="119754"/>
                  <a:pt x="185172" y="128050"/>
                </a:cubicBezTo>
                <a:lnTo>
                  <a:pt x="265869" y="128050"/>
                </a:lnTo>
                <a:lnTo>
                  <a:pt x="228042" y="43285"/>
                </a:lnTo>
                <a:cubicBezTo>
                  <a:pt x="226241" y="43285"/>
                  <a:pt x="224800" y="43645"/>
                  <a:pt x="222998" y="43645"/>
                </a:cubicBezTo>
                <a:cubicBezTo>
                  <a:pt x="210750" y="43645"/>
                  <a:pt x="201023" y="33906"/>
                  <a:pt x="201023" y="22003"/>
                </a:cubicBezTo>
                <a:cubicBezTo>
                  <a:pt x="201023" y="9739"/>
                  <a:pt x="210750" y="0"/>
                  <a:pt x="222998" y="0"/>
                </a:cubicBezTo>
                <a:cubicBezTo>
                  <a:pt x="234887" y="0"/>
                  <a:pt x="244614" y="9739"/>
                  <a:pt x="244614" y="22003"/>
                </a:cubicBezTo>
                <a:cubicBezTo>
                  <a:pt x="244614" y="28856"/>
                  <a:pt x="241371" y="35710"/>
                  <a:pt x="235607" y="39317"/>
                </a:cubicBezTo>
                <a:lnTo>
                  <a:pt x="275596" y="128050"/>
                </a:lnTo>
                <a:lnTo>
                  <a:pt x="284242" y="128050"/>
                </a:lnTo>
                <a:cubicBezTo>
                  <a:pt x="286764" y="128050"/>
                  <a:pt x="288565" y="130215"/>
                  <a:pt x="288565" y="132740"/>
                </a:cubicBezTo>
                <a:cubicBezTo>
                  <a:pt x="288565" y="135265"/>
                  <a:pt x="286764" y="137068"/>
                  <a:pt x="284242" y="137068"/>
                </a:cubicBezTo>
                <a:lnTo>
                  <a:pt x="275956" y="137068"/>
                </a:lnTo>
                <a:lnTo>
                  <a:pt x="238489" y="285318"/>
                </a:lnTo>
                <a:cubicBezTo>
                  <a:pt x="238129" y="287482"/>
                  <a:pt x="235968" y="288564"/>
                  <a:pt x="234527" y="288564"/>
                </a:cubicBezTo>
                <a:lnTo>
                  <a:pt x="54759" y="288564"/>
                </a:lnTo>
                <a:cubicBezTo>
                  <a:pt x="52237" y="288564"/>
                  <a:pt x="50436" y="287482"/>
                  <a:pt x="50075" y="285318"/>
                </a:cubicBezTo>
                <a:lnTo>
                  <a:pt x="12609" y="137068"/>
                </a:lnTo>
                <a:lnTo>
                  <a:pt x="4683" y="137068"/>
                </a:lnTo>
                <a:cubicBezTo>
                  <a:pt x="2161" y="137068"/>
                  <a:pt x="0" y="135265"/>
                  <a:pt x="0" y="132740"/>
                </a:cubicBezTo>
                <a:cubicBezTo>
                  <a:pt x="0" y="130215"/>
                  <a:pt x="2161" y="128050"/>
                  <a:pt x="4683" y="128050"/>
                </a:cubicBezTo>
                <a:lnTo>
                  <a:pt x="13329" y="128050"/>
                </a:lnTo>
                <a:lnTo>
                  <a:pt x="52957" y="39317"/>
                </a:lnTo>
                <a:cubicBezTo>
                  <a:pt x="47914" y="35710"/>
                  <a:pt x="43951" y="28856"/>
                  <a:pt x="43951" y="22003"/>
                </a:cubicBezTo>
                <a:cubicBezTo>
                  <a:pt x="43951" y="9739"/>
                  <a:pt x="54038" y="0"/>
                  <a:pt x="6556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Freeform 960">
            <a:extLst>
              <a:ext uri="{FF2B5EF4-FFF2-40B4-BE49-F238E27FC236}">
                <a16:creationId xmlns:a16="http://schemas.microsoft.com/office/drawing/2014/main" id="{6C3DDADB-745C-1040-881D-23CC11B2329C}"/>
              </a:ext>
            </a:extLst>
          </p:cNvPr>
          <p:cNvSpPr>
            <a:spLocks noChangeAspect="1" noChangeArrowheads="1"/>
          </p:cNvSpPr>
          <p:nvPr/>
        </p:nvSpPr>
        <p:spPr bwMode="auto">
          <a:xfrm>
            <a:off x="17057437" y="5687512"/>
            <a:ext cx="863190" cy="863190"/>
          </a:xfrm>
          <a:custGeom>
            <a:avLst/>
            <a:gdLst>
              <a:gd name="T0" fmla="*/ 257142 w 288565"/>
              <a:gd name="T1" fmla="*/ 280247 h 288564"/>
              <a:gd name="T2" fmla="*/ 32503 w 288565"/>
              <a:gd name="T3" fmla="*/ 254211 h 288564"/>
              <a:gd name="T4" fmla="*/ 70426 w 288565"/>
              <a:gd name="T5" fmla="*/ 254211 h 288564"/>
              <a:gd name="T6" fmla="*/ 114218 w 288565"/>
              <a:gd name="T7" fmla="*/ 238531 h 288564"/>
              <a:gd name="T8" fmla="*/ 109443 w 288565"/>
              <a:gd name="T9" fmla="*/ 233947 h 288564"/>
              <a:gd name="T10" fmla="*/ 244861 w 288565"/>
              <a:gd name="T11" fmla="*/ 208238 h 288564"/>
              <a:gd name="T12" fmla="*/ 215073 w 288565"/>
              <a:gd name="T13" fmla="*/ 232111 h 288564"/>
              <a:gd name="T14" fmla="*/ 203041 w 288565"/>
              <a:gd name="T15" fmla="*/ 201994 h 288564"/>
              <a:gd name="T16" fmla="*/ 186151 w 288565"/>
              <a:gd name="T17" fmla="*/ 232111 h 288564"/>
              <a:gd name="T18" fmla="*/ 180040 w 288565"/>
              <a:gd name="T19" fmla="*/ 225867 h 288564"/>
              <a:gd name="T20" fmla="*/ 174496 w 288565"/>
              <a:gd name="T21" fmla="*/ 201994 h 288564"/>
              <a:gd name="T22" fmla="*/ 148264 w 288565"/>
              <a:gd name="T23" fmla="*/ 233580 h 288564"/>
              <a:gd name="T24" fmla="*/ 168388 w 288565"/>
              <a:gd name="T25" fmla="*/ 201994 h 288564"/>
              <a:gd name="T26" fmla="*/ 257142 w 288565"/>
              <a:gd name="T27" fmla="*/ 245532 h 288564"/>
              <a:gd name="T28" fmla="*/ 79093 w 288565"/>
              <a:gd name="T29" fmla="*/ 189844 h 288564"/>
              <a:gd name="T30" fmla="*/ 122793 w 288565"/>
              <a:gd name="T31" fmla="*/ 280247 h 288564"/>
              <a:gd name="T32" fmla="*/ 32503 w 288565"/>
              <a:gd name="T33" fmla="*/ 189844 h 288564"/>
              <a:gd name="T34" fmla="*/ 57424 w 288565"/>
              <a:gd name="T35" fmla="*/ 202862 h 288564"/>
              <a:gd name="T36" fmla="*/ 32503 w 288565"/>
              <a:gd name="T37" fmla="*/ 245532 h 288564"/>
              <a:gd name="T38" fmla="*/ 32503 w 288565"/>
              <a:gd name="T39" fmla="*/ 189844 h 288564"/>
              <a:gd name="T40" fmla="*/ 32503 w 288565"/>
              <a:gd name="T41" fmla="*/ 160916 h 288564"/>
              <a:gd name="T42" fmla="*/ 257142 w 288565"/>
              <a:gd name="T43" fmla="*/ 160916 h 288564"/>
              <a:gd name="T44" fmla="*/ 191412 w 288565"/>
              <a:gd name="T45" fmla="*/ 160916 h 288564"/>
              <a:gd name="T46" fmla="*/ 121348 w 288565"/>
              <a:gd name="T47" fmla="*/ 160916 h 288564"/>
              <a:gd name="T48" fmla="*/ 219221 w 288565"/>
              <a:gd name="T49" fmla="*/ 131264 h 288564"/>
              <a:gd name="T50" fmla="*/ 261476 w 288565"/>
              <a:gd name="T51" fmla="*/ 151876 h 288564"/>
              <a:gd name="T52" fmla="*/ 219221 w 288565"/>
              <a:gd name="T53" fmla="*/ 131264 h 288564"/>
              <a:gd name="T54" fmla="*/ 167937 w 288565"/>
              <a:gd name="T55" fmla="*/ 151876 h 288564"/>
              <a:gd name="T56" fmla="*/ 210553 w 288565"/>
              <a:gd name="T57" fmla="*/ 131264 h 288564"/>
              <a:gd name="T58" fmla="*/ 79093 w 288565"/>
              <a:gd name="T59" fmla="*/ 133072 h 288564"/>
              <a:gd name="T60" fmla="*/ 140128 w 288565"/>
              <a:gd name="T61" fmla="*/ 133072 h 288564"/>
              <a:gd name="T62" fmla="*/ 9028 w 288565"/>
              <a:gd name="T63" fmla="*/ 131264 h 288564"/>
              <a:gd name="T64" fmla="*/ 51284 w 288565"/>
              <a:gd name="T65" fmla="*/ 151876 h 288564"/>
              <a:gd name="T66" fmla="*/ 9028 w 288565"/>
              <a:gd name="T67" fmla="*/ 131264 h 288564"/>
              <a:gd name="T68" fmla="*/ 274117 w 288565"/>
              <a:gd name="T69" fmla="*/ 122947 h 288564"/>
              <a:gd name="T70" fmla="*/ 149158 w 288565"/>
              <a:gd name="T71" fmla="*/ 96549 h 288564"/>
              <a:gd name="T72" fmla="*/ 194663 w 288565"/>
              <a:gd name="T73" fmla="*/ 96549 h 288564"/>
              <a:gd name="T74" fmla="*/ 81622 w 288565"/>
              <a:gd name="T75" fmla="*/ 122947 h 288564"/>
              <a:gd name="T76" fmla="*/ 94983 w 288565"/>
              <a:gd name="T77" fmla="*/ 96549 h 288564"/>
              <a:gd name="T78" fmla="*/ 71870 w 288565"/>
              <a:gd name="T79" fmla="*/ 122947 h 288564"/>
              <a:gd name="T80" fmla="*/ 96428 w 288565"/>
              <a:gd name="T81" fmla="*/ 67259 h 288564"/>
              <a:gd name="T82" fmla="*/ 192857 w 288565"/>
              <a:gd name="T83" fmla="*/ 67259 h 288564"/>
              <a:gd name="T84" fmla="*/ 219709 w 288565"/>
              <a:gd name="T85" fmla="*/ 28647 h 288564"/>
              <a:gd name="T86" fmla="*/ 155878 w 288565"/>
              <a:gd name="T87" fmla="*/ 37813 h 288564"/>
              <a:gd name="T88" fmla="*/ 67987 w 288565"/>
              <a:gd name="T89" fmla="*/ 28647 h 288564"/>
              <a:gd name="T90" fmla="*/ 132178 w 288565"/>
              <a:gd name="T91" fmla="*/ 37813 h 288564"/>
              <a:gd name="T92" fmla="*/ 67987 w 288565"/>
              <a:gd name="T93" fmla="*/ 28647 h 288564"/>
              <a:gd name="T94" fmla="*/ 245225 w 288565"/>
              <a:gd name="T95" fmla="*/ 58580 h 288564"/>
              <a:gd name="T96" fmla="*/ 39366 w 288565"/>
              <a:gd name="T97" fmla="*/ 0 h 288564"/>
              <a:gd name="T98" fmla="*/ 254253 w 288565"/>
              <a:gd name="T99" fmla="*/ 62558 h 288564"/>
              <a:gd name="T100" fmla="*/ 201886 w 288565"/>
              <a:gd name="T101" fmla="*/ 87509 h 288564"/>
              <a:gd name="T102" fmla="*/ 287841 w 288565"/>
              <a:gd name="T103" fmla="*/ 124032 h 288564"/>
              <a:gd name="T104" fmla="*/ 265810 w 288565"/>
              <a:gd name="T105" fmla="*/ 160554 h 288564"/>
              <a:gd name="T106" fmla="*/ 289285 w 288565"/>
              <a:gd name="T107" fmla="*/ 285309 h 288564"/>
              <a:gd name="T108" fmla="*/ 0 w 288565"/>
              <a:gd name="T109" fmla="*/ 285309 h 288564"/>
              <a:gd name="T110" fmla="*/ 23474 w 288565"/>
              <a:gd name="T111" fmla="*/ 160554 h 288564"/>
              <a:gd name="T112" fmla="*/ 1445 w 288565"/>
              <a:gd name="T113" fmla="*/ 124032 h 288564"/>
              <a:gd name="T114" fmla="*/ 87400 w 288565"/>
              <a:gd name="T115" fmla="*/ 87509 h 288564"/>
              <a:gd name="T116" fmla="*/ 35033 w 288565"/>
              <a:gd name="T117" fmla="*/ 62558 h 288564"/>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8565" h="288564">
                <a:moveTo>
                  <a:pt x="131493" y="253576"/>
                </a:moveTo>
                <a:lnTo>
                  <a:pt x="131493" y="279547"/>
                </a:lnTo>
                <a:lnTo>
                  <a:pt x="256502" y="279547"/>
                </a:lnTo>
                <a:lnTo>
                  <a:pt x="256502" y="253576"/>
                </a:lnTo>
                <a:lnTo>
                  <a:pt x="131493" y="253576"/>
                </a:lnTo>
                <a:close/>
                <a:moveTo>
                  <a:pt x="32423" y="253576"/>
                </a:moveTo>
                <a:lnTo>
                  <a:pt x="32423" y="279547"/>
                </a:lnTo>
                <a:lnTo>
                  <a:pt x="70250" y="279547"/>
                </a:lnTo>
                <a:lnTo>
                  <a:pt x="70250" y="253576"/>
                </a:lnTo>
                <a:lnTo>
                  <a:pt x="32423" y="253576"/>
                </a:lnTo>
                <a:close/>
                <a:moveTo>
                  <a:pt x="109171" y="233363"/>
                </a:moveTo>
                <a:cubicBezTo>
                  <a:pt x="111736" y="233363"/>
                  <a:pt x="113934" y="235268"/>
                  <a:pt x="113934" y="237935"/>
                </a:cubicBezTo>
                <a:cubicBezTo>
                  <a:pt x="113934" y="240221"/>
                  <a:pt x="111736" y="242507"/>
                  <a:pt x="109171" y="242507"/>
                </a:cubicBezTo>
                <a:cubicBezTo>
                  <a:pt x="106973" y="242507"/>
                  <a:pt x="104775" y="240221"/>
                  <a:pt x="104775" y="237935"/>
                </a:cubicBezTo>
                <a:cubicBezTo>
                  <a:pt x="104775" y="235268"/>
                  <a:pt x="106973" y="233363"/>
                  <a:pt x="109171" y="233363"/>
                </a:cubicBezTo>
                <a:close/>
                <a:moveTo>
                  <a:pt x="238091" y="201490"/>
                </a:moveTo>
                <a:cubicBezTo>
                  <a:pt x="239540" y="200025"/>
                  <a:pt x="242439" y="200025"/>
                  <a:pt x="244251" y="201490"/>
                </a:cubicBezTo>
                <a:cubicBezTo>
                  <a:pt x="245701" y="203322"/>
                  <a:pt x="245701" y="206253"/>
                  <a:pt x="244251" y="207718"/>
                </a:cubicBezTo>
                <a:lnTo>
                  <a:pt x="220697" y="231531"/>
                </a:lnTo>
                <a:cubicBezTo>
                  <a:pt x="219973" y="232264"/>
                  <a:pt x="218885" y="232997"/>
                  <a:pt x="217436" y="232997"/>
                </a:cubicBezTo>
                <a:cubicBezTo>
                  <a:pt x="216711" y="232997"/>
                  <a:pt x="215262" y="232264"/>
                  <a:pt x="214537" y="231531"/>
                </a:cubicBezTo>
                <a:cubicBezTo>
                  <a:pt x="212725" y="229700"/>
                  <a:pt x="212725" y="227501"/>
                  <a:pt x="214537" y="225303"/>
                </a:cubicBezTo>
                <a:lnTo>
                  <a:pt x="238091" y="201490"/>
                </a:lnTo>
                <a:close/>
                <a:moveTo>
                  <a:pt x="202535" y="201490"/>
                </a:moveTo>
                <a:cubicBezTo>
                  <a:pt x="204327" y="200025"/>
                  <a:pt x="207195" y="200025"/>
                  <a:pt x="209346" y="201490"/>
                </a:cubicBezTo>
                <a:cubicBezTo>
                  <a:pt x="210780" y="203322"/>
                  <a:pt x="210780" y="206253"/>
                  <a:pt x="209346" y="207718"/>
                </a:cubicBezTo>
                <a:lnTo>
                  <a:pt x="185687" y="231531"/>
                </a:lnTo>
                <a:cubicBezTo>
                  <a:pt x="184970" y="232264"/>
                  <a:pt x="183536" y="232997"/>
                  <a:pt x="182460" y="232997"/>
                </a:cubicBezTo>
                <a:cubicBezTo>
                  <a:pt x="181743" y="232997"/>
                  <a:pt x="180309" y="232264"/>
                  <a:pt x="179592" y="231531"/>
                </a:cubicBezTo>
                <a:cubicBezTo>
                  <a:pt x="177800" y="229700"/>
                  <a:pt x="177800" y="227501"/>
                  <a:pt x="179592" y="225303"/>
                </a:cubicBezTo>
                <a:lnTo>
                  <a:pt x="202535" y="201490"/>
                </a:lnTo>
                <a:close/>
                <a:moveTo>
                  <a:pt x="167968" y="201490"/>
                </a:moveTo>
                <a:cubicBezTo>
                  <a:pt x="169761" y="200025"/>
                  <a:pt x="172270" y="200025"/>
                  <a:pt x="174062" y="201490"/>
                </a:cubicBezTo>
                <a:cubicBezTo>
                  <a:pt x="175855" y="203322"/>
                  <a:pt x="175855" y="206253"/>
                  <a:pt x="174062" y="207718"/>
                </a:cubicBezTo>
                <a:lnTo>
                  <a:pt x="150762" y="231531"/>
                </a:lnTo>
                <a:cubicBezTo>
                  <a:pt x="149686" y="232264"/>
                  <a:pt x="148969" y="232997"/>
                  <a:pt x="147894" y="232997"/>
                </a:cubicBezTo>
                <a:cubicBezTo>
                  <a:pt x="146460" y="232997"/>
                  <a:pt x="145384" y="232264"/>
                  <a:pt x="144667" y="231531"/>
                </a:cubicBezTo>
                <a:cubicBezTo>
                  <a:pt x="142875" y="229700"/>
                  <a:pt x="142875" y="227501"/>
                  <a:pt x="144667" y="225303"/>
                </a:cubicBezTo>
                <a:lnTo>
                  <a:pt x="167968" y="201490"/>
                </a:lnTo>
                <a:close/>
                <a:moveTo>
                  <a:pt x="131493" y="189370"/>
                </a:moveTo>
                <a:lnTo>
                  <a:pt x="131493" y="244919"/>
                </a:lnTo>
                <a:lnTo>
                  <a:pt x="256502" y="244919"/>
                </a:lnTo>
                <a:lnTo>
                  <a:pt x="256502" y="189370"/>
                </a:lnTo>
                <a:lnTo>
                  <a:pt x="131493" y="189370"/>
                </a:lnTo>
                <a:close/>
                <a:moveTo>
                  <a:pt x="78896" y="189370"/>
                </a:moveTo>
                <a:lnTo>
                  <a:pt x="78896" y="249247"/>
                </a:lnTo>
                <a:lnTo>
                  <a:pt x="78896" y="279547"/>
                </a:lnTo>
                <a:lnTo>
                  <a:pt x="122487" y="279547"/>
                </a:lnTo>
                <a:lnTo>
                  <a:pt x="122487" y="189370"/>
                </a:lnTo>
                <a:lnTo>
                  <a:pt x="78896" y="189370"/>
                </a:lnTo>
                <a:close/>
                <a:moveTo>
                  <a:pt x="32423" y="189370"/>
                </a:moveTo>
                <a:lnTo>
                  <a:pt x="32423" y="221112"/>
                </a:lnTo>
                <a:lnTo>
                  <a:pt x="50436" y="202356"/>
                </a:lnTo>
                <a:cubicBezTo>
                  <a:pt x="52597" y="200913"/>
                  <a:pt x="55479" y="200913"/>
                  <a:pt x="57281" y="202356"/>
                </a:cubicBezTo>
                <a:cubicBezTo>
                  <a:pt x="58722" y="204159"/>
                  <a:pt x="58722" y="207045"/>
                  <a:pt x="57281" y="208488"/>
                </a:cubicBezTo>
                <a:lnTo>
                  <a:pt x="32423" y="233376"/>
                </a:lnTo>
                <a:lnTo>
                  <a:pt x="32423" y="244919"/>
                </a:lnTo>
                <a:lnTo>
                  <a:pt x="70250" y="244919"/>
                </a:lnTo>
                <a:lnTo>
                  <a:pt x="70250" y="189370"/>
                </a:lnTo>
                <a:lnTo>
                  <a:pt x="32423" y="189370"/>
                </a:lnTo>
                <a:close/>
                <a:moveTo>
                  <a:pt x="74213" y="147529"/>
                </a:moveTo>
                <a:cubicBezTo>
                  <a:pt x="69529" y="155103"/>
                  <a:pt x="60883" y="160514"/>
                  <a:pt x="51156" y="160514"/>
                </a:cubicBezTo>
                <a:lnTo>
                  <a:pt x="32423" y="160514"/>
                </a:lnTo>
                <a:lnTo>
                  <a:pt x="32423" y="180713"/>
                </a:lnTo>
                <a:lnTo>
                  <a:pt x="256502" y="180713"/>
                </a:lnTo>
                <a:lnTo>
                  <a:pt x="256502" y="160514"/>
                </a:lnTo>
                <a:lnTo>
                  <a:pt x="237769" y="160514"/>
                </a:lnTo>
                <a:cubicBezTo>
                  <a:pt x="228042" y="160514"/>
                  <a:pt x="219036" y="155103"/>
                  <a:pt x="213992" y="147529"/>
                </a:cubicBezTo>
                <a:cubicBezTo>
                  <a:pt x="209669" y="155103"/>
                  <a:pt x="200663" y="160514"/>
                  <a:pt x="190936" y="160514"/>
                </a:cubicBezTo>
                <a:lnTo>
                  <a:pt x="167519" y="160514"/>
                </a:lnTo>
                <a:cubicBezTo>
                  <a:pt x="157792" y="160514"/>
                  <a:pt x="149146" y="155103"/>
                  <a:pt x="144463" y="147529"/>
                </a:cubicBezTo>
                <a:cubicBezTo>
                  <a:pt x="139419" y="155103"/>
                  <a:pt x="130773" y="160514"/>
                  <a:pt x="121046" y="160514"/>
                </a:cubicBezTo>
                <a:lnTo>
                  <a:pt x="97990" y="160514"/>
                </a:lnTo>
                <a:cubicBezTo>
                  <a:pt x="87542" y="160514"/>
                  <a:pt x="79256" y="155103"/>
                  <a:pt x="74213" y="147529"/>
                </a:cubicBezTo>
                <a:close/>
                <a:moveTo>
                  <a:pt x="218675" y="130936"/>
                </a:moveTo>
                <a:lnTo>
                  <a:pt x="218675" y="132740"/>
                </a:lnTo>
                <a:cubicBezTo>
                  <a:pt x="218675" y="143200"/>
                  <a:pt x="226961" y="151496"/>
                  <a:pt x="237769" y="151496"/>
                </a:cubicBezTo>
                <a:lnTo>
                  <a:pt x="260825" y="151496"/>
                </a:lnTo>
                <a:cubicBezTo>
                  <a:pt x="271633" y="151496"/>
                  <a:pt x="279558" y="143200"/>
                  <a:pt x="279558" y="132740"/>
                </a:cubicBezTo>
                <a:lnTo>
                  <a:pt x="279558" y="130936"/>
                </a:lnTo>
                <a:lnTo>
                  <a:pt x="218675" y="130936"/>
                </a:lnTo>
                <a:close/>
                <a:moveTo>
                  <a:pt x="148786" y="130936"/>
                </a:moveTo>
                <a:lnTo>
                  <a:pt x="148786" y="132740"/>
                </a:lnTo>
                <a:cubicBezTo>
                  <a:pt x="148786" y="143200"/>
                  <a:pt x="157072" y="151496"/>
                  <a:pt x="167519" y="151496"/>
                </a:cubicBezTo>
                <a:lnTo>
                  <a:pt x="190936" y="151496"/>
                </a:lnTo>
                <a:cubicBezTo>
                  <a:pt x="201383" y="151496"/>
                  <a:pt x="210029" y="143200"/>
                  <a:pt x="210029" y="132740"/>
                </a:cubicBezTo>
                <a:lnTo>
                  <a:pt x="210029" y="130936"/>
                </a:lnTo>
                <a:lnTo>
                  <a:pt x="148786" y="130936"/>
                </a:lnTo>
                <a:close/>
                <a:moveTo>
                  <a:pt x="78896" y="130936"/>
                </a:moveTo>
                <a:lnTo>
                  <a:pt x="78896" y="132740"/>
                </a:lnTo>
                <a:cubicBezTo>
                  <a:pt x="78896" y="143200"/>
                  <a:pt x="87182" y="151496"/>
                  <a:pt x="97990" y="151496"/>
                </a:cubicBezTo>
                <a:lnTo>
                  <a:pt x="121046" y="151496"/>
                </a:lnTo>
                <a:cubicBezTo>
                  <a:pt x="131854" y="151496"/>
                  <a:pt x="139779" y="143200"/>
                  <a:pt x="139779" y="132740"/>
                </a:cubicBezTo>
                <a:lnTo>
                  <a:pt x="139779" y="130936"/>
                </a:lnTo>
                <a:lnTo>
                  <a:pt x="78896" y="130936"/>
                </a:lnTo>
                <a:close/>
                <a:moveTo>
                  <a:pt x="9006" y="130936"/>
                </a:moveTo>
                <a:lnTo>
                  <a:pt x="9006" y="132740"/>
                </a:lnTo>
                <a:cubicBezTo>
                  <a:pt x="9006" y="143200"/>
                  <a:pt x="17292" y="151496"/>
                  <a:pt x="27740" y="151496"/>
                </a:cubicBezTo>
                <a:lnTo>
                  <a:pt x="51156" y="151496"/>
                </a:lnTo>
                <a:cubicBezTo>
                  <a:pt x="61604" y="151496"/>
                  <a:pt x="70250" y="143200"/>
                  <a:pt x="70250" y="132740"/>
                </a:cubicBezTo>
                <a:lnTo>
                  <a:pt x="70250" y="130936"/>
                </a:lnTo>
                <a:lnTo>
                  <a:pt x="9006" y="130936"/>
                </a:lnTo>
                <a:close/>
                <a:moveTo>
                  <a:pt x="203905" y="96308"/>
                </a:moveTo>
                <a:lnTo>
                  <a:pt x="216874" y="122640"/>
                </a:lnTo>
                <a:lnTo>
                  <a:pt x="273434" y="122640"/>
                </a:lnTo>
                <a:lnTo>
                  <a:pt x="247496" y="96308"/>
                </a:lnTo>
                <a:lnTo>
                  <a:pt x="203905" y="96308"/>
                </a:lnTo>
                <a:close/>
                <a:moveTo>
                  <a:pt x="148786" y="96308"/>
                </a:moveTo>
                <a:lnTo>
                  <a:pt x="148786" y="122640"/>
                </a:lnTo>
                <a:lnTo>
                  <a:pt x="207147" y="122640"/>
                </a:lnTo>
                <a:lnTo>
                  <a:pt x="194178" y="96308"/>
                </a:lnTo>
                <a:lnTo>
                  <a:pt x="148786" y="96308"/>
                </a:lnTo>
                <a:close/>
                <a:moveTo>
                  <a:pt x="94747" y="96308"/>
                </a:moveTo>
                <a:lnTo>
                  <a:pt x="81418" y="122640"/>
                </a:lnTo>
                <a:lnTo>
                  <a:pt x="139779" y="122640"/>
                </a:lnTo>
                <a:lnTo>
                  <a:pt x="139779" y="96308"/>
                </a:lnTo>
                <a:lnTo>
                  <a:pt x="94747" y="96308"/>
                </a:lnTo>
                <a:close/>
                <a:moveTo>
                  <a:pt x="41069" y="96308"/>
                </a:moveTo>
                <a:lnTo>
                  <a:pt x="15131" y="122640"/>
                </a:lnTo>
                <a:lnTo>
                  <a:pt x="71691" y="122640"/>
                </a:lnTo>
                <a:lnTo>
                  <a:pt x="85020" y="96308"/>
                </a:lnTo>
                <a:lnTo>
                  <a:pt x="41069" y="96308"/>
                </a:lnTo>
                <a:close/>
                <a:moveTo>
                  <a:pt x="96188" y="67091"/>
                </a:moveTo>
                <a:lnTo>
                  <a:pt x="96188" y="87291"/>
                </a:lnTo>
                <a:lnTo>
                  <a:pt x="192377" y="87291"/>
                </a:lnTo>
                <a:lnTo>
                  <a:pt x="192377" y="67091"/>
                </a:lnTo>
                <a:lnTo>
                  <a:pt x="96188" y="67091"/>
                </a:lnTo>
                <a:close/>
                <a:moveTo>
                  <a:pt x="155490" y="28575"/>
                </a:moveTo>
                <a:lnTo>
                  <a:pt x="219162" y="28575"/>
                </a:lnTo>
                <a:cubicBezTo>
                  <a:pt x="221680" y="28575"/>
                  <a:pt x="223478" y="30861"/>
                  <a:pt x="223478" y="33528"/>
                </a:cubicBezTo>
                <a:cubicBezTo>
                  <a:pt x="223478" y="36195"/>
                  <a:pt x="221680" y="37719"/>
                  <a:pt x="219162" y="37719"/>
                </a:cubicBezTo>
                <a:lnTo>
                  <a:pt x="155490" y="37719"/>
                </a:lnTo>
                <a:cubicBezTo>
                  <a:pt x="152612" y="37719"/>
                  <a:pt x="150813" y="36195"/>
                  <a:pt x="150813" y="33528"/>
                </a:cubicBezTo>
                <a:cubicBezTo>
                  <a:pt x="150813" y="30861"/>
                  <a:pt x="152612" y="28575"/>
                  <a:pt x="155490" y="28575"/>
                </a:cubicBezTo>
                <a:close/>
                <a:moveTo>
                  <a:pt x="67817" y="28575"/>
                </a:moveTo>
                <a:lnTo>
                  <a:pt x="131849" y="28575"/>
                </a:lnTo>
                <a:cubicBezTo>
                  <a:pt x="134367" y="28575"/>
                  <a:pt x="136165" y="30861"/>
                  <a:pt x="136165" y="33528"/>
                </a:cubicBezTo>
                <a:cubicBezTo>
                  <a:pt x="136165" y="36195"/>
                  <a:pt x="134367" y="37719"/>
                  <a:pt x="131849" y="37719"/>
                </a:cubicBezTo>
                <a:lnTo>
                  <a:pt x="67817" y="37719"/>
                </a:lnTo>
                <a:cubicBezTo>
                  <a:pt x="65299" y="37719"/>
                  <a:pt x="63500" y="36195"/>
                  <a:pt x="63500" y="33528"/>
                </a:cubicBezTo>
                <a:cubicBezTo>
                  <a:pt x="63500" y="30861"/>
                  <a:pt x="65299" y="28575"/>
                  <a:pt x="67817" y="28575"/>
                </a:cubicBezTo>
                <a:close/>
                <a:moveTo>
                  <a:pt x="43951" y="8657"/>
                </a:moveTo>
                <a:lnTo>
                  <a:pt x="43951" y="58434"/>
                </a:lnTo>
                <a:lnTo>
                  <a:pt x="244614" y="58434"/>
                </a:lnTo>
                <a:lnTo>
                  <a:pt x="244614" y="8657"/>
                </a:lnTo>
                <a:lnTo>
                  <a:pt x="43951" y="8657"/>
                </a:lnTo>
                <a:close/>
                <a:moveTo>
                  <a:pt x="39268" y="0"/>
                </a:moveTo>
                <a:lnTo>
                  <a:pt x="249297" y="0"/>
                </a:lnTo>
                <a:cubicBezTo>
                  <a:pt x="251459" y="0"/>
                  <a:pt x="253620" y="1804"/>
                  <a:pt x="253620" y="4689"/>
                </a:cubicBezTo>
                <a:lnTo>
                  <a:pt x="253620" y="62402"/>
                </a:lnTo>
                <a:cubicBezTo>
                  <a:pt x="253620" y="64927"/>
                  <a:pt x="251459" y="67091"/>
                  <a:pt x="249297" y="67091"/>
                </a:cubicBezTo>
                <a:lnTo>
                  <a:pt x="201383" y="67091"/>
                </a:lnTo>
                <a:lnTo>
                  <a:pt x="201383" y="87291"/>
                </a:lnTo>
                <a:lnTo>
                  <a:pt x="249297" y="87291"/>
                </a:lnTo>
                <a:cubicBezTo>
                  <a:pt x="250378" y="87291"/>
                  <a:pt x="251459" y="87651"/>
                  <a:pt x="251819" y="88734"/>
                </a:cubicBezTo>
                <a:lnTo>
                  <a:pt x="287124" y="123722"/>
                </a:lnTo>
                <a:cubicBezTo>
                  <a:pt x="288205" y="124443"/>
                  <a:pt x="288565" y="125886"/>
                  <a:pt x="288565" y="126968"/>
                </a:cubicBezTo>
                <a:lnTo>
                  <a:pt x="288565" y="132740"/>
                </a:lnTo>
                <a:cubicBezTo>
                  <a:pt x="288565" y="146086"/>
                  <a:pt x="278117" y="157989"/>
                  <a:pt x="265148" y="160153"/>
                </a:cubicBezTo>
                <a:lnTo>
                  <a:pt x="265148" y="279547"/>
                </a:lnTo>
                <a:lnTo>
                  <a:pt x="284242" y="279547"/>
                </a:lnTo>
                <a:cubicBezTo>
                  <a:pt x="286403" y="279547"/>
                  <a:pt x="288565" y="282072"/>
                  <a:pt x="288565" y="284597"/>
                </a:cubicBezTo>
                <a:cubicBezTo>
                  <a:pt x="288565" y="287122"/>
                  <a:pt x="286403" y="288564"/>
                  <a:pt x="284242" y="288564"/>
                </a:cubicBezTo>
                <a:lnTo>
                  <a:pt x="4683" y="288564"/>
                </a:lnTo>
                <a:cubicBezTo>
                  <a:pt x="2161" y="288564"/>
                  <a:pt x="0" y="287122"/>
                  <a:pt x="0" y="284597"/>
                </a:cubicBezTo>
                <a:cubicBezTo>
                  <a:pt x="0" y="282072"/>
                  <a:pt x="2161" y="279547"/>
                  <a:pt x="4683" y="279547"/>
                </a:cubicBezTo>
                <a:lnTo>
                  <a:pt x="23416" y="279547"/>
                </a:lnTo>
                <a:lnTo>
                  <a:pt x="23416" y="160153"/>
                </a:lnTo>
                <a:cubicBezTo>
                  <a:pt x="10087" y="157989"/>
                  <a:pt x="0" y="146086"/>
                  <a:pt x="0" y="132740"/>
                </a:cubicBezTo>
                <a:lnTo>
                  <a:pt x="0" y="126968"/>
                </a:lnTo>
                <a:cubicBezTo>
                  <a:pt x="0" y="125886"/>
                  <a:pt x="360" y="124443"/>
                  <a:pt x="1441" y="123722"/>
                </a:cubicBezTo>
                <a:lnTo>
                  <a:pt x="36386" y="88734"/>
                </a:lnTo>
                <a:cubicBezTo>
                  <a:pt x="37106" y="87651"/>
                  <a:pt x="37827" y="87291"/>
                  <a:pt x="39268" y="87291"/>
                </a:cubicBezTo>
                <a:lnTo>
                  <a:pt x="87182" y="87291"/>
                </a:lnTo>
                <a:lnTo>
                  <a:pt x="87182" y="67091"/>
                </a:lnTo>
                <a:lnTo>
                  <a:pt x="39268" y="67091"/>
                </a:lnTo>
                <a:cubicBezTo>
                  <a:pt x="37106" y="67091"/>
                  <a:pt x="34945" y="64927"/>
                  <a:pt x="34945" y="62402"/>
                </a:cubicBezTo>
                <a:lnTo>
                  <a:pt x="34945" y="4689"/>
                </a:lnTo>
                <a:cubicBezTo>
                  <a:pt x="34945" y="1804"/>
                  <a:pt x="37106" y="0"/>
                  <a:pt x="3926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Freeform 976">
            <a:extLst>
              <a:ext uri="{FF2B5EF4-FFF2-40B4-BE49-F238E27FC236}">
                <a16:creationId xmlns:a16="http://schemas.microsoft.com/office/drawing/2014/main" id="{EACBF94D-9663-1E4C-A902-1772547A210D}"/>
              </a:ext>
            </a:extLst>
          </p:cNvPr>
          <p:cNvSpPr>
            <a:spLocks noChangeAspect="1" noChangeArrowheads="1"/>
          </p:cNvSpPr>
          <p:nvPr/>
        </p:nvSpPr>
        <p:spPr bwMode="auto">
          <a:xfrm>
            <a:off x="9909865" y="5673656"/>
            <a:ext cx="863190" cy="863190"/>
          </a:xfrm>
          <a:custGeom>
            <a:avLst/>
            <a:gdLst>
              <a:gd name="T0" fmla="*/ 96428 w 288565"/>
              <a:gd name="T1" fmla="*/ 280608 h 288564"/>
              <a:gd name="T2" fmla="*/ 192857 w 288565"/>
              <a:gd name="T3" fmla="*/ 254211 h 288564"/>
              <a:gd name="T4" fmla="*/ 9028 w 288565"/>
              <a:gd name="T5" fmla="*/ 218773 h 288564"/>
              <a:gd name="T6" fmla="*/ 15891 w 288565"/>
              <a:gd name="T7" fmla="*/ 245532 h 288564"/>
              <a:gd name="T8" fmla="*/ 280256 w 288565"/>
              <a:gd name="T9" fmla="*/ 237938 h 288564"/>
              <a:gd name="T10" fmla="*/ 9028 w 288565"/>
              <a:gd name="T11" fmla="*/ 218773 h 288564"/>
              <a:gd name="T12" fmla="*/ 178411 w 288565"/>
              <a:gd name="T13" fmla="*/ 175062 h 288564"/>
              <a:gd name="T14" fmla="*/ 204635 w 288565"/>
              <a:gd name="T15" fmla="*/ 175062 h 288564"/>
              <a:gd name="T16" fmla="*/ 98663 w 288565"/>
              <a:gd name="T17" fmla="*/ 161913 h 288564"/>
              <a:gd name="T18" fmla="*/ 98663 w 288565"/>
              <a:gd name="T19" fmla="*/ 188211 h 288564"/>
              <a:gd name="T20" fmla="*/ 98663 w 288565"/>
              <a:gd name="T21" fmla="*/ 161913 h 288564"/>
              <a:gd name="T22" fmla="*/ 119856 w 288565"/>
              <a:gd name="T23" fmla="*/ 170315 h 288564"/>
              <a:gd name="T24" fmla="*/ 191343 w 288565"/>
              <a:gd name="T25" fmla="*/ 152782 h 288564"/>
              <a:gd name="T26" fmla="*/ 191343 w 288565"/>
              <a:gd name="T27" fmla="*/ 196978 h 288564"/>
              <a:gd name="T28" fmla="*/ 119856 w 288565"/>
              <a:gd name="T29" fmla="*/ 179445 h 288564"/>
              <a:gd name="T30" fmla="*/ 76390 w 288565"/>
              <a:gd name="T31" fmla="*/ 175062 h 288564"/>
              <a:gd name="T32" fmla="*/ 186805 w 288565"/>
              <a:gd name="T33" fmla="*/ 76420 h 288564"/>
              <a:gd name="T34" fmla="*/ 201210 w 288565"/>
              <a:gd name="T35" fmla="*/ 135414 h 288564"/>
              <a:gd name="T36" fmla="*/ 230379 w 288565"/>
              <a:gd name="T37" fmla="*/ 81849 h 288564"/>
              <a:gd name="T38" fmla="*/ 132068 w 288565"/>
              <a:gd name="T39" fmla="*/ 69905 h 288564"/>
              <a:gd name="T40" fmla="*/ 166999 w 288565"/>
              <a:gd name="T41" fmla="*/ 135414 h 288564"/>
              <a:gd name="T42" fmla="*/ 132068 w 288565"/>
              <a:gd name="T43" fmla="*/ 69905 h 288564"/>
              <a:gd name="T44" fmla="*/ 78051 w 288565"/>
              <a:gd name="T45" fmla="*/ 122386 h 288564"/>
              <a:gd name="T46" fmla="*/ 116583 w 288565"/>
              <a:gd name="T47" fmla="*/ 135414 h 288564"/>
              <a:gd name="T48" fmla="*/ 78051 w 288565"/>
              <a:gd name="T49" fmla="*/ 63030 h 288564"/>
              <a:gd name="T50" fmla="*/ 77692 w 288565"/>
              <a:gd name="T51" fmla="*/ 53980 h 288564"/>
              <a:gd name="T52" fmla="*/ 240462 w 288565"/>
              <a:gd name="T53" fmla="*/ 76420 h 288564"/>
              <a:gd name="T54" fmla="*/ 221016 w 288565"/>
              <a:gd name="T55" fmla="*/ 130348 h 288564"/>
              <a:gd name="T56" fmla="*/ 91015 w 288565"/>
              <a:gd name="T57" fmla="*/ 144463 h 288564"/>
              <a:gd name="T58" fmla="*/ 69769 w 288565"/>
              <a:gd name="T59" fmla="*/ 57962 h 288564"/>
              <a:gd name="T60" fmla="*/ 44561 w 288565"/>
              <a:gd name="T61" fmla="*/ 32989 h 288564"/>
              <a:gd name="T62" fmla="*/ 258811 w 288565"/>
              <a:gd name="T63" fmla="*/ 25709 h 288564"/>
              <a:gd name="T64" fmla="*/ 265442 w 288565"/>
              <a:gd name="T65" fmla="*/ 28647 h 288564"/>
              <a:gd name="T66" fmla="*/ 261796 w 288565"/>
              <a:gd name="T67" fmla="*/ 33054 h 288564"/>
              <a:gd name="T68" fmla="*/ 257817 w 288565"/>
              <a:gd name="T69" fmla="*/ 28647 h 288564"/>
              <a:gd name="T70" fmla="*/ 210737 w 288565"/>
              <a:gd name="T71" fmla="*/ 25709 h 288564"/>
              <a:gd name="T72" fmla="*/ 217698 w 288565"/>
              <a:gd name="T73" fmla="*/ 28647 h 288564"/>
              <a:gd name="T74" fmla="*/ 213720 w 288565"/>
              <a:gd name="T75" fmla="*/ 33054 h 288564"/>
              <a:gd name="T76" fmla="*/ 210073 w 288565"/>
              <a:gd name="T77" fmla="*/ 28647 h 288564"/>
              <a:gd name="T78" fmla="*/ 239087 w 288565"/>
              <a:gd name="T79" fmla="*/ 23873 h 288564"/>
              <a:gd name="T80" fmla="*/ 239087 w 288565"/>
              <a:gd name="T81" fmla="*/ 33039 h 288564"/>
              <a:gd name="T82" fmla="*/ 239087 w 288565"/>
              <a:gd name="T83" fmla="*/ 23873 h 288564"/>
              <a:gd name="T84" fmla="*/ 9028 w 288565"/>
              <a:gd name="T85" fmla="*/ 15911 h 288564"/>
              <a:gd name="T86" fmla="*/ 280256 w 288565"/>
              <a:gd name="T87" fmla="*/ 210457 h 288564"/>
              <a:gd name="T88" fmla="*/ 273033 w 288565"/>
              <a:gd name="T89" fmla="*/ 8679 h 288564"/>
              <a:gd name="T90" fmla="*/ 15891 w 288565"/>
              <a:gd name="T91" fmla="*/ 0 h 288564"/>
              <a:gd name="T92" fmla="*/ 289285 w 288565"/>
              <a:gd name="T93" fmla="*/ 15911 h 288564"/>
              <a:gd name="T94" fmla="*/ 273033 w 288565"/>
              <a:gd name="T95" fmla="*/ 254211 h 288564"/>
              <a:gd name="T96" fmla="*/ 201525 w 288565"/>
              <a:gd name="T97" fmla="*/ 280608 h 288564"/>
              <a:gd name="T98" fmla="*/ 236557 w 288565"/>
              <a:gd name="T99" fmla="*/ 284586 h 288564"/>
              <a:gd name="T100" fmla="*/ 56702 w 288565"/>
              <a:gd name="T101" fmla="*/ 289286 h 288564"/>
              <a:gd name="T102" fmla="*/ 56702 w 288565"/>
              <a:gd name="T103" fmla="*/ 280608 h 288564"/>
              <a:gd name="T104" fmla="*/ 87400 w 288565"/>
              <a:gd name="T105" fmla="*/ 254211 h 288564"/>
              <a:gd name="T106" fmla="*/ 0 w 288565"/>
              <a:gd name="T107" fmla="*/ 237938 h 288564"/>
              <a:gd name="T108" fmla="*/ 15891 w 288565"/>
              <a:gd name="T109" fmla="*/ 0 h 28856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8565" h="288564">
                <a:moveTo>
                  <a:pt x="96188" y="253576"/>
                </a:moveTo>
                <a:lnTo>
                  <a:pt x="96188" y="279907"/>
                </a:lnTo>
                <a:lnTo>
                  <a:pt x="192377" y="279907"/>
                </a:lnTo>
                <a:lnTo>
                  <a:pt x="192377" y="253576"/>
                </a:lnTo>
                <a:lnTo>
                  <a:pt x="96188" y="253576"/>
                </a:lnTo>
                <a:close/>
                <a:moveTo>
                  <a:pt x="9006" y="218227"/>
                </a:moveTo>
                <a:lnTo>
                  <a:pt x="9006" y="237344"/>
                </a:lnTo>
                <a:cubicBezTo>
                  <a:pt x="9006" y="241673"/>
                  <a:pt x="11888" y="244919"/>
                  <a:pt x="15851" y="244919"/>
                </a:cubicBezTo>
                <a:lnTo>
                  <a:pt x="272353" y="244919"/>
                </a:lnTo>
                <a:cubicBezTo>
                  <a:pt x="276316" y="244919"/>
                  <a:pt x="279558" y="241673"/>
                  <a:pt x="279558" y="237344"/>
                </a:cubicBezTo>
                <a:lnTo>
                  <a:pt x="279558" y="218227"/>
                </a:lnTo>
                <a:lnTo>
                  <a:pt x="9006" y="218227"/>
                </a:lnTo>
                <a:close/>
                <a:moveTo>
                  <a:pt x="190867" y="161509"/>
                </a:moveTo>
                <a:cubicBezTo>
                  <a:pt x="183700" y="161509"/>
                  <a:pt x="177967" y="166974"/>
                  <a:pt x="177967" y="174625"/>
                </a:cubicBezTo>
                <a:cubicBezTo>
                  <a:pt x="177967" y="181548"/>
                  <a:pt x="183700" y="187741"/>
                  <a:pt x="190867" y="187741"/>
                </a:cubicBezTo>
                <a:cubicBezTo>
                  <a:pt x="198392" y="187741"/>
                  <a:pt x="204125" y="181548"/>
                  <a:pt x="204125" y="174625"/>
                </a:cubicBezTo>
                <a:cubicBezTo>
                  <a:pt x="204125" y="166974"/>
                  <a:pt x="198392" y="161509"/>
                  <a:pt x="190867" y="161509"/>
                </a:cubicBezTo>
                <a:close/>
                <a:moveTo>
                  <a:pt x="98417" y="161509"/>
                </a:moveTo>
                <a:cubicBezTo>
                  <a:pt x="91250" y="161509"/>
                  <a:pt x="85158" y="166974"/>
                  <a:pt x="85158" y="174625"/>
                </a:cubicBezTo>
                <a:cubicBezTo>
                  <a:pt x="85158" y="181548"/>
                  <a:pt x="91250" y="187741"/>
                  <a:pt x="98417" y="187741"/>
                </a:cubicBezTo>
                <a:cubicBezTo>
                  <a:pt x="105583" y="187741"/>
                  <a:pt x="111317" y="181548"/>
                  <a:pt x="111317" y="174625"/>
                </a:cubicBezTo>
                <a:cubicBezTo>
                  <a:pt x="111317" y="166974"/>
                  <a:pt x="105583" y="161509"/>
                  <a:pt x="98417" y="161509"/>
                </a:cubicBezTo>
                <a:close/>
                <a:moveTo>
                  <a:pt x="98417" y="152400"/>
                </a:moveTo>
                <a:cubicBezTo>
                  <a:pt x="108808" y="152400"/>
                  <a:pt x="117767" y="160051"/>
                  <a:pt x="119558" y="169889"/>
                </a:cubicBezTo>
                <a:lnTo>
                  <a:pt x="170083" y="169889"/>
                </a:lnTo>
                <a:cubicBezTo>
                  <a:pt x="171517" y="160051"/>
                  <a:pt x="180475" y="152400"/>
                  <a:pt x="190867" y="152400"/>
                </a:cubicBezTo>
                <a:cubicBezTo>
                  <a:pt x="202692" y="152400"/>
                  <a:pt x="212367" y="162237"/>
                  <a:pt x="212367" y="174625"/>
                </a:cubicBezTo>
                <a:cubicBezTo>
                  <a:pt x="212367" y="186648"/>
                  <a:pt x="202692" y="196486"/>
                  <a:pt x="190867" y="196486"/>
                </a:cubicBezTo>
                <a:cubicBezTo>
                  <a:pt x="180475" y="196486"/>
                  <a:pt x="171517" y="188834"/>
                  <a:pt x="170083" y="178997"/>
                </a:cubicBezTo>
                <a:lnTo>
                  <a:pt x="119558" y="178997"/>
                </a:lnTo>
                <a:cubicBezTo>
                  <a:pt x="117767" y="188834"/>
                  <a:pt x="108808" y="196486"/>
                  <a:pt x="98417" y="196486"/>
                </a:cubicBezTo>
                <a:cubicBezTo>
                  <a:pt x="86592" y="196486"/>
                  <a:pt x="76200" y="186648"/>
                  <a:pt x="76200" y="174625"/>
                </a:cubicBezTo>
                <a:cubicBezTo>
                  <a:pt x="76200" y="162237"/>
                  <a:pt x="86592" y="152400"/>
                  <a:pt x="98417" y="152400"/>
                </a:cubicBezTo>
                <a:close/>
                <a:moveTo>
                  <a:pt x="186340" y="76230"/>
                </a:moveTo>
                <a:lnTo>
                  <a:pt x="175564" y="135076"/>
                </a:lnTo>
                <a:lnTo>
                  <a:pt x="200709" y="135076"/>
                </a:lnTo>
                <a:cubicBezTo>
                  <a:pt x="205738" y="135076"/>
                  <a:pt x="210408" y="131827"/>
                  <a:pt x="212922" y="126773"/>
                </a:cubicBezTo>
                <a:lnTo>
                  <a:pt x="229805" y="81645"/>
                </a:lnTo>
                <a:lnTo>
                  <a:pt x="186340" y="76230"/>
                </a:lnTo>
                <a:close/>
                <a:moveTo>
                  <a:pt x="131739" y="69731"/>
                </a:moveTo>
                <a:lnTo>
                  <a:pt x="124555" y="135076"/>
                </a:lnTo>
                <a:lnTo>
                  <a:pt x="166583" y="135076"/>
                </a:lnTo>
                <a:lnTo>
                  <a:pt x="178078" y="75508"/>
                </a:lnTo>
                <a:lnTo>
                  <a:pt x="131739" y="69731"/>
                </a:lnTo>
                <a:close/>
                <a:moveTo>
                  <a:pt x="77857" y="62872"/>
                </a:moveTo>
                <a:lnTo>
                  <a:pt x="77857" y="122080"/>
                </a:lnTo>
                <a:cubicBezTo>
                  <a:pt x="77857" y="129300"/>
                  <a:pt x="83605" y="135076"/>
                  <a:pt x="90789" y="135076"/>
                </a:cubicBezTo>
                <a:lnTo>
                  <a:pt x="116293" y="135076"/>
                </a:lnTo>
                <a:lnTo>
                  <a:pt x="123118" y="68648"/>
                </a:lnTo>
                <a:lnTo>
                  <a:pt x="77857" y="62872"/>
                </a:lnTo>
                <a:close/>
                <a:moveTo>
                  <a:pt x="49120" y="28575"/>
                </a:moveTo>
                <a:cubicBezTo>
                  <a:pt x="63488" y="28575"/>
                  <a:pt x="75342" y="39406"/>
                  <a:pt x="77498" y="53846"/>
                </a:cubicBezTo>
                <a:lnTo>
                  <a:pt x="236990" y="73703"/>
                </a:lnTo>
                <a:cubicBezTo>
                  <a:pt x="238067" y="74064"/>
                  <a:pt x="239504" y="75147"/>
                  <a:pt x="239863" y="76230"/>
                </a:cubicBezTo>
                <a:cubicBezTo>
                  <a:pt x="240582" y="76952"/>
                  <a:pt x="240941" y="78757"/>
                  <a:pt x="240222" y="79840"/>
                </a:cubicBezTo>
                <a:lnTo>
                  <a:pt x="220466" y="130022"/>
                </a:lnTo>
                <a:cubicBezTo>
                  <a:pt x="217233" y="138326"/>
                  <a:pt x="209330" y="144102"/>
                  <a:pt x="200709" y="144102"/>
                </a:cubicBezTo>
                <a:lnTo>
                  <a:pt x="90789" y="144102"/>
                </a:lnTo>
                <a:cubicBezTo>
                  <a:pt x="78935" y="144102"/>
                  <a:pt x="69595" y="134354"/>
                  <a:pt x="69595" y="122080"/>
                </a:cubicBezTo>
                <a:lnTo>
                  <a:pt x="69595" y="57818"/>
                </a:lnTo>
                <a:cubicBezTo>
                  <a:pt x="69595" y="46626"/>
                  <a:pt x="59896" y="37600"/>
                  <a:pt x="49120" y="37600"/>
                </a:cubicBezTo>
                <a:cubicBezTo>
                  <a:pt x="46605" y="37600"/>
                  <a:pt x="44450" y="35434"/>
                  <a:pt x="44450" y="32907"/>
                </a:cubicBezTo>
                <a:cubicBezTo>
                  <a:pt x="44450" y="30380"/>
                  <a:pt x="46605" y="28575"/>
                  <a:pt x="49120" y="28575"/>
                </a:cubicBezTo>
                <a:close/>
                <a:moveTo>
                  <a:pt x="258167" y="25645"/>
                </a:moveTo>
                <a:cubicBezTo>
                  <a:pt x="259821" y="23813"/>
                  <a:pt x="262136" y="23813"/>
                  <a:pt x="263789" y="25645"/>
                </a:cubicBezTo>
                <a:cubicBezTo>
                  <a:pt x="264451" y="26377"/>
                  <a:pt x="264781" y="27476"/>
                  <a:pt x="264781" y="28575"/>
                </a:cubicBezTo>
                <a:cubicBezTo>
                  <a:pt x="264781" y="29674"/>
                  <a:pt x="264451" y="31140"/>
                  <a:pt x="263789" y="31873"/>
                </a:cubicBezTo>
                <a:cubicBezTo>
                  <a:pt x="263128" y="32605"/>
                  <a:pt x="261805" y="32972"/>
                  <a:pt x="261144" y="32972"/>
                </a:cubicBezTo>
                <a:cubicBezTo>
                  <a:pt x="260152" y="32972"/>
                  <a:pt x="258829" y="32605"/>
                  <a:pt x="258167" y="31873"/>
                </a:cubicBezTo>
                <a:cubicBezTo>
                  <a:pt x="257506" y="31140"/>
                  <a:pt x="257175" y="29674"/>
                  <a:pt x="257175" y="28575"/>
                </a:cubicBezTo>
                <a:cubicBezTo>
                  <a:pt x="257175" y="27476"/>
                  <a:pt x="257506" y="26377"/>
                  <a:pt x="258167" y="25645"/>
                </a:cubicBezTo>
                <a:close/>
                <a:moveTo>
                  <a:pt x="210212" y="25645"/>
                </a:moveTo>
                <a:cubicBezTo>
                  <a:pt x="211534" y="23813"/>
                  <a:pt x="214511" y="23813"/>
                  <a:pt x="216164" y="25645"/>
                </a:cubicBezTo>
                <a:cubicBezTo>
                  <a:pt x="216826" y="26377"/>
                  <a:pt x="217156" y="27110"/>
                  <a:pt x="217156" y="28575"/>
                </a:cubicBezTo>
                <a:cubicBezTo>
                  <a:pt x="217156" y="29674"/>
                  <a:pt x="216826" y="31140"/>
                  <a:pt x="216164" y="31873"/>
                </a:cubicBezTo>
                <a:cubicBezTo>
                  <a:pt x="215503" y="32605"/>
                  <a:pt x="214180" y="32972"/>
                  <a:pt x="213188" y="32972"/>
                </a:cubicBezTo>
                <a:cubicBezTo>
                  <a:pt x="212196" y="32972"/>
                  <a:pt x="211204" y="32605"/>
                  <a:pt x="210212" y="31873"/>
                </a:cubicBezTo>
                <a:cubicBezTo>
                  <a:pt x="209881" y="31140"/>
                  <a:pt x="209550" y="29674"/>
                  <a:pt x="209550" y="28575"/>
                </a:cubicBezTo>
                <a:cubicBezTo>
                  <a:pt x="209550" y="27110"/>
                  <a:pt x="209881" y="26377"/>
                  <a:pt x="210212" y="25645"/>
                </a:cubicBezTo>
                <a:close/>
                <a:moveTo>
                  <a:pt x="238491" y="23813"/>
                </a:moveTo>
                <a:cubicBezTo>
                  <a:pt x="240323" y="23813"/>
                  <a:pt x="242521" y="25718"/>
                  <a:pt x="242521" y="28385"/>
                </a:cubicBezTo>
                <a:cubicBezTo>
                  <a:pt x="242521" y="31052"/>
                  <a:pt x="240323" y="32957"/>
                  <a:pt x="238491" y="32957"/>
                </a:cubicBezTo>
                <a:cubicBezTo>
                  <a:pt x="235927" y="32957"/>
                  <a:pt x="233362" y="31052"/>
                  <a:pt x="233362" y="28385"/>
                </a:cubicBezTo>
                <a:cubicBezTo>
                  <a:pt x="233362" y="25718"/>
                  <a:pt x="235927" y="23813"/>
                  <a:pt x="238491" y="23813"/>
                </a:cubicBezTo>
                <a:close/>
                <a:moveTo>
                  <a:pt x="15851" y="8657"/>
                </a:moveTo>
                <a:cubicBezTo>
                  <a:pt x="11888" y="8657"/>
                  <a:pt x="9006" y="11903"/>
                  <a:pt x="9006" y="15871"/>
                </a:cubicBezTo>
                <a:lnTo>
                  <a:pt x="9006" y="209931"/>
                </a:lnTo>
                <a:lnTo>
                  <a:pt x="279558" y="209931"/>
                </a:lnTo>
                <a:lnTo>
                  <a:pt x="279558" y="15871"/>
                </a:lnTo>
                <a:cubicBezTo>
                  <a:pt x="279558" y="11903"/>
                  <a:pt x="276316" y="8657"/>
                  <a:pt x="272353" y="8657"/>
                </a:cubicBezTo>
                <a:lnTo>
                  <a:pt x="15851" y="8657"/>
                </a:lnTo>
                <a:close/>
                <a:moveTo>
                  <a:pt x="15851" y="0"/>
                </a:moveTo>
                <a:lnTo>
                  <a:pt x="272353" y="0"/>
                </a:lnTo>
                <a:cubicBezTo>
                  <a:pt x="281360" y="0"/>
                  <a:pt x="288565" y="6853"/>
                  <a:pt x="288565" y="15871"/>
                </a:cubicBezTo>
                <a:lnTo>
                  <a:pt x="288565" y="237344"/>
                </a:lnTo>
                <a:cubicBezTo>
                  <a:pt x="288565" y="246001"/>
                  <a:pt x="281360" y="253576"/>
                  <a:pt x="272353" y="253576"/>
                </a:cubicBezTo>
                <a:lnTo>
                  <a:pt x="201023" y="253576"/>
                </a:lnTo>
                <a:lnTo>
                  <a:pt x="201023" y="279907"/>
                </a:lnTo>
                <a:lnTo>
                  <a:pt x="231644" y="279907"/>
                </a:lnTo>
                <a:cubicBezTo>
                  <a:pt x="233806" y="279907"/>
                  <a:pt x="235968" y="281711"/>
                  <a:pt x="235968" y="283875"/>
                </a:cubicBezTo>
                <a:cubicBezTo>
                  <a:pt x="235968" y="286400"/>
                  <a:pt x="233806" y="288564"/>
                  <a:pt x="231644" y="288564"/>
                </a:cubicBezTo>
                <a:lnTo>
                  <a:pt x="56560" y="288564"/>
                </a:lnTo>
                <a:cubicBezTo>
                  <a:pt x="54038" y="288564"/>
                  <a:pt x="52597" y="286400"/>
                  <a:pt x="52597" y="283875"/>
                </a:cubicBezTo>
                <a:cubicBezTo>
                  <a:pt x="52597" y="281711"/>
                  <a:pt x="54038" y="279907"/>
                  <a:pt x="56560" y="279907"/>
                </a:cubicBezTo>
                <a:lnTo>
                  <a:pt x="87182" y="279907"/>
                </a:lnTo>
                <a:lnTo>
                  <a:pt x="87182" y="253576"/>
                </a:lnTo>
                <a:lnTo>
                  <a:pt x="15851" y="253576"/>
                </a:lnTo>
                <a:cubicBezTo>
                  <a:pt x="7205" y="253576"/>
                  <a:pt x="0" y="246001"/>
                  <a:pt x="0" y="237344"/>
                </a:cubicBezTo>
                <a:lnTo>
                  <a:pt x="0" y="15871"/>
                </a:lnTo>
                <a:cubicBezTo>
                  <a:pt x="0" y="6853"/>
                  <a:pt x="7205" y="0"/>
                  <a:pt x="15851"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Subtitle 2">
            <a:extLst>
              <a:ext uri="{FF2B5EF4-FFF2-40B4-BE49-F238E27FC236}">
                <a16:creationId xmlns:a16="http://schemas.microsoft.com/office/drawing/2014/main" id="{92766D25-4F2D-9E48-AA65-1A5675166897}"/>
              </a:ext>
            </a:extLst>
          </p:cNvPr>
          <p:cNvSpPr txBox="1">
            <a:spLocks/>
          </p:cNvSpPr>
          <p:nvPr/>
        </p:nvSpPr>
        <p:spPr>
          <a:xfrm>
            <a:off x="1987332" y="9362344"/>
            <a:ext cx="20397179" cy="16321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business plan is a written document that describes in detail how a business—usually a new one—is going to achieve its goals. A business plan lays out a written plan from a marketing, financial and operational viewpoint. Business plans are important to allow a company lay out its goals and attract investment. They are also a way for companies to keep themselves on track going forward.</a:t>
            </a:r>
          </a:p>
        </p:txBody>
      </p:sp>
      <p:sp>
        <p:nvSpPr>
          <p:cNvPr id="13" name="TextBox 12">
            <a:extLst>
              <a:ext uri="{FF2B5EF4-FFF2-40B4-BE49-F238E27FC236}">
                <a16:creationId xmlns:a16="http://schemas.microsoft.com/office/drawing/2014/main" id="{995D2C97-75F1-5C4B-87A7-8246C4B90E15}"/>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5" name="TextBox 14">
            <a:extLst>
              <a:ext uri="{FF2B5EF4-FFF2-40B4-BE49-F238E27FC236}">
                <a16:creationId xmlns:a16="http://schemas.microsoft.com/office/drawing/2014/main" id="{9BFF4E02-AC39-664C-B4CF-977EA65225E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30255931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873E1381-C53D-EF43-848B-92BE019B5CE0}"/>
              </a:ext>
            </a:extLst>
          </p:cNvPr>
          <p:cNvSpPr>
            <a:spLocks/>
          </p:cNvSpPr>
          <p:nvPr/>
        </p:nvSpPr>
        <p:spPr bwMode="auto">
          <a:xfrm>
            <a:off x="13739273" y="3073370"/>
            <a:ext cx="10638377" cy="10640844"/>
          </a:xfrm>
          <a:custGeom>
            <a:avLst/>
            <a:gdLst>
              <a:gd name="T0" fmla="*/ 2874 w 2874"/>
              <a:gd name="T1" fmla="*/ 0 h 2875"/>
              <a:gd name="T2" fmla="*/ 0 w 2874"/>
              <a:gd name="T3" fmla="*/ 2875 h 2875"/>
              <a:gd name="T4" fmla="*/ 2874 w 2874"/>
              <a:gd name="T5" fmla="*/ 2875 h 2875"/>
              <a:gd name="T6" fmla="*/ 2874 w 2874"/>
              <a:gd name="T7" fmla="*/ 0 h 2875"/>
            </a:gdLst>
            <a:ahLst/>
            <a:cxnLst>
              <a:cxn ang="0">
                <a:pos x="T0" y="T1"/>
              </a:cxn>
              <a:cxn ang="0">
                <a:pos x="T2" y="T3"/>
              </a:cxn>
              <a:cxn ang="0">
                <a:pos x="T4" y="T5"/>
              </a:cxn>
              <a:cxn ang="0">
                <a:pos x="T6" y="T7"/>
              </a:cxn>
            </a:cxnLst>
            <a:rect l="0" t="0" r="r" b="b"/>
            <a:pathLst>
              <a:path w="2874" h="2875">
                <a:moveTo>
                  <a:pt x="2874" y="0"/>
                </a:moveTo>
                <a:cubicBezTo>
                  <a:pt x="1287" y="0"/>
                  <a:pt x="0" y="1287"/>
                  <a:pt x="0" y="2875"/>
                </a:cubicBezTo>
                <a:cubicBezTo>
                  <a:pt x="2874" y="2875"/>
                  <a:pt x="2874" y="2875"/>
                  <a:pt x="2874" y="2875"/>
                </a:cubicBezTo>
                <a:cubicBezTo>
                  <a:pt x="2874" y="0"/>
                  <a:pt x="2874" y="0"/>
                  <a:pt x="2874" y="0"/>
                </a:cubicBezTo>
              </a:path>
            </a:pathLst>
          </a:custGeom>
          <a:solidFill>
            <a:schemeClr val="bg1">
              <a:lumMod val="95000"/>
              <a:alpha val="50000"/>
            </a:schemeClr>
          </a:solidFill>
          <a:ln>
            <a:noFill/>
          </a:ln>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1" name="Freeform 6">
            <a:extLst>
              <a:ext uri="{FF2B5EF4-FFF2-40B4-BE49-F238E27FC236}">
                <a16:creationId xmlns:a16="http://schemas.microsoft.com/office/drawing/2014/main" id="{B2FA8098-189F-6E40-A2AA-334B83FE8883}"/>
              </a:ext>
            </a:extLst>
          </p:cNvPr>
          <p:cNvSpPr>
            <a:spLocks/>
          </p:cNvSpPr>
          <p:nvPr/>
        </p:nvSpPr>
        <p:spPr bwMode="auto">
          <a:xfrm>
            <a:off x="16121827" y="10576434"/>
            <a:ext cx="8306612" cy="3137781"/>
          </a:xfrm>
          <a:custGeom>
            <a:avLst/>
            <a:gdLst>
              <a:gd name="T0" fmla="*/ 2244 w 2244"/>
              <a:gd name="T1" fmla="*/ 848 h 848"/>
              <a:gd name="T2" fmla="*/ 0 w 2244"/>
              <a:gd name="T3" fmla="*/ 848 h 848"/>
              <a:gd name="T4" fmla="*/ 165 w 2244"/>
              <a:gd name="T5" fmla="*/ 0 h 848"/>
              <a:gd name="T6" fmla="*/ 2244 w 2244"/>
              <a:gd name="T7" fmla="*/ 848 h 848"/>
            </a:gdLst>
            <a:ahLst/>
            <a:cxnLst>
              <a:cxn ang="0">
                <a:pos x="T0" y="T1"/>
              </a:cxn>
              <a:cxn ang="0">
                <a:pos x="T2" y="T3"/>
              </a:cxn>
              <a:cxn ang="0">
                <a:pos x="T4" y="T5"/>
              </a:cxn>
              <a:cxn ang="0">
                <a:pos x="T6" y="T7"/>
              </a:cxn>
            </a:cxnLst>
            <a:rect l="0" t="0" r="r" b="b"/>
            <a:pathLst>
              <a:path w="2244" h="848">
                <a:moveTo>
                  <a:pt x="2244" y="848"/>
                </a:moveTo>
                <a:cubicBezTo>
                  <a:pt x="0" y="848"/>
                  <a:pt x="0" y="848"/>
                  <a:pt x="0" y="848"/>
                </a:cubicBezTo>
                <a:cubicBezTo>
                  <a:pt x="0" y="548"/>
                  <a:pt x="59" y="262"/>
                  <a:pt x="165" y="0"/>
                </a:cubicBezTo>
                <a:cubicBezTo>
                  <a:pt x="618" y="181"/>
                  <a:pt x="2244" y="848"/>
                  <a:pt x="2244" y="848"/>
                </a:cubicBezTo>
                <a:close/>
              </a:path>
            </a:pathLst>
          </a:custGeom>
          <a:solidFill>
            <a:schemeClr val="accent1"/>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4" name="Freeform 9">
            <a:extLst>
              <a:ext uri="{FF2B5EF4-FFF2-40B4-BE49-F238E27FC236}">
                <a16:creationId xmlns:a16="http://schemas.microsoft.com/office/drawing/2014/main" id="{3C154557-F7B5-CE4C-AAE4-AC98D0FC880F}"/>
              </a:ext>
            </a:extLst>
          </p:cNvPr>
          <p:cNvSpPr>
            <a:spLocks/>
          </p:cNvSpPr>
          <p:nvPr/>
        </p:nvSpPr>
        <p:spPr bwMode="auto">
          <a:xfrm>
            <a:off x="22376273" y="8312620"/>
            <a:ext cx="2006405" cy="5375882"/>
          </a:xfrm>
          <a:custGeom>
            <a:avLst/>
            <a:gdLst>
              <a:gd name="T0" fmla="*/ 542 w 542"/>
              <a:gd name="T1" fmla="*/ 0 h 1453"/>
              <a:gd name="T2" fmla="*/ 542 w 542"/>
              <a:gd name="T3" fmla="*/ 1453 h 1453"/>
              <a:gd name="T4" fmla="*/ 0 w 542"/>
              <a:gd name="T5" fmla="*/ 105 h 1453"/>
              <a:gd name="T6" fmla="*/ 542 w 542"/>
              <a:gd name="T7" fmla="*/ 0 h 1453"/>
            </a:gdLst>
            <a:ahLst/>
            <a:cxnLst>
              <a:cxn ang="0">
                <a:pos x="T0" y="T1"/>
              </a:cxn>
              <a:cxn ang="0">
                <a:pos x="T2" y="T3"/>
              </a:cxn>
              <a:cxn ang="0">
                <a:pos x="T4" y="T5"/>
              </a:cxn>
              <a:cxn ang="0">
                <a:pos x="T6" y="T7"/>
              </a:cxn>
            </a:cxnLst>
            <a:rect l="0" t="0" r="r" b="b"/>
            <a:pathLst>
              <a:path w="542" h="1453">
                <a:moveTo>
                  <a:pt x="542" y="0"/>
                </a:moveTo>
                <a:cubicBezTo>
                  <a:pt x="542" y="1453"/>
                  <a:pt x="542" y="1453"/>
                  <a:pt x="542" y="1453"/>
                </a:cubicBezTo>
                <a:cubicBezTo>
                  <a:pt x="542" y="1453"/>
                  <a:pt x="320" y="888"/>
                  <a:pt x="0" y="105"/>
                </a:cubicBezTo>
                <a:cubicBezTo>
                  <a:pt x="168" y="38"/>
                  <a:pt x="351" y="0"/>
                  <a:pt x="542" y="0"/>
                </a:cubicBezTo>
                <a:close/>
              </a:path>
            </a:pathLst>
          </a:custGeom>
          <a:solidFill>
            <a:schemeClr val="accent4"/>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27" name="Freeform 8">
            <a:extLst>
              <a:ext uri="{FF2B5EF4-FFF2-40B4-BE49-F238E27FC236}">
                <a16:creationId xmlns:a16="http://schemas.microsoft.com/office/drawing/2014/main" id="{7844C985-688D-5C45-90A1-DA185758534C}"/>
              </a:ext>
            </a:extLst>
          </p:cNvPr>
          <p:cNvSpPr>
            <a:spLocks/>
          </p:cNvSpPr>
          <p:nvPr/>
        </p:nvSpPr>
        <p:spPr bwMode="auto">
          <a:xfrm>
            <a:off x="19905405" y="7810851"/>
            <a:ext cx="4523034" cy="5903364"/>
          </a:xfrm>
          <a:custGeom>
            <a:avLst/>
            <a:gdLst>
              <a:gd name="T0" fmla="*/ 1222 w 1222"/>
              <a:gd name="T1" fmla="*/ 1595 h 1595"/>
              <a:gd name="T2" fmla="*/ 0 w 1222"/>
              <a:gd name="T3" fmla="*/ 385 h 1595"/>
              <a:gd name="T4" fmla="*/ 578 w 1222"/>
              <a:gd name="T5" fmla="*/ 0 h 1595"/>
              <a:gd name="T6" fmla="*/ 1222 w 1222"/>
              <a:gd name="T7" fmla="*/ 1595 h 1595"/>
            </a:gdLst>
            <a:ahLst/>
            <a:cxnLst>
              <a:cxn ang="0">
                <a:pos x="T0" y="T1"/>
              </a:cxn>
              <a:cxn ang="0">
                <a:pos x="T2" y="T3"/>
              </a:cxn>
              <a:cxn ang="0">
                <a:pos x="T4" y="T5"/>
              </a:cxn>
              <a:cxn ang="0">
                <a:pos x="T6" y="T7"/>
              </a:cxn>
            </a:cxnLst>
            <a:rect l="0" t="0" r="r" b="b"/>
            <a:pathLst>
              <a:path w="1222" h="1595">
                <a:moveTo>
                  <a:pt x="1222" y="1595"/>
                </a:moveTo>
                <a:cubicBezTo>
                  <a:pt x="1222" y="1595"/>
                  <a:pt x="442" y="808"/>
                  <a:pt x="0" y="385"/>
                </a:cubicBezTo>
                <a:cubicBezTo>
                  <a:pt x="163" y="220"/>
                  <a:pt x="360" y="88"/>
                  <a:pt x="578" y="0"/>
                </a:cubicBezTo>
                <a:cubicBezTo>
                  <a:pt x="688" y="292"/>
                  <a:pt x="1222" y="1595"/>
                  <a:pt x="1222" y="1595"/>
                </a:cubicBezTo>
                <a:close/>
              </a:path>
            </a:pathLst>
          </a:custGeom>
          <a:solidFill>
            <a:schemeClr val="accent3"/>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0" name="Freeform 7">
            <a:extLst>
              <a:ext uri="{FF2B5EF4-FFF2-40B4-BE49-F238E27FC236}">
                <a16:creationId xmlns:a16="http://schemas.microsoft.com/office/drawing/2014/main" id="{EE3EED6B-7E61-3E4A-B36B-767A8501B593}"/>
              </a:ext>
            </a:extLst>
          </p:cNvPr>
          <p:cNvSpPr>
            <a:spLocks/>
          </p:cNvSpPr>
          <p:nvPr/>
        </p:nvSpPr>
        <p:spPr bwMode="auto">
          <a:xfrm>
            <a:off x="17603217" y="8473898"/>
            <a:ext cx="6825222" cy="5240313"/>
          </a:xfrm>
          <a:custGeom>
            <a:avLst/>
            <a:gdLst>
              <a:gd name="T0" fmla="*/ 1844 w 1844"/>
              <a:gd name="T1" fmla="*/ 1416 h 1416"/>
              <a:gd name="T2" fmla="*/ 0 w 1844"/>
              <a:gd name="T3" fmla="*/ 668 h 1416"/>
              <a:gd name="T4" fmla="*/ 446 w 1844"/>
              <a:gd name="T5" fmla="*/ 0 h 1416"/>
              <a:gd name="T6" fmla="*/ 1844 w 1844"/>
              <a:gd name="T7" fmla="*/ 1416 h 1416"/>
            </a:gdLst>
            <a:ahLst/>
            <a:cxnLst>
              <a:cxn ang="0">
                <a:pos x="T0" y="T1"/>
              </a:cxn>
              <a:cxn ang="0">
                <a:pos x="T2" y="T3"/>
              </a:cxn>
              <a:cxn ang="0">
                <a:pos x="T4" y="T5"/>
              </a:cxn>
              <a:cxn ang="0">
                <a:pos x="T6" y="T7"/>
              </a:cxn>
            </a:cxnLst>
            <a:rect l="0" t="0" r="r" b="b"/>
            <a:pathLst>
              <a:path w="1844" h="1416">
                <a:moveTo>
                  <a:pt x="1844" y="1416"/>
                </a:moveTo>
                <a:cubicBezTo>
                  <a:pt x="1844" y="1416"/>
                  <a:pt x="470" y="875"/>
                  <a:pt x="0" y="668"/>
                </a:cubicBezTo>
                <a:cubicBezTo>
                  <a:pt x="103" y="415"/>
                  <a:pt x="256" y="189"/>
                  <a:pt x="446" y="0"/>
                </a:cubicBezTo>
                <a:cubicBezTo>
                  <a:pt x="788" y="347"/>
                  <a:pt x="1844" y="1416"/>
                  <a:pt x="1844" y="1416"/>
                </a:cubicBezTo>
                <a:close/>
              </a:path>
            </a:pathLst>
          </a:custGeom>
          <a:solidFill>
            <a:schemeClr val="accent2"/>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2" name="Freeform 10">
            <a:extLst>
              <a:ext uri="{FF2B5EF4-FFF2-40B4-BE49-F238E27FC236}">
                <a16:creationId xmlns:a16="http://schemas.microsoft.com/office/drawing/2014/main" id="{9576D91E-D743-8B43-9C19-9090B737DBBD}"/>
              </a:ext>
            </a:extLst>
          </p:cNvPr>
          <p:cNvSpPr>
            <a:spLocks/>
          </p:cNvSpPr>
          <p:nvPr/>
        </p:nvSpPr>
        <p:spPr bwMode="auto">
          <a:xfrm>
            <a:off x="14549240" y="9607740"/>
            <a:ext cx="9879199" cy="4106474"/>
          </a:xfrm>
          <a:custGeom>
            <a:avLst/>
            <a:gdLst>
              <a:gd name="T0" fmla="*/ 17 w 2669"/>
              <a:gd name="T1" fmla="*/ 0 h 1110"/>
              <a:gd name="T2" fmla="*/ 2669 w 2669"/>
              <a:gd name="T3" fmla="*/ 1099 h 1110"/>
              <a:gd name="T4" fmla="*/ 2669 w 2669"/>
              <a:gd name="T5" fmla="*/ 1110 h 1110"/>
              <a:gd name="T6" fmla="*/ 2583 w 2669"/>
              <a:gd name="T7" fmla="*/ 1110 h 1110"/>
              <a:gd name="T8" fmla="*/ 0 w 2669"/>
              <a:gd name="T9" fmla="*/ 40 h 1110"/>
              <a:gd name="T10" fmla="*/ 17 w 2669"/>
              <a:gd name="T11" fmla="*/ 0 h 1110"/>
            </a:gdLst>
            <a:ahLst/>
            <a:cxnLst>
              <a:cxn ang="0">
                <a:pos x="T0" y="T1"/>
              </a:cxn>
              <a:cxn ang="0">
                <a:pos x="T2" y="T3"/>
              </a:cxn>
              <a:cxn ang="0">
                <a:pos x="T4" y="T5"/>
              </a:cxn>
              <a:cxn ang="0">
                <a:pos x="T6" y="T7"/>
              </a:cxn>
              <a:cxn ang="0">
                <a:pos x="T8" y="T9"/>
              </a:cxn>
              <a:cxn ang="0">
                <a:pos x="T10" y="T11"/>
              </a:cxn>
            </a:cxnLst>
            <a:rect l="0" t="0" r="r" b="b"/>
            <a:pathLst>
              <a:path w="2669" h="1110">
                <a:moveTo>
                  <a:pt x="17" y="0"/>
                </a:moveTo>
                <a:cubicBezTo>
                  <a:pt x="2669" y="1099"/>
                  <a:pt x="2669" y="1099"/>
                  <a:pt x="2669" y="1099"/>
                </a:cubicBezTo>
                <a:cubicBezTo>
                  <a:pt x="2669" y="1110"/>
                  <a:pt x="2669" y="1110"/>
                  <a:pt x="2669" y="1110"/>
                </a:cubicBezTo>
                <a:cubicBezTo>
                  <a:pt x="2583" y="1110"/>
                  <a:pt x="2583" y="1110"/>
                  <a:pt x="2583" y="1110"/>
                </a:cubicBezTo>
                <a:cubicBezTo>
                  <a:pt x="0" y="40"/>
                  <a:pt x="0" y="40"/>
                  <a:pt x="0" y="40"/>
                </a:cubicBezTo>
                <a:cubicBezTo>
                  <a:pt x="6" y="27"/>
                  <a:pt x="11" y="13"/>
                  <a:pt x="17" y="0"/>
                </a:cubicBezTo>
                <a:close/>
              </a:path>
            </a:pathLst>
          </a:custGeom>
          <a:solidFill>
            <a:schemeClr val="bg1"/>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3" name="Freeform 11">
            <a:extLst>
              <a:ext uri="{FF2B5EF4-FFF2-40B4-BE49-F238E27FC236}">
                <a16:creationId xmlns:a16="http://schemas.microsoft.com/office/drawing/2014/main" id="{77B58F62-E0E3-364E-ABBC-0ED13DADCA96}"/>
              </a:ext>
            </a:extLst>
          </p:cNvPr>
          <p:cNvSpPr>
            <a:spLocks/>
          </p:cNvSpPr>
          <p:nvPr/>
        </p:nvSpPr>
        <p:spPr bwMode="auto">
          <a:xfrm>
            <a:off x="16851430" y="6134737"/>
            <a:ext cx="7577008" cy="7579476"/>
          </a:xfrm>
          <a:custGeom>
            <a:avLst/>
            <a:gdLst>
              <a:gd name="T0" fmla="*/ 30 w 2047"/>
              <a:gd name="T1" fmla="*/ 0 h 2048"/>
              <a:gd name="T2" fmla="*/ 2047 w 2047"/>
              <a:gd name="T3" fmla="*/ 2017 h 2048"/>
              <a:gd name="T4" fmla="*/ 2047 w 2047"/>
              <a:gd name="T5" fmla="*/ 2048 h 2048"/>
              <a:gd name="T6" fmla="*/ 2017 w 2047"/>
              <a:gd name="T7" fmla="*/ 2048 h 2048"/>
              <a:gd name="T8" fmla="*/ 0 w 2047"/>
              <a:gd name="T9" fmla="*/ 31 h 2048"/>
              <a:gd name="T10" fmla="*/ 30 w 2047"/>
              <a:gd name="T11" fmla="*/ 0 h 2048"/>
            </a:gdLst>
            <a:ahLst/>
            <a:cxnLst>
              <a:cxn ang="0">
                <a:pos x="T0" y="T1"/>
              </a:cxn>
              <a:cxn ang="0">
                <a:pos x="T2" y="T3"/>
              </a:cxn>
              <a:cxn ang="0">
                <a:pos x="T4" y="T5"/>
              </a:cxn>
              <a:cxn ang="0">
                <a:pos x="T6" y="T7"/>
              </a:cxn>
              <a:cxn ang="0">
                <a:pos x="T8" y="T9"/>
              </a:cxn>
              <a:cxn ang="0">
                <a:pos x="T10" y="T11"/>
              </a:cxn>
            </a:cxnLst>
            <a:rect l="0" t="0" r="r" b="b"/>
            <a:pathLst>
              <a:path w="2047" h="2048">
                <a:moveTo>
                  <a:pt x="30" y="0"/>
                </a:moveTo>
                <a:cubicBezTo>
                  <a:pt x="2047" y="2017"/>
                  <a:pt x="2047" y="2017"/>
                  <a:pt x="2047" y="2017"/>
                </a:cubicBezTo>
                <a:cubicBezTo>
                  <a:pt x="2047" y="2048"/>
                  <a:pt x="2047" y="2048"/>
                  <a:pt x="2047" y="2048"/>
                </a:cubicBezTo>
                <a:cubicBezTo>
                  <a:pt x="2017" y="2048"/>
                  <a:pt x="2017" y="2048"/>
                  <a:pt x="2017" y="2048"/>
                </a:cubicBezTo>
                <a:cubicBezTo>
                  <a:pt x="0" y="31"/>
                  <a:pt x="0" y="31"/>
                  <a:pt x="0" y="31"/>
                </a:cubicBezTo>
                <a:cubicBezTo>
                  <a:pt x="10" y="20"/>
                  <a:pt x="20" y="10"/>
                  <a:pt x="30" y="0"/>
                </a:cubicBezTo>
                <a:close/>
              </a:path>
            </a:pathLst>
          </a:custGeom>
          <a:solidFill>
            <a:schemeClr val="bg1"/>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4" name="Freeform 12">
            <a:extLst>
              <a:ext uri="{FF2B5EF4-FFF2-40B4-BE49-F238E27FC236}">
                <a16:creationId xmlns:a16="http://schemas.microsoft.com/office/drawing/2014/main" id="{22A166BD-B936-7C49-BF11-C15E77C67FD5}"/>
              </a:ext>
            </a:extLst>
          </p:cNvPr>
          <p:cNvSpPr>
            <a:spLocks/>
          </p:cNvSpPr>
          <p:nvPr/>
        </p:nvSpPr>
        <p:spPr bwMode="auto">
          <a:xfrm>
            <a:off x="20321965" y="3837479"/>
            <a:ext cx="4106474" cy="9876735"/>
          </a:xfrm>
          <a:custGeom>
            <a:avLst/>
            <a:gdLst>
              <a:gd name="T0" fmla="*/ 40 w 1109"/>
              <a:gd name="T1" fmla="*/ 0 h 2669"/>
              <a:gd name="T2" fmla="*/ 1109 w 1109"/>
              <a:gd name="T3" fmla="*/ 2582 h 2669"/>
              <a:gd name="T4" fmla="*/ 1109 w 1109"/>
              <a:gd name="T5" fmla="*/ 2669 h 2669"/>
              <a:gd name="T6" fmla="*/ 1098 w 1109"/>
              <a:gd name="T7" fmla="*/ 2669 h 2669"/>
              <a:gd name="T8" fmla="*/ 0 w 1109"/>
              <a:gd name="T9" fmla="*/ 17 h 2669"/>
              <a:gd name="T10" fmla="*/ 40 w 1109"/>
              <a:gd name="T11" fmla="*/ 0 h 2669"/>
            </a:gdLst>
            <a:ahLst/>
            <a:cxnLst>
              <a:cxn ang="0">
                <a:pos x="T0" y="T1"/>
              </a:cxn>
              <a:cxn ang="0">
                <a:pos x="T2" y="T3"/>
              </a:cxn>
              <a:cxn ang="0">
                <a:pos x="T4" y="T5"/>
              </a:cxn>
              <a:cxn ang="0">
                <a:pos x="T6" y="T7"/>
              </a:cxn>
              <a:cxn ang="0">
                <a:pos x="T8" y="T9"/>
              </a:cxn>
              <a:cxn ang="0">
                <a:pos x="T10" y="T11"/>
              </a:cxn>
            </a:cxnLst>
            <a:rect l="0" t="0" r="r" b="b"/>
            <a:pathLst>
              <a:path w="1109" h="2669">
                <a:moveTo>
                  <a:pt x="40" y="0"/>
                </a:moveTo>
                <a:cubicBezTo>
                  <a:pt x="1109" y="2582"/>
                  <a:pt x="1109" y="2582"/>
                  <a:pt x="1109" y="2582"/>
                </a:cubicBezTo>
                <a:cubicBezTo>
                  <a:pt x="1109" y="2669"/>
                  <a:pt x="1109" y="2669"/>
                  <a:pt x="1109" y="2669"/>
                </a:cubicBezTo>
                <a:cubicBezTo>
                  <a:pt x="1098" y="2669"/>
                  <a:pt x="1098" y="2669"/>
                  <a:pt x="1098" y="2669"/>
                </a:cubicBezTo>
                <a:cubicBezTo>
                  <a:pt x="0" y="17"/>
                  <a:pt x="0" y="17"/>
                  <a:pt x="0" y="17"/>
                </a:cubicBezTo>
                <a:cubicBezTo>
                  <a:pt x="13" y="11"/>
                  <a:pt x="26" y="5"/>
                  <a:pt x="40" y="0"/>
                </a:cubicBezTo>
                <a:close/>
              </a:path>
            </a:pathLst>
          </a:custGeom>
          <a:solidFill>
            <a:schemeClr val="bg1"/>
          </a:solidFill>
          <a:ln>
            <a:noFill/>
          </a:ln>
          <a:effectLst/>
        </p:spPr>
        <p:txBody>
          <a:bodyPr vert="horz" wrap="square" lIns="182832" tIns="91416" rIns="182832" bIns="91416" numCol="1" anchor="t" anchorCtr="0" compatLnSpc="1">
            <a:prstTxWarp prst="textNoShape">
              <a:avLst/>
            </a:prstTxWarp>
          </a:bodyPr>
          <a:lstStyle/>
          <a:p>
            <a:endParaRPr lang="id-ID" sz="7198" dirty="0">
              <a:latin typeface="Lato Light" panose="020F0502020204030203" pitchFamily="34" charset="0"/>
            </a:endParaRPr>
          </a:p>
        </p:txBody>
      </p:sp>
      <p:sp>
        <p:nvSpPr>
          <p:cNvPr id="39" name="TextBox 38">
            <a:extLst>
              <a:ext uri="{FF2B5EF4-FFF2-40B4-BE49-F238E27FC236}">
                <a16:creationId xmlns:a16="http://schemas.microsoft.com/office/drawing/2014/main" id="{26CC2A06-B11B-DA4D-BB58-738D83A9DED9}"/>
              </a:ext>
            </a:extLst>
          </p:cNvPr>
          <p:cNvSpPr txBox="1"/>
          <p:nvPr/>
        </p:nvSpPr>
        <p:spPr>
          <a:xfrm>
            <a:off x="8550020" y="10856563"/>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0" name="Subtitle 2">
            <a:extLst>
              <a:ext uri="{FF2B5EF4-FFF2-40B4-BE49-F238E27FC236}">
                <a16:creationId xmlns:a16="http://schemas.microsoft.com/office/drawing/2014/main" id="{4E705A83-8399-084B-832D-93312D80D54B}"/>
              </a:ext>
            </a:extLst>
          </p:cNvPr>
          <p:cNvSpPr txBox="1">
            <a:spLocks/>
          </p:cNvSpPr>
          <p:nvPr/>
        </p:nvSpPr>
        <p:spPr>
          <a:xfrm>
            <a:off x="7810842" y="11476749"/>
            <a:ext cx="3926456" cy="10874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 summary</a:t>
            </a:r>
          </a:p>
        </p:txBody>
      </p:sp>
      <p:sp>
        <p:nvSpPr>
          <p:cNvPr id="41" name="TextBox 40">
            <a:extLst>
              <a:ext uri="{FF2B5EF4-FFF2-40B4-BE49-F238E27FC236}">
                <a16:creationId xmlns:a16="http://schemas.microsoft.com/office/drawing/2014/main" id="{21E6CA5B-11D1-084A-B64F-5B6BF5E04FB6}"/>
              </a:ext>
            </a:extLst>
          </p:cNvPr>
          <p:cNvSpPr txBox="1"/>
          <p:nvPr/>
        </p:nvSpPr>
        <p:spPr>
          <a:xfrm>
            <a:off x="2758999" y="10856563"/>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2" name="Subtitle 2">
            <a:extLst>
              <a:ext uri="{FF2B5EF4-FFF2-40B4-BE49-F238E27FC236}">
                <a16:creationId xmlns:a16="http://schemas.microsoft.com/office/drawing/2014/main" id="{FEEFB641-E73B-5C4B-8248-72804E4BBD99}"/>
              </a:ext>
            </a:extLst>
          </p:cNvPr>
          <p:cNvSpPr txBox="1">
            <a:spLocks/>
          </p:cNvSpPr>
          <p:nvPr/>
        </p:nvSpPr>
        <p:spPr>
          <a:xfrm>
            <a:off x="2019821" y="11476749"/>
            <a:ext cx="3926456" cy="10874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 summary</a:t>
            </a:r>
          </a:p>
        </p:txBody>
      </p:sp>
      <p:sp>
        <p:nvSpPr>
          <p:cNvPr id="43" name="Oval 42">
            <a:extLst>
              <a:ext uri="{FF2B5EF4-FFF2-40B4-BE49-F238E27FC236}">
                <a16:creationId xmlns:a16="http://schemas.microsoft.com/office/drawing/2014/main" id="{2364E8DD-BCE1-C641-9053-C4E63BFBFC3E}"/>
              </a:ext>
            </a:extLst>
          </p:cNvPr>
          <p:cNvSpPr>
            <a:spLocks noChangeAspect="1"/>
          </p:cNvSpPr>
          <p:nvPr/>
        </p:nvSpPr>
        <p:spPr>
          <a:xfrm>
            <a:off x="8988966" y="8588046"/>
            <a:ext cx="1572768" cy="15727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Oval 43">
            <a:extLst>
              <a:ext uri="{FF2B5EF4-FFF2-40B4-BE49-F238E27FC236}">
                <a16:creationId xmlns:a16="http://schemas.microsoft.com/office/drawing/2014/main" id="{3262402F-CAE3-184C-BF13-090D6B540AD3}"/>
              </a:ext>
            </a:extLst>
          </p:cNvPr>
          <p:cNvSpPr>
            <a:spLocks noChangeAspect="1"/>
          </p:cNvSpPr>
          <p:nvPr/>
        </p:nvSpPr>
        <p:spPr>
          <a:xfrm>
            <a:off x="3153588" y="8578253"/>
            <a:ext cx="1572768" cy="15727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TextBox 44">
            <a:extLst>
              <a:ext uri="{FF2B5EF4-FFF2-40B4-BE49-F238E27FC236}">
                <a16:creationId xmlns:a16="http://schemas.microsoft.com/office/drawing/2014/main" id="{568E0289-118C-CB4E-993A-391A55948B1A}"/>
              </a:ext>
            </a:extLst>
          </p:cNvPr>
          <p:cNvSpPr txBox="1"/>
          <p:nvPr/>
        </p:nvSpPr>
        <p:spPr>
          <a:xfrm>
            <a:off x="8550020" y="539614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6" name="Subtitle 2">
            <a:extLst>
              <a:ext uri="{FF2B5EF4-FFF2-40B4-BE49-F238E27FC236}">
                <a16:creationId xmlns:a16="http://schemas.microsoft.com/office/drawing/2014/main" id="{67F4A2B2-36DE-634D-A9F2-C174AD61EA58}"/>
              </a:ext>
            </a:extLst>
          </p:cNvPr>
          <p:cNvSpPr txBox="1">
            <a:spLocks/>
          </p:cNvSpPr>
          <p:nvPr/>
        </p:nvSpPr>
        <p:spPr>
          <a:xfrm>
            <a:off x="7810842" y="6016328"/>
            <a:ext cx="3926456" cy="10874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 summary</a:t>
            </a:r>
          </a:p>
        </p:txBody>
      </p:sp>
      <p:sp>
        <p:nvSpPr>
          <p:cNvPr id="47" name="TextBox 46">
            <a:extLst>
              <a:ext uri="{FF2B5EF4-FFF2-40B4-BE49-F238E27FC236}">
                <a16:creationId xmlns:a16="http://schemas.microsoft.com/office/drawing/2014/main" id="{60C48E23-7FDC-1840-8E82-25D4FD47F31F}"/>
              </a:ext>
            </a:extLst>
          </p:cNvPr>
          <p:cNvSpPr txBox="1"/>
          <p:nvPr/>
        </p:nvSpPr>
        <p:spPr>
          <a:xfrm>
            <a:off x="2758999" y="5396142"/>
            <a:ext cx="244810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a:t>
            </a:r>
          </a:p>
        </p:txBody>
      </p:sp>
      <p:sp>
        <p:nvSpPr>
          <p:cNvPr id="48" name="Subtitle 2">
            <a:extLst>
              <a:ext uri="{FF2B5EF4-FFF2-40B4-BE49-F238E27FC236}">
                <a16:creationId xmlns:a16="http://schemas.microsoft.com/office/drawing/2014/main" id="{E5D7F3C4-CF83-4540-9F20-34B5044363BE}"/>
              </a:ext>
            </a:extLst>
          </p:cNvPr>
          <p:cNvSpPr txBox="1">
            <a:spLocks/>
          </p:cNvSpPr>
          <p:nvPr/>
        </p:nvSpPr>
        <p:spPr>
          <a:xfrm>
            <a:off x="2019821" y="6016328"/>
            <a:ext cx="3926456" cy="108748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good business plan starts with a summary</a:t>
            </a:r>
          </a:p>
        </p:txBody>
      </p:sp>
      <p:sp>
        <p:nvSpPr>
          <p:cNvPr id="49" name="Oval 48">
            <a:extLst>
              <a:ext uri="{FF2B5EF4-FFF2-40B4-BE49-F238E27FC236}">
                <a16:creationId xmlns:a16="http://schemas.microsoft.com/office/drawing/2014/main" id="{42A27092-1174-A648-9B24-4855034E6D80}"/>
              </a:ext>
            </a:extLst>
          </p:cNvPr>
          <p:cNvSpPr>
            <a:spLocks noChangeAspect="1"/>
          </p:cNvSpPr>
          <p:nvPr/>
        </p:nvSpPr>
        <p:spPr>
          <a:xfrm>
            <a:off x="8988966" y="3127625"/>
            <a:ext cx="1572768" cy="15727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Oval 49">
            <a:extLst>
              <a:ext uri="{FF2B5EF4-FFF2-40B4-BE49-F238E27FC236}">
                <a16:creationId xmlns:a16="http://schemas.microsoft.com/office/drawing/2014/main" id="{DE49C270-6B76-704C-9CCC-8BA2B31072CD}"/>
              </a:ext>
            </a:extLst>
          </p:cNvPr>
          <p:cNvSpPr>
            <a:spLocks noChangeAspect="1"/>
          </p:cNvSpPr>
          <p:nvPr/>
        </p:nvSpPr>
        <p:spPr>
          <a:xfrm>
            <a:off x="3153588" y="3117832"/>
            <a:ext cx="1572768" cy="1572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1" name="Freeform 974">
            <a:extLst>
              <a:ext uri="{FF2B5EF4-FFF2-40B4-BE49-F238E27FC236}">
                <a16:creationId xmlns:a16="http://schemas.microsoft.com/office/drawing/2014/main" id="{4BE20EEC-D2A3-B346-8FB9-5125813D2AD5}"/>
              </a:ext>
            </a:extLst>
          </p:cNvPr>
          <p:cNvSpPr>
            <a:spLocks noChangeAspect="1" noChangeArrowheads="1"/>
          </p:cNvSpPr>
          <p:nvPr/>
        </p:nvSpPr>
        <p:spPr bwMode="auto">
          <a:xfrm>
            <a:off x="3594908" y="3550800"/>
            <a:ext cx="706832" cy="706832"/>
          </a:xfrm>
          <a:custGeom>
            <a:avLst/>
            <a:gdLst>
              <a:gd name="T0" fmla="*/ 171517 w 288565"/>
              <a:gd name="T1" fmla="*/ 244515 h 288564"/>
              <a:gd name="T2" fmla="*/ 81165 w 288565"/>
              <a:gd name="T3" fmla="*/ 244515 h 288564"/>
              <a:gd name="T4" fmla="*/ 37293 w 288565"/>
              <a:gd name="T5" fmla="*/ 242961 h 288564"/>
              <a:gd name="T6" fmla="*/ 47384 w 288565"/>
              <a:gd name="T7" fmla="*/ 232966 h 288564"/>
              <a:gd name="T8" fmla="*/ 47384 w 288565"/>
              <a:gd name="T9" fmla="*/ 262237 h 288564"/>
              <a:gd name="T10" fmla="*/ 85098 w 288565"/>
              <a:gd name="T11" fmla="*/ 181428 h 288564"/>
              <a:gd name="T12" fmla="*/ 125853 w 288565"/>
              <a:gd name="T13" fmla="*/ 190610 h 288564"/>
              <a:gd name="T14" fmla="*/ 85098 w 288565"/>
              <a:gd name="T15" fmla="*/ 181428 h 288564"/>
              <a:gd name="T16" fmla="*/ 47384 w 288565"/>
              <a:gd name="T17" fmla="*/ 196292 h 288564"/>
              <a:gd name="T18" fmla="*/ 47384 w 288565"/>
              <a:gd name="T19" fmla="*/ 167106 h 288564"/>
              <a:gd name="T20" fmla="*/ 28647 w 288565"/>
              <a:gd name="T21" fmla="*/ 186203 h 288564"/>
              <a:gd name="T22" fmla="*/ 204488 w 288565"/>
              <a:gd name="T23" fmla="*/ 145977 h 288564"/>
              <a:gd name="T24" fmla="*/ 195466 w 288565"/>
              <a:gd name="T25" fmla="*/ 166359 h 288564"/>
              <a:gd name="T26" fmla="*/ 212067 w 288565"/>
              <a:gd name="T27" fmla="*/ 181645 h 288564"/>
              <a:gd name="T28" fmla="*/ 235525 w 288565"/>
              <a:gd name="T29" fmla="*/ 192199 h 288564"/>
              <a:gd name="T30" fmla="*/ 248517 w 288565"/>
              <a:gd name="T31" fmla="*/ 151437 h 288564"/>
              <a:gd name="T32" fmla="*/ 213871 w 288565"/>
              <a:gd name="T33" fmla="*/ 126325 h 288564"/>
              <a:gd name="T34" fmla="*/ 136504 w 288565"/>
              <a:gd name="T35" fmla="*/ 127128 h 288564"/>
              <a:gd name="T36" fmla="*/ 81165 w 288565"/>
              <a:gd name="T37" fmla="*/ 127128 h 288564"/>
              <a:gd name="T38" fmla="*/ 37293 w 288565"/>
              <a:gd name="T39" fmla="*/ 126958 h 288564"/>
              <a:gd name="T40" fmla="*/ 47384 w 288565"/>
              <a:gd name="T41" fmla="*/ 116508 h 288564"/>
              <a:gd name="T42" fmla="*/ 230473 w 288565"/>
              <a:gd name="T43" fmla="*/ 139791 h 288564"/>
              <a:gd name="T44" fmla="*/ 261148 w 288565"/>
              <a:gd name="T45" fmla="*/ 151437 h 288564"/>
              <a:gd name="T46" fmla="*/ 243464 w 288565"/>
              <a:gd name="T47" fmla="*/ 203481 h 288564"/>
              <a:gd name="T48" fmla="*/ 213871 w 288565"/>
              <a:gd name="T49" fmla="*/ 190743 h 288564"/>
              <a:gd name="T50" fmla="*/ 182836 w 288565"/>
              <a:gd name="T51" fmla="*/ 199478 h 288564"/>
              <a:gd name="T52" fmla="*/ 165873 w 288565"/>
              <a:gd name="T53" fmla="*/ 146705 h 288564"/>
              <a:gd name="T54" fmla="*/ 209902 w 288565"/>
              <a:gd name="T55" fmla="*/ 114315 h 288564"/>
              <a:gd name="T56" fmla="*/ 47384 w 288565"/>
              <a:gd name="T57" fmla="*/ 146055 h 288564"/>
              <a:gd name="T58" fmla="*/ 214526 w 288565"/>
              <a:gd name="T59" fmla="*/ 96188 h 288564"/>
              <a:gd name="T60" fmla="*/ 280256 w 288565"/>
              <a:gd name="T61" fmla="*/ 162000 h 288564"/>
              <a:gd name="T62" fmla="*/ 197047 w 288565"/>
              <a:gd name="T63" fmla="*/ 63659 h 288564"/>
              <a:gd name="T64" fmla="*/ 146348 w 288565"/>
              <a:gd name="T65" fmla="*/ 72841 h 288564"/>
              <a:gd name="T66" fmla="*/ 85162 w 288565"/>
              <a:gd name="T67" fmla="*/ 63659 h 288564"/>
              <a:gd name="T68" fmla="*/ 122593 w 288565"/>
              <a:gd name="T69" fmla="*/ 72841 h 288564"/>
              <a:gd name="T70" fmla="*/ 85162 w 288565"/>
              <a:gd name="T71" fmla="*/ 63659 h 288564"/>
              <a:gd name="T72" fmla="*/ 47384 w 288565"/>
              <a:gd name="T73" fmla="*/ 78164 h 288564"/>
              <a:gd name="T74" fmla="*/ 47384 w 288565"/>
              <a:gd name="T75" fmla="*/ 49337 h 288564"/>
              <a:gd name="T76" fmla="*/ 28647 w 288565"/>
              <a:gd name="T77" fmla="*/ 68434 h 288564"/>
              <a:gd name="T78" fmla="*/ 67175 w 288565"/>
              <a:gd name="T79" fmla="*/ 21696 h 288564"/>
              <a:gd name="T80" fmla="*/ 163241 w 288565"/>
              <a:gd name="T81" fmla="*/ 21696 h 288564"/>
              <a:gd name="T82" fmla="*/ 22030 w 288565"/>
              <a:gd name="T83" fmla="*/ 8679 h 288564"/>
              <a:gd name="T84" fmla="*/ 22030 w 288565"/>
              <a:gd name="T85" fmla="*/ 280608 h 288564"/>
              <a:gd name="T86" fmla="*/ 222110 w 288565"/>
              <a:gd name="T87" fmla="*/ 236491 h 288564"/>
              <a:gd name="T88" fmla="*/ 214526 w 288565"/>
              <a:gd name="T89" fmla="*/ 87509 h 288564"/>
              <a:gd name="T90" fmla="*/ 208748 w 288565"/>
              <a:gd name="T91" fmla="*/ 8679 h 288564"/>
              <a:gd name="T92" fmla="*/ 156381 w 288565"/>
              <a:gd name="T93" fmla="*/ 37968 h 288564"/>
              <a:gd name="T94" fmla="*/ 58145 w 288565"/>
              <a:gd name="T95" fmla="*/ 8679 h 288564"/>
              <a:gd name="T96" fmla="*/ 208748 w 288565"/>
              <a:gd name="T97" fmla="*/ 0 h 288564"/>
              <a:gd name="T98" fmla="*/ 289285 w 288565"/>
              <a:gd name="T99" fmla="*/ 162000 h 288564"/>
              <a:gd name="T100" fmla="*/ 208748 w 288565"/>
              <a:gd name="T101" fmla="*/ 289286 h 288564"/>
              <a:gd name="T102" fmla="*/ 0 w 288565"/>
              <a:gd name="T103" fmla="*/ 21696 h 28856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288565" h="288564">
                <a:moveTo>
                  <a:pt x="84929" y="239713"/>
                </a:moveTo>
                <a:lnTo>
                  <a:pt x="167124" y="239713"/>
                </a:lnTo>
                <a:cubicBezTo>
                  <a:pt x="168927" y="239713"/>
                  <a:pt x="171090" y="241999"/>
                  <a:pt x="171090" y="243904"/>
                </a:cubicBezTo>
                <a:cubicBezTo>
                  <a:pt x="171090" y="246571"/>
                  <a:pt x="168927" y="248857"/>
                  <a:pt x="167124" y="248857"/>
                </a:cubicBezTo>
                <a:lnTo>
                  <a:pt x="84929" y="248857"/>
                </a:lnTo>
                <a:cubicBezTo>
                  <a:pt x="82765" y="248857"/>
                  <a:pt x="80963" y="246571"/>
                  <a:pt x="80963" y="243904"/>
                </a:cubicBezTo>
                <a:cubicBezTo>
                  <a:pt x="80963" y="241999"/>
                  <a:pt x="82765" y="239713"/>
                  <a:pt x="84929" y="239713"/>
                </a:cubicBezTo>
                <a:close/>
                <a:moveTo>
                  <a:pt x="47266" y="232384"/>
                </a:moveTo>
                <a:cubicBezTo>
                  <a:pt x="41515" y="232384"/>
                  <a:pt x="37201" y="236657"/>
                  <a:pt x="37201" y="242354"/>
                </a:cubicBezTo>
                <a:cubicBezTo>
                  <a:pt x="37201" y="248051"/>
                  <a:pt x="41515" y="252680"/>
                  <a:pt x="47266" y="252680"/>
                </a:cubicBezTo>
                <a:cubicBezTo>
                  <a:pt x="53016" y="252680"/>
                  <a:pt x="57330" y="248051"/>
                  <a:pt x="57330" y="242354"/>
                </a:cubicBezTo>
                <a:cubicBezTo>
                  <a:pt x="57330" y="236657"/>
                  <a:pt x="53016" y="232384"/>
                  <a:pt x="47266" y="232384"/>
                </a:cubicBezTo>
                <a:close/>
                <a:moveTo>
                  <a:pt x="47266" y="223838"/>
                </a:moveTo>
                <a:cubicBezTo>
                  <a:pt x="58049" y="223838"/>
                  <a:pt x="66316" y="232384"/>
                  <a:pt x="66316" y="242354"/>
                </a:cubicBezTo>
                <a:cubicBezTo>
                  <a:pt x="66316" y="253036"/>
                  <a:pt x="58049" y="261582"/>
                  <a:pt x="47266" y="261582"/>
                </a:cubicBezTo>
                <a:cubicBezTo>
                  <a:pt x="37201" y="261582"/>
                  <a:pt x="28575" y="253036"/>
                  <a:pt x="28575" y="242354"/>
                </a:cubicBezTo>
                <a:cubicBezTo>
                  <a:pt x="28575" y="232384"/>
                  <a:pt x="37201" y="223838"/>
                  <a:pt x="47266" y="223838"/>
                </a:cubicBezTo>
                <a:close/>
                <a:moveTo>
                  <a:pt x="84886" y="180975"/>
                </a:moveTo>
                <a:lnTo>
                  <a:pt x="125539" y="180975"/>
                </a:lnTo>
                <a:cubicBezTo>
                  <a:pt x="127679" y="180975"/>
                  <a:pt x="129818" y="183173"/>
                  <a:pt x="129818" y="185738"/>
                </a:cubicBezTo>
                <a:cubicBezTo>
                  <a:pt x="129818" y="187936"/>
                  <a:pt x="127679" y="190134"/>
                  <a:pt x="125539" y="190134"/>
                </a:cubicBezTo>
                <a:lnTo>
                  <a:pt x="84886" y="190134"/>
                </a:lnTo>
                <a:cubicBezTo>
                  <a:pt x="82746" y="190134"/>
                  <a:pt x="80963" y="187936"/>
                  <a:pt x="80963" y="185738"/>
                </a:cubicBezTo>
                <a:cubicBezTo>
                  <a:pt x="80963" y="183173"/>
                  <a:pt x="82746" y="180975"/>
                  <a:pt x="84886" y="180975"/>
                </a:cubicBezTo>
                <a:close/>
                <a:moveTo>
                  <a:pt x="47266" y="175314"/>
                </a:moveTo>
                <a:cubicBezTo>
                  <a:pt x="41515" y="175314"/>
                  <a:pt x="37201" y="180347"/>
                  <a:pt x="37201" y="185738"/>
                </a:cubicBezTo>
                <a:cubicBezTo>
                  <a:pt x="37201" y="191130"/>
                  <a:pt x="41515" y="195802"/>
                  <a:pt x="47266" y="195802"/>
                </a:cubicBezTo>
                <a:cubicBezTo>
                  <a:pt x="53016" y="195802"/>
                  <a:pt x="57330" y="191130"/>
                  <a:pt x="57330" y="185738"/>
                </a:cubicBezTo>
                <a:cubicBezTo>
                  <a:pt x="57330" y="180347"/>
                  <a:pt x="53016" y="175314"/>
                  <a:pt x="47266" y="175314"/>
                </a:cubicBezTo>
                <a:close/>
                <a:moveTo>
                  <a:pt x="47266" y="166688"/>
                </a:moveTo>
                <a:cubicBezTo>
                  <a:pt x="58049" y="166688"/>
                  <a:pt x="66316" y="175314"/>
                  <a:pt x="66316" y="185738"/>
                </a:cubicBezTo>
                <a:cubicBezTo>
                  <a:pt x="66316" y="196162"/>
                  <a:pt x="58049" y="204429"/>
                  <a:pt x="47266" y="204429"/>
                </a:cubicBezTo>
                <a:cubicBezTo>
                  <a:pt x="37201" y="204429"/>
                  <a:pt x="28575" y="196162"/>
                  <a:pt x="28575" y="185738"/>
                </a:cubicBezTo>
                <a:cubicBezTo>
                  <a:pt x="28575" y="175314"/>
                  <a:pt x="37201" y="166688"/>
                  <a:pt x="47266" y="166688"/>
                </a:cubicBezTo>
                <a:close/>
                <a:moveTo>
                  <a:pt x="213339" y="126009"/>
                </a:moveTo>
                <a:lnTo>
                  <a:pt x="203979" y="145613"/>
                </a:lnTo>
                <a:cubicBezTo>
                  <a:pt x="203619" y="146702"/>
                  <a:pt x="201819" y="147792"/>
                  <a:pt x="200739" y="148155"/>
                </a:cubicBezTo>
                <a:lnTo>
                  <a:pt x="179500" y="151059"/>
                </a:lnTo>
                <a:lnTo>
                  <a:pt x="194979" y="165943"/>
                </a:lnTo>
                <a:cubicBezTo>
                  <a:pt x="195699" y="167395"/>
                  <a:pt x="196059" y="168485"/>
                  <a:pt x="196059" y="170300"/>
                </a:cubicBezTo>
                <a:lnTo>
                  <a:pt x="192459" y="191719"/>
                </a:lnTo>
                <a:lnTo>
                  <a:pt x="211539" y="181191"/>
                </a:lnTo>
                <a:cubicBezTo>
                  <a:pt x="211899" y="181191"/>
                  <a:pt x="212979" y="180828"/>
                  <a:pt x="213339" y="180828"/>
                </a:cubicBezTo>
                <a:cubicBezTo>
                  <a:pt x="214059" y="180828"/>
                  <a:pt x="214779" y="181191"/>
                  <a:pt x="215499" y="181191"/>
                </a:cubicBezTo>
                <a:lnTo>
                  <a:pt x="234939" y="191719"/>
                </a:lnTo>
                <a:lnTo>
                  <a:pt x="230979" y="170300"/>
                </a:lnTo>
                <a:cubicBezTo>
                  <a:pt x="230619" y="168485"/>
                  <a:pt x="230979" y="167395"/>
                  <a:pt x="232419" y="165943"/>
                </a:cubicBezTo>
                <a:lnTo>
                  <a:pt x="247898" y="151059"/>
                </a:lnTo>
                <a:lnTo>
                  <a:pt x="226299" y="148155"/>
                </a:lnTo>
                <a:cubicBezTo>
                  <a:pt x="224859" y="147792"/>
                  <a:pt x="223779" y="146702"/>
                  <a:pt x="223059" y="145613"/>
                </a:cubicBezTo>
                <a:lnTo>
                  <a:pt x="213339" y="126009"/>
                </a:lnTo>
                <a:close/>
                <a:moveTo>
                  <a:pt x="84932" y="122238"/>
                </a:moveTo>
                <a:lnTo>
                  <a:pt x="131835" y="122238"/>
                </a:lnTo>
                <a:cubicBezTo>
                  <a:pt x="134360" y="122238"/>
                  <a:pt x="136164" y="124524"/>
                  <a:pt x="136164" y="126810"/>
                </a:cubicBezTo>
                <a:cubicBezTo>
                  <a:pt x="136164" y="129096"/>
                  <a:pt x="134360" y="131382"/>
                  <a:pt x="131835" y="131382"/>
                </a:cubicBezTo>
                <a:lnTo>
                  <a:pt x="84932" y="131382"/>
                </a:lnTo>
                <a:cubicBezTo>
                  <a:pt x="82767" y="131382"/>
                  <a:pt x="80963" y="129096"/>
                  <a:pt x="80963" y="126810"/>
                </a:cubicBezTo>
                <a:cubicBezTo>
                  <a:pt x="80963" y="124524"/>
                  <a:pt x="82767" y="122238"/>
                  <a:pt x="84932" y="122238"/>
                </a:cubicBezTo>
                <a:close/>
                <a:moveTo>
                  <a:pt x="47266" y="116217"/>
                </a:moveTo>
                <a:cubicBezTo>
                  <a:pt x="41515" y="116217"/>
                  <a:pt x="37201" y="121249"/>
                  <a:pt x="37201" y="126641"/>
                </a:cubicBezTo>
                <a:cubicBezTo>
                  <a:pt x="37201" y="132751"/>
                  <a:pt x="41515" y="137064"/>
                  <a:pt x="47266" y="137064"/>
                </a:cubicBezTo>
                <a:cubicBezTo>
                  <a:pt x="53016" y="137064"/>
                  <a:pt x="57330" y="132751"/>
                  <a:pt x="57330" y="126641"/>
                </a:cubicBezTo>
                <a:cubicBezTo>
                  <a:pt x="57330" y="121249"/>
                  <a:pt x="53016" y="116217"/>
                  <a:pt x="47266" y="116217"/>
                </a:cubicBezTo>
                <a:close/>
                <a:moveTo>
                  <a:pt x="209379" y="114029"/>
                </a:moveTo>
                <a:cubicBezTo>
                  <a:pt x="211179" y="111125"/>
                  <a:pt x="216219" y="111125"/>
                  <a:pt x="217299" y="114029"/>
                </a:cubicBezTo>
                <a:lnTo>
                  <a:pt x="229899" y="139442"/>
                </a:lnTo>
                <a:lnTo>
                  <a:pt x="257618" y="143435"/>
                </a:lnTo>
                <a:cubicBezTo>
                  <a:pt x="259418" y="143798"/>
                  <a:pt x="260858" y="145250"/>
                  <a:pt x="261218" y="146339"/>
                </a:cubicBezTo>
                <a:cubicBezTo>
                  <a:pt x="261578" y="148155"/>
                  <a:pt x="261578" y="149607"/>
                  <a:pt x="260498" y="151059"/>
                </a:cubicBezTo>
                <a:lnTo>
                  <a:pt x="239979" y="170663"/>
                </a:lnTo>
                <a:lnTo>
                  <a:pt x="245018" y="198980"/>
                </a:lnTo>
                <a:cubicBezTo>
                  <a:pt x="245018" y="200795"/>
                  <a:pt x="244298" y="202247"/>
                  <a:pt x="242858" y="202973"/>
                </a:cubicBezTo>
                <a:cubicBezTo>
                  <a:pt x="242138" y="204062"/>
                  <a:pt x="241418" y="204062"/>
                  <a:pt x="240339" y="204062"/>
                </a:cubicBezTo>
                <a:cubicBezTo>
                  <a:pt x="239619" y="204062"/>
                  <a:pt x="238899" y="204062"/>
                  <a:pt x="238539" y="203336"/>
                </a:cubicBezTo>
                <a:lnTo>
                  <a:pt x="213339" y="190267"/>
                </a:lnTo>
                <a:lnTo>
                  <a:pt x="188500" y="203336"/>
                </a:lnTo>
                <a:cubicBezTo>
                  <a:pt x="187060" y="204425"/>
                  <a:pt x="185260" y="204062"/>
                  <a:pt x="183820" y="202973"/>
                </a:cubicBezTo>
                <a:cubicBezTo>
                  <a:pt x="182740" y="202247"/>
                  <a:pt x="182020" y="200795"/>
                  <a:pt x="182380" y="198980"/>
                </a:cubicBezTo>
                <a:lnTo>
                  <a:pt x="186700" y="170663"/>
                </a:lnTo>
                <a:lnTo>
                  <a:pt x="166900" y="151059"/>
                </a:lnTo>
                <a:cubicBezTo>
                  <a:pt x="165460" y="149607"/>
                  <a:pt x="165100" y="148155"/>
                  <a:pt x="165460" y="146339"/>
                </a:cubicBezTo>
                <a:cubicBezTo>
                  <a:pt x="166540" y="145250"/>
                  <a:pt x="167620" y="143798"/>
                  <a:pt x="169060" y="143435"/>
                </a:cubicBezTo>
                <a:lnTo>
                  <a:pt x="196779" y="139442"/>
                </a:lnTo>
                <a:lnTo>
                  <a:pt x="209379" y="114029"/>
                </a:lnTo>
                <a:close/>
                <a:moveTo>
                  <a:pt x="47266" y="107950"/>
                </a:moveTo>
                <a:cubicBezTo>
                  <a:pt x="58049" y="107950"/>
                  <a:pt x="66316" y="116217"/>
                  <a:pt x="66316" y="126641"/>
                </a:cubicBezTo>
                <a:cubicBezTo>
                  <a:pt x="66316" y="137064"/>
                  <a:pt x="58049" y="145691"/>
                  <a:pt x="47266" y="145691"/>
                </a:cubicBezTo>
                <a:cubicBezTo>
                  <a:pt x="37201" y="145691"/>
                  <a:pt x="28575" y="137064"/>
                  <a:pt x="28575" y="126641"/>
                </a:cubicBezTo>
                <a:cubicBezTo>
                  <a:pt x="28575" y="116217"/>
                  <a:pt x="37201" y="107950"/>
                  <a:pt x="47266" y="107950"/>
                </a:cubicBezTo>
                <a:close/>
                <a:moveTo>
                  <a:pt x="213992" y="95948"/>
                </a:moveTo>
                <a:cubicBezTo>
                  <a:pt x="177966" y="95948"/>
                  <a:pt x="148785" y="125165"/>
                  <a:pt x="148785" y="161596"/>
                </a:cubicBezTo>
                <a:cubicBezTo>
                  <a:pt x="148785" y="198027"/>
                  <a:pt x="177966" y="227244"/>
                  <a:pt x="213992" y="227244"/>
                </a:cubicBezTo>
                <a:cubicBezTo>
                  <a:pt x="250017" y="227244"/>
                  <a:pt x="279558" y="198027"/>
                  <a:pt x="279558" y="161596"/>
                </a:cubicBezTo>
                <a:cubicBezTo>
                  <a:pt x="279558" y="125165"/>
                  <a:pt x="250017" y="95948"/>
                  <a:pt x="213992" y="95948"/>
                </a:cubicBezTo>
                <a:close/>
                <a:moveTo>
                  <a:pt x="145984" y="63500"/>
                </a:moveTo>
                <a:lnTo>
                  <a:pt x="196556" y="63500"/>
                </a:lnTo>
                <a:cubicBezTo>
                  <a:pt x="198723" y="63500"/>
                  <a:pt x="201252" y="66064"/>
                  <a:pt x="201252" y="68629"/>
                </a:cubicBezTo>
                <a:cubicBezTo>
                  <a:pt x="201252" y="71193"/>
                  <a:pt x="198723" y="72659"/>
                  <a:pt x="196556" y="72659"/>
                </a:cubicBezTo>
                <a:lnTo>
                  <a:pt x="145984" y="72659"/>
                </a:lnTo>
                <a:cubicBezTo>
                  <a:pt x="143455" y="72659"/>
                  <a:pt x="141288" y="71193"/>
                  <a:pt x="141288" y="68629"/>
                </a:cubicBezTo>
                <a:cubicBezTo>
                  <a:pt x="141288" y="66064"/>
                  <a:pt x="143455" y="63500"/>
                  <a:pt x="145984" y="63500"/>
                </a:cubicBezTo>
                <a:close/>
                <a:moveTo>
                  <a:pt x="84950" y="63500"/>
                </a:moveTo>
                <a:lnTo>
                  <a:pt x="122287" y="63500"/>
                </a:lnTo>
                <a:cubicBezTo>
                  <a:pt x="124825" y="63500"/>
                  <a:pt x="126637" y="66064"/>
                  <a:pt x="126637" y="68629"/>
                </a:cubicBezTo>
                <a:cubicBezTo>
                  <a:pt x="126637" y="71193"/>
                  <a:pt x="124825" y="72659"/>
                  <a:pt x="122287" y="72659"/>
                </a:cubicBezTo>
                <a:lnTo>
                  <a:pt x="84950" y="72659"/>
                </a:lnTo>
                <a:cubicBezTo>
                  <a:pt x="82775" y="72659"/>
                  <a:pt x="80963" y="71193"/>
                  <a:pt x="80963" y="68629"/>
                </a:cubicBezTo>
                <a:cubicBezTo>
                  <a:pt x="80963" y="66064"/>
                  <a:pt x="82775" y="63500"/>
                  <a:pt x="84950" y="63500"/>
                </a:cubicBezTo>
                <a:close/>
                <a:moveTo>
                  <a:pt x="47266" y="58199"/>
                </a:moveTo>
                <a:cubicBezTo>
                  <a:pt x="41515" y="58199"/>
                  <a:pt x="37201" y="62512"/>
                  <a:pt x="37201" y="68263"/>
                </a:cubicBezTo>
                <a:cubicBezTo>
                  <a:pt x="37201" y="73654"/>
                  <a:pt x="41515" y="77968"/>
                  <a:pt x="47266" y="77968"/>
                </a:cubicBezTo>
                <a:cubicBezTo>
                  <a:pt x="53016" y="77968"/>
                  <a:pt x="57330" y="73654"/>
                  <a:pt x="57330" y="68263"/>
                </a:cubicBezTo>
                <a:cubicBezTo>
                  <a:pt x="57330" y="62512"/>
                  <a:pt x="53016" y="58199"/>
                  <a:pt x="47266" y="58199"/>
                </a:cubicBezTo>
                <a:close/>
                <a:moveTo>
                  <a:pt x="47266" y="49213"/>
                </a:moveTo>
                <a:cubicBezTo>
                  <a:pt x="58049" y="49213"/>
                  <a:pt x="66316" y="57839"/>
                  <a:pt x="66316" y="68263"/>
                </a:cubicBezTo>
                <a:cubicBezTo>
                  <a:pt x="66316" y="78327"/>
                  <a:pt x="58049" y="86954"/>
                  <a:pt x="47266" y="86954"/>
                </a:cubicBezTo>
                <a:cubicBezTo>
                  <a:pt x="37201" y="86954"/>
                  <a:pt x="28575" y="78327"/>
                  <a:pt x="28575" y="68263"/>
                </a:cubicBezTo>
                <a:cubicBezTo>
                  <a:pt x="28575" y="57839"/>
                  <a:pt x="37201" y="49213"/>
                  <a:pt x="47266" y="49213"/>
                </a:cubicBezTo>
                <a:close/>
                <a:moveTo>
                  <a:pt x="67007" y="8657"/>
                </a:moveTo>
                <a:lnTo>
                  <a:pt x="67007" y="21642"/>
                </a:lnTo>
                <a:cubicBezTo>
                  <a:pt x="67007" y="25610"/>
                  <a:pt x="69890" y="28856"/>
                  <a:pt x="74213" y="28856"/>
                </a:cubicBezTo>
                <a:lnTo>
                  <a:pt x="155991" y="28856"/>
                </a:lnTo>
                <a:cubicBezTo>
                  <a:pt x="159953" y="28856"/>
                  <a:pt x="162835" y="25610"/>
                  <a:pt x="162835" y="21642"/>
                </a:cubicBezTo>
                <a:lnTo>
                  <a:pt x="162835" y="8657"/>
                </a:lnTo>
                <a:lnTo>
                  <a:pt x="67007" y="8657"/>
                </a:lnTo>
                <a:close/>
                <a:moveTo>
                  <a:pt x="21976" y="8657"/>
                </a:moveTo>
                <a:cubicBezTo>
                  <a:pt x="14410" y="8657"/>
                  <a:pt x="8646" y="14428"/>
                  <a:pt x="8646" y="21642"/>
                </a:cubicBezTo>
                <a:lnTo>
                  <a:pt x="8646" y="266561"/>
                </a:lnTo>
                <a:cubicBezTo>
                  <a:pt x="8646" y="273775"/>
                  <a:pt x="14410" y="279907"/>
                  <a:pt x="21976" y="279907"/>
                </a:cubicBezTo>
                <a:lnTo>
                  <a:pt x="208228" y="279907"/>
                </a:lnTo>
                <a:cubicBezTo>
                  <a:pt x="215433" y="279907"/>
                  <a:pt x="221557" y="273775"/>
                  <a:pt x="221557" y="266561"/>
                </a:cubicBezTo>
                <a:lnTo>
                  <a:pt x="221557" y="235901"/>
                </a:lnTo>
                <a:cubicBezTo>
                  <a:pt x="219035" y="235901"/>
                  <a:pt x="216874" y="235901"/>
                  <a:pt x="213992" y="235901"/>
                </a:cubicBezTo>
                <a:cubicBezTo>
                  <a:pt x="173283" y="235901"/>
                  <a:pt x="139779" y="202716"/>
                  <a:pt x="139779" y="161596"/>
                </a:cubicBezTo>
                <a:cubicBezTo>
                  <a:pt x="139779" y="120836"/>
                  <a:pt x="173283" y="87291"/>
                  <a:pt x="213992" y="87291"/>
                </a:cubicBezTo>
                <a:cubicBezTo>
                  <a:pt x="216874" y="87291"/>
                  <a:pt x="219035" y="87291"/>
                  <a:pt x="221557" y="87651"/>
                </a:cubicBezTo>
                <a:lnTo>
                  <a:pt x="221557" y="21642"/>
                </a:lnTo>
                <a:cubicBezTo>
                  <a:pt x="221557" y="14428"/>
                  <a:pt x="215433" y="8657"/>
                  <a:pt x="208228" y="8657"/>
                </a:cubicBezTo>
                <a:lnTo>
                  <a:pt x="171842" y="8657"/>
                </a:lnTo>
                <a:lnTo>
                  <a:pt x="171842" y="21642"/>
                </a:lnTo>
                <a:cubicBezTo>
                  <a:pt x="171842" y="30660"/>
                  <a:pt x="164637" y="37874"/>
                  <a:pt x="155991" y="37874"/>
                </a:cubicBezTo>
                <a:lnTo>
                  <a:pt x="74213" y="37874"/>
                </a:lnTo>
                <a:cubicBezTo>
                  <a:pt x="65566" y="37874"/>
                  <a:pt x="58001" y="30660"/>
                  <a:pt x="58001" y="21642"/>
                </a:cubicBezTo>
                <a:lnTo>
                  <a:pt x="58001" y="8657"/>
                </a:lnTo>
                <a:lnTo>
                  <a:pt x="21976" y="8657"/>
                </a:lnTo>
                <a:close/>
                <a:moveTo>
                  <a:pt x="21976" y="0"/>
                </a:moveTo>
                <a:lnTo>
                  <a:pt x="208228" y="0"/>
                </a:lnTo>
                <a:cubicBezTo>
                  <a:pt x="220477" y="0"/>
                  <a:pt x="230203" y="9739"/>
                  <a:pt x="230203" y="21642"/>
                </a:cubicBezTo>
                <a:lnTo>
                  <a:pt x="230203" y="89094"/>
                </a:lnTo>
                <a:cubicBezTo>
                  <a:pt x="263347" y="96308"/>
                  <a:pt x="288565" y="126247"/>
                  <a:pt x="288565" y="161596"/>
                </a:cubicBezTo>
                <a:cubicBezTo>
                  <a:pt x="288565" y="196945"/>
                  <a:pt x="263347" y="226884"/>
                  <a:pt x="230203" y="234098"/>
                </a:cubicBezTo>
                <a:lnTo>
                  <a:pt x="230203" y="266561"/>
                </a:lnTo>
                <a:cubicBezTo>
                  <a:pt x="230203" y="278825"/>
                  <a:pt x="220477" y="288564"/>
                  <a:pt x="208228" y="288564"/>
                </a:cubicBezTo>
                <a:lnTo>
                  <a:pt x="21976" y="288564"/>
                </a:lnTo>
                <a:cubicBezTo>
                  <a:pt x="10087" y="288564"/>
                  <a:pt x="0" y="278825"/>
                  <a:pt x="0" y="266561"/>
                </a:cubicBezTo>
                <a:lnTo>
                  <a:pt x="0" y="21642"/>
                </a:lnTo>
                <a:cubicBezTo>
                  <a:pt x="0" y="9739"/>
                  <a:pt x="10087" y="0"/>
                  <a:pt x="21976" y="0"/>
                </a:cubicBezTo>
                <a:close/>
              </a:path>
            </a:pathLst>
          </a:custGeom>
          <a:solidFill>
            <a:schemeClr val="bg1"/>
          </a:solidFill>
          <a:ln>
            <a:noFill/>
          </a:ln>
          <a:effectLst/>
        </p:spPr>
        <p:txBody>
          <a:bodyPr anchor="ctr"/>
          <a:lstStyle/>
          <a:p>
            <a:endParaRPr lang="en-US"/>
          </a:p>
        </p:txBody>
      </p:sp>
      <p:sp>
        <p:nvSpPr>
          <p:cNvPr id="62" name="Freeform 986">
            <a:extLst>
              <a:ext uri="{FF2B5EF4-FFF2-40B4-BE49-F238E27FC236}">
                <a16:creationId xmlns:a16="http://schemas.microsoft.com/office/drawing/2014/main" id="{C2F98BA3-0DED-2444-9A3E-5A341A5EC7D9}"/>
              </a:ext>
            </a:extLst>
          </p:cNvPr>
          <p:cNvSpPr>
            <a:spLocks noChangeAspect="1" noChangeArrowheads="1"/>
          </p:cNvSpPr>
          <p:nvPr/>
        </p:nvSpPr>
        <p:spPr bwMode="auto">
          <a:xfrm>
            <a:off x="3586556" y="9040349"/>
            <a:ext cx="706832" cy="648576"/>
          </a:xfrm>
          <a:custGeom>
            <a:avLst/>
            <a:gdLst>
              <a:gd name="T0" fmla="*/ 230380 w 288565"/>
              <a:gd name="T1" fmla="*/ 232038 h 264752"/>
              <a:gd name="T2" fmla="*/ 221213 w 288565"/>
              <a:gd name="T3" fmla="*/ 232038 h 264752"/>
              <a:gd name="T4" fmla="*/ 74432 w 288565"/>
              <a:gd name="T5" fmla="*/ 227630 h 264752"/>
              <a:gd name="T6" fmla="*/ 74432 w 288565"/>
              <a:gd name="T7" fmla="*/ 236814 h 264752"/>
              <a:gd name="T8" fmla="*/ 74432 w 288565"/>
              <a:gd name="T9" fmla="*/ 227630 h 264752"/>
              <a:gd name="T10" fmla="*/ 201274 w 288565"/>
              <a:gd name="T11" fmla="*/ 231929 h 264752"/>
              <a:gd name="T12" fmla="*/ 251051 w 288565"/>
              <a:gd name="T13" fmla="*/ 231929 h 264752"/>
              <a:gd name="T14" fmla="*/ 74305 w 288565"/>
              <a:gd name="T15" fmla="*/ 207401 h 264752"/>
              <a:gd name="T16" fmla="*/ 74305 w 288565"/>
              <a:gd name="T17" fmla="*/ 256816 h 264752"/>
              <a:gd name="T18" fmla="*/ 74305 w 288565"/>
              <a:gd name="T19" fmla="*/ 207401 h 264752"/>
              <a:gd name="T20" fmla="*/ 220006 w 288565"/>
              <a:gd name="T21" fmla="*/ 175100 h 264752"/>
              <a:gd name="T22" fmla="*/ 220006 w 288565"/>
              <a:gd name="T23" fmla="*/ 184269 h 264752"/>
              <a:gd name="T24" fmla="*/ 192567 w 288565"/>
              <a:gd name="T25" fmla="*/ 179302 h 264752"/>
              <a:gd name="T26" fmla="*/ 9017 w 288565"/>
              <a:gd name="T27" fmla="*/ 166281 h 264752"/>
              <a:gd name="T28" fmla="*/ 33546 w 288565"/>
              <a:gd name="T29" fmla="*/ 192612 h 264752"/>
              <a:gd name="T30" fmla="*/ 33546 w 288565"/>
              <a:gd name="T31" fmla="*/ 201629 h 264752"/>
              <a:gd name="T32" fmla="*/ 9017 w 288565"/>
              <a:gd name="T33" fmla="*/ 220385 h 264752"/>
              <a:gd name="T34" fmla="*/ 41482 w 288565"/>
              <a:gd name="T35" fmla="*/ 227600 h 264752"/>
              <a:gd name="T36" fmla="*/ 107851 w 288565"/>
              <a:gd name="T37" fmla="*/ 227600 h 264752"/>
              <a:gd name="T38" fmla="*/ 163400 w 288565"/>
              <a:gd name="T39" fmla="*/ 201629 h 264752"/>
              <a:gd name="T40" fmla="*/ 110737 w 288565"/>
              <a:gd name="T41" fmla="*/ 196940 h 264752"/>
              <a:gd name="T42" fmla="*/ 163400 w 288565"/>
              <a:gd name="T43" fmla="*/ 192612 h 264752"/>
              <a:gd name="T44" fmla="*/ 9017 w 288565"/>
              <a:gd name="T45" fmla="*/ 166281 h 264752"/>
              <a:gd name="T46" fmla="*/ 30659 w 288565"/>
              <a:gd name="T47" fmla="*/ 157625 h 264752"/>
              <a:gd name="T48" fmla="*/ 80077 w 288565"/>
              <a:gd name="T49" fmla="*/ 90895 h 264752"/>
              <a:gd name="T50" fmla="*/ 201274 w 288565"/>
              <a:gd name="T51" fmla="*/ 128048 h 264752"/>
              <a:gd name="T52" fmla="*/ 254297 w 288565"/>
              <a:gd name="T53" fmla="*/ 145722 h 264752"/>
              <a:gd name="T54" fmla="*/ 207045 w 288565"/>
              <a:gd name="T55" fmla="*/ 72861 h 264752"/>
              <a:gd name="T56" fmla="*/ 172418 w 288565"/>
              <a:gd name="T57" fmla="*/ 72861 h 264752"/>
              <a:gd name="T58" fmla="*/ 193339 w 288565"/>
              <a:gd name="T59" fmla="*/ 227600 h 264752"/>
              <a:gd name="T60" fmla="*/ 259347 w 288565"/>
              <a:gd name="T61" fmla="*/ 227600 h 264752"/>
              <a:gd name="T62" fmla="*/ 280268 w 288565"/>
              <a:gd name="T63" fmla="*/ 220385 h 264752"/>
              <a:gd name="T64" fmla="*/ 265118 w 288565"/>
              <a:gd name="T65" fmla="*/ 207401 h 264752"/>
              <a:gd name="T66" fmla="*/ 265118 w 288565"/>
              <a:gd name="T67" fmla="*/ 198744 h 264752"/>
              <a:gd name="T68" fmla="*/ 280268 w 288565"/>
              <a:gd name="T69" fmla="*/ 182873 h 264752"/>
              <a:gd name="T70" fmla="*/ 261150 w 288565"/>
              <a:gd name="T71" fmla="*/ 178184 h 264752"/>
              <a:gd name="T72" fmla="*/ 280268 w 288565"/>
              <a:gd name="T73" fmla="*/ 174217 h 264752"/>
              <a:gd name="T74" fmla="*/ 261150 w 288565"/>
              <a:gd name="T75" fmla="*/ 154739 h 264752"/>
              <a:gd name="T76" fmla="*/ 192256 w 288565"/>
              <a:gd name="T77" fmla="*/ 128048 h 264752"/>
              <a:gd name="T78" fmla="*/ 172418 w 288565"/>
              <a:gd name="T79" fmla="*/ 72861 h 264752"/>
              <a:gd name="T80" fmla="*/ 85848 w 288565"/>
              <a:gd name="T81" fmla="*/ 83321 h 264752"/>
              <a:gd name="T82" fmla="*/ 134543 w 288565"/>
              <a:gd name="T83" fmla="*/ 18034 h 264752"/>
              <a:gd name="T84" fmla="*/ 26332 w 288565"/>
              <a:gd name="T85" fmla="*/ 148967 h 264752"/>
              <a:gd name="T86" fmla="*/ 26332 w 288565"/>
              <a:gd name="T87" fmla="*/ 18034 h 264752"/>
              <a:gd name="T88" fmla="*/ 80077 w 288565"/>
              <a:gd name="T89" fmla="*/ 75747 h 264752"/>
              <a:gd name="T90" fmla="*/ 30659 w 288565"/>
              <a:gd name="T91" fmla="*/ 9017 h 264752"/>
              <a:gd name="T92" fmla="*/ 138511 w 288565"/>
              <a:gd name="T93" fmla="*/ 0 h 264752"/>
              <a:gd name="T94" fmla="*/ 143200 w 288565"/>
              <a:gd name="T95" fmla="*/ 157625 h 264752"/>
              <a:gd name="T96" fmla="*/ 163400 w 288565"/>
              <a:gd name="T97" fmla="*/ 68893 h 264752"/>
              <a:gd name="T98" fmla="*/ 168088 w 288565"/>
              <a:gd name="T99" fmla="*/ 64565 h 264752"/>
              <a:gd name="T100" fmla="*/ 237705 w 288565"/>
              <a:gd name="T101" fmla="*/ 84764 h 264752"/>
              <a:gd name="T102" fmla="*/ 289285 w 288565"/>
              <a:gd name="T103" fmla="*/ 173856 h 264752"/>
              <a:gd name="T104" fmla="*/ 272693 w 288565"/>
              <a:gd name="T105" fmla="*/ 236617 h 264752"/>
              <a:gd name="T106" fmla="*/ 226162 w 288565"/>
              <a:gd name="T107" fmla="*/ 265472 h 264752"/>
              <a:gd name="T108" fmla="*/ 107851 w 288565"/>
              <a:gd name="T109" fmla="*/ 236617 h 264752"/>
              <a:gd name="T110" fmla="*/ 41482 w 288565"/>
              <a:gd name="T111" fmla="*/ 236617 h 264752"/>
              <a:gd name="T112" fmla="*/ 0 w 288565"/>
              <a:gd name="T113" fmla="*/ 220385 h 264752"/>
              <a:gd name="T114" fmla="*/ 4328 w 288565"/>
              <a:gd name="T115" fmla="*/ 157625 h 264752"/>
              <a:gd name="T116" fmla="*/ 17674 w 288565"/>
              <a:gd name="T117" fmla="*/ 4329 h 2647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88565" h="264752">
                <a:moveTo>
                  <a:pt x="225234" y="227012"/>
                </a:moveTo>
                <a:cubicBezTo>
                  <a:pt x="227520" y="227012"/>
                  <a:pt x="229806" y="229210"/>
                  <a:pt x="229806" y="231408"/>
                </a:cubicBezTo>
                <a:cubicBezTo>
                  <a:pt x="229806" y="233973"/>
                  <a:pt x="227520" y="236171"/>
                  <a:pt x="225234" y="236171"/>
                </a:cubicBezTo>
                <a:cubicBezTo>
                  <a:pt x="222948" y="236171"/>
                  <a:pt x="220662" y="233973"/>
                  <a:pt x="220662" y="231408"/>
                </a:cubicBezTo>
                <a:cubicBezTo>
                  <a:pt x="220662" y="229210"/>
                  <a:pt x="222948" y="227012"/>
                  <a:pt x="225234" y="227012"/>
                </a:cubicBezTo>
                <a:close/>
                <a:moveTo>
                  <a:pt x="74246" y="227012"/>
                </a:moveTo>
                <a:cubicBezTo>
                  <a:pt x="76811" y="227012"/>
                  <a:pt x="79009" y="229210"/>
                  <a:pt x="79009" y="231408"/>
                </a:cubicBezTo>
                <a:cubicBezTo>
                  <a:pt x="79009" y="233973"/>
                  <a:pt x="76811" y="236171"/>
                  <a:pt x="74246" y="236171"/>
                </a:cubicBezTo>
                <a:cubicBezTo>
                  <a:pt x="72048" y="236171"/>
                  <a:pt x="69850" y="233973"/>
                  <a:pt x="69850" y="231408"/>
                </a:cubicBezTo>
                <a:cubicBezTo>
                  <a:pt x="69850" y="229210"/>
                  <a:pt x="72048" y="227012"/>
                  <a:pt x="74246" y="227012"/>
                </a:cubicBezTo>
                <a:close/>
                <a:moveTo>
                  <a:pt x="225599" y="206838"/>
                </a:moveTo>
                <a:cubicBezTo>
                  <a:pt x="211927" y="206838"/>
                  <a:pt x="200773" y="217629"/>
                  <a:pt x="200773" y="231299"/>
                </a:cubicBezTo>
                <a:cubicBezTo>
                  <a:pt x="200773" y="244968"/>
                  <a:pt x="211927" y="256119"/>
                  <a:pt x="225599" y="256119"/>
                </a:cubicBezTo>
                <a:cubicBezTo>
                  <a:pt x="239272" y="256119"/>
                  <a:pt x="250426" y="244968"/>
                  <a:pt x="250426" y="231299"/>
                </a:cubicBezTo>
                <a:cubicBezTo>
                  <a:pt x="250426" y="217629"/>
                  <a:pt x="239272" y="206838"/>
                  <a:pt x="225599" y="206838"/>
                </a:cubicBezTo>
                <a:close/>
                <a:moveTo>
                  <a:pt x="74120" y="206838"/>
                </a:moveTo>
                <a:cubicBezTo>
                  <a:pt x="60447" y="206838"/>
                  <a:pt x="49293" y="217629"/>
                  <a:pt x="49293" y="231299"/>
                </a:cubicBezTo>
                <a:cubicBezTo>
                  <a:pt x="49293" y="244968"/>
                  <a:pt x="60447" y="256119"/>
                  <a:pt x="74120" y="256119"/>
                </a:cubicBezTo>
                <a:cubicBezTo>
                  <a:pt x="87793" y="256119"/>
                  <a:pt x="98947" y="244968"/>
                  <a:pt x="98947" y="231299"/>
                </a:cubicBezTo>
                <a:cubicBezTo>
                  <a:pt x="98947" y="217629"/>
                  <a:pt x="87793" y="206838"/>
                  <a:pt x="74120" y="206838"/>
                </a:cubicBezTo>
                <a:close/>
                <a:moveTo>
                  <a:pt x="196832" y="174625"/>
                </a:moveTo>
                <a:lnTo>
                  <a:pt x="219458" y="174625"/>
                </a:lnTo>
                <a:cubicBezTo>
                  <a:pt x="221648" y="174625"/>
                  <a:pt x="223472" y="176911"/>
                  <a:pt x="223472" y="178816"/>
                </a:cubicBezTo>
                <a:cubicBezTo>
                  <a:pt x="223472" y="181483"/>
                  <a:pt x="221648" y="183769"/>
                  <a:pt x="219458" y="183769"/>
                </a:cubicBezTo>
                <a:lnTo>
                  <a:pt x="196832" y="183769"/>
                </a:lnTo>
                <a:cubicBezTo>
                  <a:pt x="194277" y="183769"/>
                  <a:pt x="192087" y="181483"/>
                  <a:pt x="192087" y="178816"/>
                </a:cubicBezTo>
                <a:cubicBezTo>
                  <a:pt x="192087" y="176911"/>
                  <a:pt x="194277" y="174625"/>
                  <a:pt x="196832" y="174625"/>
                </a:cubicBezTo>
                <a:close/>
                <a:moveTo>
                  <a:pt x="8995" y="165830"/>
                </a:moveTo>
                <a:lnTo>
                  <a:pt x="8995" y="192089"/>
                </a:lnTo>
                <a:lnTo>
                  <a:pt x="33462" y="192089"/>
                </a:lnTo>
                <a:cubicBezTo>
                  <a:pt x="35980" y="192089"/>
                  <a:pt x="38139" y="194247"/>
                  <a:pt x="38139" y="196406"/>
                </a:cubicBezTo>
                <a:cubicBezTo>
                  <a:pt x="38139" y="198924"/>
                  <a:pt x="35980" y="201082"/>
                  <a:pt x="33462" y="201082"/>
                </a:cubicBezTo>
                <a:lnTo>
                  <a:pt x="8995" y="201082"/>
                </a:lnTo>
                <a:lnTo>
                  <a:pt x="8995" y="219787"/>
                </a:lnTo>
                <a:cubicBezTo>
                  <a:pt x="8995" y="223744"/>
                  <a:pt x="11874" y="226982"/>
                  <a:pt x="16191" y="226982"/>
                </a:cubicBezTo>
                <a:lnTo>
                  <a:pt x="41378" y="226982"/>
                </a:lnTo>
                <a:cubicBezTo>
                  <a:pt x="43177" y="210794"/>
                  <a:pt x="57209" y="198204"/>
                  <a:pt x="74120" y="198204"/>
                </a:cubicBezTo>
                <a:cubicBezTo>
                  <a:pt x="91391" y="198204"/>
                  <a:pt x="105064" y="210794"/>
                  <a:pt x="107583" y="226982"/>
                </a:cubicBezTo>
                <a:lnTo>
                  <a:pt x="162993" y="226982"/>
                </a:lnTo>
                <a:lnTo>
                  <a:pt x="162993" y="201082"/>
                </a:lnTo>
                <a:lnTo>
                  <a:pt x="115138" y="201082"/>
                </a:lnTo>
                <a:cubicBezTo>
                  <a:pt x="112620" y="201082"/>
                  <a:pt x="110461" y="198924"/>
                  <a:pt x="110461" y="196406"/>
                </a:cubicBezTo>
                <a:cubicBezTo>
                  <a:pt x="110461" y="194247"/>
                  <a:pt x="112620" y="192089"/>
                  <a:pt x="115138" y="192089"/>
                </a:cubicBezTo>
                <a:lnTo>
                  <a:pt x="162993" y="192089"/>
                </a:lnTo>
                <a:lnTo>
                  <a:pt x="162993" y="165830"/>
                </a:lnTo>
                <a:lnTo>
                  <a:pt x="8995" y="165830"/>
                </a:lnTo>
                <a:close/>
                <a:moveTo>
                  <a:pt x="79877" y="90649"/>
                </a:moveTo>
                <a:lnTo>
                  <a:pt x="30583" y="157197"/>
                </a:lnTo>
                <a:lnTo>
                  <a:pt x="129531" y="157197"/>
                </a:lnTo>
                <a:lnTo>
                  <a:pt x="79877" y="90649"/>
                </a:lnTo>
                <a:close/>
                <a:moveTo>
                  <a:pt x="200773" y="72663"/>
                </a:moveTo>
                <a:lnTo>
                  <a:pt x="200773" y="127700"/>
                </a:lnTo>
                <a:cubicBezTo>
                  <a:pt x="200773" y="137412"/>
                  <a:pt x="209048" y="145326"/>
                  <a:pt x="218763" y="145326"/>
                </a:cubicBezTo>
                <a:lnTo>
                  <a:pt x="253664" y="145326"/>
                </a:lnTo>
                <a:lnTo>
                  <a:pt x="228837" y="87771"/>
                </a:lnTo>
                <a:cubicBezTo>
                  <a:pt x="225239" y="78778"/>
                  <a:pt x="216244" y="72663"/>
                  <a:pt x="206529" y="72663"/>
                </a:cubicBezTo>
                <a:lnTo>
                  <a:pt x="200773" y="72663"/>
                </a:lnTo>
                <a:close/>
                <a:moveTo>
                  <a:pt x="171988" y="72663"/>
                </a:moveTo>
                <a:lnTo>
                  <a:pt x="171988" y="226982"/>
                </a:lnTo>
                <a:lnTo>
                  <a:pt x="192857" y="226982"/>
                </a:lnTo>
                <a:cubicBezTo>
                  <a:pt x="194656" y="210794"/>
                  <a:pt x="208688" y="198204"/>
                  <a:pt x="225599" y="198204"/>
                </a:cubicBezTo>
                <a:cubicBezTo>
                  <a:pt x="242510" y="198204"/>
                  <a:pt x="256543" y="210794"/>
                  <a:pt x="258701" y="226982"/>
                </a:cubicBezTo>
                <a:lnTo>
                  <a:pt x="272014" y="226982"/>
                </a:lnTo>
                <a:cubicBezTo>
                  <a:pt x="276332" y="226982"/>
                  <a:pt x="279570" y="223744"/>
                  <a:pt x="279570" y="219787"/>
                </a:cubicBezTo>
                <a:lnTo>
                  <a:pt x="279570" y="206838"/>
                </a:lnTo>
                <a:lnTo>
                  <a:pt x="264458" y="206838"/>
                </a:lnTo>
                <a:cubicBezTo>
                  <a:pt x="261940" y="206838"/>
                  <a:pt x="260500" y="204679"/>
                  <a:pt x="260500" y="202161"/>
                </a:cubicBezTo>
                <a:cubicBezTo>
                  <a:pt x="260500" y="199643"/>
                  <a:pt x="261940" y="198204"/>
                  <a:pt x="264458" y="198204"/>
                </a:cubicBezTo>
                <a:lnTo>
                  <a:pt x="279570" y="198204"/>
                </a:lnTo>
                <a:lnTo>
                  <a:pt x="279570" y="182377"/>
                </a:lnTo>
                <a:lnTo>
                  <a:pt x="264458" y="182377"/>
                </a:lnTo>
                <a:cubicBezTo>
                  <a:pt x="261940" y="182377"/>
                  <a:pt x="260500" y="180218"/>
                  <a:pt x="260500" y="177700"/>
                </a:cubicBezTo>
                <a:cubicBezTo>
                  <a:pt x="260500" y="175902"/>
                  <a:pt x="261940" y="173744"/>
                  <a:pt x="264458" y="173744"/>
                </a:cubicBezTo>
                <a:lnTo>
                  <a:pt x="279570" y="173744"/>
                </a:lnTo>
                <a:lnTo>
                  <a:pt x="279570" y="173384"/>
                </a:lnTo>
                <a:cubicBezTo>
                  <a:pt x="279570" y="162592"/>
                  <a:pt x="270935" y="154319"/>
                  <a:pt x="260500" y="154319"/>
                </a:cubicBezTo>
                <a:lnTo>
                  <a:pt x="218763" y="154319"/>
                </a:lnTo>
                <a:cubicBezTo>
                  <a:pt x="204011" y="154319"/>
                  <a:pt x="191777" y="142448"/>
                  <a:pt x="191777" y="127700"/>
                </a:cubicBezTo>
                <a:lnTo>
                  <a:pt x="191777" y="72663"/>
                </a:lnTo>
                <a:lnTo>
                  <a:pt x="171988" y="72663"/>
                </a:lnTo>
                <a:close/>
                <a:moveTo>
                  <a:pt x="134208" y="17986"/>
                </a:moveTo>
                <a:lnTo>
                  <a:pt x="85634" y="83095"/>
                </a:lnTo>
                <a:lnTo>
                  <a:pt x="134208" y="148563"/>
                </a:lnTo>
                <a:lnTo>
                  <a:pt x="134208" y="17986"/>
                </a:lnTo>
                <a:close/>
                <a:moveTo>
                  <a:pt x="26266" y="17986"/>
                </a:moveTo>
                <a:lnTo>
                  <a:pt x="26266" y="148563"/>
                </a:lnTo>
                <a:lnTo>
                  <a:pt x="74840" y="83095"/>
                </a:lnTo>
                <a:lnTo>
                  <a:pt x="26266" y="17986"/>
                </a:lnTo>
                <a:close/>
                <a:moveTo>
                  <a:pt x="30583" y="8993"/>
                </a:moveTo>
                <a:lnTo>
                  <a:pt x="79877" y="75541"/>
                </a:lnTo>
                <a:lnTo>
                  <a:pt x="129531" y="8993"/>
                </a:lnTo>
                <a:lnTo>
                  <a:pt x="30583" y="8993"/>
                </a:lnTo>
                <a:close/>
                <a:moveTo>
                  <a:pt x="21588" y="0"/>
                </a:moveTo>
                <a:lnTo>
                  <a:pt x="138166" y="0"/>
                </a:lnTo>
                <a:cubicBezTo>
                  <a:pt x="140685" y="0"/>
                  <a:pt x="142844" y="1799"/>
                  <a:pt x="142844" y="4317"/>
                </a:cubicBezTo>
                <a:lnTo>
                  <a:pt x="142844" y="157197"/>
                </a:lnTo>
                <a:lnTo>
                  <a:pt x="162993" y="157197"/>
                </a:lnTo>
                <a:lnTo>
                  <a:pt x="162993" y="68706"/>
                </a:lnTo>
                <a:cubicBezTo>
                  <a:pt x="162993" y="66907"/>
                  <a:pt x="163353" y="66188"/>
                  <a:pt x="164072" y="65469"/>
                </a:cubicBezTo>
                <a:cubicBezTo>
                  <a:pt x="165152" y="64749"/>
                  <a:pt x="166231" y="64389"/>
                  <a:pt x="167670" y="64389"/>
                </a:cubicBezTo>
                <a:lnTo>
                  <a:pt x="206529" y="64389"/>
                </a:lnTo>
                <a:cubicBezTo>
                  <a:pt x="219482" y="64389"/>
                  <a:pt x="231716" y="71943"/>
                  <a:pt x="237113" y="84534"/>
                </a:cubicBezTo>
                <a:lnTo>
                  <a:pt x="263739" y="145686"/>
                </a:lnTo>
                <a:cubicBezTo>
                  <a:pt x="277052" y="147124"/>
                  <a:pt x="288565" y="158995"/>
                  <a:pt x="288565" y="173384"/>
                </a:cubicBezTo>
                <a:lnTo>
                  <a:pt x="288565" y="219787"/>
                </a:lnTo>
                <a:cubicBezTo>
                  <a:pt x="288565" y="228781"/>
                  <a:pt x="281009" y="235975"/>
                  <a:pt x="272014" y="235975"/>
                </a:cubicBezTo>
                <a:lnTo>
                  <a:pt x="258701" y="235975"/>
                </a:lnTo>
                <a:cubicBezTo>
                  <a:pt x="256543" y="251803"/>
                  <a:pt x="242510" y="264752"/>
                  <a:pt x="225599" y="264752"/>
                </a:cubicBezTo>
                <a:cubicBezTo>
                  <a:pt x="208688" y="264752"/>
                  <a:pt x="194656" y="251803"/>
                  <a:pt x="192857" y="235975"/>
                </a:cubicBezTo>
                <a:lnTo>
                  <a:pt x="107583" y="235975"/>
                </a:lnTo>
                <a:cubicBezTo>
                  <a:pt x="105064" y="251803"/>
                  <a:pt x="91391" y="264752"/>
                  <a:pt x="74120" y="264752"/>
                </a:cubicBezTo>
                <a:cubicBezTo>
                  <a:pt x="57209" y="264752"/>
                  <a:pt x="43177" y="251803"/>
                  <a:pt x="41378" y="235975"/>
                </a:cubicBezTo>
                <a:lnTo>
                  <a:pt x="16191" y="235975"/>
                </a:lnTo>
                <a:cubicBezTo>
                  <a:pt x="7556" y="235975"/>
                  <a:pt x="0" y="228781"/>
                  <a:pt x="0" y="219787"/>
                </a:cubicBezTo>
                <a:lnTo>
                  <a:pt x="0" y="161513"/>
                </a:lnTo>
                <a:cubicBezTo>
                  <a:pt x="0" y="158995"/>
                  <a:pt x="1799" y="157197"/>
                  <a:pt x="4318" y="157197"/>
                </a:cubicBezTo>
                <a:lnTo>
                  <a:pt x="17630" y="157197"/>
                </a:lnTo>
                <a:lnTo>
                  <a:pt x="17630" y="4317"/>
                </a:lnTo>
                <a:cubicBezTo>
                  <a:pt x="17630" y="1799"/>
                  <a:pt x="19429" y="0"/>
                  <a:pt x="21588" y="0"/>
                </a:cubicBezTo>
                <a:close/>
              </a:path>
            </a:pathLst>
          </a:custGeom>
          <a:solidFill>
            <a:schemeClr val="bg1"/>
          </a:solidFill>
          <a:ln>
            <a:noFill/>
          </a:ln>
          <a:effectLst/>
        </p:spPr>
        <p:txBody>
          <a:bodyPr anchor="ctr"/>
          <a:lstStyle/>
          <a:p>
            <a:endParaRPr lang="en-US"/>
          </a:p>
        </p:txBody>
      </p:sp>
      <p:sp>
        <p:nvSpPr>
          <p:cNvPr id="63" name="Freeform 969">
            <a:extLst>
              <a:ext uri="{FF2B5EF4-FFF2-40B4-BE49-F238E27FC236}">
                <a16:creationId xmlns:a16="http://schemas.microsoft.com/office/drawing/2014/main" id="{F318CCB5-D8FD-B14A-807B-8F28A04DCA2C}"/>
              </a:ext>
            </a:extLst>
          </p:cNvPr>
          <p:cNvSpPr>
            <a:spLocks noChangeAspect="1" noChangeArrowheads="1"/>
          </p:cNvSpPr>
          <p:nvPr/>
        </p:nvSpPr>
        <p:spPr bwMode="auto">
          <a:xfrm>
            <a:off x="9459490" y="9015188"/>
            <a:ext cx="629158" cy="718484"/>
          </a:xfrm>
          <a:custGeom>
            <a:avLst/>
            <a:gdLst>
              <a:gd name="T0" fmla="*/ 35968 w 256815"/>
              <a:gd name="T1" fmla="*/ 250912 h 293327"/>
              <a:gd name="T2" fmla="*/ 68742 w 256815"/>
              <a:gd name="T3" fmla="*/ 231649 h 293327"/>
              <a:gd name="T4" fmla="*/ 54493 w 256815"/>
              <a:gd name="T5" fmla="*/ 212749 h 293327"/>
              <a:gd name="T6" fmla="*/ 77650 w 256815"/>
              <a:gd name="T7" fmla="*/ 253457 h 293327"/>
              <a:gd name="T8" fmla="*/ 52355 w 256815"/>
              <a:gd name="T9" fmla="*/ 270176 h 293327"/>
              <a:gd name="T10" fmla="*/ 27063 w 256815"/>
              <a:gd name="T11" fmla="*/ 253457 h 293327"/>
              <a:gd name="T12" fmla="*/ 50218 w 256815"/>
              <a:gd name="T13" fmla="*/ 212749 h 293327"/>
              <a:gd name="T14" fmla="*/ 111027 w 256815"/>
              <a:gd name="T15" fmla="*/ 217664 h 293327"/>
              <a:gd name="T16" fmla="*/ 173614 w 256815"/>
              <a:gd name="T17" fmla="*/ 147386 h 293327"/>
              <a:gd name="T18" fmla="*/ 111027 w 256815"/>
              <a:gd name="T19" fmla="*/ 76388 h 293327"/>
              <a:gd name="T20" fmla="*/ 27970 w 256815"/>
              <a:gd name="T21" fmla="*/ 84273 h 293327"/>
              <a:gd name="T22" fmla="*/ 27970 w 256815"/>
              <a:gd name="T23" fmla="*/ 205075 h 293327"/>
              <a:gd name="T24" fmla="*/ 95745 w 256815"/>
              <a:gd name="T25" fmla="*/ 241244 h 293327"/>
              <a:gd name="T26" fmla="*/ 75304 w 256815"/>
              <a:gd name="T27" fmla="*/ 88250 h 293327"/>
              <a:gd name="T28" fmla="*/ 78173 w 256815"/>
              <a:gd name="T29" fmla="*/ 12660 h 293327"/>
              <a:gd name="T30" fmla="*/ 54866 w 256815"/>
              <a:gd name="T31" fmla="*/ 70529 h 293327"/>
              <a:gd name="T32" fmla="*/ 27253 w 256815"/>
              <a:gd name="T33" fmla="*/ 54253 h 293327"/>
              <a:gd name="T34" fmla="*/ 34067 w 256815"/>
              <a:gd name="T35" fmla="*/ 1447 h 293327"/>
              <a:gd name="T36" fmla="*/ 52714 w 256815"/>
              <a:gd name="T37" fmla="*/ 61486 h 293327"/>
              <a:gd name="T38" fmla="*/ 71001 w 256815"/>
              <a:gd name="T39" fmla="*/ 1447 h 293327"/>
              <a:gd name="T40" fmla="*/ 83553 w 256815"/>
              <a:gd name="T41" fmla="*/ 90060 h 293327"/>
              <a:gd name="T42" fmla="*/ 52714 w 256815"/>
              <a:gd name="T43" fmla="*/ 294049 h 293327"/>
              <a:gd name="T44" fmla="*/ 21158 w 256815"/>
              <a:gd name="T45" fmla="*/ 90060 h 293327"/>
              <a:gd name="T46" fmla="*/ 104629 w 256815"/>
              <a:gd name="T47" fmla="*/ 0 h 293327"/>
              <a:gd name="T48" fmla="*/ 133187 w 256815"/>
              <a:gd name="T49" fmla="*/ 27012 h 293327"/>
              <a:gd name="T50" fmla="*/ 166081 w 256815"/>
              <a:gd name="T51" fmla="*/ 13326 h 293327"/>
              <a:gd name="T52" fmla="*/ 197530 w 256815"/>
              <a:gd name="T53" fmla="*/ 41059 h 293327"/>
              <a:gd name="T54" fmla="*/ 216327 w 256815"/>
              <a:gd name="T55" fmla="*/ 59788 h 293327"/>
              <a:gd name="T56" fmla="*/ 243076 w 256815"/>
              <a:gd name="T57" fmla="*/ 82479 h 293327"/>
              <a:gd name="T58" fmla="*/ 225363 w 256815"/>
              <a:gd name="T59" fmla="*/ 105890 h 293327"/>
              <a:gd name="T60" fmla="*/ 257536 w 256815"/>
              <a:gd name="T61" fmla="*/ 135424 h 293327"/>
              <a:gd name="T62" fmla="*/ 230425 w 256815"/>
              <a:gd name="T63" fmla="*/ 168560 h 293327"/>
              <a:gd name="T64" fmla="*/ 243076 w 256815"/>
              <a:gd name="T65" fmla="*/ 209980 h 293327"/>
              <a:gd name="T66" fmla="*/ 216327 w 256815"/>
              <a:gd name="T67" fmla="*/ 233030 h 293327"/>
              <a:gd name="T68" fmla="*/ 197530 w 256815"/>
              <a:gd name="T69" fmla="*/ 251759 h 293327"/>
              <a:gd name="T70" fmla="*/ 166081 w 256815"/>
              <a:gd name="T71" fmla="*/ 279493 h 293327"/>
              <a:gd name="T72" fmla="*/ 133187 w 256815"/>
              <a:gd name="T73" fmla="*/ 265446 h 293327"/>
              <a:gd name="T74" fmla="*/ 104629 w 256815"/>
              <a:gd name="T75" fmla="*/ 292459 h 293327"/>
              <a:gd name="T76" fmla="*/ 121620 w 256815"/>
              <a:gd name="T77" fmla="*/ 283455 h 293327"/>
              <a:gd name="T78" fmla="*/ 127766 w 256815"/>
              <a:gd name="T79" fmla="*/ 257163 h 293327"/>
              <a:gd name="T80" fmla="*/ 166443 w 256815"/>
              <a:gd name="T81" fmla="*/ 269408 h 293327"/>
              <a:gd name="T82" fmla="*/ 189216 w 256815"/>
              <a:gd name="T83" fmla="*/ 259684 h 293327"/>
              <a:gd name="T84" fmla="*/ 181264 w 256815"/>
              <a:gd name="T85" fmla="*/ 234111 h 293327"/>
              <a:gd name="T86" fmla="*/ 221026 w 256815"/>
              <a:gd name="T87" fmla="*/ 225107 h 293327"/>
              <a:gd name="T88" fmla="*/ 235124 w 256815"/>
              <a:gd name="T89" fmla="*/ 205658 h 293327"/>
              <a:gd name="T90" fmla="*/ 217773 w 256815"/>
              <a:gd name="T91" fmla="*/ 192692 h 293327"/>
              <a:gd name="T92" fmla="*/ 226809 w 256815"/>
              <a:gd name="T93" fmla="*/ 159556 h 293327"/>
              <a:gd name="T94" fmla="*/ 248498 w 256815"/>
              <a:gd name="T95" fmla="*/ 135424 h 293327"/>
              <a:gd name="T96" fmla="*/ 222110 w 256815"/>
              <a:gd name="T97" fmla="*/ 128941 h 293327"/>
              <a:gd name="T98" fmla="*/ 234401 w 256815"/>
              <a:gd name="T99" fmla="*/ 90403 h 293327"/>
              <a:gd name="T100" fmla="*/ 224640 w 256815"/>
              <a:gd name="T101" fmla="*/ 68073 h 293327"/>
              <a:gd name="T102" fmla="*/ 204760 w 256815"/>
              <a:gd name="T103" fmla="*/ 76716 h 293327"/>
              <a:gd name="T104" fmla="*/ 180179 w 256815"/>
              <a:gd name="T105" fmla="*/ 52586 h 293327"/>
              <a:gd name="T106" fmla="*/ 170420 w 256815"/>
              <a:gd name="T107" fmla="*/ 22330 h 293327"/>
              <a:gd name="T108" fmla="*/ 157045 w 256815"/>
              <a:gd name="T109" fmla="*/ 39619 h 293327"/>
              <a:gd name="T110" fmla="*/ 124151 w 256815"/>
              <a:gd name="T111" fmla="*/ 30615 h 293327"/>
              <a:gd name="T112" fmla="*/ 104629 w 256815"/>
              <a:gd name="T113" fmla="*/ 8645 h 29332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56815" h="293327">
                <a:moveTo>
                  <a:pt x="52209" y="221290"/>
                </a:moveTo>
                <a:lnTo>
                  <a:pt x="35868" y="231080"/>
                </a:lnTo>
                <a:lnTo>
                  <a:pt x="35868" y="250296"/>
                </a:lnTo>
                <a:lnTo>
                  <a:pt x="52209" y="259723"/>
                </a:lnTo>
                <a:lnTo>
                  <a:pt x="68550" y="250296"/>
                </a:lnTo>
                <a:lnTo>
                  <a:pt x="68550" y="231080"/>
                </a:lnTo>
                <a:lnTo>
                  <a:pt x="52209" y="221290"/>
                </a:lnTo>
                <a:close/>
                <a:moveTo>
                  <a:pt x="50078" y="212226"/>
                </a:moveTo>
                <a:cubicBezTo>
                  <a:pt x="51143" y="211138"/>
                  <a:pt x="52564" y="211138"/>
                  <a:pt x="54341" y="212226"/>
                </a:cubicBezTo>
                <a:lnTo>
                  <a:pt x="74945" y="224553"/>
                </a:lnTo>
                <a:cubicBezTo>
                  <a:pt x="76366" y="225278"/>
                  <a:pt x="77432" y="226366"/>
                  <a:pt x="77432" y="228179"/>
                </a:cubicBezTo>
                <a:lnTo>
                  <a:pt x="77432" y="252834"/>
                </a:lnTo>
                <a:cubicBezTo>
                  <a:pt x="77432" y="254284"/>
                  <a:pt x="76366" y="255735"/>
                  <a:pt x="74945" y="256460"/>
                </a:cubicBezTo>
                <a:lnTo>
                  <a:pt x="54341" y="268787"/>
                </a:lnTo>
                <a:cubicBezTo>
                  <a:pt x="53630" y="269150"/>
                  <a:pt x="52564" y="269512"/>
                  <a:pt x="52209" y="269512"/>
                </a:cubicBezTo>
                <a:cubicBezTo>
                  <a:pt x="51143" y="269512"/>
                  <a:pt x="50433" y="269150"/>
                  <a:pt x="50078" y="268787"/>
                </a:cubicBezTo>
                <a:lnTo>
                  <a:pt x="29473" y="256460"/>
                </a:lnTo>
                <a:cubicBezTo>
                  <a:pt x="27697" y="255735"/>
                  <a:pt x="26987" y="254284"/>
                  <a:pt x="26987" y="252834"/>
                </a:cubicBezTo>
                <a:lnTo>
                  <a:pt x="26987" y="228179"/>
                </a:lnTo>
                <a:cubicBezTo>
                  <a:pt x="26987" y="226366"/>
                  <a:pt x="27697" y="225278"/>
                  <a:pt x="29473" y="224553"/>
                </a:cubicBezTo>
                <a:lnTo>
                  <a:pt x="50078" y="212226"/>
                </a:lnTo>
                <a:close/>
                <a:moveTo>
                  <a:pt x="110717" y="76200"/>
                </a:moveTo>
                <a:cubicBezTo>
                  <a:pt x="150268" y="76200"/>
                  <a:pt x="182199" y="107478"/>
                  <a:pt x="182199" y="147024"/>
                </a:cubicBezTo>
                <a:cubicBezTo>
                  <a:pt x="182199" y="185492"/>
                  <a:pt x="150268" y="217129"/>
                  <a:pt x="110717" y="217129"/>
                </a:cubicBezTo>
                <a:cubicBezTo>
                  <a:pt x="108539" y="217129"/>
                  <a:pt x="106362" y="215331"/>
                  <a:pt x="106362" y="212814"/>
                </a:cubicBezTo>
                <a:cubicBezTo>
                  <a:pt x="106362" y="210298"/>
                  <a:pt x="108539" y="208500"/>
                  <a:pt x="110717" y="208500"/>
                </a:cubicBezTo>
                <a:cubicBezTo>
                  <a:pt x="145188" y="208500"/>
                  <a:pt x="173128" y="180818"/>
                  <a:pt x="173128" y="147024"/>
                </a:cubicBezTo>
                <a:cubicBezTo>
                  <a:pt x="173128" y="112870"/>
                  <a:pt x="145188" y="85188"/>
                  <a:pt x="110717" y="85188"/>
                </a:cubicBezTo>
                <a:cubicBezTo>
                  <a:pt x="108539" y="85188"/>
                  <a:pt x="106362" y="82671"/>
                  <a:pt x="106362" y="80155"/>
                </a:cubicBezTo>
                <a:cubicBezTo>
                  <a:pt x="106362" y="77638"/>
                  <a:pt x="108539" y="76200"/>
                  <a:pt x="110717" y="76200"/>
                </a:cubicBezTo>
                <a:close/>
                <a:moveTo>
                  <a:pt x="27177" y="12628"/>
                </a:moveTo>
                <a:cubicBezTo>
                  <a:pt x="15734" y="20926"/>
                  <a:pt x="8940" y="33554"/>
                  <a:pt x="8940" y="48347"/>
                </a:cubicBezTo>
                <a:cubicBezTo>
                  <a:pt x="8940" y="62418"/>
                  <a:pt x="16449" y="76128"/>
                  <a:pt x="27892" y="84066"/>
                </a:cubicBezTo>
                <a:cubicBezTo>
                  <a:pt x="29322" y="85148"/>
                  <a:pt x="30038" y="86591"/>
                  <a:pt x="30038" y="88034"/>
                </a:cubicBezTo>
                <a:lnTo>
                  <a:pt x="30038" y="200963"/>
                </a:lnTo>
                <a:cubicBezTo>
                  <a:pt x="30038" y="202046"/>
                  <a:pt x="29322" y="203850"/>
                  <a:pt x="27892" y="204571"/>
                </a:cubicBezTo>
                <a:cubicBezTo>
                  <a:pt x="16449" y="212870"/>
                  <a:pt x="8940" y="226219"/>
                  <a:pt x="8940" y="240651"/>
                </a:cubicBezTo>
                <a:cubicBezTo>
                  <a:pt x="8940" y="264824"/>
                  <a:pt x="28250" y="284307"/>
                  <a:pt x="52566" y="284307"/>
                </a:cubicBezTo>
                <a:cubicBezTo>
                  <a:pt x="76167" y="284307"/>
                  <a:pt x="95477" y="264824"/>
                  <a:pt x="95477" y="240651"/>
                </a:cubicBezTo>
                <a:cubicBezTo>
                  <a:pt x="95477" y="226219"/>
                  <a:pt x="88683" y="212870"/>
                  <a:pt x="76882" y="204571"/>
                </a:cubicBezTo>
                <a:cubicBezTo>
                  <a:pt x="75452" y="203850"/>
                  <a:pt x="75094" y="202046"/>
                  <a:pt x="75094" y="200963"/>
                </a:cubicBezTo>
                <a:lnTo>
                  <a:pt x="75094" y="88034"/>
                </a:lnTo>
                <a:cubicBezTo>
                  <a:pt x="75094" y="86591"/>
                  <a:pt x="75452" y="85148"/>
                  <a:pt x="76882" y="84066"/>
                </a:cubicBezTo>
                <a:cubicBezTo>
                  <a:pt x="88683" y="76128"/>
                  <a:pt x="95477" y="62418"/>
                  <a:pt x="95477" y="48347"/>
                </a:cubicBezTo>
                <a:cubicBezTo>
                  <a:pt x="95477" y="33554"/>
                  <a:pt x="89041" y="20926"/>
                  <a:pt x="77955" y="12628"/>
                </a:cubicBezTo>
                <a:lnTo>
                  <a:pt x="77955" y="54119"/>
                </a:lnTo>
                <a:cubicBezTo>
                  <a:pt x="77955" y="55923"/>
                  <a:pt x="76882" y="57367"/>
                  <a:pt x="75452" y="58088"/>
                </a:cubicBezTo>
                <a:lnTo>
                  <a:pt x="54712" y="70355"/>
                </a:lnTo>
                <a:cubicBezTo>
                  <a:pt x="52924" y="71077"/>
                  <a:pt x="51493" y="71077"/>
                  <a:pt x="50420" y="70355"/>
                </a:cubicBezTo>
                <a:lnTo>
                  <a:pt x="29680" y="58088"/>
                </a:lnTo>
                <a:cubicBezTo>
                  <a:pt x="27892" y="57367"/>
                  <a:pt x="27177" y="55923"/>
                  <a:pt x="27177" y="54119"/>
                </a:cubicBezTo>
                <a:lnTo>
                  <a:pt x="27177" y="12628"/>
                </a:lnTo>
                <a:close/>
                <a:moveTo>
                  <a:pt x="29680" y="1082"/>
                </a:moveTo>
                <a:cubicBezTo>
                  <a:pt x="30753" y="0"/>
                  <a:pt x="32541" y="0"/>
                  <a:pt x="33971" y="1443"/>
                </a:cubicBezTo>
                <a:cubicBezTo>
                  <a:pt x="35402" y="1804"/>
                  <a:pt x="36117" y="3247"/>
                  <a:pt x="36117" y="4690"/>
                </a:cubicBezTo>
                <a:lnTo>
                  <a:pt x="36117" y="51955"/>
                </a:lnTo>
                <a:lnTo>
                  <a:pt x="52566" y="61335"/>
                </a:lnTo>
                <a:lnTo>
                  <a:pt x="69015" y="51955"/>
                </a:lnTo>
                <a:lnTo>
                  <a:pt x="69015" y="4690"/>
                </a:lnTo>
                <a:cubicBezTo>
                  <a:pt x="69015" y="3247"/>
                  <a:pt x="69731" y="1804"/>
                  <a:pt x="70803" y="1443"/>
                </a:cubicBezTo>
                <a:cubicBezTo>
                  <a:pt x="72234" y="0"/>
                  <a:pt x="73664" y="0"/>
                  <a:pt x="75452" y="1082"/>
                </a:cubicBezTo>
                <a:cubicBezTo>
                  <a:pt x="93689" y="10102"/>
                  <a:pt x="104417" y="27781"/>
                  <a:pt x="104417" y="48347"/>
                </a:cubicBezTo>
                <a:cubicBezTo>
                  <a:pt x="104417" y="64582"/>
                  <a:pt x="96908" y="80097"/>
                  <a:pt x="83319" y="89838"/>
                </a:cubicBezTo>
                <a:lnTo>
                  <a:pt x="83319" y="198438"/>
                </a:lnTo>
                <a:cubicBezTo>
                  <a:pt x="96908" y="208901"/>
                  <a:pt x="104417" y="223694"/>
                  <a:pt x="104417" y="240651"/>
                </a:cubicBezTo>
                <a:cubicBezTo>
                  <a:pt x="104417" y="269515"/>
                  <a:pt x="81531" y="293327"/>
                  <a:pt x="52566" y="293327"/>
                </a:cubicBezTo>
                <a:cubicBezTo>
                  <a:pt x="23959" y="293327"/>
                  <a:pt x="0" y="269515"/>
                  <a:pt x="0" y="240651"/>
                </a:cubicBezTo>
                <a:cubicBezTo>
                  <a:pt x="0" y="223694"/>
                  <a:pt x="8224" y="208901"/>
                  <a:pt x="21098" y="198438"/>
                </a:cubicBezTo>
                <a:lnTo>
                  <a:pt x="21098" y="89838"/>
                </a:lnTo>
                <a:cubicBezTo>
                  <a:pt x="8224" y="80097"/>
                  <a:pt x="0" y="64582"/>
                  <a:pt x="0" y="48347"/>
                </a:cubicBezTo>
                <a:cubicBezTo>
                  <a:pt x="0" y="27781"/>
                  <a:pt x="11800" y="10102"/>
                  <a:pt x="29680" y="1082"/>
                </a:cubicBezTo>
                <a:close/>
                <a:moveTo>
                  <a:pt x="104337" y="0"/>
                </a:moveTo>
                <a:lnTo>
                  <a:pt x="121280" y="0"/>
                </a:lnTo>
                <a:cubicBezTo>
                  <a:pt x="127408" y="0"/>
                  <a:pt x="132815" y="5389"/>
                  <a:pt x="132815" y="11497"/>
                </a:cubicBezTo>
                <a:lnTo>
                  <a:pt x="132815" y="26946"/>
                </a:lnTo>
                <a:cubicBezTo>
                  <a:pt x="138943" y="27665"/>
                  <a:pt x="144710" y="29821"/>
                  <a:pt x="150477" y="31976"/>
                </a:cubicBezTo>
                <a:lnTo>
                  <a:pt x="158408" y="18324"/>
                </a:lnTo>
                <a:cubicBezTo>
                  <a:pt x="159850" y="15449"/>
                  <a:pt x="162373" y="14012"/>
                  <a:pt x="165617" y="13294"/>
                </a:cubicBezTo>
                <a:cubicBezTo>
                  <a:pt x="168501" y="12216"/>
                  <a:pt x="171384" y="12934"/>
                  <a:pt x="174268" y="14371"/>
                </a:cubicBezTo>
                <a:lnTo>
                  <a:pt x="192652" y="25150"/>
                </a:lnTo>
                <a:cubicBezTo>
                  <a:pt x="198419" y="27665"/>
                  <a:pt x="199861" y="35210"/>
                  <a:pt x="196977" y="40959"/>
                </a:cubicBezTo>
                <a:lnTo>
                  <a:pt x="189408" y="53893"/>
                </a:lnTo>
                <a:cubicBezTo>
                  <a:pt x="194094" y="57845"/>
                  <a:pt x="198419" y="62516"/>
                  <a:pt x="202745" y="67187"/>
                </a:cubicBezTo>
                <a:lnTo>
                  <a:pt x="215722" y="59642"/>
                </a:lnTo>
                <a:cubicBezTo>
                  <a:pt x="218245" y="57845"/>
                  <a:pt x="221489" y="57486"/>
                  <a:pt x="224733" y="58204"/>
                </a:cubicBezTo>
                <a:cubicBezTo>
                  <a:pt x="227617" y="59642"/>
                  <a:pt x="230140" y="61079"/>
                  <a:pt x="231943" y="63953"/>
                </a:cubicBezTo>
                <a:lnTo>
                  <a:pt x="242396" y="82277"/>
                </a:lnTo>
                <a:cubicBezTo>
                  <a:pt x="243838" y="84792"/>
                  <a:pt x="243838" y="88025"/>
                  <a:pt x="243117" y="90900"/>
                </a:cubicBezTo>
                <a:cubicBezTo>
                  <a:pt x="242757" y="94133"/>
                  <a:pt x="240594" y="96648"/>
                  <a:pt x="238431" y="97726"/>
                </a:cubicBezTo>
                <a:lnTo>
                  <a:pt x="224733" y="105630"/>
                </a:lnTo>
                <a:cubicBezTo>
                  <a:pt x="226896" y="111738"/>
                  <a:pt x="228338" y="117846"/>
                  <a:pt x="229780" y="123595"/>
                </a:cubicBezTo>
                <a:lnTo>
                  <a:pt x="245280" y="123595"/>
                </a:lnTo>
                <a:cubicBezTo>
                  <a:pt x="251408" y="123595"/>
                  <a:pt x="256815" y="128984"/>
                  <a:pt x="256815" y="135092"/>
                </a:cubicBezTo>
                <a:lnTo>
                  <a:pt x="256815" y="156290"/>
                </a:lnTo>
                <a:cubicBezTo>
                  <a:pt x="256815" y="162757"/>
                  <a:pt x="251408" y="168146"/>
                  <a:pt x="245280" y="168146"/>
                </a:cubicBezTo>
                <a:lnTo>
                  <a:pt x="229780" y="168146"/>
                </a:lnTo>
                <a:cubicBezTo>
                  <a:pt x="228338" y="174254"/>
                  <a:pt x="226896" y="180362"/>
                  <a:pt x="224733" y="186470"/>
                </a:cubicBezTo>
                <a:lnTo>
                  <a:pt x="238431" y="194015"/>
                </a:lnTo>
                <a:cubicBezTo>
                  <a:pt x="243478" y="196889"/>
                  <a:pt x="245280" y="203716"/>
                  <a:pt x="242396" y="209464"/>
                </a:cubicBezTo>
                <a:lnTo>
                  <a:pt x="231943" y="227788"/>
                </a:lnTo>
                <a:cubicBezTo>
                  <a:pt x="230140" y="230303"/>
                  <a:pt x="227617" y="232458"/>
                  <a:pt x="224733" y="233536"/>
                </a:cubicBezTo>
                <a:cubicBezTo>
                  <a:pt x="221489" y="233896"/>
                  <a:pt x="218245" y="233536"/>
                  <a:pt x="215722" y="232458"/>
                </a:cubicBezTo>
                <a:lnTo>
                  <a:pt x="202745" y="224554"/>
                </a:lnTo>
                <a:cubicBezTo>
                  <a:pt x="198419" y="229584"/>
                  <a:pt x="194094" y="233896"/>
                  <a:pt x="189408" y="237848"/>
                </a:cubicBezTo>
                <a:lnTo>
                  <a:pt x="196977" y="251141"/>
                </a:lnTo>
                <a:cubicBezTo>
                  <a:pt x="199861" y="256531"/>
                  <a:pt x="198419" y="263716"/>
                  <a:pt x="192652" y="266950"/>
                </a:cubicBezTo>
                <a:lnTo>
                  <a:pt x="174268" y="277369"/>
                </a:lnTo>
                <a:cubicBezTo>
                  <a:pt x="171384" y="279166"/>
                  <a:pt x="168501" y="279525"/>
                  <a:pt x="165617" y="278806"/>
                </a:cubicBezTo>
                <a:cubicBezTo>
                  <a:pt x="162373" y="277729"/>
                  <a:pt x="159850" y="275932"/>
                  <a:pt x="158408" y="273417"/>
                </a:cubicBezTo>
                <a:lnTo>
                  <a:pt x="150477" y="260124"/>
                </a:lnTo>
                <a:cubicBezTo>
                  <a:pt x="144710" y="261920"/>
                  <a:pt x="138943" y="263716"/>
                  <a:pt x="132815" y="264794"/>
                </a:cubicBezTo>
                <a:lnTo>
                  <a:pt x="132815" y="280244"/>
                </a:lnTo>
                <a:cubicBezTo>
                  <a:pt x="132815" y="286351"/>
                  <a:pt x="127408" y="291741"/>
                  <a:pt x="121280" y="291741"/>
                </a:cubicBezTo>
                <a:lnTo>
                  <a:pt x="104337" y="291741"/>
                </a:lnTo>
                <a:cubicBezTo>
                  <a:pt x="102175" y="291741"/>
                  <a:pt x="100012" y="289585"/>
                  <a:pt x="100012" y="287070"/>
                </a:cubicBezTo>
                <a:cubicBezTo>
                  <a:pt x="100012" y="284914"/>
                  <a:pt x="102175" y="282759"/>
                  <a:pt x="104337" y="282759"/>
                </a:cubicBezTo>
                <a:lnTo>
                  <a:pt x="121280" y="282759"/>
                </a:lnTo>
                <a:cubicBezTo>
                  <a:pt x="122361" y="282759"/>
                  <a:pt x="123803" y="281681"/>
                  <a:pt x="123803" y="280244"/>
                </a:cubicBezTo>
                <a:lnTo>
                  <a:pt x="123803" y="261201"/>
                </a:lnTo>
                <a:cubicBezTo>
                  <a:pt x="123803" y="258686"/>
                  <a:pt x="125245" y="257249"/>
                  <a:pt x="127408" y="256531"/>
                </a:cubicBezTo>
                <a:cubicBezTo>
                  <a:pt x="135338" y="255453"/>
                  <a:pt x="143629" y="253297"/>
                  <a:pt x="151559" y="250064"/>
                </a:cubicBezTo>
                <a:cubicBezTo>
                  <a:pt x="153001" y="249704"/>
                  <a:pt x="155524" y="250064"/>
                  <a:pt x="156605" y="252219"/>
                </a:cubicBezTo>
                <a:lnTo>
                  <a:pt x="165977" y="268746"/>
                </a:lnTo>
                <a:cubicBezTo>
                  <a:pt x="166338" y="269465"/>
                  <a:pt x="167059" y="270184"/>
                  <a:pt x="167780" y="270184"/>
                </a:cubicBezTo>
                <a:cubicBezTo>
                  <a:pt x="168501" y="270184"/>
                  <a:pt x="168861" y="270184"/>
                  <a:pt x="169943" y="269824"/>
                </a:cubicBezTo>
                <a:lnTo>
                  <a:pt x="188687" y="259046"/>
                </a:lnTo>
                <a:cubicBezTo>
                  <a:pt x="189408" y="258327"/>
                  <a:pt x="190129" y="256531"/>
                  <a:pt x="189408" y="255453"/>
                </a:cubicBezTo>
                <a:lnTo>
                  <a:pt x="179675" y="239285"/>
                </a:lnTo>
                <a:cubicBezTo>
                  <a:pt x="178233" y="237129"/>
                  <a:pt x="179315" y="234614"/>
                  <a:pt x="180757" y="233536"/>
                </a:cubicBezTo>
                <a:cubicBezTo>
                  <a:pt x="187245" y="228147"/>
                  <a:pt x="193012" y="222039"/>
                  <a:pt x="198419" y="215931"/>
                </a:cubicBezTo>
                <a:cubicBezTo>
                  <a:pt x="199501" y="214494"/>
                  <a:pt x="202024" y="213776"/>
                  <a:pt x="204187" y="214853"/>
                </a:cubicBezTo>
                <a:lnTo>
                  <a:pt x="220408" y="224554"/>
                </a:lnTo>
                <a:cubicBezTo>
                  <a:pt x="220768" y="224913"/>
                  <a:pt x="221489" y="224913"/>
                  <a:pt x="222210" y="224913"/>
                </a:cubicBezTo>
                <a:cubicBezTo>
                  <a:pt x="223291" y="224554"/>
                  <a:pt x="223652" y="224195"/>
                  <a:pt x="224012" y="223836"/>
                </a:cubicBezTo>
                <a:lnTo>
                  <a:pt x="234466" y="205153"/>
                </a:lnTo>
                <a:cubicBezTo>
                  <a:pt x="235187" y="204793"/>
                  <a:pt x="235187" y="203716"/>
                  <a:pt x="234466" y="202997"/>
                </a:cubicBezTo>
                <a:cubicBezTo>
                  <a:pt x="234466" y="202638"/>
                  <a:pt x="234105" y="201919"/>
                  <a:pt x="233745" y="201560"/>
                </a:cubicBezTo>
                <a:lnTo>
                  <a:pt x="217164" y="192218"/>
                </a:lnTo>
                <a:cubicBezTo>
                  <a:pt x="215001" y="190781"/>
                  <a:pt x="214280" y="188985"/>
                  <a:pt x="215001" y="186829"/>
                </a:cubicBezTo>
                <a:cubicBezTo>
                  <a:pt x="218245" y="178925"/>
                  <a:pt x="220408" y="171020"/>
                  <a:pt x="221489" y="162757"/>
                </a:cubicBezTo>
                <a:cubicBezTo>
                  <a:pt x="221850" y="160601"/>
                  <a:pt x="223652" y="159164"/>
                  <a:pt x="226175" y="159164"/>
                </a:cubicBezTo>
                <a:lnTo>
                  <a:pt x="245280" y="159164"/>
                </a:lnTo>
                <a:cubicBezTo>
                  <a:pt x="246361" y="159164"/>
                  <a:pt x="247803" y="158086"/>
                  <a:pt x="247803" y="156290"/>
                </a:cubicBezTo>
                <a:lnTo>
                  <a:pt x="247803" y="135092"/>
                </a:lnTo>
                <a:cubicBezTo>
                  <a:pt x="247803" y="134014"/>
                  <a:pt x="246361" y="132577"/>
                  <a:pt x="245280" y="132577"/>
                </a:cubicBezTo>
                <a:lnTo>
                  <a:pt x="226175" y="132577"/>
                </a:lnTo>
                <a:cubicBezTo>
                  <a:pt x="223652" y="132577"/>
                  <a:pt x="221850" y="131140"/>
                  <a:pt x="221489" y="128625"/>
                </a:cubicBezTo>
                <a:cubicBezTo>
                  <a:pt x="220408" y="121080"/>
                  <a:pt x="218245" y="112816"/>
                  <a:pt x="215001" y="104912"/>
                </a:cubicBezTo>
                <a:cubicBezTo>
                  <a:pt x="214280" y="103115"/>
                  <a:pt x="215001" y="100960"/>
                  <a:pt x="217164" y="99882"/>
                </a:cubicBezTo>
                <a:lnTo>
                  <a:pt x="233745" y="90181"/>
                </a:lnTo>
                <a:cubicBezTo>
                  <a:pt x="234105" y="90181"/>
                  <a:pt x="234466" y="89103"/>
                  <a:pt x="234466" y="88744"/>
                </a:cubicBezTo>
                <a:cubicBezTo>
                  <a:pt x="235187" y="88025"/>
                  <a:pt x="235187" y="87307"/>
                  <a:pt x="234466" y="86229"/>
                </a:cubicBezTo>
                <a:lnTo>
                  <a:pt x="224012" y="67905"/>
                </a:lnTo>
                <a:cubicBezTo>
                  <a:pt x="223652" y="67546"/>
                  <a:pt x="223291" y="67187"/>
                  <a:pt x="222210" y="66827"/>
                </a:cubicBezTo>
                <a:cubicBezTo>
                  <a:pt x="221489" y="66827"/>
                  <a:pt x="220768" y="66827"/>
                  <a:pt x="220408" y="67187"/>
                </a:cubicBezTo>
                <a:lnTo>
                  <a:pt x="204187" y="76528"/>
                </a:lnTo>
                <a:cubicBezTo>
                  <a:pt x="202024" y="77965"/>
                  <a:pt x="199501" y="77247"/>
                  <a:pt x="198419" y="75809"/>
                </a:cubicBezTo>
                <a:cubicBezTo>
                  <a:pt x="193012" y="69342"/>
                  <a:pt x="187245" y="63594"/>
                  <a:pt x="180757" y="58204"/>
                </a:cubicBezTo>
                <a:cubicBezTo>
                  <a:pt x="179315" y="57127"/>
                  <a:pt x="178233" y="54612"/>
                  <a:pt x="179675" y="52456"/>
                </a:cubicBezTo>
                <a:lnTo>
                  <a:pt x="189408" y="35929"/>
                </a:lnTo>
                <a:cubicBezTo>
                  <a:pt x="190129" y="35210"/>
                  <a:pt x="189408" y="33054"/>
                  <a:pt x="188687" y="32695"/>
                </a:cubicBezTo>
                <a:lnTo>
                  <a:pt x="169943" y="22276"/>
                </a:lnTo>
                <a:cubicBezTo>
                  <a:pt x="168861" y="21557"/>
                  <a:pt x="168501" y="21557"/>
                  <a:pt x="167780" y="21557"/>
                </a:cubicBezTo>
                <a:cubicBezTo>
                  <a:pt x="167059" y="21557"/>
                  <a:pt x="166338" y="22635"/>
                  <a:pt x="165977" y="22994"/>
                </a:cubicBezTo>
                <a:lnTo>
                  <a:pt x="156605" y="39521"/>
                </a:lnTo>
                <a:cubicBezTo>
                  <a:pt x="155524" y="41318"/>
                  <a:pt x="153001" y="42036"/>
                  <a:pt x="151559" y="41318"/>
                </a:cubicBezTo>
                <a:cubicBezTo>
                  <a:pt x="143629" y="38444"/>
                  <a:pt x="135338" y="35929"/>
                  <a:pt x="127408" y="35210"/>
                </a:cubicBezTo>
                <a:cubicBezTo>
                  <a:pt x="125245" y="34851"/>
                  <a:pt x="123803" y="32695"/>
                  <a:pt x="123803" y="30539"/>
                </a:cubicBezTo>
                <a:lnTo>
                  <a:pt x="123803" y="11497"/>
                </a:lnTo>
                <a:cubicBezTo>
                  <a:pt x="123803" y="10419"/>
                  <a:pt x="122361" y="8623"/>
                  <a:pt x="121280" y="8623"/>
                </a:cubicBezTo>
                <a:lnTo>
                  <a:pt x="104337" y="8623"/>
                </a:lnTo>
                <a:cubicBezTo>
                  <a:pt x="102175" y="8623"/>
                  <a:pt x="100012" y="7186"/>
                  <a:pt x="100012" y="4671"/>
                </a:cubicBezTo>
                <a:cubicBezTo>
                  <a:pt x="100012" y="2156"/>
                  <a:pt x="102175" y="0"/>
                  <a:pt x="104337" y="0"/>
                </a:cubicBezTo>
                <a:close/>
              </a:path>
            </a:pathLst>
          </a:custGeom>
          <a:solidFill>
            <a:schemeClr val="bg1"/>
          </a:solidFill>
          <a:ln>
            <a:noFill/>
          </a:ln>
          <a:effectLst/>
        </p:spPr>
        <p:txBody>
          <a:bodyPr anchor="ctr"/>
          <a:lstStyle/>
          <a:p>
            <a:endParaRPr lang="en-US"/>
          </a:p>
        </p:txBody>
      </p:sp>
      <p:sp>
        <p:nvSpPr>
          <p:cNvPr id="64" name="Freeform 979">
            <a:extLst>
              <a:ext uri="{FF2B5EF4-FFF2-40B4-BE49-F238E27FC236}">
                <a16:creationId xmlns:a16="http://schemas.microsoft.com/office/drawing/2014/main" id="{2BA376E8-DB73-6748-AC3C-6438A1019533}"/>
              </a:ext>
            </a:extLst>
          </p:cNvPr>
          <p:cNvSpPr>
            <a:spLocks noChangeAspect="1" noChangeArrowheads="1"/>
          </p:cNvSpPr>
          <p:nvPr/>
        </p:nvSpPr>
        <p:spPr bwMode="auto">
          <a:xfrm>
            <a:off x="9416770" y="3554604"/>
            <a:ext cx="714600" cy="714600"/>
          </a:xfrm>
          <a:custGeom>
            <a:avLst/>
            <a:gdLst>
              <a:gd name="T0" fmla="*/ 195093 w 291741"/>
              <a:gd name="T1" fmla="*/ 284167 h 291740"/>
              <a:gd name="T2" fmla="*/ 9015 w 291741"/>
              <a:gd name="T3" fmla="*/ 222140 h 291740"/>
              <a:gd name="T4" fmla="*/ 276231 w 291741"/>
              <a:gd name="T5" fmla="*/ 248465 h 291740"/>
              <a:gd name="T6" fmla="*/ 9015 w 291741"/>
              <a:gd name="T7" fmla="*/ 222140 h 291740"/>
              <a:gd name="T8" fmla="*/ 283804 w 291741"/>
              <a:gd name="T9" fmla="*/ 177424 h 291740"/>
              <a:gd name="T10" fmla="*/ 245218 w 291741"/>
              <a:gd name="T11" fmla="*/ 91957 h 291740"/>
              <a:gd name="T12" fmla="*/ 283804 w 291741"/>
              <a:gd name="T13" fmla="*/ 91957 h 291740"/>
              <a:gd name="T14" fmla="*/ 126701 w 291741"/>
              <a:gd name="T15" fmla="*/ 106921 h 291740"/>
              <a:gd name="T16" fmla="*/ 183152 w 291741"/>
              <a:gd name="T17" fmla="*/ 81293 h 291740"/>
              <a:gd name="T18" fmla="*/ 118015 w 291741"/>
              <a:gd name="T19" fmla="*/ 167558 h 291740"/>
              <a:gd name="T20" fmla="*/ 122720 w 291741"/>
              <a:gd name="T21" fmla="*/ 49530 h 291740"/>
              <a:gd name="T22" fmla="*/ 176638 w 291741"/>
              <a:gd name="T23" fmla="*/ 74074 h 291740"/>
              <a:gd name="T24" fmla="*/ 245218 w 291741"/>
              <a:gd name="T25" fmla="*/ 82942 h 291740"/>
              <a:gd name="T26" fmla="*/ 245218 w 291741"/>
              <a:gd name="T27" fmla="*/ 44357 h 291740"/>
              <a:gd name="T28" fmla="*/ 190027 w 291741"/>
              <a:gd name="T29" fmla="*/ 70465 h 291740"/>
              <a:gd name="T30" fmla="*/ 189303 w 291741"/>
              <a:gd name="T31" fmla="*/ 148789 h 291740"/>
              <a:gd name="T32" fmla="*/ 121633 w 291741"/>
              <a:gd name="T33" fmla="*/ 179108 h 291740"/>
              <a:gd name="T34" fmla="*/ 55411 w 291741"/>
              <a:gd name="T35" fmla="*/ 148789 h 291740"/>
              <a:gd name="T36" fmla="*/ 54687 w 291741"/>
              <a:gd name="T37" fmla="*/ 70465 h 291740"/>
              <a:gd name="T38" fmla="*/ 9015 w 291741"/>
              <a:gd name="T39" fmla="*/ 16228 h 291740"/>
              <a:gd name="T40" fmla="*/ 20555 w 291741"/>
              <a:gd name="T41" fmla="*/ 40028 h 291740"/>
              <a:gd name="T42" fmla="*/ 9015 w 291741"/>
              <a:gd name="T43" fmla="*/ 71042 h 291740"/>
              <a:gd name="T44" fmla="*/ 16228 w 291741"/>
              <a:gd name="T45" fmla="*/ 80058 h 291740"/>
              <a:gd name="T46" fmla="*/ 16228 w 291741"/>
              <a:gd name="T47" fmla="*/ 106382 h 291740"/>
              <a:gd name="T48" fmla="*/ 9015 w 291741"/>
              <a:gd name="T49" fmla="*/ 115397 h 291740"/>
              <a:gd name="T50" fmla="*/ 20555 w 291741"/>
              <a:gd name="T51" fmla="*/ 146410 h 291740"/>
              <a:gd name="T52" fmla="*/ 9015 w 291741"/>
              <a:gd name="T53" fmla="*/ 177424 h 291740"/>
              <a:gd name="T54" fmla="*/ 16228 w 291741"/>
              <a:gd name="T55" fmla="*/ 186439 h 291740"/>
              <a:gd name="T56" fmla="*/ 35701 w 291741"/>
              <a:gd name="T57" fmla="*/ 213125 h 291740"/>
              <a:gd name="T58" fmla="*/ 44356 w 291741"/>
              <a:gd name="T59" fmla="*/ 205552 h 291740"/>
              <a:gd name="T60" fmla="*/ 71041 w 291741"/>
              <a:gd name="T61" fmla="*/ 205552 h 291740"/>
              <a:gd name="T62" fmla="*/ 80056 w 291741"/>
              <a:gd name="T63" fmla="*/ 213125 h 291740"/>
              <a:gd name="T64" fmla="*/ 110709 w 291741"/>
              <a:gd name="T65" fmla="*/ 201225 h 291740"/>
              <a:gd name="T66" fmla="*/ 142082 w 291741"/>
              <a:gd name="T67" fmla="*/ 213125 h 291740"/>
              <a:gd name="T68" fmla="*/ 151098 w 291741"/>
              <a:gd name="T69" fmla="*/ 205552 h 291740"/>
              <a:gd name="T70" fmla="*/ 177423 w 291741"/>
              <a:gd name="T71" fmla="*/ 205552 h 291740"/>
              <a:gd name="T72" fmla="*/ 186077 w 291741"/>
              <a:gd name="T73" fmla="*/ 213125 h 291740"/>
              <a:gd name="T74" fmla="*/ 217090 w 291741"/>
              <a:gd name="T75" fmla="*/ 201225 h 291740"/>
              <a:gd name="T76" fmla="*/ 283804 w 291741"/>
              <a:gd name="T77" fmla="*/ 213125 h 291740"/>
              <a:gd name="T78" fmla="*/ 236203 w 291741"/>
              <a:gd name="T79" fmla="*/ 182111 h 291740"/>
              <a:gd name="T80" fmla="*/ 283804 w 291741"/>
              <a:gd name="T81" fmla="*/ 35342 h 291740"/>
              <a:gd name="T82" fmla="*/ 16228 w 291741"/>
              <a:gd name="T83" fmla="*/ 9015 h 291740"/>
              <a:gd name="T84" fmla="*/ 292459 w 291741"/>
              <a:gd name="T85" fmla="*/ 16228 h 291740"/>
              <a:gd name="T86" fmla="*/ 204109 w 291741"/>
              <a:gd name="T87" fmla="*/ 257120 h 291740"/>
              <a:gd name="T88" fmla="*/ 239448 w 291741"/>
              <a:gd name="T89" fmla="*/ 288494 h 291740"/>
              <a:gd name="T90" fmla="*/ 53010 w 291741"/>
              <a:gd name="T91" fmla="*/ 288494 h 291740"/>
              <a:gd name="T92" fmla="*/ 88712 w 291741"/>
              <a:gd name="T93" fmla="*/ 257120 h 291740"/>
              <a:gd name="T94" fmla="*/ 0 w 291741"/>
              <a:gd name="T95" fmla="*/ 16228 h 29174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91741" h="291740">
                <a:moveTo>
                  <a:pt x="97487" y="256487"/>
                </a:moveTo>
                <a:lnTo>
                  <a:pt x="97487" y="283467"/>
                </a:lnTo>
                <a:lnTo>
                  <a:pt x="194614" y="283467"/>
                </a:lnTo>
                <a:lnTo>
                  <a:pt x="194614" y="256487"/>
                </a:lnTo>
                <a:lnTo>
                  <a:pt x="97487" y="256487"/>
                </a:lnTo>
                <a:close/>
                <a:moveTo>
                  <a:pt x="8993" y="221593"/>
                </a:moveTo>
                <a:lnTo>
                  <a:pt x="8993" y="240299"/>
                </a:lnTo>
                <a:cubicBezTo>
                  <a:pt x="8993" y="244256"/>
                  <a:pt x="12231" y="247853"/>
                  <a:pt x="16188" y="247853"/>
                </a:cubicBezTo>
                <a:lnTo>
                  <a:pt x="275553" y="247853"/>
                </a:lnTo>
                <a:cubicBezTo>
                  <a:pt x="279510" y="247853"/>
                  <a:pt x="283107" y="244256"/>
                  <a:pt x="283107" y="240299"/>
                </a:cubicBezTo>
                <a:lnTo>
                  <a:pt x="283107" y="221593"/>
                </a:lnTo>
                <a:lnTo>
                  <a:pt x="8993" y="221593"/>
                </a:lnTo>
                <a:close/>
                <a:moveTo>
                  <a:pt x="244616" y="138855"/>
                </a:moveTo>
                <a:lnTo>
                  <a:pt x="244616" y="176987"/>
                </a:lnTo>
                <a:lnTo>
                  <a:pt x="283107" y="176987"/>
                </a:lnTo>
                <a:lnTo>
                  <a:pt x="283107" y="138855"/>
                </a:lnTo>
                <a:lnTo>
                  <a:pt x="244616" y="138855"/>
                </a:lnTo>
                <a:close/>
                <a:moveTo>
                  <a:pt x="244616" y="91731"/>
                </a:moveTo>
                <a:lnTo>
                  <a:pt x="244616" y="129862"/>
                </a:lnTo>
                <a:lnTo>
                  <a:pt x="283107" y="129862"/>
                </a:lnTo>
                <a:lnTo>
                  <a:pt x="283107" y="91731"/>
                </a:lnTo>
                <a:lnTo>
                  <a:pt x="244616" y="91731"/>
                </a:lnTo>
                <a:close/>
                <a:moveTo>
                  <a:pt x="182702" y="81093"/>
                </a:moveTo>
                <a:lnTo>
                  <a:pt x="126389" y="106657"/>
                </a:lnTo>
                <a:lnTo>
                  <a:pt x="126389" y="167145"/>
                </a:lnTo>
                <a:lnTo>
                  <a:pt x="182702" y="141942"/>
                </a:lnTo>
                <a:lnTo>
                  <a:pt x="182702" y="81093"/>
                </a:lnTo>
                <a:close/>
                <a:moveTo>
                  <a:pt x="61412" y="81093"/>
                </a:moveTo>
                <a:lnTo>
                  <a:pt x="61412" y="141942"/>
                </a:lnTo>
                <a:lnTo>
                  <a:pt x="117725" y="167145"/>
                </a:lnTo>
                <a:lnTo>
                  <a:pt x="117725" y="106657"/>
                </a:lnTo>
                <a:lnTo>
                  <a:pt x="61412" y="81093"/>
                </a:lnTo>
                <a:close/>
                <a:moveTo>
                  <a:pt x="122418" y="49408"/>
                </a:moveTo>
                <a:lnTo>
                  <a:pt x="67548" y="73892"/>
                </a:lnTo>
                <a:lnTo>
                  <a:pt x="122418" y="98736"/>
                </a:lnTo>
                <a:lnTo>
                  <a:pt x="176204" y="73892"/>
                </a:lnTo>
                <a:lnTo>
                  <a:pt x="122418" y="49408"/>
                </a:lnTo>
                <a:close/>
                <a:moveTo>
                  <a:pt x="244616" y="44247"/>
                </a:moveTo>
                <a:lnTo>
                  <a:pt x="244616" y="82738"/>
                </a:lnTo>
                <a:lnTo>
                  <a:pt x="283107" y="82738"/>
                </a:lnTo>
                <a:lnTo>
                  <a:pt x="283107" y="44247"/>
                </a:lnTo>
                <a:lnTo>
                  <a:pt x="244616" y="44247"/>
                </a:lnTo>
                <a:close/>
                <a:moveTo>
                  <a:pt x="120252" y="40767"/>
                </a:moveTo>
                <a:cubicBezTo>
                  <a:pt x="121335" y="39687"/>
                  <a:pt x="122779" y="39687"/>
                  <a:pt x="123862" y="40767"/>
                </a:cubicBezTo>
                <a:lnTo>
                  <a:pt x="189560" y="70291"/>
                </a:lnTo>
                <a:cubicBezTo>
                  <a:pt x="191004" y="71012"/>
                  <a:pt x="191726" y="72812"/>
                  <a:pt x="191726" y="73892"/>
                </a:cubicBezTo>
                <a:lnTo>
                  <a:pt x="191726" y="144462"/>
                </a:lnTo>
                <a:cubicBezTo>
                  <a:pt x="191726" y="146622"/>
                  <a:pt x="190643" y="148063"/>
                  <a:pt x="188838" y="148423"/>
                </a:cubicBezTo>
                <a:lnTo>
                  <a:pt x="123862" y="178307"/>
                </a:lnTo>
                <a:cubicBezTo>
                  <a:pt x="123140" y="178667"/>
                  <a:pt x="122779" y="179027"/>
                  <a:pt x="122418" y="179027"/>
                </a:cubicBezTo>
                <a:cubicBezTo>
                  <a:pt x="122418" y="179027"/>
                  <a:pt x="122057" y="178667"/>
                  <a:pt x="121335" y="178667"/>
                </a:cubicBezTo>
                <a:cubicBezTo>
                  <a:pt x="120974" y="178667"/>
                  <a:pt x="120974" y="178667"/>
                  <a:pt x="120613" y="178307"/>
                </a:cubicBezTo>
                <a:lnTo>
                  <a:pt x="120252" y="178307"/>
                </a:lnTo>
                <a:lnTo>
                  <a:pt x="55275" y="148423"/>
                </a:lnTo>
                <a:cubicBezTo>
                  <a:pt x="53831" y="148063"/>
                  <a:pt x="52387" y="146622"/>
                  <a:pt x="52387" y="144462"/>
                </a:cubicBezTo>
                <a:lnTo>
                  <a:pt x="52387" y="73892"/>
                </a:lnTo>
                <a:cubicBezTo>
                  <a:pt x="52387" y="72812"/>
                  <a:pt x="53109" y="71012"/>
                  <a:pt x="54553" y="70291"/>
                </a:cubicBezTo>
                <a:lnTo>
                  <a:pt x="120252" y="40767"/>
                </a:lnTo>
                <a:close/>
                <a:moveTo>
                  <a:pt x="16188" y="8993"/>
                </a:moveTo>
                <a:cubicBezTo>
                  <a:pt x="12231" y="8993"/>
                  <a:pt x="8993" y="12231"/>
                  <a:pt x="8993" y="16188"/>
                </a:cubicBezTo>
                <a:lnTo>
                  <a:pt x="8993" y="35254"/>
                </a:lnTo>
                <a:lnTo>
                  <a:pt x="16188" y="35254"/>
                </a:lnTo>
                <a:cubicBezTo>
                  <a:pt x="18706" y="35254"/>
                  <a:pt x="20505" y="37412"/>
                  <a:pt x="20505" y="39930"/>
                </a:cubicBezTo>
                <a:cubicBezTo>
                  <a:pt x="20505" y="42448"/>
                  <a:pt x="18706" y="44247"/>
                  <a:pt x="16188" y="44247"/>
                </a:cubicBezTo>
                <a:lnTo>
                  <a:pt x="8993" y="44247"/>
                </a:lnTo>
                <a:lnTo>
                  <a:pt x="8993" y="70867"/>
                </a:lnTo>
                <a:lnTo>
                  <a:pt x="16188" y="70867"/>
                </a:lnTo>
                <a:cubicBezTo>
                  <a:pt x="18706" y="70867"/>
                  <a:pt x="20505" y="73025"/>
                  <a:pt x="20505" y="75183"/>
                </a:cubicBezTo>
                <a:cubicBezTo>
                  <a:pt x="20505" y="77702"/>
                  <a:pt x="18706" y="79860"/>
                  <a:pt x="16188" y="79860"/>
                </a:cubicBezTo>
                <a:lnTo>
                  <a:pt x="8993" y="79860"/>
                </a:lnTo>
                <a:lnTo>
                  <a:pt x="8993" y="106120"/>
                </a:lnTo>
                <a:lnTo>
                  <a:pt x="16188" y="106120"/>
                </a:lnTo>
                <a:cubicBezTo>
                  <a:pt x="18706" y="106120"/>
                  <a:pt x="20505" y="108279"/>
                  <a:pt x="20505" y="110797"/>
                </a:cubicBezTo>
                <a:cubicBezTo>
                  <a:pt x="20505" y="113315"/>
                  <a:pt x="18706" y="115113"/>
                  <a:pt x="16188" y="115113"/>
                </a:cubicBezTo>
                <a:lnTo>
                  <a:pt x="8993" y="115113"/>
                </a:lnTo>
                <a:lnTo>
                  <a:pt x="8993" y="141733"/>
                </a:lnTo>
                <a:lnTo>
                  <a:pt x="16188" y="141733"/>
                </a:lnTo>
                <a:cubicBezTo>
                  <a:pt x="18706" y="141733"/>
                  <a:pt x="20505" y="143532"/>
                  <a:pt x="20505" y="146050"/>
                </a:cubicBezTo>
                <a:cubicBezTo>
                  <a:pt x="20505" y="148568"/>
                  <a:pt x="18706" y="150727"/>
                  <a:pt x="16188" y="150727"/>
                </a:cubicBezTo>
                <a:lnTo>
                  <a:pt x="8993" y="150727"/>
                </a:lnTo>
                <a:lnTo>
                  <a:pt x="8993" y="176987"/>
                </a:lnTo>
                <a:lnTo>
                  <a:pt x="16188" y="176987"/>
                </a:lnTo>
                <a:cubicBezTo>
                  <a:pt x="18706" y="176987"/>
                  <a:pt x="20505" y="179145"/>
                  <a:pt x="20505" y="181663"/>
                </a:cubicBezTo>
                <a:cubicBezTo>
                  <a:pt x="20505" y="183822"/>
                  <a:pt x="18706" y="185980"/>
                  <a:pt x="16188" y="185980"/>
                </a:cubicBezTo>
                <a:lnTo>
                  <a:pt x="8993" y="185980"/>
                </a:lnTo>
                <a:lnTo>
                  <a:pt x="8993" y="212600"/>
                </a:lnTo>
                <a:lnTo>
                  <a:pt x="35613" y="212600"/>
                </a:lnTo>
                <a:lnTo>
                  <a:pt x="35613" y="205046"/>
                </a:lnTo>
                <a:cubicBezTo>
                  <a:pt x="35613" y="202887"/>
                  <a:pt x="37052" y="200729"/>
                  <a:pt x="39930" y="200729"/>
                </a:cubicBezTo>
                <a:cubicBezTo>
                  <a:pt x="42089" y="200729"/>
                  <a:pt x="44247" y="202887"/>
                  <a:pt x="44247" y="205046"/>
                </a:cubicBezTo>
                <a:lnTo>
                  <a:pt x="44247" y="212600"/>
                </a:lnTo>
                <a:lnTo>
                  <a:pt x="70867" y="212600"/>
                </a:lnTo>
                <a:lnTo>
                  <a:pt x="70867" y="205046"/>
                </a:lnTo>
                <a:cubicBezTo>
                  <a:pt x="70867" y="202887"/>
                  <a:pt x="73025" y="200729"/>
                  <a:pt x="74824" y="200729"/>
                </a:cubicBezTo>
                <a:cubicBezTo>
                  <a:pt x="77342" y="200729"/>
                  <a:pt x="79860" y="202887"/>
                  <a:pt x="79860" y="205046"/>
                </a:cubicBezTo>
                <a:lnTo>
                  <a:pt x="79860" y="212600"/>
                </a:lnTo>
                <a:lnTo>
                  <a:pt x="106120" y="212600"/>
                </a:lnTo>
                <a:lnTo>
                  <a:pt x="106120" y="205046"/>
                </a:lnTo>
                <a:cubicBezTo>
                  <a:pt x="106120" y="202887"/>
                  <a:pt x="107919" y="200729"/>
                  <a:pt x="110437" y="200729"/>
                </a:cubicBezTo>
                <a:cubicBezTo>
                  <a:pt x="113315" y="200729"/>
                  <a:pt x="114754" y="202887"/>
                  <a:pt x="114754" y="205046"/>
                </a:cubicBezTo>
                <a:lnTo>
                  <a:pt x="114754" y="212600"/>
                </a:lnTo>
                <a:lnTo>
                  <a:pt x="141733" y="212600"/>
                </a:lnTo>
                <a:lnTo>
                  <a:pt x="141733" y="205046"/>
                </a:lnTo>
                <a:cubicBezTo>
                  <a:pt x="141733" y="202887"/>
                  <a:pt x="143172" y="200729"/>
                  <a:pt x="145691" y="200729"/>
                </a:cubicBezTo>
                <a:cubicBezTo>
                  <a:pt x="148568" y="200729"/>
                  <a:pt x="150727" y="202887"/>
                  <a:pt x="150727" y="205046"/>
                </a:cubicBezTo>
                <a:lnTo>
                  <a:pt x="150727" y="212600"/>
                </a:lnTo>
                <a:lnTo>
                  <a:pt x="176987" y="212600"/>
                </a:lnTo>
                <a:lnTo>
                  <a:pt x="176987" y="205046"/>
                </a:lnTo>
                <a:cubicBezTo>
                  <a:pt x="176987" y="202887"/>
                  <a:pt x="178786" y="200729"/>
                  <a:pt x="181304" y="200729"/>
                </a:cubicBezTo>
                <a:cubicBezTo>
                  <a:pt x="184182" y="200729"/>
                  <a:pt x="185620" y="202887"/>
                  <a:pt x="185620" y="205046"/>
                </a:cubicBezTo>
                <a:lnTo>
                  <a:pt x="185620" y="212600"/>
                </a:lnTo>
                <a:lnTo>
                  <a:pt x="212600" y="212600"/>
                </a:lnTo>
                <a:lnTo>
                  <a:pt x="212600" y="205046"/>
                </a:lnTo>
                <a:cubicBezTo>
                  <a:pt x="212600" y="202887"/>
                  <a:pt x="214039" y="200729"/>
                  <a:pt x="216557" y="200729"/>
                </a:cubicBezTo>
                <a:cubicBezTo>
                  <a:pt x="219435" y="200729"/>
                  <a:pt x="221234" y="202887"/>
                  <a:pt x="221234" y="205046"/>
                </a:cubicBezTo>
                <a:lnTo>
                  <a:pt x="221234" y="212600"/>
                </a:lnTo>
                <a:lnTo>
                  <a:pt x="283107" y="212600"/>
                </a:lnTo>
                <a:lnTo>
                  <a:pt x="283107" y="185980"/>
                </a:lnTo>
                <a:lnTo>
                  <a:pt x="240299" y="185980"/>
                </a:lnTo>
                <a:cubicBezTo>
                  <a:pt x="237781" y="185980"/>
                  <a:pt x="235623" y="183822"/>
                  <a:pt x="235623" y="181663"/>
                </a:cubicBezTo>
                <a:lnTo>
                  <a:pt x="235623" y="39930"/>
                </a:lnTo>
                <a:cubicBezTo>
                  <a:pt x="235623" y="37412"/>
                  <a:pt x="237781" y="35254"/>
                  <a:pt x="240299" y="35254"/>
                </a:cubicBezTo>
                <a:lnTo>
                  <a:pt x="283107" y="35254"/>
                </a:lnTo>
                <a:lnTo>
                  <a:pt x="283107" y="16188"/>
                </a:lnTo>
                <a:cubicBezTo>
                  <a:pt x="283107" y="12231"/>
                  <a:pt x="279510" y="8993"/>
                  <a:pt x="275553" y="8993"/>
                </a:cubicBezTo>
                <a:lnTo>
                  <a:pt x="16188" y="8993"/>
                </a:lnTo>
                <a:close/>
                <a:moveTo>
                  <a:pt x="16188" y="0"/>
                </a:moveTo>
                <a:lnTo>
                  <a:pt x="275553" y="0"/>
                </a:lnTo>
                <a:cubicBezTo>
                  <a:pt x="284546" y="0"/>
                  <a:pt x="291741" y="7195"/>
                  <a:pt x="291741" y="16188"/>
                </a:cubicBezTo>
                <a:lnTo>
                  <a:pt x="291741" y="240299"/>
                </a:lnTo>
                <a:cubicBezTo>
                  <a:pt x="291741" y="249652"/>
                  <a:pt x="284546" y="256487"/>
                  <a:pt x="275553" y="256487"/>
                </a:cubicBezTo>
                <a:lnTo>
                  <a:pt x="203607" y="256487"/>
                </a:lnTo>
                <a:lnTo>
                  <a:pt x="203607" y="283467"/>
                </a:lnTo>
                <a:lnTo>
                  <a:pt x="234184" y="283467"/>
                </a:lnTo>
                <a:cubicBezTo>
                  <a:pt x="237062" y="283467"/>
                  <a:pt x="238860" y="285265"/>
                  <a:pt x="238860" y="287783"/>
                </a:cubicBezTo>
                <a:cubicBezTo>
                  <a:pt x="238860" y="290301"/>
                  <a:pt x="237062" y="291740"/>
                  <a:pt x="234184" y="291740"/>
                </a:cubicBezTo>
                <a:lnTo>
                  <a:pt x="57557" y="291740"/>
                </a:lnTo>
                <a:cubicBezTo>
                  <a:pt x="55039" y="291740"/>
                  <a:pt x="52880" y="290301"/>
                  <a:pt x="52880" y="287783"/>
                </a:cubicBezTo>
                <a:cubicBezTo>
                  <a:pt x="52880" y="285265"/>
                  <a:pt x="55039" y="283467"/>
                  <a:pt x="57557" y="283467"/>
                </a:cubicBezTo>
                <a:lnTo>
                  <a:pt x="88494" y="283467"/>
                </a:lnTo>
                <a:lnTo>
                  <a:pt x="88494" y="256487"/>
                </a:lnTo>
                <a:lnTo>
                  <a:pt x="16188" y="256487"/>
                </a:lnTo>
                <a:cubicBezTo>
                  <a:pt x="7195" y="256487"/>
                  <a:pt x="0" y="249652"/>
                  <a:pt x="0" y="240299"/>
                </a:cubicBezTo>
                <a:lnTo>
                  <a:pt x="0" y="16188"/>
                </a:lnTo>
                <a:cubicBezTo>
                  <a:pt x="0" y="7195"/>
                  <a:pt x="7195" y="0"/>
                  <a:pt x="16188" y="0"/>
                </a:cubicBezTo>
                <a:close/>
              </a:path>
            </a:pathLst>
          </a:custGeom>
          <a:solidFill>
            <a:schemeClr val="bg1"/>
          </a:solidFill>
          <a:ln>
            <a:noFill/>
          </a:ln>
          <a:effectLst/>
        </p:spPr>
        <p:txBody>
          <a:bodyPr anchor="ctr"/>
          <a:lstStyle/>
          <a:p>
            <a:endParaRPr lang="en-US"/>
          </a:p>
        </p:txBody>
      </p:sp>
      <p:sp>
        <p:nvSpPr>
          <p:cNvPr id="65" name="TextBox 64">
            <a:extLst>
              <a:ext uri="{FF2B5EF4-FFF2-40B4-BE49-F238E27FC236}">
                <a16:creationId xmlns:a16="http://schemas.microsoft.com/office/drawing/2014/main" id="{FD6B1312-FADF-384E-9D7A-6CF2AE0E4AF3}"/>
              </a:ext>
            </a:extLst>
          </p:cNvPr>
          <p:cNvSpPr txBox="1"/>
          <p:nvPr/>
        </p:nvSpPr>
        <p:spPr>
          <a:xfrm>
            <a:off x="17312101" y="12145324"/>
            <a:ext cx="1027845"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75%</a:t>
            </a:r>
          </a:p>
        </p:txBody>
      </p:sp>
      <p:sp>
        <p:nvSpPr>
          <p:cNvPr id="66" name="TextBox 65">
            <a:extLst>
              <a:ext uri="{FF2B5EF4-FFF2-40B4-BE49-F238E27FC236}">
                <a16:creationId xmlns:a16="http://schemas.microsoft.com/office/drawing/2014/main" id="{D1E97926-7E4C-1547-9036-7712AA29F185}"/>
              </a:ext>
            </a:extLst>
          </p:cNvPr>
          <p:cNvSpPr txBox="1"/>
          <p:nvPr/>
        </p:nvSpPr>
        <p:spPr>
          <a:xfrm>
            <a:off x="19075292" y="10200672"/>
            <a:ext cx="107112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60%</a:t>
            </a:r>
          </a:p>
        </p:txBody>
      </p:sp>
      <p:sp>
        <p:nvSpPr>
          <p:cNvPr id="67" name="TextBox 66">
            <a:extLst>
              <a:ext uri="{FF2B5EF4-FFF2-40B4-BE49-F238E27FC236}">
                <a16:creationId xmlns:a16="http://schemas.microsoft.com/office/drawing/2014/main" id="{628CA57A-7D2E-644D-8B6D-9D65F5436172}"/>
              </a:ext>
            </a:extLst>
          </p:cNvPr>
          <p:cNvSpPr txBox="1"/>
          <p:nvPr/>
        </p:nvSpPr>
        <p:spPr>
          <a:xfrm>
            <a:off x="21122719" y="9286667"/>
            <a:ext cx="10759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50%</a:t>
            </a:r>
          </a:p>
        </p:txBody>
      </p:sp>
      <p:sp>
        <p:nvSpPr>
          <p:cNvPr id="68" name="TextBox 67">
            <a:extLst>
              <a:ext uri="{FF2B5EF4-FFF2-40B4-BE49-F238E27FC236}">
                <a16:creationId xmlns:a16="http://schemas.microsoft.com/office/drawing/2014/main" id="{95F74842-EC09-844C-BFF1-C0E812FC4D3B}"/>
              </a:ext>
            </a:extLst>
          </p:cNvPr>
          <p:cNvSpPr txBox="1"/>
          <p:nvPr/>
        </p:nvSpPr>
        <p:spPr>
          <a:xfrm>
            <a:off x="23172218" y="9072248"/>
            <a:ext cx="1085554"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45%</a:t>
            </a:r>
          </a:p>
        </p:txBody>
      </p:sp>
      <p:sp>
        <p:nvSpPr>
          <p:cNvPr id="51" name="TextBox 50">
            <a:extLst>
              <a:ext uri="{FF2B5EF4-FFF2-40B4-BE49-F238E27FC236}">
                <a16:creationId xmlns:a16="http://schemas.microsoft.com/office/drawing/2014/main" id="{0FF03805-0A72-B14E-AA88-BB1A9BA3BFD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52" name="TextBox 51">
            <a:extLst>
              <a:ext uri="{FF2B5EF4-FFF2-40B4-BE49-F238E27FC236}">
                <a16:creationId xmlns:a16="http://schemas.microsoft.com/office/drawing/2014/main" id="{1A722124-EBC4-8F4E-8159-C1DD5EEDF0FF}"/>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Tree>
    <p:extLst>
      <p:ext uri="{BB962C8B-B14F-4D97-AF65-F5344CB8AC3E}">
        <p14:creationId xmlns:p14="http://schemas.microsoft.com/office/powerpoint/2010/main" val="253160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9DCB461F-D025-E64C-864A-45522E2B5148}"/>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9" name="TextBox 38">
            <a:extLst>
              <a:ext uri="{FF2B5EF4-FFF2-40B4-BE49-F238E27FC236}">
                <a16:creationId xmlns:a16="http://schemas.microsoft.com/office/drawing/2014/main" id="{37E7F9DC-704D-9A45-B428-135EA779F48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 name="Rectangle 1">
            <a:extLst>
              <a:ext uri="{FF2B5EF4-FFF2-40B4-BE49-F238E27FC236}">
                <a16:creationId xmlns:a16="http://schemas.microsoft.com/office/drawing/2014/main" id="{2C4644AC-926E-AD43-9401-967613830670}"/>
              </a:ext>
            </a:extLst>
          </p:cNvPr>
          <p:cNvSpPr/>
          <p:nvPr/>
        </p:nvSpPr>
        <p:spPr>
          <a:xfrm>
            <a:off x="1840865" y="8331200"/>
            <a:ext cx="4219575" cy="990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 name="Triangle 5">
            <a:extLst>
              <a:ext uri="{FF2B5EF4-FFF2-40B4-BE49-F238E27FC236}">
                <a16:creationId xmlns:a16="http://schemas.microsoft.com/office/drawing/2014/main" id="{9FB2D0E9-C2C0-5D4A-A779-C4E6BC61F14E}"/>
              </a:ext>
            </a:extLst>
          </p:cNvPr>
          <p:cNvSpPr/>
          <p:nvPr/>
        </p:nvSpPr>
        <p:spPr>
          <a:xfrm rot="10800000">
            <a:off x="3480752" y="9321800"/>
            <a:ext cx="939800" cy="5334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 name="Round Same Side Corner Rectangle 7">
            <a:extLst>
              <a:ext uri="{FF2B5EF4-FFF2-40B4-BE49-F238E27FC236}">
                <a16:creationId xmlns:a16="http://schemas.microsoft.com/office/drawing/2014/main" id="{B1B65E4F-F11C-8D4C-87EB-CC64653E7C51}"/>
              </a:ext>
            </a:extLst>
          </p:cNvPr>
          <p:cNvSpPr/>
          <p:nvPr/>
        </p:nvSpPr>
        <p:spPr>
          <a:xfrm>
            <a:off x="1840865" y="3509284"/>
            <a:ext cx="4219575" cy="4477248"/>
          </a:xfrm>
          <a:prstGeom prst="round2SameRect">
            <a:avLst>
              <a:gd name="adj1" fmla="val 50000"/>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5000"/>
                </a:schemeClr>
              </a:solidFill>
              <a:latin typeface="Lato Light" panose="020F0502020204030203" pitchFamily="34" charset="0"/>
            </a:endParaRPr>
          </a:p>
        </p:txBody>
      </p:sp>
      <p:sp>
        <p:nvSpPr>
          <p:cNvPr id="10" name="Subtitle 2">
            <a:extLst>
              <a:ext uri="{FF2B5EF4-FFF2-40B4-BE49-F238E27FC236}">
                <a16:creationId xmlns:a16="http://schemas.microsoft.com/office/drawing/2014/main" id="{314D9E91-1249-5C42-B40E-5609A212E265}"/>
              </a:ext>
            </a:extLst>
          </p:cNvPr>
          <p:cNvSpPr txBox="1">
            <a:spLocks/>
          </p:cNvSpPr>
          <p:nvPr/>
        </p:nvSpPr>
        <p:spPr>
          <a:xfrm>
            <a:off x="2106178" y="5077943"/>
            <a:ext cx="3688947" cy="184101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 beyond traditional.</a:t>
            </a:r>
          </a:p>
        </p:txBody>
      </p:sp>
      <p:sp>
        <p:nvSpPr>
          <p:cNvPr id="11" name="TextBox 10">
            <a:extLst>
              <a:ext uri="{FF2B5EF4-FFF2-40B4-BE49-F238E27FC236}">
                <a16:creationId xmlns:a16="http://schemas.microsoft.com/office/drawing/2014/main" id="{916A0C8F-574E-D54B-A7CF-A419BE994A43}"/>
              </a:ext>
            </a:extLst>
          </p:cNvPr>
          <p:cNvSpPr txBox="1"/>
          <p:nvPr/>
        </p:nvSpPr>
        <p:spPr>
          <a:xfrm>
            <a:off x="2726598" y="8534113"/>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14" name="Rectangle 13">
            <a:extLst>
              <a:ext uri="{FF2B5EF4-FFF2-40B4-BE49-F238E27FC236}">
                <a16:creationId xmlns:a16="http://schemas.microsoft.com/office/drawing/2014/main" id="{68D59976-F034-3F46-A538-1A9B05C21BE6}"/>
              </a:ext>
            </a:extLst>
          </p:cNvPr>
          <p:cNvSpPr/>
          <p:nvPr/>
        </p:nvSpPr>
        <p:spPr>
          <a:xfrm>
            <a:off x="7327265" y="8331200"/>
            <a:ext cx="4219575" cy="990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5" name="Triangle 14">
            <a:extLst>
              <a:ext uri="{FF2B5EF4-FFF2-40B4-BE49-F238E27FC236}">
                <a16:creationId xmlns:a16="http://schemas.microsoft.com/office/drawing/2014/main" id="{E675EED6-AEAC-354C-87CC-B17D0A8C0C63}"/>
              </a:ext>
            </a:extLst>
          </p:cNvPr>
          <p:cNvSpPr/>
          <p:nvPr/>
        </p:nvSpPr>
        <p:spPr>
          <a:xfrm rot="10800000">
            <a:off x="8967152" y="9321800"/>
            <a:ext cx="939800" cy="5334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ound Same Side Corner Rectangle 16">
            <a:extLst>
              <a:ext uri="{FF2B5EF4-FFF2-40B4-BE49-F238E27FC236}">
                <a16:creationId xmlns:a16="http://schemas.microsoft.com/office/drawing/2014/main" id="{8FEC0C71-3CA2-574A-9C72-5548E56A1C1E}"/>
              </a:ext>
            </a:extLst>
          </p:cNvPr>
          <p:cNvSpPr/>
          <p:nvPr/>
        </p:nvSpPr>
        <p:spPr>
          <a:xfrm>
            <a:off x="7327265" y="3509284"/>
            <a:ext cx="4219575" cy="4477248"/>
          </a:xfrm>
          <a:prstGeom prst="round2SameRect">
            <a:avLst>
              <a:gd name="adj1" fmla="val 50000"/>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5000"/>
                </a:schemeClr>
              </a:solidFill>
              <a:latin typeface="Lato Light" panose="020F0502020204030203" pitchFamily="34" charset="0"/>
            </a:endParaRPr>
          </a:p>
        </p:txBody>
      </p:sp>
      <p:sp>
        <p:nvSpPr>
          <p:cNvPr id="19" name="Subtitle 2">
            <a:extLst>
              <a:ext uri="{FF2B5EF4-FFF2-40B4-BE49-F238E27FC236}">
                <a16:creationId xmlns:a16="http://schemas.microsoft.com/office/drawing/2014/main" id="{D874D66A-9DF7-F649-A80B-CDC195CB161F}"/>
              </a:ext>
            </a:extLst>
          </p:cNvPr>
          <p:cNvSpPr txBox="1">
            <a:spLocks/>
          </p:cNvSpPr>
          <p:nvPr/>
        </p:nvSpPr>
        <p:spPr>
          <a:xfrm>
            <a:off x="7592578" y="5077943"/>
            <a:ext cx="3688947" cy="184101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 beyond traditional.</a:t>
            </a:r>
          </a:p>
        </p:txBody>
      </p:sp>
      <p:sp>
        <p:nvSpPr>
          <p:cNvPr id="20" name="TextBox 19">
            <a:extLst>
              <a:ext uri="{FF2B5EF4-FFF2-40B4-BE49-F238E27FC236}">
                <a16:creationId xmlns:a16="http://schemas.microsoft.com/office/drawing/2014/main" id="{6344EF12-A617-414B-A8B2-5A2C9AC8EF4B}"/>
              </a:ext>
            </a:extLst>
          </p:cNvPr>
          <p:cNvSpPr txBox="1"/>
          <p:nvPr/>
        </p:nvSpPr>
        <p:spPr>
          <a:xfrm>
            <a:off x="8212998" y="8534113"/>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22" name="Rectangle 21">
            <a:extLst>
              <a:ext uri="{FF2B5EF4-FFF2-40B4-BE49-F238E27FC236}">
                <a16:creationId xmlns:a16="http://schemas.microsoft.com/office/drawing/2014/main" id="{0210F3A2-69F5-0444-A837-BCCEB2A7A4A4}"/>
              </a:ext>
            </a:extLst>
          </p:cNvPr>
          <p:cNvSpPr/>
          <p:nvPr/>
        </p:nvSpPr>
        <p:spPr>
          <a:xfrm>
            <a:off x="12813663" y="8331200"/>
            <a:ext cx="4219575" cy="990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3" name="Triangle 22">
            <a:extLst>
              <a:ext uri="{FF2B5EF4-FFF2-40B4-BE49-F238E27FC236}">
                <a16:creationId xmlns:a16="http://schemas.microsoft.com/office/drawing/2014/main" id="{DAE4E913-F298-064C-A5BC-5EEE5A8A487B}"/>
              </a:ext>
            </a:extLst>
          </p:cNvPr>
          <p:cNvSpPr/>
          <p:nvPr/>
        </p:nvSpPr>
        <p:spPr>
          <a:xfrm rot="10800000">
            <a:off x="14453550" y="9321800"/>
            <a:ext cx="939800" cy="5334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Round Same Side Corner Rectangle 24">
            <a:extLst>
              <a:ext uri="{FF2B5EF4-FFF2-40B4-BE49-F238E27FC236}">
                <a16:creationId xmlns:a16="http://schemas.microsoft.com/office/drawing/2014/main" id="{47EC4BB2-5B32-0C4B-B4BD-B9CCD9554F28}"/>
              </a:ext>
            </a:extLst>
          </p:cNvPr>
          <p:cNvSpPr/>
          <p:nvPr/>
        </p:nvSpPr>
        <p:spPr>
          <a:xfrm>
            <a:off x="12813663" y="3509284"/>
            <a:ext cx="4219575" cy="4477248"/>
          </a:xfrm>
          <a:prstGeom prst="round2SameRect">
            <a:avLst>
              <a:gd name="adj1" fmla="val 50000"/>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5000"/>
                </a:schemeClr>
              </a:solidFill>
              <a:latin typeface="Lato Light" panose="020F0502020204030203" pitchFamily="34" charset="0"/>
            </a:endParaRPr>
          </a:p>
        </p:txBody>
      </p:sp>
      <p:sp>
        <p:nvSpPr>
          <p:cNvPr id="27" name="Subtitle 2">
            <a:extLst>
              <a:ext uri="{FF2B5EF4-FFF2-40B4-BE49-F238E27FC236}">
                <a16:creationId xmlns:a16="http://schemas.microsoft.com/office/drawing/2014/main" id="{1FC55AD4-3F7B-B64B-9DA1-83C261C655DE}"/>
              </a:ext>
            </a:extLst>
          </p:cNvPr>
          <p:cNvSpPr txBox="1">
            <a:spLocks/>
          </p:cNvSpPr>
          <p:nvPr/>
        </p:nvSpPr>
        <p:spPr>
          <a:xfrm>
            <a:off x="13078976" y="5077943"/>
            <a:ext cx="3688947" cy="184101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 beyond traditional.</a:t>
            </a:r>
          </a:p>
        </p:txBody>
      </p:sp>
      <p:sp>
        <p:nvSpPr>
          <p:cNvPr id="28" name="TextBox 27">
            <a:extLst>
              <a:ext uri="{FF2B5EF4-FFF2-40B4-BE49-F238E27FC236}">
                <a16:creationId xmlns:a16="http://schemas.microsoft.com/office/drawing/2014/main" id="{EE67BAB2-71E6-324C-A4B9-25F68E5F7215}"/>
              </a:ext>
            </a:extLst>
          </p:cNvPr>
          <p:cNvSpPr txBox="1"/>
          <p:nvPr/>
        </p:nvSpPr>
        <p:spPr>
          <a:xfrm>
            <a:off x="13699396" y="8534113"/>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30" name="Rectangle 29">
            <a:extLst>
              <a:ext uri="{FF2B5EF4-FFF2-40B4-BE49-F238E27FC236}">
                <a16:creationId xmlns:a16="http://schemas.microsoft.com/office/drawing/2014/main" id="{29F23102-5960-AB42-AFB6-138023F7EC76}"/>
              </a:ext>
            </a:extLst>
          </p:cNvPr>
          <p:cNvSpPr/>
          <p:nvPr/>
        </p:nvSpPr>
        <p:spPr>
          <a:xfrm>
            <a:off x="18300059" y="8331200"/>
            <a:ext cx="4219575" cy="990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Triangle 30">
            <a:extLst>
              <a:ext uri="{FF2B5EF4-FFF2-40B4-BE49-F238E27FC236}">
                <a16:creationId xmlns:a16="http://schemas.microsoft.com/office/drawing/2014/main" id="{0ADEA03B-AD80-A046-8D72-80DC48F45E41}"/>
              </a:ext>
            </a:extLst>
          </p:cNvPr>
          <p:cNvSpPr/>
          <p:nvPr/>
        </p:nvSpPr>
        <p:spPr>
          <a:xfrm rot="10800000">
            <a:off x="19939946" y="9321800"/>
            <a:ext cx="939800" cy="533400"/>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Oval 15">
            <a:extLst>
              <a:ext uri="{FF2B5EF4-FFF2-40B4-BE49-F238E27FC236}">
                <a16:creationId xmlns:a16="http://schemas.microsoft.com/office/drawing/2014/main" id="{2B3DDFBF-3CA6-BA4D-A5B4-09547CC4B250}"/>
              </a:ext>
            </a:extLst>
          </p:cNvPr>
          <p:cNvSpPr/>
          <p:nvPr/>
        </p:nvSpPr>
        <p:spPr>
          <a:xfrm>
            <a:off x="8369352" y="10131288"/>
            <a:ext cx="2152552" cy="215255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Oval 23">
            <a:extLst>
              <a:ext uri="{FF2B5EF4-FFF2-40B4-BE49-F238E27FC236}">
                <a16:creationId xmlns:a16="http://schemas.microsoft.com/office/drawing/2014/main" id="{E12B4D06-43F5-2D49-BEC8-5822F1B00B59}"/>
              </a:ext>
            </a:extLst>
          </p:cNvPr>
          <p:cNvSpPr/>
          <p:nvPr/>
        </p:nvSpPr>
        <p:spPr>
          <a:xfrm>
            <a:off x="13855750" y="10131288"/>
            <a:ext cx="2152552" cy="215255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Oval 31">
            <a:extLst>
              <a:ext uri="{FF2B5EF4-FFF2-40B4-BE49-F238E27FC236}">
                <a16:creationId xmlns:a16="http://schemas.microsoft.com/office/drawing/2014/main" id="{FA1150D7-10D5-1642-AE5F-44DE92DC159E}"/>
              </a:ext>
            </a:extLst>
          </p:cNvPr>
          <p:cNvSpPr/>
          <p:nvPr/>
        </p:nvSpPr>
        <p:spPr>
          <a:xfrm>
            <a:off x="19342146" y="10131288"/>
            <a:ext cx="2152552" cy="21525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Round Same Side Corner Rectangle 32">
            <a:extLst>
              <a:ext uri="{FF2B5EF4-FFF2-40B4-BE49-F238E27FC236}">
                <a16:creationId xmlns:a16="http://schemas.microsoft.com/office/drawing/2014/main" id="{2D41DE92-DD9C-664C-884C-281ACE8A318D}"/>
              </a:ext>
            </a:extLst>
          </p:cNvPr>
          <p:cNvSpPr/>
          <p:nvPr/>
        </p:nvSpPr>
        <p:spPr>
          <a:xfrm>
            <a:off x="18300059" y="3509284"/>
            <a:ext cx="4219575" cy="4477248"/>
          </a:xfrm>
          <a:prstGeom prst="round2SameRect">
            <a:avLst>
              <a:gd name="adj1" fmla="val 50000"/>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95000"/>
                </a:schemeClr>
              </a:solidFill>
              <a:latin typeface="Lato Light" panose="020F0502020204030203" pitchFamily="34" charset="0"/>
            </a:endParaRPr>
          </a:p>
        </p:txBody>
      </p:sp>
      <p:sp>
        <p:nvSpPr>
          <p:cNvPr id="35" name="Subtitle 2">
            <a:extLst>
              <a:ext uri="{FF2B5EF4-FFF2-40B4-BE49-F238E27FC236}">
                <a16:creationId xmlns:a16="http://schemas.microsoft.com/office/drawing/2014/main" id="{4DA0190A-0EAD-B84E-9714-E43B3305F61B}"/>
              </a:ext>
            </a:extLst>
          </p:cNvPr>
          <p:cNvSpPr txBox="1">
            <a:spLocks/>
          </p:cNvSpPr>
          <p:nvPr/>
        </p:nvSpPr>
        <p:spPr>
          <a:xfrm>
            <a:off x="18565372" y="5077943"/>
            <a:ext cx="3688947" cy="1841017"/>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 beyond traditional.</a:t>
            </a:r>
          </a:p>
        </p:txBody>
      </p:sp>
      <p:sp>
        <p:nvSpPr>
          <p:cNvPr id="36" name="TextBox 35">
            <a:extLst>
              <a:ext uri="{FF2B5EF4-FFF2-40B4-BE49-F238E27FC236}">
                <a16:creationId xmlns:a16="http://schemas.microsoft.com/office/drawing/2014/main" id="{C22D367B-AA53-5642-BE81-E891792B11C3}"/>
              </a:ext>
            </a:extLst>
          </p:cNvPr>
          <p:cNvSpPr txBox="1"/>
          <p:nvPr/>
        </p:nvSpPr>
        <p:spPr>
          <a:xfrm>
            <a:off x="19185792" y="8534113"/>
            <a:ext cx="244810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a:t>
            </a:r>
          </a:p>
        </p:txBody>
      </p:sp>
      <p:sp>
        <p:nvSpPr>
          <p:cNvPr id="7" name="Oval 6">
            <a:extLst>
              <a:ext uri="{FF2B5EF4-FFF2-40B4-BE49-F238E27FC236}">
                <a16:creationId xmlns:a16="http://schemas.microsoft.com/office/drawing/2014/main" id="{9FB236A7-AE76-CB4D-AAFA-4AF4F9CB3559}"/>
              </a:ext>
            </a:extLst>
          </p:cNvPr>
          <p:cNvSpPr/>
          <p:nvPr/>
        </p:nvSpPr>
        <p:spPr>
          <a:xfrm>
            <a:off x="2882954" y="10131288"/>
            <a:ext cx="2152552" cy="215255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Freeform 40">
            <a:extLst>
              <a:ext uri="{FF2B5EF4-FFF2-40B4-BE49-F238E27FC236}">
                <a16:creationId xmlns:a16="http://schemas.microsoft.com/office/drawing/2014/main" id="{636625ED-2F6C-A94A-B190-F0FC5C524813}"/>
              </a:ext>
            </a:extLst>
          </p:cNvPr>
          <p:cNvSpPr>
            <a:spLocks noChangeArrowheads="1"/>
          </p:cNvSpPr>
          <p:nvPr/>
        </p:nvSpPr>
        <p:spPr bwMode="auto">
          <a:xfrm>
            <a:off x="3626707" y="10642421"/>
            <a:ext cx="647892" cy="1130318"/>
          </a:xfrm>
          <a:custGeom>
            <a:avLst/>
            <a:gdLst>
              <a:gd name="connsiteX0" fmla="*/ 142915 w 502974"/>
              <a:gd name="connsiteY0" fmla="*/ 688036 h 877494"/>
              <a:gd name="connsiteX1" fmla="*/ 85151 w 502974"/>
              <a:gd name="connsiteY1" fmla="*/ 702746 h 877494"/>
              <a:gd name="connsiteX2" fmla="*/ 55013 w 502974"/>
              <a:gd name="connsiteY2" fmla="*/ 754052 h 877494"/>
              <a:gd name="connsiteX3" fmla="*/ 69723 w 502974"/>
              <a:gd name="connsiteY3" fmla="*/ 811817 h 877494"/>
              <a:gd name="connsiteX4" fmla="*/ 121029 w 502974"/>
              <a:gd name="connsiteY4" fmla="*/ 842313 h 877494"/>
              <a:gd name="connsiteX5" fmla="*/ 179152 w 502974"/>
              <a:gd name="connsiteY5" fmla="*/ 827244 h 877494"/>
              <a:gd name="connsiteX6" fmla="*/ 209290 w 502974"/>
              <a:gd name="connsiteY6" fmla="*/ 775938 h 877494"/>
              <a:gd name="connsiteX7" fmla="*/ 194221 w 502974"/>
              <a:gd name="connsiteY7" fmla="*/ 718174 h 877494"/>
              <a:gd name="connsiteX8" fmla="*/ 142915 w 502974"/>
              <a:gd name="connsiteY8" fmla="*/ 688036 h 877494"/>
              <a:gd name="connsiteX9" fmla="*/ 395164 w 502974"/>
              <a:gd name="connsiteY9" fmla="*/ 684562 h 877494"/>
              <a:gd name="connsiteX10" fmla="*/ 337310 w 502974"/>
              <a:gd name="connsiteY10" fmla="*/ 699654 h 877494"/>
              <a:gd name="connsiteX11" fmla="*/ 307126 w 502974"/>
              <a:gd name="connsiteY11" fmla="*/ 751040 h 877494"/>
              <a:gd name="connsiteX12" fmla="*/ 321859 w 502974"/>
              <a:gd name="connsiteY12" fmla="*/ 808894 h 877494"/>
              <a:gd name="connsiteX13" fmla="*/ 373604 w 502974"/>
              <a:gd name="connsiteY13" fmla="*/ 839078 h 877494"/>
              <a:gd name="connsiteX14" fmla="*/ 431458 w 502974"/>
              <a:gd name="connsiteY14" fmla="*/ 823986 h 877494"/>
              <a:gd name="connsiteX15" fmla="*/ 461642 w 502974"/>
              <a:gd name="connsiteY15" fmla="*/ 772600 h 877494"/>
              <a:gd name="connsiteX16" fmla="*/ 446550 w 502974"/>
              <a:gd name="connsiteY16" fmla="*/ 714746 h 877494"/>
              <a:gd name="connsiteX17" fmla="*/ 395164 w 502974"/>
              <a:gd name="connsiteY17" fmla="*/ 684562 h 877494"/>
              <a:gd name="connsiteX18" fmla="*/ 255606 w 502974"/>
              <a:gd name="connsiteY18" fmla="*/ 524023 h 877494"/>
              <a:gd name="connsiteX19" fmla="*/ 231859 w 502974"/>
              <a:gd name="connsiteY19" fmla="*/ 548124 h 877494"/>
              <a:gd name="connsiteX20" fmla="*/ 255965 w 502974"/>
              <a:gd name="connsiteY20" fmla="*/ 571505 h 877494"/>
              <a:gd name="connsiteX21" fmla="*/ 279352 w 502974"/>
              <a:gd name="connsiteY21" fmla="*/ 547404 h 877494"/>
              <a:gd name="connsiteX22" fmla="*/ 255606 w 502974"/>
              <a:gd name="connsiteY22" fmla="*/ 524023 h 877494"/>
              <a:gd name="connsiteX23" fmla="*/ 230576 w 502974"/>
              <a:gd name="connsiteY23" fmla="*/ 328549 h 877494"/>
              <a:gd name="connsiteX24" fmla="*/ 266735 w 502974"/>
              <a:gd name="connsiteY24" fmla="*/ 328549 h 877494"/>
              <a:gd name="connsiteX25" fmla="*/ 266735 w 502974"/>
              <a:gd name="connsiteY25" fmla="*/ 369528 h 877494"/>
              <a:gd name="connsiteX26" fmla="*/ 230576 w 502974"/>
              <a:gd name="connsiteY26" fmla="*/ 369528 h 877494"/>
              <a:gd name="connsiteX27" fmla="*/ 230576 w 502974"/>
              <a:gd name="connsiteY27" fmla="*/ 219272 h 877494"/>
              <a:gd name="connsiteX28" fmla="*/ 266735 w 502974"/>
              <a:gd name="connsiteY28" fmla="*/ 219272 h 877494"/>
              <a:gd name="connsiteX29" fmla="*/ 266735 w 502974"/>
              <a:gd name="connsiteY29" fmla="*/ 292243 h 877494"/>
              <a:gd name="connsiteX30" fmla="*/ 230576 w 502974"/>
              <a:gd name="connsiteY30" fmla="*/ 292243 h 877494"/>
              <a:gd name="connsiteX31" fmla="*/ 230576 w 502974"/>
              <a:gd name="connsiteY31" fmla="*/ 109636 h 877494"/>
              <a:gd name="connsiteX32" fmla="*/ 266735 w 502974"/>
              <a:gd name="connsiteY32" fmla="*/ 109636 h 877494"/>
              <a:gd name="connsiteX33" fmla="*/ 266735 w 502974"/>
              <a:gd name="connsiteY33" fmla="*/ 182607 h 877494"/>
              <a:gd name="connsiteX34" fmla="*/ 230576 w 502974"/>
              <a:gd name="connsiteY34" fmla="*/ 182607 h 877494"/>
              <a:gd name="connsiteX35" fmla="*/ 453134 w 502974"/>
              <a:gd name="connsiteY35" fmla="*/ 68262 h 877494"/>
              <a:gd name="connsiteX36" fmla="*/ 469325 w 502974"/>
              <a:gd name="connsiteY36" fmla="*/ 91644 h 877494"/>
              <a:gd name="connsiteX37" fmla="*/ 352751 w 502974"/>
              <a:gd name="connsiteY37" fmla="*/ 521505 h 877494"/>
              <a:gd name="connsiteX38" fmla="*/ 320369 w 502974"/>
              <a:gd name="connsiteY38" fmla="*/ 567189 h 877494"/>
              <a:gd name="connsiteX39" fmla="*/ 367434 w 502974"/>
              <a:gd name="connsiteY39" fmla="*/ 652288 h 877494"/>
              <a:gd name="connsiteX40" fmla="*/ 399836 w 502974"/>
              <a:gd name="connsiteY40" fmla="*/ 650424 h 877494"/>
              <a:gd name="connsiteX41" fmla="*/ 474219 w 502974"/>
              <a:gd name="connsiteY41" fmla="*/ 693904 h 877494"/>
              <a:gd name="connsiteX42" fmla="*/ 496139 w 502974"/>
              <a:gd name="connsiteY42" fmla="*/ 777272 h 877494"/>
              <a:gd name="connsiteX43" fmla="*/ 451940 w 502974"/>
              <a:gd name="connsiteY43" fmla="*/ 851655 h 877494"/>
              <a:gd name="connsiteX44" fmla="*/ 368932 w 502974"/>
              <a:gd name="connsiteY44" fmla="*/ 873575 h 877494"/>
              <a:gd name="connsiteX45" fmla="*/ 294549 w 502974"/>
              <a:gd name="connsiteY45" fmla="*/ 829376 h 877494"/>
              <a:gd name="connsiteX46" fmla="*/ 272988 w 502974"/>
              <a:gd name="connsiteY46" fmla="*/ 746368 h 877494"/>
              <a:gd name="connsiteX47" fmla="*/ 286966 w 502974"/>
              <a:gd name="connsiteY47" fmla="*/ 705854 h 877494"/>
              <a:gd name="connsiteX48" fmla="*/ 257045 w 502974"/>
              <a:gd name="connsiteY48" fmla="*/ 662873 h 877494"/>
              <a:gd name="connsiteX49" fmla="*/ 227250 w 502974"/>
              <a:gd name="connsiteY49" fmla="*/ 708452 h 877494"/>
              <a:gd name="connsiteX50" fmla="*/ 240684 w 502974"/>
              <a:gd name="connsiteY50" fmla="*/ 736023 h 877494"/>
              <a:gd name="connsiteX51" fmla="*/ 243375 w 502974"/>
              <a:gd name="connsiteY51" fmla="*/ 780602 h 877494"/>
              <a:gd name="connsiteX52" fmla="*/ 199603 w 502974"/>
              <a:gd name="connsiteY52" fmla="*/ 854871 h 877494"/>
              <a:gd name="connsiteX53" fmla="*/ 116365 w 502974"/>
              <a:gd name="connsiteY53" fmla="*/ 876398 h 877494"/>
              <a:gd name="connsiteX54" fmla="*/ 42096 w 502974"/>
              <a:gd name="connsiteY54" fmla="*/ 832626 h 877494"/>
              <a:gd name="connsiteX55" fmla="*/ 20569 w 502974"/>
              <a:gd name="connsiteY55" fmla="*/ 749388 h 877494"/>
              <a:gd name="connsiteX56" fmla="*/ 64341 w 502974"/>
              <a:gd name="connsiteY56" fmla="*/ 675120 h 877494"/>
              <a:gd name="connsiteX57" fmla="*/ 103000 w 502974"/>
              <a:gd name="connsiteY57" fmla="*/ 656283 h 877494"/>
              <a:gd name="connsiteX58" fmla="*/ 147255 w 502974"/>
              <a:gd name="connsiteY58" fmla="*/ 653612 h 877494"/>
              <a:gd name="connsiteX59" fmla="*/ 191562 w 502974"/>
              <a:gd name="connsiteY59" fmla="*/ 568627 h 877494"/>
              <a:gd name="connsiteX60" fmla="*/ 158101 w 502974"/>
              <a:gd name="connsiteY60" fmla="*/ 523663 h 877494"/>
              <a:gd name="connsiteX61" fmla="*/ 31092 w 502974"/>
              <a:gd name="connsiteY61" fmla="*/ 96680 h 877494"/>
              <a:gd name="connsiteX62" fmla="*/ 46923 w 502974"/>
              <a:gd name="connsiteY62" fmla="*/ 73298 h 877494"/>
              <a:gd name="connsiteX63" fmla="*/ 60596 w 502974"/>
              <a:gd name="connsiteY63" fmla="*/ 98118 h 877494"/>
              <a:gd name="connsiteX64" fmla="*/ 254526 w 502974"/>
              <a:gd name="connsiteY64" fmla="*/ 448482 h 877494"/>
              <a:gd name="connsiteX65" fmla="*/ 439821 w 502974"/>
              <a:gd name="connsiteY65" fmla="*/ 93442 h 877494"/>
              <a:gd name="connsiteX66" fmla="*/ 230576 w 502974"/>
              <a:gd name="connsiteY66" fmla="*/ 0 h 877494"/>
              <a:gd name="connsiteX67" fmla="*/ 266735 w 502974"/>
              <a:gd name="connsiteY67" fmla="*/ 0 h 877494"/>
              <a:gd name="connsiteX68" fmla="*/ 266735 w 502974"/>
              <a:gd name="connsiteY68" fmla="*/ 72971 h 877494"/>
              <a:gd name="connsiteX69" fmla="*/ 230576 w 502974"/>
              <a:gd name="connsiteY69" fmla="*/ 72971 h 87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02974" h="877494">
                <a:moveTo>
                  <a:pt x="142915" y="688036"/>
                </a:moveTo>
                <a:cubicBezTo>
                  <a:pt x="121388" y="685166"/>
                  <a:pt x="100937" y="690906"/>
                  <a:pt x="85151" y="702746"/>
                </a:cubicBezTo>
                <a:cubicBezTo>
                  <a:pt x="69364" y="714945"/>
                  <a:pt x="57883" y="732884"/>
                  <a:pt x="55013" y="754052"/>
                </a:cubicBezTo>
                <a:cubicBezTo>
                  <a:pt x="52142" y="775579"/>
                  <a:pt x="57883" y="796030"/>
                  <a:pt x="69723" y="811817"/>
                </a:cubicBezTo>
                <a:cubicBezTo>
                  <a:pt x="81921" y="827962"/>
                  <a:pt x="99861" y="839084"/>
                  <a:pt x="121029" y="842313"/>
                </a:cubicBezTo>
                <a:cubicBezTo>
                  <a:pt x="142556" y="845184"/>
                  <a:pt x="163007" y="839084"/>
                  <a:pt x="179152" y="827244"/>
                </a:cubicBezTo>
                <a:cubicBezTo>
                  <a:pt x="194939" y="815046"/>
                  <a:pt x="206061" y="797106"/>
                  <a:pt x="209290" y="775938"/>
                </a:cubicBezTo>
                <a:cubicBezTo>
                  <a:pt x="212160" y="754411"/>
                  <a:pt x="206061" y="733960"/>
                  <a:pt x="194221" y="718174"/>
                </a:cubicBezTo>
                <a:cubicBezTo>
                  <a:pt x="182381" y="702387"/>
                  <a:pt x="164083" y="690906"/>
                  <a:pt x="142915" y="688036"/>
                </a:cubicBezTo>
                <a:close/>
                <a:moveTo>
                  <a:pt x="395164" y="684562"/>
                </a:moveTo>
                <a:cubicBezTo>
                  <a:pt x="373604" y="681687"/>
                  <a:pt x="353121" y="687436"/>
                  <a:pt x="337310" y="699654"/>
                </a:cubicBezTo>
                <a:cubicBezTo>
                  <a:pt x="321499" y="711512"/>
                  <a:pt x="310360" y="729839"/>
                  <a:pt x="307126" y="751040"/>
                </a:cubicBezTo>
                <a:cubicBezTo>
                  <a:pt x="304251" y="772241"/>
                  <a:pt x="310000" y="793083"/>
                  <a:pt x="321859" y="808894"/>
                </a:cubicBezTo>
                <a:cubicBezTo>
                  <a:pt x="334076" y="824705"/>
                  <a:pt x="352043" y="835844"/>
                  <a:pt x="373604" y="839078"/>
                </a:cubicBezTo>
                <a:cubicBezTo>
                  <a:pt x="394805" y="841953"/>
                  <a:pt x="415647" y="835844"/>
                  <a:pt x="431458" y="823986"/>
                </a:cubicBezTo>
                <a:cubicBezTo>
                  <a:pt x="447269" y="812128"/>
                  <a:pt x="458408" y="794161"/>
                  <a:pt x="461642" y="772600"/>
                </a:cubicBezTo>
                <a:cubicBezTo>
                  <a:pt x="464517" y="751399"/>
                  <a:pt x="458408" y="730557"/>
                  <a:pt x="446550" y="714746"/>
                </a:cubicBezTo>
                <a:cubicBezTo>
                  <a:pt x="434692" y="698935"/>
                  <a:pt x="416725" y="687796"/>
                  <a:pt x="395164" y="684562"/>
                </a:cubicBezTo>
                <a:close/>
                <a:moveTo>
                  <a:pt x="255606" y="524023"/>
                </a:moveTo>
                <a:cubicBezTo>
                  <a:pt x="242293" y="524382"/>
                  <a:pt x="231859" y="535174"/>
                  <a:pt x="231859" y="548124"/>
                </a:cubicBezTo>
                <a:cubicBezTo>
                  <a:pt x="232219" y="561433"/>
                  <a:pt x="243013" y="571505"/>
                  <a:pt x="255965" y="571505"/>
                </a:cubicBezTo>
                <a:cubicBezTo>
                  <a:pt x="269278" y="571505"/>
                  <a:pt x="279712" y="560714"/>
                  <a:pt x="279352" y="547404"/>
                </a:cubicBezTo>
                <a:cubicBezTo>
                  <a:pt x="279352" y="534454"/>
                  <a:pt x="268558" y="524023"/>
                  <a:pt x="255606" y="524023"/>
                </a:cubicBezTo>
                <a:close/>
                <a:moveTo>
                  <a:pt x="230576" y="328549"/>
                </a:moveTo>
                <a:lnTo>
                  <a:pt x="266735" y="328549"/>
                </a:lnTo>
                <a:lnTo>
                  <a:pt x="266735" y="369528"/>
                </a:lnTo>
                <a:lnTo>
                  <a:pt x="230576" y="369528"/>
                </a:lnTo>
                <a:close/>
                <a:moveTo>
                  <a:pt x="230576" y="219272"/>
                </a:moveTo>
                <a:lnTo>
                  <a:pt x="266735" y="219272"/>
                </a:lnTo>
                <a:lnTo>
                  <a:pt x="266735" y="292243"/>
                </a:lnTo>
                <a:lnTo>
                  <a:pt x="230576" y="292243"/>
                </a:lnTo>
                <a:close/>
                <a:moveTo>
                  <a:pt x="230576" y="109636"/>
                </a:moveTo>
                <a:lnTo>
                  <a:pt x="266735" y="109636"/>
                </a:lnTo>
                <a:lnTo>
                  <a:pt x="266735" y="182607"/>
                </a:lnTo>
                <a:lnTo>
                  <a:pt x="230576" y="182607"/>
                </a:lnTo>
                <a:close/>
                <a:moveTo>
                  <a:pt x="453134" y="68262"/>
                </a:moveTo>
                <a:lnTo>
                  <a:pt x="469325" y="91644"/>
                </a:lnTo>
                <a:cubicBezTo>
                  <a:pt x="563591" y="226177"/>
                  <a:pt x="438742" y="401000"/>
                  <a:pt x="352751" y="521505"/>
                </a:cubicBezTo>
                <a:cubicBezTo>
                  <a:pt x="340877" y="538052"/>
                  <a:pt x="329724" y="553519"/>
                  <a:pt x="320369" y="567189"/>
                </a:cubicBezTo>
                <a:lnTo>
                  <a:pt x="367434" y="652288"/>
                </a:lnTo>
                <a:lnTo>
                  <a:pt x="399836" y="650424"/>
                </a:lnTo>
                <a:cubicBezTo>
                  <a:pt x="430739" y="654377"/>
                  <a:pt x="456971" y="670907"/>
                  <a:pt x="474219" y="693904"/>
                </a:cubicBezTo>
                <a:cubicBezTo>
                  <a:pt x="491468" y="716902"/>
                  <a:pt x="500092" y="746728"/>
                  <a:pt x="496139" y="777272"/>
                </a:cubicBezTo>
                <a:cubicBezTo>
                  <a:pt x="491468" y="808175"/>
                  <a:pt x="475297" y="834407"/>
                  <a:pt x="451940" y="851655"/>
                </a:cubicBezTo>
                <a:cubicBezTo>
                  <a:pt x="428942" y="868904"/>
                  <a:pt x="399476" y="877528"/>
                  <a:pt x="368932" y="873575"/>
                </a:cubicBezTo>
                <a:cubicBezTo>
                  <a:pt x="338029" y="868904"/>
                  <a:pt x="311797" y="852733"/>
                  <a:pt x="294549" y="829376"/>
                </a:cubicBezTo>
                <a:cubicBezTo>
                  <a:pt x="276941" y="806378"/>
                  <a:pt x="268676" y="776912"/>
                  <a:pt x="272988" y="746368"/>
                </a:cubicBezTo>
                <a:lnTo>
                  <a:pt x="286966" y="705854"/>
                </a:lnTo>
                <a:lnTo>
                  <a:pt x="257045" y="662873"/>
                </a:lnTo>
                <a:lnTo>
                  <a:pt x="227250" y="708452"/>
                </a:lnTo>
                <a:lnTo>
                  <a:pt x="240684" y="736023"/>
                </a:lnTo>
                <a:cubicBezTo>
                  <a:pt x="244451" y="750106"/>
                  <a:pt x="245528" y="765175"/>
                  <a:pt x="243375" y="780602"/>
                </a:cubicBezTo>
                <a:cubicBezTo>
                  <a:pt x="239070" y="811099"/>
                  <a:pt x="222565" y="837290"/>
                  <a:pt x="199603" y="854871"/>
                </a:cubicBezTo>
                <a:cubicBezTo>
                  <a:pt x="176641" y="872092"/>
                  <a:pt x="147220" y="880703"/>
                  <a:pt x="116365" y="876398"/>
                </a:cubicBezTo>
                <a:cubicBezTo>
                  <a:pt x="85509" y="872092"/>
                  <a:pt x="59677" y="855588"/>
                  <a:pt x="42096" y="832626"/>
                </a:cubicBezTo>
                <a:cubicBezTo>
                  <a:pt x="24875" y="809664"/>
                  <a:pt x="16264" y="780244"/>
                  <a:pt x="20569" y="749388"/>
                </a:cubicBezTo>
                <a:cubicBezTo>
                  <a:pt x="24875" y="718533"/>
                  <a:pt x="41379" y="692700"/>
                  <a:pt x="64341" y="675120"/>
                </a:cubicBezTo>
                <a:cubicBezTo>
                  <a:pt x="75822" y="666509"/>
                  <a:pt x="88918" y="660051"/>
                  <a:pt x="103000" y="656283"/>
                </a:cubicBezTo>
                <a:lnTo>
                  <a:pt x="147255" y="653612"/>
                </a:lnTo>
                <a:lnTo>
                  <a:pt x="191562" y="568627"/>
                </a:lnTo>
                <a:cubicBezTo>
                  <a:pt x="182207" y="555318"/>
                  <a:pt x="170693" y="540210"/>
                  <a:pt x="158101" y="523663"/>
                </a:cubicBezTo>
                <a:cubicBezTo>
                  <a:pt x="69231" y="405316"/>
                  <a:pt x="-59936" y="233732"/>
                  <a:pt x="31092" y="96680"/>
                </a:cubicBezTo>
                <a:lnTo>
                  <a:pt x="46923" y="73298"/>
                </a:lnTo>
                <a:lnTo>
                  <a:pt x="60596" y="98118"/>
                </a:lnTo>
                <a:lnTo>
                  <a:pt x="254526" y="448482"/>
                </a:lnTo>
                <a:lnTo>
                  <a:pt x="439821" y="93442"/>
                </a:lnTo>
                <a:close/>
                <a:moveTo>
                  <a:pt x="230576" y="0"/>
                </a:moveTo>
                <a:lnTo>
                  <a:pt x="266735" y="0"/>
                </a:lnTo>
                <a:lnTo>
                  <a:pt x="266735" y="72971"/>
                </a:lnTo>
                <a:lnTo>
                  <a:pt x="230576" y="72971"/>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2" name="Freeform 41">
            <a:extLst>
              <a:ext uri="{FF2B5EF4-FFF2-40B4-BE49-F238E27FC236}">
                <a16:creationId xmlns:a16="http://schemas.microsoft.com/office/drawing/2014/main" id="{9FB1B118-A4D2-714A-B9B8-BE99397DD576}"/>
              </a:ext>
            </a:extLst>
          </p:cNvPr>
          <p:cNvSpPr>
            <a:spLocks noChangeArrowheads="1"/>
          </p:cNvSpPr>
          <p:nvPr/>
        </p:nvSpPr>
        <p:spPr bwMode="auto">
          <a:xfrm>
            <a:off x="14511711" y="10641689"/>
            <a:ext cx="840630" cy="1131142"/>
          </a:xfrm>
          <a:custGeom>
            <a:avLst/>
            <a:gdLst>
              <a:gd name="connsiteX0" fmla="*/ 266225 w 652601"/>
              <a:gd name="connsiteY0" fmla="*/ 95393 h 878134"/>
              <a:gd name="connsiteX1" fmla="*/ 380990 w 652601"/>
              <a:gd name="connsiteY1" fmla="*/ 134280 h 878134"/>
              <a:gd name="connsiteX2" fmla="*/ 391423 w 652601"/>
              <a:gd name="connsiteY2" fmla="*/ 143282 h 878134"/>
              <a:gd name="connsiteX3" fmla="*/ 648294 w 652601"/>
              <a:gd name="connsiteY3" fmla="*/ 660698 h 878134"/>
              <a:gd name="connsiteX4" fmla="*/ 651172 w 652601"/>
              <a:gd name="connsiteY4" fmla="*/ 690223 h 878134"/>
              <a:gd name="connsiteX5" fmla="*/ 632464 w 652601"/>
              <a:gd name="connsiteY5" fmla="*/ 713627 h 878134"/>
              <a:gd name="connsiteX6" fmla="*/ 309397 w 652601"/>
              <a:gd name="connsiteY6" fmla="*/ 874577 h 878134"/>
              <a:gd name="connsiteX7" fmla="*/ 279177 w 652601"/>
              <a:gd name="connsiteY7" fmla="*/ 874937 h 878134"/>
              <a:gd name="connsiteX8" fmla="*/ 257591 w 652601"/>
              <a:gd name="connsiteY8" fmla="*/ 854774 h 878134"/>
              <a:gd name="connsiteX9" fmla="*/ 1079 w 652601"/>
              <a:gd name="connsiteY9" fmla="*/ 337358 h 878134"/>
              <a:gd name="connsiteX10" fmla="*/ 0 w 652601"/>
              <a:gd name="connsiteY10" fmla="*/ 323315 h 878134"/>
              <a:gd name="connsiteX11" fmla="*/ 38495 w 652601"/>
              <a:gd name="connsiteY11" fmla="*/ 208814 h 878134"/>
              <a:gd name="connsiteX12" fmla="*/ 40653 w 652601"/>
              <a:gd name="connsiteY12" fmla="*/ 201613 h 878134"/>
              <a:gd name="connsiteX13" fmla="*/ 47489 w 652601"/>
              <a:gd name="connsiteY13" fmla="*/ 198012 h 878134"/>
              <a:gd name="connsiteX14" fmla="*/ 103252 w 652601"/>
              <a:gd name="connsiteY14" fmla="*/ 170287 h 878134"/>
              <a:gd name="connsiteX15" fmla="*/ 105771 w 652601"/>
              <a:gd name="connsiteY15" fmla="*/ 174248 h 878134"/>
              <a:gd name="connsiteX16" fmla="*/ 136350 w 652601"/>
              <a:gd name="connsiteY16" fmla="*/ 158765 h 878134"/>
              <a:gd name="connsiteX17" fmla="*/ 133832 w 652601"/>
              <a:gd name="connsiteY17" fmla="*/ 155164 h 878134"/>
              <a:gd name="connsiteX18" fmla="*/ 198230 w 652601"/>
              <a:gd name="connsiteY18" fmla="*/ 123118 h 878134"/>
              <a:gd name="connsiteX19" fmla="*/ 209382 w 652601"/>
              <a:gd name="connsiteY19" fmla="*/ 174608 h 878134"/>
              <a:gd name="connsiteX20" fmla="*/ 199669 w 652601"/>
              <a:gd name="connsiteY20" fmla="*/ 206654 h 878134"/>
              <a:gd name="connsiteX21" fmla="*/ 168369 w 652601"/>
              <a:gd name="connsiteY21" fmla="*/ 194771 h 878134"/>
              <a:gd name="connsiteX22" fmla="*/ 160095 w 652601"/>
              <a:gd name="connsiteY22" fmla="*/ 187570 h 878134"/>
              <a:gd name="connsiteX23" fmla="*/ 155418 w 652601"/>
              <a:gd name="connsiteY23" fmla="*/ 183249 h 878134"/>
              <a:gd name="connsiteX24" fmla="*/ 123759 w 652601"/>
              <a:gd name="connsiteY24" fmla="*/ 199092 h 878134"/>
              <a:gd name="connsiteX25" fmla="*/ 132033 w 652601"/>
              <a:gd name="connsiteY25" fmla="*/ 207374 h 878134"/>
              <a:gd name="connsiteX26" fmla="*/ 147143 w 652601"/>
              <a:gd name="connsiteY26" fmla="*/ 221416 h 878134"/>
              <a:gd name="connsiteX27" fmla="*/ 214779 w 652601"/>
              <a:gd name="connsiteY27" fmla="*/ 237259 h 878134"/>
              <a:gd name="connsiteX28" fmla="*/ 243200 w 652601"/>
              <a:gd name="connsiteY28" fmla="*/ 173527 h 878134"/>
              <a:gd name="connsiteX29" fmla="*/ 228810 w 652601"/>
              <a:gd name="connsiteY29" fmla="*/ 107995 h 878134"/>
              <a:gd name="connsiteX30" fmla="*/ 252554 w 652601"/>
              <a:gd name="connsiteY30" fmla="*/ 96113 h 878134"/>
              <a:gd name="connsiteX31" fmla="*/ 128211 w 652601"/>
              <a:gd name="connsiteY31" fmla="*/ 1560 h 878134"/>
              <a:gd name="connsiteX32" fmla="*/ 159059 w 652601"/>
              <a:gd name="connsiteY32" fmla="*/ 18117 h 878134"/>
              <a:gd name="connsiteX33" fmla="*/ 212146 w 652601"/>
              <a:gd name="connsiteY33" fmla="*/ 88493 h 878134"/>
              <a:gd name="connsiteX34" fmla="*/ 235461 w 652601"/>
              <a:gd name="connsiteY34" fmla="*/ 173666 h 878134"/>
              <a:gd name="connsiteX35" fmla="*/ 211787 w 652601"/>
              <a:gd name="connsiteY35" fmla="*/ 229245 h 878134"/>
              <a:gd name="connsiteX36" fmla="*/ 153678 w 652601"/>
              <a:gd name="connsiteY36" fmla="*/ 214809 h 878134"/>
              <a:gd name="connsiteX37" fmla="*/ 139331 w 652601"/>
              <a:gd name="connsiteY37" fmla="*/ 201456 h 878134"/>
              <a:gd name="connsiteX38" fmla="*/ 155113 w 652601"/>
              <a:gd name="connsiteY38" fmla="*/ 193516 h 878134"/>
              <a:gd name="connsiteX39" fmla="*/ 164081 w 652601"/>
              <a:gd name="connsiteY39" fmla="*/ 201456 h 878134"/>
              <a:gd name="connsiteX40" fmla="*/ 204613 w 652601"/>
              <a:gd name="connsiteY40" fmla="*/ 214088 h 878134"/>
              <a:gd name="connsiteX41" fmla="*/ 218961 w 652601"/>
              <a:gd name="connsiteY41" fmla="*/ 174388 h 878134"/>
              <a:gd name="connsiteX42" fmla="*/ 197081 w 652601"/>
              <a:gd name="connsiteY42" fmla="*/ 96072 h 878134"/>
              <a:gd name="connsiteX43" fmla="*/ 148298 w 652601"/>
              <a:gd name="connsiteY43" fmla="*/ 31470 h 878134"/>
              <a:gd name="connsiteX44" fmla="*/ 108124 w 652601"/>
              <a:gd name="connsiteY44" fmla="*/ 18478 h 878134"/>
              <a:gd name="connsiteX45" fmla="*/ 93776 w 652601"/>
              <a:gd name="connsiteY45" fmla="*/ 58899 h 878134"/>
              <a:gd name="connsiteX46" fmla="*/ 115298 w 652601"/>
              <a:gd name="connsiteY46" fmla="*/ 136854 h 878134"/>
              <a:gd name="connsiteX47" fmla="*/ 125341 w 652601"/>
              <a:gd name="connsiteY47" fmla="*/ 155260 h 878134"/>
              <a:gd name="connsiteX48" fmla="*/ 110276 w 652601"/>
              <a:gd name="connsiteY48" fmla="*/ 162839 h 878134"/>
              <a:gd name="connsiteX49" fmla="*/ 100233 w 652601"/>
              <a:gd name="connsiteY49" fmla="*/ 144433 h 878134"/>
              <a:gd name="connsiteX50" fmla="*/ 76918 w 652601"/>
              <a:gd name="connsiteY50" fmla="*/ 59260 h 878134"/>
              <a:gd name="connsiteX51" fmla="*/ 100591 w 652601"/>
              <a:gd name="connsiteY51" fmla="*/ 3681 h 878134"/>
              <a:gd name="connsiteX52" fmla="*/ 128211 w 652601"/>
              <a:gd name="connsiteY52" fmla="*/ 1560 h 878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52601" h="878134">
                <a:moveTo>
                  <a:pt x="266225" y="95393"/>
                </a:moveTo>
                <a:lnTo>
                  <a:pt x="380990" y="134280"/>
                </a:lnTo>
                <a:lnTo>
                  <a:pt x="391423" y="143282"/>
                </a:lnTo>
                <a:lnTo>
                  <a:pt x="648294" y="660698"/>
                </a:lnTo>
                <a:cubicBezTo>
                  <a:pt x="652971" y="670419"/>
                  <a:pt x="653690" y="680861"/>
                  <a:pt x="651172" y="690223"/>
                </a:cubicBezTo>
                <a:cubicBezTo>
                  <a:pt x="648654" y="700305"/>
                  <a:pt x="642178" y="708946"/>
                  <a:pt x="632464" y="713627"/>
                </a:cubicBezTo>
                <a:lnTo>
                  <a:pt x="309397" y="874577"/>
                </a:lnTo>
                <a:cubicBezTo>
                  <a:pt x="299683" y="879258"/>
                  <a:pt x="288890" y="879258"/>
                  <a:pt x="279177" y="874937"/>
                </a:cubicBezTo>
                <a:cubicBezTo>
                  <a:pt x="270183" y="871337"/>
                  <a:pt x="262268" y="864495"/>
                  <a:pt x="257591" y="854774"/>
                </a:cubicBezTo>
                <a:lnTo>
                  <a:pt x="1079" y="337358"/>
                </a:lnTo>
                <a:lnTo>
                  <a:pt x="0" y="323315"/>
                </a:lnTo>
                <a:lnTo>
                  <a:pt x="38495" y="208814"/>
                </a:lnTo>
                <a:lnTo>
                  <a:pt x="40653" y="201613"/>
                </a:lnTo>
                <a:lnTo>
                  <a:pt x="47489" y="198012"/>
                </a:lnTo>
                <a:lnTo>
                  <a:pt x="103252" y="170287"/>
                </a:lnTo>
                <a:lnTo>
                  <a:pt x="105771" y="174248"/>
                </a:lnTo>
                <a:lnTo>
                  <a:pt x="136350" y="158765"/>
                </a:lnTo>
                <a:lnTo>
                  <a:pt x="133832" y="155164"/>
                </a:lnTo>
                <a:lnTo>
                  <a:pt x="198230" y="123118"/>
                </a:lnTo>
                <a:cubicBezTo>
                  <a:pt x="204346" y="140041"/>
                  <a:pt x="208663" y="157685"/>
                  <a:pt x="209382" y="174608"/>
                </a:cubicBezTo>
                <a:cubicBezTo>
                  <a:pt x="209382" y="182889"/>
                  <a:pt x="208663" y="201973"/>
                  <a:pt x="199669" y="206654"/>
                </a:cubicBezTo>
                <a:cubicBezTo>
                  <a:pt x="190675" y="211334"/>
                  <a:pt x="174845" y="200172"/>
                  <a:pt x="168369" y="194771"/>
                </a:cubicBezTo>
                <a:cubicBezTo>
                  <a:pt x="165491" y="192611"/>
                  <a:pt x="162613" y="190091"/>
                  <a:pt x="160095" y="187570"/>
                </a:cubicBezTo>
                <a:lnTo>
                  <a:pt x="155418" y="183249"/>
                </a:lnTo>
                <a:lnTo>
                  <a:pt x="123759" y="199092"/>
                </a:lnTo>
                <a:lnTo>
                  <a:pt x="132033" y="207374"/>
                </a:lnTo>
                <a:cubicBezTo>
                  <a:pt x="136710" y="212415"/>
                  <a:pt x="141747" y="217096"/>
                  <a:pt x="147143" y="221416"/>
                </a:cubicBezTo>
                <a:cubicBezTo>
                  <a:pt x="165491" y="236539"/>
                  <a:pt x="191394" y="248781"/>
                  <a:pt x="214779" y="237259"/>
                </a:cubicBezTo>
                <a:cubicBezTo>
                  <a:pt x="238164" y="225737"/>
                  <a:pt x="243920" y="197292"/>
                  <a:pt x="243200" y="173527"/>
                </a:cubicBezTo>
                <a:cubicBezTo>
                  <a:pt x="242481" y="151923"/>
                  <a:pt x="236725" y="129239"/>
                  <a:pt x="228810" y="107995"/>
                </a:cubicBezTo>
                <a:lnTo>
                  <a:pt x="252554" y="96113"/>
                </a:lnTo>
                <a:close/>
                <a:moveTo>
                  <a:pt x="128211" y="1560"/>
                </a:moveTo>
                <a:cubicBezTo>
                  <a:pt x="138165" y="4132"/>
                  <a:pt x="148657" y="9816"/>
                  <a:pt x="159059" y="18117"/>
                </a:cubicBezTo>
                <a:cubicBezTo>
                  <a:pt x="178070" y="33636"/>
                  <a:pt x="197081" y="58538"/>
                  <a:pt x="212146" y="88493"/>
                </a:cubicBezTo>
                <a:cubicBezTo>
                  <a:pt x="226852" y="118448"/>
                  <a:pt x="234744" y="149125"/>
                  <a:pt x="235461" y="173666"/>
                </a:cubicBezTo>
                <a:cubicBezTo>
                  <a:pt x="236178" y="200373"/>
                  <a:pt x="228646" y="220945"/>
                  <a:pt x="211787" y="229245"/>
                </a:cubicBezTo>
                <a:cubicBezTo>
                  <a:pt x="195646" y="237907"/>
                  <a:pt x="174124" y="231411"/>
                  <a:pt x="153678" y="214809"/>
                </a:cubicBezTo>
                <a:cubicBezTo>
                  <a:pt x="148657" y="210839"/>
                  <a:pt x="143994" y="206509"/>
                  <a:pt x="139331" y="201456"/>
                </a:cubicBezTo>
                <a:lnTo>
                  <a:pt x="155113" y="193516"/>
                </a:lnTo>
                <a:cubicBezTo>
                  <a:pt x="157983" y="196403"/>
                  <a:pt x="161211" y="198930"/>
                  <a:pt x="164081" y="201456"/>
                </a:cubicBezTo>
                <a:cubicBezTo>
                  <a:pt x="179505" y="214088"/>
                  <a:pt x="194211" y="219501"/>
                  <a:pt x="204613" y="214088"/>
                </a:cubicBezTo>
                <a:cubicBezTo>
                  <a:pt x="214657" y="209035"/>
                  <a:pt x="219320" y="194238"/>
                  <a:pt x="218961" y="174388"/>
                </a:cubicBezTo>
                <a:cubicBezTo>
                  <a:pt x="218244" y="152012"/>
                  <a:pt x="210711" y="124223"/>
                  <a:pt x="197081" y="96072"/>
                </a:cubicBezTo>
                <a:cubicBezTo>
                  <a:pt x="183091" y="67922"/>
                  <a:pt x="165515" y="45546"/>
                  <a:pt x="148298" y="31470"/>
                </a:cubicBezTo>
                <a:cubicBezTo>
                  <a:pt x="132874" y="18839"/>
                  <a:pt x="118168" y="13786"/>
                  <a:pt x="108124" y="18478"/>
                </a:cubicBezTo>
                <a:cubicBezTo>
                  <a:pt x="98081" y="23531"/>
                  <a:pt x="93059" y="38688"/>
                  <a:pt x="93776" y="58899"/>
                </a:cubicBezTo>
                <a:cubicBezTo>
                  <a:pt x="94494" y="81275"/>
                  <a:pt x="101668" y="109065"/>
                  <a:pt x="115298" y="136854"/>
                </a:cubicBezTo>
                <a:cubicBezTo>
                  <a:pt x="118526" y="143350"/>
                  <a:pt x="121754" y="149486"/>
                  <a:pt x="125341" y="155260"/>
                </a:cubicBezTo>
                <a:lnTo>
                  <a:pt x="110276" y="162839"/>
                </a:lnTo>
                <a:cubicBezTo>
                  <a:pt x="106689" y="156704"/>
                  <a:pt x="103461" y="150568"/>
                  <a:pt x="100233" y="144433"/>
                </a:cubicBezTo>
                <a:cubicBezTo>
                  <a:pt x="85526" y="114117"/>
                  <a:pt x="77635" y="83801"/>
                  <a:pt x="76918" y="59260"/>
                </a:cubicBezTo>
                <a:cubicBezTo>
                  <a:pt x="76200" y="32553"/>
                  <a:pt x="84091" y="11621"/>
                  <a:pt x="100591" y="3681"/>
                </a:cubicBezTo>
                <a:cubicBezTo>
                  <a:pt x="108841" y="-470"/>
                  <a:pt x="118257" y="-1011"/>
                  <a:pt x="128211" y="156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3" name="Freeform 13">
            <a:extLst>
              <a:ext uri="{FF2B5EF4-FFF2-40B4-BE49-F238E27FC236}">
                <a16:creationId xmlns:a16="http://schemas.microsoft.com/office/drawing/2014/main" id="{8C2E6FDD-812B-4847-886D-4DC86A61C507}"/>
              </a:ext>
            </a:extLst>
          </p:cNvPr>
          <p:cNvSpPr>
            <a:spLocks noChangeArrowheads="1"/>
          </p:cNvSpPr>
          <p:nvPr/>
        </p:nvSpPr>
        <p:spPr bwMode="auto">
          <a:xfrm>
            <a:off x="19853009" y="10780900"/>
            <a:ext cx="1130826" cy="852720"/>
          </a:xfrm>
          <a:custGeom>
            <a:avLst/>
            <a:gdLst>
              <a:gd name="T0" fmla="*/ 1168 w 2438"/>
              <a:gd name="T1" fmla="*/ 101 h 1838"/>
              <a:gd name="T2" fmla="*/ 56 w 2438"/>
              <a:gd name="T3" fmla="*/ 5 h 1838"/>
              <a:gd name="T4" fmla="*/ 0 w 2438"/>
              <a:gd name="T5" fmla="*/ 0 h 1838"/>
              <a:gd name="T6" fmla="*/ 0 w 2438"/>
              <a:gd name="T7" fmla="*/ 55 h 1838"/>
              <a:gd name="T8" fmla="*/ 0 w 2438"/>
              <a:gd name="T9" fmla="*/ 1782 h 1838"/>
              <a:gd name="T10" fmla="*/ 0 w 2438"/>
              <a:gd name="T11" fmla="*/ 1837 h 1838"/>
              <a:gd name="T12" fmla="*/ 56 w 2438"/>
              <a:gd name="T13" fmla="*/ 1832 h 1838"/>
              <a:gd name="T14" fmla="*/ 1168 w 2438"/>
              <a:gd name="T15" fmla="*/ 1735 h 1838"/>
              <a:gd name="T16" fmla="*/ 1168 w 2438"/>
              <a:gd name="T17" fmla="*/ 101 h 1838"/>
              <a:gd name="T18" fmla="*/ 2112 w 2438"/>
              <a:gd name="T19" fmla="*/ 512 h 1838"/>
              <a:gd name="T20" fmla="*/ 2010 w 2438"/>
              <a:gd name="T21" fmla="*/ 512 h 1838"/>
              <a:gd name="T22" fmla="*/ 2010 w 2438"/>
              <a:gd name="T23" fmla="*/ 1274 h 1838"/>
              <a:gd name="T24" fmla="*/ 2112 w 2438"/>
              <a:gd name="T25" fmla="*/ 1274 h 1838"/>
              <a:gd name="T26" fmla="*/ 2112 w 2438"/>
              <a:gd name="T27" fmla="*/ 512 h 1838"/>
              <a:gd name="T28" fmla="*/ 1858 w 2438"/>
              <a:gd name="T29" fmla="*/ 664 h 1838"/>
              <a:gd name="T30" fmla="*/ 1756 w 2438"/>
              <a:gd name="T31" fmla="*/ 664 h 1838"/>
              <a:gd name="T32" fmla="*/ 1756 w 2438"/>
              <a:gd name="T33" fmla="*/ 1274 h 1838"/>
              <a:gd name="T34" fmla="*/ 1858 w 2438"/>
              <a:gd name="T35" fmla="*/ 1274 h 1838"/>
              <a:gd name="T36" fmla="*/ 1858 w 2438"/>
              <a:gd name="T37" fmla="*/ 664 h 1838"/>
              <a:gd name="T38" fmla="*/ 1604 w 2438"/>
              <a:gd name="T39" fmla="*/ 766 h 1838"/>
              <a:gd name="T40" fmla="*/ 1503 w 2438"/>
              <a:gd name="T41" fmla="*/ 766 h 1838"/>
              <a:gd name="T42" fmla="*/ 1503 w 2438"/>
              <a:gd name="T43" fmla="*/ 1274 h 1838"/>
              <a:gd name="T44" fmla="*/ 1604 w 2438"/>
              <a:gd name="T45" fmla="*/ 1274 h 1838"/>
              <a:gd name="T46" fmla="*/ 1604 w 2438"/>
              <a:gd name="T47" fmla="*/ 766 h 1838"/>
              <a:gd name="T48" fmla="*/ 196 w 2438"/>
              <a:gd name="T49" fmla="*/ 1098 h 1838"/>
              <a:gd name="T50" fmla="*/ 398 w 2438"/>
              <a:gd name="T51" fmla="*/ 896 h 1838"/>
              <a:gd name="T52" fmla="*/ 427 w 2438"/>
              <a:gd name="T53" fmla="*/ 867 h 1838"/>
              <a:gd name="T54" fmla="*/ 455 w 2438"/>
              <a:gd name="T55" fmla="*/ 896 h 1838"/>
              <a:gd name="T56" fmla="*/ 630 w 2438"/>
              <a:gd name="T57" fmla="*/ 1071 h 1838"/>
              <a:gd name="T58" fmla="*/ 845 w 2438"/>
              <a:gd name="T59" fmla="*/ 856 h 1838"/>
              <a:gd name="T60" fmla="*/ 749 w 2438"/>
              <a:gd name="T61" fmla="*/ 758 h 1838"/>
              <a:gd name="T62" fmla="*/ 952 w 2438"/>
              <a:gd name="T63" fmla="*/ 758 h 1838"/>
              <a:gd name="T64" fmla="*/ 991 w 2438"/>
              <a:gd name="T65" fmla="*/ 758 h 1838"/>
              <a:gd name="T66" fmla="*/ 991 w 2438"/>
              <a:gd name="T67" fmla="*/ 797 h 1838"/>
              <a:gd name="T68" fmla="*/ 991 w 2438"/>
              <a:gd name="T69" fmla="*/ 1007 h 1838"/>
              <a:gd name="T70" fmla="*/ 900 w 2438"/>
              <a:gd name="T71" fmla="*/ 913 h 1838"/>
              <a:gd name="T72" fmla="*/ 658 w 2438"/>
              <a:gd name="T73" fmla="*/ 1155 h 1838"/>
              <a:gd name="T74" fmla="*/ 630 w 2438"/>
              <a:gd name="T75" fmla="*/ 1183 h 1838"/>
              <a:gd name="T76" fmla="*/ 602 w 2438"/>
              <a:gd name="T77" fmla="*/ 1155 h 1838"/>
              <a:gd name="T78" fmla="*/ 427 w 2438"/>
              <a:gd name="T79" fmla="*/ 980 h 1838"/>
              <a:gd name="T80" fmla="*/ 252 w 2438"/>
              <a:gd name="T81" fmla="*/ 1154 h 1838"/>
              <a:gd name="T82" fmla="*/ 196 w 2438"/>
              <a:gd name="T83" fmla="*/ 1098 h 1838"/>
              <a:gd name="T84" fmla="*/ 1270 w 2438"/>
              <a:gd name="T85" fmla="*/ 101 h 1838"/>
              <a:gd name="T86" fmla="*/ 2382 w 2438"/>
              <a:gd name="T87" fmla="*/ 5 h 1838"/>
              <a:gd name="T88" fmla="*/ 2437 w 2438"/>
              <a:gd name="T89" fmla="*/ 0 h 1838"/>
              <a:gd name="T90" fmla="*/ 2437 w 2438"/>
              <a:gd name="T91" fmla="*/ 55 h 1838"/>
              <a:gd name="T92" fmla="*/ 2437 w 2438"/>
              <a:gd name="T93" fmla="*/ 1782 h 1838"/>
              <a:gd name="T94" fmla="*/ 2437 w 2438"/>
              <a:gd name="T95" fmla="*/ 1837 h 1838"/>
              <a:gd name="T96" fmla="*/ 2382 w 2438"/>
              <a:gd name="T97" fmla="*/ 1832 h 1838"/>
              <a:gd name="T98" fmla="*/ 1270 w 2438"/>
              <a:gd name="T99" fmla="*/ 1735 h 1838"/>
              <a:gd name="T100" fmla="*/ 1270 w 2438"/>
              <a:gd name="T101" fmla="*/ 101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38" h="1838">
                <a:moveTo>
                  <a:pt x="1168" y="101"/>
                </a:moveTo>
                <a:lnTo>
                  <a:pt x="56" y="5"/>
                </a:lnTo>
                <a:lnTo>
                  <a:pt x="0" y="0"/>
                </a:lnTo>
                <a:lnTo>
                  <a:pt x="0" y="55"/>
                </a:lnTo>
                <a:lnTo>
                  <a:pt x="0" y="1782"/>
                </a:lnTo>
                <a:lnTo>
                  <a:pt x="0" y="1837"/>
                </a:lnTo>
                <a:lnTo>
                  <a:pt x="56" y="1832"/>
                </a:lnTo>
                <a:lnTo>
                  <a:pt x="1168" y="1735"/>
                </a:lnTo>
                <a:lnTo>
                  <a:pt x="1168" y="101"/>
                </a:lnTo>
                <a:close/>
                <a:moveTo>
                  <a:pt x="2112" y="512"/>
                </a:moveTo>
                <a:lnTo>
                  <a:pt x="2010" y="512"/>
                </a:lnTo>
                <a:lnTo>
                  <a:pt x="2010" y="1274"/>
                </a:lnTo>
                <a:lnTo>
                  <a:pt x="2112" y="1274"/>
                </a:lnTo>
                <a:lnTo>
                  <a:pt x="2112" y="512"/>
                </a:lnTo>
                <a:close/>
                <a:moveTo>
                  <a:pt x="1858" y="664"/>
                </a:moveTo>
                <a:lnTo>
                  <a:pt x="1756" y="664"/>
                </a:lnTo>
                <a:lnTo>
                  <a:pt x="1756" y="1274"/>
                </a:lnTo>
                <a:lnTo>
                  <a:pt x="1858" y="1274"/>
                </a:lnTo>
                <a:lnTo>
                  <a:pt x="1858" y="664"/>
                </a:lnTo>
                <a:close/>
                <a:moveTo>
                  <a:pt x="1604" y="766"/>
                </a:moveTo>
                <a:lnTo>
                  <a:pt x="1503" y="766"/>
                </a:lnTo>
                <a:lnTo>
                  <a:pt x="1503" y="1274"/>
                </a:lnTo>
                <a:lnTo>
                  <a:pt x="1604" y="1274"/>
                </a:lnTo>
                <a:lnTo>
                  <a:pt x="1604" y="766"/>
                </a:lnTo>
                <a:close/>
                <a:moveTo>
                  <a:pt x="196" y="1098"/>
                </a:moveTo>
                <a:lnTo>
                  <a:pt x="398" y="896"/>
                </a:lnTo>
                <a:lnTo>
                  <a:pt x="427" y="867"/>
                </a:lnTo>
                <a:lnTo>
                  <a:pt x="455" y="896"/>
                </a:lnTo>
                <a:lnTo>
                  <a:pt x="630" y="1071"/>
                </a:lnTo>
                <a:lnTo>
                  <a:pt x="845" y="856"/>
                </a:lnTo>
                <a:lnTo>
                  <a:pt x="749" y="758"/>
                </a:lnTo>
                <a:lnTo>
                  <a:pt x="952" y="758"/>
                </a:lnTo>
                <a:lnTo>
                  <a:pt x="991" y="758"/>
                </a:lnTo>
                <a:lnTo>
                  <a:pt x="991" y="797"/>
                </a:lnTo>
                <a:lnTo>
                  <a:pt x="991" y="1007"/>
                </a:lnTo>
                <a:lnTo>
                  <a:pt x="900" y="913"/>
                </a:lnTo>
                <a:lnTo>
                  <a:pt x="658" y="1155"/>
                </a:lnTo>
                <a:lnTo>
                  <a:pt x="630" y="1183"/>
                </a:lnTo>
                <a:lnTo>
                  <a:pt x="602" y="1155"/>
                </a:lnTo>
                <a:lnTo>
                  <a:pt x="427" y="980"/>
                </a:lnTo>
                <a:lnTo>
                  <a:pt x="252" y="1154"/>
                </a:lnTo>
                <a:lnTo>
                  <a:pt x="196" y="1098"/>
                </a:lnTo>
                <a:close/>
                <a:moveTo>
                  <a:pt x="1270" y="101"/>
                </a:moveTo>
                <a:lnTo>
                  <a:pt x="2382" y="5"/>
                </a:lnTo>
                <a:lnTo>
                  <a:pt x="2437" y="0"/>
                </a:lnTo>
                <a:lnTo>
                  <a:pt x="2437" y="55"/>
                </a:lnTo>
                <a:lnTo>
                  <a:pt x="2437" y="1782"/>
                </a:lnTo>
                <a:lnTo>
                  <a:pt x="2437" y="1837"/>
                </a:lnTo>
                <a:lnTo>
                  <a:pt x="2382" y="1832"/>
                </a:lnTo>
                <a:lnTo>
                  <a:pt x="1270" y="1735"/>
                </a:lnTo>
                <a:lnTo>
                  <a:pt x="1270" y="101"/>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4" name="Freeform 43">
            <a:extLst>
              <a:ext uri="{FF2B5EF4-FFF2-40B4-BE49-F238E27FC236}">
                <a16:creationId xmlns:a16="http://schemas.microsoft.com/office/drawing/2014/main" id="{A3C43855-54DA-4046-934B-6833E683DA53}"/>
              </a:ext>
            </a:extLst>
          </p:cNvPr>
          <p:cNvSpPr>
            <a:spLocks noChangeArrowheads="1"/>
          </p:cNvSpPr>
          <p:nvPr/>
        </p:nvSpPr>
        <p:spPr bwMode="auto">
          <a:xfrm>
            <a:off x="8888627" y="10642383"/>
            <a:ext cx="1114002" cy="1130362"/>
          </a:xfrm>
          <a:custGeom>
            <a:avLst/>
            <a:gdLst>
              <a:gd name="connsiteX0" fmla="*/ 74612 w 864827"/>
              <a:gd name="connsiteY0" fmla="*/ 601663 h 877527"/>
              <a:gd name="connsiteX1" fmla="*/ 112119 w 864827"/>
              <a:gd name="connsiteY1" fmla="*/ 601663 h 877527"/>
              <a:gd name="connsiteX2" fmla="*/ 112119 w 864827"/>
              <a:gd name="connsiteY2" fmla="*/ 771354 h 877527"/>
              <a:gd name="connsiteX3" fmla="*/ 357187 w 864827"/>
              <a:gd name="connsiteY3" fmla="*/ 771354 h 877527"/>
              <a:gd name="connsiteX4" fmla="*/ 357187 w 864827"/>
              <a:gd name="connsiteY4" fmla="*/ 696913 h 877527"/>
              <a:gd name="connsiteX5" fmla="*/ 445730 w 864827"/>
              <a:gd name="connsiteY5" fmla="*/ 787220 h 877527"/>
              <a:gd name="connsiteX6" fmla="*/ 357187 w 864827"/>
              <a:gd name="connsiteY6" fmla="*/ 877527 h 877527"/>
              <a:gd name="connsiteX7" fmla="*/ 357187 w 864827"/>
              <a:gd name="connsiteY7" fmla="*/ 809264 h 877527"/>
              <a:gd name="connsiteX8" fmla="*/ 93365 w 864827"/>
              <a:gd name="connsiteY8" fmla="*/ 809264 h 877527"/>
              <a:gd name="connsiteX9" fmla="*/ 74612 w 864827"/>
              <a:gd name="connsiteY9" fmla="*/ 809264 h 877527"/>
              <a:gd name="connsiteX10" fmla="*/ 74612 w 864827"/>
              <a:gd name="connsiteY10" fmla="*/ 790129 h 877527"/>
              <a:gd name="connsiteX11" fmla="*/ 523852 w 864827"/>
              <a:gd name="connsiteY11" fmla="*/ 573184 h 877527"/>
              <a:gd name="connsiteX12" fmla="*/ 810876 w 864827"/>
              <a:gd name="connsiteY12" fmla="*/ 573184 h 877527"/>
              <a:gd name="connsiteX13" fmla="*/ 849002 w 864827"/>
              <a:gd name="connsiteY13" fmla="*/ 589016 h 877527"/>
              <a:gd name="connsiteX14" fmla="*/ 864827 w 864827"/>
              <a:gd name="connsiteY14" fmla="*/ 627157 h 877527"/>
              <a:gd name="connsiteX15" fmla="*/ 864827 w 864827"/>
              <a:gd name="connsiteY15" fmla="*/ 855283 h 877527"/>
              <a:gd name="connsiteX16" fmla="*/ 864827 w 864827"/>
              <a:gd name="connsiteY16" fmla="*/ 874353 h 877527"/>
              <a:gd name="connsiteX17" fmla="*/ 846124 w 864827"/>
              <a:gd name="connsiteY17" fmla="*/ 874353 h 877527"/>
              <a:gd name="connsiteX18" fmla="*/ 488603 w 864827"/>
              <a:gd name="connsiteY18" fmla="*/ 874353 h 877527"/>
              <a:gd name="connsiteX19" fmla="*/ 469900 w 864827"/>
              <a:gd name="connsiteY19" fmla="*/ 874353 h 877527"/>
              <a:gd name="connsiteX20" fmla="*/ 469900 w 864827"/>
              <a:gd name="connsiteY20" fmla="*/ 855283 h 877527"/>
              <a:gd name="connsiteX21" fmla="*/ 469900 w 864827"/>
              <a:gd name="connsiteY21" fmla="*/ 627157 h 877527"/>
              <a:gd name="connsiteX22" fmla="*/ 485726 w 864827"/>
              <a:gd name="connsiteY22" fmla="*/ 589016 h 877527"/>
              <a:gd name="connsiteX23" fmla="*/ 523852 w 864827"/>
              <a:gd name="connsiteY23" fmla="*/ 573184 h 877527"/>
              <a:gd name="connsiteX24" fmla="*/ 667364 w 864827"/>
              <a:gd name="connsiteY24" fmla="*/ 315913 h 877527"/>
              <a:gd name="connsiteX25" fmla="*/ 753687 w 864827"/>
              <a:gd name="connsiteY25" fmla="*/ 351895 h 877527"/>
              <a:gd name="connsiteX26" fmla="*/ 789655 w 864827"/>
              <a:gd name="connsiteY26" fmla="*/ 438251 h 877527"/>
              <a:gd name="connsiteX27" fmla="*/ 753687 w 864827"/>
              <a:gd name="connsiteY27" fmla="*/ 524608 h 877527"/>
              <a:gd name="connsiteX28" fmla="*/ 667364 w 864827"/>
              <a:gd name="connsiteY28" fmla="*/ 560590 h 877527"/>
              <a:gd name="connsiteX29" fmla="*/ 581041 w 864827"/>
              <a:gd name="connsiteY29" fmla="*/ 524608 h 877527"/>
              <a:gd name="connsiteX30" fmla="*/ 545073 w 864827"/>
              <a:gd name="connsiteY30" fmla="*/ 438251 h 877527"/>
              <a:gd name="connsiteX31" fmla="*/ 581041 w 864827"/>
              <a:gd name="connsiteY31" fmla="*/ 351895 h 877527"/>
              <a:gd name="connsiteX32" fmla="*/ 667364 w 864827"/>
              <a:gd name="connsiteY32" fmla="*/ 315913 h 877527"/>
              <a:gd name="connsiteX33" fmla="*/ 53952 w 864827"/>
              <a:gd name="connsiteY33" fmla="*/ 274734 h 877527"/>
              <a:gd name="connsiteX34" fmla="*/ 340975 w 864827"/>
              <a:gd name="connsiteY34" fmla="*/ 274734 h 877527"/>
              <a:gd name="connsiteX35" fmla="*/ 378742 w 864827"/>
              <a:gd name="connsiteY35" fmla="*/ 290566 h 877527"/>
              <a:gd name="connsiteX36" fmla="*/ 394927 w 864827"/>
              <a:gd name="connsiteY36" fmla="*/ 329067 h 877527"/>
              <a:gd name="connsiteX37" fmla="*/ 394927 w 864827"/>
              <a:gd name="connsiteY37" fmla="*/ 557192 h 877527"/>
              <a:gd name="connsiteX38" fmla="*/ 394927 w 864827"/>
              <a:gd name="connsiteY38" fmla="*/ 575903 h 877527"/>
              <a:gd name="connsiteX39" fmla="*/ 376224 w 864827"/>
              <a:gd name="connsiteY39" fmla="*/ 575903 h 877527"/>
              <a:gd name="connsiteX40" fmla="*/ 18703 w 864827"/>
              <a:gd name="connsiteY40" fmla="*/ 575903 h 877527"/>
              <a:gd name="connsiteX41" fmla="*/ 0 w 864827"/>
              <a:gd name="connsiteY41" fmla="*/ 575903 h 877527"/>
              <a:gd name="connsiteX42" fmla="*/ 0 w 864827"/>
              <a:gd name="connsiteY42" fmla="*/ 557192 h 877527"/>
              <a:gd name="connsiteX43" fmla="*/ 0 w 864827"/>
              <a:gd name="connsiteY43" fmla="*/ 329067 h 877527"/>
              <a:gd name="connsiteX44" fmla="*/ 15826 w 864827"/>
              <a:gd name="connsiteY44" fmla="*/ 290566 h 877527"/>
              <a:gd name="connsiteX45" fmla="*/ 53952 w 864827"/>
              <a:gd name="connsiteY45" fmla="*/ 274734 h 877527"/>
              <a:gd name="connsiteX46" fmla="*/ 197464 w 864827"/>
              <a:gd name="connsiteY46" fmla="*/ 17463 h 877527"/>
              <a:gd name="connsiteX47" fmla="*/ 283786 w 864827"/>
              <a:gd name="connsiteY47" fmla="*/ 53445 h 877527"/>
              <a:gd name="connsiteX48" fmla="*/ 319395 w 864827"/>
              <a:gd name="connsiteY48" fmla="*/ 140161 h 877527"/>
              <a:gd name="connsiteX49" fmla="*/ 283786 w 864827"/>
              <a:gd name="connsiteY49" fmla="*/ 226518 h 877527"/>
              <a:gd name="connsiteX50" fmla="*/ 197464 w 864827"/>
              <a:gd name="connsiteY50" fmla="*/ 262140 h 877527"/>
              <a:gd name="connsiteX51" fmla="*/ 110781 w 864827"/>
              <a:gd name="connsiteY51" fmla="*/ 226518 h 877527"/>
              <a:gd name="connsiteX52" fmla="*/ 75173 w 864827"/>
              <a:gd name="connsiteY52" fmla="*/ 140161 h 877527"/>
              <a:gd name="connsiteX53" fmla="*/ 110781 w 864827"/>
              <a:gd name="connsiteY53" fmla="*/ 53445 h 877527"/>
              <a:gd name="connsiteX54" fmla="*/ 197464 w 864827"/>
              <a:gd name="connsiteY54" fmla="*/ 17463 h 877527"/>
              <a:gd name="connsiteX55" fmla="*/ 433025 w 864827"/>
              <a:gd name="connsiteY55" fmla="*/ 0 h 877527"/>
              <a:gd name="connsiteX56" fmla="*/ 433025 w 864827"/>
              <a:gd name="connsiteY56" fmla="*/ 66675 h 877527"/>
              <a:gd name="connsiteX57" fmla="*/ 695330 w 864827"/>
              <a:gd name="connsiteY57" fmla="*/ 66675 h 877527"/>
              <a:gd name="connsiteX58" fmla="*/ 714016 w 864827"/>
              <a:gd name="connsiteY58" fmla="*/ 66675 h 877527"/>
              <a:gd name="connsiteX59" fmla="*/ 714016 w 864827"/>
              <a:gd name="connsiteY59" fmla="*/ 85449 h 877527"/>
              <a:gd name="connsiteX60" fmla="*/ 714016 w 864827"/>
              <a:gd name="connsiteY60" fmla="*/ 274277 h 877527"/>
              <a:gd name="connsiteX61" fmla="*/ 676645 w 864827"/>
              <a:gd name="connsiteY61" fmla="*/ 274277 h 877527"/>
              <a:gd name="connsiteX62" fmla="*/ 676645 w 864827"/>
              <a:gd name="connsiteY62" fmla="*/ 104585 h 877527"/>
              <a:gd name="connsiteX63" fmla="*/ 433025 w 864827"/>
              <a:gd name="connsiteY63" fmla="*/ 104585 h 877527"/>
              <a:gd name="connsiteX64" fmla="*/ 433025 w 864827"/>
              <a:gd name="connsiteY64" fmla="*/ 180614 h 877527"/>
              <a:gd name="connsiteX65" fmla="*/ 342900 w 864827"/>
              <a:gd name="connsiteY65" fmla="*/ 90307 h 877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864827" h="877527">
                <a:moveTo>
                  <a:pt x="74612" y="601663"/>
                </a:moveTo>
                <a:lnTo>
                  <a:pt x="112119" y="601663"/>
                </a:lnTo>
                <a:lnTo>
                  <a:pt x="112119" y="771354"/>
                </a:lnTo>
                <a:lnTo>
                  <a:pt x="357187" y="771354"/>
                </a:lnTo>
                <a:lnTo>
                  <a:pt x="357187" y="696913"/>
                </a:lnTo>
                <a:lnTo>
                  <a:pt x="445730" y="787220"/>
                </a:lnTo>
                <a:lnTo>
                  <a:pt x="357187" y="877527"/>
                </a:lnTo>
                <a:lnTo>
                  <a:pt x="357187" y="809264"/>
                </a:lnTo>
                <a:lnTo>
                  <a:pt x="93365" y="809264"/>
                </a:lnTo>
                <a:lnTo>
                  <a:pt x="74612" y="809264"/>
                </a:lnTo>
                <a:lnTo>
                  <a:pt x="74612" y="790129"/>
                </a:lnTo>
                <a:close/>
                <a:moveTo>
                  <a:pt x="523852" y="573184"/>
                </a:moveTo>
                <a:lnTo>
                  <a:pt x="810876" y="573184"/>
                </a:lnTo>
                <a:cubicBezTo>
                  <a:pt x="825622" y="573184"/>
                  <a:pt x="838931" y="579301"/>
                  <a:pt x="849002" y="589016"/>
                </a:cubicBezTo>
                <a:cubicBezTo>
                  <a:pt x="858713" y="599091"/>
                  <a:pt x="864827" y="612404"/>
                  <a:pt x="864827" y="627157"/>
                </a:cubicBezTo>
                <a:lnTo>
                  <a:pt x="864827" y="855283"/>
                </a:lnTo>
                <a:lnTo>
                  <a:pt x="864827" y="874353"/>
                </a:lnTo>
                <a:lnTo>
                  <a:pt x="846124" y="874353"/>
                </a:lnTo>
                <a:lnTo>
                  <a:pt x="488603" y="874353"/>
                </a:lnTo>
                <a:lnTo>
                  <a:pt x="469900" y="874353"/>
                </a:lnTo>
                <a:lnTo>
                  <a:pt x="469900" y="855283"/>
                </a:lnTo>
                <a:lnTo>
                  <a:pt x="469900" y="627157"/>
                </a:lnTo>
                <a:cubicBezTo>
                  <a:pt x="469900" y="612404"/>
                  <a:pt x="476015" y="599091"/>
                  <a:pt x="485726" y="589016"/>
                </a:cubicBezTo>
                <a:cubicBezTo>
                  <a:pt x="495437" y="579301"/>
                  <a:pt x="509105" y="573184"/>
                  <a:pt x="523852" y="573184"/>
                </a:cubicBezTo>
                <a:close/>
                <a:moveTo>
                  <a:pt x="667364" y="315913"/>
                </a:moveTo>
                <a:cubicBezTo>
                  <a:pt x="701174" y="315913"/>
                  <a:pt x="731746" y="329586"/>
                  <a:pt x="753687" y="351895"/>
                </a:cubicBezTo>
                <a:cubicBezTo>
                  <a:pt x="775987" y="373844"/>
                  <a:pt x="789655" y="404428"/>
                  <a:pt x="789655" y="438251"/>
                </a:cubicBezTo>
                <a:cubicBezTo>
                  <a:pt x="789655" y="472075"/>
                  <a:pt x="775987" y="502659"/>
                  <a:pt x="753687" y="524608"/>
                </a:cubicBezTo>
                <a:cubicBezTo>
                  <a:pt x="731746" y="546917"/>
                  <a:pt x="701174" y="560590"/>
                  <a:pt x="667364" y="560590"/>
                </a:cubicBezTo>
                <a:cubicBezTo>
                  <a:pt x="633554" y="560590"/>
                  <a:pt x="602981" y="546917"/>
                  <a:pt x="581041" y="524608"/>
                </a:cubicBezTo>
                <a:cubicBezTo>
                  <a:pt x="558741" y="502659"/>
                  <a:pt x="545073" y="472075"/>
                  <a:pt x="545073" y="438251"/>
                </a:cubicBezTo>
                <a:cubicBezTo>
                  <a:pt x="545073" y="404428"/>
                  <a:pt x="558741" y="373844"/>
                  <a:pt x="581041" y="351895"/>
                </a:cubicBezTo>
                <a:cubicBezTo>
                  <a:pt x="602981" y="329586"/>
                  <a:pt x="633554" y="315913"/>
                  <a:pt x="667364" y="315913"/>
                </a:cubicBezTo>
                <a:close/>
                <a:moveTo>
                  <a:pt x="53952" y="274734"/>
                </a:moveTo>
                <a:lnTo>
                  <a:pt x="340975" y="274734"/>
                </a:lnTo>
                <a:cubicBezTo>
                  <a:pt x="355722" y="274734"/>
                  <a:pt x="369031" y="280851"/>
                  <a:pt x="378742" y="290566"/>
                </a:cubicBezTo>
                <a:cubicBezTo>
                  <a:pt x="388813" y="300281"/>
                  <a:pt x="394927" y="314314"/>
                  <a:pt x="394927" y="329067"/>
                </a:cubicBezTo>
                <a:lnTo>
                  <a:pt x="394927" y="557192"/>
                </a:lnTo>
                <a:lnTo>
                  <a:pt x="394927" y="575903"/>
                </a:lnTo>
                <a:lnTo>
                  <a:pt x="376224" y="575903"/>
                </a:lnTo>
                <a:lnTo>
                  <a:pt x="18703" y="575903"/>
                </a:lnTo>
                <a:lnTo>
                  <a:pt x="0" y="575903"/>
                </a:lnTo>
                <a:lnTo>
                  <a:pt x="0" y="557192"/>
                </a:lnTo>
                <a:lnTo>
                  <a:pt x="0" y="329067"/>
                </a:lnTo>
                <a:cubicBezTo>
                  <a:pt x="0" y="314314"/>
                  <a:pt x="5755" y="300281"/>
                  <a:pt x="15826" y="290566"/>
                </a:cubicBezTo>
                <a:cubicBezTo>
                  <a:pt x="25537" y="280851"/>
                  <a:pt x="38845" y="274734"/>
                  <a:pt x="53952" y="274734"/>
                </a:cubicBezTo>
                <a:close/>
                <a:moveTo>
                  <a:pt x="197464" y="17463"/>
                </a:moveTo>
                <a:cubicBezTo>
                  <a:pt x="230914" y="17463"/>
                  <a:pt x="261486" y="31496"/>
                  <a:pt x="283786" y="53445"/>
                </a:cubicBezTo>
                <a:cubicBezTo>
                  <a:pt x="306087" y="75394"/>
                  <a:pt x="319395" y="106338"/>
                  <a:pt x="319395" y="140161"/>
                </a:cubicBezTo>
                <a:cubicBezTo>
                  <a:pt x="319395" y="173625"/>
                  <a:pt x="306087" y="204209"/>
                  <a:pt x="283786" y="226518"/>
                </a:cubicBezTo>
                <a:cubicBezTo>
                  <a:pt x="261486" y="248827"/>
                  <a:pt x="230914" y="262140"/>
                  <a:pt x="197464" y="262140"/>
                </a:cubicBezTo>
                <a:cubicBezTo>
                  <a:pt x="163654" y="262140"/>
                  <a:pt x="133081" y="248827"/>
                  <a:pt x="110781" y="226518"/>
                </a:cubicBezTo>
                <a:cubicBezTo>
                  <a:pt x="88841" y="204209"/>
                  <a:pt x="75173" y="173625"/>
                  <a:pt x="75173" y="140161"/>
                </a:cubicBezTo>
                <a:cubicBezTo>
                  <a:pt x="75173" y="106338"/>
                  <a:pt x="88841" y="75394"/>
                  <a:pt x="110781" y="53445"/>
                </a:cubicBezTo>
                <a:cubicBezTo>
                  <a:pt x="133081" y="31496"/>
                  <a:pt x="163654" y="17463"/>
                  <a:pt x="197464" y="17463"/>
                </a:cubicBezTo>
                <a:close/>
                <a:moveTo>
                  <a:pt x="433025" y="0"/>
                </a:moveTo>
                <a:lnTo>
                  <a:pt x="433025" y="66675"/>
                </a:lnTo>
                <a:lnTo>
                  <a:pt x="695330" y="66675"/>
                </a:lnTo>
                <a:lnTo>
                  <a:pt x="714016" y="66675"/>
                </a:lnTo>
                <a:lnTo>
                  <a:pt x="714016" y="85449"/>
                </a:lnTo>
                <a:lnTo>
                  <a:pt x="714016" y="274277"/>
                </a:lnTo>
                <a:lnTo>
                  <a:pt x="676645" y="274277"/>
                </a:lnTo>
                <a:lnTo>
                  <a:pt x="676645" y="104585"/>
                </a:lnTo>
                <a:lnTo>
                  <a:pt x="433025" y="104585"/>
                </a:lnTo>
                <a:lnTo>
                  <a:pt x="433025" y="180614"/>
                </a:lnTo>
                <a:lnTo>
                  <a:pt x="342900" y="90307"/>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Tree>
    <p:extLst>
      <p:ext uri="{BB962C8B-B14F-4D97-AF65-F5344CB8AC3E}">
        <p14:creationId xmlns:p14="http://schemas.microsoft.com/office/powerpoint/2010/main" val="27542200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lternate Process 101">
            <a:extLst>
              <a:ext uri="{FF2B5EF4-FFF2-40B4-BE49-F238E27FC236}">
                <a16:creationId xmlns:a16="http://schemas.microsoft.com/office/drawing/2014/main" id="{BFBCF3AF-5F6E-B54C-8648-13516253BB40}"/>
              </a:ext>
            </a:extLst>
          </p:cNvPr>
          <p:cNvSpPr/>
          <p:nvPr/>
        </p:nvSpPr>
        <p:spPr>
          <a:xfrm>
            <a:off x="16142438" y="11920547"/>
            <a:ext cx="6085287" cy="424581"/>
          </a:xfrm>
          <a:prstGeom prst="flowChartAlternateProcess">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AB68394C-9908-E348-B51A-2A2AE8BAB8B8}"/>
              </a:ext>
            </a:extLst>
          </p:cNvPr>
          <p:cNvSpPr>
            <a:spLocks/>
          </p:cNvSpPr>
          <p:nvPr/>
        </p:nvSpPr>
        <p:spPr bwMode="auto">
          <a:xfrm>
            <a:off x="16338835" y="10317994"/>
            <a:ext cx="96688" cy="175248"/>
          </a:xfrm>
          <a:custGeom>
            <a:avLst/>
            <a:gdLst>
              <a:gd name="T0" fmla="*/ 0 w 32"/>
              <a:gd name="T1" fmla="*/ 23 h 58"/>
              <a:gd name="T2" fmla="*/ 25 w 32"/>
              <a:gd name="T3" fmla="*/ 58 h 58"/>
              <a:gd name="T4" fmla="*/ 32 w 32"/>
              <a:gd name="T5" fmla="*/ 52 h 58"/>
              <a:gd name="T6" fmla="*/ 32 w 32"/>
              <a:gd name="T7" fmla="*/ 0 h 58"/>
              <a:gd name="T8" fmla="*/ 0 w 32"/>
              <a:gd name="T9" fmla="*/ 23 h 58"/>
            </a:gdLst>
            <a:ahLst/>
            <a:cxnLst>
              <a:cxn ang="0">
                <a:pos x="T0" y="T1"/>
              </a:cxn>
              <a:cxn ang="0">
                <a:pos x="T2" y="T3"/>
              </a:cxn>
              <a:cxn ang="0">
                <a:pos x="T4" y="T5"/>
              </a:cxn>
              <a:cxn ang="0">
                <a:pos x="T6" y="T7"/>
              </a:cxn>
              <a:cxn ang="0">
                <a:pos x="T8" y="T9"/>
              </a:cxn>
            </a:cxnLst>
            <a:rect l="0" t="0" r="r" b="b"/>
            <a:pathLst>
              <a:path w="32" h="58">
                <a:moveTo>
                  <a:pt x="0" y="23"/>
                </a:moveTo>
                <a:lnTo>
                  <a:pt x="25" y="58"/>
                </a:lnTo>
                <a:lnTo>
                  <a:pt x="32" y="52"/>
                </a:lnTo>
                <a:lnTo>
                  <a:pt x="32" y="0"/>
                </a:lnTo>
                <a:lnTo>
                  <a:pt x="0" y="23"/>
                </a:lnTo>
                <a:close/>
              </a:path>
            </a:pathLst>
          </a:custGeom>
          <a:solidFill>
            <a:srgbClr val="EF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41" name="Freeform 40">
            <a:extLst>
              <a:ext uri="{FF2B5EF4-FFF2-40B4-BE49-F238E27FC236}">
                <a16:creationId xmlns:a16="http://schemas.microsoft.com/office/drawing/2014/main" id="{A2FF2BCF-D694-D14B-AC79-0FFBCB33561F}"/>
              </a:ext>
            </a:extLst>
          </p:cNvPr>
          <p:cNvSpPr>
            <a:spLocks/>
          </p:cNvSpPr>
          <p:nvPr/>
        </p:nvSpPr>
        <p:spPr bwMode="auto">
          <a:xfrm>
            <a:off x="21934640" y="9390393"/>
            <a:ext cx="99709" cy="175248"/>
          </a:xfrm>
          <a:custGeom>
            <a:avLst/>
            <a:gdLst>
              <a:gd name="T0" fmla="*/ 33 w 33"/>
              <a:gd name="T1" fmla="*/ 34 h 58"/>
              <a:gd name="T2" fmla="*/ 8 w 33"/>
              <a:gd name="T3" fmla="*/ 0 h 58"/>
              <a:gd name="T4" fmla="*/ 0 w 33"/>
              <a:gd name="T5" fmla="*/ 6 h 58"/>
              <a:gd name="T6" fmla="*/ 0 w 33"/>
              <a:gd name="T7" fmla="*/ 58 h 58"/>
              <a:gd name="T8" fmla="*/ 33 w 33"/>
              <a:gd name="T9" fmla="*/ 34 h 58"/>
            </a:gdLst>
            <a:ahLst/>
            <a:cxnLst>
              <a:cxn ang="0">
                <a:pos x="T0" y="T1"/>
              </a:cxn>
              <a:cxn ang="0">
                <a:pos x="T2" y="T3"/>
              </a:cxn>
              <a:cxn ang="0">
                <a:pos x="T4" y="T5"/>
              </a:cxn>
              <a:cxn ang="0">
                <a:pos x="T6" y="T7"/>
              </a:cxn>
              <a:cxn ang="0">
                <a:pos x="T8" y="T9"/>
              </a:cxn>
            </a:cxnLst>
            <a:rect l="0" t="0" r="r" b="b"/>
            <a:pathLst>
              <a:path w="33" h="58">
                <a:moveTo>
                  <a:pt x="33" y="34"/>
                </a:moveTo>
                <a:lnTo>
                  <a:pt x="8" y="0"/>
                </a:lnTo>
                <a:lnTo>
                  <a:pt x="0" y="6"/>
                </a:lnTo>
                <a:lnTo>
                  <a:pt x="0" y="58"/>
                </a:lnTo>
                <a:lnTo>
                  <a:pt x="33" y="34"/>
                </a:lnTo>
                <a:close/>
              </a:path>
            </a:pathLst>
          </a:custGeom>
          <a:solidFill>
            <a:srgbClr val="EFED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42" name="Oval 41">
            <a:extLst>
              <a:ext uri="{FF2B5EF4-FFF2-40B4-BE49-F238E27FC236}">
                <a16:creationId xmlns:a16="http://schemas.microsoft.com/office/drawing/2014/main" id="{82389064-02AB-E746-A181-4C008CFA60BF}"/>
              </a:ext>
            </a:extLst>
          </p:cNvPr>
          <p:cNvSpPr>
            <a:spLocks noChangeArrowheads="1"/>
          </p:cNvSpPr>
          <p:nvPr/>
        </p:nvSpPr>
        <p:spPr bwMode="auto">
          <a:xfrm>
            <a:off x="19088395" y="8163668"/>
            <a:ext cx="193376" cy="193376"/>
          </a:xfrm>
          <a:prstGeom prst="ellipse">
            <a:avLst/>
          </a:pr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43" name="Freeform 42">
            <a:extLst>
              <a:ext uri="{FF2B5EF4-FFF2-40B4-BE49-F238E27FC236}">
                <a16:creationId xmlns:a16="http://schemas.microsoft.com/office/drawing/2014/main" id="{F1BDCA21-EFFA-7147-89E6-4E8710875A56}"/>
              </a:ext>
            </a:extLst>
          </p:cNvPr>
          <p:cNvSpPr>
            <a:spLocks/>
          </p:cNvSpPr>
          <p:nvPr/>
        </p:nvSpPr>
        <p:spPr bwMode="auto">
          <a:xfrm>
            <a:off x="16435523" y="8390281"/>
            <a:ext cx="5499117" cy="3220912"/>
          </a:xfrm>
          <a:custGeom>
            <a:avLst/>
            <a:gdLst>
              <a:gd name="T0" fmla="*/ 1805 w 1820"/>
              <a:gd name="T1" fmla="*/ 0 h 1066"/>
              <a:gd name="T2" fmla="*/ 0 w 1820"/>
              <a:gd name="T3" fmla="*/ 0 h 1066"/>
              <a:gd name="T4" fmla="*/ 0 w 1820"/>
              <a:gd name="T5" fmla="*/ 1065 h 1066"/>
              <a:gd name="T6" fmla="*/ 0 w 1820"/>
              <a:gd name="T7" fmla="*/ 1066 h 1066"/>
              <a:gd name="T8" fmla="*/ 1820 w 1820"/>
              <a:gd name="T9" fmla="*/ 1066 h 1066"/>
              <a:gd name="T10" fmla="*/ 1820 w 1820"/>
              <a:gd name="T11" fmla="*/ 0 h 1066"/>
              <a:gd name="T12" fmla="*/ 1805 w 1820"/>
              <a:gd name="T13" fmla="*/ 0 h 1066"/>
            </a:gdLst>
            <a:ahLst/>
            <a:cxnLst>
              <a:cxn ang="0">
                <a:pos x="T0" y="T1"/>
              </a:cxn>
              <a:cxn ang="0">
                <a:pos x="T2" y="T3"/>
              </a:cxn>
              <a:cxn ang="0">
                <a:pos x="T4" y="T5"/>
              </a:cxn>
              <a:cxn ang="0">
                <a:pos x="T6" y="T7"/>
              </a:cxn>
              <a:cxn ang="0">
                <a:pos x="T8" y="T9"/>
              </a:cxn>
              <a:cxn ang="0">
                <a:pos x="T10" y="T11"/>
              </a:cxn>
              <a:cxn ang="0">
                <a:pos x="T12" y="T13"/>
              </a:cxn>
            </a:cxnLst>
            <a:rect l="0" t="0" r="r" b="b"/>
            <a:pathLst>
              <a:path w="1820" h="1066">
                <a:moveTo>
                  <a:pt x="1805" y="0"/>
                </a:moveTo>
                <a:lnTo>
                  <a:pt x="0" y="0"/>
                </a:lnTo>
                <a:lnTo>
                  <a:pt x="0" y="1065"/>
                </a:lnTo>
                <a:lnTo>
                  <a:pt x="0" y="1066"/>
                </a:lnTo>
                <a:lnTo>
                  <a:pt x="1820" y="1066"/>
                </a:lnTo>
                <a:lnTo>
                  <a:pt x="1820" y="0"/>
                </a:lnTo>
                <a:lnTo>
                  <a:pt x="1805" y="0"/>
                </a:lnTo>
                <a:close/>
              </a:path>
            </a:pathLst>
          </a:custGeom>
          <a:solidFill>
            <a:srgbClr val="7FBF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44" name="Freeform 12">
            <a:extLst>
              <a:ext uri="{FF2B5EF4-FFF2-40B4-BE49-F238E27FC236}">
                <a16:creationId xmlns:a16="http://schemas.microsoft.com/office/drawing/2014/main" id="{6C392169-B546-2E43-8687-2BCF7E820B16}"/>
              </a:ext>
            </a:extLst>
          </p:cNvPr>
          <p:cNvSpPr>
            <a:spLocks/>
          </p:cNvSpPr>
          <p:nvPr/>
        </p:nvSpPr>
        <p:spPr bwMode="auto">
          <a:xfrm>
            <a:off x="19185083" y="12061393"/>
            <a:ext cx="988028" cy="196397"/>
          </a:xfrm>
          <a:custGeom>
            <a:avLst/>
            <a:gdLst>
              <a:gd name="T0" fmla="*/ 570 w 633"/>
              <a:gd name="T1" fmla="*/ 126 h 126"/>
              <a:gd name="T2" fmla="*/ 633 w 633"/>
              <a:gd name="T3" fmla="*/ 63 h 126"/>
              <a:gd name="T4" fmla="*/ 570 w 633"/>
              <a:gd name="T5" fmla="*/ 0 h 126"/>
              <a:gd name="T6" fmla="*/ 0 w 633"/>
              <a:gd name="T7" fmla="*/ 0 h 126"/>
              <a:gd name="T8" fmla="*/ 0 w 633"/>
              <a:gd name="T9" fmla="*/ 126 h 126"/>
              <a:gd name="T10" fmla="*/ 570 w 633"/>
              <a:gd name="T11" fmla="*/ 126 h 126"/>
            </a:gdLst>
            <a:ahLst/>
            <a:cxnLst>
              <a:cxn ang="0">
                <a:pos x="T0" y="T1"/>
              </a:cxn>
              <a:cxn ang="0">
                <a:pos x="T2" y="T3"/>
              </a:cxn>
              <a:cxn ang="0">
                <a:pos x="T4" y="T5"/>
              </a:cxn>
              <a:cxn ang="0">
                <a:pos x="T6" y="T7"/>
              </a:cxn>
              <a:cxn ang="0">
                <a:pos x="T8" y="T9"/>
              </a:cxn>
              <a:cxn ang="0">
                <a:pos x="T10" y="T11"/>
              </a:cxn>
            </a:cxnLst>
            <a:rect l="0" t="0" r="r" b="b"/>
            <a:pathLst>
              <a:path w="633" h="126">
                <a:moveTo>
                  <a:pt x="570" y="126"/>
                </a:moveTo>
                <a:cubicBezTo>
                  <a:pt x="605" y="126"/>
                  <a:pt x="633" y="98"/>
                  <a:pt x="633" y="63"/>
                </a:cubicBezTo>
                <a:cubicBezTo>
                  <a:pt x="633" y="28"/>
                  <a:pt x="605" y="0"/>
                  <a:pt x="570" y="0"/>
                </a:cubicBezTo>
                <a:cubicBezTo>
                  <a:pt x="0" y="0"/>
                  <a:pt x="0" y="0"/>
                  <a:pt x="0" y="0"/>
                </a:cubicBezTo>
                <a:cubicBezTo>
                  <a:pt x="0" y="126"/>
                  <a:pt x="0" y="126"/>
                  <a:pt x="0" y="126"/>
                </a:cubicBezTo>
                <a:lnTo>
                  <a:pt x="570" y="126"/>
                </a:lnTo>
                <a:close/>
              </a:path>
            </a:pathLst>
          </a:custGeom>
          <a:solidFill>
            <a:schemeClr val="bg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47" name="Freeform 34">
            <a:extLst>
              <a:ext uri="{FF2B5EF4-FFF2-40B4-BE49-F238E27FC236}">
                <a16:creationId xmlns:a16="http://schemas.microsoft.com/office/drawing/2014/main" id="{D1D7D225-894C-9848-9DF8-ED4C93458969}"/>
              </a:ext>
            </a:extLst>
          </p:cNvPr>
          <p:cNvSpPr>
            <a:spLocks/>
          </p:cNvSpPr>
          <p:nvPr/>
        </p:nvSpPr>
        <p:spPr bwMode="auto">
          <a:xfrm>
            <a:off x="21168691" y="9541467"/>
            <a:ext cx="758394" cy="2057636"/>
          </a:xfrm>
          <a:custGeom>
            <a:avLst/>
            <a:gdLst>
              <a:gd name="T0" fmla="*/ 740 w 1172"/>
              <a:gd name="T1" fmla="*/ 418 h 1319"/>
              <a:gd name="T2" fmla="*/ 558 w 1172"/>
              <a:gd name="T3" fmla="*/ 417 h 1319"/>
              <a:gd name="T4" fmla="*/ 262 w 1172"/>
              <a:gd name="T5" fmla="*/ 906 h 1319"/>
              <a:gd name="T6" fmla="*/ 265 w 1172"/>
              <a:gd name="T7" fmla="*/ 923 h 1319"/>
              <a:gd name="T8" fmla="*/ 264 w 1172"/>
              <a:gd name="T9" fmla="*/ 923 h 1319"/>
              <a:gd name="T10" fmla="*/ 50 w 1172"/>
              <a:gd name="T11" fmla="*/ 1102 h 1319"/>
              <a:gd name="T12" fmla="*/ 8 w 1172"/>
              <a:gd name="T13" fmla="*/ 1319 h 1319"/>
              <a:gd name="T14" fmla="*/ 388 w 1172"/>
              <a:gd name="T15" fmla="*/ 1216 h 1319"/>
              <a:gd name="T16" fmla="*/ 1172 w 1172"/>
              <a:gd name="T17" fmla="*/ 1002 h 1319"/>
              <a:gd name="T18" fmla="*/ 1172 w 1172"/>
              <a:gd name="T19" fmla="*/ 0 h 1319"/>
              <a:gd name="T20" fmla="*/ 1139 w 1172"/>
              <a:gd name="T21" fmla="*/ 8 h 1319"/>
              <a:gd name="T22" fmla="*/ 740 w 1172"/>
              <a:gd name="T23" fmla="*/ 418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2" h="1319">
                <a:moveTo>
                  <a:pt x="740" y="418"/>
                </a:moveTo>
                <a:cubicBezTo>
                  <a:pt x="683" y="402"/>
                  <a:pt x="621" y="400"/>
                  <a:pt x="558" y="417"/>
                </a:cubicBezTo>
                <a:cubicBezTo>
                  <a:pt x="359" y="472"/>
                  <a:pt x="226" y="691"/>
                  <a:pt x="262" y="906"/>
                </a:cubicBezTo>
                <a:cubicBezTo>
                  <a:pt x="263" y="912"/>
                  <a:pt x="264" y="917"/>
                  <a:pt x="265" y="923"/>
                </a:cubicBezTo>
                <a:cubicBezTo>
                  <a:pt x="264" y="923"/>
                  <a:pt x="264" y="923"/>
                  <a:pt x="264" y="923"/>
                </a:cubicBezTo>
                <a:cubicBezTo>
                  <a:pt x="171" y="949"/>
                  <a:pt x="95" y="1016"/>
                  <a:pt x="50" y="1102"/>
                </a:cubicBezTo>
                <a:cubicBezTo>
                  <a:pt x="16" y="1167"/>
                  <a:pt x="0" y="1243"/>
                  <a:pt x="8" y="1319"/>
                </a:cubicBezTo>
                <a:cubicBezTo>
                  <a:pt x="388" y="1216"/>
                  <a:pt x="388" y="1216"/>
                  <a:pt x="388" y="1216"/>
                </a:cubicBezTo>
                <a:cubicBezTo>
                  <a:pt x="1172" y="1002"/>
                  <a:pt x="1172" y="1002"/>
                  <a:pt x="1172" y="1002"/>
                </a:cubicBezTo>
                <a:cubicBezTo>
                  <a:pt x="1172" y="0"/>
                  <a:pt x="1172" y="0"/>
                  <a:pt x="1172" y="0"/>
                </a:cubicBezTo>
                <a:cubicBezTo>
                  <a:pt x="1161" y="3"/>
                  <a:pt x="1150" y="5"/>
                  <a:pt x="1139" y="8"/>
                </a:cubicBezTo>
                <a:cubicBezTo>
                  <a:pt x="946" y="61"/>
                  <a:pt x="798" y="223"/>
                  <a:pt x="740" y="418"/>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49" name="Freeform 37">
            <a:extLst>
              <a:ext uri="{FF2B5EF4-FFF2-40B4-BE49-F238E27FC236}">
                <a16:creationId xmlns:a16="http://schemas.microsoft.com/office/drawing/2014/main" id="{6577B155-D1F2-474C-B148-251DF0BFB1FF}"/>
              </a:ext>
            </a:extLst>
          </p:cNvPr>
          <p:cNvSpPr>
            <a:spLocks/>
          </p:cNvSpPr>
          <p:nvPr/>
        </p:nvSpPr>
        <p:spPr bwMode="auto">
          <a:xfrm>
            <a:off x="16725587" y="10076272"/>
            <a:ext cx="1905052" cy="1531897"/>
          </a:xfrm>
          <a:custGeom>
            <a:avLst/>
            <a:gdLst>
              <a:gd name="T0" fmla="*/ 1410 w 1486"/>
              <a:gd name="T1" fmla="*/ 779 h 981"/>
              <a:gd name="T2" fmla="*/ 1172 w 1486"/>
              <a:gd name="T3" fmla="*/ 661 h 981"/>
              <a:gd name="T4" fmla="*/ 1171 w 1486"/>
              <a:gd name="T5" fmla="*/ 661 h 981"/>
              <a:gd name="T6" fmla="*/ 1171 w 1486"/>
              <a:gd name="T7" fmla="*/ 644 h 981"/>
              <a:gd name="T8" fmla="*/ 802 w 1486"/>
              <a:gd name="T9" fmla="*/ 245 h 981"/>
              <a:gd name="T10" fmla="*/ 624 w 1486"/>
              <a:gd name="T11" fmla="*/ 295 h 981"/>
              <a:gd name="T12" fmla="*/ 167 w 1486"/>
              <a:gd name="T13" fmla="*/ 0 h 981"/>
              <a:gd name="T14" fmla="*/ 0 w 1486"/>
              <a:gd name="T15" fmla="*/ 30 h 981"/>
              <a:gd name="T16" fmla="*/ 0 w 1486"/>
              <a:gd name="T17" fmla="*/ 981 h 981"/>
              <a:gd name="T18" fmla="*/ 1097 w 1486"/>
              <a:gd name="T19" fmla="*/ 981 h 981"/>
              <a:gd name="T20" fmla="*/ 1486 w 1486"/>
              <a:gd name="T21" fmla="*/ 981 h 981"/>
              <a:gd name="T22" fmla="*/ 1410 w 1486"/>
              <a:gd name="T23" fmla="*/ 779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6" h="981">
                <a:moveTo>
                  <a:pt x="1410" y="779"/>
                </a:moveTo>
                <a:cubicBezTo>
                  <a:pt x="1352" y="707"/>
                  <a:pt x="1267" y="661"/>
                  <a:pt x="1172" y="661"/>
                </a:cubicBezTo>
                <a:cubicBezTo>
                  <a:pt x="1171" y="661"/>
                  <a:pt x="1171" y="661"/>
                  <a:pt x="1171" y="661"/>
                </a:cubicBezTo>
                <a:cubicBezTo>
                  <a:pt x="1171" y="656"/>
                  <a:pt x="1171" y="650"/>
                  <a:pt x="1171" y="644"/>
                </a:cubicBezTo>
                <a:cubicBezTo>
                  <a:pt x="1171" y="424"/>
                  <a:pt x="1006" y="245"/>
                  <a:pt x="802" y="245"/>
                </a:cubicBezTo>
                <a:cubicBezTo>
                  <a:pt x="738" y="245"/>
                  <a:pt x="677" y="263"/>
                  <a:pt x="624" y="295"/>
                </a:cubicBezTo>
                <a:cubicBezTo>
                  <a:pt x="536" y="119"/>
                  <a:pt x="365" y="0"/>
                  <a:pt x="167" y="0"/>
                </a:cubicBezTo>
                <a:cubicBezTo>
                  <a:pt x="109" y="0"/>
                  <a:pt x="52" y="11"/>
                  <a:pt x="0" y="30"/>
                </a:cubicBezTo>
                <a:cubicBezTo>
                  <a:pt x="0" y="981"/>
                  <a:pt x="0" y="981"/>
                  <a:pt x="0" y="981"/>
                </a:cubicBezTo>
                <a:cubicBezTo>
                  <a:pt x="1097" y="981"/>
                  <a:pt x="1097" y="981"/>
                  <a:pt x="1097" y="981"/>
                </a:cubicBezTo>
                <a:cubicBezTo>
                  <a:pt x="1486" y="981"/>
                  <a:pt x="1486" y="981"/>
                  <a:pt x="1486" y="981"/>
                </a:cubicBezTo>
                <a:cubicBezTo>
                  <a:pt x="1482" y="904"/>
                  <a:pt x="1454" y="834"/>
                  <a:pt x="1410" y="7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8" name="Freeform 11">
            <a:extLst>
              <a:ext uri="{FF2B5EF4-FFF2-40B4-BE49-F238E27FC236}">
                <a16:creationId xmlns:a16="http://schemas.microsoft.com/office/drawing/2014/main" id="{15D11C76-593B-984F-817D-E466A431D9B9}"/>
              </a:ext>
            </a:extLst>
          </p:cNvPr>
          <p:cNvSpPr>
            <a:spLocks/>
          </p:cNvSpPr>
          <p:nvPr/>
        </p:nvSpPr>
        <p:spPr bwMode="auto">
          <a:xfrm>
            <a:off x="18197052" y="12061393"/>
            <a:ext cx="988028" cy="196397"/>
          </a:xfrm>
          <a:custGeom>
            <a:avLst/>
            <a:gdLst>
              <a:gd name="T0" fmla="*/ 0 w 633"/>
              <a:gd name="T1" fmla="*/ 63 h 126"/>
              <a:gd name="T2" fmla="*/ 63 w 633"/>
              <a:gd name="T3" fmla="*/ 126 h 126"/>
              <a:gd name="T4" fmla="*/ 633 w 633"/>
              <a:gd name="T5" fmla="*/ 126 h 126"/>
              <a:gd name="T6" fmla="*/ 633 w 633"/>
              <a:gd name="T7" fmla="*/ 0 h 126"/>
              <a:gd name="T8" fmla="*/ 63 w 633"/>
              <a:gd name="T9" fmla="*/ 0 h 126"/>
              <a:gd name="T10" fmla="*/ 0 w 633"/>
              <a:gd name="T11" fmla="*/ 63 h 126"/>
            </a:gdLst>
            <a:ahLst/>
            <a:cxnLst>
              <a:cxn ang="0">
                <a:pos x="T0" y="T1"/>
              </a:cxn>
              <a:cxn ang="0">
                <a:pos x="T2" y="T3"/>
              </a:cxn>
              <a:cxn ang="0">
                <a:pos x="T4" y="T5"/>
              </a:cxn>
              <a:cxn ang="0">
                <a:pos x="T6" y="T7"/>
              </a:cxn>
              <a:cxn ang="0">
                <a:pos x="T8" y="T9"/>
              </a:cxn>
              <a:cxn ang="0">
                <a:pos x="T10" y="T11"/>
              </a:cxn>
            </a:cxnLst>
            <a:rect l="0" t="0" r="r" b="b"/>
            <a:pathLst>
              <a:path w="633" h="126">
                <a:moveTo>
                  <a:pt x="0" y="63"/>
                </a:moveTo>
                <a:cubicBezTo>
                  <a:pt x="0" y="98"/>
                  <a:pt x="28" y="126"/>
                  <a:pt x="63" y="126"/>
                </a:cubicBezTo>
                <a:cubicBezTo>
                  <a:pt x="633" y="126"/>
                  <a:pt x="633" y="126"/>
                  <a:pt x="633" y="126"/>
                </a:cubicBezTo>
                <a:cubicBezTo>
                  <a:pt x="633" y="0"/>
                  <a:pt x="633" y="0"/>
                  <a:pt x="633" y="0"/>
                </a:cubicBezTo>
                <a:cubicBezTo>
                  <a:pt x="63" y="0"/>
                  <a:pt x="63" y="0"/>
                  <a:pt x="63" y="0"/>
                </a:cubicBezTo>
                <a:cubicBezTo>
                  <a:pt x="28" y="0"/>
                  <a:pt x="0" y="28"/>
                  <a:pt x="0" y="63"/>
                </a:cubicBezTo>
                <a:close/>
              </a:path>
            </a:pathLst>
          </a:custGeom>
          <a:solidFill>
            <a:schemeClr val="bg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1" name="Freeform 16">
            <a:extLst>
              <a:ext uri="{FF2B5EF4-FFF2-40B4-BE49-F238E27FC236}">
                <a16:creationId xmlns:a16="http://schemas.microsoft.com/office/drawing/2014/main" id="{5A8A5934-F824-3A42-B5D5-FD6739ADBDC6}"/>
              </a:ext>
            </a:extLst>
          </p:cNvPr>
          <p:cNvSpPr>
            <a:spLocks/>
          </p:cNvSpPr>
          <p:nvPr/>
        </p:nvSpPr>
        <p:spPr bwMode="auto">
          <a:xfrm>
            <a:off x="18260505" y="7011790"/>
            <a:ext cx="1912605" cy="4616842"/>
          </a:xfrm>
          <a:custGeom>
            <a:avLst/>
            <a:gdLst>
              <a:gd name="T0" fmla="*/ 326 w 524"/>
              <a:gd name="T1" fmla="*/ 17 h 2961"/>
              <a:gd name="T2" fmla="*/ 249 w 524"/>
              <a:gd name="T3" fmla="*/ 27 h 2961"/>
              <a:gd name="T4" fmla="*/ 249 w 524"/>
              <a:gd name="T5" fmla="*/ 16 h 2961"/>
              <a:gd name="T6" fmla="*/ 178 w 524"/>
              <a:gd name="T7" fmla="*/ 0 h 2961"/>
              <a:gd name="T8" fmla="*/ 0 w 524"/>
              <a:gd name="T9" fmla="*/ 2858 h 2961"/>
              <a:gd name="T10" fmla="*/ 14 w 524"/>
              <a:gd name="T11" fmla="*/ 2941 h 2961"/>
              <a:gd name="T12" fmla="*/ 230 w 524"/>
              <a:gd name="T13" fmla="*/ 2961 h 2961"/>
              <a:gd name="T14" fmla="*/ 269 w 524"/>
              <a:gd name="T15" fmla="*/ 2951 h 2961"/>
              <a:gd name="T16" fmla="*/ 477 w 524"/>
              <a:gd name="T17" fmla="*/ 2954 h 2961"/>
              <a:gd name="T18" fmla="*/ 524 w 524"/>
              <a:gd name="T19" fmla="*/ 2943 h 2961"/>
              <a:gd name="T20" fmla="*/ 326 w 524"/>
              <a:gd name="T21" fmla="*/ 17 h 29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4" h="2961">
                <a:moveTo>
                  <a:pt x="326" y="17"/>
                </a:moveTo>
                <a:cubicBezTo>
                  <a:pt x="249" y="27"/>
                  <a:pt x="249" y="27"/>
                  <a:pt x="249" y="27"/>
                </a:cubicBezTo>
                <a:cubicBezTo>
                  <a:pt x="249" y="16"/>
                  <a:pt x="249" y="16"/>
                  <a:pt x="249" y="16"/>
                </a:cubicBezTo>
                <a:cubicBezTo>
                  <a:pt x="178" y="0"/>
                  <a:pt x="178" y="0"/>
                  <a:pt x="178" y="0"/>
                </a:cubicBezTo>
                <a:cubicBezTo>
                  <a:pt x="178" y="0"/>
                  <a:pt x="296" y="2479"/>
                  <a:pt x="0" y="2858"/>
                </a:cubicBezTo>
                <a:cubicBezTo>
                  <a:pt x="14" y="2941"/>
                  <a:pt x="14" y="2941"/>
                  <a:pt x="14" y="2941"/>
                </a:cubicBezTo>
                <a:cubicBezTo>
                  <a:pt x="230" y="2961"/>
                  <a:pt x="230" y="2961"/>
                  <a:pt x="230" y="2961"/>
                </a:cubicBezTo>
                <a:cubicBezTo>
                  <a:pt x="269" y="2951"/>
                  <a:pt x="269" y="2951"/>
                  <a:pt x="269" y="2951"/>
                </a:cubicBezTo>
                <a:cubicBezTo>
                  <a:pt x="477" y="2954"/>
                  <a:pt x="477" y="2954"/>
                  <a:pt x="477" y="2954"/>
                </a:cubicBezTo>
                <a:cubicBezTo>
                  <a:pt x="524" y="2943"/>
                  <a:pt x="524" y="2943"/>
                  <a:pt x="524" y="2943"/>
                </a:cubicBezTo>
                <a:cubicBezTo>
                  <a:pt x="228" y="2563"/>
                  <a:pt x="326" y="17"/>
                  <a:pt x="326" y="1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12" name="Freeform 17">
            <a:extLst>
              <a:ext uri="{FF2B5EF4-FFF2-40B4-BE49-F238E27FC236}">
                <a16:creationId xmlns:a16="http://schemas.microsoft.com/office/drawing/2014/main" id="{148209DA-1932-3B43-B776-3EAD4ADAA5A5}"/>
              </a:ext>
            </a:extLst>
          </p:cNvPr>
          <p:cNvSpPr>
            <a:spLocks/>
          </p:cNvSpPr>
          <p:nvPr/>
        </p:nvSpPr>
        <p:spPr bwMode="auto">
          <a:xfrm>
            <a:off x="18653299" y="6075817"/>
            <a:ext cx="1069610" cy="1652756"/>
          </a:xfrm>
          <a:custGeom>
            <a:avLst/>
            <a:gdLst>
              <a:gd name="T0" fmla="*/ 683 w 683"/>
              <a:gd name="T1" fmla="*/ 307 h 1059"/>
              <a:gd name="T2" fmla="*/ 341 w 683"/>
              <a:gd name="T3" fmla="*/ 1059 h 1059"/>
              <a:gd name="T4" fmla="*/ 0 w 683"/>
              <a:gd name="T5" fmla="*/ 307 h 1059"/>
              <a:gd name="T6" fmla="*/ 341 w 683"/>
              <a:gd name="T7" fmla="*/ 0 h 1059"/>
              <a:gd name="T8" fmla="*/ 683 w 683"/>
              <a:gd name="T9" fmla="*/ 307 h 1059"/>
            </a:gdLst>
            <a:ahLst/>
            <a:cxnLst>
              <a:cxn ang="0">
                <a:pos x="T0" y="T1"/>
              </a:cxn>
              <a:cxn ang="0">
                <a:pos x="T2" y="T3"/>
              </a:cxn>
              <a:cxn ang="0">
                <a:pos x="T4" y="T5"/>
              </a:cxn>
              <a:cxn ang="0">
                <a:pos x="T6" y="T7"/>
              </a:cxn>
              <a:cxn ang="0">
                <a:pos x="T8" y="T9"/>
              </a:cxn>
            </a:cxnLst>
            <a:rect l="0" t="0" r="r" b="b"/>
            <a:pathLst>
              <a:path w="683" h="1059">
                <a:moveTo>
                  <a:pt x="683" y="307"/>
                </a:moveTo>
                <a:cubicBezTo>
                  <a:pt x="683" y="548"/>
                  <a:pt x="341" y="1059"/>
                  <a:pt x="341" y="1059"/>
                </a:cubicBezTo>
                <a:cubicBezTo>
                  <a:pt x="341" y="1059"/>
                  <a:pt x="0" y="548"/>
                  <a:pt x="0" y="307"/>
                </a:cubicBezTo>
                <a:cubicBezTo>
                  <a:pt x="0" y="66"/>
                  <a:pt x="153" y="0"/>
                  <a:pt x="341" y="0"/>
                </a:cubicBezTo>
                <a:cubicBezTo>
                  <a:pt x="530" y="0"/>
                  <a:pt x="683" y="66"/>
                  <a:pt x="683" y="307"/>
                </a:cubicBez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3" name="Freeform 18">
            <a:extLst>
              <a:ext uri="{FF2B5EF4-FFF2-40B4-BE49-F238E27FC236}">
                <a16:creationId xmlns:a16="http://schemas.microsoft.com/office/drawing/2014/main" id="{EE0CBA8A-DC54-E346-B27C-1AAD33C3BBAC}"/>
              </a:ext>
            </a:extLst>
          </p:cNvPr>
          <p:cNvSpPr>
            <a:spLocks/>
          </p:cNvSpPr>
          <p:nvPr/>
        </p:nvSpPr>
        <p:spPr bwMode="auto">
          <a:xfrm>
            <a:off x="18819480" y="6151353"/>
            <a:ext cx="737245" cy="1066587"/>
          </a:xfrm>
          <a:custGeom>
            <a:avLst/>
            <a:gdLst>
              <a:gd name="T0" fmla="*/ 472 w 472"/>
              <a:gd name="T1" fmla="*/ 212 h 789"/>
              <a:gd name="T2" fmla="*/ 236 w 472"/>
              <a:gd name="T3" fmla="*/ 789 h 789"/>
              <a:gd name="T4" fmla="*/ 0 w 472"/>
              <a:gd name="T5" fmla="*/ 212 h 789"/>
              <a:gd name="T6" fmla="*/ 236 w 472"/>
              <a:gd name="T7" fmla="*/ 0 h 789"/>
              <a:gd name="T8" fmla="*/ 472 w 472"/>
              <a:gd name="T9" fmla="*/ 212 h 789"/>
            </a:gdLst>
            <a:ahLst/>
            <a:cxnLst>
              <a:cxn ang="0">
                <a:pos x="T0" y="T1"/>
              </a:cxn>
              <a:cxn ang="0">
                <a:pos x="T2" y="T3"/>
              </a:cxn>
              <a:cxn ang="0">
                <a:pos x="T4" y="T5"/>
              </a:cxn>
              <a:cxn ang="0">
                <a:pos x="T6" y="T7"/>
              </a:cxn>
              <a:cxn ang="0">
                <a:pos x="T8" y="T9"/>
              </a:cxn>
            </a:cxnLst>
            <a:rect l="0" t="0" r="r" b="b"/>
            <a:pathLst>
              <a:path w="472" h="789">
                <a:moveTo>
                  <a:pt x="472" y="212"/>
                </a:moveTo>
                <a:cubicBezTo>
                  <a:pt x="472" y="379"/>
                  <a:pt x="236" y="789"/>
                  <a:pt x="236" y="789"/>
                </a:cubicBezTo>
                <a:cubicBezTo>
                  <a:pt x="236" y="789"/>
                  <a:pt x="0" y="379"/>
                  <a:pt x="0" y="212"/>
                </a:cubicBezTo>
                <a:cubicBezTo>
                  <a:pt x="0" y="46"/>
                  <a:pt x="106" y="0"/>
                  <a:pt x="236" y="0"/>
                </a:cubicBezTo>
                <a:cubicBezTo>
                  <a:pt x="367" y="0"/>
                  <a:pt x="472" y="46"/>
                  <a:pt x="472" y="212"/>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17" name="Freeform 22">
            <a:extLst>
              <a:ext uri="{FF2B5EF4-FFF2-40B4-BE49-F238E27FC236}">
                <a16:creationId xmlns:a16="http://schemas.microsoft.com/office/drawing/2014/main" id="{250CCAF5-A150-874E-843F-DE0B9B7DEE0E}"/>
              </a:ext>
            </a:extLst>
          </p:cNvPr>
          <p:cNvSpPr>
            <a:spLocks/>
          </p:cNvSpPr>
          <p:nvPr/>
        </p:nvSpPr>
        <p:spPr bwMode="auto">
          <a:xfrm>
            <a:off x="19167154" y="3453161"/>
            <a:ext cx="818824" cy="2628699"/>
          </a:xfrm>
          <a:custGeom>
            <a:avLst/>
            <a:gdLst>
              <a:gd name="T0" fmla="*/ 523 w 523"/>
              <a:gd name="T1" fmla="*/ 606 h 1686"/>
              <a:gd name="T2" fmla="*/ 430 w 523"/>
              <a:gd name="T3" fmla="*/ 0 h 1686"/>
              <a:gd name="T4" fmla="*/ 0 w 523"/>
              <a:gd name="T5" fmla="*/ 0 h 1686"/>
              <a:gd name="T6" fmla="*/ 0 w 523"/>
              <a:gd name="T7" fmla="*/ 183 h 1686"/>
              <a:gd name="T8" fmla="*/ 288 w 523"/>
              <a:gd name="T9" fmla="*/ 471 h 1686"/>
              <a:gd name="T10" fmla="*/ 0 w 523"/>
              <a:gd name="T11" fmla="*/ 760 h 1686"/>
              <a:gd name="T12" fmla="*/ 0 w 523"/>
              <a:gd name="T13" fmla="*/ 1686 h 1686"/>
              <a:gd name="T14" fmla="*/ 282 w 523"/>
              <a:gd name="T15" fmla="*/ 1686 h 1686"/>
              <a:gd name="T16" fmla="*/ 523 w 523"/>
              <a:gd name="T17" fmla="*/ 606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3" h="1686">
                <a:moveTo>
                  <a:pt x="523" y="606"/>
                </a:moveTo>
                <a:cubicBezTo>
                  <a:pt x="523" y="387"/>
                  <a:pt x="486" y="181"/>
                  <a:pt x="430" y="0"/>
                </a:cubicBezTo>
                <a:cubicBezTo>
                  <a:pt x="0" y="0"/>
                  <a:pt x="0" y="0"/>
                  <a:pt x="0" y="0"/>
                </a:cubicBezTo>
                <a:cubicBezTo>
                  <a:pt x="0" y="183"/>
                  <a:pt x="0" y="183"/>
                  <a:pt x="0" y="183"/>
                </a:cubicBezTo>
                <a:cubicBezTo>
                  <a:pt x="159" y="183"/>
                  <a:pt x="288" y="312"/>
                  <a:pt x="288" y="471"/>
                </a:cubicBezTo>
                <a:cubicBezTo>
                  <a:pt x="288" y="631"/>
                  <a:pt x="159" y="760"/>
                  <a:pt x="0" y="760"/>
                </a:cubicBezTo>
                <a:cubicBezTo>
                  <a:pt x="0" y="1686"/>
                  <a:pt x="0" y="1686"/>
                  <a:pt x="0" y="1686"/>
                </a:cubicBezTo>
                <a:cubicBezTo>
                  <a:pt x="282" y="1686"/>
                  <a:pt x="282" y="1686"/>
                  <a:pt x="282" y="1686"/>
                </a:cubicBezTo>
                <a:cubicBezTo>
                  <a:pt x="427" y="1458"/>
                  <a:pt x="523" y="1060"/>
                  <a:pt x="523" y="606"/>
                </a:cubicBez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8" name="Freeform 23">
            <a:extLst>
              <a:ext uri="{FF2B5EF4-FFF2-40B4-BE49-F238E27FC236}">
                <a16:creationId xmlns:a16="http://schemas.microsoft.com/office/drawing/2014/main" id="{149CEE2E-1E60-3941-A950-89975BC6204A}"/>
              </a:ext>
            </a:extLst>
          </p:cNvPr>
          <p:cNvSpPr>
            <a:spLocks/>
          </p:cNvSpPr>
          <p:nvPr/>
        </p:nvSpPr>
        <p:spPr bwMode="auto">
          <a:xfrm>
            <a:off x="18369278" y="3453161"/>
            <a:ext cx="815802" cy="2628699"/>
          </a:xfrm>
          <a:custGeom>
            <a:avLst/>
            <a:gdLst>
              <a:gd name="T0" fmla="*/ 234 w 522"/>
              <a:gd name="T1" fmla="*/ 471 h 1686"/>
              <a:gd name="T2" fmla="*/ 522 w 522"/>
              <a:gd name="T3" fmla="*/ 183 h 1686"/>
              <a:gd name="T4" fmla="*/ 522 w 522"/>
              <a:gd name="T5" fmla="*/ 0 h 1686"/>
              <a:gd name="T6" fmla="*/ 92 w 522"/>
              <a:gd name="T7" fmla="*/ 0 h 1686"/>
              <a:gd name="T8" fmla="*/ 0 w 522"/>
              <a:gd name="T9" fmla="*/ 606 h 1686"/>
              <a:gd name="T10" fmla="*/ 241 w 522"/>
              <a:gd name="T11" fmla="*/ 1686 h 1686"/>
              <a:gd name="T12" fmla="*/ 522 w 522"/>
              <a:gd name="T13" fmla="*/ 1686 h 1686"/>
              <a:gd name="T14" fmla="*/ 522 w 522"/>
              <a:gd name="T15" fmla="*/ 760 h 1686"/>
              <a:gd name="T16" fmla="*/ 234 w 522"/>
              <a:gd name="T17" fmla="*/ 471 h 16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1686">
                <a:moveTo>
                  <a:pt x="234" y="471"/>
                </a:moveTo>
                <a:cubicBezTo>
                  <a:pt x="234" y="312"/>
                  <a:pt x="363" y="183"/>
                  <a:pt x="522" y="183"/>
                </a:cubicBezTo>
                <a:cubicBezTo>
                  <a:pt x="522" y="0"/>
                  <a:pt x="522" y="0"/>
                  <a:pt x="522" y="0"/>
                </a:cubicBezTo>
                <a:cubicBezTo>
                  <a:pt x="92" y="0"/>
                  <a:pt x="92" y="0"/>
                  <a:pt x="92" y="0"/>
                </a:cubicBezTo>
                <a:cubicBezTo>
                  <a:pt x="37" y="181"/>
                  <a:pt x="0" y="387"/>
                  <a:pt x="0" y="606"/>
                </a:cubicBezTo>
                <a:cubicBezTo>
                  <a:pt x="0" y="1060"/>
                  <a:pt x="96" y="1458"/>
                  <a:pt x="241" y="1686"/>
                </a:cubicBezTo>
                <a:cubicBezTo>
                  <a:pt x="522" y="1686"/>
                  <a:pt x="522" y="1686"/>
                  <a:pt x="522" y="1686"/>
                </a:cubicBezTo>
                <a:cubicBezTo>
                  <a:pt x="522" y="760"/>
                  <a:pt x="522" y="760"/>
                  <a:pt x="522" y="760"/>
                </a:cubicBezTo>
                <a:cubicBezTo>
                  <a:pt x="363" y="760"/>
                  <a:pt x="234" y="631"/>
                  <a:pt x="234" y="47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19" name="Freeform 24">
            <a:extLst>
              <a:ext uri="{FF2B5EF4-FFF2-40B4-BE49-F238E27FC236}">
                <a16:creationId xmlns:a16="http://schemas.microsoft.com/office/drawing/2014/main" id="{1B8965D1-E280-874D-92C3-FF3298C83151}"/>
              </a:ext>
            </a:extLst>
          </p:cNvPr>
          <p:cNvSpPr>
            <a:spLocks/>
          </p:cNvSpPr>
          <p:nvPr/>
        </p:nvSpPr>
        <p:spPr bwMode="auto">
          <a:xfrm>
            <a:off x="18731859" y="6084881"/>
            <a:ext cx="453224" cy="135966"/>
          </a:xfrm>
          <a:custGeom>
            <a:avLst/>
            <a:gdLst>
              <a:gd name="T0" fmla="*/ 14 w 291"/>
              <a:gd name="T1" fmla="*/ 0 h 88"/>
              <a:gd name="T2" fmla="*/ 0 w 291"/>
              <a:gd name="T3" fmla="*/ 13 h 88"/>
              <a:gd name="T4" fmla="*/ 0 w 291"/>
              <a:gd name="T5" fmla="*/ 74 h 88"/>
              <a:gd name="T6" fmla="*/ 14 w 291"/>
              <a:gd name="T7" fmla="*/ 88 h 88"/>
              <a:gd name="T8" fmla="*/ 291 w 291"/>
              <a:gd name="T9" fmla="*/ 88 h 88"/>
              <a:gd name="T10" fmla="*/ 291 w 291"/>
              <a:gd name="T11" fmla="*/ 0 h 88"/>
              <a:gd name="T12" fmla="*/ 14 w 291"/>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91" h="88">
                <a:moveTo>
                  <a:pt x="14" y="0"/>
                </a:moveTo>
                <a:cubicBezTo>
                  <a:pt x="6" y="0"/>
                  <a:pt x="0" y="6"/>
                  <a:pt x="0" y="13"/>
                </a:cubicBezTo>
                <a:cubicBezTo>
                  <a:pt x="0" y="74"/>
                  <a:pt x="0" y="74"/>
                  <a:pt x="0" y="74"/>
                </a:cubicBezTo>
                <a:cubicBezTo>
                  <a:pt x="0" y="82"/>
                  <a:pt x="6" y="88"/>
                  <a:pt x="14" y="88"/>
                </a:cubicBezTo>
                <a:cubicBezTo>
                  <a:pt x="291" y="88"/>
                  <a:pt x="291" y="88"/>
                  <a:pt x="291" y="88"/>
                </a:cubicBezTo>
                <a:cubicBezTo>
                  <a:pt x="291" y="0"/>
                  <a:pt x="291" y="0"/>
                  <a:pt x="291" y="0"/>
                </a:cubicBezTo>
                <a:lnTo>
                  <a:pt x="14" y="0"/>
                </a:ln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20" name="Freeform 25">
            <a:extLst>
              <a:ext uri="{FF2B5EF4-FFF2-40B4-BE49-F238E27FC236}">
                <a16:creationId xmlns:a16="http://schemas.microsoft.com/office/drawing/2014/main" id="{3C2D3D5E-ABEB-1F48-B731-70D3D9AC9ECF}"/>
              </a:ext>
            </a:extLst>
          </p:cNvPr>
          <p:cNvSpPr>
            <a:spLocks/>
          </p:cNvSpPr>
          <p:nvPr/>
        </p:nvSpPr>
        <p:spPr bwMode="auto">
          <a:xfrm>
            <a:off x="19185083" y="6084881"/>
            <a:ext cx="456245" cy="135966"/>
          </a:xfrm>
          <a:custGeom>
            <a:avLst/>
            <a:gdLst>
              <a:gd name="T0" fmla="*/ 277 w 291"/>
              <a:gd name="T1" fmla="*/ 0 h 88"/>
              <a:gd name="T2" fmla="*/ 0 w 291"/>
              <a:gd name="T3" fmla="*/ 0 h 88"/>
              <a:gd name="T4" fmla="*/ 0 w 291"/>
              <a:gd name="T5" fmla="*/ 88 h 88"/>
              <a:gd name="T6" fmla="*/ 277 w 291"/>
              <a:gd name="T7" fmla="*/ 88 h 88"/>
              <a:gd name="T8" fmla="*/ 291 w 291"/>
              <a:gd name="T9" fmla="*/ 74 h 88"/>
              <a:gd name="T10" fmla="*/ 291 w 291"/>
              <a:gd name="T11" fmla="*/ 13 h 88"/>
              <a:gd name="T12" fmla="*/ 277 w 291"/>
              <a:gd name="T13" fmla="*/ 0 h 88"/>
            </a:gdLst>
            <a:ahLst/>
            <a:cxnLst>
              <a:cxn ang="0">
                <a:pos x="T0" y="T1"/>
              </a:cxn>
              <a:cxn ang="0">
                <a:pos x="T2" y="T3"/>
              </a:cxn>
              <a:cxn ang="0">
                <a:pos x="T4" y="T5"/>
              </a:cxn>
              <a:cxn ang="0">
                <a:pos x="T6" y="T7"/>
              </a:cxn>
              <a:cxn ang="0">
                <a:pos x="T8" y="T9"/>
              </a:cxn>
              <a:cxn ang="0">
                <a:pos x="T10" y="T11"/>
              </a:cxn>
              <a:cxn ang="0">
                <a:pos x="T12" y="T13"/>
              </a:cxn>
            </a:cxnLst>
            <a:rect l="0" t="0" r="r" b="b"/>
            <a:pathLst>
              <a:path w="291" h="88">
                <a:moveTo>
                  <a:pt x="277" y="0"/>
                </a:moveTo>
                <a:cubicBezTo>
                  <a:pt x="0" y="0"/>
                  <a:pt x="0" y="0"/>
                  <a:pt x="0" y="0"/>
                </a:cubicBezTo>
                <a:cubicBezTo>
                  <a:pt x="0" y="88"/>
                  <a:pt x="0" y="88"/>
                  <a:pt x="0" y="88"/>
                </a:cubicBezTo>
                <a:cubicBezTo>
                  <a:pt x="277" y="88"/>
                  <a:pt x="277" y="88"/>
                  <a:pt x="277" y="88"/>
                </a:cubicBezTo>
                <a:cubicBezTo>
                  <a:pt x="285" y="88"/>
                  <a:pt x="291" y="82"/>
                  <a:pt x="291" y="74"/>
                </a:cubicBezTo>
                <a:cubicBezTo>
                  <a:pt x="291" y="13"/>
                  <a:pt x="291" y="13"/>
                  <a:pt x="291" y="13"/>
                </a:cubicBezTo>
                <a:cubicBezTo>
                  <a:pt x="291" y="6"/>
                  <a:pt x="285" y="0"/>
                  <a:pt x="277" y="0"/>
                </a:cubicBezTo>
                <a:close/>
              </a:path>
            </a:pathLst>
          </a:custGeom>
          <a:solidFill>
            <a:schemeClr val="accent2"/>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26" name="Freeform 31">
            <a:extLst>
              <a:ext uri="{FF2B5EF4-FFF2-40B4-BE49-F238E27FC236}">
                <a16:creationId xmlns:a16="http://schemas.microsoft.com/office/drawing/2014/main" id="{2570DEF3-40E4-244C-ADCA-76909493A8BB}"/>
              </a:ext>
            </a:extLst>
          </p:cNvPr>
          <p:cNvSpPr>
            <a:spLocks/>
          </p:cNvSpPr>
          <p:nvPr/>
        </p:nvSpPr>
        <p:spPr bwMode="auto">
          <a:xfrm>
            <a:off x="18514310" y="1575186"/>
            <a:ext cx="670773" cy="1877975"/>
          </a:xfrm>
          <a:custGeom>
            <a:avLst/>
            <a:gdLst>
              <a:gd name="T0" fmla="*/ 430 w 430"/>
              <a:gd name="T1" fmla="*/ 0 h 676"/>
              <a:gd name="T2" fmla="*/ 0 w 430"/>
              <a:gd name="T3" fmla="*/ 676 h 676"/>
              <a:gd name="T4" fmla="*/ 430 w 430"/>
              <a:gd name="T5" fmla="*/ 676 h 676"/>
              <a:gd name="T6" fmla="*/ 430 w 430"/>
              <a:gd name="T7" fmla="*/ 0 h 676"/>
              <a:gd name="connsiteX0" fmla="*/ 10000 w 10000"/>
              <a:gd name="connsiteY0" fmla="*/ 0 h 10000"/>
              <a:gd name="connsiteX1" fmla="*/ 0 w 10000"/>
              <a:gd name="connsiteY1" fmla="*/ 10000 h 10000"/>
              <a:gd name="connsiteX2" fmla="*/ 10000 w 10000"/>
              <a:gd name="connsiteY2" fmla="*/ 10000 h 10000"/>
              <a:gd name="connsiteX3" fmla="*/ 1000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10000" y="0"/>
                </a:moveTo>
                <a:cubicBezTo>
                  <a:pt x="8193" y="727"/>
                  <a:pt x="2860" y="4053"/>
                  <a:pt x="0" y="10000"/>
                </a:cubicBezTo>
                <a:lnTo>
                  <a:pt x="10000" y="10000"/>
                </a:lnTo>
                <a:lnTo>
                  <a:pt x="1000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29" name="Freeform 36">
            <a:extLst>
              <a:ext uri="{FF2B5EF4-FFF2-40B4-BE49-F238E27FC236}">
                <a16:creationId xmlns:a16="http://schemas.microsoft.com/office/drawing/2014/main" id="{3C825AB3-B1F2-4545-96C6-802B5FFAE9C2}"/>
              </a:ext>
            </a:extLst>
          </p:cNvPr>
          <p:cNvSpPr>
            <a:spLocks/>
          </p:cNvSpPr>
          <p:nvPr/>
        </p:nvSpPr>
        <p:spPr bwMode="auto">
          <a:xfrm>
            <a:off x="17817076" y="11221419"/>
            <a:ext cx="1631607" cy="441138"/>
          </a:xfrm>
          <a:custGeom>
            <a:avLst/>
            <a:gdLst>
              <a:gd name="T0" fmla="*/ 938 w 1046"/>
              <a:gd name="T1" fmla="*/ 164 h 282"/>
              <a:gd name="T2" fmla="*/ 759 w 1046"/>
              <a:gd name="T3" fmla="*/ 63 h 282"/>
              <a:gd name="T4" fmla="*/ 258 w 1046"/>
              <a:gd name="T5" fmla="*/ 202 h 282"/>
              <a:gd name="T6" fmla="*/ 96 w 1046"/>
              <a:gd name="T7" fmla="*/ 97 h 282"/>
              <a:gd name="T8" fmla="*/ 0 w 1046"/>
              <a:gd name="T9" fmla="*/ 80 h 282"/>
              <a:gd name="T10" fmla="*/ 76 w 1046"/>
              <a:gd name="T11" fmla="*/ 282 h 282"/>
              <a:gd name="T12" fmla="*/ 712 w 1046"/>
              <a:gd name="T13" fmla="*/ 282 h 282"/>
              <a:gd name="T14" fmla="*/ 1046 w 1046"/>
              <a:gd name="T15" fmla="*/ 282 h 282"/>
              <a:gd name="T16" fmla="*/ 938 w 1046"/>
              <a:gd name="T17" fmla="*/ 164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282">
                <a:moveTo>
                  <a:pt x="938" y="164"/>
                </a:moveTo>
                <a:cubicBezTo>
                  <a:pt x="885" y="120"/>
                  <a:pt x="825" y="85"/>
                  <a:pt x="759" y="63"/>
                </a:cubicBezTo>
                <a:cubicBezTo>
                  <a:pt x="567" y="0"/>
                  <a:pt x="378" y="60"/>
                  <a:pt x="258" y="202"/>
                </a:cubicBezTo>
                <a:cubicBezTo>
                  <a:pt x="213" y="155"/>
                  <a:pt x="158" y="118"/>
                  <a:pt x="96" y="97"/>
                </a:cubicBezTo>
                <a:cubicBezTo>
                  <a:pt x="64" y="87"/>
                  <a:pt x="32" y="81"/>
                  <a:pt x="0" y="80"/>
                </a:cubicBezTo>
                <a:cubicBezTo>
                  <a:pt x="44" y="135"/>
                  <a:pt x="72" y="205"/>
                  <a:pt x="76" y="282"/>
                </a:cubicBezTo>
                <a:cubicBezTo>
                  <a:pt x="712" y="282"/>
                  <a:pt x="712" y="282"/>
                  <a:pt x="712" y="282"/>
                </a:cubicBezTo>
                <a:cubicBezTo>
                  <a:pt x="1046" y="282"/>
                  <a:pt x="1046" y="282"/>
                  <a:pt x="1046" y="282"/>
                </a:cubicBezTo>
                <a:cubicBezTo>
                  <a:pt x="1015" y="238"/>
                  <a:pt x="979" y="198"/>
                  <a:pt x="938" y="164"/>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52" name="Donut 51">
            <a:extLst>
              <a:ext uri="{FF2B5EF4-FFF2-40B4-BE49-F238E27FC236}">
                <a16:creationId xmlns:a16="http://schemas.microsoft.com/office/drawing/2014/main" id="{B94E63E3-01DC-A74D-BE36-F726C4E25461}"/>
              </a:ext>
            </a:extLst>
          </p:cNvPr>
          <p:cNvSpPr/>
          <p:nvPr/>
        </p:nvSpPr>
        <p:spPr>
          <a:xfrm>
            <a:off x="7421907" y="9295524"/>
            <a:ext cx="2441448" cy="2445028"/>
          </a:xfrm>
          <a:prstGeom prst="donut">
            <a:avLst/>
          </a:prstGeom>
          <a:solidFill>
            <a:srgbClr val="D8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dirty="0">
              <a:solidFill>
                <a:schemeClr val="tx1"/>
              </a:solidFill>
              <a:latin typeface="Source Sans Pro" panose="020B0503030403020204" pitchFamily="34" charset="0"/>
            </a:endParaRPr>
          </a:p>
        </p:txBody>
      </p:sp>
      <p:sp>
        <p:nvSpPr>
          <p:cNvPr id="53" name="Block Arc 52">
            <a:extLst>
              <a:ext uri="{FF2B5EF4-FFF2-40B4-BE49-F238E27FC236}">
                <a16:creationId xmlns:a16="http://schemas.microsoft.com/office/drawing/2014/main" id="{04A29E35-49EB-1D43-9A94-4EA274E9B895}"/>
              </a:ext>
            </a:extLst>
          </p:cNvPr>
          <p:cNvSpPr/>
          <p:nvPr/>
        </p:nvSpPr>
        <p:spPr>
          <a:xfrm>
            <a:off x="7421906" y="9295523"/>
            <a:ext cx="2441448" cy="2445028"/>
          </a:xfrm>
          <a:prstGeom prst="blockArc">
            <a:avLst>
              <a:gd name="adj1" fmla="val 16210843"/>
              <a:gd name="adj2" fmla="val 9361569"/>
              <a:gd name="adj3" fmla="val 2477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a:solidFill>
                <a:schemeClr val="tx1"/>
              </a:solidFill>
              <a:latin typeface="Source Sans Pro" panose="020B0503030403020204" pitchFamily="34" charset="0"/>
            </a:endParaRPr>
          </a:p>
        </p:txBody>
      </p:sp>
      <p:sp>
        <p:nvSpPr>
          <p:cNvPr id="68" name="Donut 67">
            <a:extLst>
              <a:ext uri="{FF2B5EF4-FFF2-40B4-BE49-F238E27FC236}">
                <a16:creationId xmlns:a16="http://schemas.microsoft.com/office/drawing/2014/main" id="{671A2371-4AB8-6D40-971B-09D09D37EAE3}"/>
              </a:ext>
            </a:extLst>
          </p:cNvPr>
          <p:cNvSpPr/>
          <p:nvPr/>
        </p:nvSpPr>
        <p:spPr>
          <a:xfrm>
            <a:off x="1975504" y="5275054"/>
            <a:ext cx="2441448" cy="2441448"/>
          </a:xfrm>
          <a:prstGeom prst="donut">
            <a:avLst/>
          </a:prstGeom>
          <a:solidFill>
            <a:srgbClr val="D8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dirty="0">
              <a:solidFill>
                <a:schemeClr val="tx1"/>
              </a:solidFill>
              <a:latin typeface="Source Sans Pro" panose="020B0503030403020204" pitchFamily="34" charset="0"/>
            </a:endParaRPr>
          </a:p>
        </p:txBody>
      </p:sp>
      <p:sp>
        <p:nvSpPr>
          <p:cNvPr id="69" name="Block Arc 68">
            <a:extLst>
              <a:ext uri="{FF2B5EF4-FFF2-40B4-BE49-F238E27FC236}">
                <a16:creationId xmlns:a16="http://schemas.microsoft.com/office/drawing/2014/main" id="{AC95E10C-2928-3144-B753-5181EAF5573C}"/>
              </a:ext>
            </a:extLst>
          </p:cNvPr>
          <p:cNvSpPr/>
          <p:nvPr/>
        </p:nvSpPr>
        <p:spPr>
          <a:xfrm>
            <a:off x="1971688" y="5275053"/>
            <a:ext cx="2441448" cy="2441448"/>
          </a:xfrm>
          <a:prstGeom prst="blockArc">
            <a:avLst>
              <a:gd name="adj1" fmla="val 16193175"/>
              <a:gd name="adj2" fmla="val 4553905"/>
              <a:gd name="adj3" fmla="val 248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a:solidFill>
                <a:schemeClr val="tx1"/>
              </a:solidFill>
              <a:latin typeface="Source Sans Pro" panose="020B0503030403020204" pitchFamily="34" charset="0"/>
            </a:endParaRPr>
          </a:p>
        </p:txBody>
      </p:sp>
      <p:sp>
        <p:nvSpPr>
          <p:cNvPr id="66" name="Donut 65">
            <a:extLst>
              <a:ext uri="{FF2B5EF4-FFF2-40B4-BE49-F238E27FC236}">
                <a16:creationId xmlns:a16="http://schemas.microsoft.com/office/drawing/2014/main" id="{A9F4672F-9C45-014D-B145-B534C772AF93}"/>
              </a:ext>
            </a:extLst>
          </p:cNvPr>
          <p:cNvSpPr/>
          <p:nvPr/>
        </p:nvSpPr>
        <p:spPr>
          <a:xfrm>
            <a:off x="7293039" y="5283549"/>
            <a:ext cx="2441448" cy="2445028"/>
          </a:xfrm>
          <a:prstGeom prst="donut">
            <a:avLst/>
          </a:prstGeom>
          <a:solidFill>
            <a:srgbClr val="D8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dirty="0">
              <a:solidFill>
                <a:schemeClr val="tx1"/>
              </a:solidFill>
              <a:latin typeface="Source Sans Pro" panose="020B0503030403020204" pitchFamily="34" charset="0"/>
            </a:endParaRPr>
          </a:p>
        </p:txBody>
      </p:sp>
      <p:sp>
        <p:nvSpPr>
          <p:cNvPr id="67" name="Block Arc 66">
            <a:extLst>
              <a:ext uri="{FF2B5EF4-FFF2-40B4-BE49-F238E27FC236}">
                <a16:creationId xmlns:a16="http://schemas.microsoft.com/office/drawing/2014/main" id="{E0C359C7-44D6-7B4B-951B-90D9D52D9E93}"/>
              </a:ext>
            </a:extLst>
          </p:cNvPr>
          <p:cNvSpPr/>
          <p:nvPr/>
        </p:nvSpPr>
        <p:spPr>
          <a:xfrm>
            <a:off x="7292358" y="5283545"/>
            <a:ext cx="2441448" cy="2445028"/>
          </a:xfrm>
          <a:prstGeom prst="blockArc">
            <a:avLst>
              <a:gd name="adj1" fmla="val 16228117"/>
              <a:gd name="adj2" fmla="val 5169225"/>
              <a:gd name="adj3" fmla="val 2489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a:solidFill>
                <a:schemeClr val="tx1"/>
              </a:solidFill>
              <a:latin typeface="Source Sans Pro" panose="020B0503030403020204" pitchFamily="34" charset="0"/>
            </a:endParaRPr>
          </a:p>
        </p:txBody>
      </p:sp>
      <p:sp>
        <p:nvSpPr>
          <p:cNvPr id="62" name="Donut 61">
            <a:extLst>
              <a:ext uri="{FF2B5EF4-FFF2-40B4-BE49-F238E27FC236}">
                <a16:creationId xmlns:a16="http://schemas.microsoft.com/office/drawing/2014/main" id="{83B6A07B-AAF2-2F45-8437-D3226076835F}"/>
              </a:ext>
            </a:extLst>
          </p:cNvPr>
          <p:cNvSpPr/>
          <p:nvPr/>
        </p:nvSpPr>
        <p:spPr>
          <a:xfrm>
            <a:off x="1971688" y="9295524"/>
            <a:ext cx="2441448" cy="2445028"/>
          </a:xfrm>
          <a:prstGeom prst="donut">
            <a:avLst/>
          </a:prstGeom>
          <a:solidFill>
            <a:srgbClr val="D8DA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dirty="0">
              <a:solidFill>
                <a:schemeClr val="tx1"/>
              </a:solidFill>
              <a:latin typeface="Source Sans Pro" panose="020B0503030403020204" pitchFamily="34" charset="0"/>
            </a:endParaRPr>
          </a:p>
        </p:txBody>
      </p:sp>
      <p:sp>
        <p:nvSpPr>
          <p:cNvPr id="63" name="Block Arc 62">
            <a:extLst>
              <a:ext uri="{FF2B5EF4-FFF2-40B4-BE49-F238E27FC236}">
                <a16:creationId xmlns:a16="http://schemas.microsoft.com/office/drawing/2014/main" id="{006EB6F6-2120-684A-9F0A-BDBD7F36EB87}"/>
              </a:ext>
            </a:extLst>
          </p:cNvPr>
          <p:cNvSpPr/>
          <p:nvPr/>
        </p:nvSpPr>
        <p:spPr>
          <a:xfrm>
            <a:off x="1971688" y="9295698"/>
            <a:ext cx="2441448" cy="2445028"/>
          </a:xfrm>
          <a:prstGeom prst="blockArc">
            <a:avLst>
              <a:gd name="adj1" fmla="val 16199951"/>
              <a:gd name="adj2" fmla="val 11272707"/>
              <a:gd name="adj3" fmla="val 2496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7198" b="1">
              <a:solidFill>
                <a:schemeClr val="tx1"/>
              </a:solidFill>
              <a:latin typeface="Source Sans Pro" panose="020B0503030403020204" pitchFamily="34" charset="0"/>
            </a:endParaRPr>
          </a:p>
        </p:txBody>
      </p:sp>
      <p:sp>
        <p:nvSpPr>
          <p:cNvPr id="72" name="TextBox 71">
            <a:extLst>
              <a:ext uri="{FF2B5EF4-FFF2-40B4-BE49-F238E27FC236}">
                <a16:creationId xmlns:a16="http://schemas.microsoft.com/office/drawing/2014/main" id="{8CB1893B-AA9A-0B44-8220-47369F2245A0}"/>
              </a:ext>
            </a:extLst>
          </p:cNvPr>
          <p:cNvSpPr txBox="1"/>
          <p:nvPr/>
        </p:nvSpPr>
        <p:spPr>
          <a:xfrm>
            <a:off x="2761979" y="6220747"/>
            <a:ext cx="909223" cy="523220"/>
          </a:xfrm>
          <a:prstGeom prst="rect">
            <a:avLst/>
          </a:prstGeom>
          <a:noFill/>
        </p:spPr>
        <p:txBody>
          <a:bodyPr wrap="none" rtlCol="0" anchor="ctr" anchorCtr="0">
            <a:spAutoFit/>
          </a:bodyPr>
          <a:lstStyle/>
          <a:p>
            <a:pPr algn="ctr"/>
            <a:r>
              <a:rPr lang="en-US" sz="2800" dirty="0">
                <a:solidFill>
                  <a:schemeClr val="tx2"/>
                </a:solidFill>
                <a:latin typeface="Poppins" pitchFamily="2" charset="77"/>
                <a:ea typeface="League Spartan" charset="0"/>
                <a:cs typeface="Poppins" pitchFamily="2" charset="77"/>
              </a:rPr>
              <a:t>45%</a:t>
            </a:r>
          </a:p>
        </p:txBody>
      </p:sp>
      <p:sp>
        <p:nvSpPr>
          <p:cNvPr id="74" name="TextBox 73">
            <a:extLst>
              <a:ext uri="{FF2B5EF4-FFF2-40B4-BE49-F238E27FC236}">
                <a16:creationId xmlns:a16="http://schemas.microsoft.com/office/drawing/2014/main" id="{4DB8EABF-2354-CF4B-8B39-129C64B221D6}"/>
              </a:ext>
            </a:extLst>
          </p:cNvPr>
          <p:cNvSpPr txBox="1"/>
          <p:nvPr/>
        </p:nvSpPr>
        <p:spPr>
          <a:xfrm>
            <a:off x="2792435" y="10254472"/>
            <a:ext cx="878767" cy="523220"/>
          </a:xfrm>
          <a:prstGeom prst="rect">
            <a:avLst/>
          </a:prstGeom>
          <a:noFill/>
        </p:spPr>
        <p:txBody>
          <a:bodyPr wrap="none" rtlCol="0" anchor="ctr" anchorCtr="0">
            <a:spAutoFit/>
          </a:bodyPr>
          <a:lstStyle/>
          <a:p>
            <a:pPr algn="ctr"/>
            <a:r>
              <a:rPr lang="en-US" sz="2800" dirty="0">
                <a:solidFill>
                  <a:schemeClr val="tx2"/>
                </a:solidFill>
                <a:latin typeface="Poppins" pitchFamily="2" charset="77"/>
                <a:ea typeface="League Spartan" charset="0"/>
                <a:cs typeface="Poppins" pitchFamily="2" charset="77"/>
              </a:rPr>
              <a:t>78%</a:t>
            </a:r>
          </a:p>
        </p:txBody>
      </p:sp>
      <p:sp>
        <p:nvSpPr>
          <p:cNvPr id="76" name="TextBox 75">
            <a:extLst>
              <a:ext uri="{FF2B5EF4-FFF2-40B4-BE49-F238E27FC236}">
                <a16:creationId xmlns:a16="http://schemas.microsoft.com/office/drawing/2014/main" id="{3A28B4DA-5556-1646-9DF2-83B1F0D77667}"/>
              </a:ext>
            </a:extLst>
          </p:cNvPr>
          <p:cNvSpPr txBox="1"/>
          <p:nvPr/>
        </p:nvSpPr>
        <p:spPr>
          <a:xfrm>
            <a:off x="8219618" y="10246137"/>
            <a:ext cx="910827" cy="523220"/>
          </a:xfrm>
          <a:prstGeom prst="rect">
            <a:avLst/>
          </a:prstGeom>
          <a:noFill/>
        </p:spPr>
        <p:txBody>
          <a:bodyPr wrap="none" rtlCol="0" anchor="ctr" anchorCtr="0">
            <a:spAutoFit/>
          </a:bodyPr>
          <a:lstStyle/>
          <a:p>
            <a:pPr algn="ctr"/>
            <a:r>
              <a:rPr lang="en-US" sz="2800" dirty="0">
                <a:solidFill>
                  <a:schemeClr val="tx2"/>
                </a:solidFill>
                <a:latin typeface="Poppins" pitchFamily="2" charset="77"/>
                <a:ea typeface="League Spartan" charset="0"/>
                <a:cs typeface="Poppins" pitchFamily="2" charset="77"/>
              </a:rPr>
              <a:t>60%</a:t>
            </a:r>
          </a:p>
        </p:txBody>
      </p:sp>
      <p:sp>
        <p:nvSpPr>
          <p:cNvPr id="78" name="TextBox 77">
            <a:extLst>
              <a:ext uri="{FF2B5EF4-FFF2-40B4-BE49-F238E27FC236}">
                <a16:creationId xmlns:a16="http://schemas.microsoft.com/office/drawing/2014/main" id="{D4D4857A-FC3E-5D49-85C1-91101961213D}"/>
              </a:ext>
            </a:extLst>
          </p:cNvPr>
          <p:cNvSpPr txBox="1"/>
          <p:nvPr/>
        </p:nvSpPr>
        <p:spPr>
          <a:xfrm>
            <a:off x="8100673" y="6223768"/>
            <a:ext cx="909223" cy="523220"/>
          </a:xfrm>
          <a:prstGeom prst="rect">
            <a:avLst/>
          </a:prstGeom>
          <a:noFill/>
        </p:spPr>
        <p:txBody>
          <a:bodyPr wrap="none" rtlCol="0" anchor="ctr" anchorCtr="0">
            <a:spAutoFit/>
          </a:bodyPr>
          <a:lstStyle/>
          <a:p>
            <a:pPr algn="ctr"/>
            <a:r>
              <a:rPr lang="en-US" sz="2800" dirty="0">
                <a:solidFill>
                  <a:schemeClr val="tx2"/>
                </a:solidFill>
                <a:latin typeface="Poppins" pitchFamily="2" charset="77"/>
                <a:ea typeface="League Spartan" charset="0"/>
                <a:cs typeface="Poppins" pitchFamily="2" charset="77"/>
              </a:rPr>
              <a:t>50%</a:t>
            </a:r>
          </a:p>
        </p:txBody>
      </p:sp>
      <p:sp>
        <p:nvSpPr>
          <p:cNvPr id="80" name="Subtitle 2">
            <a:extLst>
              <a:ext uri="{FF2B5EF4-FFF2-40B4-BE49-F238E27FC236}">
                <a16:creationId xmlns:a16="http://schemas.microsoft.com/office/drawing/2014/main" id="{928AA16B-57F7-3F46-B0D4-55A556A8560A}"/>
              </a:ext>
            </a:extLst>
          </p:cNvPr>
          <p:cNvSpPr txBox="1">
            <a:spLocks/>
          </p:cNvSpPr>
          <p:nvPr/>
        </p:nvSpPr>
        <p:spPr>
          <a:xfrm>
            <a:off x="1509336" y="2958431"/>
            <a:ext cx="10141078" cy="1529909"/>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 business plan is a written document that describes in detail how a business, usually a new one, is going to achieve its goals. A business plan lays out a written plan</a:t>
            </a:r>
          </a:p>
        </p:txBody>
      </p:sp>
      <p:sp>
        <p:nvSpPr>
          <p:cNvPr id="70" name="TextBox 69">
            <a:extLst>
              <a:ext uri="{FF2B5EF4-FFF2-40B4-BE49-F238E27FC236}">
                <a16:creationId xmlns:a16="http://schemas.microsoft.com/office/drawing/2014/main" id="{6E225F63-94C0-0E4C-8E8C-362D8A66519D}"/>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71" name="TextBox 70">
            <a:extLst>
              <a:ext uri="{FF2B5EF4-FFF2-40B4-BE49-F238E27FC236}">
                <a16:creationId xmlns:a16="http://schemas.microsoft.com/office/drawing/2014/main" id="{BF68447B-5C71-6A43-9C00-C52933ED8FA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81" name="TextBox 80">
            <a:extLst>
              <a:ext uri="{FF2B5EF4-FFF2-40B4-BE49-F238E27FC236}">
                <a16:creationId xmlns:a16="http://schemas.microsoft.com/office/drawing/2014/main" id="{C7301DDA-514D-1449-A7BB-1945D6D2BC94}"/>
              </a:ext>
            </a:extLst>
          </p:cNvPr>
          <p:cNvSpPr txBox="1"/>
          <p:nvPr/>
        </p:nvSpPr>
        <p:spPr>
          <a:xfrm>
            <a:off x="7296626" y="12061393"/>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82" name="TextBox 81">
            <a:extLst>
              <a:ext uri="{FF2B5EF4-FFF2-40B4-BE49-F238E27FC236}">
                <a16:creationId xmlns:a16="http://schemas.microsoft.com/office/drawing/2014/main" id="{A01600F3-686D-7E4D-B881-E03F4B3C9E18}"/>
              </a:ext>
            </a:extLst>
          </p:cNvPr>
          <p:cNvSpPr txBox="1"/>
          <p:nvPr/>
        </p:nvSpPr>
        <p:spPr>
          <a:xfrm>
            <a:off x="1948454" y="12061393"/>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83" name="TextBox 82">
            <a:extLst>
              <a:ext uri="{FF2B5EF4-FFF2-40B4-BE49-F238E27FC236}">
                <a16:creationId xmlns:a16="http://schemas.microsoft.com/office/drawing/2014/main" id="{836AF2CC-80C2-4845-ACD4-C0A35EB2C379}"/>
              </a:ext>
            </a:extLst>
          </p:cNvPr>
          <p:cNvSpPr txBox="1"/>
          <p:nvPr/>
        </p:nvSpPr>
        <p:spPr>
          <a:xfrm>
            <a:off x="7296626" y="8011805"/>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84" name="TextBox 83">
            <a:extLst>
              <a:ext uri="{FF2B5EF4-FFF2-40B4-BE49-F238E27FC236}">
                <a16:creationId xmlns:a16="http://schemas.microsoft.com/office/drawing/2014/main" id="{F573B62C-D6E3-0A44-83B9-2129D83D4AA8}"/>
              </a:ext>
            </a:extLst>
          </p:cNvPr>
          <p:cNvSpPr txBox="1"/>
          <p:nvPr/>
        </p:nvSpPr>
        <p:spPr>
          <a:xfrm>
            <a:off x="1948454" y="8011805"/>
            <a:ext cx="256672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STRUCTURE</a:t>
            </a:r>
          </a:p>
        </p:txBody>
      </p:sp>
      <p:sp>
        <p:nvSpPr>
          <p:cNvPr id="54" name="Rounded Rectangle 53">
            <a:extLst>
              <a:ext uri="{FF2B5EF4-FFF2-40B4-BE49-F238E27FC236}">
                <a16:creationId xmlns:a16="http://schemas.microsoft.com/office/drawing/2014/main" id="{24D02106-818A-9D46-96E4-19DE0659F408}"/>
              </a:ext>
            </a:extLst>
          </p:cNvPr>
          <p:cNvSpPr/>
          <p:nvPr/>
        </p:nvSpPr>
        <p:spPr>
          <a:xfrm>
            <a:off x="19130697" y="5147924"/>
            <a:ext cx="111794" cy="19367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5053FF15-0630-2449-99EB-BB52C7ECE93C}"/>
              </a:ext>
            </a:extLst>
          </p:cNvPr>
          <p:cNvSpPr/>
          <p:nvPr/>
        </p:nvSpPr>
        <p:spPr>
          <a:xfrm>
            <a:off x="19130697" y="4797434"/>
            <a:ext cx="111794" cy="19367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37">
            <a:extLst>
              <a:ext uri="{FF2B5EF4-FFF2-40B4-BE49-F238E27FC236}">
                <a16:creationId xmlns:a16="http://schemas.microsoft.com/office/drawing/2014/main" id="{73CC7783-2CA7-9F46-B2F8-678641C7E826}"/>
              </a:ext>
            </a:extLst>
          </p:cNvPr>
          <p:cNvSpPr>
            <a:spLocks/>
          </p:cNvSpPr>
          <p:nvPr/>
        </p:nvSpPr>
        <p:spPr bwMode="auto">
          <a:xfrm>
            <a:off x="16448956" y="10079727"/>
            <a:ext cx="1427982" cy="1531897"/>
          </a:xfrm>
          <a:custGeom>
            <a:avLst/>
            <a:gdLst>
              <a:gd name="T0" fmla="*/ 1410 w 1486"/>
              <a:gd name="T1" fmla="*/ 779 h 981"/>
              <a:gd name="T2" fmla="*/ 1172 w 1486"/>
              <a:gd name="T3" fmla="*/ 661 h 981"/>
              <a:gd name="T4" fmla="*/ 1171 w 1486"/>
              <a:gd name="T5" fmla="*/ 661 h 981"/>
              <a:gd name="T6" fmla="*/ 1171 w 1486"/>
              <a:gd name="T7" fmla="*/ 644 h 981"/>
              <a:gd name="T8" fmla="*/ 802 w 1486"/>
              <a:gd name="T9" fmla="*/ 245 h 981"/>
              <a:gd name="T10" fmla="*/ 624 w 1486"/>
              <a:gd name="T11" fmla="*/ 295 h 981"/>
              <a:gd name="T12" fmla="*/ 167 w 1486"/>
              <a:gd name="T13" fmla="*/ 0 h 981"/>
              <a:gd name="T14" fmla="*/ 0 w 1486"/>
              <a:gd name="T15" fmla="*/ 30 h 981"/>
              <a:gd name="T16" fmla="*/ 0 w 1486"/>
              <a:gd name="T17" fmla="*/ 981 h 981"/>
              <a:gd name="T18" fmla="*/ 1097 w 1486"/>
              <a:gd name="T19" fmla="*/ 981 h 981"/>
              <a:gd name="T20" fmla="*/ 1486 w 1486"/>
              <a:gd name="T21" fmla="*/ 981 h 981"/>
              <a:gd name="T22" fmla="*/ 1410 w 1486"/>
              <a:gd name="T23" fmla="*/ 779 h 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6" h="981">
                <a:moveTo>
                  <a:pt x="1410" y="779"/>
                </a:moveTo>
                <a:cubicBezTo>
                  <a:pt x="1352" y="707"/>
                  <a:pt x="1267" y="661"/>
                  <a:pt x="1172" y="661"/>
                </a:cubicBezTo>
                <a:cubicBezTo>
                  <a:pt x="1171" y="661"/>
                  <a:pt x="1171" y="661"/>
                  <a:pt x="1171" y="661"/>
                </a:cubicBezTo>
                <a:cubicBezTo>
                  <a:pt x="1171" y="656"/>
                  <a:pt x="1171" y="650"/>
                  <a:pt x="1171" y="644"/>
                </a:cubicBezTo>
                <a:cubicBezTo>
                  <a:pt x="1171" y="424"/>
                  <a:pt x="1006" y="245"/>
                  <a:pt x="802" y="245"/>
                </a:cubicBezTo>
                <a:cubicBezTo>
                  <a:pt x="738" y="245"/>
                  <a:pt x="677" y="263"/>
                  <a:pt x="624" y="295"/>
                </a:cubicBezTo>
                <a:cubicBezTo>
                  <a:pt x="536" y="119"/>
                  <a:pt x="365" y="0"/>
                  <a:pt x="167" y="0"/>
                </a:cubicBezTo>
                <a:cubicBezTo>
                  <a:pt x="109" y="0"/>
                  <a:pt x="52" y="11"/>
                  <a:pt x="0" y="30"/>
                </a:cubicBezTo>
                <a:cubicBezTo>
                  <a:pt x="0" y="981"/>
                  <a:pt x="0" y="981"/>
                  <a:pt x="0" y="981"/>
                </a:cubicBezTo>
                <a:cubicBezTo>
                  <a:pt x="1097" y="981"/>
                  <a:pt x="1097" y="981"/>
                  <a:pt x="1097" y="981"/>
                </a:cubicBezTo>
                <a:cubicBezTo>
                  <a:pt x="1486" y="981"/>
                  <a:pt x="1486" y="981"/>
                  <a:pt x="1486" y="981"/>
                </a:cubicBezTo>
                <a:cubicBezTo>
                  <a:pt x="1482" y="904"/>
                  <a:pt x="1454" y="834"/>
                  <a:pt x="1410" y="77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88" name="Freeform 38">
            <a:extLst>
              <a:ext uri="{FF2B5EF4-FFF2-40B4-BE49-F238E27FC236}">
                <a16:creationId xmlns:a16="http://schemas.microsoft.com/office/drawing/2014/main" id="{D0E4E3BA-002B-4C4A-A3E8-D7C6827FDD28}"/>
              </a:ext>
            </a:extLst>
          </p:cNvPr>
          <p:cNvSpPr>
            <a:spLocks/>
          </p:cNvSpPr>
          <p:nvPr/>
        </p:nvSpPr>
        <p:spPr bwMode="auto">
          <a:xfrm>
            <a:off x="16432502" y="10801431"/>
            <a:ext cx="1770595" cy="806738"/>
          </a:xfrm>
          <a:custGeom>
            <a:avLst/>
            <a:gdLst>
              <a:gd name="T0" fmla="*/ 1049 w 1134"/>
              <a:gd name="T1" fmla="*/ 409 h 516"/>
              <a:gd name="T2" fmla="*/ 797 w 1134"/>
              <a:gd name="T3" fmla="*/ 360 h 516"/>
              <a:gd name="T4" fmla="*/ 796 w 1134"/>
              <a:gd name="T5" fmla="*/ 360 h 516"/>
              <a:gd name="T6" fmla="*/ 793 w 1134"/>
              <a:gd name="T7" fmla="*/ 343 h 516"/>
              <a:gd name="T8" fmla="*/ 366 w 1134"/>
              <a:gd name="T9" fmla="*/ 56 h 516"/>
              <a:gd name="T10" fmla="*/ 200 w 1134"/>
              <a:gd name="T11" fmla="*/ 154 h 516"/>
              <a:gd name="T12" fmla="*/ 0 w 1134"/>
              <a:gd name="T13" fmla="*/ 4 h 516"/>
              <a:gd name="T14" fmla="*/ 0 w 1134"/>
              <a:gd name="T15" fmla="*/ 516 h 516"/>
              <a:gd name="T16" fmla="*/ 1134 w 1134"/>
              <a:gd name="T17" fmla="*/ 516 h 516"/>
              <a:gd name="T18" fmla="*/ 1049 w 1134"/>
              <a:gd name="T19" fmla="*/ 409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34" h="516">
                <a:moveTo>
                  <a:pt x="1049" y="409"/>
                </a:moveTo>
                <a:cubicBezTo>
                  <a:pt x="981" y="355"/>
                  <a:pt x="890" y="334"/>
                  <a:pt x="797" y="360"/>
                </a:cubicBezTo>
                <a:cubicBezTo>
                  <a:pt x="796" y="360"/>
                  <a:pt x="796" y="360"/>
                  <a:pt x="796" y="360"/>
                </a:cubicBezTo>
                <a:cubicBezTo>
                  <a:pt x="795" y="355"/>
                  <a:pt x="794" y="349"/>
                  <a:pt x="793" y="343"/>
                </a:cubicBezTo>
                <a:cubicBezTo>
                  <a:pt x="756" y="128"/>
                  <a:pt x="565" y="0"/>
                  <a:pt x="366" y="56"/>
                </a:cubicBezTo>
                <a:cubicBezTo>
                  <a:pt x="303" y="74"/>
                  <a:pt x="247" y="108"/>
                  <a:pt x="200" y="154"/>
                </a:cubicBezTo>
                <a:cubicBezTo>
                  <a:pt x="147" y="86"/>
                  <a:pt x="78" y="34"/>
                  <a:pt x="0" y="4"/>
                </a:cubicBezTo>
                <a:cubicBezTo>
                  <a:pt x="0" y="516"/>
                  <a:pt x="0" y="516"/>
                  <a:pt x="0" y="516"/>
                </a:cubicBezTo>
                <a:cubicBezTo>
                  <a:pt x="1134" y="516"/>
                  <a:pt x="1134" y="516"/>
                  <a:pt x="1134" y="516"/>
                </a:cubicBezTo>
                <a:cubicBezTo>
                  <a:pt x="1113" y="473"/>
                  <a:pt x="1084" y="436"/>
                  <a:pt x="1049" y="409"/>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89" name="Freeform 34">
            <a:extLst>
              <a:ext uri="{FF2B5EF4-FFF2-40B4-BE49-F238E27FC236}">
                <a16:creationId xmlns:a16="http://schemas.microsoft.com/office/drawing/2014/main" id="{4C312A01-68CE-4F42-BF52-D96563B7C5C6}"/>
              </a:ext>
            </a:extLst>
          </p:cNvPr>
          <p:cNvSpPr>
            <a:spLocks/>
          </p:cNvSpPr>
          <p:nvPr/>
        </p:nvSpPr>
        <p:spPr bwMode="auto">
          <a:xfrm flipH="1">
            <a:off x="20826821" y="9581345"/>
            <a:ext cx="758394" cy="2057636"/>
          </a:xfrm>
          <a:custGeom>
            <a:avLst/>
            <a:gdLst>
              <a:gd name="T0" fmla="*/ 740 w 1172"/>
              <a:gd name="T1" fmla="*/ 418 h 1319"/>
              <a:gd name="T2" fmla="*/ 558 w 1172"/>
              <a:gd name="T3" fmla="*/ 417 h 1319"/>
              <a:gd name="T4" fmla="*/ 262 w 1172"/>
              <a:gd name="T5" fmla="*/ 906 h 1319"/>
              <a:gd name="T6" fmla="*/ 265 w 1172"/>
              <a:gd name="T7" fmla="*/ 923 h 1319"/>
              <a:gd name="T8" fmla="*/ 264 w 1172"/>
              <a:gd name="T9" fmla="*/ 923 h 1319"/>
              <a:gd name="T10" fmla="*/ 50 w 1172"/>
              <a:gd name="T11" fmla="*/ 1102 h 1319"/>
              <a:gd name="T12" fmla="*/ 8 w 1172"/>
              <a:gd name="T13" fmla="*/ 1319 h 1319"/>
              <a:gd name="T14" fmla="*/ 388 w 1172"/>
              <a:gd name="T15" fmla="*/ 1216 h 1319"/>
              <a:gd name="T16" fmla="*/ 1172 w 1172"/>
              <a:gd name="T17" fmla="*/ 1002 h 1319"/>
              <a:gd name="T18" fmla="*/ 1172 w 1172"/>
              <a:gd name="T19" fmla="*/ 0 h 1319"/>
              <a:gd name="T20" fmla="*/ 1139 w 1172"/>
              <a:gd name="T21" fmla="*/ 8 h 1319"/>
              <a:gd name="T22" fmla="*/ 740 w 1172"/>
              <a:gd name="T23" fmla="*/ 418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2" h="1319">
                <a:moveTo>
                  <a:pt x="740" y="418"/>
                </a:moveTo>
                <a:cubicBezTo>
                  <a:pt x="683" y="402"/>
                  <a:pt x="621" y="400"/>
                  <a:pt x="558" y="417"/>
                </a:cubicBezTo>
                <a:cubicBezTo>
                  <a:pt x="359" y="472"/>
                  <a:pt x="226" y="691"/>
                  <a:pt x="262" y="906"/>
                </a:cubicBezTo>
                <a:cubicBezTo>
                  <a:pt x="263" y="912"/>
                  <a:pt x="264" y="917"/>
                  <a:pt x="265" y="923"/>
                </a:cubicBezTo>
                <a:cubicBezTo>
                  <a:pt x="264" y="923"/>
                  <a:pt x="264" y="923"/>
                  <a:pt x="264" y="923"/>
                </a:cubicBezTo>
                <a:cubicBezTo>
                  <a:pt x="171" y="949"/>
                  <a:pt x="95" y="1016"/>
                  <a:pt x="50" y="1102"/>
                </a:cubicBezTo>
                <a:cubicBezTo>
                  <a:pt x="16" y="1167"/>
                  <a:pt x="0" y="1243"/>
                  <a:pt x="8" y="1319"/>
                </a:cubicBezTo>
                <a:cubicBezTo>
                  <a:pt x="388" y="1216"/>
                  <a:pt x="388" y="1216"/>
                  <a:pt x="388" y="1216"/>
                </a:cubicBezTo>
                <a:cubicBezTo>
                  <a:pt x="1172" y="1002"/>
                  <a:pt x="1172" y="1002"/>
                  <a:pt x="1172" y="1002"/>
                </a:cubicBezTo>
                <a:cubicBezTo>
                  <a:pt x="1172" y="0"/>
                  <a:pt x="1172" y="0"/>
                  <a:pt x="1172" y="0"/>
                </a:cubicBezTo>
                <a:cubicBezTo>
                  <a:pt x="1161" y="3"/>
                  <a:pt x="1150" y="5"/>
                  <a:pt x="1139" y="8"/>
                </a:cubicBezTo>
                <a:cubicBezTo>
                  <a:pt x="946" y="61"/>
                  <a:pt x="798" y="223"/>
                  <a:pt x="740" y="418"/>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91" name="Freeform 34">
            <a:extLst>
              <a:ext uri="{FF2B5EF4-FFF2-40B4-BE49-F238E27FC236}">
                <a16:creationId xmlns:a16="http://schemas.microsoft.com/office/drawing/2014/main" id="{089439B9-FC0A-5B46-9138-FED5861BA8D5}"/>
              </a:ext>
            </a:extLst>
          </p:cNvPr>
          <p:cNvSpPr>
            <a:spLocks/>
          </p:cNvSpPr>
          <p:nvPr/>
        </p:nvSpPr>
        <p:spPr bwMode="auto">
          <a:xfrm>
            <a:off x="20073450" y="9581345"/>
            <a:ext cx="758394" cy="2057636"/>
          </a:xfrm>
          <a:custGeom>
            <a:avLst/>
            <a:gdLst>
              <a:gd name="T0" fmla="*/ 740 w 1172"/>
              <a:gd name="T1" fmla="*/ 418 h 1319"/>
              <a:gd name="T2" fmla="*/ 558 w 1172"/>
              <a:gd name="T3" fmla="*/ 417 h 1319"/>
              <a:gd name="T4" fmla="*/ 262 w 1172"/>
              <a:gd name="T5" fmla="*/ 906 h 1319"/>
              <a:gd name="T6" fmla="*/ 265 w 1172"/>
              <a:gd name="T7" fmla="*/ 923 h 1319"/>
              <a:gd name="T8" fmla="*/ 264 w 1172"/>
              <a:gd name="T9" fmla="*/ 923 h 1319"/>
              <a:gd name="T10" fmla="*/ 50 w 1172"/>
              <a:gd name="T11" fmla="*/ 1102 h 1319"/>
              <a:gd name="T12" fmla="*/ 8 w 1172"/>
              <a:gd name="T13" fmla="*/ 1319 h 1319"/>
              <a:gd name="T14" fmla="*/ 388 w 1172"/>
              <a:gd name="T15" fmla="*/ 1216 h 1319"/>
              <a:gd name="T16" fmla="*/ 1172 w 1172"/>
              <a:gd name="T17" fmla="*/ 1002 h 1319"/>
              <a:gd name="T18" fmla="*/ 1172 w 1172"/>
              <a:gd name="T19" fmla="*/ 0 h 1319"/>
              <a:gd name="T20" fmla="*/ 1139 w 1172"/>
              <a:gd name="T21" fmla="*/ 8 h 1319"/>
              <a:gd name="T22" fmla="*/ 740 w 1172"/>
              <a:gd name="T23" fmla="*/ 418 h 1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72" h="1319">
                <a:moveTo>
                  <a:pt x="740" y="418"/>
                </a:moveTo>
                <a:cubicBezTo>
                  <a:pt x="683" y="402"/>
                  <a:pt x="621" y="400"/>
                  <a:pt x="558" y="417"/>
                </a:cubicBezTo>
                <a:cubicBezTo>
                  <a:pt x="359" y="472"/>
                  <a:pt x="226" y="691"/>
                  <a:pt x="262" y="906"/>
                </a:cubicBezTo>
                <a:cubicBezTo>
                  <a:pt x="263" y="912"/>
                  <a:pt x="264" y="917"/>
                  <a:pt x="265" y="923"/>
                </a:cubicBezTo>
                <a:cubicBezTo>
                  <a:pt x="264" y="923"/>
                  <a:pt x="264" y="923"/>
                  <a:pt x="264" y="923"/>
                </a:cubicBezTo>
                <a:cubicBezTo>
                  <a:pt x="171" y="949"/>
                  <a:pt x="95" y="1016"/>
                  <a:pt x="50" y="1102"/>
                </a:cubicBezTo>
                <a:cubicBezTo>
                  <a:pt x="16" y="1167"/>
                  <a:pt x="0" y="1243"/>
                  <a:pt x="8" y="1319"/>
                </a:cubicBezTo>
                <a:cubicBezTo>
                  <a:pt x="388" y="1216"/>
                  <a:pt x="388" y="1216"/>
                  <a:pt x="388" y="1216"/>
                </a:cubicBezTo>
                <a:cubicBezTo>
                  <a:pt x="1172" y="1002"/>
                  <a:pt x="1172" y="1002"/>
                  <a:pt x="1172" y="1002"/>
                </a:cubicBezTo>
                <a:cubicBezTo>
                  <a:pt x="1172" y="0"/>
                  <a:pt x="1172" y="0"/>
                  <a:pt x="1172" y="0"/>
                </a:cubicBezTo>
                <a:cubicBezTo>
                  <a:pt x="1161" y="3"/>
                  <a:pt x="1150" y="5"/>
                  <a:pt x="1139" y="8"/>
                </a:cubicBezTo>
                <a:cubicBezTo>
                  <a:pt x="946" y="61"/>
                  <a:pt x="798" y="223"/>
                  <a:pt x="740" y="418"/>
                </a:cubicBezTo>
                <a:close/>
              </a:path>
            </a:pathLst>
          </a:custGeom>
          <a:solidFill>
            <a:srgbClr val="CAE8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92" name="Freeform 35">
            <a:extLst>
              <a:ext uri="{FF2B5EF4-FFF2-40B4-BE49-F238E27FC236}">
                <a16:creationId xmlns:a16="http://schemas.microsoft.com/office/drawing/2014/main" id="{75EC1F05-C4A1-8D4C-AB6C-FA36BD90C69B}"/>
              </a:ext>
            </a:extLst>
          </p:cNvPr>
          <p:cNvSpPr>
            <a:spLocks/>
          </p:cNvSpPr>
          <p:nvPr/>
        </p:nvSpPr>
        <p:spPr bwMode="auto">
          <a:xfrm>
            <a:off x="19832250" y="10414682"/>
            <a:ext cx="2108433" cy="1193490"/>
          </a:xfrm>
          <a:custGeom>
            <a:avLst/>
            <a:gdLst>
              <a:gd name="T0" fmla="*/ 547 w 1178"/>
              <a:gd name="T1" fmla="*/ 294 h 764"/>
              <a:gd name="T2" fmla="*/ 369 w 1178"/>
              <a:gd name="T3" fmla="*/ 245 h 764"/>
              <a:gd name="T4" fmla="*/ 0 w 1178"/>
              <a:gd name="T5" fmla="*/ 643 h 764"/>
              <a:gd name="T6" fmla="*/ 0 w 1178"/>
              <a:gd name="T7" fmla="*/ 646 h 764"/>
              <a:gd name="T8" fmla="*/ 108 w 1178"/>
              <a:gd name="T9" fmla="*/ 764 h 764"/>
              <a:gd name="T10" fmla="*/ 1178 w 1178"/>
              <a:gd name="T11" fmla="*/ 764 h 764"/>
              <a:gd name="T12" fmla="*/ 1178 w 1178"/>
              <a:gd name="T13" fmla="*/ 32 h 764"/>
              <a:gd name="T14" fmla="*/ 1005 w 1178"/>
              <a:gd name="T15" fmla="*/ 0 h 764"/>
              <a:gd name="T16" fmla="*/ 547 w 1178"/>
              <a:gd name="T17" fmla="*/ 294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8" h="764">
                <a:moveTo>
                  <a:pt x="547" y="294"/>
                </a:moveTo>
                <a:cubicBezTo>
                  <a:pt x="495" y="262"/>
                  <a:pt x="434" y="245"/>
                  <a:pt x="369" y="245"/>
                </a:cubicBezTo>
                <a:cubicBezTo>
                  <a:pt x="166" y="245"/>
                  <a:pt x="0" y="423"/>
                  <a:pt x="0" y="643"/>
                </a:cubicBezTo>
                <a:cubicBezTo>
                  <a:pt x="0" y="644"/>
                  <a:pt x="0" y="645"/>
                  <a:pt x="0" y="646"/>
                </a:cubicBezTo>
                <a:cubicBezTo>
                  <a:pt x="41" y="680"/>
                  <a:pt x="77" y="720"/>
                  <a:pt x="108" y="764"/>
                </a:cubicBezTo>
                <a:cubicBezTo>
                  <a:pt x="1178" y="764"/>
                  <a:pt x="1178" y="764"/>
                  <a:pt x="1178" y="764"/>
                </a:cubicBezTo>
                <a:cubicBezTo>
                  <a:pt x="1178" y="32"/>
                  <a:pt x="1178" y="32"/>
                  <a:pt x="1178" y="32"/>
                </a:cubicBezTo>
                <a:cubicBezTo>
                  <a:pt x="1124" y="11"/>
                  <a:pt x="1066" y="0"/>
                  <a:pt x="1005" y="0"/>
                </a:cubicBezTo>
                <a:cubicBezTo>
                  <a:pt x="807" y="0"/>
                  <a:pt x="635" y="119"/>
                  <a:pt x="547" y="2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93" name="Freeform 14">
            <a:extLst>
              <a:ext uri="{FF2B5EF4-FFF2-40B4-BE49-F238E27FC236}">
                <a16:creationId xmlns:a16="http://schemas.microsoft.com/office/drawing/2014/main" id="{0E3841F5-4688-5940-B262-4DCF93FB8B6B}"/>
              </a:ext>
            </a:extLst>
          </p:cNvPr>
          <p:cNvSpPr>
            <a:spLocks/>
          </p:cNvSpPr>
          <p:nvPr/>
        </p:nvSpPr>
        <p:spPr bwMode="auto">
          <a:xfrm>
            <a:off x="16142438" y="8130431"/>
            <a:ext cx="3042642" cy="3737586"/>
          </a:xfrm>
          <a:custGeom>
            <a:avLst/>
            <a:gdLst>
              <a:gd name="T0" fmla="*/ 189 w 1948"/>
              <a:gd name="T1" fmla="*/ 2231 h 2396"/>
              <a:gd name="T2" fmla="*/ 189 w 1948"/>
              <a:gd name="T3" fmla="*/ 165 h 2396"/>
              <a:gd name="T4" fmla="*/ 1948 w 1948"/>
              <a:gd name="T5" fmla="*/ 165 h 2396"/>
              <a:gd name="T6" fmla="*/ 1948 w 1948"/>
              <a:gd name="T7" fmla="*/ 0 h 2396"/>
              <a:gd name="T8" fmla="*/ 225 w 1948"/>
              <a:gd name="T9" fmla="*/ 0 h 2396"/>
              <a:gd name="T10" fmla="*/ 0 w 1948"/>
              <a:gd name="T11" fmla="*/ 249 h 2396"/>
              <a:gd name="T12" fmla="*/ 0 w 1948"/>
              <a:gd name="T13" fmla="*/ 2147 h 2396"/>
              <a:gd name="T14" fmla="*/ 225 w 1948"/>
              <a:gd name="T15" fmla="*/ 2396 h 2396"/>
              <a:gd name="T16" fmla="*/ 1948 w 1948"/>
              <a:gd name="T17" fmla="*/ 2396 h 2396"/>
              <a:gd name="T18" fmla="*/ 1948 w 1948"/>
              <a:gd name="T19" fmla="*/ 2231 h 2396"/>
              <a:gd name="T20" fmla="*/ 189 w 1948"/>
              <a:gd name="T21" fmla="*/ 2231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8" h="2396">
                <a:moveTo>
                  <a:pt x="189" y="2231"/>
                </a:moveTo>
                <a:cubicBezTo>
                  <a:pt x="189" y="165"/>
                  <a:pt x="189" y="165"/>
                  <a:pt x="189" y="165"/>
                </a:cubicBezTo>
                <a:cubicBezTo>
                  <a:pt x="1948" y="165"/>
                  <a:pt x="1948" y="165"/>
                  <a:pt x="1948" y="165"/>
                </a:cubicBezTo>
                <a:cubicBezTo>
                  <a:pt x="1948" y="0"/>
                  <a:pt x="1948" y="0"/>
                  <a:pt x="1948" y="0"/>
                </a:cubicBezTo>
                <a:cubicBezTo>
                  <a:pt x="225" y="0"/>
                  <a:pt x="225" y="0"/>
                  <a:pt x="225" y="0"/>
                </a:cubicBezTo>
                <a:cubicBezTo>
                  <a:pt x="101" y="0"/>
                  <a:pt x="0" y="111"/>
                  <a:pt x="0" y="249"/>
                </a:cubicBezTo>
                <a:cubicBezTo>
                  <a:pt x="0" y="2147"/>
                  <a:pt x="0" y="2147"/>
                  <a:pt x="0" y="2147"/>
                </a:cubicBezTo>
                <a:cubicBezTo>
                  <a:pt x="0" y="2285"/>
                  <a:pt x="101" y="2396"/>
                  <a:pt x="225" y="2396"/>
                </a:cubicBezTo>
                <a:cubicBezTo>
                  <a:pt x="1948" y="2396"/>
                  <a:pt x="1948" y="2396"/>
                  <a:pt x="1948" y="2396"/>
                </a:cubicBezTo>
                <a:cubicBezTo>
                  <a:pt x="1948" y="2231"/>
                  <a:pt x="1948" y="2231"/>
                  <a:pt x="1948" y="2231"/>
                </a:cubicBezTo>
                <a:lnTo>
                  <a:pt x="189" y="2231"/>
                </a:lnTo>
                <a:close/>
              </a:path>
            </a:pathLst>
          </a:custGeom>
          <a:solidFill>
            <a:srgbClr val="17587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94" name="Freeform 13">
            <a:extLst>
              <a:ext uri="{FF2B5EF4-FFF2-40B4-BE49-F238E27FC236}">
                <a16:creationId xmlns:a16="http://schemas.microsoft.com/office/drawing/2014/main" id="{80541FD2-C2A3-0B43-A0BC-EA44C06FAE4A}"/>
              </a:ext>
            </a:extLst>
          </p:cNvPr>
          <p:cNvSpPr>
            <a:spLocks/>
          </p:cNvSpPr>
          <p:nvPr/>
        </p:nvSpPr>
        <p:spPr bwMode="auto">
          <a:xfrm>
            <a:off x="19185083" y="8130431"/>
            <a:ext cx="3042642" cy="3737586"/>
          </a:xfrm>
          <a:custGeom>
            <a:avLst/>
            <a:gdLst>
              <a:gd name="T0" fmla="*/ 1948 w 1948"/>
              <a:gd name="T1" fmla="*/ 2147 h 2396"/>
              <a:gd name="T2" fmla="*/ 1948 w 1948"/>
              <a:gd name="T3" fmla="*/ 249 h 2396"/>
              <a:gd name="T4" fmla="*/ 1723 w 1948"/>
              <a:gd name="T5" fmla="*/ 0 h 2396"/>
              <a:gd name="T6" fmla="*/ 0 w 1948"/>
              <a:gd name="T7" fmla="*/ 0 h 2396"/>
              <a:gd name="T8" fmla="*/ 0 w 1948"/>
              <a:gd name="T9" fmla="*/ 165 h 2396"/>
              <a:gd name="T10" fmla="*/ 1759 w 1948"/>
              <a:gd name="T11" fmla="*/ 165 h 2396"/>
              <a:gd name="T12" fmla="*/ 1759 w 1948"/>
              <a:gd name="T13" fmla="*/ 2231 h 2396"/>
              <a:gd name="T14" fmla="*/ 0 w 1948"/>
              <a:gd name="T15" fmla="*/ 2231 h 2396"/>
              <a:gd name="T16" fmla="*/ 0 w 1948"/>
              <a:gd name="T17" fmla="*/ 2396 h 2396"/>
              <a:gd name="T18" fmla="*/ 1723 w 1948"/>
              <a:gd name="T19" fmla="*/ 2396 h 2396"/>
              <a:gd name="T20" fmla="*/ 1948 w 1948"/>
              <a:gd name="T21" fmla="*/ 2147 h 2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8" h="2396">
                <a:moveTo>
                  <a:pt x="1948" y="2147"/>
                </a:moveTo>
                <a:cubicBezTo>
                  <a:pt x="1948" y="249"/>
                  <a:pt x="1948" y="249"/>
                  <a:pt x="1948" y="249"/>
                </a:cubicBezTo>
                <a:cubicBezTo>
                  <a:pt x="1948" y="111"/>
                  <a:pt x="1848" y="0"/>
                  <a:pt x="1723" y="0"/>
                </a:cubicBezTo>
                <a:cubicBezTo>
                  <a:pt x="0" y="0"/>
                  <a:pt x="0" y="0"/>
                  <a:pt x="0" y="0"/>
                </a:cubicBezTo>
                <a:cubicBezTo>
                  <a:pt x="0" y="165"/>
                  <a:pt x="0" y="165"/>
                  <a:pt x="0" y="165"/>
                </a:cubicBezTo>
                <a:cubicBezTo>
                  <a:pt x="1759" y="165"/>
                  <a:pt x="1759" y="165"/>
                  <a:pt x="1759" y="165"/>
                </a:cubicBezTo>
                <a:cubicBezTo>
                  <a:pt x="1759" y="2231"/>
                  <a:pt x="1759" y="2231"/>
                  <a:pt x="1759" y="2231"/>
                </a:cubicBezTo>
                <a:cubicBezTo>
                  <a:pt x="0" y="2231"/>
                  <a:pt x="0" y="2231"/>
                  <a:pt x="0" y="2231"/>
                </a:cubicBezTo>
                <a:cubicBezTo>
                  <a:pt x="0" y="2396"/>
                  <a:pt x="0" y="2396"/>
                  <a:pt x="0" y="2396"/>
                </a:cubicBezTo>
                <a:cubicBezTo>
                  <a:pt x="1723" y="2396"/>
                  <a:pt x="1723" y="2396"/>
                  <a:pt x="1723" y="2396"/>
                </a:cubicBezTo>
                <a:cubicBezTo>
                  <a:pt x="1848" y="2396"/>
                  <a:pt x="1948" y="2285"/>
                  <a:pt x="1948" y="2147"/>
                </a:cubicBezTo>
                <a:close/>
              </a:path>
            </a:pathLst>
          </a:custGeom>
          <a:solidFill>
            <a:srgbClr val="0C38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bodyPr>
          <a:lstStyle/>
          <a:p>
            <a:endParaRPr lang="en-US" sz="7198"/>
          </a:p>
        </p:txBody>
      </p:sp>
      <p:sp>
        <p:nvSpPr>
          <p:cNvPr id="95" name="Freeform 31">
            <a:extLst>
              <a:ext uri="{FF2B5EF4-FFF2-40B4-BE49-F238E27FC236}">
                <a16:creationId xmlns:a16="http://schemas.microsoft.com/office/drawing/2014/main" id="{EB072E5B-AEB7-7549-BE1C-CFB863B97DD0}"/>
              </a:ext>
            </a:extLst>
          </p:cNvPr>
          <p:cNvSpPr>
            <a:spLocks/>
          </p:cNvSpPr>
          <p:nvPr/>
        </p:nvSpPr>
        <p:spPr bwMode="auto">
          <a:xfrm flipH="1">
            <a:off x="19185080" y="1575340"/>
            <a:ext cx="670773" cy="1877975"/>
          </a:xfrm>
          <a:custGeom>
            <a:avLst/>
            <a:gdLst>
              <a:gd name="T0" fmla="*/ 430 w 430"/>
              <a:gd name="T1" fmla="*/ 0 h 676"/>
              <a:gd name="T2" fmla="*/ 0 w 430"/>
              <a:gd name="T3" fmla="*/ 676 h 676"/>
              <a:gd name="T4" fmla="*/ 430 w 430"/>
              <a:gd name="T5" fmla="*/ 676 h 676"/>
              <a:gd name="T6" fmla="*/ 430 w 430"/>
              <a:gd name="T7" fmla="*/ 0 h 676"/>
              <a:gd name="connsiteX0" fmla="*/ 10000 w 10000"/>
              <a:gd name="connsiteY0" fmla="*/ 0 h 10000"/>
              <a:gd name="connsiteX1" fmla="*/ 0 w 10000"/>
              <a:gd name="connsiteY1" fmla="*/ 10000 h 10000"/>
              <a:gd name="connsiteX2" fmla="*/ 10000 w 10000"/>
              <a:gd name="connsiteY2" fmla="*/ 10000 h 10000"/>
              <a:gd name="connsiteX3" fmla="*/ 10000 w 10000"/>
              <a:gd name="connsiteY3" fmla="*/ 0 h 10000"/>
            </a:gdLst>
            <a:ahLst/>
            <a:cxnLst>
              <a:cxn ang="0">
                <a:pos x="connsiteX0" y="connsiteY0"/>
              </a:cxn>
              <a:cxn ang="0">
                <a:pos x="connsiteX1" y="connsiteY1"/>
              </a:cxn>
              <a:cxn ang="0">
                <a:pos x="connsiteX2" y="connsiteY2"/>
              </a:cxn>
              <a:cxn ang="0">
                <a:pos x="connsiteX3" y="connsiteY3"/>
              </a:cxn>
            </a:cxnLst>
            <a:rect l="l" t="t" r="r" b="b"/>
            <a:pathLst>
              <a:path w="10000" h="10000">
                <a:moveTo>
                  <a:pt x="10000" y="0"/>
                </a:moveTo>
                <a:cubicBezTo>
                  <a:pt x="8193" y="727"/>
                  <a:pt x="2860" y="4053"/>
                  <a:pt x="0" y="10000"/>
                </a:cubicBezTo>
                <a:lnTo>
                  <a:pt x="10000" y="10000"/>
                </a:lnTo>
                <a:lnTo>
                  <a:pt x="10000" y="0"/>
                </a:lnTo>
                <a:close/>
              </a:path>
            </a:pathLst>
          </a:custGeom>
          <a:solidFill>
            <a:schemeClr val="accent2">
              <a:lumMod val="75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98" name="Freeform 32">
            <a:extLst>
              <a:ext uri="{FF2B5EF4-FFF2-40B4-BE49-F238E27FC236}">
                <a16:creationId xmlns:a16="http://schemas.microsoft.com/office/drawing/2014/main" id="{188833C9-684A-0740-9928-4954ADBD654D}"/>
              </a:ext>
            </a:extLst>
          </p:cNvPr>
          <p:cNvSpPr>
            <a:spLocks/>
          </p:cNvSpPr>
          <p:nvPr/>
        </p:nvSpPr>
        <p:spPr bwMode="auto">
          <a:xfrm>
            <a:off x="19185083" y="5438282"/>
            <a:ext cx="114816" cy="1027308"/>
          </a:xfrm>
          <a:custGeom>
            <a:avLst/>
            <a:gdLst>
              <a:gd name="T0" fmla="*/ 18 w 73"/>
              <a:gd name="T1" fmla="*/ 1 h 660"/>
              <a:gd name="T2" fmla="*/ 14 w 73"/>
              <a:gd name="T3" fmla="*/ 0 h 660"/>
              <a:gd name="T4" fmla="*/ 13 w 73"/>
              <a:gd name="T5" fmla="*/ 0 h 660"/>
              <a:gd name="T6" fmla="*/ 0 w 73"/>
              <a:gd name="T7" fmla="*/ 0 h 660"/>
              <a:gd name="T8" fmla="*/ 0 w 73"/>
              <a:gd name="T9" fmla="*/ 660 h 660"/>
              <a:gd name="T10" fmla="*/ 15 w 73"/>
              <a:gd name="T11" fmla="*/ 660 h 660"/>
              <a:gd name="T12" fmla="*/ 15 w 73"/>
              <a:gd name="T13" fmla="*/ 660 h 660"/>
              <a:gd name="T14" fmla="*/ 30 w 73"/>
              <a:gd name="T15" fmla="*/ 645 h 660"/>
              <a:gd name="T16" fmla="*/ 30 w 73"/>
              <a:gd name="T17" fmla="*/ 625 h 660"/>
              <a:gd name="T18" fmla="*/ 31 w 73"/>
              <a:gd name="T19" fmla="*/ 596 h 660"/>
              <a:gd name="T20" fmla="*/ 73 w 73"/>
              <a:gd name="T21" fmla="*/ 65 h 660"/>
              <a:gd name="T22" fmla="*/ 18 w 73"/>
              <a:gd name="T23" fmla="*/ 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660">
                <a:moveTo>
                  <a:pt x="18" y="1"/>
                </a:moveTo>
                <a:cubicBezTo>
                  <a:pt x="17" y="0"/>
                  <a:pt x="15" y="0"/>
                  <a:pt x="14" y="0"/>
                </a:cubicBezTo>
                <a:cubicBezTo>
                  <a:pt x="13" y="0"/>
                  <a:pt x="13" y="0"/>
                  <a:pt x="13" y="0"/>
                </a:cubicBezTo>
                <a:cubicBezTo>
                  <a:pt x="0" y="0"/>
                  <a:pt x="0" y="0"/>
                  <a:pt x="0" y="0"/>
                </a:cubicBezTo>
                <a:cubicBezTo>
                  <a:pt x="0" y="660"/>
                  <a:pt x="0" y="660"/>
                  <a:pt x="0" y="660"/>
                </a:cubicBezTo>
                <a:cubicBezTo>
                  <a:pt x="15" y="660"/>
                  <a:pt x="15" y="660"/>
                  <a:pt x="15" y="660"/>
                </a:cubicBezTo>
                <a:cubicBezTo>
                  <a:pt x="15" y="660"/>
                  <a:pt x="15" y="660"/>
                  <a:pt x="15" y="660"/>
                </a:cubicBezTo>
                <a:cubicBezTo>
                  <a:pt x="24" y="660"/>
                  <a:pt x="30" y="653"/>
                  <a:pt x="30" y="645"/>
                </a:cubicBezTo>
                <a:cubicBezTo>
                  <a:pt x="30" y="625"/>
                  <a:pt x="30" y="625"/>
                  <a:pt x="30" y="625"/>
                </a:cubicBezTo>
                <a:cubicBezTo>
                  <a:pt x="31" y="596"/>
                  <a:pt x="31" y="596"/>
                  <a:pt x="31" y="596"/>
                </a:cubicBezTo>
                <a:cubicBezTo>
                  <a:pt x="73" y="65"/>
                  <a:pt x="73" y="65"/>
                  <a:pt x="73" y="65"/>
                </a:cubicBezTo>
                <a:cubicBezTo>
                  <a:pt x="73" y="11"/>
                  <a:pt x="27" y="3"/>
                  <a:pt x="18" y="1"/>
                </a:cubicBezTo>
                <a:close/>
              </a:path>
            </a:pathLst>
          </a:custGeom>
          <a:solidFill>
            <a:schemeClr val="accent1">
              <a:lumMod val="50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99" name="Freeform 33">
            <a:extLst>
              <a:ext uri="{FF2B5EF4-FFF2-40B4-BE49-F238E27FC236}">
                <a16:creationId xmlns:a16="http://schemas.microsoft.com/office/drawing/2014/main" id="{71DF535B-2F6B-4D4C-8828-4A74A9A6A658}"/>
              </a:ext>
            </a:extLst>
          </p:cNvPr>
          <p:cNvSpPr>
            <a:spLocks/>
          </p:cNvSpPr>
          <p:nvPr/>
        </p:nvSpPr>
        <p:spPr bwMode="auto">
          <a:xfrm>
            <a:off x="19073286" y="5438282"/>
            <a:ext cx="111795" cy="1027308"/>
          </a:xfrm>
          <a:custGeom>
            <a:avLst/>
            <a:gdLst>
              <a:gd name="T0" fmla="*/ 57 w 72"/>
              <a:gd name="T1" fmla="*/ 0 h 660"/>
              <a:gd name="T2" fmla="*/ 57 w 72"/>
              <a:gd name="T3" fmla="*/ 0 h 660"/>
              <a:gd name="T4" fmla="*/ 52 w 72"/>
              <a:gd name="T5" fmla="*/ 1 h 660"/>
              <a:gd name="T6" fmla="*/ 44 w 72"/>
              <a:gd name="T7" fmla="*/ 4 h 660"/>
              <a:gd name="T8" fmla="*/ 0 w 72"/>
              <a:gd name="T9" fmla="*/ 66 h 660"/>
              <a:gd name="T10" fmla="*/ 41 w 72"/>
              <a:gd name="T11" fmla="*/ 597 h 660"/>
              <a:gd name="T12" fmla="*/ 42 w 72"/>
              <a:gd name="T13" fmla="*/ 624 h 660"/>
              <a:gd name="T14" fmla="*/ 42 w 72"/>
              <a:gd name="T15" fmla="*/ 644 h 660"/>
              <a:gd name="T16" fmla="*/ 51 w 72"/>
              <a:gd name="T17" fmla="*/ 658 h 660"/>
              <a:gd name="T18" fmla="*/ 59 w 72"/>
              <a:gd name="T19" fmla="*/ 660 h 660"/>
              <a:gd name="T20" fmla="*/ 59 w 72"/>
              <a:gd name="T21" fmla="*/ 660 h 660"/>
              <a:gd name="T22" fmla="*/ 72 w 72"/>
              <a:gd name="T23" fmla="*/ 660 h 660"/>
              <a:gd name="T24" fmla="*/ 72 w 72"/>
              <a:gd name="T25" fmla="*/ 0 h 660"/>
              <a:gd name="T26" fmla="*/ 57 w 72"/>
              <a:gd name="T27" fmla="*/ 0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2" h="660">
                <a:moveTo>
                  <a:pt x="57" y="0"/>
                </a:moveTo>
                <a:cubicBezTo>
                  <a:pt x="57" y="0"/>
                  <a:pt x="57" y="0"/>
                  <a:pt x="57" y="0"/>
                </a:cubicBezTo>
                <a:cubicBezTo>
                  <a:pt x="55" y="0"/>
                  <a:pt x="54" y="0"/>
                  <a:pt x="52" y="1"/>
                </a:cubicBezTo>
                <a:cubicBezTo>
                  <a:pt x="50" y="1"/>
                  <a:pt x="47" y="2"/>
                  <a:pt x="44" y="4"/>
                </a:cubicBezTo>
                <a:cubicBezTo>
                  <a:pt x="27" y="9"/>
                  <a:pt x="0" y="24"/>
                  <a:pt x="0" y="66"/>
                </a:cubicBezTo>
                <a:cubicBezTo>
                  <a:pt x="41" y="597"/>
                  <a:pt x="41" y="597"/>
                  <a:pt x="41" y="597"/>
                </a:cubicBezTo>
                <a:cubicBezTo>
                  <a:pt x="42" y="624"/>
                  <a:pt x="42" y="624"/>
                  <a:pt x="42" y="624"/>
                </a:cubicBezTo>
                <a:cubicBezTo>
                  <a:pt x="42" y="644"/>
                  <a:pt x="42" y="644"/>
                  <a:pt x="42" y="644"/>
                </a:cubicBezTo>
                <a:cubicBezTo>
                  <a:pt x="42" y="651"/>
                  <a:pt x="46" y="656"/>
                  <a:pt x="51" y="658"/>
                </a:cubicBezTo>
                <a:cubicBezTo>
                  <a:pt x="53" y="659"/>
                  <a:pt x="56" y="660"/>
                  <a:pt x="59" y="660"/>
                </a:cubicBezTo>
                <a:cubicBezTo>
                  <a:pt x="59" y="660"/>
                  <a:pt x="59" y="660"/>
                  <a:pt x="59" y="660"/>
                </a:cubicBezTo>
                <a:cubicBezTo>
                  <a:pt x="72" y="660"/>
                  <a:pt x="72" y="660"/>
                  <a:pt x="72" y="660"/>
                </a:cubicBezTo>
                <a:cubicBezTo>
                  <a:pt x="72" y="0"/>
                  <a:pt x="72" y="0"/>
                  <a:pt x="72" y="0"/>
                </a:cubicBezTo>
                <a:lnTo>
                  <a:pt x="57" y="0"/>
                </a:lnTo>
                <a:close/>
              </a:path>
            </a:pathLst>
          </a:custGeom>
          <a:solidFill>
            <a:schemeClr val="accent1">
              <a:lumMod val="50000"/>
            </a:schemeClr>
          </a:solidFill>
          <a:ln>
            <a:noFill/>
          </a:ln>
        </p:spPr>
        <p:txBody>
          <a:bodyPr vert="horz" wrap="square" lIns="182832" tIns="91416" rIns="182832" bIns="91416" numCol="1" anchor="t" anchorCtr="0" compatLnSpc="1">
            <a:prstTxWarp prst="textNoShape">
              <a:avLst/>
            </a:prstTxWarp>
          </a:bodyPr>
          <a:lstStyle/>
          <a:p>
            <a:endParaRPr lang="en-US" sz="7198"/>
          </a:p>
        </p:txBody>
      </p:sp>
      <p:sp>
        <p:nvSpPr>
          <p:cNvPr id="104" name="Freeform 103">
            <a:extLst>
              <a:ext uri="{FF2B5EF4-FFF2-40B4-BE49-F238E27FC236}">
                <a16:creationId xmlns:a16="http://schemas.microsoft.com/office/drawing/2014/main" id="{3CC6BC7F-0020-4E45-BD6A-FBA7DA05300D}"/>
              </a:ext>
            </a:extLst>
          </p:cNvPr>
          <p:cNvSpPr>
            <a:spLocks/>
          </p:cNvSpPr>
          <p:nvPr/>
        </p:nvSpPr>
        <p:spPr bwMode="auto">
          <a:xfrm>
            <a:off x="17899737" y="4520643"/>
            <a:ext cx="745706" cy="1914145"/>
          </a:xfrm>
          <a:custGeom>
            <a:avLst/>
            <a:gdLst>
              <a:gd name="connsiteX0" fmla="*/ 485000 w 745706"/>
              <a:gd name="connsiteY0" fmla="*/ 0 h 1914145"/>
              <a:gd name="connsiteX1" fmla="*/ 259276 w 745706"/>
              <a:gd name="connsiteY1" fmla="*/ 798456 h 1914145"/>
              <a:gd name="connsiteX2" fmla="*/ 224632 w 745706"/>
              <a:gd name="connsiteY2" fmla="*/ 925948 h 1914145"/>
              <a:gd name="connsiteX3" fmla="*/ 224568 w 745706"/>
              <a:gd name="connsiteY3" fmla="*/ 925829 h 1914145"/>
              <a:gd name="connsiteX4" fmla="*/ 221898 w 745706"/>
              <a:gd name="connsiteY4" fmla="*/ 936009 h 1914145"/>
              <a:gd name="connsiteX5" fmla="*/ 174994 w 745706"/>
              <a:gd name="connsiteY5" fmla="*/ 1108620 h 1914145"/>
              <a:gd name="connsiteX6" fmla="*/ 19232 w 745706"/>
              <a:gd name="connsiteY6" fmla="*/ 1770791 h 1914145"/>
              <a:gd name="connsiteX7" fmla="*/ 19382 w 745706"/>
              <a:gd name="connsiteY7" fmla="*/ 1772041 h 1914145"/>
              <a:gd name="connsiteX8" fmla="*/ 7368 w 745706"/>
              <a:gd name="connsiteY8" fmla="*/ 1840112 h 1914145"/>
              <a:gd name="connsiteX9" fmla="*/ 0 w 745706"/>
              <a:gd name="connsiteY9" fmla="*/ 1914145 h 1914145"/>
              <a:gd name="connsiteX10" fmla="*/ 122324 w 745706"/>
              <a:gd name="connsiteY10" fmla="*/ 1758902 h 1914145"/>
              <a:gd name="connsiteX11" fmla="*/ 151706 w 745706"/>
              <a:gd name="connsiteY11" fmla="*/ 1719224 h 1914145"/>
              <a:gd name="connsiteX12" fmla="*/ 160044 w 745706"/>
              <a:gd name="connsiteY12" fmla="*/ 1708705 h 1914145"/>
              <a:gd name="connsiteX13" fmla="*/ 169160 w 745706"/>
              <a:gd name="connsiteY13" fmla="*/ 1695653 h 1914145"/>
              <a:gd name="connsiteX14" fmla="*/ 230932 w 745706"/>
              <a:gd name="connsiteY14" fmla="*/ 1612231 h 1914145"/>
              <a:gd name="connsiteX15" fmla="*/ 439920 w 745706"/>
              <a:gd name="connsiteY15" fmla="*/ 1324033 h 1914145"/>
              <a:gd name="connsiteX16" fmla="*/ 438414 w 745706"/>
              <a:gd name="connsiteY16" fmla="*/ 1321247 h 1914145"/>
              <a:gd name="connsiteX17" fmla="*/ 439132 w 745706"/>
              <a:gd name="connsiteY17" fmla="*/ 1319882 h 1914145"/>
              <a:gd name="connsiteX18" fmla="*/ 745688 w 745706"/>
              <a:gd name="connsiteY18" fmla="*/ 1340497 h 1914145"/>
              <a:gd name="connsiteX19" fmla="*/ 485000 w 745706"/>
              <a:gd name="connsiteY19" fmla="*/ 0 h 191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5706" h="1914145">
                <a:moveTo>
                  <a:pt x="485000" y="0"/>
                </a:moveTo>
                <a:cubicBezTo>
                  <a:pt x="485000" y="0"/>
                  <a:pt x="373332" y="384738"/>
                  <a:pt x="259276" y="798456"/>
                </a:cubicBezTo>
                <a:lnTo>
                  <a:pt x="224632" y="925948"/>
                </a:lnTo>
                <a:lnTo>
                  <a:pt x="224568" y="925829"/>
                </a:lnTo>
                <a:lnTo>
                  <a:pt x="221898" y="936009"/>
                </a:lnTo>
                <a:lnTo>
                  <a:pt x="174994" y="1108620"/>
                </a:lnTo>
                <a:cubicBezTo>
                  <a:pt x="93680" y="1413099"/>
                  <a:pt x="26392" y="1683852"/>
                  <a:pt x="19232" y="1770791"/>
                </a:cubicBezTo>
                <a:lnTo>
                  <a:pt x="19382" y="1772041"/>
                </a:lnTo>
                <a:lnTo>
                  <a:pt x="7368" y="1840112"/>
                </a:lnTo>
                <a:cubicBezTo>
                  <a:pt x="2960" y="1870115"/>
                  <a:pt x="366" y="1895216"/>
                  <a:pt x="0" y="1914145"/>
                </a:cubicBezTo>
                <a:cubicBezTo>
                  <a:pt x="43976" y="1860397"/>
                  <a:pt x="84292" y="1808935"/>
                  <a:pt x="122324" y="1758902"/>
                </a:cubicBezTo>
                <a:lnTo>
                  <a:pt x="151706" y="1719224"/>
                </a:lnTo>
                <a:lnTo>
                  <a:pt x="160044" y="1708705"/>
                </a:lnTo>
                <a:lnTo>
                  <a:pt x="169160" y="1695653"/>
                </a:lnTo>
                <a:lnTo>
                  <a:pt x="230932" y="1612231"/>
                </a:lnTo>
                <a:cubicBezTo>
                  <a:pt x="300594" y="1516165"/>
                  <a:pt x="366600" y="1422385"/>
                  <a:pt x="439920" y="1324033"/>
                </a:cubicBezTo>
                <a:lnTo>
                  <a:pt x="438414" y="1321247"/>
                </a:lnTo>
                <a:lnTo>
                  <a:pt x="439132" y="1319882"/>
                </a:lnTo>
                <a:cubicBezTo>
                  <a:pt x="444830" y="1311246"/>
                  <a:pt x="452760" y="1340497"/>
                  <a:pt x="745688" y="1340497"/>
                </a:cubicBezTo>
                <a:cubicBezTo>
                  <a:pt x="748238" y="1077488"/>
                  <a:pt x="482376" y="263009"/>
                  <a:pt x="4850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82832" tIns="91416" rIns="182832" bIns="91416" numCol="1" anchor="t" anchorCtr="0" compatLnSpc="1">
            <a:prstTxWarp prst="textNoShape">
              <a:avLst/>
            </a:prstTxWarp>
            <a:noAutofit/>
          </a:bodyPr>
          <a:lstStyle/>
          <a:p>
            <a:endParaRPr lang="en-US" sz="7198" dirty="0"/>
          </a:p>
        </p:txBody>
      </p:sp>
      <p:sp>
        <p:nvSpPr>
          <p:cNvPr id="106" name="Freeform 105">
            <a:extLst>
              <a:ext uri="{FF2B5EF4-FFF2-40B4-BE49-F238E27FC236}">
                <a16:creationId xmlns:a16="http://schemas.microsoft.com/office/drawing/2014/main" id="{FA826EA8-C0D8-2A4F-9BE4-D99D2120F948}"/>
              </a:ext>
            </a:extLst>
          </p:cNvPr>
          <p:cNvSpPr>
            <a:spLocks/>
          </p:cNvSpPr>
          <p:nvPr/>
        </p:nvSpPr>
        <p:spPr bwMode="auto">
          <a:xfrm flipH="1">
            <a:off x="19720693" y="4520643"/>
            <a:ext cx="745706" cy="1914145"/>
          </a:xfrm>
          <a:custGeom>
            <a:avLst/>
            <a:gdLst>
              <a:gd name="connsiteX0" fmla="*/ 485000 w 745706"/>
              <a:gd name="connsiteY0" fmla="*/ 0 h 1914145"/>
              <a:gd name="connsiteX1" fmla="*/ 259276 w 745706"/>
              <a:gd name="connsiteY1" fmla="*/ 798456 h 1914145"/>
              <a:gd name="connsiteX2" fmla="*/ 224632 w 745706"/>
              <a:gd name="connsiteY2" fmla="*/ 925948 h 1914145"/>
              <a:gd name="connsiteX3" fmla="*/ 224568 w 745706"/>
              <a:gd name="connsiteY3" fmla="*/ 925829 h 1914145"/>
              <a:gd name="connsiteX4" fmla="*/ 221898 w 745706"/>
              <a:gd name="connsiteY4" fmla="*/ 936009 h 1914145"/>
              <a:gd name="connsiteX5" fmla="*/ 174994 w 745706"/>
              <a:gd name="connsiteY5" fmla="*/ 1108620 h 1914145"/>
              <a:gd name="connsiteX6" fmla="*/ 19232 w 745706"/>
              <a:gd name="connsiteY6" fmla="*/ 1770791 h 1914145"/>
              <a:gd name="connsiteX7" fmla="*/ 19382 w 745706"/>
              <a:gd name="connsiteY7" fmla="*/ 1772041 h 1914145"/>
              <a:gd name="connsiteX8" fmla="*/ 7368 w 745706"/>
              <a:gd name="connsiteY8" fmla="*/ 1840112 h 1914145"/>
              <a:gd name="connsiteX9" fmla="*/ 0 w 745706"/>
              <a:gd name="connsiteY9" fmla="*/ 1914145 h 1914145"/>
              <a:gd name="connsiteX10" fmla="*/ 122324 w 745706"/>
              <a:gd name="connsiteY10" fmla="*/ 1758902 h 1914145"/>
              <a:gd name="connsiteX11" fmla="*/ 151706 w 745706"/>
              <a:gd name="connsiteY11" fmla="*/ 1719224 h 1914145"/>
              <a:gd name="connsiteX12" fmla="*/ 160044 w 745706"/>
              <a:gd name="connsiteY12" fmla="*/ 1708705 h 1914145"/>
              <a:gd name="connsiteX13" fmla="*/ 169160 w 745706"/>
              <a:gd name="connsiteY13" fmla="*/ 1695653 h 1914145"/>
              <a:gd name="connsiteX14" fmla="*/ 230932 w 745706"/>
              <a:gd name="connsiteY14" fmla="*/ 1612231 h 1914145"/>
              <a:gd name="connsiteX15" fmla="*/ 439920 w 745706"/>
              <a:gd name="connsiteY15" fmla="*/ 1324033 h 1914145"/>
              <a:gd name="connsiteX16" fmla="*/ 438414 w 745706"/>
              <a:gd name="connsiteY16" fmla="*/ 1321247 h 1914145"/>
              <a:gd name="connsiteX17" fmla="*/ 439132 w 745706"/>
              <a:gd name="connsiteY17" fmla="*/ 1319882 h 1914145"/>
              <a:gd name="connsiteX18" fmla="*/ 745688 w 745706"/>
              <a:gd name="connsiteY18" fmla="*/ 1340497 h 1914145"/>
              <a:gd name="connsiteX19" fmla="*/ 485000 w 745706"/>
              <a:gd name="connsiteY19" fmla="*/ 0 h 191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5706" h="1914145">
                <a:moveTo>
                  <a:pt x="485000" y="0"/>
                </a:moveTo>
                <a:cubicBezTo>
                  <a:pt x="485000" y="0"/>
                  <a:pt x="373332" y="384738"/>
                  <a:pt x="259276" y="798456"/>
                </a:cubicBezTo>
                <a:lnTo>
                  <a:pt x="224632" y="925948"/>
                </a:lnTo>
                <a:lnTo>
                  <a:pt x="224568" y="925829"/>
                </a:lnTo>
                <a:lnTo>
                  <a:pt x="221898" y="936009"/>
                </a:lnTo>
                <a:lnTo>
                  <a:pt x="174994" y="1108620"/>
                </a:lnTo>
                <a:cubicBezTo>
                  <a:pt x="93680" y="1413099"/>
                  <a:pt x="26392" y="1683852"/>
                  <a:pt x="19232" y="1770791"/>
                </a:cubicBezTo>
                <a:lnTo>
                  <a:pt x="19382" y="1772041"/>
                </a:lnTo>
                <a:lnTo>
                  <a:pt x="7368" y="1840112"/>
                </a:lnTo>
                <a:cubicBezTo>
                  <a:pt x="2960" y="1870115"/>
                  <a:pt x="366" y="1895216"/>
                  <a:pt x="0" y="1914145"/>
                </a:cubicBezTo>
                <a:cubicBezTo>
                  <a:pt x="43976" y="1860397"/>
                  <a:pt x="84292" y="1808935"/>
                  <a:pt x="122324" y="1758902"/>
                </a:cubicBezTo>
                <a:lnTo>
                  <a:pt x="151706" y="1719224"/>
                </a:lnTo>
                <a:lnTo>
                  <a:pt x="160044" y="1708705"/>
                </a:lnTo>
                <a:lnTo>
                  <a:pt x="169160" y="1695653"/>
                </a:lnTo>
                <a:lnTo>
                  <a:pt x="230932" y="1612231"/>
                </a:lnTo>
                <a:cubicBezTo>
                  <a:pt x="300594" y="1516165"/>
                  <a:pt x="366600" y="1422385"/>
                  <a:pt x="439920" y="1324033"/>
                </a:cubicBezTo>
                <a:lnTo>
                  <a:pt x="438414" y="1321247"/>
                </a:lnTo>
                <a:lnTo>
                  <a:pt x="439132" y="1319882"/>
                </a:lnTo>
                <a:cubicBezTo>
                  <a:pt x="444830" y="1311246"/>
                  <a:pt x="452760" y="1340497"/>
                  <a:pt x="745688" y="1340497"/>
                </a:cubicBezTo>
                <a:cubicBezTo>
                  <a:pt x="748238" y="1077488"/>
                  <a:pt x="482376" y="263009"/>
                  <a:pt x="485000" y="0"/>
                </a:cubicBezTo>
                <a:close/>
              </a:path>
            </a:pathLst>
          </a:custGeom>
          <a:solidFill>
            <a:schemeClr val="accent1">
              <a:lumMod val="75000"/>
            </a:schemeClr>
          </a:solidFill>
          <a:ln>
            <a:noFill/>
          </a:ln>
        </p:spPr>
        <p:txBody>
          <a:bodyPr vert="horz" wrap="square" lIns="182832" tIns="91416" rIns="182832" bIns="91416" numCol="1" anchor="t" anchorCtr="0" compatLnSpc="1">
            <a:prstTxWarp prst="textNoShape">
              <a:avLst/>
            </a:prstTxWarp>
            <a:noAutofit/>
          </a:bodyPr>
          <a:lstStyle/>
          <a:p>
            <a:endParaRPr lang="en-US" sz="7198" dirty="0"/>
          </a:p>
        </p:txBody>
      </p:sp>
    </p:spTree>
    <p:extLst>
      <p:ext uri="{BB962C8B-B14F-4D97-AF65-F5344CB8AC3E}">
        <p14:creationId xmlns:p14="http://schemas.microsoft.com/office/powerpoint/2010/main" val="3388182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A12D4A1-0DD3-184E-81ED-7B1FC182F8BA}"/>
              </a:ext>
            </a:extLst>
          </p:cNvPr>
          <p:cNvGrpSpPr/>
          <p:nvPr/>
        </p:nvGrpSpPr>
        <p:grpSpPr>
          <a:xfrm>
            <a:off x="4154153" y="4159777"/>
            <a:ext cx="3347533" cy="4207718"/>
            <a:chOff x="2865120" y="3653496"/>
            <a:chExt cx="4968240" cy="6244883"/>
          </a:xfrm>
        </p:grpSpPr>
        <p:sp>
          <p:nvSpPr>
            <p:cNvPr id="2" name="Oval 1">
              <a:extLst>
                <a:ext uri="{FF2B5EF4-FFF2-40B4-BE49-F238E27FC236}">
                  <a16:creationId xmlns:a16="http://schemas.microsoft.com/office/drawing/2014/main" id="{56167E61-AD2B-6C46-84B8-34366A712F1C}"/>
                </a:ext>
              </a:extLst>
            </p:cNvPr>
            <p:cNvSpPr/>
            <p:nvPr/>
          </p:nvSpPr>
          <p:spPr>
            <a:xfrm>
              <a:off x="2865120" y="8040858"/>
              <a:ext cx="4968240" cy="18575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 name="Rectangle 2">
              <a:extLst>
                <a:ext uri="{FF2B5EF4-FFF2-40B4-BE49-F238E27FC236}">
                  <a16:creationId xmlns:a16="http://schemas.microsoft.com/office/drawing/2014/main" id="{EFFC5A6E-493B-A04C-A733-88A0AA00BAFE}"/>
                </a:ext>
              </a:extLst>
            </p:cNvPr>
            <p:cNvSpPr/>
            <p:nvPr/>
          </p:nvSpPr>
          <p:spPr>
            <a:xfrm>
              <a:off x="2865120" y="4582257"/>
              <a:ext cx="4968240" cy="43873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 name="Oval 4">
              <a:extLst>
                <a:ext uri="{FF2B5EF4-FFF2-40B4-BE49-F238E27FC236}">
                  <a16:creationId xmlns:a16="http://schemas.microsoft.com/office/drawing/2014/main" id="{85237252-90F1-9E4E-8F58-E7E28DC63BEE}"/>
                </a:ext>
              </a:extLst>
            </p:cNvPr>
            <p:cNvSpPr/>
            <p:nvPr/>
          </p:nvSpPr>
          <p:spPr>
            <a:xfrm>
              <a:off x="2865120" y="3653496"/>
              <a:ext cx="4968240" cy="1857521"/>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7" name="Group 6">
            <a:extLst>
              <a:ext uri="{FF2B5EF4-FFF2-40B4-BE49-F238E27FC236}">
                <a16:creationId xmlns:a16="http://schemas.microsoft.com/office/drawing/2014/main" id="{86E2D192-6CCC-D147-B3A7-217CE2A92267}"/>
              </a:ext>
            </a:extLst>
          </p:cNvPr>
          <p:cNvGrpSpPr/>
          <p:nvPr/>
        </p:nvGrpSpPr>
        <p:grpSpPr>
          <a:xfrm>
            <a:off x="8394756" y="5012063"/>
            <a:ext cx="3347533" cy="3355432"/>
            <a:chOff x="2865120" y="4918416"/>
            <a:chExt cx="4968240" cy="4979963"/>
          </a:xfrm>
        </p:grpSpPr>
        <p:sp>
          <p:nvSpPr>
            <p:cNvPr id="8" name="Oval 7">
              <a:extLst>
                <a:ext uri="{FF2B5EF4-FFF2-40B4-BE49-F238E27FC236}">
                  <a16:creationId xmlns:a16="http://schemas.microsoft.com/office/drawing/2014/main" id="{F7D02AAB-E07F-0144-9ED2-76032CDBC37B}"/>
                </a:ext>
              </a:extLst>
            </p:cNvPr>
            <p:cNvSpPr/>
            <p:nvPr/>
          </p:nvSpPr>
          <p:spPr>
            <a:xfrm>
              <a:off x="2865120" y="8040858"/>
              <a:ext cx="4968240" cy="18575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9" name="Rectangle 8">
              <a:extLst>
                <a:ext uri="{FF2B5EF4-FFF2-40B4-BE49-F238E27FC236}">
                  <a16:creationId xmlns:a16="http://schemas.microsoft.com/office/drawing/2014/main" id="{D88CD126-86F6-B34E-AE6D-1E1E2FB36ECF}"/>
                </a:ext>
              </a:extLst>
            </p:cNvPr>
            <p:cNvSpPr/>
            <p:nvPr/>
          </p:nvSpPr>
          <p:spPr>
            <a:xfrm>
              <a:off x="2865120" y="5847179"/>
              <a:ext cx="4968240" cy="31224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0" name="Oval 9">
              <a:extLst>
                <a:ext uri="{FF2B5EF4-FFF2-40B4-BE49-F238E27FC236}">
                  <a16:creationId xmlns:a16="http://schemas.microsoft.com/office/drawing/2014/main" id="{4F696D1A-9D6C-D343-A28E-8327CEFFCF4D}"/>
                </a:ext>
              </a:extLst>
            </p:cNvPr>
            <p:cNvSpPr/>
            <p:nvPr/>
          </p:nvSpPr>
          <p:spPr>
            <a:xfrm>
              <a:off x="2865120" y="4918416"/>
              <a:ext cx="4968240" cy="1857521"/>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1" name="Group 10">
            <a:extLst>
              <a:ext uri="{FF2B5EF4-FFF2-40B4-BE49-F238E27FC236}">
                <a16:creationId xmlns:a16="http://schemas.microsoft.com/office/drawing/2014/main" id="{29DAC914-11A4-4748-AD1A-9D9C9B5CD44E}"/>
              </a:ext>
            </a:extLst>
          </p:cNvPr>
          <p:cNvGrpSpPr/>
          <p:nvPr/>
        </p:nvGrpSpPr>
        <p:grpSpPr>
          <a:xfrm>
            <a:off x="12635359" y="2994599"/>
            <a:ext cx="3347533" cy="5372896"/>
            <a:chOff x="2865120" y="1924197"/>
            <a:chExt cx="4968240" cy="7974182"/>
          </a:xfrm>
        </p:grpSpPr>
        <p:sp>
          <p:nvSpPr>
            <p:cNvPr id="12" name="Oval 11">
              <a:extLst>
                <a:ext uri="{FF2B5EF4-FFF2-40B4-BE49-F238E27FC236}">
                  <a16:creationId xmlns:a16="http://schemas.microsoft.com/office/drawing/2014/main" id="{0D919996-FC91-244A-ADB4-3EBF29B79500}"/>
                </a:ext>
              </a:extLst>
            </p:cNvPr>
            <p:cNvSpPr/>
            <p:nvPr/>
          </p:nvSpPr>
          <p:spPr>
            <a:xfrm>
              <a:off x="2865120" y="8040858"/>
              <a:ext cx="4968240" cy="18575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3" name="Rectangle 12">
              <a:extLst>
                <a:ext uri="{FF2B5EF4-FFF2-40B4-BE49-F238E27FC236}">
                  <a16:creationId xmlns:a16="http://schemas.microsoft.com/office/drawing/2014/main" id="{2DDB5C40-C67F-2042-9A70-BF5356818605}"/>
                </a:ext>
              </a:extLst>
            </p:cNvPr>
            <p:cNvSpPr/>
            <p:nvPr/>
          </p:nvSpPr>
          <p:spPr>
            <a:xfrm>
              <a:off x="2865120" y="2854253"/>
              <a:ext cx="4968240" cy="61153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4" name="Oval 13">
              <a:extLst>
                <a:ext uri="{FF2B5EF4-FFF2-40B4-BE49-F238E27FC236}">
                  <a16:creationId xmlns:a16="http://schemas.microsoft.com/office/drawing/2014/main" id="{454454C6-5A88-2945-BEAB-C4DEB3ED41B6}"/>
                </a:ext>
              </a:extLst>
            </p:cNvPr>
            <p:cNvSpPr/>
            <p:nvPr/>
          </p:nvSpPr>
          <p:spPr>
            <a:xfrm>
              <a:off x="2865120" y="1924197"/>
              <a:ext cx="4968240" cy="1857521"/>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5" name="Group 14">
            <a:extLst>
              <a:ext uri="{FF2B5EF4-FFF2-40B4-BE49-F238E27FC236}">
                <a16:creationId xmlns:a16="http://schemas.microsoft.com/office/drawing/2014/main" id="{25C088F3-749B-AF4F-B67A-247E06CDD150}"/>
              </a:ext>
            </a:extLst>
          </p:cNvPr>
          <p:cNvGrpSpPr/>
          <p:nvPr/>
        </p:nvGrpSpPr>
        <p:grpSpPr>
          <a:xfrm>
            <a:off x="16875963" y="4159777"/>
            <a:ext cx="3347533" cy="4207718"/>
            <a:chOff x="2865120" y="3653496"/>
            <a:chExt cx="4968240" cy="6244883"/>
          </a:xfrm>
        </p:grpSpPr>
        <p:sp>
          <p:nvSpPr>
            <p:cNvPr id="16" name="Oval 15">
              <a:extLst>
                <a:ext uri="{FF2B5EF4-FFF2-40B4-BE49-F238E27FC236}">
                  <a16:creationId xmlns:a16="http://schemas.microsoft.com/office/drawing/2014/main" id="{2A17C0F2-4131-9549-9F2A-E02368582646}"/>
                </a:ext>
              </a:extLst>
            </p:cNvPr>
            <p:cNvSpPr/>
            <p:nvPr/>
          </p:nvSpPr>
          <p:spPr>
            <a:xfrm>
              <a:off x="2865120" y="8040858"/>
              <a:ext cx="4968240" cy="18575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Rectangle 16">
              <a:extLst>
                <a:ext uri="{FF2B5EF4-FFF2-40B4-BE49-F238E27FC236}">
                  <a16:creationId xmlns:a16="http://schemas.microsoft.com/office/drawing/2014/main" id="{A0B750B3-7165-814F-86E8-EBAE24B3316F}"/>
                </a:ext>
              </a:extLst>
            </p:cNvPr>
            <p:cNvSpPr/>
            <p:nvPr/>
          </p:nvSpPr>
          <p:spPr>
            <a:xfrm>
              <a:off x="2865120" y="4582257"/>
              <a:ext cx="4968240" cy="43873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8" name="Oval 17">
              <a:extLst>
                <a:ext uri="{FF2B5EF4-FFF2-40B4-BE49-F238E27FC236}">
                  <a16:creationId xmlns:a16="http://schemas.microsoft.com/office/drawing/2014/main" id="{73F3D1A3-AD8A-3D4F-A2BC-B3CC98220F2B}"/>
                </a:ext>
              </a:extLst>
            </p:cNvPr>
            <p:cNvSpPr/>
            <p:nvPr/>
          </p:nvSpPr>
          <p:spPr>
            <a:xfrm>
              <a:off x="2865120" y="3653496"/>
              <a:ext cx="4968240" cy="1857521"/>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9" name="TextBox 18">
            <a:extLst>
              <a:ext uri="{FF2B5EF4-FFF2-40B4-BE49-F238E27FC236}">
                <a16:creationId xmlns:a16="http://schemas.microsoft.com/office/drawing/2014/main" id="{F33F4A0A-58CD-5D43-B730-D0E98701C3DF}"/>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20" name="TextBox 19">
            <a:extLst>
              <a:ext uri="{FF2B5EF4-FFF2-40B4-BE49-F238E27FC236}">
                <a16:creationId xmlns:a16="http://schemas.microsoft.com/office/drawing/2014/main" id="{02F434D7-2D1C-A24F-B6BF-62BA8B22457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Freeform 21">
            <a:extLst>
              <a:ext uri="{FF2B5EF4-FFF2-40B4-BE49-F238E27FC236}">
                <a16:creationId xmlns:a16="http://schemas.microsoft.com/office/drawing/2014/main" id="{494EDB0E-E1A2-0F40-8F11-9F002CC079FA}"/>
              </a:ext>
            </a:extLst>
          </p:cNvPr>
          <p:cNvSpPr>
            <a:spLocks noChangeArrowheads="1"/>
          </p:cNvSpPr>
          <p:nvPr/>
        </p:nvSpPr>
        <p:spPr bwMode="auto">
          <a:xfrm>
            <a:off x="5267521" y="6542310"/>
            <a:ext cx="1120798" cy="1326794"/>
          </a:xfrm>
          <a:custGeom>
            <a:avLst/>
            <a:gdLst>
              <a:gd name="connsiteX0" fmla="*/ 195872 w 741005"/>
              <a:gd name="connsiteY0" fmla="*/ 99605 h 877197"/>
              <a:gd name="connsiteX1" fmla="*/ 232618 w 741005"/>
              <a:gd name="connsiteY1" fmla="*/ 105365 h 877197"/>
              <a:gd name="connsiteX2" fmla="*/ 234059 w 741005"/>
              <a:gd name="connsiteY2" fmla="*/ 177365 h 877197"/>
              <a:gd name="connsiteX3" fmla="*/ 227214 w 741005"/>
              <a:gd name="connsiteY3" fmla="*/ 180605 h 877197"/>
              <a:gd name="connsiteX4" fmla="*/ 205959 w 741005"/>
              <a:gd name="connsiteY4" fmla="*/ 207245 h 877197"/>
              <a:gd name="connsiteX5" fmla="*/ 209562 w 741005"/>
              <a:gd name="connsiteY5" fmla="*/ 241084 h 877197"/>
              <a:gd name="connsiteX6" fmla="*/ 236221 w 741005"/>
              <a:gd name="connsiteY6" fmla="*/ 261964 h 877197"/>
              <a:gd name="connsiteX7" fmla="*/ 269724 w 741005"/>
              <a:gd name="connsiteY7" fmla="*/ 258364 h 877197"/>
              <a:gd name="connsiteX8" fmla="*/ 290979 w 741005"/>
              <a:gd name="connsiteY8" fmla="*/ 231725 h 877197"/>
              <a:gd name="connsiteX9" fmla="*/ 287016 w 741005"/>
              <a:gd name="connsiteY9" fmla="*/ 198245 h 877197"/>
              <a:gd name="connsiteX10" fmla="*/ 274047 w 741005"/>
              <a:gd name="connsiteY10" fmla="*/ 183125 h 877197"/>
              <a:gd name="connsiteX11" fmla="*/ 274047 w 741005"/>
              <a:gd name="connsiteY11" fmla="*/ 111485 h 877197"/>
              <a:gd name="connsiteX12" fmla="*/ 444087 w 741005"/>
              <a:gd name="connsiteY12" fmla="*/ 137405 h 877197"/>
              <a:gd name="connsiteX13" fmla="*/ 456696 w 741005"/>
              <a:gd name="connsiteY13" fmla="*/ 146405 h 877197"/>
              <a:gd name="connsiteX14" fmla="*/ 738775 w 741005"/>
              <a:gd name="connsiteY14" fmla="*/ 658323 h 877197"/>
              <a:gd name="connsiteX15" fmla="*/ 731930 w 741005"/>
              <a:gd name="connsiteY15" fmla="*/ 682443 h 877197"/>
              <a:gd name="connsiteX16" fmla="*/ 381403 w 741005"/>
              <a:gd name="connsiteY16" fmla="*/ 875042 h 877197"/>
              <a:gd name="connsiteX17" fmla="*/ 357626 w 741005"/>
              <a:gd name="connsiteY17" fmla="*/ 868202 h 877197"/>
              <a:gd name="connsiteX18" fmla="*/ 75187 w 741005"/>
              <a:gd name="connsiteY18" fmla="*/ 356284 h 877197"/>
              <a:gd name="connsiteX19" fmla="*/ 75187 w 741005"/>
              <a:gd name="connsiteY19" fmla="*/ 339364 h 877197"/>
              <a:gd name="connsiteX20" fmla="*/ 175698 w 741005"/>
              <a:gd name="connsiteY20" fmla="*/ 109685 h 877197"/>
              <a:gd name="connsiteX21" fmla="*/ 195872 w 741005"/>
              <a:gd name="connsiteY21" fmla="*/ 99605 h 877197"/>
              <a:gd name="connsiteX22" fmla="*/ 118527 w 741005"/>
              <a:gd name="connsiteY22" fmla="*/ 17435 h 877197"/>
              <a:gd name="connsiteX23" fmla="*/ 93064 w 741005"/>
              <a:gd name="connsiteY23" fmla="*/ 35489 h 877197"/>
              <a:gd name="connsiteX24" fmla="*/ 81918 w 741005"/>
              <a:gd name="connsiteY24" fmla="*/ 126125 h 877197"/>
              <a:gd name="connsiteX25" fmla="*/ 86845 w 741005"/>
              <a:gd name="connsiteY25" fmla="*/ 145595 h 877197"/>
              <a:gd name="connsiteX26" fmla="*/ 102539 w 741005"/>
              <a:gd name="connsiteY26" fmla="*/ 109685 h 877197"/>
              <a:gd name="connsiteX27" fmla="*/ 118370 w 741005"/>
              <a:gd name="connsiteY27" fmla="*/ 116525 h 877197"/>
              <a:gd name="connsiteX28" fmla="*/ 102539 w 741005"/>
              <a:gd name="connsiteY28" fmla="*/ 109325 h 877197"/>
              <a:gd name="connsiteX29" fmla="*/ 122328 w 741005"/>
              <a:gd name="connsiteY29" fmla="*/ 99605 h 877197"/>
              <a:gd name="connsiteX30" fmla="*/ 135677 w 741005"/>
              <a:gd name="connsiteY30" fmla="*/ 101533 h 877197"/>
              <a:gd name="connsiteX31" fmla="*/ 139232 w 741005"/>
              <a:gd name="connsiteY31" fmla="*/ 58059 h 877197"/>
              <a:gd name="connsiteX32" fmla="*/ 149972 w 741005"/>
              <a:gd name="connsiteY32" fmla="*/ 31714 h 877197"/>
              <a:gd name="connsiteX33" fmla="*/ 146860 w 741005"/>
              <a:gd name="connsiteY33" fmla="*/ 34045 h 877197"/>
              <a:gd name="connsiteX34" fmla="*/ 118527 w 741005"/>
              <a:gd name="connsiteY34" fmla="*/ 17435 h 877197"/>
              <a:gd name="connsiteX35" fmla="*/ 192034 w 741005"/>
              <a:gd name="connsiteY35" fmla="*/ 101 h 877197"/>
              <a:gd name="connsiteX36" fmla="*/ 235396 w 741005"/>
              <a:gd name="connsiteY36" fmla="*/ 23518 h 877197"/>
              <a:gd name="connsiteX37" fmla="*/ 264868 w 741005"/>
              <a:gd name="connsiteY37" fmla="*/ 159952 h 877197"/>
              <a:gd name="connsiteX38" fmla="*/ 260580 w 741005"/>
              <a:gd name="connsiteY38" fmla="*/ 204088 h 877197"/>
              <a:gd name="connsiteX39" fmla="*/ 268426 w 741005"/>
              <a:gd name="connsiteY39" fmla="*/ 207293 h 877197"/>
              <a:gd name="connsiteX40" fmla="*/ 275140 w 741005"/>
              <a:gd name="connsiteY40" fmla="*/ 223470 h 877197"/>
              <a:gd name="connsiteX41" fmla="*/ 252121 w 741005"/>
              <a:gd name="connsiteY41" fmla="*/ 246308 h 877197"/>
              <a:gd name="connsiteX42" fmla="*/ 229468 w 741005"/>
              <a:gd name="connsiteY42" fmla="*/ 223470 h 877197"/>
              <a:gd name="connsiteX43" fmla="*/ 236136 w 741005"/>
              <a:gd name="connsiteY43" fmla="*/ 207293 h 877197"/>
              <a:gd name="connsiteX44" fmla="*/ 242985 w 741005"/>
              <a:gd name="connsiteY44" fmla="*/ 204439 h 877197"/>
              <a:gd name="connsiteX45" fmla="*/ 247218 w 741005"/>
              <a:gd name="connsiteY45" fmla="*/ 161281 h 877197"/>
              <a:gd name="connsiteX46" fmla="*/ 221303 w 741005"/>
              <a:gd name="connsiteY46" fmla="*/ 33966 h 877197"/>
              <a:gd name="connsiteX47" fmla="*/ 193118 w 741005"/>
              <a:gd name="connsiteY47" fmla="*/ 17394 h 877197"/>
              <a:gd name="connsiteX48" fmla="*/ 167101 w 741005"/>
              <a:gd name="connsiteY48" fmla="*/ 35407 h 877197"/>
              <a:gd name="connsiteX49" fmla="*/ 155899 w 741005"/>
              <a:gd name="connsiteY49" fmla="*/ 64318 h 877197"/>
              <a:gd name="connsiteX50" fmla="*/ 153400 w 741005"/>
              <a:gd name="connsiteY50" fmla="*/ 104092 h 877197"/>
              <a:gd name="connsiteX51" fmla="*/ 157227 w 741005"/>
              <a:gd name="connsiteY51" fmla="*/ 104645 h 877197"/>
              <a:gd name="connsiteX52" fmla="*/ 157227 w 741005"/>
              <a:gd name="connsiteY52" fmla="*/ 105725 h 877197"/>
              <a:gd name="connsiteX53" fmla="*/ 58645 w 741005"/>
              <a:gd name="connsiteY53" fmla="*/ 332164 h 877197"/>
              <a:gd name="connsiteX54" fmla="*/ 59365 w 741005"/>
              <a:gd name="connsiteY54" fmla="*/ 365284 h 877197"/>
              <a:gd name="connsiteX55" fmla="*/ 333883 w 741005"/>
              <a:gd name="connsiteY55" fmla="*/ 864242 h 877197"/>
              <a:gd name="connsiteX56" fmla="*/ 307619 w 741005"/>
              <a:gd name="connsiteY56" fmla="*/ 875042 h 877197"/>
              <a:gd name="connsiteX57" fmla="*/ 283873 w 741005"/>
              <a:gd name="connsiteY57" fmla="*/ 868202 h 877197"/>
              <a:gd name="connsiteX58" fmla="*/ 2158 w 741005"/>
              <a:gd name="connsiteY58" fmla="*/ 356284 h 877197"/>
              <a:gd name="connsiteX59" fmla="*/ 2158 w 741005"/>
              <a:gd name="connsiteY59" fmla="*/ 339364 h 877197"/>
              <a:gd name="connsiteX60" fmla="*/ 75531 w 741005"/>
              <a:gd name="connsiteY60" fmla="*/ 171482 h 877197"/>
              <a:gd name="connsiteX61" fmla="*/ 64440 w 741005"/>
              <a:gd name="connsiteY61" fmla="*/ 127502 h 877197"/>
              <a:gd name="connsiteX62" fmla="*/ 78360 w 741005"/>
              <a:gd name="connsiteY62" fmla="*/ 26101 h 877197"/>
              <a:gd name="connsiteX63" fmla="*/ 117810 w 741005"/>
              <a:gd name="connsiteY63" fmla="*/ 103 h 877197"/>
              <a:gd name="connsiteX64" fmla="*/ 140270 w 741005"/>
              <a:gd name="connsiteY64" fmla="*/ 5068 h 877197"/>
              <a:gd name="connsiteX65" fmla="*/ 157536 w 741005"/>
              <a:gd name="connsiteY65" fmla="*/ 20596 h 877197"/>
              <a:gd name="connsiteX66" fmla="*/ 170398 w 741005"/>
              <a:gd name="connsiteY66" fmla="*/ 7261 h 877197"/>
              <a:gd name="connsiteX67" fmla="*/ 192034 w 741005"/>
              <a:gd name="connsiteY67" fmla="*/ 101 h 8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3" name="Freeform 22">
            <a:extLst>
              <a:ext uri="{FF2B5EF4-FFF2-40B4-BE49-F238E27FC236}">
                <a16:creationId xmlns:a16="http://schemas.microsoft.com/office/drawing/2014/main" id="{15E8D730-2013-9643-938E-054205883F6A}"/>
              </a:ext>
            </a:extLst>
          </p:cNvPr>
          <p:cNvSpPr>
            <a:spLocks noChangeArrowheads="1"/>
          </p:cNvSpPr>
          <p:nvPr/>
        </p:nvSpPr>
        <p:spPr bwMode="auto">
          <a:xfrm>
            <a:off x="9404877" y="6773770"/>
            <a:ext cx="1327292" cy="863872"/>
          </a:xfrm>
          <a:custGeom>
            <a:avLst/>
            <a:gdLst>
              <a:gd name="connsiteX0" fmla="*/ 782825 w 877527"/>
              <a:gd name="connsiteY0" fmla="*/ 486694 h 571141"/>
              <a:gd name="connsiteX1" fmla="*/ 760500 w 877527"/>
              <a:gd name="connsiteY1" fmla="*/ 508614 h 571141"/>
              <a:gd name="connsiteX2" fmla="*/ 782825 w 877527"/>
              <a:gd name="connsiteY2" fmla="*/ 530535 h 571141"/>
              <a:gd name="connsiteX3" fmla="*/ 804790 w 877527"/>
              <a:gd name="connsiteY3" fmla="*/ 508614 h 571141"/>
              <a:gd name="connsiteX4" fmla="*/ 782825 w 877527"/>
              <a:gd name="connsiteY4" fmla="*/ 486694 h 571141"/>
              <a:gd name="connsiteX5" fmla="*/ 697485 w 877527"/>
              <a:gd name="connsiteY5" fmla="*/ 486694 h 571141"/>
              <a:gd name="connsiteX6" fmla="*/ 675520 w 877527"/>
              <a:gd name="connsiteY6" fmla="*/ 508614 h 571141"/>
              <a:gd name="connsiteX7" fmla="*/ 697485 w 877527"/>
              <a:gd name="connsiteY7" fmla="*/ 530535 h 571141"/>
              <a:gd name="connsiteX8" fmla="*/ 719450 w 877527"/>
              <a:gd name="connsiteY8" fmla="*/ 508614 h 571141"/>
              <a:gd name="connsiteX9" fmla="*/ 697485 w 877527"/>
              <a:gd name="connsiteY9" fmla="*/ 486694 h 571141"/>
              <a:gd name="connsiteX10" fmla="*/ 0 w 877527"/>
              <a:gd name="connsiteY10" fmla="*/ 446088 h 571141"/>
              <a:gd name="connsiteX11" fmla="*/ 18004 w 877527"/>
              <a:gd name="connsiteY11" fmla="*/ 446088 h 571141"/>
              <a:gd name="connsiteX12" fmla="*/ 859883 w 877527"/>
              <a:gd name="connsiteY12" fmla="*/ 446088 h 571141"/>
              <a:gd name="connsiteX13" fmla="*/ 877527 w 877527"/>
              <a:gd name="connsiteY13" fmla="*/ 446088 h 571141"/>
              <a:gd name="connsiteX14" fmla="*/ 877527 w 877527"/>
              <a:gd name="connsiteY14" fmla="*/ 464055 h 571141"/>
              <a:gd name="connsiteX15" fmla="*/ 877527 w 877527"/>
              <a:gd name="connsiteY15" fmla="*/ 553173 h 571141"/>
              <a:gd name="connsiteX16" fmla="*/ 877527 w 877527"/>
              <a:gd name="connsiteY16" fmla="*/ 571141 h 571141"/>
              <a:gd name="connsiteX17" fmla="*/ 859883 w 877527"/>
              <a:gd name="connsiteY17" fmla="*/ 571141 h 571141"/>
              <a:gd name="connsiteX18" fmla="*/ 18004 w 877527"/>
              <a:gd name="connsiteY18" fmla="*/ 571141 h 571141"/>
              <a:gd name="connsiteX19" fmla="*/ 0 w 877527"/>
              <a:gd name="connsiteY19" fmla="*/ 571141 h 571141"/>
              <a:gd name="connsiteX20" fmla="*/ 0 w 877527"/>
              <a:gd name="connsiteY20" fmla="*/ 553173 h 571141"/>
              <a:gd name="connsiteX21" fmla="*/ 0 w 877527"/>
              <a:gd name="connsiteY21" fmla="*/ 464055 h 571141"/>
              <a:gd name="connsiteX22" fmla="*/ 158236 w 877527"/>
              <a:gd name="connsiteY22" fmla="*/ 303744 h 571141"/>
              <a:gd name="connsiteX23" fmla="*/ 158236 w 877527"/>
              <a:gd name="connsiteY23" fmla="*/ 339373 h 571141"/>
              <a:gd name="connsiteX24" fmla="*/ 497604 w 877527"/>
              <a:gd name="connsiteY24" fmla="*/ 339373 h 571141"/>
              <a:gd name="connsiteX25" fmla="*/ 497604 w 877527"/>
              <a:gd name="connsiteY25" fmla="*/ 303744 h 571141"/>
              <a:gd name="connsiteX26" fmla="*/ 158236 w 877527"/>
              <a:gd name="connsiteY26" fmla="*/ 214492 h 571141"/>
              <a:gd name="connsiteX27" fmla="*/ 158236 w 877527"/>
              <a:gd name="connsiteY27" fmla="*/ 250121 h 571141"/>
              <a:gd name="connsiteX28" fmla="*/ 497604 w 877527"/>
              <a:gd name="connsiteY28" fmla="*/ 250121 h 571141"/>
              <a:gd name="connsiteX29" fmla="*/ 497604 w 877527"/>
              <a:gd name="connsiteY29" fmla="*/ 214492 h 571141"/>
              <a:gd name="connsiteX30" fmla="*/ 158236 w 877527"/>
              <a:gd name="connsiteY30" fmla="*/ 124881 h 571141"/>
              <a:gd name="connsiteX31" fmla="*/ 158236 w 877527"/>
              <a:gd name="connsiteY31" fmla="*/ 160869 h 571141"/>
              <a:gd name="connsiteX32" fmla="*/ 497604 w 877527"/>
              <a:gd name="connsiteY32" fmla="*/ 160869 h 571141"/>
              <a:gd name="connsiteX33" fmla="*/ 497604 w 877527"/>
              <a:gd name="connsiteY33" fmla="*/ 124881 h 571141"/>
              <a:gd name="connsiteX34" fmla="*/ 532873 w 877527"/>
              <a:gd name="connsiteY34" fmla="*/ 121282 h 571141"/>
              <a:gd name="connsiteX35" fmla="*/ 540070 w 877527"/>
              <a:gd name="connsiteY35" fmla="*/ 154751 h 571141"/>
              <a:gd name="connsiteX36" fmla="*/ 574619 w 877527"/>
              <a:gd name="connsiteY36" fmla="*/ 310582 h 571141"/>
              <a:gd name="connsiteX37" fmla="*/ 580017 w 877527"/>
              <a:gd name="connsiteY37" fmla="*/ 335774 h 571141"/>
              <a:gd name="connsiteX38" fmla="*/ 600530 w 877527"/>
              <a:gd name="connsiteY38" fmla="*/ 319939 h 571141"/>
              <a:gd name="connsiteX39" fmla="*/ 640117 w 877527"/>
              <a:gd name="connsiteY39" fmla="*/ 289349 h 571141"/>
              <a:gd name="connsiteX40" fmla="*/ 699498 w 877527"/>
              <a:gd name="connsiteY40" fmla="*/ 359167 h 571141"/>
              <a:gd name="connsiteX41" fmla="*/ 724329 w 877527"/>
              <a:gd name="connsiteY41" fmla="*/ 337934 h 571141"/>
              <a:gd name="connsiteX42" fmla="*/ 665669 w 877527"/>
              <a:gd name="connsiteY42" fmla="*/ 269195 h 571141"/>
              <a:gd name="connsiteX43" fmla="*/ 708854 w 877527"/>
              <a:gd name="connsiteY43" fmla="*/ 235726 h 571141"/>
              <a:gd name="connsiteX44" fmla="*/ 729008 w 877527"/>
              <a:gd name="connsiteY44" fmla="*/ 219891 h 571141"/>
              <a:gd name="connsiteX45" fmla="*/ 705975 w 877527"/>
              <a:gd name="connsiteY45" fmla="*/ 208374 h 571141"/>
              <a:gd name="connsiteX46" fmla="*/ 563462 w 877527"/>
              <a:gd name="connsiteY46" fmla="*/ 136757 h 571141"/>
              <a:gd name="connsiteX47" fmla="*/ 75824 w 877527"/>
              <a:gd name="connsiteY47" fmla="*/ 0 h 571141"/>
              <a:gd name="connsiteX48" fmla="*/ 801704 w 877527"/>
              <a:gd name="connsiteY48" fmla="*/ 0 h 571141"/>
              <a:gd name="connsiteX49" fmla="*/ 826176 w 877527"/>
              <a:gd name="connsiteY49" fmla="*/ 10077 h 571141"/>
              <a:gd name="connsiteX50" fmla="*/ 836252 w 877527"/>
              <a:gd name="connsiteY50" fmla="*/ 34549 h 571141"/>
              <a:gd name="connsiteX51" fmla="*/ 836252 w 877527"/>
              <a:gd name="connsiteY51" fmla="*/ 428265 h 571141"/>
              <a:gd name="connsiteX52" fmla="*/ 41275 w 877527"/>
              <a:gd name="connsiteY52" fmla="*/ 428265 h 571141"/>
              <a:gd name="connsiteX53" fmla="*/ 41275 w 877527"/>
              <a:gd name="connsiteY53" fmla="*/ 34549 h 571141"/>
              <a:gd name="connsiteX54" fmla="*/ 51352 w 877527"/>
              <a:gd name="connsiteY54" fmla="*/ 10077 h 571141"/>
              <a:gd name="connsiteX55" fmla="*/ 75824 w 877527"/>
              <a:gd name="connsiteY55" fmla="*/ 0 h 571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77527" h="571141">
                <a:moveTo>
                  <a:pt x="782825" y="486694"/>
                </a:moveTo>
                <a:cubicBezTo>
                  <a:pt x="770222" y="486694"/>
                  <a:pt x="760500" y="496397"/>
                  <a:pt x="760500" y="508614"/>
                </a:cubicBezTo>
                <a:cubicBezTo>
                  <a:pt x="760500" y="520473"/>
                  <a:pt x="770222" y="530535"/>
                  <a:pt x="782825" y="530535"/>
                </a:cubicBezTo>
                <a:cubicBezTo>
                  <a:pt x="794708" y="530535"/>
                  <a:pt x="804790" y="520473"/>
                  <a:pt x="804790" y="508614"/>
                </a:cubicBezTo>
                <a:cubicBezTo>
                  <a:pt x="804790" y="496397"/>
                  <a:pt x="794708" y="486694"/>
                  <a:pt x="782825" y="486694"/>
                </a:cubicBezTo>
                <a:close/>
                <a:moveTo>
                  <a:pt x="697485" y="486694"/>
                </a:moveTo>
                <a:cubicBezTo>
                  <a:pt x="685242" y="486694"/>
                  <a:pt x="675520" y="496397"/>
                  <a:pt x="675520" y="508614"/>
                </a:cubicBezTo>
                <a:cubicBezTo>
                  <a:pt x="675520" y="520473"/>
                  <a:pt x="685242" y="530535"/>
                  <a:pt x="697485" y="530535"/>
                </a:cubicBezTo>
                <a:cubicBezTo>
                  <a:pt x="709367" y="530535"/>
                  <a:pt x="719450" y="520473"/>
                  <a:pt x="719450" y="508614"/>
                </a:cubicBezTo>
                <a:cubicBezTo>
                  <a:pt x="719450" y="496397"/>
                  <a:pt x="709367" y="486694"/>
                  <a:pt x="697485" y="486694"/>
                </a:cubicBezTo>
                <a:close/>
                <a:moveTo>
                  <a:pt x="0" y="446088"/>
                </a:moveTo>
                <a:lnTo>
                  <a:pt x="18004" y="446088"/>
                </a:lnTo>
                <a:lnTo>
                  <a:pt x="859883" y="446088"/>
                </a:lnTo>
                <a:lnTo>
                  <a:pt x="877527" y="446088"/>
                </a:lnTo>
                <a:lnTo>
                  <a:pt x="877527" y="464055"/>
                </a:lnTo>
                <a:lnTo>
                  <a:pt x="877527" y="553173"/>
                </a:lnTo>
                <a:lnTo>
                  <a:pt x="877527" y="571141"/>
                </a:lnTo>
                <a:lnTo>
                  <a:pt x="859883" y="571141"/>
                </a:lnTo>
                <a:lnTo>
                  <a:pt x="18004" y="571141"/>
                </a:lnTo>
                <a:lnTo>
                  <a:pt x="0" y="571141"/>
                </a:lnTo>
                <a:lnTo>
                  <a:pt x="0" y="553173"/>
                </a:lnTo>
                <a:lnTo>
                  <a:pt x="0" y="464055"/>
                </a:lnTo>
                <a:close/>
                <a:moveTo>
                  <a:pt x="158236" y="303744"/>
                </a:moveTo>
                <a:lnTo>
                  <a:pt x="158236" y="339373"/>
                </a:lnTo>
                <a:lnTo>
                  <a:pt x="497604" y="339373"/>
                </a:lnTo>
                <a:lnTo>
                  <a:pt x="497604" y="303744"/>
                </a:lnTo>
                <a:close/>
                <a:moveTo>
                  <a:pt x="158236" y="214492"/>
                </a:moveTo>
                <a:lnTo>
                  <a:pt x="158236" y="250121"/>
                </a:lnTo>
                <a:lnTo>
                  <a:pt x="497604" y="250121"/>
                </a:lnTo>
                <a:lnTo>
                  <a:pt x="497604" y="214492"/>
                </a:lnTo>
                <a:close/>
                <a:moveTo>
                  <a:pt x="158236" y="124881"/>
                </a:moveTo>
                <a:lnTo>
                  <a:pt x="158236" y="160869"/>
                </a:lnTo>
                <a:lnTo>
                  <a:pt x="497604" y="160869"/>
                </a:lnTo>
                <a:lnTo>
                  <a:pt x="497604" y="124881"/>
                </a:lnTo>
                <a:close/>
                <a:moveTo>
                  <a:pt x="532873" y="121282"/>
                </a:moveTo>
                <a:lnTo>
                  <a:pt x="540070" y="154751"/>
                </a:lnTo>
                <a:lnTo>
                  <a:pt x="574619" y="310582"/>
                </a:lnTo>
                <a:lnTo>
                  <a:pt x="580017" y="335774"/>
                </a:lnTo>
                <a:lnTo>
                  <a:pt x="600530" y="319939"/>
                </a:lnTo>
                <a:lnTo>
                  <a:pt x="640117" y="289349"/>
                </a:lnTo>
                <a:lnTo>
                  <a:pt x="699498" y="359167"/>
                </a:lnTo>
                <a:lnTo>
                  <a:pt x="724329" y="337934"/>
                </a:lnTo>
                <a:lnTo>
                  <a:pt x="665669" y="269195"/>
                </a:lnTo>
                <a:lnTo>
                  <a:pt x="708854" y="235726"/>
                </a:lnTo>
                <a:lnTo>
                  <a:pt x="729008" y="219891"/>
                </a:lnTo>
                <a:lnTo>
                  <a:pt x="705975" y="208374"/>
                </a:lnTo>
                <a:lnTo>
                  <a:pt x="563462" y="136757"/>
                </a:lnTo>
                <a:close/>
                <a:moveTo>
                  <a:pt x="75824" y="0"/>
                </a:moveTo>
                <a:lnTo>
                  <a:pt x="801704" y="0"/>
                </a:lnTo>
                <a:cubicBezTo>
                  <a:pt x="811061" y="0"/>
                  <a:pt x="819698" y="3959"/>
                  <a:pt x="826176" y="10077"/>
                </a:cubicBezTo>
                <a:cubicBezTo>
                  <a:pt x="832654" y="16195"/>
                  <a:pt x="836252" y="24832"/>
                  <a:pt x="836252" y="34549"/>
                </a:cubicBezTo>
                <a:lnTo>
                  <a:pt x="836252" y="428265"/>
                </a:lnTo>
                <a:lnTo>
                  <a:pt x="41275" y="428265"/>
                </a:lnTo>
                <a:lnTo>
                  <a:pt x="41275" y="34549"/>
                </a:lnTo>
                <a:cubicBezTo>
                  <a:pt x="41275" y="25192"/>
                  <a:pt x="45234" y="16555"/>
                  <a:pt x="51352" y="10077"/>
                </a:cubicBezTo>
                <a:cubicBezTo>
                  <a:pt x="57830" y="3959"/>
                  <a:pt x="66467" y="0"/>
                  <a:pt x="7582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4" name="Freeform 8">
            <a:extLst>
              <a:ext uri="{FF2B5EF4-FFF2-40B4-BE49-F238E27FC236}">
                <a16:creationId xmlns:a16="http://schemas.microsoft.com/office/drawing/2014/main" id="{C828BE6B-2AFE-8F41-8FED-025DC082BECF}"/>
              </a:ext>
            </a:extLst>
          </p:cNvPr>
          <p:cNvSpPr>
            <a:spLocks noChangeArrowheads="1"/>
          </p:cNvSpPr>
          <p:nvPr/>
        </p:nvSpPr>
        <p:spPr bwMode="auto">
          <a:xfrm>
            <a:off x="13776070" y="6540303"/>
            <a:ext cx="1066110" cy="1327836"/>
          </a:xfrm>
          <a:custGeom>
            <a:avLst/>
            <a:gdLst>
              <a:gd name="T0" fmla="*/ 66 w 1960"/>
              <a:gd name="T1" fmla="*/ 2031 h 2438"/>
              <a:gd name="T2" fmla="*/ 1893 w 1960"/>
              <a:gd name="T3" fmla="*/ 2031 h 2438"/>
              <a:gd name="T4" fmla="*/ 1893 w 1960"/>
              <a:gd name="T5" fmla="*/ 1930 h 2438"/>
              <a:gd name="T6" fmla="*/ 66 w 1960"/>
              <a:gd name="T7" fmla="*/ 1930 h 2438"/>
              <a:gd name="T8" fmla="*/ 66 w 1960"/>
              <a:gd name="T9" fmla="*/ 2031 h 2438"/>
              <a:gd name="T10" fmla="*/ 276 w 1960"/>
              <a:gd name="T11" fmla="*/ 552 h 2438"/>
              <a:gd name="T12" fmla="*/ 1682 w 1960"/>
              <a:gd name="T13" fmla="*/ 552 h 2438"/>
              <a:gd name="T14" fmla="*/ 1682 w 1960"/>
              <a:gd name="T15" fmla="*/ 450 h 2438"/>
              <a:gd name="T16" fmla="*/ 276 w 1960"/>
              <a:gd name="T17" fmla="*/ 450 h 2438"/>
              <a:gd name="T18" fmla="*/ 276 w 1960"/>
              <a:gd name="T19" fmla="*/ 552 h 2438"/>
              <a:gd name="T20" fmla="*/ 276 w 1960"/>
              <a:gd name="T21" fmla="*/ 889 h 2438"/>
              <a:gd name="T22" fmla="*/ 1682 w 1960"/>
              <a:gd name="T23" fmla="*/ 889 h 2438"/>
              <a:gd name="T24" fmla="*/ 1682 w 1960"/>
              <a:gd name="T25" fmla="*/ 788 h 2438"/>
              <a:gd name="T26" fmla="*/ 276 w 1960"/>
              <a:gd name="T27" fmla="*/ 788 h 2438"/>
              <a:gd name="T28" fmla="*/ 276 w 1960"/>
              <a:gd name="T29" fmla="*/ 889 h 2438"/>
              <a:gd name="T30" fmla="*/ 276 w 1960"/>
              <a:gd name="T31" fmla="*/ 1227 h 2438"/>
              <a:gd name="T32" fmla="*/ 1682 w 1960"/>
              <a:gd name="T33" fmla="*/ 1227 h 2438"/>
              <a:gd name="T34" fmla="*/ 1682 w 1960"/>
              <a:gd name="T35" fmla="*/ 1126 h 2438"/>
              <a:gd name="T36" fmla="*/ 276 w 1960"/>
              <a:gd name="T37" fmla="*/ 1126 h 2438"/>
              <a:gd name="T38" fmla="*/ 276 w 1960"/>
              <a:gd name="T39" fmla="*/ 1227 h 2438"/>
              <a:gd name="T40" fmla="*/ 980 w 1960"/>
              <a:gd name="T41" fmla="*/ 2112 h 2438"/>
              <a:gd name="T42" fmla="*/ 980 w 1960"/>
              <a:gd name="T43" fmla="*/ 2112 h 2438"/>
              <a:gd name="T44" fmla="*/ 858 w 1960"/>
              <a:gd name="T45" fmla="*/ 2234 h 2438"/>
              <a:gd name="T46" fmla="*/ 858 w 1960"/>
              <a:gd name="T47" fmla="*/ 2234 h 2438"/>
              <a:gd name="T48" fmla="*/ 980 w 1960"/>
              <a:gd name="T49" fmla="*/ 2356 h 2438"/>
              <a:gd name="T50" fmla="*/ 980 w 1960"/>
              <a:gd name="T51" fmla="*/ 2356 h 2438"/>
              <a:gd name="T52" fmla="*/ 1101 w 1960"/>
              <a:gd name="T53" fmla="*/ 2234 h 2438"/>
              <a:gd name="T54" fmla="*/ 1101 w 1960"/>
              <a:gd name="T55" fmla="*/ 2234 h 2438"/>
              <a:gd name="T56" fmla="*/ 980 w 1960"/>
              <a:gd name="T57" fmla="*/ 2112 h 2438"/>
              <a:gd name="T58" fmla="*/ 96 w 1960"/>
              <a:gd name="T59" fmla="*/ 0 h 2438"/>
              <a:gd name="T60" fmla="*/ 1863 w 1960"/>
              <a:gd name="T61" fmla="*/ 0 h 2438"/>
              <a:gd name="T62" fmla="*/ 1863 w 1960"/>
              <a:gd name="T63" fmla="*/ 0 h 2438"/>
              <a:gd name="T64" fmla="*/ 1930 w 1960"/>
              <a:gd name="T65" fmla="*/ 28 h 2438"/>
              <a:gd name="T66" fmla="*/ 1930 w 1960"/>
              <a:gd name="T67" fmla="*/ 28 h 2438"/>
              <a:gd name="T68" fmla="*/ 1930 w 1960"/>
              <a:gd name="T69" fmla="*/ 28 h 2438"/>
              <a:gd name="T70" fmla="*/ 1959 w 1960"/>
              <a:gd name="T71" fmla="*/ 95 h 2438"/>
              <a:gd name="T72" fmla="*/ 1959 w 1960"/>
              <a:gd name="T73" fmla="*/ 2342 h 2438"/>
              <a:gd name="T74" fmla="*/ 1959 w 1960"/>
              <a:gd name="T75" fmla="*/ 2342 h 2438"/>
              <a:gd name="T76" fmla="*/ 1930 w 1960"/>
              <a:gd name="T77" fmla="*/ 2409 h 2438"/>
              <a:gd name="T78" fmla="*/ 1930 w 1960"/>
              <a:gd name="T79" fmla="*/ 2409 h 2438"/>
              <a:gd name="T80" fmla="*/ 1930 w 1960"/>
              <a:gd name="T81" fmla="*/ 2409 h 2438"/>
              <a:gd name="T82" fmla="*/ 1863 w 1960"/>
              <a:gd name="T83" fmla="*/ 2437 h 2438"/>
              <a:gd name="T84" fmla="*/ 96 w 1960"/>
              <a:gd name="T85" fmla="*/ 2437 h 2438"/>
              <a:gd name="T86" fmla="*/ 96 w 1960"/>
              <a:gd name="T87" fmla="*/ 2437 h 2438"/>
              <a:gd name="T88" fmla="*/ 28 w 1960"/>
              <a:gd name="T89" fmla="*/ 2409 h 2438"/>
              <a:gd name="T90" fmla="*/ 28 w 1960"/>
              <a:gd name="T91" fmla="*/ 2409 h 2438"/>
              <a:gd name="T92" fmla="*/ 0 w 1960"/>
              <a:gd name="T93" fmla="*/ 2342 h 2438"/>
              <a:gd name="T94" fmla="*/ 0 w 1960"/>
              <a:gd name="T95" fmla="*/ 95 h 2438"/>
              <a:gd name="T96" fmla="*/ 0 w 1960"/>
              <a:gd name="T97" fmla="*/ 95 h 2438"/>
              <a:gd name="T98" fmla="*/ 28 w 1960"/>
              <a:gd name="T99" fmla="*/ 28 h 2438"/>
              <a:gd name="T100" fmla="*/ 28 w 1960"/>
              <a:gd name="T101" fmla="*/ 28 h 2438"/>
              <a:gd name="T102" fmla="*/ 28 w 1960"/>
              <a:gd name="T103" fmla="*/ 28 h 2438"/>
              <a:gd name="T104" fmla="*/ 96 w 1960"/>
              <a:gd name="T105"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60" h="2438">
                <a:moveTo>
                  <a:pt x="66" y="2031"/>
                </a:moveTo>
                <a:lnTo>
                  <a:pt x="1893" y="2031"/>
                </a:lnTo>
                <a:lnTo>
                  <a:pt x="1893" y="1930"/>
                </a:lnTo>
                <a:lnTo>
                  <a:pt x="66" y="1930"/>
                </a:lnTo>
                <a:lnTo>
                  <a:pt x="66" y="2031"/>
                </a:lnTo>
                <a:close/>
                <a:moveTo>
                  <a:pt x="276" y="552"/>
                </a:moveTo>
                <a:lnTo>
                  <a:pt x="1682" y="552"/>
                </a:lnTo>
                <a:lnTo>
                  <a:pt x="1682" y="450"/>
                </a:lnTo>
                <a:lnTo>
                  <a:pt x="276" y="450"/>
                </a:lnTo>
                <a:lnTo>
                  <a:pt x="276" y="552"/>
                </a:lnTo>
                <a:close/>
                <a:moveTo>
                  <a:pt x="276" y="889"/>
                </a:moveTo>
                <a:lnTo>
                  <a:pt x="1682" y="889"/>
                </a:lnTo>
                <a:lnTo>
                  <a:pt x="1682" y="788"/>
                </a:lnTo>
                <a:lnTo>
                  <a:pt x="276" y="788"/>
                </a:lnTo>
                <a:lnTo>
                  <a:pt x="276" y="889"/>
                </a:lnTo>
                <a:close/>
                <a:moveTo>
                  <a:pt x="276" y="1227"/>
                </a:moveTo>
                <a:lnTo>
                  <a:pt x="1682" y="1227"/>
                </a:lnTo>
                <a:lnTo>
                  <a:pt x="1682" y="1126"/>
                </a:lnTo>
                <a:lnTo>
                  <a:pt x="276" y="1126"/>
                </a:lnTo>
                <a:lnTo>
                  <a:pt x="276" y="1227"/>
                </a:lnTo>
                <a:close/>
                <a:moveTo>
                  <a:pt x="980" y="2112"/>
                </a:moveTo>
                <a:lnTo>
                  <a:pt x="980" y="2112"/>
                </a:lnTo>
                <a:cubicBezTo>
                  <a:pt x="912" y="2112"/>
                  <a:pt x="858" y="2167"/>
                  <a:pt x="858" y="2234"/>
                </a:cubicBezTo>
                <a:lnTo>
                  <a:pt x="858" y="2234"/>
                </a:lnTo>
                <a:cubicBezTo>
                  <a:pt x="858" y="2301"/>
                  <a:pt x="912" y="2356"/>
                  <a:pt x="980" y="2356"/>
                </a:cubicBezTo>
                <a:lnTo>
                  <a:pt x="980" y="2356"/>
                </a:lnTo>
                <a:cubicBezTo>
                  <a:pt x="1046" y="2356"/>
                  <a:pt x="1101" y="2301"/>
                  <a:pt x="1101" y="2234"/>
                </a:cubicBezTo>
                <a:lnTo>
                  <a:pt x="1101" y="2234"/>
                </a:lnTo>
                <a:cubicBezTo>
                  <a:pt x="1101" y="2167"/>
                  <a:pt x="1046" y="2112"/>
                  <a:pt x="980" y="2112"/>
                </a:cubicBezTo>
                <a:close/>
                <a:moveTo>
                  <a:pt x="96" y="0"/>
                </a:moveTo>
                <a:lnTo>
                  <a:pt x="1863" y="0"/>
                </a:lnTo>
                <a:lnTo>
                  <a:pt x="1863" y="0"/>
                </a:lnTo>
                <a:cubicBezTo>
                  <a:pt x="1889" y="0"/>
                  <a:pt x="1913" y="10"/>
                  <a:pt x="1930" y="28"/>
                </a:cubicBezTo>
                <a:lnTo>
                  <a:pt x="1930" y="28"/>
                </a:lnTo>
                <a:lnTo>
                  <a:pt x="1930" y="28"/>
                </a:lnTo>
                <a:cubicBezTo>
                  <a:pt x="1948" y="45"/>
                  <a:pt x="1959" y="69"/>
                  <a:pt x="1959" y="95"/>
                </a:cubicBezTo>
                <a:lnTo>
                  <a:pt x="1959" y="2342"/>
                </a:lnTo>
                <a:lnTo>
                  <a:pt x="1959" y="2342"/>
                </a:lnTo>
                <a:cubicBezTo>
                  <a:pt x="1959" y="2368"/>
                  <a:pt x="1948" y="2392"/>
                  <a:pt x="1930" y="2409"/>
                </a:cubicBezTo>
                <a:lnTo>
                  <a:pt x="1930" y="2409"/>
                </a:lnTo>
                <a:lnTo>
                  <a:pt x="1930" y="2409"/>
                </a:lnTo>
                <a:cubicBezTo>
                  <a:pt x="1913" y="2426"/>
                  <a:pt x="1889" y="2437"/>
                  <a:pt x="1863" y="2437"/>
                </a:cubicBezTo>
                <a:lnTo>
                  <a:pt x="96" y="2437"/>
                </a:lnTo>
                <a:lnTo>
                  <a:pt x="96" y="2437"/>
                </a:lnTo>
                <a:cubicBezTo>
                  <a:pt x="69" y="2437"/>
                  <a:pt x="45" y="2426"/>
                  <a:pt x="28" y="2409"/>
                </a:cubicBezTo>
                <a:lnTo>
                  <a:pt x="28" y="2409"/>
                </a:lnTo>
                <a:cubicBezTo>
                  <a:pt x="11" y="2392"/>
                  <a:pt x="0" y="2368"/>
                  <a:pt x="0" y="2342"/>
                </a:cubicBezTo>
                <a:lnTo>
                  <a:pt x="0" y="95"/>
                </a:lnTo>
                <a:lnTo>
                  <a:pt x="0" y="95"/>
                </a:lnTo>
                <a:cubicBezTo>
                  <a:pt x="0" y="69"/>
                  <a:pt x="11" y="45"/>
                  <a:pt x="28" y="28"/>
                </a:cubicBezTo>
                <a:lnTo>
                  <a:pt x="28" y="28"/>
                </a:lnTo>
                <a:lnTo>
                  <a:pt x="28" y="28"/>
                </a:lnTo>
                <a:cubicBezTo>
                  <a:pt x="45" y="10"/>
                  <a:pt x="69" y="0"/>
                  <a:pt x="96" y="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26" name="Freeform 25">
            <a:extLst>
              <a:ext uri="{FF2B5EF4-FFF2-40B4-BE49-F238E27FC236}">
                <a16:creationId xmlns:a16="http://schemas.microsoft.com/office/drawing/2014/main" id="{4BDF4B1D-0D29-334E-8230-FF53B4DB8AFB}"/>
              </a:ext>
            </a:extLst>
          </p:cNvPr>
          <p:cNvSpPr>
            <a:spLocks noChangeArrowheads="1"/>
          </p:cNvSpPr>
          <p:nvPr/>
        </p:nvSpPr>
        <p:spPr bwMode="auto">
          <a:xfrm>
            <a:off x="17967722" y="6546042"/>
            <a:ext cx="1164014" cy="1339298"/>
          </a:xfrm>
          <a:custGeom>
            <a:avLst/>
            <a:gdLst>
              <a:gd name="connsiteX0" fmla="*/ 58738 w 769578"/>
              <a:gd name="connsiteY0" fmla="*/ 414333 h 885465"/>
              <a:gd name="connsiteX1" fmla="*/ 43243 w 769578"/>
              <a:gd name="connsiteY1" fmla="*/ 420839 h 885465"/>
              <a:gd name="connsiteX2" fmla="*/ 36396 w 769578"/>
              <a:gd name="connsiteY2" fmla="*/ 436382 h 885465"/>
              <a:gd name="connsiteX3" fmla="*/ 43243 w 769578"/>
              <a:gd name="connsiteY3" fmla="*/ 451563 h 885465"/>
              <a:gd name="connsiteX4" fmla="*/ 58738 w 769578"/>
              <a:gd name="connsiteY4" fmla="*/ 458431 h 885465"/>
              <a:gd name="connsiteX5" fmla="*/ 73873 w 769578"/>
              <a:gd name="connsiteY5" fmla="*/ 451563 h 885465"/>
              <a:gd name="connsiteX6" fmla="*/ 80719 w 769578"/>
              <a:gd name="connsiteY6" fmla="*/ 436382 h 885465"/>
              <a:gd name="connsiteX7" fmla="*/ 73873 w 769578"/>
              <a:gd name="connsiteY7" fmla="*/ 420839 h 885465"/>
              <a:gd name="connsiteX8" fmla="*/ 58738 w 769578"/>
              <a:gd name="connsiteY8" fmla="*/ 414333 h 885465"/>
              <a:gd name="connsiteX9" fmla="*/ 676571 w 769578"/>
              <a:gd name="connsiteY9" fmla="*/ 121805 h 885465"/>
              <a:gd name="connsiteX10" fmla="*/ 475056 w 769578"/>
              <a:gd name="connsiteY10" fmla="*/ 323611 h 885465"/>
              <a:gd name="connsiteX11" fmla="*/ 487673 w 769578"/>
              <a:gd name="connsiteY11" fmla="*/ 336584 h 885465"/>
              <a:gd name="connsiteX12" fmla="*/ 689549 w 769578"/>
              <a:gd name="connsiteY12" fmla="*/ 134778 h 885465"/>
              <a:gd name="connsiteX13" fmla="*/ 471090 w 769578"/>
              <a:gd name="connsiteY13" fmla="*/ 0 h 885465"/>
              <a:gd name="connsiteX14" fmla="*/ 484068 w 769578"/>
              <a:gd name="connsiteY14" fmla="*/ 12973 h 885465"/>
              <a:gd name="connsiteX15" fmla="*/ 574912 w 769578"/>
              <a:gd name="connsiteY15" fmla="*/ 101624 h 885465"/>
              <a:gd name="connsiteX16" fmla="*/ 658907 w 769578"/>
              <a:gd name="connsiteY16" fmla="*/ 100903 h 885465"/>
              <a:gd name="connsiteX17" fmla="*/ 741820 w 769578"/>
              <a:gd name="connsiteY17" fmla="*/ 146310 h 885465"/>
              <a:gd name="connsiteX18" fmla="*/ 751192 w 769578"/>
              <a:gd name="connsiteY18" fmla="*/ 156040 h 885465"/>
              <a:gd name="connsiteX19" fmla="*/ 759844 w 769578"/>
              <a:gd name="connsiteY19" fmla="*/ 166851 h 885465"/>
              <a:gd name="connsiteX20" fmla="*/ 759844 w 769578"/>
              <a:gd name="connsiteY20" fmla="*/ 167211 h 885465"/>
              <a:gd name="connsiteX21" fmla="*/ 760205 w 769578"/>
              <a:gd name="connsiteY21" fmla="*/ 167211 h 885465"/>
              <a:gd name="connsiteX22" fmla="*/ 769578 w 769578"/>
              <a:gd name="connsiteY22" fmla="*/ 179824 h 885465"/>
              <a:gd name="connsiteX23" fmla="*/ 758763 w 769578"/>
              <a:gd name="connsiteY23" fmla="*/ 190995 h 885465"/>
              <a:gd name="connsiteX24" fmla="*/ 540305 w 769578"/>
              <a:gd name="connsiteY24" fmla="*/ 415505 h 885465"/>
              <a:gd name="connsiteX25" fmla="*/ 529490 w 769578"/>
              <a:gd name="connsiteY25" fmla="*/ 426677 h 885465"/>
              <a:gd name="connsiteX26" fmla="*/ 516512 w 769578"/>
              <a:gd name="connsiteY26" fmla="*/ 417667 h 885465"/>
              <a:gd name="connsiteX27" fmla="*/ 515431 w 769578"/>
              <a:gd name="connsiteY27" fmla="*/ 416947 h 885465"/>
              <a:gd name="connsiteX28" fmla="*/ 504977 w 769578"/>
              <a:gd name="connsiteY28" fmla="*/ 408658 h 885465"/>
              <a:gd name="connsiteX29" fmla="*/ 494883 w 769578"/>
              <a:gd name="connsiteY29" fmla="*/ 399649 h 885465"/>
              <a:gd name="connsiteX30" fmla="*/ 447298 w 769578"/>
              <a:gd name="connsiteY30" fmla="*/ 318566 h 885465"/>
              <a:gd name="connsiteX31" fmla="*/ 445856 w 769578"/>
              <a:gd name="connsiteY31" fmla="*/ 234600 h 885465"/>
              <a:gd name="connsiteX32" fmla="*/ 366177 w 769578"/>
              <a:gd name="connsiteY32" fmla="*/ 157467 h 885465"/>
              <a:gd name="connsiteX33" fmla="*/ 111516 w 769578"/>
              <a:gd name="connsiteY33" fmla="*/ 412082 h 885465"/>
              <a:gd name="connsiteX34" fmla="*/ 112520 w 769578"/>
              <a:gd name="connsiteY34" fmla="*/ 413565 h 885465"/>
              <a:gd name="connsiteX35" fmla="*/ 117115 w 769578"/>
              <a:gd name="connsiteY35" fmla="*/ 436382 h 885465"/>
              <a:gd name="connsiteX36" fmla="*/ 112520 w 769578"/>
              <a:gd name="connsiteY36" fmla="*/ 459064 h 885465"/>
              <a:gd name="connsiteX37" fmla="*/ 112449 w 769578"/>
              <a:gd name="connsiteY37" fmla="*/ 459170 h 885465"/>
              <a:gd name="connsiteX38" fmla="*/ 394997 w 769578"/>
              <a:gd name="connsiteY38" fmla="*/ 741668 h 885465"/>
              <a:gd name="connsiteX39" fmla="*/ 412390 w 769578"/>
              <a:gd name="connsiteY39" fmla="*/ 738187 h 885465"/>
              <a:gd name="connsiteX40" fmla="*/ 493157 w 769578"/>
              <a:gd name="connsiteY40" fmla="*/ 771316 h 885465"/>
              <a:gd name="connsiteX41" fmla="*/ 517630 w 769578"/>
              <a:gd name="connsiteY41" fmla="*/ 807595 h 885465"/>
              <a:gd name="connsiteX42" fmla="*/ 525822 w 769578"/>
              <a:gd name="connsiteY42" fmla="*/ 847725 h 885465"/>
              <a:gd name="connsiteX43" fmla="*/ 552760 w 769578"/>
              <a:gd name="connsiteY43" fmla="*/ 847725 h 885465"/>
              <a:gd name="connsiteX44" fmla="*/ 571140 w 769578"/>
              <a:gd name="connsiteY44" fmla="*/ 865804 h 885465"/>
              <a:gd name="connsiteX45" fmla="*/ 552760 w 769578"/>
              <a:gd name="connsiteY45" fmla="*/ 883883 h 885465"/>
              <a:gd name="connsiteX46" fmla="*/ 522987 w 769578"/>
              <a:gd name="connsiteY46" fmla="*/ 883883 h 885465"/>
              <a:gd name="connsiteX47" fmla="*/ 522723 w 769578"/>
              <a:gd name="connsiteY47" fmla="*/ 885465 h 885465"/>
              <a:gd name="connsiteX48" fmla="*/ 507219 w 769578"/>
              <a:gd name="connsiteY48" fmla="*/ 885465 h 885465"/>
              <a:gd name="connsiteX49" fmla="*/ 317921 w 769578"/>
              <a:gd name="connsiteY49" fmla="*/ 885465 h 885465"/>
              <a:gd name="connsiteX50" fmla="*/ 302416 w 769578"/>
              <a:gd name="connsiteY50" fmla="*/ 885465 h 885465"/>
              <a:gd name="connsiteX51" fmla="*/ 302158 w 769578"/>
              <a:gd name="connsiteY51" fmla="*/ 883883 h 885465"/>
              <a:gd name="connsiteX52" fmla="*/ 272380 w 769578"/>
              <a:gd name="connsiteY52" fmla="*/ 883883 h 885465"/>
              <a:gd name="connsiteX53" fmla="*/ 254000 w 769578"/>
              <a:gd name="connsiteY53" fmla="*/ 865804 h 885465"/>
              <a:gd name="connsiteX54" fmla="*/ 272380 w 769578"/>
              <a:gd name="connsiteY54" fmla="*/ 847725 h 885465"/>
              <a:gd name="connsiteX55" fmla="*/ 299301 w 769578"/>
              <a:gd name="connsiteY55" fmla="*/ 847725 h 885465"/>
              <a:gd name="connsiteX56" fmla="*/ 307329 w 769578"/>
              <a:gd name="connsiteY56" fmla="*/ 807595 h 885465"/>
              <a:gd name="connsiteX57" fmla="*/ 331622 w 769578"/>
              <a:gd name="connsiteY57" fmla="*/ 771316 h 885465"/>
              <a:gd name="connsiteX58" fmla="*/ 356584 w 769578"/>
              <a:gd name="connsiteY58" fmla="*/ 754706 h 885465"/>
              <a:gd name="connsiteX59" fmla="*/ 87827 w 769578"/>
              <a:gd name="connsiteY59" fmla="*/ 485997 h 885465"/>
              <a:gd name="connsiteX60" fmla="*/ 81305 w 769578"/>
              <a:gd name="connsiteY60" fmla="*/ 490375 h 885465"/>
              <a:gd name="connsiteX61" fmla="*/ 58738 w 769578"/>
              <a:gd name="connsiteY61" fmla="*/ 494939 h 885465"/>
              <a:gd name="connsiteX62" fmla="*/ 17297 w 769578"/>
              <a:gd name="connsiteY62" fmla="*/ 477950 h 885465"/>
              <a:gd name="connsiteX63" fmla="*/ 0 w 769578"/>
              <a:gd name="connsiteY63" fmla="*/ 436382 h 885465"/>
              <a:gd name="connsiteX64" fmla="*/ 17297 w 769578"/>
              <a:gd name="connsiteY64" fmla="*/ 394814 h 885465"/>
              <a:gd name="connsiteX65" fmla="*/ 58738 w 769578"/>
              <a:gd name="connsiteY65" fmla="*/ 377825 h 885465"/>
              <a:gd name="connsiteX66" fmla="*/ 81305 w 769578"/>
              <a:gd name="connsiteY66" fmla="*/ 382253 h 885465"/>
              <a:gd name="connsiteX67" fmla="*/ 86423 w 769578"/>
              <a:gd name="connsiteY67" fmla="*/ 385726 h 885465"/>
              <a:gd name="connsiteX68" fmla="*/ 419822 w 769578"/>
              <a:gd name="connsiteY68" fmla="*/ 52387 h 885465"/>
              <a:gd name="connsiteX69" fmla="*/ 420030 w 769578"/>
              <a:gd name="connsiteY69" fmla="*/ 52593 h 885465"/>
              <a:gd name="connsiteX70" fmla="*/ 458113 w 769578"/>
              <a:gd name="connsiteY70" fmla="*/ 13334 h 88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9578" h="885465">
                <a:moveTo>
                  <a:pt x="58738" y="414333"/>
                </a:moveTo>
                <a:cubicBezTo>
                  <a:pt x="52251" y="414333"/>
                  <a:pt x="47206" y="416863"/>
                  <a:pt x="43243" y="420839"/>
                </a:cubicBezTo>
                <a:cubicBezTo>
                  <a:pt x="38918" y="424815"/>
                  <a:pt x="36396" y="430237"/>
                  <a:pt x="36396" y="436382"/>
                </a:cubicBezTo>
                <a:cubicBezTo>
                  <a:pt x="36396" y="442527"/>
                  <a:pt x="38918" y="447949"/>
                  <a:pt x="43243" y="451563"/>
                </a:cubicBezTo>
                <a:cubicBezTo>
                  <a:pt x="47206" y="455901"/>
                  <a:pt x="52251" y="458431"/>
                  <a:pt x="58738" y="458431"/>
                </a:cubicBezTo>
                <a:cubicBezTo>
                  <a:pt x="64864" y="458431"/>
                  <a:pt x="70269" y="455901"/>
                  <a:pt x="73873" y="451563"/>
                </a:cubicBezTo>
                <a:cubicBezTo>
                  <a:pt x="77836" y="447949"/>
                  <a:pt x="80719" y="442527"/>
                  <a:pt x="80719" y="436382"/>
                </a:cubicBezTo>
                <a:cubicBezTo>
                  <a:pt x="80719" y="430237"/>
                  <a:pt x="77836" y="424815"/>
                  <a:pt x="73873" y="420839"/>
                </a:cubicBezTo>
                <a:cubicBezTo>
                  <a:pt x="70269" y="416863"/>
                  <a:pt x="64864" y="414333"/>
                  <a:pt x="58738" y="414333"/>
                </a:cubicBezTo>
                <a:close/>
                <a:moveTo>
                  <a:pt x="676571" y="121805"/>
                </a:moveTo>
                <a:lnTo>
                  <a:pt x="475056" y="323611"/>
                </a:lnTo>
                <a:lnTo>
                  <a:pt x="487673" y="336584"/>
                </a:lnTo>
                <a:lnTo>
                  <a:pt x="689549" y="134778"/>
                </a:lnTo>
                <a:close/>
                <a:moveTo>
                  <a:pt x="471090" y="0"/>
                </a:moveTo>
                <a:lnTo>
                  <a:pt x="484068" y="12973"/>
                </a:lnTo>
                <a:lnTo>
                  <a:pt x="574912" y="101624"/>
                </a:lnTo>
                <a:cubicBezTo>
                  <a:pt x="602670" y="94417"/>
                  <a:pt x="631509" y="94417"/>
                  <a:pt x="658907" y="100903"/>
                </a:cubicBezTo>
                <a:cubicBezTo>
                  <a:pt x="689188" y="107750"/>
                  <a:pt x="717667" y="123246"/>
                  <a:pt x="741820" y="146310"/>
                </a:cubicBezTo>
                <a:cubicBezTo>
                  <a:pt x="745064" y="149553"/>
                  <a:pt x="748308" y="152796"/>
                  <a:pt x="751192" y="156040"/>
                </a:cubicBezTo>
                <a:cubicBezTo>
                  <a:pt x="754076" y="159283"/>
                  <a:pt x="756600" y="162887"/>
                  <a:pt x="759844" y="166851"/>
                </a:cubicBezTo>
                <a:lnTo>
                  <a:pt x="759844" y="167211"/>
                </a:lnTo>
                <a:lnTo>
                  <a:pt x="760205" y="167211"/>
                </a:lnTo>
                <a:lnTo>
                  <a:pt x="769578" y="179824"/>
                </a:lnTo>
                <a:lnTo>
                  <a:pt x="758763" y="190995"/>
                </a:lnTo>
                <a:lnTo>
                  <a:pt x="540305" y="415505"/>
                </a:lnTo>
                <a:lnTo>
                  <a:pt x="529490" y="426677"/>
                </a:lnTo>
                <a:lnTo>
                  <a:pt x="516512" y="417667"/>
                </a:lnTo>
                <a:lnTo>
                  <a:pt x="515431" y="416947"/>
                </a:lnTo>
                <a:cubicBezTo>
                  <a:pt x="511826" y="414424"/>
                  <a:pt x="508221" y="411541"/>
                  <a:pt x="504977" y="408658"/>
                </a:cubicBezTo>
                <a:cubicBezTo>
                  <a:pt x="501372" y="405775"/>
                  <a:pt x="498488" y="402892"/>
                  <a:pt x="494883" y="399649"/>
                </a:cubicBezTo>
                <a:cubicBezTo>
                  <a:pt x="471090" y="376585"/>
                  <a:pt x="455229" y="348477"/>
                  <a:pt x="447298" y="318566"/>
                </a:cubicBezTo>
                <a:cubicBezTo>
                  <a:pt x="440088" y="290818"/>
                  <a:pt x="439367" y="262348"/>
                  <a:pt x="445856" y="234600"/>
                </a:cubicBezTo>
                <a:lnTo>
                  <a:pt x="366177" y="157467"/>
                </a:lnTo>
                <a:lnTo>
                  <a:pt x="111516" y="412082"/>
                </a:lnTo>
                <a:lnTo>
                  <a:pt x="112520" y="413565"/>
                </a:lnTo>
                <a:cubicBezTo>
                  <a:pt x="115493" y="420568"/>
                  <a:pt x="117115" y="428249"/>
                  <a:pt x="117115" y="436382"/>
                </a:cubicBezTo>
                <a:cubicBezTo>
                  <a:pt x="117115" y="444334"/>
                  <a:pt x="115493" y="452015"/>
                  <a:pt x="112520" y="459064"/>
                </a:cubicBezTo>
                <a:lnTo>
                  <a:pt x="112449" y="459170"/>
                </a:lnTo>
                <a:lnTo>
                  <a:pt x="394997" y="741668"/>
                </a:lnTo>
                <a:lnTo>
                  <a:pt x="412390" y="738187"/>
                </a:lnTo>
                <a:cubicBezTo>
                  <a:pt x="444120" y="738187"/>
                  <a:pt x="472605" y="750790"/>
                  <a:pt x="493157" y="771316"/>
                </a:cubicBezTo>
                <a:cubicBezTo>
                  <a:pt x="503433" y="781578"/>
                  <a:pt x="511816" y="793911"/>
                  <a:pt x="517630" y="807595"/>
                </a:cubicBezTo>
                <a:lnTo>
                  <a:pt x="525822" y="847725"/>
                </a:lnTo>
                <a:lnTo>
                  <a:pt x="552760" y="847725"/>
                </a:lnTo>
                <a:cubicBezTo>
                  <a:pt x="563211" y="847725"/>
                  <a:pt x="571140" y="855878"/>
                  <a:pt x="571140" y="865804"/>
                </a:cubicBezTo>
                <a:cubicBezTo>
                  <a:pt x="571140" y="876084"/>
                  <a:pt x="563211" y="883883"/>
                  <a:pt x="552760" y="883883"/>
                </a:cubicBezTo>
                <a:lnTo>
                  <a:pt x="522987" y="883883"/>
                </a:lnTo>
                <a:lnTo>
                  <a:pt x="522723" y="885465"/>
                </a:lnTo>
                <a:lnTo>
                  <a:pt x="507219" y="885465"/>
                </a:lnTo>
                <a:lnTo>
                  <a:pt x="317921" y="885465"/>
                </a:lnTo>
                <a:lnTo>
                  <a:pt x="302416" y="885465"/>
                </a:lnTo>
                <a:lnTo>
                  <a:pt x="302158" y="883883"/>
                </a:lnTo>
                <a:lnTo>
                  <a:pt x="272380" y="883883"/>
                </a:lnTo>
                <a:cubicBezTo>
                  <a:pt x="262289" y="883883"/>
                  <a:pt x="254000" y="876084"/>
                  <a:pt x="254000" y="865804"/>
                </a:cubicBezTo>
                <a:cubicBezTo>
                  <a:pt x="254000" y="855878"/>
                  <a:pt x="262289" y="847725"/>
                  <a:pt x="272380" y="847725"/>
                </a:cubicBezTo>
                <a:lnTo>
                  <a:pt x="299301" y="847725"/>
                </a:lnTo>
                <a:lnTo>
                  <a:pt x="307329" y="807595"/>
                </a:lnTo>
                <a:cubicBezTo>
                  <a:pt x="313053" y="793911"/>
                  <a:pt x="321346" y="781578"/>
                  <a:pt x="331622" y="771316"/>
                </a:cubicBezTo>
                <a:lnTo>
                  <a:pt x="356584" y="754706"/>
                </a:lnTo>
                <a:lnTo>
                  <a:pt x="87827" y="485997"/>
                </a:lnTo>
                <a:lnTo>
                  <a:pt x="81305" y="490375"/>
                </a:lnTo>
                <a:cubicBezTo>
                  <a:pt x="74323" y="493312"/>
                  <a:pt x="66666" y="494939"/>
                  <a:pt x="58738" y="494939"/>
                </a:cubicBezTo>
                <a:cubicBezTo>
                  <a:pt x="42522" y="494939"/>
                  <a:pt x="27747" y="488432"/>
                  <a:pt x="17297" y="477950"/>
                </a:cubicBezTo>
                <a:cubicBezTo>
                  <a:pt x="6487" y="467106"/>
                  <a:pt x="0" y="452286"/>
                  <a:pt x="0" y="436382"/>
                </a:cubicBezTo>
                <a:cubicBezTo>
                  <a:pt x="0" y="420116"/>
                  <a:pt x="6487" y="405658"/>
                  <a:pt x="17297" y="394814"/>
                </a:cubicBezTo>
                <a:cubicBezTo>
                  <a:pt x="27747" y="383970"/>
                  <a:pt x="42522" y="377825"/>
                  <a:pt x="58738" y="377825"/>
                </a:cubicBezTo>
                <a:cubicBezTo>
                  <a:pt x="66666" y="377825"/>
                  <a:pt x="74323" y="379361"/>
                  <a:pt x="81305" y="382253"/>
                </a:cubicBezTo>
                <a:lnTo>
                  <a:pt x="86423" y="385726"/>
                </a:lnTo>
                <a:lnTo>
                  <a:pt x="419822" y="52387"/>
                </a:lnTo>
                <a:lnTo>
                  <a:pt x="420030" y="52593"/>
                </a:lnTo>
                <a:lnTo>
                  <a:pt x="458113" y="13334"/>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27" name="Pentagon 26">
            <a:extLst>
              <a:ext uri="{FF2B5EF4-FFF2-40B4-BE49-F238E27FC236}">
                <a16:creationId xmlns:a16="http://schemas.microsoft.com/office/drawing/2014/main" id="{143D356D-02A1-D349-AAA2-9F0A773E63C2}"/>
              </a:ext>
            </a:extLst>
          </p:cNvPr>
          <p:cNvSpPr/>
          <p:nvPr/>
        </p:nvSpPr>
        <p:spPr>
          <a:xfrm>
            <a:off x="2940548" y="9304574"/>
            <a:ext cx="1660358" cy="1130968"/>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8" name="Subtitle 2">
            <a:extLst>
              <a:ext uri="{FF2B5EF4-FFF2-40B4-BE49-F238E27FC236}">
                <a16:creationId xmlns:a16="http://schemas.microsoft.com/office/drawing/2014/main" id="{32F205EE-0662-3846-9559-84971FF35855}"/>
              </a:ext>
            </a:extLst>
          </p:cNvPr>
          <p:cNvSpPr txBox="1">
            <a:spLocks/>
          </p:cNvSpPr>
          <p:nvPr/>
        </p:nvSpPr>
        <p:spPr>
          <a:xfrm>
            <a:off x="5192632" y="9693496"/>
            <a:ext cx="563196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29" name="TextBox 28">
            <a:extLst>
              <a:ext uri="{FF2B5EF4-FFF2-40B4-BE49-F238E27FC236}">
                <a16:creationId xmlns:a16="http://schemas.microsoft.com/office/drawing/2014/main" id="{ABA2ABD2-0476-9343-B52F-DCDE6250D0A5}"/>
              </a:ext>
            </a:extLst>
          </p:cNvPr>
          <p:cNvSpPr txBox="1"/>
          <p:nvPr/>
        </p:nvSpPr>
        <p:spPr>
          <a:xfrm>
            <a:off x="5192633" y="910328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1" name="Pentagon 30">
            <a:extLst>
              <a:ext uri="{FF2B5EF4-FFF2-40B4-BE49-F238E27FC236}">
                <a16:creationId xmlns:a16="http://schemas.microsoft.com/office/drawing/2014/main" id="{965AAB61-F7DC-1345-8354-0206BCF89109}"/>
              </a:ext>
            </a:extLst>
          </p:cNvPr>
          <p:cNvSpPr/>
          <p:nvPr/>
        </p:nvSpPr>
        <p:spPr>
          <a:xfrm>
            <a:off x="2940548" y="11621743"/>
            <a:ext cx="1660358" cy="1130968"/>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Subtitle 2">
            <a:extLst>
              <a:ext uri="{FF2B5EF4-FFF2-40B4-BE49-F238E27FC236}">
                <a16:creationId xmlns:a16="http://schemas.microsoft.com/office/drawing/2014/main" id="{2B5BAC97-09FF-344C-98A3-B49BB924377D}"/>
              </a:ext>
            </a:extLst>
          </p:cNvPr>
          <p:cNvSpPr txBox="1">
            <a:spLocks/>
          </p:cNvSpPr>
          <p:nvPr/>
        </p:nvSpPr>
        <p:spPr>
          <a:xfrm>
            <a:off x="5192632" y="12010665"/>
            <a:ext cx="563196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4" name="TextBox 33">
            <a:extLst>
              <a:ext uri="{FF2B5EF4-FFF2-40B4-BE49-F238E27FC236}">
                <a16:creationId xmlns:a16="http://schemas.microsoft.com/office/drawing/2014/main" id="{612261D5-FC4A-7A47-8F05-0C2FBA2293F4}"/>
              </a:ext>
            </a:extLst>
          </p:cNvPr>
          <p:cNvSpPr txBox="1"/>
          <p:nvPr/>
        </p:nvSpPr>
        <p:spPr>
          <a:xfrm>
            <a:off x="5192633" y="11420454"/>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5" name="Pentagon 34">
            <a:extLst>
              <a:ext uri="{FF2B5EF4-FFF2-40B4-BE49-F238E27FC236}">
                <a16:creationId xmlns:a16="http://schemas.microsoft.com/office/drawing/2014/main" id="{358FF068-99E9-7541-B9A8-87508ED4A5F5}"/>
              </a:ext>
            </a:extLst>
          </p:cNvPr>
          <p:cNvSpPr/>
          <p:nvPr/>
        </p:nvSpPr>
        <p:spPr>
          <a:xfrm>
            <a:off x="13608548" y="9304574"/>
            <a:ext cx="1660358" cy="1130968"/>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Subtitle 2">
            <a:extLst>
              <a:ext uri="{FF2B5EF4-FFF2-40B4-BE49-F238E27FC236}">
                <a16:creationId xmlns:a16="http://schemas.microsoft.com/office/drawing/2014/main" id="{BBCEF1E6-CAEC-7F43-94EC-D26F9C040FD2}"/>
              </a:ext>
            </a:extLst>
          </p:cNvPr>
          <p:cNvSpPr txBox="1">
            <a:spLocks/>
          </p:cNvSpPr>
          <p:nvPr/>
        </p:nvSpPr>
        <p:spPr>
          <a:xfrm>
            <a:off x="15860632" y="9693496"/>
            <a:ext cx="563196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8" name="TextBox 37">
            <a:extLst>
              <a:ext uri="{FF2B5EF4-FFF2-40B4-BE49-F238E27FC236}">
                <a16:creationId xmlns:a16="http://schemas.microsoft.com/office/drawing/2014/main" id="{E2ECD5A5-5A8A-374F-8549-EC41CC5ACD1B}"/>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9" name="Pentagon 38">
            <a:extLst>
              <a:ext uri="{FF2B5EF4-FFF2-40B4-BE49-F238E27FC236}">
                <a16:creationId xmlns:a16="http://schemas.microsoft.com/office/drawing/2014/main" id="{AE73884E-BCD6-1A4F-8B99-6241C70BD382}"/>
              </a:ext>
            </a:extLst>
          </p:cNvPr>
          <p:cNvSpPr/>
          <p:nvPr/>
        </p:nvSpPr>
        <p:spPr>
          <a:xfrm>
            <a:off x="13608548" y="11621743"/>
            <a:ext cx="1660358" cy="1130968"/>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Subtitle 2">
            <a:extLst>
              <a:ext uri="{FF2B5EF4-FFF2-40B4-BE49-F238E27FC236}">
                <a16:creationId xmlns:a16="http://schemas.microsoft.com/office/drawing/2014/main" id="{637620EB-CC66-D248-93FC-FE43B2CB62C6}"/>
              </a:ext>
            </a:extLst>
          </p:cNvPr>
          <p:cNvSpPr txBox="1">
            <a:spLocks/>
          </p:cNvSpPr>
          <p:nvPr/>
        </p:nvSpPr>
        <p:spPr>
          <a:xfrm>
            <a:off x="15860632" y="12010665"/>
            <a:ext cx="563196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42" name="TextBox 41">
            <a:extLst>
              <a:ext uri="{FF2B5EF4-FFF2-40B4-BE49-F238E27FC236}">
                <a16:creationId xmlns:a16="http://schemas.microsoft.com/office/drawing/2014/main" id="{7429C152-9468-CC40-B639-0938B64237BC}"/>
              </a:ext>
            </a:extLst>
          </p:cNvPr>
          <p:cNvSpPr txBox="1"/>
          <p:nvPr/>
        </p:nvSpPr>
        <p:spPr>
          <a:xfrm>
            <a:off x="15860633" y="11420454"/>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4" name="Freeform 43">
            <a:extLst>
              <a:ext uri="{FF2B5EF4-FFF2-40B4-BE49-F238E27FC236}">
                <a16:creationId xmlns:a16="http://schemas.microsoft.com/office/drawing/2014/main" id="{2AE189BA-C421-C54C-97C5-0A7D0DAF450E}"/>
              </a:ext>
            </a:extLst>
          </p:cNvPr>
          <p:cNvSpPr>
            <a:spLocks noChangeArrowheads="1"/>
          </p:cNvSpPr>
          <p:nvPr/>
        </p:nvSpPr>
        <p:spPr bwMode="auto">
          <a:xfrm>
            <a:off x="3266664" y="9519366"/>
            <a:ext cx="592488" cy="701384"/>
          </a:xfrm>
          <a:custGeom>
            <a:avLst/>
            <a:gdLst>
              <a:gd name="connsiteX0" fmla="*/ 195872 w 741005"/>
              <a:gd name="connsiteY0" fmla="*/ 99605 h 877197"/>
              <a:gd name="connsiteX1" fmla="*/ 232618 w 741005"/>
              <a:gd name="connsiteY1" fmla="*/ 105365 h 877197"/>
              <a:gd name="connsiteX2" fmla="*/ 234059 w 741005"/>
              <a:gd name="connsiteY2" fmla="*/ 177365 h 877197"/>
              <a:gd name="connsiteX3" fmla="*/ 227214 w 741005"/>
              <a:gd name="connsiteY3" fmla="*/ 180605 h 877197"/>
              <a:gd name="connsiteX4" fmla="*/ 205959 w 741005"/>
              <a:gd name="connsiteY4" fmla="*/ 207245 h 877197"/>
              <a:gd name="connsiteX5" fmla="*/ 209562 w 741005"/>
              <a:gd name="connsiteY5" fmla="*/ 241084 h 877197"/>
              <a:gd name="connsiteX6" fmla="*/ 236221 w 741005"/>
              <a:gd name="connsiteY6" fmla="*/ 261964 h 877197"/>
              <a:gd name="connsiteX7" fmla="*/ 269724 w 741005"/>
              <a:gd name="connsiteY7" fmla="*/ 258364 h 877197"/>
              <a:gd name="connsiteX8" fmla="*/ 290979 w 741005"/>
              <a:gd name="connsiteY8" fmla="*/ 231725 h 877197"/>
              <a:gd name="connsiteX9" fmla="*/ 287016 w 741005"/>
              <a:gd name="connsiteY9" fmla="*/ 198245 h 877197"/>
              <a:gd name="connsiteX10" fmla="*/ 274047 w 741005"/>
              <a:gd name="connsiteY10" fmla="*/ 183125 h 877197"/>
              <a:gd name="connsiteX11" fmla="*/ 274047 w 741005"/>
              <a:gd name="connsiteY11" fmla="*/ 111485 h 877197"/>
              <a:gd name="connsiteX12" fmla="*/ 444087 w 741005"/>
              <a:gd name="connsiteY12" fmla="*/ 137405 h 877197"/>
              <a:gd name="connsiteX13" fmla="*/ 456696 w 741005"/>
              <a:gd name="connsiteY13" fmla="*/ 146405 h 877197"/>
              <a:gd name="connsiteX14" fmla="*/ 738775 w 741005"/>
              <a:gd name="connsiteY14" fmla="*/ 658323 h 877197"/>
              <a:gd name="connsiteX15" fmla="*/ 731930 w 741005"/>
              <a:gd name="connsiteY15" fmla="*/ 682443 h 877197"/>
              <a:gd name="connsiteX16" fmla="*/ 381403 w 741005"/>
              <a:gd name="connsiteY16" fmla="*/ 875042 h 877197"/>
              <a:gd name="connsiteX17" fmla="*/ 357626 w 741005"/>
              <a:gd name="connsiteY17" fmla="*/ 868202 h 877197"/>
              <a:gd name="connsiteX18" fmla="*/ 75187 w 741005"/>
              <a:gd name="connsiteY18" fmla="*/ 356284 h 877197"/>
              <a:gd name="connsiteX19" fmla="*/ 75187 w 741005"/>
              <a:gd name="connsiteY19" fmla="*/ 339364 h 877197"/>
              <a:gd name="connsiteX20" fmla="*/ 175698 w 741005"/>
              <a:gd name="connsiteY20" fmla="*/ 109685 h 877197"/>
              <a:gd name="connsiteX21" fmla="*/ 195872 w 741005"/>
              <a:gd name="connsiteY21" fmla="*/ 99605 h 877197"/>
              <a:gd name="connsiteX22" fmla="*/ 118527 w 741005"/>
              <a:gd name="connsiteY22" fmla="*/ 17435 h 877197"/>
              <a:gd name="connsiteX23" fmla="*/ 93064 w 741005"/>
              <a:gd name="connsiteY23" fmla="*/ 35489 h 877197"/>
              <a:gd name="connsiteX24" fmla="*/ 81918 w 741005"/>
              <a:gd name="connsiteY24" fmla="*/ 126125 h 877197"/>
              <a:gd name="connsiteX25" fmla="*/ 86845 w 741005"/>
              <a:gd name="connsiteY25" fmla="*/ 145595 h 877197"/>
              <a:gd name="connsiteX26" fmla="*/ 102539 w 741005"/>
              <a:gd name="connsiteY26" fmla="*/ 109685 h 877197"/>
              <a:gd name="connsiteX27" fmla="*/ 118370 w 741005"/>
              <a:gd name="connsiteY27" fmla="*/ 116525 h 877197"/>
              <a:gd name="connsiteX28" fmla="*/ 102539 w 741005"/>
              <a:gd name="connsiteY28" fmla="*/ 109325 h 877197"/>
              <a:gd name="connsiteX29" fmla="*/ 122328 w 741005"/>
              <a:gd name="connsiteY29" fmla="*/ 99605 h 877197"/>
              <a:gd name="connsiteX30" fmla="*/ 135677 w 741005"/>
              <a:gd name="connsiteY30" fmla="*/ 101533 h 877197"/>
              <a:gd name="connsiteX31" fmla="*/ 139232 w 741005"/>
              <a:gd name="connsiteY31" fmla="*/ 58059 h 877197"/>
              <a:gd name="connsiteX32" fmla="*/ 149972 w 741005"/>
              <a:gd name="connsiteY32" fmla="*/ 31714 h 877197"/>
              <a:gd name="connsiteX33" fmla="*/ 146860 w 741005"/>
              <a:gd name="connsiteY33" fmla="*/ 34045 h 877197"/>
              <a:gd name="connsiteX34" fmla="*/ 118527 w 741005"/>
              <a:gd name="connsiteY34" fmla="*/ 17435 h 877197"/>
              <a:gd name="connsiteX35" fmla="*/ 192034 w 741005"/>
              <a:gd name="connsiteY35" fmla="*/ 101 h 877197"/>
              <a:gd name="connsiteX36" fmla="*/ 235396 w 741005"/>
              <a:gd name="connsiteY36" fmla="*/ 23518 h 877197"/>
              <a:gd name="connsiteX37" fmla="*/ 264868 w 741005"/>
              <a:gd name="connsiteY37" fmla="*/ 159952 h 877197"/>
              <a:gd name="connsiteX38" fmla="*/ 260580 w 741005"/>
              <a:gd name="connsiteY38" fmla="*/ 204088 h 877197"/>
              <a:gd name="connsiteX39" fmla="*/ 268426 w 741005"/>
              <a:gd name="connsiteY39" fmla="*/ 207293 h 877197"/>
              <a:gd name="connsiteX40" fmla="*/ 275140 w 741005"/>
              <a:gd name="connsiteY40" fmla="*/ 223470 h 877197"/>
              <a:gd name="connsiteX41" fmla="*/ 252121 w 741005"/>
              <a:gd name="connsiteY41" fmla="*/ 246308 h 877197"/>
              <a:gd name="connsiteX42" fmla="*/ 229468 w 741005"/>
              <a:gd name="connsiteY42" fmla="*/ 223470 h 877197"/>
              <a:gd name="connsiteX43" fmla="*/ 236136 w 741005"/>
              <a:gd name="connsiteY43" fmla="*/ 207293 h 877197"/>
              <a:gd name="connsiteX44" fmla="*/ 242985 w 741005"/>
              <a:gd name="connsiteY44" fmla="*/ 204439 h 877197"/>
              <a:gd name="connsiteX45" fmla="*/ 247218 w 741005"/>
              <a:gd name="connsiteY45" fmla="*/ 161281 h 877197"/>
              <a:gd name="connsiteX46" fmla="*/ 221303 w 741005"/>
              <a:gd name="connsiteY46" fmla="*/ 33966 h 877197"/>
              <a:gd name="connsiteX47" fmla="*/ 193118 w 741005"/>
              <a:gd name="connsiteY47" fmla="*/ 17394 h 877197"/>
              <a:gd name="connsiteX48" fmla="*/ 167101 w 741005"/>
              <a:gd name="connsiteY48" fmla="*/ 35407 h 877197"/>
              <a:gd name="connsiteX49" fmla="*/ 155899 w 741005"/>
              <a:gd name="connsiteY49" fmla="*/ 64318 h 877197"/>
              <a:gd name="connsiteX50" fmla="*/ 153400 w 741005"/>
              <a:gd name="connsiteY50" fmla="*/ 104092 h 877197"/>
              <a:gd name="connsiteX51" fmla="*/ 157227 w 741005"/>
              <a:gd name="connsiteY51" fmla="*/ 104645 h 877197"/>
              <a:gd name="connsiteX52" fmla="*/ 157227 w 741005"/>
              <a:gd name="connsiteY52" fmla="*/ 105725 h 877197"/>
              <a:gd name="connsiteX53" fmla="*/ 58645 w 741005"/>
              <a:gd name="connsiteY53" fmla="*/ 332164 h 877197"/>
              <a:gd name="connsiteX54" fmla="*/ 59365 w 741005"/>
              <a:gd name="connsiteY54" fmla="*/ 365284 h 877197"/>
              <a:gd name="connsiteX55" fmla="*/ 333883 w 741005"/>
              <a:gd name="connsiteY55" fmla="*/ 864242 h 877197"/>
              <a:gd name="connsiteX56" fmla="*/ 307619 w 741005"/>
              <a:gd name="connsiteY56" fmla="*/ 875042 h 877197"/>
              <a:gd name="connsiteX57" fmla="*/ 283873 w 741005"/>
              <a:gd name="connsiteY57" fmla="*/ 868202 h 877197"/>
              <a:gd name="connsiteX58" fmla="*/ 2158 w 741005"/>
              <a:gd name="connsiteY58" fmla="*/ 356284 h 877197"/>
              <a:gd name="connsiteX59" fmla="*/ 2158 w 741005"/>
              <a:gd name="connsiteY59" fmla="*/ 339364 h 877197"/>
              <a:gd name="connsiteX60" fmla="*/ 75531 w 741005"/>
              <a:gd name="connsiteY60" fmla="*/ 171482 h 877197"/>
              <a:gd name="connsiteX61" fmla="*/ 64440 w 741005"/>
              <a:gd name="connsiteY61" fmla="*/ 127502 h 877197"/>
              <a:gd name="connsiteX62" fmla="*/ 78360 w 741005"/>
              <a:gd name="connsiteY62" fmla="*/ 26101 h 877197"/>
              <a:gd name="connsiteX63" fmla="*/ 117810 w 741005"/>
              <a:gd name="connsiteY63" fmla="*/ 103 h 877197"/>
              <a:gd name="connsiteX64" fmla="*/ 140270 w 741005"/>
              <a:gd name="connsiteY64" fmla="*/ 5068 h 877197"/>
              <a:gd name="connsiteX65" fmla="*/ 157536 w 741005"/>
              <a:gd name="connsiteY65" fmla="*/ 20596 h 877197"/>
              <a:gd name="connsiteX66" fmla="*/ 170398 w 741005"/>
              <a:gd name="connsiteY66" fmla="*/ 7261 h 877197"/>
              <a:gd name="connsiteX67" fmla="*/ 192034 w 741005"/>
              <a:gd name="connsiteY67" fmla="*/ 101 h 877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741005" h="877197">
                <a:moveTo>
                  <a:pt x="195872" y="99605"/>
                </a:moveTo>
                <a:lnTo>
                  <a:pt x="232618" y="105365"/>
                </a:lnTo>
                <a:cubicBezTo>
                  <a:pt x="235500" y="128765"/>
                  <a:pt x="235500" y="153245"/>
                  <a:pt x="234059" y="177365"/>
                </a:cubicBezTo>
                <a:cubicBezTo>
                  <a:pt x="231537" y="178445"/>
                  <a:pt x="229376" y="179525"/>
                  <a:pt x="227214" y="180605"/>
                </a:cubicBezTo>
                <a:cubicBezTo>
                  <a:pt x="216407" y="186725"/>
                  <a:pt x="209202" y="196445"/>
                  <a:pt x="205959" y="207245"/>
                </a:cubicBezTo>
                <a:cubicBezTo>
                  <a:pt x="202717" y="218045"/>
                  <a:pt x="203798" y="230285"/>
                  <a:pt x="209562" y="241084"/>
                </a:cubicBezTo>
                <a:cubicBezTo>
                  <a:pt x="215326" y="251524"/>
                  <a:pt x="225053" y="259084"/>
                  <a:pt x="236221" y="261964"/>
                </a:cubicBezTo>
                <a:cubicBezTo>
                  <a:pt x="247028" y="265204"/>
                  <a:pt x="258917" y="264124"/>
                  <a:pt x="269724" y="258364"/>
                </a:cubicBezTo>
                <a:cubicBezTo>
                  <a:pt x="280532" y="252604"/>
                  <a:pt x="287737" y="242524"/>
                  <a:pt x="290979" y="231725"/>
                </a:cubicBezTo>
                <a:cubicBezTo>
                  <a:pt x="294221" y="220925"/>
                  <a:pt x="293141" y="209045"/>
                  <a:pt x="287016" y="198245"/>
                </a:cubicBezTo>
                <a:cubicBezTo>
                  <a:pt x="284134" y="192125"/>
                  <a:pt x="279451" y="187085"/>
                  <a:pt x="274047" y="183125"/>
                </a:cubicBezTo>
                <a:cubicBezTo>
                  <a:pt x="275849" y="159365"/>
                  <a:pt x="275849" y="134885"/>
                  <a:pt x="274047" y="111485"/>
                </a:cubicBezTo>
                <a:lnTo>
                  <a:pt x="444087" y="137405"/>
                </a:lnTo>
                <a:cubicBezTo>
                  <a:pt x="449491" y="138485"/>
                  <a:pt x="454174" y="141725"/>
                  <a:pt x="456696" y="146405"/>
                </a:cubicBezTo>
                <a:lnTo>
                  <a:pt x="738775" y="658323"/>
                </a:lnTo>
                <a:cubicBezTo>
                  <a:pt x="743458" y="666963"/>
                  <a:pt x="740576" y="677403"/>
                  <a:pt x="731930" y="682443"/>
                </a:cubicBezTo>
                <a:lnTo>
                  <a:pt x="381403" y="875042"/>
                </a:lnTo>
                <a:cubicBezTo>
                  <a:pt x="372757" y="879722"/>
                  <a:pt x="361949" y="876482"/>
                  <a:pt x="357626" y="868202"/>
                </a:cubicBezTo>
                <a:lnTo>
                  <a:pt x="75187" y="356284"/>
                </a:lnTo>
                <a:cubicBezTo>
                  <a:pt x="72305" y="350884"/>
                  <a:pt x="72305" y="344404"/>
                  <a:pt x="75187" y="339364"/>
                </a:cubicBezTo>
                <a:lnTo>
                  <a:pt x="175698" y="109685"/>
                </a:lnTo>
                <a:cubicBezTo>
                  <a:pt x="173176" y="106445"/>
                  <a:pt x="187226" y="97445"/>
                  <a:pt x="195872" y="99605"/>
                </a:cubicBezTo>
                <a:close/>
                <a:moveTo>
                  <a:pt x="118527" y="17435"/>
                </a:moveTo>
                <a:cubicBezTo>
                  <a:pt x="109561" y="17796"/>
                  <a:pt x="100237" y="24295"/>
                  <a:pt x="93064" y="35489"/>
                </a:cubicBezTo>
                <a:cubicBezTo>
                  <a:pt x="81229" y="54175"/>
                  <a:pt x="75244" y="85250"/>
                  <a:pt x="81918" y="126125"/>
                </a:cubicBezTo>
                <a:lnTo>
                  <a:pt x="86845" y="145595"/>
                </a:lnTo>
                <a:lnTo>
                  <a:pt x="102539" y="109685"/>
                </a:lnTo>
                <a:lnTo>
                  <a:pt x="118370" y="116525"/>
                </a:lnTo>
                <a:lnTo>
                  <a:pt x="102539" y="109325"/>
                </a:lnTo>
                <a:cubicBezTo>
                  <a:pt x="105777" y="101765"/>
                  <a:pt x="114412" y="97445"/>
                  <a:pt x="122328" y="99605"/>
                </a:cubicBezTo>
                <a:lnTo>
                  <a:pt x="135677" y="101533"/>
                </a:lnTo>
                <a:lnTo>
                  <a:pt x="139232" y="58059"/>
                </a:lnTo>
                <a:lnTo>
                  <a:pt x="149972" y="31714"/>
                </a:lnTo>
                <a:lnTo>
                  <a:pt x="146860" y="34045"/>
                </a:lnTo>
                <a:cubicBezTo>
                  <a:pt x="138252" y="22129"/>
                  <a:pt x="127852" y="17074"/>
                  <a:pt x="118527" y="17435"/>
                </a:cubicBezTo>
                <a:close/>
                <a:moveTo>
                  <a:pt x="192034" y="101"/>
                </a:moveTo>
                <a:cubicBezTo>
                  <a:pt x="207210" y="-980"/>
                  <a:pt x="222748" y="6586"/>
                  <a:pt x="235396" y="23518"/>
                </a:cubicBezTo>
                <a:cubicBezTo>
                  <a:pt x="253553" y="47566"/>
                  <a:pt x="266833" y="91676"/>
                  <a:pt x="264868" y="159952"/>
                </a:cubicBezTo>
                <a:lnTo>
                  <a:pt x="260580" y="204088"/>
                </a:lnTo>
                <a:lnTo>
                  <a:pt x="268426" y="207293"/>
                </a:lnTo>
                <a:cubicBezTo>
                  <a:pt x="272582" y="211417"/>
                  <a:pt x="275140" y="217126"/>
                  <a:pt x="275140" y="223470"/>
                </a:cubicBezTo>
                <a:cubicBezTo>
                  <a:pt x="275140" y="236157"/>
                  <a:pt x="264909" y="246308"/>
                  <a:pt x="252121" y="246308"/>
                </a:cubicBezTo>
                <a:cubicBezTo>
                  <a:pt x="239699" y="246308"/>
                  <a:pt x="229468" y="236157"/>
                  <a:pt x="229468" y="223470"/>
                </a:cubicBezTo>
                <a:cubicBezTo>
                  <a:pt x="229468" y="217126"/>
                  <a:pt x="232026" y="211417"/>
                  <a:pt x="236136" y="207293"/>
                </a:cubicBezTo>
                <a:lnTo>
                  <a:pt x="242985" y="204439"/>
                </a:lnTo>
                <a:lnTo>
                  <a:pt x="247218" y="161281"/>
                </a:lnTo>
                <a:cubicBezTo>
                  <a:pt x="249353" y="96652"/>
                  <a:pt x="237564" y="55582"/>
                  <a:pt x="221303" y="33966"/>
                </a:cubicBezTo>
                <a:cubicBezTo>
                  <a:pt x="212269" y="22077"/>
                  <a:pt x="202513" y="17033"/>
                  <a:pt x="193118" y="17394"/>
                </a:cubicBezTo>
                <a:cubicBezTo>
                  <a:pt x="183361" y="17754"/>
                  <a:pt x="174328" y="24239"/>
                  <a:pt x="167101" y="35407"/>
                </a:cubicBezTo>
                <a:cubicBezTo>
                  <a:pt x="162223" y="42972"/>
                  <a:pt x="158338" y="52700"/>
                  <a:pt x="155899" y="64318"/>
                </a:cubicBezTo>
                <a:lnTo>
                  <a:pt x="153400" y="104092"/>
                </a:lnTo>
                <a:lnTo>
                  <a:pt x="157227" y="104645"/>
                </a:lnTo>
                <a:cubicBezTo>
                  <a:pt x="157227" y="105365"/>
                  <a:pt x="157227" y="105725"/>
                  <a:pt x="157227" y="105725"/>
                </a:cubicBezTo>
                <a:lnTo>
                  <a:pt x="58645" y="332164"/>
                </a:lnTo>
                <a:cubicBezTo>
                  <a:pt x="53968" y="342604"/>
                  <a:pt x="53608" y="354844"/>
                  <a:pt x="59365" y="365284"/>
                </a:cubicBezTo>
                <a:lnTo>
                  <a:pt x="333883" y="864242"/>
                </a:lnTo>
                <a:cubicBezTo>
                  <a:pt x="331725" y="869642"/>
                  <a:pt x="315174" y="871082"/>
                  <a:pt x="307619" y="875042"/>
                </a:cubicBezTo>
                <a:cubicBezTo>
                  <a:pt x="299344" y="879722"/>
                  <a:pt x="288550" y="876482"/>
                  <a:pt x="283873" y="868202"/>
                </a:cubicBezTo>
                <a:lnTo>
                  <a:pt x="2158" y="356284"/>
                </a:lnTo>
                <a:cubicBezTo>
                  <a:pt x="-720" y="350884"/>
                  <a:pt x="-720" y="344404"/>
                  <a:pt x="2158" y="339364"/>
                </a:cubicBezTo>
                <a:lnTo>
                  <a:pt x="75531" y="171482"/>
                </a:lnTo>
                <a:lnTo>
                  <a:pt x="64440" y="127502"/>
                </a:lnTo>
                <a:cubicBezTo>
                  <a:pt x="57379" y="82632"/>
                  <a:pt x="64642" y="47766"/>
                  <a:pt x="78360" y="26101"/>
                </a:cubicBezTo>
                <a:cubicBezTo>
                  <a:pt x="88760" y="9852"/>
                  <a:pt x="102747" y="825"/>
                  <a:pt x="117810" y="103"/>
                </a:cubicBezTo>
                <a:cubicBezTo>
                  <a:pt x="125341" y="-438"/>
                  <a:pt x="132962" y="1186"/>
                  <a:pt x="140270" y="5068"/>
                </a:cubicBezTo>
                <a:lnTo>
                  <a:pt x="157536" y="20596"/>
                </a:lnTo>
                <a:lnTo>
                  <a:pt x="170398" y="7261"/>
                </a:lnTo>
                <a:cubicBezTo>
                  <a:pt x="177128" y="2893"/>
                  <a:pt x="184446" y="461"/>
                  <a:pt x="192034" y="101"/>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5" name="Freeform 44">
            <a:extLst>
              <a:ext uri="{FF2B5EF4-FFF2-40B4-BE49-F238E27FC236}">
                <a16:creationId xmlns:a16="http://schemas.microsoft.com/office/drawing/2014/main" id="{864B0B3F-34F4-214A-93E2-99B78B3D7BB8}"/>
              </a:ext>
            </a:extLst>
          </p:cNvPr>
          <p:cNvSpPr>
            <a:spLocks noChangeArrowheads="1"/>
          </p:cNvSpPr>
          <p:nvPr/>
        </p:nvSpPr>
        <p:spPr bwMode="auto">
          <a:xfrm>
            <a:off x="3212084" y="11958892"/>
            <a:ext cx="701648" cy="456670"/>
          </a:xfrm>
          <a:custGeom>
            <a:avLst/>
            <a:gdLst>
              <a:gd name="connsiteX0" fmla="*/ 782825 w 877527"/>
              <a:gd name="connsiteY0" fmla="*/ 486694 h 571141"/>
              <a:gd name="connsiteX1" fmla="*/ 760500 w 877527"/>
              <a:gd name="connsiteY1" fmla="*/ 508614 h 571141"/>
              <a:gd name="connsiteX2" fmla="*/ 782825 w 877527"/>
              <a:gd name="connsiteY2" fmla="*/ 530535 h 571141"/>
              <a:gd name="connsiteX3" fmla="*/ 804790 w 877527"/>
              <a:gd name="connsiteY3" fmla="*/ 508614 h 571141"/>
              <a:gd name="connsiteX4" fmla="*/ 782825 w 877527"/>
              <a:gd name="connsiteY4" fmla="*/ 486694 h 571141"/>
              <a:gd name="connsiteX5" fmla="*/ 697485 w 877527"/>
              <a:gd name="connsiteY5" fmla="*/ 486694 h 571141"/>
              <a:gd name="connsiteX6" fmla="*/ 675520 w 877527"/>
              <a:gd name="connsiteY6" fmla="*/ 508614 h 571141"/>
              <a:gd name="connsiteX7" fmla="*/ 697485 w 877527"/>
              <a:gd name="connsiteY7" fmla="*/ 530535 h 571141"/>
              <a:gd name="connsiteX8" fmla="*/ 719450 w 877527"/>
              <a:gd name="connsiteY8" fmla="*/ 508614 h 571141"/>
              <a:gd name="connsiteX9" fmla="*/ 697485 w 877527"/>
              <a:gd name="connsiteY9" fmla="*/ 486694 h 571141"/>
              <a:gd name="connsiteX10" fmla="*/ 0 w 877527"/>
              <a:gd name="connsiteY10" fmla="*/ 446088 h 571141"/>
              <a:gd name="connsiteX11" fmla="*/ 18004 w 877527"/>
              <a:gd name="connsiteY11" fmla="*/ 446088 h 571141"/>
              <a:gd name="connsiteX12" fmla="*/ 859883 w 877527"/>
              <a:gd name="connsiteY12" fmla="*/ 446088 h 571141"/>
              <a:gd name="connsiteX13" fmla="*/ 877527 w 877527"/>
              <a:gd name="connsiteY13" fmla="*/ 446088 h 571141"/>
              <a:gd name="connsiteX14" fmla="*/ 877527 w 877527"/>
              <a:gd name="connsiteY14" fmla="*/ 464055 h 571141"/>
              <a:gd name="connsiteX15" fmla="*/ 877527 w 877527"/>
              <a:gd name="connsiteY15" fmla="*/ 553173 h 571141"/>
              <a:gd name="connsiteX16" fmla="*/ 877527 w 877527"/>
              <a:gd name="connsiteY16" fmla="*/ 571141 h 571141"/>
              <a:gd name="connsiteX17" fmla="*/ 859883 w 877527"/>
              <a:gd name="connsiteY17" fmla="*/ 571141 h 571141"/>
              <a:gd name="connsiteX18" fmla="*/ 18004 w 877527"/>
              <a:gd name="connsiteY18" fmla="*/ 571141 h 571141"/>
              <a:gd name="connsiteX19" fmla="*/ 0 w 877527"/>
              <a:gd name="connsiteY19" fmla="*/ 571141 h 571141"/>
              <a:gd name="connsiteX20" fmla="*/ 0 w 877527"/>
              <a:gd name="connsiteY20" fmla="*/ 553173 h 571141"/>
              <a:gd name="connsiteX21" fmla="*/ 0 w 877527"/>
              <a:gd name="connsiteY21" fmla="*/ 464055 h 571141"/>
              <a:gd name="connsiteX22" fmla="*/ 158236 w 877527"/>
              <a:gd name="connsiteY22" fmla="*/ 303744 h 571141"/>
              <a:gd name="connsiteX23" fmla="*/ 158236 w 877527"/>
              <a:gd name="connsiteY23" fmla="*/ 339373 h 571141"/>
              <a:gd name="connsiteX24" fmla="*/ 497604 w 877527"/>
              <a:gd name="connsiteY24" fmla="*/ 339373 h 571141"/>
              <a:gd name="connsiteX25" fmla="*/ 497604 w 877527"/>
              <a:gd name="connsiteY25" fmla="*/ 303744 h 571141"/>
              <a:gd name="connsiteX26" fmla="*/ 158236 w 877527"/>
              <a:gd name="connsiteY26" fmla="*/ 214492 h 571141"/>
              <a:gd name="connsiteX27" fmla="*/ 158236 w 877527"/>
              <a:gd name="connsiteY27" fmla="*/ 250121 h 571141"/>
              <a:gd name="connsiteX28" fmla="*/ 497604 w 877527"/>
              <a:gd name="connsiteY28" fmla="*/ 250121 h 571141"/>
              <a:gd name="connsiteX29" fmla="*/ 497604 w 877527"/>
              <a:gd name="connsiteY29" fmla="*/ 214492 h 571141"/>
              <a:gd name="connsiteX30" fmla="*/ 158236 w 877527"/>
              <a:gd name="connsiteY30" fmla="*/ 124881 h 571141"/>
              <a:gd name="connsiteX31" fmla="*/ 158236 w 877527"/>
              <a:gd name="connsiteY31" fmla="*/ 160869 h 571141"/>
              <a:gd name="connsiteX32" fmla="*/ 497604 w 877527"/>
              <a:gd name="connsiteY32" fmla="*/ 160869 h 571141"/>
              <a:gd name="connsiteX33" fmla="*/ 497604 w 877527"/>
              <a:gd name="connsiteY33" fmla="*/ 124881 h 571141"/>
              <a:gd name="connsiteX34" fmla="*/ 532873 w 877527"/>
              <a:gd name="connsiteY34" fmla="*/ 121282 h 571141"/>
              <a:gd name="connsiteX35" fmla="*/ 540070 w 877527"/>
              <a:gd name="connsiteY35" fmla="*/ 154751 h 571141"/>
              <a:gd name="connsiteX36" fmla="*/ 574619 w 877527"/>
              <a:gd name="connsiteY36" fmla="*/ 310582 h 571141"/>
              <a:gd name="connsiteX37" fmla="*/ 580017 w 877527"/>
              <a:gd name="connsiteY37" fmla="*/ 335774 h 571141"/>
              <a:gd name="connsiteX38" fmla="*/ 600530 w 877527"/>
              <a:gd name="connsiteY38" fmla="*/ 319939 h 571141"/>
              <a:gd name="connsiteX39" fmla="*/ 640117 w 877527"/>
              <a:gd name="connsiteY39" fmla="*/ 289349 h 571141"/>
              <a:gd name="connsiteX40" fmla="*/ 699498 w 877527"/>
              <a:gd name="connsiteY40" fmla="*/ 359167 h 571141"/>
              <a:gd name="connsiteX41" fmla="*/ 724329 w 877527"/>
              <a:gd name="connsiteY41" fmla="*/ 337934 h 571141"/>
              <a:gd name="connsiteX42" fmla="*/ 665669 w 877527"/>
              <a:gd name="connsiteY42" fmla="*/ 269195 h 571141"/>
              <a:gd name="connsiteX43" fmla="*/ 708854 w 877527"/>
              <a:gd name="connsiteY43" fmla="*/ 235726 h 571141"/>
              <a:gd name="connsiteX44" fmla="*/ 729008 w 877527"/>
              <a:gd name="connsiteY44" fmla="*/ 219891 h 571141"/>
              <a:gd name="connsiteX45" fmla="*/ 705975 w 877527"/>
              <a:gd name="connsiteY45" fmla="*/ 208374 h 571141"/>
              <a:gd name="connsiteX46" fmla="*/ 563462 w 877527"/>
              <a:gd name="connsiteY46" fmla="*/ 136757 h 571141"/>
              <a:gd name="connsiteX47" fmla="*/ 75824 w 877527"/>
              <a:gd name="connsiteY47" fmla="*/ 0 h 571141"/>
              <a:gd name="connsiteX48" fmla="*/ 801704 w 877527"/>
              <a:gd name="connsiteY48" fmla="*/ 0 h 571141"/>
              <a:gd name="connsiteX49" fmla="*/ 826176 w 877527"/>
              <a:gd name="connsiteY49" fmla="*/ 10077 h 571141"/>
              <a:gd name="connsiteX50" fmla="*/ 836252 w 877527"/>
              <a:gd name="connsiteY50" fmla="*/ 34549 h 571141"/>
              <a:gd name="connsiteX51" fmla="*/ 836252 w 877527"/>
              <a:gd name="connsiteY51" fmla="*/ 428265 h 571141"/>
              <a:gd name="connsiteX52" fmla="*/ 41275 w 877527"/>
              <a:gd name="connsiteY52" fmla="*/ 428265 h 571141"/>
              <a:gd name="connsiteX53" fmla="*/ 41275 w 877527"/>
              <a:gd name="connsiteY53" fmla="*/ 34549 h 571141"/>
              <a:gd name="connsiteX54" fmla="*/ 51352 w 877527"/>
              <a:gd name="connsiteY54" fmla="*/ 10077 h 571141"/>
              <a:gd name="connsiteX55" fmla="*/ 75824 w 877527"/>
              <a:gd name="connsiteY55" fmla="*/ 0 h 571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77527" h="571141">
                <a:moveTo>
                  <a:pt x="782825" y="486694"/>
                </a:moveTo>
                <a:cubicBezTo>
                  <a:pt x="770222" y="486694"/>
                  <a:pt x="760500" y="496397"/>
                  <a:pt x="760500" y="508614"/>
                </a:cubicBezTo>
                <a:cubicBezTo>
                  <a:pt x="760500" y="520473"/>
                  <a:pt x="770222" y="530535"/>
                  <a:pt x="782825" y="530535"/>
                </a:cubicBezTo>
                <a:cubicBezTo>
                  <a:pt x="794708" y="530535"/>
                  <a:pt x="804790" y="520473"/>
                  <a:pt x="804790" y="508614"/>
                </a:cubicBezTo>
                <a:cubicBezTo>
                  <a:pt x="804790" y="496397"/>
                  <a:pt x="794708" y="486694"/>
                  <a:pt x="782825" y="486694"/>
                </a:cubicBezTo>
                <a:close/>
                <a:moveTo>
                  <a:pt x="697485" y="486694"/>
                </a:moveTo>
                <a:cubicBezTo>
                  <a:pt x="685242" y="486694"/>
                  <a:pt x="675520" y="496397"/>
                  <a:pt x="675520" y="508614"/>
                </a:cubicBezTo>
                <a:cubicBezTo>
                  <a:pt x="675520" y="520473"/>
                  <a:pt x="685242" y="530535"/>
                  <a:pt x="697485" y="530535"/>
                </a:cubicBezTo>
                <a:cubicBezTo>
                  <a:pt x="709367" y="530535"/>
                  <a:pt x="719450" y="520473"/>
                  <a:pt x="719450" y="508614"/>
                </a:cubicBezTo>
                <a:cubicBezTo>
                  <a:pt x="719450" y="496397"/>
                  <a:pt x="709367" y="486694"/>
                  <a:pt x="697485" y="486694"/>
                </a:cubicBezTo>
                <a:close/>
                <a:moveTo>
                  <a:pt x="0" y="446088"/>
                </a:moveTo>
                <a:lnTo>
                  <a:pt x="18004" y="446088"/>
                </a:lnTo>
                <a:lnTo>
                  <a:pt x="859883" y="446088"/>
                </a:lnTo>
                <a:lnTo>
                  <a:pt x="877527" y="446088"/>
                </a:lnTo>
                <a:lnTo>
                  <a:pt x="877527" y="464055"/>
                </a:lnTo>
                <a:lnTo>
                  <a:pt x="877527" y="553173"/>
                </a:lnTo>
                <a:lnTo>
                  <a:pt x="877527" y="571141"/>
                </a:lnTo>
                <a:lnTo>
                  <a:pt x="859883" y="571141"/>
                </a:lnTo>
                <a:lnTo>
                  <a:pt x="18004" y="571141"/>
                </a:lnTo>
                <a:lnTo>
                  <a:pt x="0" y="571141"/>
                </a:lnTo>
                <a:lnTo>
                  <a:pt x="0" y="553173"/>
                </a:lnTo>
                <a:lnTo>
                  <a:pt x="0" y="464055"/>
                </a:lnTo>
                <a:close/>
                <a:moveTo>
                  <a:pt x="158236" y="303744"/>
                </a:moveTo>
                <a:lnTo>
                  <a:pt x="158236" y="339373"/>
                </a:lnTo>
                <a:lnTo>
                  <a:pt x="497604" y="339373"/>
                </a:lnTo>
                <a:lnTo>
                  <a:pt x="497604" y="303744"/>
                </a:lnTo>
                <a:close/>
                <a:moveTo>
                  <a:pt x="158236" y="214492"/>
                </a:moveTo>
                <a:lnTo>
                  <a:pt x="158236" y="250121"/>
                </a:lnTo>
                <a:lnTo>
                  <a:pt x="497604" y="250121"/>
                </a:lnTo>
                <a:lnTo>
                  <a:pt x="497604" y="214492"/>
                </a:lnTo>
                <a:close/>
                <a:moveTo>
                  <a:pt x="158236" y="124881"/>
                </a:moveTo>
                <a:lnTo>
                  <a:pt x="158236" y="160869"/>
                </a:lnTo>
                <a:lnTo>
                  <a:pt x="497604" y="160869"/>
                </a:lnTo>
                <a:lnTo>
                  <a:pt x="497604" y="124881"/>
                </a:lnTo>
                <a:close/>
                <a:moveTo>
                  <a:pt x="532873" y="121282"/>
                </a:moveTo>
                <a:lnTo>
                  <a:pt x="540070" y="154751"/>
                </a:lnTo>
                <a:lnTo>
                  <a:pt x="574619" y="310582"/>
                </a:lnTo>
                <a:lnTo>
                  <a:pt x="580017" y="335774"/>
                </a:lnTo>
                <a:lnTo>
                  <a:pt x="600530" y="319939"/>
                </a:lnTo>
                <a:lnTo>
                  <a:pt x="640117" y="289349"/>
                </a:lnTo>
                <a:lnTo>
                  <a:pt x="699498" y="359167"/>
                </a:lnTo>
                <a:lnTo>
                  <a:pt x="724329" y="337934"/>
                </a:lnTo>
                <a:lnTo>
                  <a:pt x="665669" y="269195"/>
                </a:lnTo>
                <a:lnTo>
                  <a:pt x="708854" y="235726"/>
                </a:lnTo>
                <a:lnTo>
                  <a:pt x="729008" y="219891"/>
                </a:lnTo>
                <a:lnTo>
                  <a:pt x="705975" y="208374"/>
                </a:lnTo>
                <a:lnTo>
                  <a:pt x="563462" y="136757"/>
                </a:lnTo>
                <a:close/>
                <a:moveTo>
                  <a:pt x="75824" y="0"/>
                </a:moveTo>
                <a:lnTo>
                  <a:pt x="801704" y="0"/>
                </a:lnTo>
                <a:cubicBezTo>
                  <a:pt x="811061" y="0"/>
                  <a:pt x="819698" y="3959"/>
                  <a:pt x="826176" y="10077"/>
                </a:cubicBezTo>
                <a:cubicBezTo>
                  <a:pt x="832654" y="16195"/>
                  <a:pt x="836252" y="24832"/>
                  <a:pt x="836252" y="34549"/>
                </a:cubicBezTo>
                <a:lnTo>
                  <a:pt x="836252" y="428265"/>
                </a:lnTo>
                <a:lnTo>
                  <a:pt x="41275" y="428265"/>
                </a:lnTo>
                <a:lnTo>
                  <a:pt x="41275" y="34549"/>
                </a:lnTo>
                <a:cubicBezTo>
                  <a:pt x="41275" y="25192"/>
                  <a:pt x="45234" y="16555"/>
                  <a:pt x="51352" y="10077"/>
                </a:cubicBezTo>
                <a:cubicBezTo>
                  <a:pt x="57830" y="3959"/>
                  <a:pt x="66467" y="0"/>
                  <a:pt x="7582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6" name="Freeform 8">
            <a:extLst>
              <a:ext uri="{FF2B5EF4-FFF2-40B4-BE49-F238E27FC236}">
                <a16:creationId xmlns:a16="http://schemas.microsoft.com/office/drawing/2014/main" id="{544E6F92-7B80-6A43-941E-6B13B1B1A0AE}"/>
              </a:ext>
            </a:extLst>
          </p:cNvPr>
          <p:cNvSpPr>
            <a:spLocks noChangeArrowheads="1"/>
          </p:cNvSpPr>
          <p:nvPr/>
        </p:nvSpPr>
        <p:spPr bwMode="auto">
          <a:xfrm>
            <a:off x="13949118" y="9519366"/>
            <a:ext cx="563580" cy="701936"/>
          </a:xfrm>
          <a:custGeom>
            <a:avLst/>
            <a:gdLst>
              <a:gd name="T0" fmla="*/ 66 w 1960"/>
              <a:gd name="T1" fmla="*/ 2031 h 2438"/>
              <a:gd name="T2" fmla="*/ 1893 w 1960"/>
              <a:gd name="T3" fmla="*/ 2031 h 2438"/>
              <a:gd name="T4" fmla="*/ 1893 w 1960"/>
              <a:gd name="T5" fmla="*/ 1930 h 2438"/>
              <a:gd name="T6" fmla="*/ 66 w 1960"/>
              <a:gd name="T7" fmla="*/ 1930 h 2438"/>
              <a:gd name="T8" fmla="*/ 66 w 1960"/>
              <a:gd name="T9" fmla="*/ 2031 h 2438"/>
              <a:gd name="T10" fmla="*/ 276 w 1960"/>
              <a:gd name="T11" fmla="*/ 552 h 2438"/>
              <a:gd name="T12" fmla="*/ 1682 w 1960"/>
              <a:gd name="T13" fmla="*/ 552 h 2438"/>
              <a:gd name="T14" fmla="*/ 1682 w 1960"/>
              <a:gd name="T15" fmla="*/ 450 h 2438"/>
              <a:gd name="T16" fmla="*/ 276 w 1960"/>
              <a:gd name="T17" fmla="*/ 450 h 2438"/>
              <a:gd name="T18" fmla="*/ 276 w 1960"/>
              <a:gd name="T19" fmla="*/ 552 h 2438"/>
              <a:gd name="T20" fmla="*/ 276 w 1960"/>
              <a:gd name="T21" fmla="*/ 889 h 2438"/>
              <a:gd name="T22" fmla="*/ 1682 w 1960"/>
              <a:gd name="T23" fmla="*/ 889 h 2438"/>
              <a:gd name="T24" fmla="*/ 1682 w 1960"/>
              <a:gd name="T25" fmla="*/ 788 h 2438"/>
              <a:gd name="T26" fmla="*/ 276 w 1960"/>
              <a:gd name="T27" fmla="*/ 788 h 2438"/>
              <a:gd name="T28" fmla="*/ 276 w 1960"/>
              <a:gd name="T29" fmla="*/ 889 h 2438"/>
              <a:gd name="T30" fmla="*/ 276 w 1960"/>
              <a:gd name="T31" fmla="*/ 1227 h 2438"/>
              <a:gd name="T32" fmla="*/ 1682 w 1960"/>
              <a:gd name="T33" fmla="*/ 1227 h 2438"/>
              <a:gd name="T34" fmla="*/ 1682 w 1960"/>
              <a:gd name="T35" fmla="*/ 1126 h 2438"/>
              <a:gd name="T36" fmla="*/ 276 w 1960"/>
              <a:gd name="T37" fmla="*/ 1126 h 2438"/>
              <a:gd name="T38" fmla="*/ 276 w 1960"/>
              <a:gd name="T39" fmla="*/ 1227 h 2438"/>
              <a:gd name="T40" fmla="*/ 980 w 1960"/>
              <a:gd name="T41" fmla="*/ 2112 h 2438"/>
              <a:gd name="T42" fmla="*/ 980 w 1960"/>
              <a:gd name="T43" fmla="*/ 2112 h 2438"/>
              <a:gd name="T44" fmla="*/ 858 w 1960"/>
              <a:gd name="T45" fmla="*/ 2234 h 2438"/>
              <a:gd name="T46" fmla="*/ 858 w 1960"/>
              <a:gd name="T47" fmla="*/ 2234 h 2438"/>
              <a:gd name="T48" fmla="*/ 980 w 1960"/>
              <a:gd name="T49" fmla="*/ 2356 h 2438"/>
              <a:gd name="T50" fmla="*/ 980 w 1960"/>
              <a:gd name="T51" fmla="*/ 2356 h 2438"/>
              <a:gd name="T52" fmla="*/ 1101 w 1960"/>
              <a:gd name="T53" fmla="*/ 2234 h 2438"/>
              <a:gd name="T54" fmla="*/ 1101 w 1960"/>
              <a:gd name="T55" fmla="*/ 2234 h 2438"/>
              <a:gd name="T56" fmla="*/ 980 w 1960"/>
              <a:gd name="T57" fmla="*/ 2112 h 2438"/>
              <a:gd name="T58" fmla="*/ 96 w 1960"/>
              <a:gd name="T59" fmla="*/ 0 h 2438"/>
              <a:gd name="T60" fmla="*/ 1863 w 1960"/>
              <a:gd name="T61" fmla="*/ 0 h 2438"/>
              <a:gd name="T62" fmla="*/ 1863 w 1960"/>
              <a:gd name="T63" fmla="*/ 0 h 2438"/>
              <a:gd name="T64" fmla="*/ 1930 w 1960"/>
              <a:gd name="T65" fmla="*/ 28 h 2438"/>
              <a:gd name="T66" fmla="*/ 1930 w 1960"/>
              <a:gd name="T67" fmla="*/ 28 h 2438"/>
              <a:gd name="T68" fmla="*/ 1930 w 1960"/>
              <a:gd name="T69" fmla="*/ 28 h 2438"/>
              <a:gd name="T70" fmla="*/ 1959 w 1960"/>
              <a:gd name="T71" fmla="*/ 95 h 2438"/>
              <a:gd name="T72" fmla="*/ 1959 w 1960"/>
              <a:gd name="T73" fmla="*/ 2342 h 2438"/>
              <a:gd name="T74" fmla="*/ 1959 w 1960"/>
              <a:gd name="T75" fmla="*/ 2342 h 2438"/>
              <a:gd name="T76" fmla="*/ 1930 w 1960"/>
              <a:gd name="T77" fmla="*/ 2409 h 2438"/>
              <a:gd name="T78" fmla="*/ 1930 w 1960"/>
              <a:gd name="T79" fmla="*/ 2409 h 2438"/>
              <a:gd name="T80" fmla="*/ 1930 w 1960"/>
              <a:gd name="T81" fmla="*/ 2409 h 2438"/>
              <a:gd name="T82" fmla="*/ 1863 w 1960"/>
              <a:gd name="T83" fmla="*/ 2437 h 2438"/>
              <a:gd name="T84" fmla="*/ 96 w 1960"/>
              <a:gd name="T85" fmla="*/ 2437 h 2438"/>
              <a:gd name="T86" fmla="*/ 96 w 1960"/>
              <a:gd name="T87" fmla="*/ 2437 h 2438"/>
              <a:gd name="T88" fmla="*/ 28 w 1960"/>
              <a:gd name="T89" fmla="*/ 2409 h 2438"/>
              <a:gd name="T90" fmla="*/ 28 w 1960"/>
              <a:gd name="T91" fmla="*/ 2409 h 2438"/>
              <a:gd name="T92" fmla="*/ 0 w 1960"/>
              <a:gd name="T93" fmla="*/ 2342 h 2438"/>
              <a:gd name="T94" fmla="*/ 0 w 1960"/>
              <a:gd name="T95" fmla="*/ 95 h 2438"/>
              <a:gd name="T96" fmla="*/ 0 w 1960"/>
              <a:gd name="T97" fmla="*/ 95 h 2438"/>
              <a:gd name="T98" fmla="*/ 28 w 1960"/>
              <a:gd name="T99" fmla="*/ 28 h 2438"/>
              <a:gd name="T100" fmla="*/ 28 w 1960"/>
              <a:gd name="T101" fmla="*/ 28 h 2438"/>
              <a:gd name="T102" fmla="*/ 28 w 1960"/>
              <a:gd name="T103" fmla="*/ 28 h 2438"/>
              <a:gd name="T104" fmla="*/ 96 w 1960"/>
              <a:gd name="T105" fmla="*/ 0 h 2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60" h="2438">
                <a:moveTo>
                  <a:pt x="66" y="2031"/>
                </a:moveTo>
                <a:lnTo>
                  <a:pt x="1893" y="2031"/>
                </a:lnTo>
                <a:lnTo>
                  <a:pt x="1893" y="1930"/>
                </a:lnTo>
                <a:lnTo>
                  <a:pt x="66" y="1930"/>
                </a:lnTo>
                <a:lnTo>
                  <a:pt x="66" y="2031"/>
                </a:lnTo>
                <a:close/>
                <a:moveTo>
                  <a:pt x="276" y="552"/>
                </a:moveTo>
                <a:lnTo>
                  <a:pt x="1682" y="552"/>
                </a:lnTo>
                <a:lnTo>
                  <a:pt x="1682" y="450"/>
                </a:lnTo>
                <a:lnTo>
                  <a:pt x="276" y="450"/>
                </a:lnTo>
                <a:lnTo>
                  <a:pt x="276" y="552"/>
                </a:lnTo>
                <a:close/>
                <a:moveTo>
                  <a:pt x="276" y="889"/>
                </a:moveTo>
                <a:lnTo>
                  <a:pt x="1682" y="889"/>
                </a:lnTo>
                <a:lnTo>
                  <a:pt x="1682" y="788"/>
                </a:lnTo>
                <a:lnTo>
                  <a:pt x="276" y="788"/>
                </a:lnTo>
                <a:lnTo>
                  <a:pt x="276" y="889"/>
                </a:lnTo>
                <a:close/>
                <a:moveTo>
                  <a:pt x="276" y="1227"/>
                </a:moveTo>
                <a:lnTo>
                  <a:pt x="1682" y="1227"/>
                </a:lnTo>
                <a:lnTo>
                  <a:pt x="1682" y="1126"/>
                </a:lnTo>
                <a:lnTo>
                  <a:pt x="276" y="1126"/>
                </a:lnTo>
                <a:lnTo>
                  <a:pt x="276" y="1227"/>
                </a:lnTo>
                <a:close/>
                <a:moveTo>
                  <a:pt x="980" y="2112"/>
                </a:moveTo>
                <a:lnTo>
                  <a:pt x="980" y="2112"/>
                </a:lnTo>
                <a:cubicBezTo>
                  <a:pt x="912" y="2112"/>
                  <a:pt x="858" y="2167"/>
                  <a:pt x="858" y="2234"/>
                </a:cubicBezTo>
                <a:lnTo>
                  <a:pt x="858" y="2234"/>
                </a:lnTo>
                <a:cubicBezTo>
                  <a:pt x="858" y="2301"/>
                  <a:pt x="912" y="2356"/>
                  <a:pt x="980" y="2356"/>
                </a:cubicBezTo>
                <a:lnTo>
                  <a:pt x="980" y="2356"/>
                </a:lnTo>
                <a:cubicBezTo>
                  <a:pt x="1046" y="2356"/>
                  <a:pt x="1101" y="2301"/>
                  <a:pt x="1101" y="2234"/>
                </a:cubicBezTo>
                <a:lnTo>
                  <a:pt x="1101" y="2234"/>
                </a:lnTo>
                <a:cubicBezTo>
                  <a:pt x="1101" y="2167"/>
                  <a:pt x="1046" y="2112"/>
                  <a:pt x="980" y="2112"/>
                </a:cubicBezTo>
                <a:close/>
                <a:moveTo>
                  <a:pt x="96" y="0"/>
                </a:moveTo>
                <a:lnTo>
                  <a:pt x="1863" y="0"/>
                </a:lnTo>
                <a:lnTo>
                  <a:pt x="1863" y="0"/>
                </a:lnTo>
                <a:cubicBezTo>
                  <a:pt x="1889" y="0"/>
                  <a:pt x="1913" y="10"/>
                  <a:pt x="1930" y="28"/>
                </a:cubicBezTo>
                <a:lnTo>
                  <a:pt x="1930" y="28"/>
                </a:lnTo>
                <a:lnTo>
                  <a:pt x="1930" y="28"/>
                </a:lnTo>
                <a:cubicBezTo>
                  <a:pt x="1948" y="45"/>
                  <a:pt x="1959" y="69"/>
                  <a:pt x="1959" y="95"/>
                </a:cubicBezTo>
                <a:lnTo>
                  <a:pt x="1959" y="2342"/>
                </a:lnTo>
                <a:lnTo>
                  <a:pt x="1959" y="2342"/>
                </a:lnTo>
                <a:cubicBezTo>
                  <a:pt x="1959" y="2368"/>
                  <a:pt x="1948" y="2392"/>
                  <a:pt x="1930" y="2409"/>
                </a:cubicBezTo>
                <a:lnTo>
                  <a:pt x="1930" y="2409"/>
                </a:lnTo>
                <a:lnTo>
                  <a:pt x="1930" y="2409"/>
                </a:lnTo>
                <a:cubicBezTo>
                  <a:pt x="1913" y="2426"/>
                  <a:pt x="1889" y="2437"/>
                  <a:pt x="1863" y="2437"/>
                </a:cubicBezTo>
                <a:lnTo>
                  <a:pt x="96" y="2437"/>
                </a:lnTo>
                <a:lnTo>
                  <a:pt x="96" y="2437"/>
                </a:lnTo>
                <a:cubicBezTo>
                  <a:pt x="69" y="2437"/>
                  <a:pt x="45" y="2426"/>
                  <a:pt x="28" y="2409"/>
                </a:cubicBezTo>
                <a:lnTo>
                  <a:pt x="28" y="2409"/>
                </a:lnTo>
                <a:cubicBezTo>
                  <a:pt x="11" y="2392"/>
                  <a:pt x="0" y="2368"/>
                  <a:pt x="0" y="2342"/>
                </a:cubicBezTo>
                <a:lnTo>
                  <a:pt x="0" y="95"/>
                </a:lnTo>
                <a:lnTo>
                  <a:pt x="0" y="95"/>
                </a:lnTo>
                <a:cubicBezTo>
                  <a:pt x="0" y="69"/>
                  <a:pt x="11" y="45"/>
                  <a:pt x="28" y="28"/>
                </a:cubicBezTo>
                <a:lnTo>
                  <a:pt x="28" y="28"/>
                </a:lnTo>
                <a:lnTo>
                  <a:pt x="28" y="28"/>
                </a:lnTo>
                <a:cubicBezTo>
                  <a:pt x="45" y="10"/>
                  <a:pt x="69" y="0"/>
                  <a:pt x="96" y="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7" name="Freeform 46">
            <a:extLst>
              <a:ext uri="{FF2B5EF4-FFF2-40B4-BE49-F238E27FC236}">
                <a16:creationId xmlns:a16="http://schemas.microsoft.com/office/drawing/2014/main" id="{F0FF103D-2F3D-834B-B827-C9620BE70379}"/>
              </a:ext>
            </a:extLst>
          </p:cNvPr>
          <p:cNvSpPr>
            <a:spLocks noChangeArrowheads="1"/>
          </p:cNvSpPr>
          <p:nvPr/>
        </p:nvSpPr>
        <p:spPr bwMode="auto">
          <a:xfrm>
            <a:off x="13923241" y="11833230"/>
            <a:ext cx="615334" cy="707994"/>
          </a:xfrm>
          <a:custGeom>
            <a:avLst/>
            <a:gdLst>
              <a:gd name="connsiteX0" fmla="*/ 58738 w 769578"/>
              <a:gd name="connsiteY0" fmla="*/ 414333 h 885465"/>
              <a:gd name="connsiteX1" fmla="*/ 43243 w 769578"/>
              <a:gd name="connsiteY1" fmla="*/ 420839 h 885465"/>
              <a:gd name="connsiteX2" fmla="*/ 36396 w 769578"/>
              <a:gd name="connsiteY2" fmla="*/ 436382 h 885465"/>
              <a:gd name="connsiteX3" fmla="*/ 43243 w 769578"/>
              <a:gd name="connsiteY3" fmla="*/ 451563 h 885465"/>
              <a:gd name="connsiteX4" fmla="*/ 58738 w 769578"/>
              <a:gd name="connsiteY4" fmla="*/ 458431 h 885465"/>
              <a:gd name="connsiteX5" fmla="*/ 73873 w 769578"/>
              <a:gd name="connsiteY5" fmla="*/ 451563 h 885465"/>
              <a:gd name="connsiteX6" fmla="*/ 80719 w 769578"/>
              <a:gd name="connsiteY6" fmla="*/ 436382 h 885465"/>
              <a:gd name="connsiteX7" fmla="*/ 73873 w 769578"/>
              <a:gd name="connsiteY7" fmla="*/ 420839 h 885465"/>
              <a:gd name="connsiteX8" fmla="*/ 58738 w 769578"/>
              <a:gd name="connsiteY8" fmla="*/ 414333 h 885465"/>
              <a:gd name="connsiteX9" fmla="*/ 676571 w 769578"/>
              <a:gd name="connsiteY9" fmla="*/ 121805 h 885465"/>
              <a:gd name="connsiteX10" fmla="*/ 475056 w 769578"/>
              <a:gd name="connsiteY10" fmla="*/ 323611 h 885465"/>
              <a:gd name="connsiteX11" fmla="*/ 487673 w 769578"/>
              <a:gd name="connsiteY11" fmla="*/ 336584 h 885465"/>
              <a:gd name="connsiteX12" fmla="*/ 689549 w 769578"/>
              <a:gd name="connsiteY12" fmla="*/ 134778 h 885465"/>
              <a:gd name="connsiteX13" fmla="*/ 471090 w 769578"/>
              <a:gd name="connsiteY13" fmla="*/ 0 h 885465"/>
              <a:gd name="connsiteX14" fmla="*/ 484068 w 769578"/>
              <a:gd name="connsiteY14" fmla="*/ 12973 h 885465"/>
              <a:gd name="connsiteX15" fmla="*/ 574912 w 769578"/>
              <a:gd name="connsiteY15" fmla="*/ 101624 h 885465"/>
              <a:gd name="connsiteX16" fmla="*/ 658907 w 769578"/>
              <a:gd name="connsiteY16" fmla="*/ 100903 h 885465"/>
              <a:gd name="connsiteX17" fmla="*/ 741820 w 769578"/>
              <a:gd name="connsiteY17" fmla="*/ 146310 h 885465"/>
              <a:gd name="connsiteX18" fmla="*/ 751192 w 769578"/>
              <a:gd name="connsiteY18" fmla="*/ 156040 h 885465"/>
              <a:gd name="connsiteX19" fmla="*/ 759844 w 769578"/>
              <a:gd name="connsiteY19" fmla="*/ 166851 h 885465"/>
              <a:gd name="connsiteX20" fmla="*/ 759844 w 769578"/>
              <a:gd name="connsiteY20" fmla="*/ 167211 h 885465"/>
              <a:gd name="connsiteX21" fmla="*/ 760205 w 769578"/>
              <a:gd name="connsiteY21" fmla="*/ 167211 h 885465"/>
              <a:gd name="connsiteX22" fmla="*/ 769578 w 769578"/>
              <a:gd name="connsiteY22" fmla="*/ 179824 h 885465"/>
              <a:gd name="connsiteX23" fmla="*/ 758763 w 769578"/>
              <a:gd name="connsiteY23" fmla="*/ 190995 h 885465"/>
              <a:gd name="connsiteX24" fmla="*/ 540305 w 769578"/>
              <a:gd name="connsiteY24" fmla="*/ 415505 h 885465"/>
              <a:gd name="connsiteX25" fmla="*/ 529490 w 769578"/>
              <a:gd name="connsiteY25" fmla="*/ 426677 h 885465"/>
              <a:gd name="connsiteX26" fmla="*/ 516512 w 769578"/>
              <a:gd name="connsiteY26" fmla="*/ 417667 h 885465"/>
              <a:gd name="connsiteX27" fmla="*/ 515431 w 769578"/>
              <a:gd name="connsiteY27" fmla="*/ 416947 h 885465"/>
              <a:gd name="connsiteX28" fmla="*/ 504977 w 769578"/>
              <a:gd name="connsiteY28" fmla="*/ 408658 h 885465"/>
              <a:gd name="connsiteX29" fmla="*/ 494883 w 769578"/>
              <a:gd name="connsiteY29" fmla="*/ 399649 h 885465"/>
              <a:gd name="connsiteX30" fmla="*/ 447298 w 769578"/>
              <a:gd name="connsiteY30" fmla="*/ 318566 h 885465"/>
              <a:gd name="connsiteX31" fmla="*/ 445856 w 769578"/>
              <a:gd name="connsiteY31" fmla="*/ 234600 h 885465"/>
              <a:gd name="connsiteX32" fmla="*/ 366177 w 769578"/>
              <a:gd name="connsiteY32" fmla="*/ 157467 h 885465"/>
              <a:gd name="connsiteX33" fmla="*/ 111516 w 769578"/>
              <a:gd name="connsiteY33" fmla="*/ 412082 h 885465"/>
              <a:gd name="connsiteX34" fmla="*/ 112520 w 769578"/>
              <a:gd name="connsiteY34" fmla="*/ 413565 h 885465"/>
              <a:gd name="connsiteX35" fmla="*/ 117115 w 769578"/>
              <a:gd name="connsiteY35" fmla="*/ 436382 h 885465"/>
              <a:gd name="connsiteX36" fmla="*/ 112520 w 769578"/>
              <a:gd name="connsiteY36" fmla="*/ 459064 h 885465"/>
              <a:gd name="connsiteX37" fmla="*/ 112449 w 769578"/>
              <a:gd name="connsiteY37" fmla="*/ 459170 h 885465"/>
              <a:gd name="connsiteX38" fmla="*/ 394997 w 769578"/>
              <a:gd name="connsiteY38" fmla="*/ 741668 h 885465"/>
              <a:gd name="connsiteX39" fmla="*/ 412390 w 769578"/>
              <a:gd name="connsiteY39" fmla="*/ 738187 h 885465"/>
              <a:gd name="connsiteX40" fmla="*/ 493157 w 769578"/>
              <a:gd name="connsiteY40" fmla="*/ 771316 h 885465"/>
              <a:gd name="connsiteX41" fmla="*/ 517630 w 769578"/>
              <a:gd name="connsiteY41" fmla="*/ 807595 h 885465"/>
              <a:gd name="connsiteX42" fmla="*/ 525822 w 769578"/>
              <a:gd name="connsiteY42" fmla="*/ 847725 h 885465"/>
              <a:gd name="connsiteX43" fmla="*/ 552760 w 769578"/>
              <a:gd name="connsiteY43" fmla="*/ 847725 h 885465"/>
              <a:gd name="connsiteX44" fmla="*/ 571140 w 769578"/>
              <a:gd name="connsiteY44" fmla="*/ 865804 h 885465"/>
              <a:gd name="connsiteX45" fmla="*/ 552760 w 769578"/>
              <a:gd name="connsiteY45" fmla="*/ 883883 h 885465"/>
              <a:gd name="connsiteX46" fmla="*/ 522987 w 769578"/>
              <a:gd name="connsiteY46" fmla="*/ 883883 h 885465"/>
              <a:gd name="connsiteX47" fmla="*/ 522723 w 769578"/>
              <a:gd name="connsiteY47" fmla="*/ 885465 h 885465"/>
              <a:gd name="connsiteX48" fmla="*/ 507219 w 769578"/>
              <a:gd name="connsiteY48" fmla="*/ 885465 h 885465"/>
              <a:gd name="connsiteX49" fmla="*/ 317921 w 769578"/>
              <a:gd name="connsiteY49" fmla="*/ 885465 h 885465"/>
              <a:gd name="connsiteX50" fmla="*/ 302416 w 769578"/>
              <a:gd name="connsiteY50" fmla="*/ 885465 h 885465"/>
              <a:gd name="connsiteX51" fmla="*/ 302158 w 769578"/>
              <a:gd name="connsiteY51" fmla="*/ 883883 h 885465"/>
              <a:gd name="connsiteX52" fmla="*/ 272380 w 769578"/>
              <a:gd name="connsiteY52" fmla="*/ 883883 h 885465"/>
              <a:gd name="connsiteX53" fmla="*/ 254000 w 769578"/>
              <a:gd name="connsiteY53" fmla="*/ 865804 h 885465"/>
              <a:gd name="connsiteX54" fmla="*/ 272380 w 769578"/>
              <a:gd name="connsiteY54" fmla="*/ 847725 h 885465"/>
              <a:gd name="connsiteX55" fmla="*/ 299301 w 769578"/>
              <a:gd name="connsiteY55" fmla="*/ 847725 h 885465"/>
              <a:gd name="connsiteX56" fmla="*/ 307329 w 769578"/>
              <a:gd name="connsiteY56" fmla="*/ 807595 h 885465"/>
              <a:gd name="connsiteX57" fmla="*/ 331622 w 769578"/>
              <a:gd name="connsiteY57" fmla="*/ 771316 h 885465"/>
              <a:gd name="connsiteX58" fmla="*/ 356584 w 769578"/>
              <a:gd name="connsiteY58" fmla="*/ 754706 h 885465"/>
              <a:gd name="connsiteX59" fmla="*/ 87827 w 769578"/>
              <a:gd name="connsiteY59" fmla="*/ 485997 h 885465"/>
              <a:gd name="connsiteX60" fmla="*/ 81305 w 769578"/>
              <a:gd name="connsiteY60" fmla="*/ 490375 h 885465"/>
              <a:gd name="connsiteX61" fmla="*/ 58738 w 769578"/>
              <a:gd name="connsiteY61" fmla="*/ 494939 h 885465"/>
              <a:gd name="connsiteX62" fmla="*/ 17297 w 769578"/>
              <a:gd name="connsiteY62" fmla="*/ 477950 h 885465"/>
              <a:gd name="connsiteX63" fmla="*/ 0 w 769578"/>
              <a:gd name="connsiteY63" fmla="*/ 436382 h 885465"/>
              <a:gd name="connsiteX64" fmla="*/ 17297 w 769578"/>
              <a:gd name="connsiteY64" fmla="*/ 394814 h 885465"/>
              <a:gd name="connsiteX65" fmla="*/ 58738 w 769578"/>
              <a:gd name="connsiteY65" fmla="*/ 377825 h 885465"/>
              <a:gd name="connsiteX66" fmla="*/ 81305 w 769578"/>
              <a:gd name="connsiteY66" fmla="*/ 382253 h 885465"/>
              <a:gd name="connsiteX67" fmla="*/ 86423 w 769578"/>
              <a:gd name="connsiteY67" fmla="*/ 385726 h 885465"/>
              <a:gd name="connsiteX68" fmla="*/ 419822 w 769578"/>
              <a:gd name="connsiteY68" fmla="*/ 52387 h 885465"/>
              <a:gd name="connsiteX69" fmla="*/ 420030 w 769578"/>
              <a:gd name="connsiteY69" fmla="*/ 52593 h 885465"/>
              <a:gd name="connsiteX70" fmla="*/ 458113 w 769578"/>
              <a:gd name="connsiteY70" fmla="*/ 13334 h 885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769578" h="885465">
                <a:moveTo>
                  <a:pt x="58738" y="414333"/>
                </a:moveTo>
                <a:cubicBezTo>
                  <a:pt x="52251" y="414333"/>
                  <a:pt x="47206" y="416863"/>
                  <a:pt x="43243" y="420839"/>
                </a:cubicBezTo>
                <a:cubicBezTo>
                  <a:pt x="38918" y="424815"/>
                  <a:pt x="36396" y="430237"/>
                  <a:pt x="36396" y="436382"/>
                </a:cubicBezTo>
                <a:cubicBezTo>
                  <a:pt x="36396" y="442527"/>
                  <a:pt x="38918" y="447949"/>
                  <a:pt x="43243" y="451563"/>
                </a:cubicBezTo>
                <a:cubicBezTo>
                  <a:pt x="47206" y="455901"/>
                  <a:pt x="52251" y="458431"/>
                  <a:pt x="58738" y="458431"/>
                </a:cubicBezTo>
                <a:cubicBezTo>
                  <a:pt x="64864" y="458431"/>
                  <a:pt x="70269" y="455901"/>
                  <a:pt x="73873" y="451563"/>
                </a:cubicBezTo>
                <a:cubicBezTo>
                  <a:pt x="77836" y="447949"/>
                  <a:pt x="80719" y="442527"/>
                  <a:pt x="80719" y="436382"/>
                </a:cubicBezTo>
                <a:cubicBezTo>
                  <a:pt x="80719" y="430237"/>
                  <a:pt x="77836" y="424815"/>
                  <a:pt x="73873" y="420839"/>
                </a:cubicBezTo>
                <a:cubicBezTo>
                  <a:pt x="70269" y="416863"/>
                  <a:pt x="64864" y="414333"/>
                  <a:pt x="58738" y="414333"/>
                </a:cubicBezTo>
                <a:close/>
                <a:moveTo>
                  <a:pt x="676571" y="121805"/>
                </a:moveTo>
                <a:lnTo>
                  <a:pt x="475056" y="323611"/>
                </a:lnTo>
                <a:lnTo>
                  <a:pt x="487673" y="336584"/>
                </a:lnTo>
                <a:lnTo>
                  <a:pt x="689549" y="134778"/>
                </a:lnTo>
                <a:close/>
                <a:moveTo>
                  <a:pt x="471090" y="0"/>
                </a:moveTo>
                <a:lnTo>
                  <a:pt x="484068" y="12973"/>
                </a:lnTo>
                <a:lnTo>
                  <a:pt x="574912" y="101624"/>
                </a:lnTo>
                <a:cubicBezTo>
                  <a:pt x="602670" y="94417"/>
                  <a:pt x="631509" y="94417"/>
                  <a:pt x="658907" y="100903"/>
                </a:cubicBezTo>
                <a:cubicBezTo>
                  <a:pt x="689188" y="107750"/>
                  <a:pt x="717667" y="123246"/>
                  <a:pt x="741820" y="146310"/>
                </a:cubicBezTo>
                <a:cubicBezTo>
                  <a:pt x="745064" y="149553"/>
                  <a:pt x="748308" y="152796"/>
                  <a:pt x="751192" y="156040"/>
                </a:cubicBezTo>
                <a:cubicBezTo>
                  <a:pt x="754076" y="159283"/>
                  <a:pt x="756600" y="162887"/>
                  <a:pt x="759844" y="166851"/>
                </a:cubicBezTo>
                <a:lnTo>
                  <a:pt x="759844" y="167211"/>
                </a:lnTo>
                <a:lnTo>
                  <a:pt x="760205" y="167211"/>
                </a:lnTo>
                <a:lnTo>
                  <a:pt x="769578" y="179824"/>
                </a:lnTo>
                <a:lnTo>
                  <a:pt x="758763" y="190995"/>
                </a:lnTo>
                <a:lnTo>
                  <a:pt x="540305" y="415505"/>
                </a:lnTo>
                <a:lnTo>
                  <a:pt x="529490" y="426677"/>
                </a:lnTo>
                <a:lnTo>
                  <a:pt x="516512" y="417667"/>
                </a:lnTo>
                <a:lnTo>
                  <a:pt x="515431" y="416947"/>
                </a:lnTo>
                <a:cubicBezTo>
                  <a:pt x="511826" y="414424"/>
                  <a:pt x="508221" y="411541"/>
                  <a:pt x="504977" y="408658"/>
                </a:cubicBezTo>
                <a:cubicBezTo>
                  <a:pt x="501372" y="405775"/>
                  <a:pt x="498488" y="402892"/>
                  <a:pt x="494883" y="399649"/>
                </a:cubicBezTo>
                <a:cubicBezTo>
                  <a:pt x="471090" y="376585"/>
                  <a:pt x="455229" y="348477"/>
                  <a:pt x="447298" y="318566"/>
                </a:cubicBezTo>
                <a:cubicBezTo>
                  <a:pt x="440088" y="290818"/>
                  <a:pt x="439367" y="262348"/>
                  <a:pt x="445856" y="234600"/>
                </a:cubicBezTo>
                <a:lnTo>
                  <a:pt x="366177" y="157467"/>
                </a:lnTo>
                <a:lnTo>
                  <a:pt x="111516" y="412082"/>
                </a:lnTo>
                <a:lnTo>
                  <a:pt x="112520" y="413565"/>
                </a:lnTo>
                <a:cubicBezTo>
                  <a:pt x="115493" y="420568"/>
                  <a:pt x="117115" y="428249"/>
                  <a:pt x="117115" y="436382"/>
                </a:cubicBezTo>
                <a:cubicBezTo>
                  <a:pt x="117115" y="444334"/>
                  <a:pt x="115493" y="452015"/>
                  <a:pt x="112520" y="459064"/>
                </a:cubicBezTo>
                <a:lnTo>
                  <a:pt x="112449" y="459170"/>
                </a:lnTo>
                <a:lnTo>
                  <a:pt x="394997" y="741668"/>
                </a:lnTo>
                <a:lnTo>
                  <a:pt x="412390" y="738187"/>
                </a:lnTo>
                <a:cubicBezTo>
                  <a:pt x="444120" y="738187"/>
                  <a:pt x="472605" y="750790"/>
                  <a:pt x="493157" y="771316"/>
                </a:cubicBezTo>
                <a:cubicBezTo>
                  <a:pt x="503433" y="781578"/>
                  <a:pt x="511816" y="793911"/>
                  <a:pt x="517630" y="807595"/>
                </a:cubicBezTo>
                <a:lnTo>
                  <a:pt x="525822" y="847725"/>
                </a:lnTo>
                <a:lnTo>
                  <a:pt x="552760" y="847725"/>
                </a:lnTo>
                <a:cubicBezTo>
                  <a:pt x="563211" y="847725"/>
                  <a:pt x="571140" y="855878"/>
                  <a:pt x="571140" y="865804"/>
                </a:cubicBezTo>
                <a:cubicBezTo>
                  <a:pt x="571140" y="876084"/>
                  <a:pt x="563211" y="883883"/>
                  <a:pt x="552760" y="883883"/>
                </a:cubicBezTo>
                <a:lnTo>
                  <a:pt x="522987" y="883883"/>
                </a:lnTo>
                <a:lnTo>
                  <a:pt x="522723" y="885465"/>
                </a:lnTo>
                <a:lnTo>
                  <a:pt x="507219" y="885465"/>
                </a:lnTo>
                <a:lnTo>
                  <a:pt x="317921" y="885465"/>
                </a:lnTo>
                <a:lnTo>
                  <a:pt x="302416" y="885465"/>
                </a:lnTo>
                <a:lnTo>
                  <a:pt x="302158" y="883883"/>
                </a:lnTo>
                <a:lnTo>
                  <a:pt x="272380" y="883883"/>
                </a:lnTo>
                <a:cubicBezTo>
                  <a:pt x="262289" y="883883"/>
                  <a:pt x="254000" y="876084"/>
                  <a:pt x="254000" y="865804"/>
                </a:cubicBezTo>
                <a:cubicBezTo>
                  <a:pt x="254000" y="855878"/>
                  <a:pt x="262289" y="847725"/>
                  <a:pt x="272380" y="847725"/>
                </a:cubicBezTo>
                <a:lnTo>
                  <a:pt x="299301" y="847725"/>
                </a:lnTo>
                <a:lnTo>
                  <a:pt x="307329" y="807595"/>
                </a:lnTo>
                <a:cubicBezTo>
                  <a:pt x="313053" y="793911"/>
                  <a:pt x="321346" y="781578"/>
                  <a:pt x="331622" y="771316"/>
                </a:cubicBezTo>
                <a:lnTo>
                  <a:pt x="356584" y="754706"/>
                </a:lnTo>
                <a:lnTo>
                  <a:pt x="87827" y="485997"/>
                </a:lnTo>
                <a:lnTo>
                  <a:pt x="81305" y="490375"/>
                </a:lnTo>
                <a:cubicBezTo>
                  <a:pt x="74323" y="493312"/>
                  <a:pt x="66666" y="494939"/>
                  <a:pt x="58738" y="494939"/>
                </a:cubicBezTo>
                <a:cubicBezTo>
                  <a:pt x="42522" y="494939"/>
                  <a:pt x="27747" y="488432"/>
                  <a:pt x="17297" y="477950"/>
                </a:cubicBezTo>
                <a:cubicBezTo>
                  <a:pt x="6487" y="467106"/>
                  <a:pt x="0" y="452286"/>
                  <a:pt x="0" y="436382"/>
                </a:cubicBezTo>
                <a:cubicBezTo>
                  <a:pt x="0" y="420116"/>
                  <a:pt x="6487" y="405658"/>
                  <a:pt x="17297" y="394814"/>
                </a:cubicBezTo>
                <a:cubicBezTo>
                  <a:pt x="27747" y="383970"/>
                  <a:pt x="42522" y="377825"/>
                  <a:pt x="58738" y="377825"/>
                </a:cubicBezTo>
                <a:cubicBezTo>
                  <a:pt x="66666" y="377825"/>
                  <a:pt x="74323" y="379361"/>
                  <a:pt x="81305" y="382253"/>
                </a:cubicBezTo>
                <a:lnTo>
                  <a:pt x="86423" y="385726"/>
                </a:lnTo>
                <a:lnTo>
                  <a:pt x="419822" y="52387"/>
                </a:lnTo>
                <a:lnTo>
                  <a:pt x="420030" y="52593"/>
                </a:lnTo>
                <a:lnTo>
                  <a:pt x="458113" y="13334"/>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Tree>
    <p:extLst>
      <p:ext uri="{BB962C8B-B14F-4D97-AF65-F5344CB8AC3E}">
        <p14:creationId xmlns:p14="http://schemas.microsoft.com/office/powerpoint/2010/main" val="105267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4A256536-FED7-6445-9085-B65E94C91E55}"/>
              </a:ext>
            </a:extLst>
          </p:cNvPr>
          <p:cNvGrpSpPr/>
          <p:nvPr/>
        </p:nvGrpSpPr>
        <p:grpSpPr>
          <a:xfrm>
            <a:off x="2021303" y="2587561"/>
            <a:ext cx="9288381" cy="3128211"/>
            <a:chOff x="2069431" y="1756611"/>
            <a:chExt cx="9288381" cy="3128211"/>
          </a:xfrm>
        </p:grpSpPr>
        <p:grpSp>
          <p:nvGrpSpPr>
            <p:cNvPr id="5" name="Group 4">
              <a:extLst>
                <a:ext uri="{FF2B5EF4-FFF2-40B4-BE49-F238E27FC236}">
                  <a16:creationId xmlns:a16="http://schemas.microsoft.com/office/drawing/2014/main" id="{6FCE42E8-566B-3B4C-BD7D-03C24E016324}"/>
                </a:ext>
              </a:extLst>
            </p:cNvPr>
            <p:cNvGrpSpPr/>
            <p:nvPr/>
          </p:nvGrpSpPr>
          <p:grpSpPr>
            <a:xfrm>
              <a:off x="3777915" y="2195262"/>
              <a:ext cx="7579897" cy="2250908"/>
              <a:chOff x="3633537" y="2244892"/>
              <a:chExt cx="7579897" cy="2250908"/>
            </a:xfrm>
          </p:grpSpPr>
          <p:sp>
            <p:nvSpPr>
              <p:cNvPr id="3" name="Rounded Rectangle 2">
                <a:extLst>
                  <a:ext uri="{FF2B5EF4-FFF2-40B4-BE49-F238E27FC236}">
                    <a16:creationId xmlns:a16="http://schemas.microsoft.com/office/drawing/2014/main" id="{52E7D5A3-78F3-8648-9E7A-F41B85FF422E}"/>
                  </a:ext>
                </a:extLst>
              </p:cNvPr>
              <p:cNvSpPr/>
              <p:nvPr/>
            </p:nvSpPr>
            <p:spPr>
              <a:xfrm>
                <a:off x="3633537" y="2244892"/>
                <a:ext cx="5486401" cy="611605"/>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 name="Rounded Rectangle 1">
                <a:extLst>
                  <a:ext uri="{FF2B5EF4-FFF2-40B4-BE49-F238E27FC236}">
                    <a16:creationId xmlns:a16="http://schemas.microsoft.com/office/drawing/2014/main" id="{FB3420F6-E4BE-DD41-A06E-710F34D4883F}"/>
                  </a:ext>
                </a:extLst>
              </p:cNvPr>
              <p:cNvSpPr/>
              <p:nvPr/>
            </p:nvSpPr>
            <p:spPr>
              <a:xfrm>
                <a:off x="3633538" y="2550695"/>
                <a:ext cx="7579896" cy="1945105"/>
              </a:xfrm>
              <a:prstGeom prst="roundRect">
                <a:avLst>
                  <a:gd name="adj" fmla="val 1131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4" name="Oval 3">
              <a:extLst>
                <a:ext uri="{FF2B5EF4-FFF2-40B4-BE49-F238E27FC236}">
                  <a16:creationId xmlns:a16="http://schemas.microsoft.com/office/drawing/2014/main" id="{4B1A52CB-B0F1-004B-998B-E72138ED3A20}"/>
                </a:ext>
              </a:extLst>
            </p:cNvPr>
            <p:cNvSpPr/>
            <p:nvPr/>
          </p:nvSpPr>
          <p:spPr>
            <a:xfrm>
              <a:off x="2069431" y="1756611"/>
              <a:ext cx="3128211" cy="3128211"/>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7" name="Group 6">
            <a:extLst>
              <a:ext uri="{FF2B5EF4-FFF2-40B4-BE49-F238E27FC236}">
                <a16:creationId xmlns:a16="http://schemas.microsoft.com/office/drawing/2014/main" id="{5A00E4D8-3D94-DD42-AECB-63CC6ED3897C}"/>
              </a:ext>
            </a:extLst>
          </p:cNvPr>
          <p:cNvGrpSpPr/>
          <p:nvPr/>
        </p:nvGrpSpPr>
        <p:grpSpPr>
          <a:xfrm>
            <a:off x="2021303" y="6258927"/>
            <a:ext cx="9288381" cy="3128211"/>
            <a:chOff x="2069431" y="1756611"/>
            <a:chExt cx="9288381" cy="3128211"/>
          </a:xfrm>
        </p:grpSpPr>
        <p:grpSp>
          <p:nvGrpSpPr>
            <p:cNvPr id="8" name="Group 7">
              <a:extLst>
                <a:ext uri="{FF2B5EF4-FFF2-40B4-BE49-F238E27FC236}">
                  <a16:creationId xmlns:a16="http://schemas.microsoft.com/office/drawing/2014/main" id="{E1088C69-7001-CB48-A35E-AD300797C49C}"/>
                </a:ext>
              </a:extLst>
            </p:cNvPr>
            <p:cNvGrpSpPr/>
            <p:nvPr/>
          </p:nvGrpSpPr>
          <p:grpSpPr>
            <a:xfrm>
              <a:off x="3777915" y="2195262"/>
              <a:ext cx="7579897" cy="2250908"/>
              <a:chOff x="3633537" y="2244892"/>
              <a:chExt cx="7579897" cy="2250908"/>
            </a:xfrm>
          </p:grpSpPr>
          <p:sp>
            <p:nvSpPr>
              <p:cNvPr id="10" name="Rounded Rectangle 9">
                <a:extLst>
                  <a:ext uri="{FF2B5EF4-FFF2-40B4-BE49-F238E27FC236}">
                    <a16:creationId xmlns:a16="http://schemas.microsoft.com/office/drawing/2014/main" id="{A503CE2D-B6AE-0448-BFC8-16FEF480896D}"/>
                  </a:ext>
                </a:extLst>
              </p:cNvPr>
              <p:cNvSpPr/>
              <p:nvPr/>
            </p:nvSpPr>
            <p:spPr>
              <a:xfrm>
                <a:off x="3633537" y="2244892"/>
                <a:ext cx="5486401" cy="611605"/>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1" name="Rounded Rectangle 10">
                <a:extLst>
                  <a:ext uri="{FF2B5EF4-FFF2-40B4-BE49-F238E27FC236}">
                    <a16:creationId xmlns:a16="http://schemas.microsoft.com/office/drawing/2014/main" id="{39EA6829-D000-FA4E-9B6C-7CDE06C218B2}"/>
                  </a:ext>
                </a:extLst>
              </p:cNvPr>
              <p:cNvSpPr/>
              <p:nvPr/>
            </p:nvSpPr>
            <p:spPr>
              <a:xfrm>
                <a:off x="3633538" y="2550695"/>
                <a:ext cx="7579896" cy="1945105"/>
              </a:xfrm>
              <a:prstGeom prst="roundRect">
                <a:avLst>
                  <a:gd name="adj" fmla="val 1131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9" name="Oval 8">
              <a:extLst>
                <a:ext uri="{FF2B5EF4-FFF2-40B4-BE49-F238E27FC236}">
                  <a16:creationId xmlns:a16="http://schemas.microsoft.com/office/drawing/2014/main" id="{D0A35543-48B7-D849-8592-D2390183C90F}"/>
                </a:ext>
              </a:extLst>
            </p:cNvPr>
            <p:cNvSpPr/>
            <p:nvPr/>
          </p:nvSpPr>
          <p:spPr>
            <a:xfrm>
              <a:off x="2069431" y="1756611"/>
              <a:ext cx="3128211" cy="3128211"/>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2" name="Group 11">
            <a:extLst>
              <a:ext uri="{FF2B5EF4-FFF2-40B4-BE49-F238E27FC236}">
                <a16:creationId xmlns:a16="http://schemas.microsoft.com/office/drawing/2014/main" id="{68749A88-9CD3-FA4A-9FD7-73CB50061438}"/>
              </a:ext>
            </a:extLst>
          </p:cNvPr>
          <p:cNvGrpSpPr/>
          <p:nvPr/>
        </p:nvGrpSpPr>
        <p:grpSpPr>
          <a:xfrm>
            <a:off x="2021303" y="9825789"/>
            <a:ext cx="9288381" cy="3128211"/>
            <a:chOff x="2069431" y="1756611"/>
            <a:chExt cx="9288381" cy="3128211"/>
          </a:xfrm>
        </p:grpSpPr>
        <p:grpSp>
          <p:nvGrpSpPr>
            <p:cNvPr id="13" name="Group 12">
              <a:extLst>
                <a:ext uri="{FF2B5EF4-FFF2-40B4-BE49-F238E27FC236}">
                  <a16:creationId xmlns:a16="http://schemas.microsoft.com/office/drawing/2014/main" id="{D82C4783-EA9C-8F4F-884B-AB1BF68170D0}"/>
                </a:ext>
              </a:extLst>
            </p:cNvPr>
            <p:cNvGrpSpPr/>
            <p:nvPr/>
          </p:nvGrpSpPr>
          <p:grpSpPr>
            <a:xfrm>
              <a:off x="3777915" y="2195262"/>
              <a:ext cx="7579897" cy="2250908"/>
              <a:chOff x="3633537" y="2244892"/>
              <a:chExt cx="7579897" cy="2250908"/>
            </a:xfrm>
          </p:grpSpPr>
          <p:sp>
            <p:nvSpPr>
              <p:cNvPr id="15" name="Rounded Rectangle 14">
                <a:extLst>
                  <a:ext uri="{FF2B5EF4-FFF2-40B4-BE49-F238E27FC236}">
                    <a16:creationId xmlns:a16="http://schemas.microsoft.com/office/drawing/2014/main" id="{013D95FE-3AD7-524C-BE52-E0AA8B2141F3}"/>
                  </a:ext>
                </a:extLst>
              </p:cNvPr>
              <p:cNvSpPr/>
              <p:nvPr/>
            </p:nvSpPr>
            <p:spPr>
              <a:xfrm>
                <a:off x="3633537" y="2244892"/>
                <a:ext cx="5486401" cy="611605"/>
              </a:xfrm>
              <a:prstGeom prst="roundRect">
                <a:avLst>
                  <a:gd name="adj" fmla="val 5000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6" name="Rounded Rectangle 15">
                <a:extLst>
                  <a:ext uri="{FF2B5EF4-FFF2-40B4-BE49-F238E27FC236}">
                    <a16:creationId xmlns:a16="http://schemas.microsoft.com/office/drawing/2014/main" id="{1B55E566-C314-FF46-9409-86ECD24916FF}"/>
                  </a:ext>
                </a:extLst>
              </p:cNvPr>
              <p:cNvSpPr/>
              <p:nvPr/>
            </p:nvSpPr>
            <p:spPr>
              <a:xfrm>
                <a:off x="3633538" y="2550695"/>
                <a:ext cx="7579896" cy="1945105"/>
              </a:xfrm>
              <a:prstGeom prst="roundRect">
                <a:avLst>
                  <a:gd name="adj" fmla="val 1131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4" name="Oval 13">
              <a:extLst>
                <a:ext uri="{FF2B5EF4-FFF2-40B4-BE49-F238E27FC236}">
                  <a16:creationId xmlns:a16="http://schemas.microsoft.com/office/drawing/2014/main" id="{3ED0DE21-70F0-AB46-AEC9-982B4BC26F11}"/>
                </a:ext>
              </a:extLst>
            </p:cNvPr>
            <p:cNvSpPr/>
            <p:nvPr/>
          </p:nvSpPr>
          <p:spPr>
            <a:xfrm>
              <a:off x="2069431" y="1756611"/>
              <a:ext cx="3128211" cy="3128211"/>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17" name="Group 16">
            <a:extLst>
              <a:ext uri="{FF2B5EF4-FFF2-40B4-BE49-F238E27FC236}">
                <a16:creationId xmlns:a16="http://schemas.microsoft.com/office/drawing/2014/main" id="{3912D8A4-B7BE-1040-B249-67E1EA8CDF16}"/>
              </a:ext>
            </a:extLst>
          </p:cNvPr>
          <p:cNvGrpSpPr/>
          <p:nvPr/>
        </p:nvGrpSpPr>
        <p:grpSpPr>
          <a:xfrm flipH="1">
            <a:off x="13086713" y="2587561"/>
            <a:ext cx="9290304" cy="3128211"/>
            <a:chOff x="2069431" y="1756611"/>
            <a:chExt cx="9288381" cy="3128211"/>
          </a:xfrm>
        </p:grpSpPr>
        <p:grpSp>
          <p:nvGrpSpPr>
            <p:cNvPr id="18" name="Group 17">
              <a:extLst>
                <a:ext uri="{FF2B5EF4-FFF2-40B4-BE49-F238E27FC236}">
                  <a16:creationId xmlns:a16="http://schemas.microsoft.com/office/drawing/2014/main" id="{BEE4FFDF-EE0D-C345-BB5B-F3AEEF12F07C}"/>
                </a:ext>
              </a:extLst>
            </p:cNvPr>
            <p:cNvGrpSpPr/>
            <p:nvPr/>
          </p:nvGrpSpPr>
          <p:grpSpPr>
            <a:xfrm>
              <a:off x="3777915" y="2195262"/>
              <a:ext cx="7579897" cy="2250908"/>
              <a:chOff x="3633537" y="2244892"/>
              <a:chExt cx="7579897" cy="2250908"/>
            </a:xfrm>
          </p:grpSpPr>
          <p:sp>
            <p:nvSpPr>
              <p:cNvPr id="20" name="Rounded Rectangle 19">
                <a:extLst>
                  <a:ext uri="{FF2B5EF4-FFF2-40B4-BE49-F238E27FC236}">
                    <a16:creationId xmlns:a16="http://schemas.microsoft.com/office/drawing/2014/main" id="{71BC2FBA-059F-C745-9489-FE64EEE9FC3C}"/>
                  </a:ext>
                </a:extLst>
              </p:cNvPr>
              <p:cNvSpPr/>
              <p:nvPr/>
            </p:nvSpPr>
            <p:spPr>
              <a:xfrm>
                <a:off x="3633537" y="2244892"/>
                <a:ext cx="5486401" cy="611605"/>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1" name="Rounded Rectangle 20">
                <a:extLst>
                  <a:ext uri="{FF2B5EF4-FFF2-40B4-BE49-F238E27FC236}">
                    <a16:creationId xmlns:a16="http://schemas.microsoft.com/office/drawing/2014/main" id="{DC70AA1D-925F-054B-8B45-EEF20A97F160}"/>
                  </a:ext>
                </a:extLst>
              </p:cNvPr>
              <p:cNvSpPr/>
              <p:nvPr/>
            </p:nvSpPr>
            <p:spPr>
              <a:xfrm>
                <a:off x="3633538" y="2550695"/>
                <a:ext cx="7579896" cy="1945105"/>
              </a:xfrm>
              <a:prstGeom prst="roundRect">
                <a:avLst>
                  <a:gd name="adj" fmla="val 1131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19" name="Oval 18">
              <a:extLst>
                <a:ext uri="{FF2B5EF4-FFF2-40B4-BE49-F238E27FC236}">
                  <a16:creationId xmlns:a16="http://schemas.microsoft.com/office/drawing/2014/main" id="{2D34C246-83C1-1C4A-892A-7046E227576E}"/>
                </a:ext>
              </a:extLst>
            </p:cNvPr>
            <p:cNvSpPr/>
            <p:nvPr/>
          </p:nvSpPr>
          <p:spPr>
            <a:xfrm>
              <a:off x="2069431" y="1756611"/>
              <a:ext cx="3128211" cy="3128211"/>
            </a:xfrm>
            <a:prstGeom prst="ellips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22" name="Group 21">
            <a:extLst>
              <a:ext uri="{FF2B5EF4-FFF2-40B4-BE49-F238E27FC236}">
                <a16:creationId xmlns:a16="http://schemas.microsoft.com/office/drawing/2014/main" id="{0AB3F680-7D92-1C42-B7CD-1C9690D91289}"/>
              </a:ext>
            </a:extLst>
          </p:cNvPr>
          <p:cNvGrpSpPr/>
          <p:nvPr/>
        </p:nvGrpSpPr>
        <p:grpSpPr>
          <a:xfrm flipH="1">
            <a:off x="13086713" y="6258927"/>
            <a:ext cx="9290304" cy="3128211"/>
            <a:chOff x="2069431" y="1756611"/>
            <a:chExt cx="9288381" cy="3128211"/>
          </a:xfrm>
        </p:grpSpPr>
        <p:grpSp>
          <p:nvGrpSpPr>
            <p:cNvPr id="23" name="Group 22">
              <a:extLst>
                <a:ext uri="{FF2B5EF4-FFF2-40B4-BE49-F238E27FC236}">
                  <a16:creationId xmlns:a16="http://schemas.microsoft.com/office/drawing/2014/main" id="{CC554317-3027-2A43-8AB6-BA6A88E04F22}"/>
                </a:ext>
              </a:extLst>
            </p:cNvPr>
            <p:cNvGrpSpPr/>
            <p:nvPr/>
          </p:nvGrpSpPr>
          <p:grpSpPr>
            <a:xfrm>
              <a:off x="3777915" y="2195262"/>
              <a:ext cx="7579897" cy="2250908"/>
              <a:chOff x="3633537" y="2244892"/>
              <a:chExt cx="7579897" cy="2250908"/>
            </a:xfrm>
          </p:grpSpPr>
          <p:sp>
            <p:nvSpPr>
              <p:cNvPr id="25" name="Rounded Rectangle 24">
                <a:extLst>
                  <a:ext uri="{FF2B5EF4-FFF2-40B4-BE49-F238E27FC236}">
                    <a16:creationId xmlns:a16="http://schemas.microsoft.com/office/drawing/2014/main" id="{DA424839-2F4B-3B41-935E-523C23A0847F}"/>
                  </a:ext>
                </a:extLst>
              </p:cNvPr>
              <p:cNvSpPr/>
              <p:nvPr/>
            </p:nvSpPr>
            <p:spPr>
              <a:xfrm>
                <a:off x="3633537" y="2244892"/>
                <a:ext cx="5486401" cy="611605"/>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6" name="Rounded Rectangle 25">
                <a:extLst>
                  <a:ext uri="{FF2B5EF4-FFF2-40B4-BE49-F238E27FC236}">
                    <a16:creationId xmlns:a16="http://schemas.microsoft.com/office/drawing/2014/main" id="{E8D4460E-4C72-EB41-AEA9-50CDC1E44DFE}"/>
                  </a:ext>
                </a:extLst>
              </p:cNvPr>
              <p:cNvSpPr/>
              <p:nvPr/>
            </p:nvSpPr>
            <p:spPr>
              <a:xfrm>
                <a:off x="3633538" y="2550695"/>
                <a:ext cx="7579896" cy="1945105"/>
              </a:xfrm>
              <a:prstGeom prst="roundRect">
                <a:avLst>
                  <a:gd name="adj" fmla="val 1131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4" name="Oval 23">
              <a:extLst>
                <a:ext uri="{FF2B5EF4-FFF2-40B4-BE49-F238E27FC236}">
                  <a16:creationId xmlns:a16="http://schemas.microsoft.com/office/drawing/2014/main" id="{C81CF0F5-13BD-D745-9EA9-91FA3634122D}"/>
                </a:ext>
              </a:extLst>
            </p:cNvPr>
            <p:cNvSpPr/>
            <p:nvPr/>
          </p:nvSpPr>
          <p:spPr>
            <a:xfrm>
              <a:off x="2069431" y="1756611"/>
              <a:ext cx="3128211" cy="3128211"/>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grpSp>
        <p:nvGrpSpPr>
          <p:cNvPr id="27" name="Group 26">
            <a:extLst>
              <a:ext uri="{FF2B5EF4-FFF2-40B4-BE49-F238E27FC236}">
                <a16:creationId xmlns:a16="http://schemas.microsoft.com/office/drawing/2014/main" id="{CE9830AE-800A-4044-BE04-24E44928F0E8}"/>
              </a:ext>
            </a:extLst>
          </p:cNvPr>
          <p:cNvGrpSpPr/>
          <p:nvPr/>
        </p:nvGrpSpPr>
        <p:grpSpPr>
          <a:xfrm flipH="1">
            <a:off x="13086713" y="9825789"/>
            <a:ext cx="9290304" cy="3128211"/>
            <a:chOff x="2069431" y="1756611"/>
            <a:chExt cx="9288381" cy="3128211"/>
          </a:xfrm>
        </p:grpSpPr>
        <p:grpSp>
          <p:nvGrpSpPr>
            <p:cNvPr id="28" name="Group 27">
              <a:extLst>
                <a:ext uri="{FF2B5EF4-FFF2-40B4-BE49-F238E27FC236}">
                  <a16:creationId xmlns:a16="http://schemas.microsoft.com/office/drawing/2014/main" id="{FAAF6C7C-CDC1-7941-A09A-04B6F4B5CBCE}"/>
                </a:ext>
              </a:extLst>
            </p:cNvPr>
            <p:cNvGrpSpPr/>
            <p:nvPr/>
          </p:nvGrpSpPr>
          <p:grpSpPr>
            <a:xfrm>
              <a:off x="3777915" y="2195262"/>
              <a:ext cx="7579897" cy="2250908"/>
              <a:chOff x="3633537" y="2244892"/>
              <a:chExt cx="7579897" cy="2250908"/>
            </a:xfrm>
          </p:grpSpPr>
          <p:sp>
            <p:nvSpPr>
              <p:cNvPr id="30" name="Rounded Rectangle 29">
                <a:extLst>
                  <a:ext uri="{FF2B5EF4-FFF2-40B4-BE49-F238E27FC236}">
                    <a16:creationId xmlns:a16="http://schemas.microsoft.com/office/drawing/2014/main" id="{9FD2D2D0-4283-1045-A4DF-14407D5ACDC1}"/>
                  </a:ext>
                </a:extLst>
              </p:cNvPr>
              <p:cNvSpPr/>
              <p:nvPr/>
            </p:nvSpPr>
            <p:spPr>
              <a:xfrm>
                <a:off x="3633537" y="2244892"/>
                <a:ext cx="5486401" cy="611605"/>
              </a:xfrm>
              <a:prstGeom prst="roundRect">
                <a:avLst>
                  <a:gd name="adj" fmla="val 50000"/>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Rounded Rectangle 30">
                <a:extLst>
                  <a:ext uri="{FF2B5EF4-FFF2-40B4-BE49-F238E27FC236}">
                    <a16:creationId xmlns:a16="http://schemas.microsoft.com/office/drawing/2014/main" id="{18B2F86B-BDB3-B14E-9B6B-597CD9416EF2}"/>
                  </a:ext>
                </a:extLst>
              </p:cNvPr>
              <p:cNvSpPr/>
              <p:nvPr/>
            </p:nvSpPr>
            <p:spPr>
              <a:xfrm>
                <a:off x="3633538" y="2550695"/>
                <a:ext cx="7579896" cy="1945105"/>
              </a:xfrm>
              <a:prstGeom prst="roundRect">
                <a:avLst>
                  <a:gd name="adj" fmla="val 1131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9" name="Oval 28">
              <a:extLst>
                <a:ext uri="{FF2B5EF4-FFF2-40B4-BE49-F238E27FC236}">
                  <a16:creationId xmlns:a16="http://schemas.microsoft.com/office/drawing/2014/main" id="{4EA82F02-A11E-6F4B-BCB7-8AA4404C8D3A}"/>
                </a:ext>
              </a:extLst>
            </p:cNvPr>
            <p:cNvSpPr/>
            <p:nvPr/>
          </p:nvSpPr>
          <p:spPr>
            <a:xfrm>
              <a:off x="2069431" y="1756611"/>
              <a:ext cx="3128211" cy="3128211"/>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33" name="TextBox 32">
            <a:extLst>
              <a:ext uri="{FF2B5EF4-FFF2-40B4-BE49-F238E27FC236}">
                <a16:creationId xmlns:a16="http://schemas.microsoft.com/office/drawing/2014/main" id="{9F657056-28AA-7646-9321-B92E81A20736}"/>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34" name="TextBox 33">
            <a:extLst>
              <a:ext uri="{FF2B5EF4-FFF2-40B4-BE49-F238E27FC236}">
                <a16:creationId xmlns:a16="http://schemas.microsoft.com/office/drawing/2014/main" id="{A692EAC3-C845-794D-9933-4E78606F0AD1}"/>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5" name="Freeform 34">
            <a:extLst>
              <a:ext uri="{FF2B5EF4-FFF2-40B4-BE49-F238E27FC236}">
                <a16:creationId xmlns:a16="http://schemas.microsoft.com/office/drawing/2014/main" id="{268F458D-C6A2-BA4A-BD37-551B2727FCC8}"/>
              </a:ext>
            </a:extLst>
          </p:cNvPr>
          <p:cNvSpPr>
            <a:spLocks noChangeArrowheads="1"/>
          </p:cNvSpPr>
          <p:nvPr/>
        </p:nvSpPr>
        <p:spPr bwMode="auto">
          <a:xfrm>
            <a:off x="2914075" y="3469222"/>
            <a:ext cx="1342665" cy="1522619"/>
          </a:xfrm>
          <a:custGeom>
            <a:avLst/>
            <a:gdLst>
              <a:gd name="connsiteX0" fmla="*/ 423863 w 774340"/>
              <a:gd name="connsiteY0" fmla="*/ 587375 h 878123"/>
              <a:gd name="connsiteX1" fmla="*/ 465923 w 774340"/>
              <a:gd name="connsiteY1" fmla="*/ 587375 h 878123"/>
              <a:gd name="connsiteX2" fmla="*/ 617267 w 774340"/>
              <a:gd name="connsiteY2" fmla="*/ 850395 h 878123"/>
              <a:gd name="connsiteX3" fmla="*/ 610437 w 774340"/>
              <a:gd name="connsiteY3" fmla="*/ 875651 h 878123"/>
              <a:gd name="connsiteX4" fmla="*/ 585633 w 774340"/>
              <a:gd name="connsiteY4" fmla="*/ 868796 h 878123"/>
              <a:gd name="connsiteX5" fmla="*/ 307190 w 774340"/>
              <a:gd name="connsiteY5" fmla="*/ 587375 h 878123"/>
              <a:gd name="connsiteX6" fmla="*/ 348891 w 774340"/>
              <a:gd name="connsiteY6" fmla="*/ 587375 h 878123"/>
              <a:gd name="connsiteX7" fmla="*/ 187121 w 774340"/>
              <a:gd name="connsiteY7" fmla="*/ 868796 h 878123"/>
              <a:gd name="connsiteX8" fmla="*/ 162317 w 774340"/>
              <a:gd name="connsiteY8" fmla="*/ 875651 h 878123"/>
              <a:gd name="connsiteX9" fmla="*/ 155846 w 774340"/>
              <a:gd name="connsiteY9" fmla="*/ 850395 h 878123"/>
              <a:gd name="connsiteX10" fmla="*/ 533506 w 774340"/>
              <a:gd name="connsiteY10" fmla="*/ 127168 h 878123"/>
              <a:gd name="connsiteX11" fmla="*/ 591825 w 774340"/>
              <a:gd name="connsiteY11" fmla="*/ 185528 h 878123"/>
              <a:gd name="connsiteX12" fmla="*/ 410390 w 774340"/>
              <a:gd name="connsiteY12" fmla="*/ 366733 h 878123"/>
              <a:gd name="connsiteX13" fmla="*/ 310312 w 774340"/>
              <a:gd name="connsiteY13" fmla="*/ 193454 h 878123"/>
              <a:gd name="connsiteX14" fmla="*/ 296632 w 774340"/>
              <a:gd name="connsiteY14" fmla="*/ 170398 h 878123"/>
              <a:gd name="connsiteX15" fmla="*/ 277913 w 774340"/>
              <a:gd name="connsiteY15" fmla="*/ 189131 h 878123"/>
              <a:gd name="connsiteX16" fmla="*/ 95758 w 774340"/>
              <a:gd name="connsiteY16" fmla="*/ 371416 h 878123"/>
              <a:gd name="connsiteX17" fmla="*/ 124917 w 774340"/>
              <a:gd name="connsiteY17" fmla="*/ 400236 h 878123"/>
              <a:gd name="connsiteX18" fmla="*/ 288353 w 774340"/>
              <a:gd name="connsiteY18" fmla="*/ 237044 h 878123"/>
              <a:gd name="connsiteX19" fmla="*/ 388430 w 774340"/>
              <a:gd name="connsiteY19" fmla="*/ 410323 h 878123"/>
              <a:gd name="connsiteX20" fmla="*/ 401390 w 774340"/>
              <a:gd name="connsiteY20" fmla="*/ 433019 h 878123"/>
              <a:gd name="connsiteX21" fmla="*/ 420469 w 774340"/>
              <a:gd name="connsiteY21" fmla="*/ 414646 h 878123"/>
              <a:gd name="connsiteX22" fmla="*/ 620624 w 774340"/>
              <a:gd name="connsiteY22" fmla="*/ 214348 h 878123"/>
              <a:gd name="connsiteX23" fmla="*/ 680383 w 774340"/>
              <a:gd name="connsiteY23" fmla="*/ 274149 h 878123"/>
              <a:gd name="connsiteX24" fmla="*/ 680383 w 774340"/>
              <a:gd name="connsiteY24" fmla="*/ 148062 h 878123"/>
              <a:gd name="connsiteX25" fmla="*/ 680383 w 774340"/>
              <a:gd name="connsiteY25" fmla="*/ 127168 h 878123"/>
              <a:gd name="connsiteX26" fmla="*/ 659143 w 774340"/>
              <a:gd name="connsiteY26" fmla="*/ 127168 h 878123"/>
              <a:gd name="connsiteX27" fmla="*/ 33479 w 774340"/>
              <a:gd name="connsiteY27" fmla="*/ 0 h 878123"/>
              <a:gd name="connsiteX28" fmla="*/ 741221 w 774340"/>
              <a:gd name="connsiteY28" fmla="*/ 0 h 878123"/>
              <a:gd name="connsiteX29" fmla="*/ 764980 w 774340"/>
              <a:gd name="connsiteY29" fmla="*/ 10447 h 878123"/>
              <a:gd name="connsiteX30" fmla="*/ 774340 w 774340"/>
              <a:gd name="connsiteY30" fmla="*/ 34224 h 878123"/>
              <a:gd name="connsiteX31" fmla="*/ 774340 w 774340"/>
              <a:gd name="connsiteY31" fmla="*/ 535329 h 878123"/>
              <a:gd name="connsiteX32" fmla="*/ 764980 w 774340"/>
              <a:gd name="connsiteY32" fmla="*/ 558745 h 878123"/>
              <a:gd name="connsiteX33" fmla="*/ 741221 w 774340"/>
              <a:gd name="connsiteY33" fmla="*/ 569553 h 878123"/>
              <a:gd name="connsiteX34" fmla="*/ 33479 w 774340"/>
              <a:gd name="connsiteY34" fmla="*/ 569553 h 878123"/>
              <a:gd name="connsiteX35" fmla="*/ 9360 w 774340"/>
              <a:gd name="connsiteY35" fmla="*/ 558745 h 878123"/>
              <a:gd name="connsiteX36" fmla="*/ 9720 w 774340"/>
              <a:gd name="connsiteY36" fmla="*/ 558745 h 878123"/>
              <a:gd name="connsiteX37" fmla="*/ 0 w 774340"/>
              <a:gd name="connsiteY37" fmla="*/ 535329 h 878123"/>
              <a:gd name="connsiteX38" fmla="*/ 0 w 774340"/>
              <a:gd name="connsiteY38" fmla="*/ 34224 h 878123"/>
              <a:gd name="connsiteX39" fmla="*/ 9720 w 774340"/>
              <a:gd name="connsiteY39" fmla="*/ 10447 h 878123"/>
              <a:gd name="connsiteX40" fmla="*/ 9360 w 774340"/>
              <a:gd name="connsiteY40" fmla="*/ 10447 h 878123"/>
              <a:gd name="connsiteX41" fmla="*/ 33479 w 774340"/>
              <a:gd name="connsiteY41" fmla="*/ 0 h 878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74340" h="878123">
                <a:moveTo>
                  <a:pt x="423863" y="587375"/>
                </a:moveTo>
                <a:lnTo>
                  <a:pt x="465923" y="587375"/>
                </a:lnTo>
                <a:lnTo>
                  <a:pt x="617267" y="850395"/>
                </a:lnTo>
                <a:cubicBezTo>
                  <a:pt x="621941" y="859415"/>
                  <a:pt x="619065" y="870600"/>
                  <a:pt x="610437" y="875651"/>
                </a:cubicBezTo>
                <a:cubicBezTo>
                  <a:pt x="601809" y="880702"/>
                  <a:pt x="590665" y="877455"/>
                  <a:pt x="585633" y="868796"/>
                </a:cubicBezTo>
                <a:close/>
                <a:moveTo>
                  <a:pt x="307190" y="587375"/>
                </a:moveTo>
                <a:lnTo>
                  <a:pt x="348891" y="587375"/>
                </a:lnTo>
                <a:lnTo>
                  <a:pt x="187121" y="868796"/>
                </a:lnTo>
                <a:cubicBezTo>
                  <a:pt x="182089" y="877816"/>
                  <a:pt x="170944" y="880702"/>
                  <a:pt x="162317" y="875651"/>
                </a:cubicBezTo>
                <a:cubicBezTo>
                  <a:pt x="153689" y="870600"/>
                  <a:pt x="150813" y="859415"/>
                  <a:pt x="155846" y="850395"/>
                </a:cubicBezTo>
                <a:close/>
                <a:moveTo>
                  <a:pt x="533506" y="127168"/>
                </a:moveTo>
                <a:lnTo>
                  <a:pt x="591825" y="185528"/>
                </a:lnTo>
                <a:lnTo>
                  <a:pt x="410390" y="366733"/>
                </a:lnTo>
                <a:lnTo>
                  <a:pt x="310312" y="193454"/>
                </a:lnTo>
                <a:lnTo>
                  <a:pt x="296632" y="170398"/>
                </a:lnTo>
                <a:lnTo>
                  <a:pt x="277913" y="189131"/>
                </a:lnTo>
                <a:lnTo>
                  <a:pt x="95758" y="371416"/>
                </a:lnTo>
                <a:lnTo>
                  <a:pt x="124917" y="400236"/>
                </a:lnTo>
                <a:lnTo>
                  <a:pt x="288353" y="237044"/>
                </a:lnTo>
                <a:lnTo>
                  <a:pt x="388430" y="410323"/>
                </a:lnTo>
                <a:lnTo>
                  <a:pt x="401390" y="433019"/>
                </a:lnTo>
                <a:lnTo>
                  <a:pt x="420469" y="414646"/>
                </a:lnTo>
                <a:lnTo>
                  <a:pt x="620624" y="214348"/>
                </a:lnTo>
                <a:lnTo>
                  <a:pt x="680383" y="274149"/>
                </a:lnTo>
                <a:lnTo>
                  <a:pt x="680383" y="148062"/>
                </a:lnTo>
                <a:lnTo>
                  <a:pt x="680383" y="127168"/>
                </a:lnTo>
                <a:lnTo>
                  <a:pt x="659143" y="127168"/>
                </a:lnTo>
                <a:close/>
                <a:moveTo>
                  <a:pt x="33479" y="0"/>
                </a:moveTo>
                <a:lnTo>
                  <a:pt x="741221" y="0"/>
                </a:lnTo>
                <a:cubicBezTo>
                  <a:pt x="750221" y="0"/>
                  <a:pt x="758861" y="3963"/>
                  <a:pt x="764980" y="10447"/>
                </a:cubicBezTo>
                <a:cubicBezTo>
                  <a:pt x="770740" y="16572"/>
                  <a:pt x="774340" y="25218"/>
                  <a:pt x="774340" y="34224"/>
                </a:cubicBezTo>
                <a:lnTo>
                  <a:pt x="774340" y="535329"/>
                </a:lnTo>
                <a:cubicBezTo>
                  <a:pt x="774340" y="544336"/>
                  <a:pt x="770740" y="552621"/>
                  <a:pt x="764980" y="558745"/>
                </a:cubicBezTo>
                <a:cubicBezTo>
                  <a:pt x="758861" y="565230"/>
                  <a:pt x="750221" y="569553"/>
                  <a:pt x="741221" y="569553"/>
                </a:cubicBezTo>
                <a:lnTo>
                  <a:pt x="33479" y="569553"/>
                </a:lnTo>
                <a:cubicBezTo>
                  <a:pt x="24120" y="569553"/>
                  <a:pt x="15480" y="565230"/>
                  <a:pt x="9360" y="558745"/>
                </a:cubicBezTo>
                <a:lnTo>
                  <a:pt x="9720" y="558745"/>
                </a:lnTo>
                <a:cubicBezTo>
                  <a:pt x="3600" y="552621"/>
                  <a:pt x="0" y="544336"/>
                  <a:pt x="0" y="535329"/>
                </a:cubicBezTo>
                <a:lnTo>
                  <a:pt x="0" y="34224"/>
                </a:lnTo>
                <a:cubicBezTo>
                  <a:pt x="0" y="25218"/>
                  <a:pt x="3600" y="16572"/>
                  <a:pt x="9720" y="10447"/>
                </a:cubicBezTo>
                <a:lnTo>
                  <a:pt x="9360" y="10447"/>
                </a:lnTo>
                <a:cubicBezTo>
                  <a:pt x="15480" y="3963"/>
                  <a:pt x="24120" y="0"/>
                  <a:pt x="33479"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6" name="Freeform 35">
            <a:extLst>
              <a:ext uri="{FF2B5EF4-FFF2-40B4-BE49-F238E27FC236}">
                <a16:creationId xmlns:a16="http://schemas.microsoft.com/office/drawing/2014/main" id="{9680BDFC-0414-1148-95A4-9921DEAD3DC3}"/>
              </a:ext>
            </a:extLst>
          </p:cNvPr>
          <p:cNvSpPr>
            <a:spLocks noChangeArrowheads="1"/>
          </p:cNvSpPr>
          <p:nvPr/>
        </p:nvSpPr>
        <p:spPr bwMode="auto">
          <a:xfrm>
            <a:off x="2864527" y="7060864"/>
            <a:ext cx="1441760" cy="1524336"/>
          </a:xfrm>
          <a:custGeom>
            <a:avLst/>
            <a:gdLst>
              <a:gd name="connsiteX0" fmla="*/ 6122 w 831490"/>
              <a:gd name="connsiteY0" fmla="*/ 782638 h 879113"/>
              <a:gd name="connsiteX1" fmla="*/ 53653 w 831490"/>
              <a:gd name="connsiteY1" fmla="*/ 809439 h 879113"/>
              <a:gd name="connsiteX2" fmla="*/ 182563 w 831490"/>
              <a:gd name="connsiteY2" fmla="*/ 828996 h 879113"/>
              <a:gd name="connsiteX3" fmla="*/ 311113 w 831490"/>
              <a:gd name="connsiteY3" fmla="*/ 809439 h 879113"/>
              <a:gd name="connsiteX4" fmla="*/ 358644 w 831490"/>
              <a:gd name="connsiteY4" fmla="*/ 782638 h 879113"/>
              <a:gd name="connsiteX5" fmla="*/ 364765 w 831490"/>
              <a:gd name="connsiteY5" fmla="*/ 803282 h 879113"/>
              <a:gd name="connsiteX6" fmla="*/ 306071 w 831490"/>
              <a:gd name="connsiteY6" fmla="*/ 859418 h 879113"/>
              <a:gd name="connsiteX7" fmla="*/ 182563 w 831490"/>
              <a:gd name="connsiteY7" fmla="*/ 877526 h 879113"/>
              <a:gd name="connsiteX8" fmla="*/ 58694 w 831490"/>
              <a:gd name="connsiteY8" fmla="*/ 859418 h 879113"/>
              <a:gd name="connsiteX9" fmla="*/ 0 w 831490"/>
              <a:gd name="connsiteY9" fmla="*/ 803282 h 879113"/>
              <a:gd name="connsiteX10" fmla="*/ 6122 w 831490"/>
              <a:gd name="connsiteY10" fmla="*/ 782638 h 879113"/>
              <a:gd name="connsiteX11" fmla="*/ 396133 w 831490"/>
              <a:gd name="connsiteY11" fmla="*/ 763588 h 879113"/>
              <a:gd name="connsiteX12" fmla="*/ 453701 w 831490"/>
              <a:gd name="connsiteY12" fmla="*/ 796543 h 879113"/>
              <a:gd name="connsiteX13" fmla="*/ 609854 w 831490"/>
              <a:gd name="connsiteY13" fmla="*/ 819721 h 879113"/>
              <a:gd name="connsiteX14" fmla="*/ 766007 w 831490"/>
              <a:gd name="connsiteY14" fmla="*/ 796543 h 879113"/>
              <a:gd name="connsiteX15" fmla="*/ 823935 w 831490"/>
              <a:gd name="connsiteY15" fmla="*/ 763588 h 879113"/>
              <a:gd name="connsiteX16" fmla="*/ 831490 w 831490"/>
              <a:gd name="connsiteY16" fmla="*/ 788576 h 879113"/>
              <a:gd name="connsiteX17" fmla="*/ 759890 w 831490"/>
              <a:gd name="connsiteY17" fmla="*/ 857022 h 879113"/>
              <a:gd name="connsiteX18" fmla="*/ 609854 w 831490"/>
              <a:gd name="connsiteY18" fmla="*/ 879113 h 879113"/>
              <a:gd name="connsiteX19" fmla="*/ 459818 w 831490"/>
              <a:gd name="connsiteY19" fmla="*/ 857022 h 879113"/>
              <a:gd name="connsiteX20" fmla="*/ 388937 w 831490"/>
              <a:gd name="connsiteY20" fmla="*/ 788576 h 879113"/>
              <a:gd name="connsiteX21" fmla="*/ 396133 w 831490"/>
              <a:gd name="connsiteY21" fmla="*/ 763588 h 879113"/>
              <a:gd name="connsiteX22" fmla="*/ 6122 w 831490"/>
              <a:gd name="connsiteY22" fmla="*/ 719138 h 879113"/>
              <a:gd name="connsiteX23" fmla="*/ 53653 w 831490"/>
              <a:gd name="connsiteY23" fmla="*/ 746300 h 879113"/>
              <a:gd name="connsiteX24" fmla="*/ 182563 w 831490"/>
              <a:gd name="connsiteY24" fmla="*/ 765495 h 879113"/>
              <a:gd name="connsiteX25" fmla="*/ 311113 w 831490"/>
              <a:gd name="connsiteY25" fmla="*/ 746300 h 879113"/>
              <a:gd name="connsiteX26" fmla="*/ 358644 w 831490"/>
              <a:gd name="connsiteY26" fmla="*/ 719138 h 879113"/>
              <a:gd name="connsiteX27" fmla="*/ 364765 w 831490"/>
              <a:gd name="connsiteY27" fmla="*/ 739781 h 879113"/>
              <a:gd name="connsiteX28" fmla="*/ 306071 w 831490"/>
              <a:gd name="connsiteY28" fmla="*/ 795918 h 879113"/>
              <a:gd name="connsiteX29" fmla="*/ 182563 w 831490"/>
              <a:gd name="connsiteY29" fmla="*/ 814026 h 879113"/>
              <a:gd name="connsiteX30" fmla="*/ 58694 w 831490"/>
              <a:gd name="connsiteY30" fmla="*/ 795918 h 879113"/>
              <a:gd name="connsiteX31" fmla="*/ 0 w 831490"/>
              <a:gd name="connsiteY31" fmla="*/ 739781 h 879113"/>
              <a:gd name="connsiteX32" fmla="*/ 6122 w 831490"/>
              <a:gd name="connsiteY32" fmla="*/ 719138 h 879113"/>
              <a:gd name="connsiteX33" fmla="*/ 396133 w 831490"/>
              <a:gd name="connsiteY33" fmla="*/ 685800 h 879113"/>
              <a:gd name="connsiteX34" fmla="*/ 453701 w 831490"/>
              <a:gd name="connsiteY34" fmla="*/ 718393 h 879113"/>
              <a:gd name="connsiteX35" fmla="*/ 609854 w 831490"/>
              <a:gd name="connsiteY35" fmla="*/ 741933 h 879113"/>
              <a:gd name="connsiteX36" fmla="*/ 766007 w 831490"/>
              <a:gd name="connsiteY36" fmla="*/ 718393 h 879113"/>
              <a:gd name="connsiteX37" fmla="*/ 823935 w 831490"/>
              <a:gd name="connsiteY37" fmla="*/ 685800 h 879113"/>
              <a:gd name="connsiteX38" fmla="*/ 831490 w 831490"/>
              <a:gd name="connsiteY38" fmla="*/ 710788 h 879113"/>
              <a:gd name="connsiteX39" fmla="*/ 759890 w 831490"/>
              <a:gd name="connsiteY39" fmla="*/ 778872 h 879113"/>
              <a:gd name="connsiteX40" fmla="*/ 609854 w 831490"/>
              <a:gd name="connsiteY40" fmla="*/ 801326 h 879113"/>
              <a:gd name="connsiteX41" fmla="*/ 459818 w 831490"/>
              <a:gd name="connsiteY41" fmla="*/ 778872 h 879113"/>
              <a:gd name="connsiteX42" fmla="*/ 388937 w 831490"/>
              <a:gd name="connsiteY42" fmla="*/ 710788 h 879113"/>
              <a:gd name="connsiteX43" fmla="*/ 396133 w 831490"/>
              <a:gd name="connsiteY43" fmla="*/ 685800 h 879113"/>
              <a:gd name="connsiteX44" fmla="*/ 6122 w 831490"/>
              <a:gd name="connsiteY44" fmla="*/ 655638 h 879113"/>
              <a:gd name="connsiteX45" fmla="*/ 53653 w 831490"/>
              <a:gd name="connsiteY45" fmla="*/ 682698 h 879113"/>
              <a:gd name="connsiteX46" fmla="*/ 182563 w 831490"/>
              <a:gd name="connsiteY46" fmla="*/ 701820 h 879113"/>
              <a:gd name="connsiteX47" fmla="*/ 311113 w 831490"/>
              <a:gd name="connsiteY47" fmla="*/ 682698 h 879113"/>
              <a:gd name="connsiteX48" fmla="*/ 358644 w 831490"/>
              <a:gd name="connsiteY48" fmla="*/ 655638 h 879113"/>
              <a:gd name="connsiteX49" fmla="*/ 364765 w 831490"/>
              <a:gd name="connsiteY49" fmla="*/ 676203 h 879113"/>
              <a:gd name="connsiteX50" fmla="*/ 306071 w 831490"/>
              <a:gd name="connsiteY50" fmla="*/ 732127 h 879113"/>
              <a:gd name="connsiteX51" fmla="*/ 182563 w 831490"/>
              <a:gd name="connsiteY51" fmla="*/ 750527 h 879113"/>
              <a:gd name="connsiteX52" fmla="*/ 58694 w 831490"/>
              <a:gd name="connsiteY52" fmla="*/ 732127 h 879113"/>
              <a:gd name="connsiteX53" fmla="*/ 0 w 831490"/>
              <a:gd name="connsiteY53" fmla="*/ 676203 h 879113"/>
              <a:gd name="connsiteX54" fmla="*/ 6122 w 831490"/>
              <a:gd name="connsiteY54" fmla="*/ 655638 h 879113"/>
              <a:gd name="connsiteX55" fmla="*/ 396133 w 831490"/>
              <a:gd name="connsiteY55" fmla="*/ 608013 h 879113"/>
              <a:gd name="connsiteX56" fmla="*/ 453701 w 831490"/>
              <a:gd name="connsiteY56" fmla="*/ 640968 h 879113"/>
              <a:gd name="connsiteX57" fmla="*/ 609854 w 831490"/>
              <a:gd name="connsiteY57" fmla="*/ 664146 h 879113"/>
              <a:gd name="connsiteX58" fmla="*/ 766007 w 831490"/>
              <a:gd name="connsiteY58" fmla="*/ 640968 h 879113"/>
              <a:gd name="connsiteX59" fmla="*/ 823935 w 831490"/>
              <a:gd name="connsiteY59" fmla="*/ 608013 h 879113"/>
              <a:gd name="connsiteX60" fmla="*/ 831490 w 831490"/>
              <a:gd name="connsiteY60" fmla="*/ 633001 h 879113"/>
              <a:gd name="connsiteX61" fmla="*/ 759890 w 831490"/>
              <a:gd name="connsiteY61" fmla="*/ 701085 h 879113"/>
              <a:gd name="connsiteX62" fmla="*/ 609854 w 831490"/>
              <a:gd name="connsiteY62" fmla="*/ 723538 h 879113"/>
              <a:gd name="connsiteX63" fmla="*/ 459818 w 831490"/>
              <a:gd name="connsiteY63" fmla="*/ 701085 h 879113"/>
              <a:gd name="connsiteX64" fmla="*/ 388937 w 831490"/>
              <a:gd name="connsiteY64" fmla="*/ 633001 h 879113"/>
              <a:gd name="connsiteX65" fmla="*/ 396133 w 831490"/>
              <a:gd name="connsiteY65" fmla="*/ 608013 h 879113"/>
              <a:gd name="connsiteX66" fmla="*/ 6122 w 831490"/>
              <a:gd name="connsiteY66" fmla="*/ 592138 h 879113"/>
              <a:gd name="connsiteX67" fmla="*/ 53653 w 831490"/>
              <a:gd name="connsiteY67" fmla="*/ 619198 h 879113"/>
              <a:gd name="connsiteX68" fmla="*/ 182563 w 831490"/>
              <a:gd name="connsiteY68" fmla="*/ 638320 h 879113"/>
              <a:gd name="connsiteX69" fmla="*/ 311113 w 831490"/>
              <a:gd name="connsiteY69" fmla="*/ 619198 h 879113"/>
              <a:gd name="connsiteX70" fmla="*/ 358644 w 831490"/>
              <a:gd name="connsiteY70" fmla="*/ 592138 h 879113"/>
              <a:gd name="connsiteX71" fmla="*/ 364765 w 831490"/>
              <a:gd name="connsiteY71" fmla="*/ 612703 h 879113"/>
              <a:gd name="connsiteX72" fmla="*/ 306071 w 831490"/>
              <a:gd name="connsiteY72" fmla="*/ 668627 h 879113"/>
              <a:gd name="connsiteX73" fmla="*/ 182563 w 831490"/>
              <a:gd name="connsiteY73" fmla="*/ 687027 h 879113"/>
              <a:gd name="connsiteX74" fmla="*/ 58694 w 831490"/>
              <a:gd name="connsiteY74" fmla="*/ 668627 h 879113"/>
              <a:gd name="connsiteX75" fmla="*/ 0 w 831490"/>
              <a:gd name="connsiteY75" fmla="*/ 612703 h 879113"/>
              <a:gd name="connsiteX76" fmla="*/ 6122 w 831490"/>
              <a:gd name="connsiteY76" fmla="*/ 592138 h 879113"/>
              <a:gd name="connsiteX77" fmla="*/ 396133 w 831490"/>
              <a:gd name="connsiteY77" fmla="*/ 530225 h 879113"/>
              <a:gd name="connsiteX78" fmla="*/ 453701 w 831490"/>
              <a:gd name="connsiteY78" fmla="*/ 562717 h 879113"/>
              <a:gd name="connsiteX79" fmla="*/ 609854 w 831490"/>
              <a:gd name="connsiteY79" fmla="*/ 586183 h 879113"/>
              <a:gd name="connsiteX80" fmla="*/ 766007 w 831490"/>
              <a:gd name="connsiteY80" fmla="*/ 562717 h 879113"/>
              <a:gd name="connsiteX81" fmla="*/ 823935 w 831490"/>
              <a:gd name="connsiteY81" fmla="*/ 530225 h 879113"/>
              <a:gd name="connsiteX82" fmla="*/ 831490 w 831490"/>
              <a:gd name="connsiteY82" fmla="*/ 555135 h 879113"/>
              <a:gd name="connsiteX83" fmla="*/ 759890 w 831490"/>
              <a:gd name="connsiteY83" fmla="*/ 623007 h 879113"/>
              <a:gd name="connsiteX84" fmla="*/ 609854 w 831490"/>
              <a:gd name="connsiteY84" fmla="*/ 645752 h 879113"/>
              <a:gd name="connsiteX85" fmla="*/ 459818 w 831490"/>
              <a:gd name="connsiteY85" fmla="*/ 623007 h 879113"/>
              <a:gd name="connsiteX86" fmla="*/ 388937 w 831490"/>
              <a:gd name="connsiteY86" fmla="*/ 555135 h 879113"/>
              <a:gd name="connsiteX87" fmla="*/ 396133 w 831490"/>
              <a:gd name="connsiteY87" fmla="*/ 530225 h 879113"/>
              <a:gd name="connsiteX88" fmla="*/ 6122 w 831490"/>
              <a:gd name="connsiteY88" fmla="*/ 528638 h 879113"/>
              <a:gd name="connsiteX89" fmla="*/ 53653 w 831490"/>
              <a:gd name="connsiteY89" fmla="*/ 555438 h 879113"/>
              <a:gd name="connsiteX90" fmla="*/ 182563 w 831490"/>
              <a:gd name="connsiteY90" fmla="*/ 574995 h 879113"/>
              <a:gd name="connsiteX91" fmla="*/ 311113 w 831490"/>
              <a:gd name="connsiteY91" fmla="*/ 555438 h 879113"/>
              <a:gd name="connsiteX92" fmla="*/ 358644 w 831490"/>
              <a:gd name="connsiteY92" fmla="*/ 528638 h 879113"/>
              <a:gd name="connsiteX93" fmla="*/ 364765 w 831490"/>
              <a:gd name="connsiteY93" fmla="*/ 549281 h 879113"/>
              <a:gd name="connsiteX94" fmla="*/ 306071 w 831490"/>
              <a:gd name="connsiteY94" fmla="*/ 605417 h 879113"/>
              <a:gd name="connsiteX95" fmla="*/ 182563 w 831490"/>
              <a:gd name="connsiteY95" fmla="*/ 623526 h 879113"/>
              <a:gd name="connsiteX96" fmla="*/ 58694 w 831490"/>
              <a:gd name="connsiteY96" fmla="*/ 605417 h 879113"/>
              <a:gd name="connsiteX97" fmla="*/ 0 w 831490"/>
              <a:gd name="connsiteY97" fmla="*/ 549281 h 879113"/>
              <a:gd name="connsiteX98" fmla="*/ 6122 w 831490"/>
              <a:gd name="connsiteY98" fmla="*/ 528638 h 879113"/>
              <a:gd name="connsiteX99" fmla="*/ 6122 w 831490"/>
              <a:gd name="connsiteY99" fmla="*/ 465138 h 879113"/>
              <a:gd name="connsiteX100" fmla="*/ 53653 w 831490"/>
              <a:gd name="connsiteY100" fmla="*/ 492300 h 879113"/>
              <a:gd name="connsiteX101" fmla="*/ 182563 w 831490"/>
              <a:gd name="connsiteY101" fmla="*/ 511495 h 879113"/>
              <a:gd name="connsiteX102" fmla="*/ 311113 w 831490"/>
              <a:gd name="connsiteY102" fmla="*/ 492300 h 879113"/>
              <a:gd name="connsiteX103" fmla="*/ 358644 w 831490"/>
              <a:gd name="connsiteY103" fmla="*/ 465138 h 879113"/>
              <a:gd name="connsiteX104" fmla="*/ 364765 w 831490"/>
              <a:gd name="connsiteY104" fmla="*/ 485781 h 879113"/>
              <a:gd name="connsiteX105" fmla="*/ 306071 w 831490"/>
              <a:gd name="connsiteY105" fmla="*/ 541917 h 879113"/>
              <a:gd name="connsiteX106" fmla="*/ 182563 w 831490"/>
              <a:gd name="connsiteY106" fmla="*/ 560026 h 879113"/>
              <a:gd name="connsiteX107" fmla="*/ 58694 w 831490"/>
              <a:gd name="connsiteY107" fmla="*/ 541917 h 879113"/>
              <a:gd name="connsiteX108" fmla="*/ 0 w 831490"/>
              <a:gd name="connsiteY108" fmla="*/ 485781 h 879113"/>
              <a:gd name="connsiteX109" fmla="*/ 6122 w 831490"/>
              <a:gd name="connsiteY109" fmla="*/ 465138 h 879113"/>
              <a:gd name="connsiteX110" fmla="*/ 396133 w 831490"/>
              <a:gd name="connsiteY110" fmla="*/ 454025 h 879113"/>
              <a:gd name="connsiteX111" fmla="*/ 453701 w 831490"/>
              <a:gd name="connsiteY111" fmla="*/ 486256 h 879113"/>
              <a:gd name="connsiteX112" fmla="*/ 609854 w 831490"/>
              <a:gd name="connsiteY112" fmla="*/ 510158 h 879113"/>
              <a:gd name="connsiteX113" fmla="*/ 766007 w 831490"/>
              <a:gd name="connsiteY113" fmla="*/ 486256 h 879113"/>
              <a:gd name="connsiteX114" fmla="*/ 823935 w 831490"/>
              <a:gd name="connsiteY114" fmla="*/ 454025 h 879113"/>
              <a:gd name="connsiteX115" fmla="*/ 831490 w 831490"/>
              <a:gd name="connsiteY115" fmla="*/ 478651 h 879113"/>
              <a:gd name="connsiteX116" fmla="*/ 759890 w 831490"/>
              <a:gd name="connsiteY116" fmla="*/ 547097 h 879113"/>
              <a:gd name="connsiteX117" fmla="*/ 609854 w 831490"/>
              <a:gd name="connsiteY117" fmla="*/ 569551 h 879113"/>
              <a:gd name="connsiteX118" fmla="*/ 459818 w 831490"/>
              <a:gd name="connsiteY118" fmla="*/ 547097 h 879113"/>
              <a:gd name="connsiteX119" fmla="*/ 388937 w 831490"/>
              <a:gd name="connsiteY119" fmla="*/ 478651 h 879113"/>
              <a:gd name="connsiteX120" fmla="*/ 396133 w 831490"/>
              <a:gd name="connsiteY120" fmla="*/ 454025 h 879113"/>
              <a:gd name="connsiteX121" fmla="*/ 396133 w 831490"/>
              <a:gd name="connsiteY121" fmla="*/ 376238 h 879113"/>
              <a:gd name="connsiteX122" fmla="*/ 453701 w 831490"/>
              <a:gd name="connsiteY122" fmla="*/ 408486 h 879113"/>
              <a:gd name="connsiteX123" fmla="*/ 609854 w 831490"/>
              <a:gd name="connsiteY123" fmla="*/ 431775 h 879113"/>
              <a:gd name="connsiteX124" fmla="*/ 766007 w 831490"/>
              <a:gd name="connsiteY124" fmla="*/ 408486 h 879113"/>
              <a:gd name="connsiteX125" fmla="*/ 823935 w 831490"/>
              <a:gd name="connsiteY125" fmla="*/ 376238 h 879113"/>
              <a:gd name="connsiteX126" fmla="*/ 831490 w 831490"/>
              <a:gd name="connsiteY126" fmla="*/ 400961 h 879113"/>
              <a:gd name="connsiteX127" fmla="*/ 759890 w 831490"/>
              <a:gd name="connsiteY127" fmla="*/ 467965 h 879113"/>
              <a:gd name="connsiteX128" fmla="*/ 609854 w 831490"/>
              <a:gd name="connsiteY128" fmla="*/ 490180 h 879113"/>
              <a:gd name="connsiteX129" fmla="*/ 459818 w 831490"/>
              <a:gd name="connsiteY129" fmla="*/ 467965 h 879113"/>
              <a:gd name="connsiteX130" fmla="*/ 388937 w 831490"/>
              <a:gd name="connsiteY130" fmla="*/ 400961 h 879113"/>
              <a:gd name="connsiteX131" fmla="*/ 396133 w 831490"/>
              <a:gd name="connsiteY131" fmla="*/ 376238 h 879113"/>
              <a:gd name="connsiteX132" fmla="*/ 182563 w 831490"/>
              <a:gd name="connsiteY132" fmla="*/ 347663 h 879113"/>
              <a:gd name="connsiteX133" fmla="*/ 306071 w 831490"/>
              <a:gd name="connsiteY133" fmla="*/ 365938 h 879113"/>
              <a:gd name="connsiteX134" fmla="*/ 364765 w 831490"/>
              <a:gd name="connsiteY134" fmla="*/ 421481 h 879113"/>
              <a:gd name="connsiteX135" fmla="*/ 306071 w 831490"/>
              <a:gd name="connsiteY135" fmla="*/ 476666 h 879113"/>
              <a:gd name="connsiteX136" fmla="*/ 182563 w 831490"/>
              <a:gd name="connsiteY136" fmla="*/ 494942 h 879113"/>
              <a:gd name="connsiteX137" fmla="*/ 58694 w 831490"/>
              <a:gd name="connsiteY137" fmla="*/ 476666 h 879113"/>
              <a:gd name="connsiteX138" fmla="*/ 0 w 831490"/>
              <a:gd name="connsiteY138" fmla="*/ 421481 h 879113"/>
              <a:gd name="connsiteX139" fmla="*/ 58694 w 831490"/>
              <a:gd name="connsiteY139" fmla="*/ 365938 h 879113"/>
              <a:gd name="connsiteX140" fmla="*/ 182563 w 831490"/>
              <a:gd name="connsiteY140" fmla="*/ 347663 h 879113"/>
              <a:gd name="connsiteX141" fmla="*/ 609854 w 831490"/>
              <a:gd name="connsiteY141" fmla="*/ 234950 h 879113"/>
              <a:gd name="connsiteX142" fmla="*/ 759890 w 831490"/>
              <a:gd name="connsiteY142" fmla="*/ 256985 h 879113"/>
              <a:gd name="connsiteX143" fmla="*/ 831490 w 831490"/>
              <a:gd name="connsiteY143" fmla="*/ 325257 h 879113"/>
              <a:gd name="connsiteX144" fmla="*/ 759890 w 831490"/>
              <a:gd name="connsiteY144" fmla="*/ 393168 h 879113"/>
              <a:gd name="connsiteX145" fmla="*/ 609854 w 831490"/>
              <a:gd name="connsiteY145" fmla="*/ 415564 h 879113"/>
              <a:gd name="connsiteX146" fmla="*/ 459818 w 831490"/>
              <a:gd name="connsiteY146" fmla="*/ 393168 h 879113"/>
              <a:gd name="connsiteX147" fmla="*/ 388937 w 831490"/>
              <a:gd name="connsiteY147" fmla="*/ 325257 h 879113"/>
              <a:gd name="connsiteX148" fmla="*/ 459818 w 831490"/>
              <a:gd name="connsiteY148" fmla="*/ 256985 h 879113"/>
              <a:gd name="connsiteX149" fmla="*/ 609854 w 831490"/>
              <a:gd name="connsiteY149" fmla="*/ 234950 h 879113"/>
              <a:gd name="connsiteX150" fmla="*/ 337727 w 831490"/>
              <a:gd name="connsiteY150" fmla="*/ 161091 h 879113"/>
              <a:gd name="connsiteX151" fmla="*/ 349608 w 831490"/>
              <a:gd name="connsiteY151" fmla="*/ 167923 h 879113"/>
              <a:gd name="connsiteX152" fmla="*/ 353208 w 831490"/>
              <a:gd name="connsiteY152" fmla="*/ 178351 h 879113"/>
              <a:gd name="connsiteX153" fmla="*/ 348888 w 831490"/>
              <a:gd name="connsiteY153" fmla="*/ 190576 h 879113"/>
              <a:gd name="connsiteX154" fmla="*/ 337727 w 831490"/>
              <a:gd name="connsiteY154" fmla="*/ 196689 h 879113"/>
              <a:gd name="connsiteX155" fmla="*/ 324407 w 831490"/>
              <a:gd name="connsiteY155" fmla="*/ 99243 h 879113"/>
              <a:gd name="connsiteX156" fmla="*/ 324407 w 831490"/>
              <a:gd name="connsiteY156" fmla="*/ 130886 h 879113"/>
              <a:gd name="connsiteX157" fmla="*/ 315407 w 831490"/>
              <a:gd name="connsiteY157" fmla="*/ 124054 h 879113"/>
              <a:gd name="connsiteX158" fmla="*/ 312527 w 831490"/>
              <a:gd name="connsiteY158" fmla="*/ 115425 h 879113"/>
              <a:gd name="connsiteX159" fmla="*/ 315767 w 831490"/>
              <a:gd name="connsiteY159" fmla="*/ 105356 h 879113"/>
              <a:gd name="connsiteX160" fmla="*/ 324407 w 831490"/>
              <a:gd name="connsiteY160" fmla="*/ 99243 h 879113"/>
              <a:gd name="connsiteX161" fmla="*/ 324407 w 831490"/>
              <a:gd name="connsiteY161" fmla="*/ 70118 h 879113"/>
              <a:gd name="connsiteX162" fmla="*/ 324407 w 831490"/>
              <a:gd name="connsiteY162" fmla="*/ 79107 h 879113"/>
              <a:gd name="connsiteX163" fmla="*/ 299206 w 831490"/>
              <a:gd name="connsiteY163" fmla="*/ 90973 h 879113"/>
              <a:gd name="connsiteX164" fmla="*/ 289486 w 831490"/>
              <a:gd name="connsiteY164" fmla="*/ 116503 h 879113"/>
              <a:gd name="connsiteX165" fmla="*/ 298126 w 831490"/>
              <a:gd name="connsiteY165" fmla="*/ 141314 h 879113"/>
              <a:gd name="connsiteX166" fmla="*/ 324407 w 831490"/>
              <a:gd name="connsiteY166" fmla="*/ 157136 h 879113"/>
              <a:gd name="connsiteX167" fmla="*/ 324407 w 831490"/>
              <a:gd name="connsiteY167" fmla="*/ 195610 h 879113"/>
              <a:gd name="connsiteX168" fmla="*/ 315407 w 831490"/>
              <a:gd name="connsiteY168" fmla="*/ 188059 h 879113"/>
              <a:gd name="connsiteX169" fmla="*/ 310007 w 831490"/>
              <a:gd name="connsiteY169" fmla="*/ 175115 h 879113"/>
              <a:gd name="connsiteX170" fmla="*/ 285886 w 831490"/>
              <a:gd name="connsiteY170" fmla="*/ 177991 h 879113"/>
              <a:gd name="connsiteX171" fmla="*/ 298846 w 831490"/>
              <a:gd name="connsiteY171" fmla="*/ 205679 h 879113"/>
              <a:gd name="connsiteX172" fmla="*/ 324407 w 831490"/>
              <a:gd name="connsiteY172" fmla="*/ 217545 h 879113"/>
              <a:gd name="connsiteX173" fmla="*/ 324407 w 831490"/>
              <a:gd name="connsiteY173" fmla="*/ 234085 h 879113"/>
              <a:gd name="connsiteX174" fmla="*/ 337727 w 831490"/>
              <a:gd name="connsiteY174" fmla="*/ 234085 h 879113"/>
              <a:gd name="connsiteX175" fmla="*/ 337727 w 831490"/>
              <a:gd name="connsiteY175" fmla="*/ 217185 h 879113"/>
              <a:gd name="connsiteX176" fmla="*/ 365808 w 831490"/>
              <a:gd name="connsiteY176" fmla="*/ 203162 h 879113"/>
              <a:gd name="connsiteX177" fmla="*/ 375889 w 831490"/>
              <a:gd name="connsiteY177" fmla="*/ 175115 h 879113"/>
              <a:gd name="connsiteX178" fmla="*/ 367968 w 831490"/>
              <a:gd name="connsiteY178" fmla="*/ 150663 h 879113"/>
              <a:gd name="connsiteX179" fmla="*/ 337727 w 831490"/>
              <a:gd name="connsiteY179" fmla="*/ 135201 h 879113"/>
              <a:gd name="connsiteX180" fmla="*/ 337727 w 831490"/>
              <a:gd name="connsiteY180" fmla="*/ 99243 h 879113"/>
              <a:gd name="connsiteX181" fmla="*/ 348888 w 831490"/>
              <a:gd name="connsiteY181" fmla="*/ 114346 h 879113"/>
              <a:gd name="connsiteX182" fmla="*/ 371929 w 831490"/>
              <a:gd name="connsiteY182" fmla="*/ 111110 h 879113"/>
              <a:gd name="connsiteX183" fmla="*/ 361128 w 831490"/>
              <a:gd name="connsiteY183" fmla="*/ 89175 h 879113"/>
              <a:gd name="connsiteX184" fmla="*/ 337727 w 831490"/>
              <a:gd name="connsiteY184" fmla="*/ 79107 h 879113"/>
              <a:gd name="connsiteX185" fmla="*/ 337727 w 831490"/>
              <a:gd name="connsiteY185" fmla="*/ 70118 h 879113"/>
              <a:gd name="connsiteX186" fmla="*/ 331967 w 831490"/>
              <a:gd name="connsiteY186" fmla="*/ 0 h 879113"/>
              <a:gd name="connsiteX187" fmla="*/ 437091 w 831490"/>
              <a:gd name="connsiteY187" fmla="*/ 43509 h 879113"/>
              <a:gd name="connsiteX188" fmla="*/ 480652 w 831490"/>
              <a:gd name="connsiteY188" fmla="*/ 149225 h 879113"/>
              <a:gd name="connsiteX189" fmla="*/ 437091 w 831490"/>
              <a:gd name="connsiteY189" fmla="*/ 254581 h 879113"/>
              <a:gd name="connsiteX190" fmla="*/ 331967 w 831490"/>
              <a:gd name="connsiteY190" fmla="*/ 298090 h 879113"/>
              <a:gd name="connsiteX191" fmla="*/ 226484 w 831490"/>
              <a:gd name="connsiteY191" fmla="*/ 254581 h 879113"/>
              <a:gd name="connsiteX192" fmla="*/ 182562 w 831490"/>
              <a:gd name="connsiteY192" fmla="*/ 149225 h 879113"/>
              <a:gd name="connsiteX193" fmla="*/ 226484 w 831490"/>
              <a:gd name="connsiteY193" fmla="*/ 43509 h 879113"/>
              <a:gd name="connsiteX194" fmla="*/ 331967 w 831490"/>
              <a:gd name="connsiteY194" fmla="*/ 0 h 879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831490" h="879113">
                <a:moveTo>
                  <a:pt x="6122" y="782638"/>
                </a:moveTo>
                <a:cubicBezTo>
                  <a:pt x="19445" y="794952"/>
                  <a:pt x="37809" y="803644"/>
                  <a:pt x="53653" y="809439"/>
                </a:cubicBezTo>
                <a:cubicBezTo>
                  <a:pt x="93262" y="823925"/>
                  <a:pt x="140433" y="828996"/>
                  <a:pt x="182563" y="828996"/>
                </a:cubicBezTo>
                <a:cubicBezTo>
                  <a:pt x="224332" y="828996"/>
                  <a:pt x="271143" y="823925"/>
                  <a:pt x="311113" y="809439"/>
                </a:cubicBezTo>
                <a:cubicBezTo>
                  <a:pt x="326956" y="803644"/>
                  <a:pt x="344961" y="794952"/>
                  <a:pt x="358644" y="782638"/>
                </a:cubicBezTo>
                <a:cubicBezTo>
                  <a:pt x="362605" y="789157"/>
                  <a:pt x="364765" y="796038"/>
                  <a:pt x="364765" y="803282"/>
                </a:cubicBezTo>
                <a:cubicBezTo>
                  <a:pt x="364765" y="826460"/>
                  <a:pt x="342440" y="846380"/>
                  <a:pt x="306071" y="859418"/>
                </a:cubicBezTo>
                <a:cubicBezTo>
                  <a:pt x="274024" y="870645"/>
                  <a:pt x="230454" y="877526"/>
                  <a:pt x="182563" y="877526"/>
                </a:cubicBezTo>
                <a:cubicBezTo>
                  <a:pt x="134312" y="877526"/>
                  <a:pt x="90741" y="870645"/>
                  <a:pt x="58694" y="859418"/>
                </a:cubicBezTo>
                <a:cubicBezTo>
                  <a:pt x="22325" y="846380"/>
                  <a:pt x="0" y="826460"/>
                  <a:pt x="0" y="803282"/>
                </a:cubicBezTo>
                <a:cubicBezTo>
                  <a:pt x="0" y="796038"/>
                  <a:pt x="2161" y="789157"/>
                  <a:pt x="6122" y="782638"/>
                </a:cubicBezTo>
                <a:close/>
                <a:moveTo>
                  <a:pt x="396133" y="763588"/>
                </a:moveTo>
                <a:cubicBezTo>
                  <a:pt x="412684" y="778798"/>
                  <a:pt x="434272" y="789301"/>
                  <a:pt x="453701" y="796543"/>
                </a:cubicBezTo>
                <a:cubicBezTo>
                  <a:pt x="501914" y="813927"/>
                  <a:pt x="559122" y="819721"/>
                  <a:pt x="609854" y="819721"/>
                </a:cubicBezTo>
                <a:cubicBezTo>
                  <a:pt x="660946" y="819721"/>
                  <a:pt x="717794" y="813927"/>
                  <a:pt x="766007" y="796543"/>
                </a:cubicBezTo>
                <a:cubicBezTo>
                  <a:pt x="785436" y="789301"/>
                  <a:pt x="807384" y="778798"/>
                  <a:pt x="823935" y="763588"/>
                </a:cubicBezTo>
                <a:cubicBezTo>
                  <a:pt x="828972" y="771555"/>
                  <a:pt x="831490" y="779884"/>
                  <a:pt x="831490" y="788576"/>
                </a:cubicBezTo>
                <a:cubicBezTo>
                  <a:pt x="831490" y="817186"/>
                  <a:pt x="804146" y="841088"/>
                  <a:pt x="759890" y="857022"/>
                </a:cubicBezTo>
                <a:cubicBezTo>
                  <a:pt x="721392" y="870784"/>
                  <a:pt x="668142" y="879113"/>
                  <a:pt x="609854" y="879113"/>
                </a:cubicBezTo>
                <a:cubicBezTo>
                  <a:pt x="551567" y="879113"/>
                  <a:pt x="498676" y="870784"/>
                  <a:pt x="459818" y="857022"/>
                </a:cubicBezTo>
                <a:cubicBezTo>
                  <a:pt x="416282" y="841088"/>
                  <a:pt x="388937" y="817186"/>
                  <a:pt x="388937" y="788576"/>
                </a:cubicBezTo>
                <a:cubicBezTo>
                  <a:pt x="388937" y="779884"/>
                  <a:pt x="391456" y="771555"/>
                  <a:pt x="396133" y="763588"/>
                </a:cubicBezTo>
                <a:close/>
                <a:moveTo>
                  <a:pt x="6122" y="719138"/>
                </a:moveTo>
                <a:cubicBezTo>
                  <a:pt x="19445" y="731814"/>
                  <a:pt x="37809" y="740506"/>
                  <a:pt x="53653" y="746300"/>
                </a:cubicBezTo>
                <a:cubicBezTo>
                  <a:pt x="93262" y="760425"/>
                  <a:pt x="140433" y="765495"/>
                  <a:pt x="182563" y="765495"/>
                </a:cubicBezTo>
                <a:cubicBezTo>
                  <a:pt x="224332" y="765495"/>
                  <a:pt x="271143" y="760425"/>
                  <a:pt x="311113" y="746300"/>
                </a:cubicBezTo>
                <a:cubicBezTo>
                  <a:pt x="326956" y="740506"/>
                  <a:pt x="344961" y="731814"/>
                  <a:pt x="358644" y="719138"/>
                </a:cubicBezTo>
                <a:cubicBezTo>
                  <a:pt x="362605" y="725657"/>
                  <a:pt x="364765" y="732538"/>
                  <a:pt x="364765" y="739781"/>
                </a:cubicBezTo>
                <a:cubicBezTo>
                  <a:pt x="364765" y="762960"/>
                  <a:pt x="342440" y="782880"/>
                  <a:pt x="306071" y="795918"/>
                </a:cubicBezTo>
                <a:cubicBezTo>
                  <a:pt x="274024" y="807145"/>
                  <a:pt x="230454" y="814026"/>
                  <a:pt x="182563" y="814026"/>
                </a:cubicBezTo>
                <a:cubicBezTo>
                  <a:pt x="134312" y="814026"/>
                  <a:pt x="90741" y="807145"/>
                  <a:pt x="58694" y="795918"/>
                </a:cubicBezTo>
                <a:cubicBezTo>
                  <a:pt x="22325" y="782880"/>
                  <a:pt x="0" y="762960"/>
                  <a:pt x="0" y="739781"/>
                </a:cubicBezTo>
                <a:cubicBezTo>
                  <a:pt x="0" y="732538"/>
                  <a:pt x="2161" y="725657"/>
                  <a:pt x="6122" y="719138"/>
                </a:cubicBezTo>
                <a:close/>
                <a:moveTo>
                  <a:pt x="396133" y="685800"/>
                </a:moveTo>
                <a:cubicBezTo>
                  <a:pt x="412684" y="701010"/>
                  <a:pt x="434272" y="711513"/>
                  <a:pt x="453701" y="718393"/>
                </a:cubicBezTo>
                <a:cubicBezTo>
                  <a:pt x="501914" y="735414"/>
                  <a:pt x="559122" y="741933"/>
                  <a:pt x="609854" y="741933"/>
                </a:cubicBezTo>
                <a:cubicBezTo>
                  <a:pt x="660946" y="741933"/>
                  <a:pt x="717794" y="735414"/>
                  <a:pt x="766007" y="718393"/>
                </a:cubicBezTo>
                <a:cubicBezTo>
                  <a:pt x="785436" y="711513"/>
                  <a:pt x="807384" y="701010"/>
                  <a:pt x="823935" y="685800"/>
                </a:cubicBezTo>
                <a:cubicBezTo>
                  <a:pt x="828972" y="693405"/>
                  <a:pt x="831490" y="702097"/>
                  <a:pt x="831490" y="710788"/>
                </a:cubicBezTo>
                <a:cubicBezTo>
                  <a:pt x="831490" y="739036"/>
                  <a:pt x="804146" y="762938"/>
                  <a:pt x="759890" y="778872"/>
                </a:cubicBezTo>
                <a:cubicBezTo>
                  <a:pt x="721392" y="792634"/>
                  <a:pt x="668142" y="801326"/>
                  <a:pt x="609854" y="801326"/>
                </a:cubicBezTo>
                <a:cubicBezTo>
                  <a:pt x="551567" y="801326"/>
                  <a:pt x="498676" y="792634"/>
                  <a:pt x="459818" y="778872"/>
                </a:cubicBezTo>
                <a:cubicBezTo>
                  <a:pt x="416282" y="762938"/>
                  <a:pt x="388937" y="739036"/>
                  <a:pt x="388937" y="710788"/>
                </a:cubicBezTo>
                <a:cubicBezTo>
                  <a:pt x="388937" y="702097"/>
                  <a:pt x="391456" y="693405"/>
                  <a:pt x="396133" y="685800"/>
                </a:cubicBezTo>
                <a:close/>
                <a:moveTo>
                  <a:pt x="6122" y="655638"/>
                </a:moveTo>
                <a:cubicBezTo>
                  <a:pt x="19445" y="668266"/>
                  <a:pt x="37809" y="676925"/>
                  <a:pt x="53653" y="682698"/>
                </a:cubicBezTo>
                <a:cubicBezTo>
                  <a:pt x="93262" y="696769"/>
                  <a:pt x="140433" y="701820"/>
                  <a:pt x="182563" y="701820"/>
                </a:cubicBezTo>
                <a:cubicBezTo>
                  <a:pt x="224332" y="701820"/>
                  <a:pt x="271143" y="696769"/>
                  <a:pt x="311113" y="682698"/>
                </a:cubicBezTo>
                <a:cubicBezTo>
                  <a:pt x="326956" y="676925"/>
                  <a:pt x="344961" y="668266"/>
                  <a:pt x="358644" y="655638"/>
                </a:cubicBezTo>
                <a:cubicBezTo>
                  <a:pt x="362605" y="662132"/>
                  <a:pt x="364765" y="668987"/>
                  <a:pt x="364765" y="676203"/>
                </a:cubicBezTo>
                <a:cubicBezTo>
                  <a:pt x="364765" y="699655"/>
                  <a:pt x="342440" y="719138"/>
                  <a:pt x="306071" y="732127"/>
                </a:cubicBezTo>
                <a:cubicBezTo>
                  <a:pt x="274024" y="743311"/>
                  <a:pt x="230454" y="750527"/>
                  <a:pt x="182563" y="750527"/>
                </a:cubicBezTo>
                <a:cubicBezTo>
                  <a:pt x="134312" y="750527"/>
                  <a:pt x="90741" y="743311"/>
                  <a:pt x="58694" y="732127"/>
                </a:cubicBezTo>
                <a:cubicBezTo>
                  <a:pt x="22325" y="719138"/>
                  <a:pt x="0" y="699655"/>
                  <a:pt x="0" y="676203"/>
                </a:cubicBezTo>
                <a:cubicBezTo>
                  <a:pt x="0" y="668987"/>
                  <a:pt x="2161" y="662132"/>
                  <a:pt x="6122" y="655638"/>
                </a:cubicBezTo>
                <a:close/>
                <a:moveTo>
                  <a:pt x="396133" y="608013"/>
                </a:moveTo>
                <a:cubicBezTo>
                  <a:pt x="412684" y="623223"/>
                  <a:pt x="434272" y="633725"/>
                  <a:pt x="453701" y="640968"/>
                </a:cubicBezTo>
                <a:cubicBezTo>
                  <a:pt x="501914" y="657989"/>
                  <a:pt x="559122" y="664146"/>
                  <a:pt x="609854" y="664146"/>
                </a:cubicBezTo>
                <a:cubicBezTo>
                  <a:pt x="660946" y="664146"/>
                  <a:pt x="717794" y="657989"/>
                  <a:pt x="766007" y="640968"/>
                </a:cubicBezTo>
                <a:cubicBezTo>
                  <a:pt x="785436" y="633725"/>
                  <a:pt x="807384" y="623223"/>
                  <a:pt x="823935" y="608013"/>
                </a:cubicBezTo>
                <a:cubicBezTo>
                  <a:pt x="828972" y="615980"/>
                  <a:pt x="831490" y="624309"/>
                  <a:pt x="831490" y="633001"/>
                </a:cubicBezTo>
                <a:cubicBezTo>
                  <a:pt x="831490" y="661248"/>
                  <a:pt x="804146" y="685512"/>
                  <a:pt x="759890" y="701085"/>
                </a:cubicBezTo>
                <a:cubicBezTo>
                  <a:pt x="721392" y="715208"/>
                  <a:pt x="668142" y="723538"/>
                  <a:pt x="609854" y="723538"/>
                </a:cubicBezTo>
                <a:cubicBezTo>
                  <a:pt x="551567" y="723538"/>
                  <a:pt x="498676" y="715208"/>
                  <a:pt x="459818" y="701085"/>
                </a:cubicBezTo>
                <a:cubicBezTo>
                  <a:pt x="416282" y="685512"/>
                  <a:pt x="388937" y="661248"/>
                  <a:pt x="388937" y="633001"/>
                </a:cubicBezTo>
                <a:cubicBezTo>
                  <a:pt x="388937" y="624309"/>
                  <a:pt x="391456" y="615980"/>
                  <a:pt x="396133" y="608013"/>
                </a:cubicBezTo>
                <a:close/>
                <a:moveTo>
                  <a:pt x="6122" y="592138"/>
                </a:moveTo>
                <a:cubicBezTo>
                  <a:pt x="19445" y="604766"/>
                  <a:pt x="37809" y="613425"/>
                  <a:pt x="53653" y="619198"/>
                </a:cubicBezTo>
                <a:cubicBezTo>
                  <a:pt x="93262" y="633269"/>
                  <a:pt x="140433" y="638320"/>
                  <a:pt x="182563" y="638320"/>
                </a:cubicBezTo>
                <a:cubicBezTo>
                  <a:pt x="224332" y="638320"/>
                  <a:pt x="271143" y="633269"/>
                  <a:pt x="311113" y="619198"/>
                </a:cubicBezTo>
                <a:cubicBezTo>
                  <a:pt x="326956" y="613425"/>
                  <a:pt x="344961" y="604766"/>
                  <a:pt x="358644" y="592138"/>
                </a:cubicBezTo>
                <a:cubicBezTo>
                  <a:pt x="362605" y="598993"/>
                  <a:pt x="364765" y="605487"/>
                  <a:pt x="364765" y="612703"/>
                </a:cubicBezTo>
                <a:cubicBezTo>
                  <a:pt x="364765" y="636155"/>
                  <a:pt x="342440" y="655999"/>
                  <a:pt x="306071" y="668627"/>
                </a:cubicBezTo>
                <a:cubicBezTo>
                  <a:pt x="274024" y="679811"/>
                  <a:pt x="230454" y="687027"/>
                  <a:pt x="182563" y="687027"/>
                </a:cubicBezTo>
                <a:cubicBezTo>
                  <a:pt x="134312" y="687027"/>
                  <a:pt x="90741" y="679811"/>
                  <a:pt x="58694" y="668627"/>
                </a:cubicBezTo>
                <a:cubicBezTo>
                  <a:pt x="22325" y="655999"/>
                  <a:pt x="0" y="636155"/>
                  <a:pt x="0" y="612703"/>
                </a:cubicBezTo>
                <a:cubicBezTo>
                  <a:pt x="0" y="605487"/>
                  <a:pt x="2161" y="598993"/>
                  <a:pt x="6122" y="592138"/>
                </a:cubicBezTo>
                <a:close/>
                <a:moveTo>
                  <a:pt x="396133" y="530225"/>
                </a:moveTo>
                <a:cubicBezTo>
                  <a:pt x="412684" y="545388"/>
                  <a:pt x="434272" y="555857"/>
                  <a:pt x="453701" y="562717"/>
                </a:cubicBezTo>
                <a:cubicBezTo>
                  <a:pt x="501914" y="580046"/>
                  <a:pt x="559122" y="586183"/>
                  <a:pt x="609854" y="586183"/>
                </a:cubicBezTo>
                <a:cubicBezTo>
                  <a:pt x="660946" y="586183"/>
                  <a:pt x="717794" y="580046"/>
                  <a:pt x="766007" y="562717"/>
                </a:cubicBezTo>
                <a:cubicBezTo>
                  <a:pt x="785436" y="555857"/>
                  <a:pt x="807384" y="545388"/>
                  <a:pt x="823935" y="530225"/>
                </a:cubicBezTo>
                <a:cubicBezTo>
                  <a:pt x="828972" y="538167"/>
                  <a:pt x="831490" y="546471"/>
                  <a:pt x="831490" y="555135"/>
                </a:cubicBezTo>
                <a:cubicBezTo>
                  <a:pt x="831490" y="583295"/>
                  <a:pt x="804146" y="607484"/>
                  <a:pt x="759890" y="623007"/>
                </a:cubicBezTo>
                <a:cubicBezTo>
                  <a:pt x="721392" y="637087"/>
                  <a:pt x="668142" y="645752"/>
                  <a:pt x="609854" y="645752"/>
                </a:cubicBezTo>
                <a:cubicBezTo>
                  <a:pt x="551567" y="645752"/>
                  <a:pt x="498676" y="637087"/>
                  <a:pt x="459818" y="623007"/>
                </a:cubicBezTo>
                <a:cubicBezTo>
                  <a:pt x="416282" y="607484"/>
                  <a:pt x="388937" y="583295"/>
                  <a:pt x="388937" y="555135"/>
                </a:cubicBezTo>
                <a:cubicBezTo>
                  <a:pt x="388937" y="546471"/>
                  <a:pt x="391456" y="538167"/>
                  <a:pt x="396133" y="530225"/>
                </a:cubicBezTo>
                <a:close/>
                <a:moveTo>
                  <a:pt x="6122" y="528638"/>
                </a:moveTo>
                <a:cubicBezTo>
                  <a:pt x="19445" y="540952"/>
                  <a:pt x="37809" y="549644"/>
                  <a:pt x="53653" y="555438"/>
                </a:cubicBezTo>
                <a:cubicBezTo>
                  <a:pt x="93262" y="569925"/>
                  <a:pt x="140433" y="574995"/>
                  <a:pt x="182563" y="574995"/>
                </a:cubicBezTo>
                <a:cubicBezTo>
                  <a:pt x="224332" y="574995"/>
                  <a:pt x="271143" y="569925"/>
                  <a:pt x="311113" y="555438"/>
                </a:cubicBezTo>
                <a:cubicBezTo>
                  <a:pt x="326956" y="549644"/>
                  <a:pt x="344961" y="540952"/>
                  <a:pt x="358644" y="528638"/>
                </a:cubicBezTo>
                <a:cubicBezTo>
                  <a:pt x="362605" y="535157"/>
                  <a:pt x="364765" y="542038"/>
                  <a:pt x="364765" y="549281"/>
                </a:cubicBezTo>
                <a:cubicBezTo>
                  <a:pt x="364765" y="572460"/>
                  <a:pt x="342440" y="592379"/>
                  <a:pt x="306071" y="605417"/>
                </a:cubicBezTo>
                <a:cubicBezTo>
                  <a:pt x="274024" y="616645"/>
                  <a:pt x="230454" y="623526"/>
                  <a:pt x="182563" y="623526"/>
                </a:cubicBezTo>
                <a:cubicBezTo>
                  <a:pt x="134312" y="623526"/>
                  <a:pt x="90741" y="616645"/>
                  <a:pt x="58694" y="605417"/>
                </a:cubicBezTo>
                <a:cubicBezTo>
                  <a:pt x="22325" y="592379"/>
                  <a:pt x="0" y="572460"/>
                  <a:pt x="0" y="549281"/>
                </a:cubicBezTo>
                <a:cubicBezTo>
                  <a:pt x="0" y="542038"/>
                  <a:pt x="2161" y="535157"/>
                  <a:pt x="6122" y="528638"/>
                </a:cubicBezTo>
                <a:close/>
                <a:moveTo>
                  <a:pt x="6122" y="465138"/>
                </a:moveTo>
                <a:cubicBezTo>
                  <a:pt x="19445" y="477814"/>
                  <a:pt x="37809" y="486144"/>
                  <a:pt x="53653" y="492300"/>
                </a:cubicBezTo>
                <a:cubicBezTo>
                  <a:pt x="93262" y="506425"/>
                  <a:pt x="140433" y="511495"/>
                  <a:pt x="182563" y="511495"/>
                </a:cubicBezTo>
                <a:cubicBezTo>
                  <a:pt x="224332" y="511495"/>
                  <a:pt x="271143" y="506425"/>
                  <a:pt x="311113" y="492300"/>
                </a:cubicBezTo>
                <a:cubicBezTo>
                  <a:pt x="326956" y="486144"/>
                  <a:pt x="344961" y="477814"/>
                  <a:pt x="358644" y="465138"/>
                </a:cubicBezTo>
                <a:cubicBezTo>
                  <a:pt x="362605" y="471657"/>
                  <a:pt x="364765" y="478538"/>
                  <a:pt x="364765" y="485781"/>
                </a:cubicBezTo>
                <a:cubicBezTo>
                  <a:pt x="364765" y="508960"/>
                  <a:pt x="342440" y="528879"/>
                  <a:pt x="306071" y="541917"/>
                </a:cubicBezTo>
                <a:cubicBezTo>
                  <a:pt x="274024" y="553145"/>
                  <a:pt x="230454" y="560026"/>
                  <a:pt x="182563" y="560026"/>
                </a:cubicBezTo>
                <a:cubicBezTo>
                  <a:pt x="134312" y="560026"/>
                  <a:pt x="90741" y="553145"/>
                  <a:pt x="58694" y="541917"/>
                </a:cubicBezTo>
                <a:cubicBezTo>
                  <a:pt x="22325" y="528879"/>
                  <a:pt x="0" y="508960"/>
                  <a:pt x="0" y="485781"/>
                </a:cubicBezTo>
                <a:cubicBezTo>
                  <a:pt x="0" y="478538"/>
                  <a:pt x="2161" y="471657"/>
                  <a:pt x="6122" y="465138"/>
                </a:cubicBezTo>
                <a:close/>
                <a:moveTo>
                  <a:pt x="396133" y="454025"/>
                </a:moveTo>
                <a:cubicBezTo>
                  <a:pt x="412684" y="468873"/>
                  <a:pt x="434272" y="479738"/>
                  <a:pt x="453701" y="486256"/>
                </a:cubicBezTo>
                <a:cubicBezTo>
                  <a:pt x="501914" y="504002"/>
                  <a:pt x="559122" y="510158"/>
                  <a:pt x="609854" y="510158"/>
                </a:cubicBezTo>
                <a:cubicBezTo>
                  <a:pt x="660946" y="510158"/>
                  <a:pt x="717794" y="504002"/>
                  <a:pt x="766007" y="486256"/>
                </a:cubicBezTo>
                <a:cubicBezTo>
                  <a:pt x="785436" y="479738"/>
                  <a:pt x="807384" y="468873"/>
                  <a:pt x="823935" y="454025"/>
                </a:cubicBezTo>
                <a:cubicBezTo>
                  <a:pt x="828972" y="461630"/>
                  <a:pt x="831490" y="469959"/>
                  <a:pt x="831490" y="478651"/>
                </a:cubicBezTo>
                <a:cubicBezTo>
                  <a:pt x="831490" y="507261"/>
                  <a:pt x="804146" y="531163"/>
                  <a:pt x="759890" y="547097"/>
                </a:cubicBezTo>
                <a:cubicBezTo>
                  <a:pt x="721392" y="560859"/>
                  <a:pt x="668142" y="569551"/>
                  <a:pt x="609854" y="569551"/>
                </a:cubicBezTo>
                <a:cubicBezTo>
                  <a:pt x="551567" y="569551"/>
                  <a:pt x="498676" y="560859"/>
                  <a:pt x="459818" y="547097"/>
                </a:cubicBezTo>
                <a:cubicBezTo>
                  <a:pt x="416282" y="531163"/>
                  <a:pt x="388937" y="507261"/>
                  <a:pt x="388937" y="478651"/>
                </a:cubicBezTo>
                <a:cubicBezTo>
                  <a:pt x="388937" y="469959"/>
                  <a:pt x="391456" y="461630"/>
                  <a:pt x="396133" y="454025"/>
                </a:cubicBezTo>
                <a:close/>
                <a:moveTo>
                  <a:pt x="396133" y="376238"/>
                </a:moveTo>
                <a:cubicBezTo>
                  <a:pt x="412684" y="390928"/>
                  <a:pt x="434272" y="401678"/>
                  <a:pt x="453701" y="408486"/>
                </a:cubicBezTo>
                <a:cubicBezTo>
                  <a:pt x="501914" y="425684"/>
                  <a:pt x="559122" y="431775"/>
                  <a:pt x="609854" y="431775"/>
                </a:cubicBezTo>
                <a:cubicBezTo>
                  <a:pt x="660946" y="431775"/>
                  <a:pt x="717794" y="425684"/>
                  <a:pt x="766007" y="408486"/>
                </a:cubicBezTo>
                <a:cubicBezTo>
                  <a:pt x="785436" y="401678"/>
                  <a:pt x="807384" y="390928"/>
                  <a:pt x="823935" y="376238"/>
                </a:cubicBezTo>
                <a:cubicBezTo>
                  <a:pt x="828972" y="383762"/>
                  <a:pt x="831490" y="392003"/>
                  <a:pt x="831490" y="400961"/>
                </a:cubicBezTo>
                <a:cubicBezTo>
                  <a:pt x="831490" y="428909"/>
                  <a:pt x="804146" y="452199"/>
                  <a:pt x="759890" y="467965"/>
                </a:cubicBezTo>
                <a:cubicBezTo>
                  <a:pt x="721392" y="481580"/>
                  <a:pt x="668142" y="490180"/>
                  <a:pt x="609854" y="490180"/>
                </a:cubicBezTo>
                <a:cubicBezTo>
                  <a:pt x="551567" y="490180"/>
                  <a:pt x="498676" y="481580"/>
                  <a:pt x="459818" y="467965"/>
                </a:cubicBezTo>
                <a:cubicBezTo>
                  <a:pt x="416282" y="452199"/>
                  <a:pt x="388937" y="428909"/>
                  <a:pt x="388937" y="400961"/>
                </a:cubicBezTo>
                <a:cubicBezTo>
                  <a:pt x="388937" y="392003"/>
                  <a:pt x="391456" y="383762"/>
                  <a:pt x="396133" y="376238"/>
                </a:cubicBezTo>
                <a:close/>
                <a:moveTo>
                  <a:pt x="182563" y="347663"/>
                </a:moveTo>
                <a:cubicBezTo>
                  <a:pt x="230454" y="347663"/>
                  <a:pt x="274024" y="354471"/>
                  <a:pt x="306071" y="365938"/>
                </a:cubicBezTo>
                <a:cubicBezTo>
                  <a:pt x="342440" y="378839"/>
                  <a:pt x="364765" y="398189"/>
                  <a:pt x="364765" y="421481"/>
                </a:cubicBezTo>
                <a:cubicBezTo>
                  <a:pt x="364765" y="444415"/>
                  <a:pt x="342440" y="463766"/>
                  <a:pt x="306071" y="476666"/>
                </a:cubicBezTo>
                <a:cubicBezTo>
                  <a:pt x="274024" y="487775"/>
                  <a:pt x="230454" y="494942"/>
                  <a:pt x="182563" y="494942"/>
                </a:cubicBezTo>
                <a:cubicBezTo>
                  <a:pt x="134312" y="494942"/>
                  <a:pt x="90741" y="487775"/>
                  <a:pt x="58694" y="476666"/>
                </a:cubicBezTo>
                <a:cubicBezTo>
                  <a:pt x="22325" y="463766"/>
                  <a:pt x="0" y="444415"/>
                  <a:pt x="0" y="421481"/>
                </a:cubicBezTo>
                <a:cubicBezTo>
                  <a:pt x="0" y="398189"/>
                  <a:pt x="22325" y="378839"/>
                  <a:pt x="58694" y="365938"/>
                </a:cubicBezTo>
                <a:cubicBezTo>
                  <a:pt x="90741" y="354471"/>
                  <a:pt x="134312" y="347663"/>
                  <a:pt x="182563" y="347663"/>
                </a:cubicBezTo>
                <a:close/>
                <a:moveTo>
                  <a:pt x="609854" y="234950"/>
                </a:moveTo>
                <a:cubicBezTo>
                  <a:pt x="668142" y="234950"/>
                  <a:pt x="721392" y="243258"/>
                  <a:pt x="759890" y="256985"/>
                </a:cubicBezTo>
                <a:cubicBezTo>
                  <a:pt x="804146" y="272879"/>
                  <a:pt x="831490" y="296720"/>
                  <a:pt x="831490" y="325257"/>
                </a:cubicBezTo>
                <a:cubicBezTo>
                  <a:pt x="831490" y="353433"/>
                  <a:pt x="804146" y="377635"/>
                  <a:pt x="759890" y="393168"/>
                </a:cubicBezTo>
                <a:cubicBezTo>
                  <a:pt x="721392" y="406894"/>
                  <a:pt x="668142" y="415564"/>
                  <a:pt x="609854" y="415564"/>
                </a:cubicBezTo>
                <a:cubicBezTo>
                  <a:pt x="551567" y="415564"/>
                  <a:pt x="498676" y="406894"/>
                  <a:pt x="459818" y="393168"/>
                </a:cubicBezTo>
                <a:cubicBezTo>
                  <a:pt x="416282" y="377635"/>
                  <a:pt x="388937" y="353433"/>
                  <a:pt x="388937" y="325257"/>
                </a:cubicBezTo>
                <a:cubicBezTo>
                  <a:pt x="388937" y="296720"/>
                  <a:pt x="416282" y="272879"/>
                  <a:pt x="459818" y="256985"/>
                </a:cubicBezTo>
                <a:cubicBezTo>
                  <a:pt x="498676" y="243258"/>
                  <a:pt x="551567" y="234950"/>
                  <a:pt x="609854" y="234950"/>
                </a:cubicBezTo>
                <a:close/>
                <a:moveTo>
                  <a:pt x="337727" y="161091"/>
                </a:moveTo>
                <a:cubicBezTo>
                  <a:pt x="343128" y="162529"/>
                  <a:pt x="347088" y="164687"/>
                  <a:pt x="349608" y="167923"/>
                </a:cubicBezTo>
                <a:cubicBezTo>
                  <a:pt x="352128" y="170800"/>
                  <a:pt x="353208" y="174395"/>
                  <a:pt x="353208" y="178351"/>
                </a:cubicBezTo>
                <a:cubicBezTo>
                  <a:pt x="353208" y="183025"/>
                  <a:pt x="351768" y="186981"/>
                  <a:pt x="348888" y="190576"/>
                </a:cubicBezTo>
                <a:cubicBezTo>
                  <a:pt x="346008" y="193813"/>
                  <a:pt x="342408" y="195970"/>
                  <a:pt x="337727" y="196689"/>
                </a:cubicBezTo>
                <a:close/>
                <a:moveTo>
                  <a:pt x="324407" y="99243"/>
                </a:moveTo>
                <a:lnTo>
                  <a:pt x="324407" y="130886"/>
                </a:lnTo>
                <a:cubicBezTo>
                  <a:pt x="320447" y="129088"/>
                  <a:pt x="317567" y="126931"/>
                  <a:pt x="315407" y="124054"/>
                </a:cubicBezTo>
                <a:cubicBezTo>
                  <a:pt x="313607" y="121178"/>
                  <a:pt x="312527" y="118301"/>
                  <a:pt x="312527" y="115425"/>
                </a:cubicBezTo>
                <a:cubicBezTo>
                  <a:pt x="312527" y="111829"/>
                  <a:pt x="313607" y="108233"/>
                  <a:pt x="315767" y="105356"/>
                </a:cubicBezTo>
                <a:cubicBezTo>
                  <a:pt x="317927" y="102480"/>
                  <a:pt x="320807" y="100322"/>
                  <a:pt x="324407" y="99243"/>
                </a:cubicBezTo>
                <a:close/>
                <a:moveTo>
                  <a:pt x="324407" y="70118"/>
                </a:moveTo>
                <a:lnTo>
                  <a:pt x="324407" y="79107"/>
                </a:lnTo>
                <a:cubicBezTo>
                  <a:pt x="313967" y="80186"/>
                  <a:pt x="305326" y="84141"/>
                  <a:pt x="299206" y="90973"/>
                </a:cubicBezTo>
                <a:cubicBezTo>
                  <a:pt x="292726" y="97805"/>
                  <a:pt x="289486" y="106075"/>
                  <a:pt x="289486" y="116503"/>
                </a:cubicBezTo>
                <a:cubicBezTo>
                  <a:pt x="289486" y="126212"/>
                  <a:pt x="292366" y="134842"/>
                  <a:pt x="298126" y="141314"/>
                </a:cubicBezTo>
                <a:cubicBezTo>
                  <a:pt x="303526" y="148506"/>
                  <a:pt x="312527" y="153540"/>
                  <a:pt x="324407" y="157136"/>
                </a:cubicBezTo>
                <a:lnTo>
                  <a:pt x="324407" y="195610"/>
                </a:lnTo>
                <a:cubicBezTo>
                  <a:pt x="321167" y="193813"/>
                  <a:pt x="317927" y="191296"/>
                  <a:pt x="315407" y="188059"/>
                </a:cubicBezTo>
                <a:cubicBezTo>
                  <a:pt x="312887" y="184464"/>
                  <a:pt x="310727" y="180149"/>
                  <a:pt x="310007" y="175115"/>
                </a:cubicBezTo>
                <a:lnTo>
                  <a:pt x="285886" y="177991"/>
                </a:lnTo>
                <a:cubicBezTo>
                  <a:pt x="288046" y="189857"/>
                  <a:pt x="292006" y="199206"/>
                  <a:pt x="298846" y="205679"/>
                </a:cubicBezTo>
                <a:cubicBezTo>
                  <a:pt x="305326" y="212151"/>
                  <a:pt x="313967" y="216106"/>
                  <a:pt x="324407" y="217545"/>
                </a:cubicBezTo>
                <a:lnTo>
                  <a:pt x="324407" y="234085"/>
                </a:lnTo>
                <a:lnTo>
                  <a:pt x="337727" y="234085"/>
                </a:lnTo>
                <a:lnTo>
                  <a:pt x="337727" y="217185"/>
                </a:lnTo>
                <a:cubicBezTo>
                  <a:pt x="349608" y="215387"/>
                  <a:pt x="358968" y="210713"/>
                  <a:pt x="365808" y="203162"/>
                </a:cubicBezTo>
                <a:cubicBezTo>
                  <a:pt x="372289" y="195610"/>
                  <a:pt x="375889" y="186261"/>
                  <a:pt x="375889" y="175115"/>
                </a:cubicBezTo>
                <a:cubicBezTo>
                  <a:pt x="375889" y="165406"/>
                  <a:pt x="373009" y="157136"/>
                  <a:pt x="367968" y="150663"/>
                </a:cubicBezTo>
                <a:cubicBezTo>
                  <a:pt x="362568" y="144550"/>
                  <a:pt x="352488" y="139157"/>
                  <a:pt x="337727" y="135201"/>
                </a:cubicBezTo>
                <a:lnTo>
                  <a:pt x="337727" y="99243"/>
                </a:lnTo>
                <a:cubicBezTo>
                  <a:pt x="343488" y="102120"/>
                  <a:pt x="347088" y="107154"/>
                  <a:pt x="348888" y="114346"/>
                </a:cubicBezTo>
                <a:lnTo>
                  <a:pt x="371929" y="111110"/>
                </a:lnTo>
                <a:cubicBezTo>
                  <a:pt x="370129" y="102120"/>
                  <a:pt x="366528" y="94569"/>
                  <a:pt x="361128" y="89175"/>
                </a:cubicBezTo>
                <a:cubicBezTo>
                  <a:pt x="355368" y="83782"/>
                  <a:pt x="347448" y="80545"/>
                  <a:pt x="337727" y="79107"/>
                </a:cubicBezTo>
                <a:lnTo>
                  <a:pt x="337727" y="70118"/>
                </a:lnTo>
                <a:close/>
                <a:moveTo>
                  <a:pt x="331967" y="0"/>
                </a:moveTo>
                <a:cubicBezTo>
                  <a:pt x="373009" y="0"/>
                  <a:pt x="410090" y="16540"/>
                  <a:pt x="437091" y="43509"/>
                </a:cubicBezTo>
                <a:cubicBezTo>
                  <a:pt x="463732" y="70477"/>
                  <a:pt x="480652" y="107873"/>
                  <a:pt x="480652" y="149225"/>
                </a:cubicBezTo>
                <a:cubicBezTo>
                  <a:pt x="480652" y="190217"/>
                  <a:pt x="463732" y="227253"/>
                  <a:pt x="437091" y="254581"/>
                </a:cubicBezTo>
                <a:cubicBezTo>
                  <a:pt x="410090" y="281190"/>
                  <a:pt x="373009" y="298090"/>
                  <a:pt x="331967" y="298090"/>
                </a:cubicBezTo>
                <a:cubicBezTo>
                  <a:pt x="290566" y="298090"/>
                  <a:pt x="253485" y="281190"/>
                  <a:pt x="226484" y="254581"/>
                </a:cubicBezTo>
                <a:cubicBezTo>
                  <a:pt x="199123" y="227253"/>
                  <a:pt x="182562" y="190217"/>
                  <a:pt x="182562" y="149225"/>
                </a:cubicBezTo>
                <a:cubicBezTo>
                  <a:pt x="182562" y="107873"/>
                  <a:pt x="199123" y="70477"/>
                  <a:pt x="226484" y="43509"/>
                </a:cubicBezTo>
                <a:cubicBezTo>
                  <a:pt x="253485" y="16540"/>
                  <a:pt x="290566" y="0"/>
                  <a:pt x="331967"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7" name="Freeform 36">
            <a:extLst>
              <a:ext uri="{FF2B5EF4-FFF2-40B4-BE49-F238E27FC236}">
                <a16:creationId xmlns:a16="http://schemas.microsoft.com/office/drawing/2014/main" id="{8391EF8D-8A03-4D4E-8450-6CAF75BF4936}"/>
              </a:ext>
            </a:extLst>
          </p:cNvPr>
          <p:cNvSpPr>
            <a:spLocks noChangeArrowheads="1"/>
          </p:cNvSpPr>
          <p:nvPr/>
        </p:nvSpPr>
        <p:spPr bwMode="auto">
          <a:xfrm>
            <a:off x="20075199" y="3447862"/>
            <a:ext cx="1521588" cy="1298623"/>
          </a:xfrm>
          <a:custGeom>
            <a:avLst/>
            <a:gdLst>
              <a:gd name="connsiteX0" fmla="*/ 429424 w 877528"/>
              <a:gd name="connsiteY0" fmla="*/ 331787 h 748940"/>
              <a:gd name="connsiteX1" fmla="*/ 444150 w 877528"/>
              <a:gd name="connsiteY1" fmla="*/ 346858 h 748940"/>
              <a:gd name="connsiteX2" fmla="*/ 444150 w 877528"/>
              <a:gd name="connsiteY2" fmla="*/ 459527 h 748940"/>
              <a:gd name="connsiteX3" fmla="*/ 528917 w 877528"/>
              <a:gd name="connsiteY3" fmla="*/ 459527 h 748940"/>
              <a:gd name="connsiteX4" fmla="*/ 542566 w 877528"/>
              <a:gd name="connsiteY4" fmla="*/ 473162 h 748940"/>
              <a:gd name="connsiteX5" fmla="*/ 528917 w 877528"/>
              <a:gd name="connsiteY5" fmla="*/ 486438 h 748940"/>
              <a:gd name="connsiteX6" fmla="*/ 436608 w 877528"/>
              <a:gd name="connsiteY6" fmla="*/ 486438 h 748940"/>
              <a:gd name="connsiteX7" fmla="*/ 429424 w 877528"/>
              <a:gd name="connsiteY7" fmla="*/ 488591 h 748940"/>
              <a:gd name="connsiteX8" fmla="*/ 414338 w 877528"/>
              <a:gd name="connsiteY8" fmla="*/ 473880 h 748940"/>
              <a:gd name="connsiteX9" fmla="*/ 414338 w 877528"/>
              <a:gd name="connsiteY9" fmla="*/ 346858 h 748940"/>
              <a:gd name="connsiteX10" fmla="*/ 429424 w 877528"/>
              <a:gd name="connsiteY10" fmla="*/ 331787 h 748940"/>
              <a:gd name="connsiteX11" fmla="*/ 438764 w 877528"/>
              <a:gd name="connsiteY11" fmla="*/ 273741 h 748940"/>
              <a:gd name="connsiteX12" fmla="*/ 303068 w 877528"/>
              <a:gd name="connsiteY12" fmla="*/ 329944 h 748940"/>
              <a:gd name="connsiteX13" fmla="*/ 246917 w 877528"/>
              <a:gd name="connsiteY13" fmla="*/ 465406 h 748940"/>
              <a:gd name="connsiteX14" fmla="*/ 303068 w 877528"/>
              <a:gd name="connsiteY14" fmla="*/ 601228 h 748940"/>
              <a:gd name="connsiteX15" fmla="*/ 438764 w 877528"/>
              <a:gd name="connsiteY15" fmla="*/ 657431 h 748940"/>
              <a:gd name="connsiteX16" fmla="*/ 574461 w 877528"/>
              <a:gd name="connsiteY16" fmla="*/ 601228 h 748940"/>
              <a:gd name="connsiteX17" fmla="*/ 630611 w 877528"/>
              <a:gd name="connsiteY17" fmla="*/ 465406 h 748940"/>
              <a:gd name="connsiteX18" fmla="*/ 574461 w 877528"/>
              <a:gd name="connsiteY18" fmla="*/ 329944 h 748940"/>
              <a:gd name="connsiteX19" fmla="*/ 438764 w 877528"/>
              <a:gd name="connsiteY19" fmla="*/ 273741 h 748940"/>
              <a:gd name="connsiteX20" fmla="*/ 0 w 877528"/>
              <a:gd name="connsiteY20" fmla="*/ 200606 h 748940"/>
              <a:gd name="connsiteX21" fmla="*/ 877528 w 877528"/>
              <a:gd name="connsiteY21" fmla="*/ 200606 h 748940"/>
              <a:gd name="connsiteX22" fmla="*/ 877528 w 877528"/>
              <a:gd name="connsiteY22" fmla="*/ 701024 h 748940"/>
              <a:gd name="connsiteX23" fmla="*/ 863131 w 877528"/>
              <a:gd name="connsiteY23" fmla="*/ 734529 h 748940"/>
              <a:gd name="connsiteX24" fmla="*/ 829297 w 877528"/>
              <a:gd name="connsiteY24" fmla="*/ 748940 h 748940"/>
              <a:gd name="connsiteX25" fmla="*/ 48231 w 877528"/>
              <a:gd name="connsiteY25" fmla="*/ 748940 h 748940"/>
              <a:gd name="connsiteX26" fmla="*/ 14037 w 877528"/>
              <a:gd name="connsiteY26" fmla="*/ 734529 h 748940"/>
              <a:gd name="connsiteX27" fmla="*/ 0 w 877528"/>
              <a:gd name="connsiteY27" fmla="*/ 701024 h 748940"/>
              <a:gd name="connsiteX28" fmla="*/ 48231 w 877528"/>
              <a:gd name="connsiteY28" fmla="*/ 53975 h 748940"/>
              <a:gd name="connsiteX29" fmla="*/ 73067 w 877528"/>
              <a:gd name="connsiteY29" fmla="*/ 53975 h 748940"/>
              <a:gd name="connsiteX30" fmla="*/ 73067 w 877528"/>
              <a:gd name="connsiteY30" fmla="*/ 145484 h 748940"/>
              <a:gd name="connsiteX31" fmla="*/ 146135 w 877528"/>
              <a:gd name="connsiteY31" fmla="*/ 145484 h 748940"/>
              <a:gd name="connsiteX32" fmla="*/ 146135 w 877528"/>
              <a:gd name="connsiteY32" fmla="*/ 53975 h 748940"/>
              <a:gd name="connsiteX33" fmla="*/ 182849 w 877528"/>
              <a:gd name="connsiteY33" fmla="*/ 53975 h 748940"/>
              <a:gd name="connsiteX34" fmla="*/ 182849 w 877528"/>
              <a:gd name="connsiteY34" fmla="*/ 145484 h 748940"/>
              <a:gd name="connsiteX35" fmla="*/ 255916 w 877528"/>
              <a:gd name="connsiteY35" fmla="*/ 145484 h 748940"/>
              <a:gd name="connsiteX36" fmla="*/ 255916 w 877528"/>
              <a:gd name="connsiteY36" fmla="*/ 53975 h 748940"/>
              <a:gd name="connsiteX37" fmla="*/ 292630 w 877528"/>
              <a:gd name="connsiteY37" fmla="*/ 53975 h 748940"/>
              <a:gd name="connsiteX38" fmla="*/ 292630 w 877528"/>
              <a:gd name="connsiteY38" fmla="*/ 145484 h 748940"/>
              <a:gd name="connsiteX39" fmla="*/ 365697 w 877528"/>
              <a:gd name="connsiteY39" fmla="*/ 145484 h 748940"/>
              <a:gd name="connsiteX40" fmla="*/ 365697 w 877528"/>
              <a:gd name="connsiteY40" fmla="*/ 53975 h 748940"/>
              <a:gd name="connsiteX41" fmla="*/ 402051 w 877528"/>
              <a:gd name="connsiteY41" fmla="*/ 53975 h 748940"/>
              <a:gd name="connsiteX42" fmla="*/ 402051 w 877528"/>
              <a:gd name="connsiteY42" fmla="*/ 145484 h 748940"/>
              <a:gd name="connsiteX43" fmla="*/ 475478 w 877528"/>
              <a:gd name="connsiteY43" fmla="*/ 145484 h 748940"/>
              <a:gd name="connsiteX44" fmla="*/ 475478 w 877528"/>
              <a:gd name="connsiteY44" fmla="*/ 53975 h 748940"/>
              <a:gd name="connsiteX45" fmla="*/ 511832 w 877528"/>
              <a:gd name="connsiteY45" fmla="*/ 53975 h 748940"/>
              <a:gd name="connsiteX46" fmla="*/ 511832 w 877528"/>
              <a:gd name="connsiteY46" fmla="*/ 145484 h 748940"/>
              <a:gd name="connsiteX47" fmla="*/ 584899 w 877528"/>
              <a:gd name="connsiteY47" fmla="*/ 145484 h 748940"/>
              <a:gd name="connsiteX48" fmla="*/ 584899 w 877528"/>
              <a:gd name="connsiteY48" fmla="*/ 53975 h 748940"/>
              <a:gd name="connsiteX49" fmla="*/ 621253 w 877528"/>
              <a:gd name="connsiteY49" fmla="*/ 53975 h 748940"/>
              <a:gd name="connsiteX50" fmla="*/ 621253 w 877528"/>
              <a:gd name="connsiteY50" fmla="*/ 145484 h 748940"/>
              <a:gd name="connsiteX51" fmla="*/ 694680 w 877528"/>
              <a:gd name="connsiteY51" fmla="*/ 145484 h 748940"/>
              <a:gd name="connsiteX52" fmla="*/ 694680 w 877528"/>
              <a:gd name="connsiteY52" fmla="*/ 53975 h 748940"/>
              <a:gd name="connsiteX53" fmla="*/ 731034 w 877528"/>
              <a:gd name="connsiteY53" fmla="*/ 53975 h 748940"/>
              <a:gd name="connsiteX54" fmla="*/ 731034 w 877528"/>
              <a:gd name="connsiteY54" fmla="*/ 145484 h 748940"/>
              <a:gd name="connsiteX55" fmla="*/ 804101 w 877528"/>
              <a:gd name="connsiteY55" fmla="*/ 145484 h 748940"/>
              <a:gd name="connsiteX56" fmla="*/ 804101 w 877528"/>
              <a:gd name="connsiteY56" fmla="*/ 53975 h 748940"/>
              <a:gd name="connsiteX57" fmla="*/ 829297 w 877528"/>
              <a:gd name="connsiteY57" fmla="*/ 53975 h 748940"/>
              <a:gd name="connsiteX58" fmla="*/ 863131 w 877528"/>
              <a:gd name="connsiteY58" fmla="*/ 68026 h 748940"/>
              <a:gd name="connsiteX59" fmla="*/ 877528 w 877528"/>
              <a:gd name="connsiteY59" fmla="*/ 101891 h 748940"/>
              <a:gd name="connsiteX60" fmla="*/ 877528 w 877528"/>
              <a:gd name="connsiteY60" fmla="*/ 163858 h 748940"/>
              <a:gd name="connsiteX61" fmla="*/ 0 w 877528"/>
              <a:gd name="connsiteY61" fmla="*/ 163858 h 748940"/>
              <a:gd name="connsiteX62" fmla="*/ 0 w 877528"/>
              <a:gd name="connsiteY62" fmla="*/ 101891 h 748940"/>
              <a:gd name="connsiteX63" fmla="*/ 14037 w 877528"/>
              <a:gd name="connsiteY63" fmla="*/ 68026 h 748940"/>
              <a:gd name="connsiteX64" fmla="*/ 48231 w 877528"/>
              <a:gd name="connsiteY64" fmla="*/ 53975 h 748940"/>
              <a:gd name="connsiteX65" fmla="*/ 750311 w 877528"/>
              <a:gd name="connsiteY65" fmla="*/ 0 h 748940"/>
              <a:gd name="connsiteX66" fmla="*/ 787040 w 877528"/>
              <a:gd name="connsiteY66" fmla="*/ 0 h 748940"/>
              <a:gd name="connsiteX67" fmla="*/ 787040 w 877528"/>
              <a:gd name="connsiteY67" fmla="*/ 128226 h 748940"/>
              <a:gd name="connsiteX68" fmla="*/ 750311 w 877528"/>
              <a:gd name="connsiteY68" fmla="*/ 128226 h 748940"/>
              <a:gd name="connsiteX69" fmla="*/ 640485 w 877528"/>
              <a:gd name="connsiteY69" fmla="*/ 0 h 748940"/>
              <a:gd name="connsiteX70" fmla="*/ 677214 w 877528"/>
              <a:gd name="connsiteY70" fmla="*/ 0 h 748940"/>
              <a:gd name="connsiteX71" fmla="*/ 677214 w 877528"/>
              <a:gd name="connsiteY71" fmla="*/ 128226 h 748940"/>
              <a:gd name="connsiteX72" fmla="*/ 640485 w 877528"/>
              <a:gd name="connsiteY72" fmla="*/ 128226 h 748940"/>
              <a:gd name="connsiteX73" fmla="*/ 531019 w 877528"/>
              <a:gd name="connsiteY73" fmla="*/ 0 h 748940"/>
              <a:gd name="connsiteX74" fmla="*/ 567388 w 877528"/>
              <a:gd name="connsiteY74" fmla="*/ 0 h 748940"/>
              <a:gd name="connsiteX75" fmla="*/ 567388 w 877528"/>
              <a:gd name="connsiteY75" fmla="*/ 128226 h 748940"/>
              <a:gd name="connsiteX76" fmla="*/ 531019 w 877528"/>
              <a:gd name="connsiteY76" fmla="*/ 128226 h 748940"/>
              <a:gd name="connsiteX77" fmla="*/ 421193 w 877528"/>
              <a:gd name="connsiteY77" fmla="*/ 0 h 748940"/>
              <a:gd name="connsiteX78" fmla="*/ 457562 w 877528"/>
              <a:gd name="connsiteY78" fmla="*/ 0 h 748940"/>
              <a:gd name="connsiteX79" fmla="*/ 457562 w 877528"/>
              <a:gd name="connsiteY79" fmla="*/ 128226 h 748940"/>
              <a:gd name="connsiteX80" fmla="*/ 421193 w 877528"/>
              <a:gd name="connsiteY80" fmla="*/ 128226 h 748940"/>
              <a:gd name="connsiteX81" fmla="*/ 311367 w 877528"/>
              <a:gd name="connsiteY81" fmla="*/ 0 h 748940"/>
              <a:gd name="connsiteX82" fmla="*/ 348096 w 877528"/>
              <a:gd name="connsiteY82" fmla="*/ 0 h 748940"/>
              <a:gd name="connsiteX83" fmla="*/ 348096 w 877528"/>
              <a:gd name="connsiteY83" fmla="*/ 128226 h 748940"/>
              <a:gd name="connsiteX84" fmla="*/ 311367 w 877528"/>
              <a:gd name="connsiteY84" fmla="*/ 128226 h 748940"/>
              <a:gd name="connsiteX85" fmla="*/ 201901 w 877528"/>
              <a:gd name="connsiteY85" fmla="*/ 0 h 748940"/>
              <a:gd name="connsiteX86" fmla="*/ 238630 w 877528"/>
              <a:gd name="connsiteY86" fmla="*/ 0 h 748940"/>
              <a:gd name="connsiteX87" fmla="*/ 238630 w 877528"/>
              <a:gd name="connsiteY87" fmla="*/ 128226 h 748940"/>
              <a:gd name="connsiteX88" fmla="*/ 201901 w 877528"/>
              <a:gd name="connsiteY88" fmla="*/ 128226 h 748940"/>
              <a:gd name="connsiteX89" fmla="*/ 92075 w 877528"/>
              <a:gd name="connsiteY89" fmla="*/ 0 h 748940"/>
              <a:gd name="connsiteX90" fmla="*/ 128804 w 877528"/>
              <a:gd name="connsiteY90" fmla="*/ 0 h 748940"/>
              <a:gd name="connsiteX91" fmla="*/ 128804 w 877528"/>
              <a:gd name="connsiteY91" fmla="*/ 128226 h 748940"/>
              <a:gd name="connsiteX92" fmla="*/ 92075 w 877528"/>
              <a:gd name="connsiteY92" fmla="*/ 128226 h 74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877528" h="748940">
                <a:moveTo>
                  <a:pt x="429424" y="331787"/>
                </a:moveTo>
                <a:cubicBezTo>
                  <a:pt x="437326" y="331787"/>
                  <a:pt x="444150" y="338605"/>
                  <a:pt x="444150" y="346858"/>
                </a:cubicBezTo>
                <a:lnTo>
                  <a:pt x="444150" y="459527"/>
                </a:lnTo>
                <a:lnTo>
                  <a:pt x="528917" y="459527"/>
                </a:lnTo>
                <a:cubicBezTo>
                  <a:pt x="536460" y="459527"/>
                  <a:pt x="542566" y="465627"/>
                  <a:pt x="542566" y="473162"/>
                </a:cubicBezTo>
                <a:cubicBezTo>
                  <a:pt x="542566" y="480338"/>
                  <a:pt x="536460" y="486438"/>
                  <a:pt x="528917" y="486438"/>
                </a:cubicBezTo>
                <a:lnTo>
                  <a:pt x="436608" y="486438"/>
                </a:lnTo>
                <a:cubicBezTo>
                  <a:pt x="434812" y="487874"/>
                  <a:pt x="431938" y="488591"/>
                  <a:pt x="429424" y="488591"/>
                </a:cubicBezTo>
                <a:cubicBezTo>
                  <a:pt x="421163" y="488591"/>
                  <a:pt x="414338" y="482133"/>
                  <a:pt x="414338" y="473880"/>
                </a:cubicBezTo>
                <a:lnTo>
                  <a:pt x="414338" y="346858"/>
                </a:lnTo>
                <a:cubicBezTo>
                  <a:pt x="414338" y="338605"/>
                  <a:pt x="421163" y="331787"/>
                  <a:pt x="429424" y="331787"/>
                </a:cubicBezTo>
                <a:close/>
                <a:moveTo>
                  <a:pt x="438764" y="273741"/>
                </a:moveTo>
                <a:cubicBezTo>
                  <a:pt x="385853" y="273741"/>
                  <a:pt x="337622" y="294997"/>
                  <a:pt x="303068" y="329944"/>
                </a:cubicBezTo>
                <a:cubicBezTo>
                  <a:pt x="268154" y="364530"/>
                  <a:pt x="246917" y="412446"/>
                  <a:pt x="246917" y="465406"/>
                </a:cubicBezTo>
                <a:cubicBezTo>
                  <a:pt x="246917" y="518366"/>
                  <a:pt x="268154" y="566282"/>
                  <a:pt x="303068" y="601228"/>
                </a:cubicBezTo>
                <a:cubicBezTo>
                  <a:pt x="337622" y="635814"/>
                  <a:pt x="385853" y="657431"/>
                  <a:pt x="438764" y="657431"/>
                </a:cubicBezTo>
                <a:cubicBezTo>
                  <a:pt x="491675" y="657431"/>
                  <a:pt x="539547" y="635814"/>
                  <a:pt x="574461" y="601228"/>
                </a:cubicBezTo>
                <a:cubicBezTo>
                  <a:pt x="609015" y="566282"/>
                  <a:pt x="630611" y="518366"/>
                  <a:pt x="630611" y="465406"/>
                </a:cubicBezTo>
                <a:cubicBezTo>
                  <a:pt x="630611" y="412446"/>
                  <a:pt x="609015" y="364530"/>
                  <a:pt x="574461" y="329944"/>
                </a:cubicBezTo>
                <a:cubicBezTo>
                  <a:pt x="539547" y="294997"/>
                  <a:pt x="491675" y="273741"/>
                  <a:pt x="438764" y="273741"/>
                </a:cubicBezTo>
                <a:close/>
                <a:moveTo>
                  <a:pt x="0" y="200606"/>
                </a:moveTo>
                <a:lnTo>
                  <a:pt x="877528" y="200606"/>
                </a:lnTo>
                <a:lnTo>
                  <a:pt x="877528" y="701024"/>
                </a:lnTo>
                <a:cubicBezTo>
                  <a:pt x="877528" y="713993"/>
                  <a:pt x="871769" y="726243"/>
                  <a:pt x="863131" y="734529"/>
                </a:cubicBezTo>
                <a:cubicBezTo>
                  <a:pt x="854492" y="743536"/>
                  <a:pt x="842614" y="748940"/>
                  <a:pt x="829297" y="748940"/>
                </a:cubicBezTo>
                <a:lnTo>
                  <a:pt x="48231" y="748940"/>
                </a:lnTo>
                <a:cubicBezTo>
                  <a:pt x="34914" y="748940"/>
                  <a:pt x="22676" y="743536"/>
                  <a:pt x="14037" y="734529"/>
                </a:cubicBezTo>
                <a:cubicBezTo>
                  <a:pt x="5399" y="726243"/>
                  <a:pt x="0" y="713993"/>
                  <a:pt x="0" y="701024"/>
                </a:cubicBezTo>
                <a:close/>
                <a:moveTo>
                  <a:pt x="48231" y="53975"/>
                </a:moveTo>
                <a:lnTo>
                  <a:pt x="73067" y="53975"/>
                </a:lnTo>
                <a:lnTo>
                  <a:pt x="73067" y="145484"/>
                </a:lnTo>
                <a:lnTo>
                  <a:pt x="146135" y="145484"/>
                </a:lnTo>
                <a:lnTo>
                  <a:pt x="146135" y="53975"/>
                </a:lnTo>
                <a:lnTo>
                  <a:pt x="182849" y="53975"/>
                </a:lnTo>
                <a:lnTo>
                  <a:pt x="182849" y="145484"/>
                </a:lnTo>
                <a:lnTo>
                  <a:pt x="255916" y="145484"/>
                </a:lnTo>
                <a:lnTo>
                  <a:pt x="255916" y="53975"/>
                </a:lnTo>
                <a:lnTo>
                  <a:pt x="292630" y="53975"/>
                </a:lnTo>
                <a:lnTo>
                  <a:pt x="292630" y="145484"/>
                </a:lnTo>
                <a:lnTo>
                  <a:pt x="365697" y="145484"/>
                </a:lnTo>
                <a:lnTo>
                  <a:pt x="365697" y="53975"/>
                </a:lnTo>
                <a:lnTo>
                  <a:pt x="402051" y="53975"/>
                </a:lnTo>
                <a:lnTo>
                  <a:pt x="402051" y="145484"/>
                </a:lnTo>
                <a:lnTo>
                  <a:pt x="475478" y="145484"/>
                </a:lnTo>
                <a:lnTo>
                  <a:pt x="475478" y="53975"/>
                </a:lnTo>
                <a:lnTo>
                  <a:pt x="511832" y="53975"/>
                </a:lnTo>
                <a:lnTo>
                  <a:pt x="511832" y="145484"/>
                </a:lnTo>
                <a:lnTo>
                  <a:pt x="584899" y="145484"/>
                </a:lnTo>
                <a:lnTo>
                  <a:pt x="584899" y="53975"/>
                </a:lnTo>
                <a:lnTo>
                  <a:pt x="621253" y="53975"/>
                </a:lnTo>
                <a:lnTo>
                  <a:pt x="621253" y="145484"/>
                </a:lnTo>
                <a:lnTo>
                  <a:pt x="694680" y="145484"/>
                </a:lnTo>
                <a:lnTo>
                  <a:pt x="694680" y="53975"/>
                </a:lnTo>
                <a:lnTo>
                  <a:pt x="731034" y="53975"/>
                </a:lnTo>
                <a:lnTo>
                  <a:pt x="731034" y="145484"/>
                </a:lnTo>
                <a:lnTo>
                  <a:pt x="804101" y="145484"/>
                </a:lnTo>
                <a:lnTo>
                  <a:pt x="804101" y="53975"/>
                </a:lnTo>
                <a:lnTo>
                  <a:pt x="829297" y="53975"/>
                </a:lnTo>
                <a:cubicBezTo>
                  <a:pt x="842614" y="53975"/>
                  <a:pt x="854492" y="59379"/>
                  <a:pt x="863131" y="68026"/>
                </a:cubicBezTo>
                <a:cubicBezTo>
                  <a:pt x="871769" y="76672"/>
                  <a:pt x="877528" y="88922"/>
                  <a:pt x="877528" y="101891"/>
                </a:cubicBezTo>
                <a:lnTo>
                  <a:pt x="877528" y="163858"/>
                </a:lnTo>
                <a:lnTo>
                  <a:pt x="0" y="163858"/>
                </a:lnTo>
                <a:lnTo>
                  <a:pt x="0" y="101891"/>
                </a:lnTo>
                <a:cubicBezTo>
                  <a:pt x="0" y="88922"/>
                  <a:pt x="5399" y="76672"/>
                  <a:pt x="14037" y="68026"/>
                </a:cubicBezTo>
                <a:cubicBezTo>
                  <a:pt x="22676" y="59379"/>
                  <a:pt x="34914" y="53975"/>
                  <a:pt x="48231" y="53975"/>
                </a:cubicBezTo>
                <a:close/>
                <a:moveTo>
                  <a:pt x="750311" y="0"/>
                </a:moveTo>
                <a:lnTo>
                  <a:pt x="787040" y="0"/>
                </a:lnTo>
                <a:lnTo>
                  <a:pt x="787040" y="128226"/>
                </a:lnTo>
                <a:lnTo>
                  <a:pt x="750311" y="128226"/>
                </a:lnTo>
                <a:close/>
                <a:moveTo>
                  <a:pt x="640485" y="0"/>
                </a:moveTo>
                <a:lnTo>
                  <a:pt x="677214" y="0"/>
                </a:lnTo>
                <a:lnTo>
                  <a:pt x="677214" y="128226"/>
                </a:lnTo>
                <a:lnTo>
                  <a:pt x="640485" y="128226"/>
                </a:lnTo>
                <a:close/>
                <a:moveTo>
                  <a:pt x="531019" y="0"/>
                </a:moveTo>
                <a:lnTo>
                  <a:pt x="567388" y="0"/>
                </a:lnTo>
                <a:lnTo>
                  <a:pt x="567388" y="128226"/>
                </a:lnTo>
                <a:lnTo>
                  <a:pt x="531019" y="128226"/>
                </a:lnTo>
                <a:close/>
                <a:moveTo>
                  <a:pt x="421193" y="0"/>
                </a:moveTo>
                <a:lnTo>
                  <a:pt x="457562" y="0"/>
                </a:lnTo>
                <a:lnTo>
                  <a:pt x="457562" y="128226"/>
                </a:lnTo>
                <a:lnTo>
                  <a:pt x="421193" y="128226"/>
                </a:lnTo>
                <a:close/>
                <a:moveTo>
                  <a:pt x="311367" y="0"/>
                </a:moveTo>
                <a:lnTo>
                  <a:pt x="348096" y="0"/>
                </a:lnTo>
                <a:lnTo>
                  <a:pt x="348096" y="128226"/>
                </a:lnTo>
                <a:lnTo>
                  <a:pt x="311367" y="128226"/>
                </a:lnTo>
                <a:close/>
                <a:moveTo>
                  <a:pt x="201901" y="0"/>
                </a:moveTo>
                <a:lnTo>
                  <a:pt x="238630" y="0"/>
                </a:lnTo>
                <a:lnTo>
                  <a:pt x="238630" y="128226"/>
                </a:lnTo>
                <a:lnTo>
                  <a:pt x="201901" y="128226"/>
                </a:lnTo>
                <a:close/>
                <a:moveTo>
                  <a:pt x="92075" y="0"/>
                </a:moveTo>
                <a:lnTo>
                  <a:pt x="128804" y="0"/>
                </a:lnTo>
                <a:lnTo>
                  <a:pt x="128804" y="128226"/>
                </a:lnTo>
                <a:lnTo>
                  <a:pt x="92075" y="128226"/>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8" name="Freeform 37">
            <a:extLst>
              <a:ext uri="{FF2B5EF4-FFF2-40B4-BE49-F238E27FC236}">
                <a16:creationId xmlns:a16="http://schemas.microsoft.com/office/drawing/2014/main" id="{2A17DAA7-7B31-7445-8F39-3FA99A8AEC60}"/>
              </a:ext>
            </a:extLst>
          </p:cNvPr>
          <p:cNvSpPr>
            <a:spLocks noChangeArrowheads="1"/>
          </p:cNvSpPr>
          <p:nvPr/>
        </p:nvSpPr>
        <p:spPr bwMode="auto">
          <a:xfrm>
            <a:off x="2991148" y="10630472"/>
            <a:ext cx="1188517" cy="1518844"/>
          </a:xfrm>
          <a:custGeom>
            <a:avLst/>
            <a:gdLst>
              <a:gd name="connsiteX0" fmla="*/ 520522 w 685440"/>
              <a:gd name="connsiteY0" fmla="*/ 733425 h 875946"/>
              <a:gd name="connsiteX1" fmla="*/ 542570 w 685440"/>
              <a:gd name="connsiteY1" fmla="*/ 757059 h 875946"/>
              <a:gd name="connsiteX2" fmla="*/ 520522 w 685440"/>
              <a:gd name="connsiteY2" fmla="*/ 780692 h 875946"/>
              <a:gd name="connsiteX3" fmla="*/ 498475 w 685440"/>
              <a:gd name="connsiteY3" fmla="*/ 757059 h 875946"/>
              <a:gd name="connsiteX4" fmla="*/ 520522 w 685440"/>
              <a:gd name="connsiteY4" fmla="*/ 733425 h 875946"/>
              <a:gd name="connsiteX5" fmla="*/ 431622 w 685440"/>
              <a:gd name="connsiteY5" fmla="*/ 733425 h 875946"/>
              <a:gd name="connsiteX6" fmla="*/ 453670 w 685440"/>
              <a:gd name="connsiteY6" fmla="*/ 757059 h 875946"/>
              <a:gd name="connsiteX7" fmla="*/ 431622 w 685440"/>
              <a:gd name="connsiteY7" fmla="*/ 780692 h 875946"/>
              <a:gd name="connsiteX8" fmla="*/ 409575 w 685440"/>
              <a:gd name="connsiteY8" fmla="*/ 757059 h 875946"/>
              <a:gd name="connsiteX9" fmla="*/ 431622 w 685440"/>
              <a:gd name="connsiteY9" fmla="*/ 733425 h 875946"/>
              <a:gd name="connsiteX10" fmla="*/ 342900 w 685440"/>
              <a:gd name="connsiteY10" fmla="*/ 733425 h 875946"/>
              <a:gd name="connsiteX11" fmla="*/ 364767 w 685440"/>
              <a:gd name="connsiteY11" fmla="*/ 757059 h 875946"/>
              <a:gd name="connsiteX12" fmla="*/ 342900 w 685440"/>
              <a:gd name="connsiteY12" fmla="*/ 780692 h 875946"/>
              <a:gd name="connsiteX13" fmla="*/ 320675 w 685440"/>
              <a:gd name="connsiteY13" fmla="*/ 757059 h 875946"/>
              <a:gd name="connsiteX14" fmla="*/ 342900 w 685440"/>
              <a:gd name="connsiteY14" fmla="*/ 733425 h 875946"/>
              <a:gd name="connsiteX15" fmla="*/ 253467 w 685440"/>
              <a:gd name="connsiteY15" fmla="*/ 733425 h 875946"/>
              <a:gd name="connsiteX16" fmla="*/ 275870 w 685440"/>
              <a:gd name="connsiteY16" fmla="*/ 757059 h 875946"/>
              <a:gd name="connsiteX17" fmla="*/ 253467 w 685440"/>
              <a:gd name="connsiteY17" fmla="*/ 780692 h 875946"/>
              <a:gd name="connsiteX18" fmla="*/ 231775 w 685440"/>
              <a:gd name="connsiteY18" fmla="*/ 757059 h 875946"/>
              <a:gd name="connsiteX19" fmla="*/ 253467 w 685440"/>
              <a:gd name="connsiteY19" fmla="*/ 733425 h 875946"/>
              <a:gd name="connsiteX20" fmla="*/ 163690 w 685440"/>
              <a:gd name="connsiteY20" fmla="*/ 733425 h 875946"/>
              <a:gd name="connsiteX21" fmla="*/ 185381 w 685440"/>
              <a:gd name="connsiteY21" fmla="*/ 757059 h 875946"/>
              <a:gd name="connsiteX22" fmla="*/ 163690 w 685440"/>
              <a:gd name="connsiteY22" fmla="*/ 780692 h 875946"/>
              <a:gd name="connsiteX23" fmla="*/ 141287 w 685440"/>
              <a:gd name="connsiteY23" fmla="*/ 757059 h 875946"/>
              <a:gd name="connsiteX24" fmla="*/ 163690 w 685440"/>
              <a:gd name="connsiteY24" fmla="*/ 733425 h 875946"/>
              <a:gd name="connsiteX25" fmla="*/ 476072 w 685440"/>
              <a:gd name="connsiteY25" fmla="*/ 661987 h 875946"/>
              <a:gd name="connsiteX26" fmla="*/ 498120 w 685440"/>
              <a:gd name="connsiteY26" fmla="*/ 685439 h 875946"/>
              <a:gd name="connsiteX27" fmla="*/ 476072 w 685440"/>
              <a:gd name="connsiteY27" fmla="*/ 709251 h 875946"/>
              <a:gd name="connsiteX28" fmla="*/ 454025 w 685440"/>
              <a:gd name="connsiteY28" fmla="*/ 685439 h 875946"/>
              <a:gd name="connsiteX29" fmla="*/ 476072 w 685440"/>
              <a:gd name="connsiteY29" fmla="*/ 661987 h 875946"/>
              <a:gd name="connsiteX30" fmla="*/ 387172 w 685440"/>
              <a:gd name="connsiteY30" fmla="*/ 661987 h 875946"/>
              <a:gd name="connsiteX31" fmla="*/ 409220 w 685440"/>
              <a:gd name="connsiteY31" fmla="*/ 685439 h 875946"/>
              <a:gd name="connsiteX32" fmla="*/ 387172 w 685440"/>
              <a:gd name="connsiteY32" fmla="*/ 709251 h 875946"/>
              <a:gd name="connsiteX33" fmla="*/ 365125 w 685440"/>
              <a:gd name="connsiteY33" fmla="*/ 685439 h 875946"/>
              <a:gd name="connsiteX34" fmla="*/ 387172 w 685440"/>
              <a:gd name="connsiteY34" fmla="*/ 661987 h 875946"/>
              <a:gd name="connsiteX35" fmla="*/ 298272 w 685440"/>
              <a:gd name="connsiteY35" fmla="*/ 661987 h 875946"/>
              <a:gd name="connsiteX36" fmla="*/ 320320 w 685440"/>
              <a:gd name="connsiteY36" fmla="*/ 685439 h 875946"/>
              <a:gd name="connsiteX37" fmla="*/ 298272 w 685440"/>
              <a:gd name="connsiteY37" fmla="*/ 709251 h 875946"/>
              <a:gd name="connsiteX38" fmla="*/ 276225 w 685440"/>
              <a:gd name="connsiteY38" fmla="*/ 685439 h 875946"/>
              <a:gd name="connsiteX39" fmla="*/ 298272 w 685440"/>
              <a:gd name="connsiteY39" fmla="*/ 661987 h 875946"/>
              <a:gd name="connsiteX40" fmla="*/ 209978 w 685440"/>
              <a:gd name="connsiteY40" fmla="*/ 661987 h 875946"/>
              <a:gd name="connsiteX41" fmla="*/ 232997 w 685440"/>
              <a:gd name="connsiteY41" fmla="*/ 685439 h 875946"/>
              <a:gd name="connsiteX42" fmla="*/ 209978 w 685440"/>
              <a:gd name="connsiteY42" fmla="*/ 709251 h 875946"/>
              <a:gd name="connsiteX43" fmla="*/ 187325 w 685440"/>
              <a:gd name="connsiteY43" fmla="*/ 685439 h 875946"/>
              <a:gd name="connsiteX44" fmla="*/ 209978 w 685440"/>
              <a:gd name="connsiteY44" fmla="*/ 661987 h 875946"/>
              <a:gd name="connsiteX45" fmla="*/ 123729 w 685440"/>
              <a:gd name="connsiteY45" fmla="*/ 56704 h 875946"/>
              <a:gd name="connsiteX46" fmla="*/ 123729 w 685440"/>
              <a:gd name="connsiteY46" fmla="*/ 74705 h 875946"/>
              <a:gd name="connsiteX47" fmla="*/ 123729 w 685440"/>
              <a:gd name="connsiteY47" fmla="*/ 257237 h 875946"/>
              <a:gd name="connsiteX48" fmla="*/ 123729 w 685440"/>
              <a:gd name="connsiteY48" fmla="*/ 265518 h 875946"/>
              <a:gd name="connsiteX49" fmla="*/ 129847 w 685440"/>
              <a:gd name="connsiteY49" fmla="*/ 270918 h 875946"/>
              <a:gd name="connsiteX50" fmla="*/ 330664 w 685440"/>
              <a:gd name="connsiteY50" fmla="*/ 451650 h 875946"/>
              <a:gd name="connsiteX51" fmla="*/ 336422 w 685440"/>
              <a:gd name="connsiteY51" fmla="*/ 456690 h 875946"/>
              <a:gd name="connsiteX52" fmla="*/ 330664 w 685440"/>
              <a:gd name="connsiteY52" fmla="*/ 461371 h 875946"/>
              <a:gd name="connsiteX53" fmla="*/ 129847 w 685440"/>
              <a:gd name="connsiteY53" fmla="*/ 625182 h 875946"/>
              <a:gd name="connsiteX54" fmla="*/ 123729 w 685440"/>
              <a:gd name="connsiteY54" fmla="*/ 629862 h 875946"/>
              <a:gd name="connsiteX55" fmla="*/ 123729 w 685440"/>
              <a:gd name="connsiteY55" fmla="*/ 637422 h 875946"/>
              <a:gd name="connsiteX56" fmla="*/ 123729 w 685440"/>
              <a:gd name="connsiteY56" fmla="*/ 803034 h 875946"/>
              <a:gd name="connsiteX57" fmla="*/ 123729 w 685440"/>
              <a:gd name="connsiteY57" fmla="*/ 819595 h 875946"/>
              <a:gd name="connsiteX58" fmla="*/ 142443 w 685440"/>
              <a:gd name="connsiteY58" fmla="*/ 819595 h 875946"/>
              <a:gd name="connsiteX59" fmla="*/ 542997 w 685440"/>
              <a:gd name="connsiteY59" fmla="*/ 819595 h 875946"/>
              <a:gd name="connsiteX60" fmla="*/ 561351 w 685440"/>
              <a:gd name="connsiteY60" fmla="*/ 819595 h 875946"/>
              <a:gd name="connsiteX61" fmla="*/ 561351 w 685440"/>
              <a:gd name="connsiteY61" fmla="*/ 803034 h 875946"/>
              <a:gd name="connsiteX62" fmla="*/ 561351 w 685440"/>
              <a:gd name="connsiteY62" fmla="*/ 638142 h 875946"/>
              <a:gd name="connsiteX63" fmla="*/ 561351 w 685440"/>
              <a:gd name="connsiteY63" fmla="*/ 630942 h 875946"/>
              <a:gd name="connsiteX64" fmla="*/ 555233 w 685440"/>
              <a:gd name="connsiteY64" fmla="*/ 625902 h 875946"/>
              <a:gd name="connsiteX65" fmla="*/ 355136 w 685440"/>
              <a:gd name="connsiteY65" fmla="*/ 461371 h 875946"/>
              <a:gd name="connsiteX66" fmla="*/ 349018 w 685440"/>
              <a:gd name="connsiteY66" fmla="*/ 456690 h 875946"/>
              <a:gd name="connsiteX67" fmla="*/ 355136 w 685440"/>
              <a:gd name="connsiteY67" fmla="*/ 451650 h 875946"/>
              <a:gd name="connsiteX68" fmla="*/ 555233 w 685440"/>
              <a:gd name="connsiteY68" fmla="*/ 269838 h 875946"/>
              <a:gd name="connsiteX69" fmla="*/ 561351 w 685440"/>
              <a:gd name="connsiteY69" fmla="*/ 264438 h 875946"/>
              <a:gd name="connsiteX70" fmla="*/ 561351 w 685440"/>
              <a:gd name="connsiteY70" fmla="*/ 256517 h 875946"/>
              <a:gd name="connsiteX71" fmla="*/ 561351 w 685440"/>
              <a:gd name="connsiteY71" fmla="*/ 74705 h 875946"/>
              <a:gd name="connsiteX72" fmla="*/ 561351 w 685440"/>
              <a:gd name="connsiteY72" fmla="*/ 56704 h 875946"/>
              <a:gd name="connsiteX73" fmla="*/ 542997 w 685440"/>
              <a:gd name="connsiteY73" fmla="*/ 56704 h 875946"/>
              <a:gd name="connsiteX74" fmla="*/ 142443 w 685440"/>
              <a:gd name="connsiteY74" fmla="*/ 56704 h 875946"/>
              <a:gd name="connsiteX75" fmla="*/ 17990 w 685440"/>
              <a:gd name="connsiteY75" fmla="*/ 0 h 875946"/>
              <a:gd name="connsiteX76" fmla="*/ 667090 w 685440"/>
              <a:gd name="connsiteY76" fmla="*/ 0 h 875946"/>
              <a:gd name="connsiteX77" fmla="*/ 685440 w 685440"/>
              <a:gd name="connsiteY77" fmla="*/ 18079 h 875946"/>
              <a:gd name="connsiteX78" fmla="*/ 667090 w 685440"/>
              <a:gd name="connsiteY78" fmla="*/ 36157 h 875946"/>
              <a:gd name="connsiteX79" fmla="*/ 628290 w 685440"/>
              <a:gd name="connsiteY79" fmla="*/ 36157 h 875946"/>
              <a:gd name="connsiteX80" fmla="*/ 628290 w 685440"/>
              <a:gd name="connsiteY80" fmla="*/ 839787 h 875946"/>
              <a:gd name="connsiteX81" fmla="*/ 667090 w 685440"/>
              <a:gd name="connsiteY81" fmla="*/ 839787 h 875946"/>
              <a:gd name="connsiteX82" fmla="*/ 685440 w 685440"/>
              <a:gd name="connsiteY82" fmla="*/ 857867 h 875946"/>
              <a:gd name="connsiteX83" fmla="*/ 667090 w 685440"/>
              <a:gd name="connsiteY83" fmla="*/ 875946 h 875946"/>
              <a:gd name="connsiteX84" fmla="*/ 17990 w 685440"/>
              <a:gd name="connsiteY84" fmla="*/ 875946 h 875946"/>
              <a:gd name="connsiteX85" fmla="*/ 0 w 685440"/>
              <a:gd name="connsiteY85" fmla="*/ 857867 h 875946"/>
              <a:gd name="connsiteX86" fmla="*/ 17990 w 685440"/>
              <a:gd name="connsiteY86" fmla="*/ 839787 h 875946"/>
              <a:gd name="connsiteX87" fmla="*/ 57150 w 685440"/>
              <a:gd name="connsiteY87" fmla="*/ 839787 h 875946"/>
              <a:gd name="connsiteX88" fmla="*/ 57150 w 685440"/>
              <a:gd name="connsiteY88" fmla="*/ 36157 h 875946"/>
              <a:gd name="connsiteX89" fmla="*/ 17990 w 685440"/>
              <a:gd name="connsiteY89" fmla="*/ 36157 h 875946"/>
              <a:gd name="connsiteX90" fmla="*/ 0 w 685440"/>
              <a:gd name="connsiteY90" fmla="*/ 18079 h 875946"/>
              <a:gd name="connsiteX91" fmla="*/ 17990 w 685440"/>
              <a:gd name="connsiteY91" fmla="*/ 0 h 875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85440" h="875946">
                <a:moveTo>
                  <a:pt x="520522" y="733425"/>
                </a:moveTo>
                <a:cubicBezTo>
                  <a:pt x="532968" y="733425"/>
                  <a:pt x="542570" y="743810"/>
                  <a:pt x="542570" y="757059"/>
                </a:cubicBezTo>
                <a:cubicBezTo>
                  <a:pt x="542570" y="769950"/>
                  <a:pt x="532968" y="780692"/>
                  <a:pt x="520522" y="780692"/>
                </a:cubicBezTo>
                <a:cubicBezTo>
                  <a:pt x="508432" y="780692"/>
                  <a:pt x="498475" y="769950"/>
                  <a:pt x="498475" y="757059"/>
                </a:cubicBezTo>
                <a:cubicBezTo>
                  <a:pt x="498475" y="743810"/>
                  <a:pt x="508432" y="733425"/>
                  <a:pt x="520522" y="733425"/>
                </a:cubicBezTo>
                <a:close/>
                <a:moveTo>
                  <a:pt x="431622" y="733425"/>
                </a:moveTo>
                <a:cubicBezTo>
                  <a:pt x="443713" y="733425"/>
                  <a:pt x="453670" y="743810"/>
                  <a:pt x="453670" y="757059"/>
                </a:cubicBezTo>
                <a:cubicBezTo>
                  <a:pt x="453670" y="769950"/>
                  <a:pt x="443713" y="780692"/>
                  <a:pt x="431622" y="780692"/>
                </a:cubicBezTo>
                <a:cubicBezTo>
                  <a:pt x="419532" y="780692"/>
                  <a:pt x="409575" y="769950"/>
                  <a:pt x="409575" y="757059"/>
                </a:cubicBezTo>
                <a:cubicBezTo>
                  <a:pt x="409575" y="743810"/>
                  <a:pt x="419532" y="733425"/>
                  <a:pt x="431622" y="733425"/>
                </a:cubicBezTo>
                <a:close/>
                <a:moveTo>
                  <a:pt x="342900" y="733425"/>
                </a:moveTo>
                <a:cubicBezTo>
                  <a:pt x="355088" y="733425"/>
                  <a:pt x="364767" y="743810"/>
                  <a:pt x="364767" y="757059"/>
                </a:cubicBezTo>
                <a:cubicBezTo>
                  <a:pt x="364767" y="769950"/>
                  <a:pt x="355088" y="780692"/>
                  <a:pt x="342900" y="780692"/>
                </a:cubicBezTo>
                <a:cubicBezTo>
                  <a:pt x="330712" y="780692"/>
                  <a:pt x="320675" y="769950"/>
                  <a:pt x="320675" y="757059"/>
                </a:cubicBezTo>
                <a:cubicBezTo>
                  <a:pt x="320675" y="743810"/>
                  <a:pt x="330712" y="733425"/>
                  <a:pt x="342900" y="733425"/>
                </a:cubicBezTo>
                <a:close/>
                <a:moveTo>
                  <a:pt x="253467" y="733425"/>
                </a:moveTo>
                <a:cubicBezTo>
                  <a:pt x="265913" y="733425"/>
                  <a:pt x="275870" y="743810"/>
                  <a:pt x="275870" y="757059"/>
                </a:cubicBezTo>
                <a:cubicBezTo>
                  <a:pt x="275870" y="769950"/>
                  <a:pt x="265913" y="780692"/>
                  <a:pt x="253467" y="780692"/>
                </a:cubicBezTo>
                <a:cubicBezTo>
                  <a:pt x="241376" y="780692"/>
                  <a:pt x="231775" y="769950"/>
                  <a:pt x="231775" y="757059"/>
                </a:cubicBezTo>
                <a:cubicBezTo>
                  <a:pt x="231775" y="743810"/>
                  <a:pt x="241376" y="733425"/>
                  <a:pt x="253467" y="733425"/>
                </a:cubicBezTo>
                <a:close/>
                <a:moveTo>
                  <a:pt x="163690" y="733425"/>
                </a:moveTo>
                <a:cubicBezTo>
                  <a:pt x="175424" y="733425"/>
                  <a:pt x="185381" y="743810"/>
                  <a:pt x="185381" y="757059"/>
                </a:cubicBezTo>
                <a:cubicBezTo>
                  <a:pt x="185381" y="769950"/>
                  <a:pt x="175424" y="780692"/>
                  <a:pt x="163690" y="780692"/>
                </a:cubicBezTo>
                <a:cubicBezTo>
                  <a:pt x="151244" y="780692"/>
                  <a:pt x="141287" y="769950"/>
                  <a:pt x="141287" y="757059"/>
                </a:cubicBezTo>
                <a:cubicBezTo>
                  <a:pt x="141287" y="743810"/>
                  <a:pt x="151244" y="733425"/>
                  <a:pt x="163690" y="733425"/>
                </a:cubicBezTo>
                <a:close/>
                <a:moveTo>
                  <a:pt x="476072" y="661987"/>
                </a:moveTo>
                <a:cubicBezTo>
                  <a:pt x="488163" y="661987"/>
                  <a:pt x="498120" y="672811"/>
                  <a:pt x="498120" y="685439"/>
                </a:cubicBezTo>
                <a:cubicBezTo>
                  <a:pt x="498120" y="698788"/>
                  <a:pt x="488163" y="709251"/>
                  <a:pt x="476072" y="709251"/>
                </a:cubicBezTo>
                <a:cubicBezTo>
                  <a:pt x="463982" y="709251"/>
                  <a:pt x="454025" y="698788"/>
                  <a:pt x="454025" y="685439"/>
                </a:cubicBezTo>
                <a:cubicBezTo>
                  <a:pt x="454025" y="672811"/>
                  <a:pt x="463982" y="661987"/>
                  <a:pt x="476072" y="661987"/>
                </a:cubicBezTo>
                <a:close/>
                <a:moveTo>
                  <a:pt x="387172" y="661987"/>
                </a:moveTo>
                <a:cubicBezTo>
                  <a:pt x="399263" y="661987"/>
                  <a:pt x="409220" y="672811"/>
                  <a:pt x="409220" y="685439"/>
                </a:cubicBezTo>
                <a:cubicBezTo>
                  <a:pt x="409220" y="698788"/>
                  <a:pt x="399263" y="709251"/>
                  <a:pt x="387172" y="709251"/>
                </a:cubicBezTo>
                <a:cubicBezTo>
                  <a:pt x="375082" y="709251"/>
                  <a:pt x="365125" y="698788"/>
                  <a:pt x="365125" y="685439"/>
                </a:cubicBezTo>
                <a:cubicBezTo>
                  <a:pt x="365125" y="672811"/>
                  <a:pt x="375082" y="661987"/>
                  <a:pt x="387172" y="661987"/>
                </a:cubicBezTo>
                <a:close/>
                <a:moveTo>
                  <a:pt x="298272" y="661987"/>
                </a:moveTo>
                <a:cubicBezTo>
                  <a:pt x="310363" y="661987"/>
                  <a:pt x="320320" y="672811"/>
                  <a:pt x="320320" y="685439"/>
                </a:cubicBezTo>
                <a:cubicBezTo>
                  <a:pt x="320320" y="698788"/>
                  <a:pt x="310363" y="709251"/>
                  <a:pt x="298272" y="709251"/>
                </a:cubicBezTo>
                <a:cubicBezTo>
                  <a:pt x="285826" y="709251"/>
                  <a:pt x="276225" y="698788"/>
                  <a:pt x="276225" y="685439"/>
                </a:cubicBezTo>
                <a:cubicBezTo>
                  <a:pt x="276225" y="672811"/>
                  <a:pt x="285826" y="661987"/>
                  <a:pt x="298272" y="661987"/>
                </a:cubicBezTo>
                <a:close/>
                <a:moveTo>
                  <a:pt x="209978" y="661987"/>
                </a:moveTo>
                <a:cubicBezTo>
                  <a:pt x="222401" y="661987"/>
                  <a:pt x="232997" y="672811"/>
                  <a:pt x="232997" y="685439"/>
                </a:cubicBezTo>
                <a:cubicBezTo>
                  <a:pt x="232997" y="698788"/>
                  <a:pt x="222401" y="709251"/>
                  <a:pt x="209978" y="709251"/>
                </a:cubicBezTo>
                <a:cubicBezTo>
                  <a:pt x="197556" y="709251"/>
                  <a:pt x="187325" y="698788"/>
                  <a:pt x="187325" y="685439"/>
                </a:cubicBezTo>
                <a:cubicBezTo>
                  <a:pt x="187325" y="672811"/>
                  <a:pt x="197556" y="661987"/>
                  <a:pt x="209978" y="661987"/>
                </a:cubicBezTo>
                <a:close/>
                <a:moveTo>
                  <a:pt x="123729" y="56704"/>
                </a:moveTo>
                <a:lnTo>
                  <a:pt x="123729" y="74705"/>
                </a:lnTo>
                <a:lnTo>
                  <a:pt x="123729" y="257237"/>
                </a:lnTo>
                <a:lnTo>
                  <a:pt x="123729" y="265518"/>
                </a:lnTo>
                <a:lnTo>
                  <a:pt x="129847" y="270918"/>
                </a:lnTo>
                <a:lnTo>
                  <a:pt x="330664" y="451650"/>
                </a:lnTo>
                <a:lnTo>
                  <a:pt x="336422" y="456690"/>
                </a:lnTo>
                <a:lnTo>
                  <a:pt x="330664" y="461371"/>
                </a:lnTo>
                <a:lnTo>
                  <a:pt x="129847" y="625182"/>
                </a:lnTo>
                <a:lnTo>
                  <a:pt x="123729" y="629862"/>
                </a:lnTo>
                <a:lnTo>
                  <a:pt x="123729" y="637422"/>
                </a:lnTo>
                <a:lnTo>
                  <a:pt x="123729" y="803034"/>
                </a:lnTo>
                <a:lnTo>
                  <a:pt x="123729" y="819595"/>
                </a:lnTo>
                <a:lnTo>
                  <a:pt x="142443" y="819595"/>
                </a:lnTo>
                <a:lnTo>
                  <a:pt x="542997" y="819595"/>
                </a:lnTo>
                <a:lnTo>
                  <a:pt x="561351" y="819595"/>
                </a:lnTo>
                <a:lnTo>
                  <a:pt x="561351" y="803034"/>
                </a:lnTo>
                <a:lnTo>
                  <a:pt x="561351" y="638142"/>
                </a:lnTo>
                <a:lnTo>
                  <a:pt x="561351" y="630942"/>
                </a:lnTo>
                <a:lnTo>
                  <a:pt x="555233" y="625902"/>
                </a:lnTo>
                <a:lnTo>
                  <a:pt x="355136" y="461371"/>
                </a:lnTo>
                <a:lnTo>
                  <a:pt x="349018" y="456690"/>
                </a:lnTo>
                <a:lnTo>
                  <a:pt x="355136" y="451650"/>
                </a:lnTo>
                <a:lnTo>
                  <a:pt x="555233" y="269838"/>
                </a:lnTo>
                <a:lnTo>
                  <a:pt x="561351" y="264438"/>
                </a:lnTo>
                <a:lnTo>
                  <a:pt x="561351" y="256517"/>
                </a:lnTo>
                <a:lnTo>
                  <a:pt x="561351" y="74705"/>
                </a:lnTo>
                <a:lnTo>
                  <a:pt x="561351" y="56704"/>
                </a:lnTo>
                <a:lnTo>
                  <a:pt x="542997" y="56704"/>
                </a:lnTo>
                <a:lnTo>
                  <a:pt x="142443" y="56704"/>
                </a:lnTo>
                <a:close/>
                <a:moveTo>
                  <a:pt x="17990" y="0"/>
                </a:moveTo>
                <a:lnTo>
                  <a:pt x="667090" y="0"/>
                </a:lnTo>
                <a:cubicBezTo>
                  <a:pt x="677165" y="0"/>
                  <a:pt x="685440" y="8153"/>
                  <a:pt x="685440" y="18079"/>
                </a:cubicBezTo>
                <a:cubicBezTo>
                  <a:pt x="685440" y="28004"/>
                  <a:pt x="677165" y="36157"/>
                  <a:pt x="667090" y="36157"/>
                </a:cubicBezTo>
                <a:lnTo>
                  <a:pt x="628290" y="36157"/>
                </a:lnTo>
                <a:lnTo>
                  <a:pt x="628290" y="839787"/>
                </a:lnTo>
                <a:lnTo>
                  <a:pt x="667090" y="839787"/>
                </a:lnTo>
                <a:cubicBezTo>
                  <a:pt x="677165" y="839787"/>
                  <a:pt x="685440" y="847941"/>
                  <a:pt x="685440" y="857867"/>
                </a:cubicBezTo>
                <a:cubicBezTo>
                  <a:pt x="685440" y="867792"/>
                  <a:pt x="677165" y="875946"/>
                  <a:pt x="667090" y="875946"/>
                </a:cubicBezTo>
                <a:lnTo>
                  <a:pt x="17990" y="875946"/>
                </a:lnTo>
                <a:cubicBezTo>
                  <a:pt x="7916" y="875946"/>
                  <a:pt x="0" y="867792"/>
                  <a:pt x="0" y="857867"/>
                </a:cubicBezTo>
                <a:cubicBezTo>
                  <a:pt x="0" y="847941"/>
                  <a:pt x="7916" y="839787"/>
                  <a:pt x="17990" y="839787"/>
                </a:cubicBezTo>
                <a:lnTo>
                  <a:pt x="57150" y="839787"/>
                </a:lnTo>
                <a:lnTo>
                  <a:pt x="57150" y="36157"/>
                </a:lnTo>
                <a:lnTo>
                  <a:pt x="17990" y="36157"/>
                </a:lnTo>
                <a:cubicBezTo>
                  <a:pt x="7916" y="36157"/>
                  <a:pt x="0" y="28004"/>
                  <a:pt x="0" y="18079"/>
                </a:cubicBezTo>
                <a:cubicBezTo>
                  <a:pt x="0" y="8153"/>
                  <a:pt x="7916" y="0"/>
                  <a:pt x="1799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9" name="Freeform 38">
            <a:extLst>
              <a:ext uri="{FF2B5EF4-FFF2-40B4-BE49-F238E27FC236}">
                <a16:creationId xmlns:a16="http://schemas.microsoft.com/office/drawing/2014/main" id="{0A7565AF-F57C-F447-A458-65D0F19374CF}"/>
              </a:ext>
            </a:extLst>
          </p:cNvPr>
          <p:cNvSpPr>
            <a:spLocks noChangeArrowheads="1"/>
          </p:cNvSpPr>
          <p:nvPr/>
        </p:nvSpPr>
        <p:spPr bwMode="auto">
          <a:xfrm>
            <a:off x="20075199" y="7012181"/>
            <a:ext cx="1475851" cy="1539985"/>
          </a:xfrm>
          <a:custGeom>
            <a:avLst/>
            <a:gdLst>
              <a:gd name="connsiteX0" fmla="*/ 401457 w 851151"/>
              <a:gd name="connsiteY0" fmla="*/ 380498 h 888138"/>
              <a:gd name="connsiteX1" fmla="*/ 441185 w 851151"/>
              <a:gd name="connsiteY1" fmla="*/ 388083 h 888138"/>
              <a:gd name="connsiteX2" fmla="*/ 374369 w 851151"/>
              <a:gd name="connsiteY2" fmla="*/ 462121 h 888138"/>
              <a:gd name="connsiteX3" fmla="*/ 376898 w 851151"/>
              <a:gd name="connsiteY3" fmla="*/ 513767 h 888138"/>
              <a:gd name="connsiteX4" fmla="*/ 428544 w 851151"/>
              <a:gd name="connsiteY4" fmla="*/ 511239 h 888138"/>
              <a:gd name="connsiteX5" fmla="*/ 495721 w 851151"/>
              <a:gd name="connsiteY5" fmla="*/ 437201 h 888138"/>
              <a:gd name="connsiteX6" fmla="*/ 507639 w 851151"/>
              <a:gd name="connsiteY6" fmla="*/ 486680 h 888138"/>
              <a:gd name="connsiteX7" fmla="*/ 401457 w 851151"/>
              <a:gd name="connsiteY7" fmla="*/ 592862 h 888138"/>
              <a:gd name="connsiteX8" fmla="*/ 295275 w 851151"/>
              <a:gd name="connsiteY8" fmla="*/ 486680 h 888138"/>
              <a:gd name="connsiteX9" fmla="*/ 401457 w 851151"/>
              <a:gd name="connsiteY9" fmla="*/ 380498 h 888138"/>
              <a:gd name="connsiteX10" fmla="*/ 402251 w 851151"/>
              <a:gd name="connsiteY10" fmla="*/ 213810 h 888138"/>
              <a:gd name="connsiteX11" fmla="*/ 554686 w 851151"/>
              <a:gd name="connsiteY11" fmla="*/ 260552 h 888138"/>
              <a:gd name="connsiteX12" fmla="*/ 556127 w 851151"/>
              <a:gd name="connsiteY12" fmla="*/ 261631 h 888138"/>
              <a:gd name="connsiteX13" fmla="*/ 507117 w 851151"/>
              <a:gd name="connsiteY13" fmla="*/ 315923 h 888138"/>
              <a:gd name="connsiteX14" fmla="*/ 402251 w 851151"/>
              <a:gd name="connsiteY14" fmla="*/ 286080 h 888138"/>
              <a:gd name="connsiteX15" fmla="*/ 260987 w 851151"/>
              <a:gd name="connsiteY15" fmla="*/ 344328 h 888138"/>
              <a:gd name="connsiteX16" fmla="*/ 202608 w 851151"/>
              <a:gd name="connsiteY16" fmla="*/ 485273 h 888138"/>
              <a:gd name="connsiteX17" fmla="*/ 260987 w 851151"/>
              <a:gd name="connsiteY17" fmla="*/ 625858 h 888138"/>
              <a:gd name="connsiteX18" fmla="*/ 402251 w 851151"/>
              <a:gd name="connsiteY18" fmla="*/ 684465 h 888138"/>
              <a:gd name="connsiteX19" fmla="*/ 543514 w 851151"/>
              <a:gd name="connsiteY19" fmla="*/ 625858 h 888138"/>
              <a:gd name="connsiteX20" fmla="*/ 601893 w 851151"/>
              <a:gd name="connsiteY20" fmla="*/ 485273 h 888138"/>
              <a:gd name="connsiteX21" fmla="*/ 561172 w 851151"/>
              <a:gd name="connsiteY21" fmla="*/ 364822 h 888138"/>
              <a:gd name="connsiteX22" fmla="*/ 610542 w 851151"/>
              <a:gd name="connsiteY22" fmla="*/ 310890 h 888138"/>
              <a:gd name="connsiteX23" fmla="*/ 611623 w 851151"/>
              <a:gd name="connsiteY23" fmla="*/ 312328 h 888138"/>
              <a:gd name="connsiteX24" fmla="*/ 674327 w 851151"/>
              <a:gd name="connsiteY24" fmla="*/ 485273 h 888138"/>
              <a:gd name="connsiteX25" fmla="*/ 594686 w 851151"/>
              <a:gd name="connsiteY25" fmla="*/ 676914 h 888138"/>
              <a:gd name="connsiteX26" fmla="*/ 402251 w 851151"/>
              <a:gd name="connsiteY26" fmla="*/ 756376 h 888138"/>
              <a:gd name="connsiteX27" fmla="*/ 209815 w 851151"/>
              <a:gd name="connsiteY27" fmla="*/ 676914 h 888138"/>
              <a:gd name="connsiteX28" fmla="*/ 130175 w 851151"/>
              <a:gd name="connsiteY28" fmla="*/ 485273 h 888138"/>
              <a:gd name="connsiteX29" fmla="*/ 209815 w 851151"/>
              <a:gd name="connsiteY29" fmla="*/ 293271 h 888138"/>
              <a:gd name="connsiteX30" fmla="*/ 402251 w 851151"/>
              <a:gd name="connsiteY30" fmla="*/ 213810 h 888138"/>
              <a:gd name="connsiteX31" fmla="*/ 402251 w 851151"/>
              <a:gd name="connsiteY31" fmla="*/ 83635 h 888138"/>
              <a:gd name="connsiteX32" fmla="*/ 643170 w 851151"/>
              <a:gd name="connsiteY32" fmla="*/ 163906 h 888138"/>
              <a:gd name="connsiteX33" fmla="*/ 644610 w 851151"/>
              <a:gd name="connsiteY33" fmla="*/ 164985 h 888138"/>
              <a:gd name="connsiteX34" fmla="*/ 594914 w 851151"/>
              <a:gd name="connsiteY34" fmla="*/ 219339 h 888138"/>
              <a:gd name="connsiteX35" fmla="*/ 402251 w 851151"/>
              <a:gd name="connsiteY35" fmla="*/ 157066 h 888138"/>
              <a:gd name="connsiteX36" fmla="*/ 169615 w 851151"/>
              <a:gd name="connsiteY36" fmla="*/ 253535 h 888138"/>
              <a:gd name="connsiteX37" fmla="*/ 73104 w 851151"/>
              <a:gd name="connsiteY37" fmla="*/ 486067 h 888138"/>
              <a:gd name="connsiteX38" fmla="*/ 169615 w 851151"/>
              <a:gd name="connsiteY38" fmla="*/ 718599 h 888138"/>
              <a:gd name="connsiteX39" fmla="*/ 402251 w 851151"/>
              <a:gd name="connsiteY39" fmla="*/ 815067 h 888138"/>
              <a:gd name="connsiteX40" fmla="*/ 635247 w 851151"/>
              <a:gd name="connsiteY40" fmla="*/ 718599 h 888138"/>
              <a:gd name="connsiteX41" fmla="*/ 731398 w 851151"/>
              <a:gd name="connsiteY41" fmla="*/ 486067 h 888138"/>
              <a:gd name="connsiteX42" fmla="*/ 649292 w 851151"/>
              <a:gd name="connsiteY42" fmla="*/ 268293 h 888138"/>
              <a:gd name="connsiteX43" fmla="*/ 698628 w 851151"/>
              <a:gd name="connsiteY43" fmla="*/ 213940 h 888138"/>
              <a:gd name="connsiteX44" fmla="*/ 699708 w 851151"/>
              <a:gd name="connsiteY44" fmla="*/ 215379 h 888138"/>
              <a:gd name="connsiteX45" fmla="*/ 804502 w 851151"/>
              <a:gd name="connsiteY45" fmla="*/ 486067 h 888138"/>
              <a:gd name="connsiteX46" fmla="*/ 686744 w 851151"/>
              <a:gd name="connsiteY46" fmla="*/ 770432 h 888138"/>
              <a:gd name="connsiteX47" fmla="*/ 402251 w 851151"/>
              <a:gd name="connsiteY47" fmla="*/ 888138 h 888138"/>
              <a:gd name="connsiteX48" fmla="*/ 117758 w 851151"/>
              <a:gd name="connsiteY48" fmla="*/ 770432 h 888138"/>
              <a:gd name="connsiteX49" fmla="*/ 0 w 851151"/>
              <a:gd name="connsiteY49" fmla="*/ 486067 h 888138"/>
              <a:gd name="connsiteX50" fmla="*/ 117758 w 851151"/>
              <a:gd name="connsiteY50" fmla="*/ 201701 h 888138"/>
              <a:gd name="connsiteX51" fmla="*/ 402251 w 851151"/>
              <a:gd name="connsiteY51" fmla="*/ 83635 h 888138"/>
              <a:gd name="connsiteX52" fmla="*/ 750799 w 851151"/>
              <a:gd name="connsiteY52" fmla="*/ 22 h 888138"/>
              <a:gd name="connsiteX53" fmla="*/ 764016 w 851151"/>
              <a:gd name="connsiteY53" fmla="*/ 4741 h 888138"/>
              <a:gd name="connsiteX54" fmla="*/ 769770 w 851151"/>
              <a:gd name="connsiteY54" fmla="*/ 16246 h 888138"/>
              <a:gd name="connsiteX55" fmla="*/ 778761 w 851151"/>
              <a:gd name="connsiteY55" fmla="*/ 69095 h 888138"/>
              <a:gd name="connsiteX56" fmla="*/ 834505 w 851151"/>
              <a:gd name="connsiteY56" fmla="*/ 73769 h 888138"/>
              <a:gd name="connsiteX57" fmla="*/ 851049 w 851151"/>
              <a:gd name="connsiteY57" fmla="*/ 93542 h 888138"/>
              <a:gd name="connsiteX58" fmla="*/ 845654 w 851151"/>
              <a:gd name="connsiteY58" fmla="*/ 105047 h 888138"/>
              <a:gd name="connsiteX59" fmla="*/ 760420 w 851151"/>
              <a:gd name="connsiteY59" fmla="*/ 198881 h 888138"/>
              <a:gd name="connsiteX60" fmla="*/ 734885 w 851151"/>
              <a:gd name="connsiteY60" fmla="*/ 199960 h 888138"/>
              <a:gd name="connsiteX61" fmla="*/ 733806 w 851151"/>
              <a:gd name="connsiteY61" fmla="*/ 199241 h 888138"/>
              <a:gd name="connsiteX62" fmla="*/ 707553 w 851151"/>
              <a:gd name="connsiteY62" fmla="*/ 175513 h 888138"/>
              <a:gd name="connsiteX63" fmla="*/ 415166 w 851151"/>
              <a:gd name="connsiteY63" fmla="*/ 497641 h 888138"/>
              <a:gd name="connsiteX64" fmla="*/ 389272 w 851151"/>
              <a:gd name="connsiteY64" fmla="*/ 498720 h 888138"/>
              <a:gd name="connsiteX65" fmla="*/ 387833 w 851151"/>
              <a:gd name="connsiteY65" fmla="*/ 472835 h 888138"/>
              <a:gd name="connsiteX66" fmla="*/ 680580 w 851151"/>
              <a:gd name="connsiteY66" fmla="*/ 151065 h 888138"/>
              <a:gd name="connsiteX67" fmla="*/ 653607 w 851151"/>
              <a:gd name="connsiteY67" fmla="*/ 126258 h 888138"/>
              <a:gd name="connsiteX68" fmla="*/ 653247 w 851151"/>
              <a:gd name="connsiteY68" fmla="*/ 126258 h 888138"/>
              <a:gd name="connsiteX69" fmla="*/ 652528 w 851151"/>
              <a:gd name="connsiteY69" fmla="*/ 100733 h 888138"/>
              <a:gd name="connsiteX70" fmla="*/ 652887 w 851151"/>
              <a:gd name="connsiteY70" fmla="*/ 99654 h 888138"/>
              <a:gd name="connsiteX71" fmla="*/ 738482 w 851151"/>
              <a:gd name="connsiteY71" fmla="*/ 5820 h 888138"/>
              <a:gd name="connsiteX72" fmla="*/ 738122 w 851151"/>
              <a:gd name="connsiteY72" fmla="*/ 5820 h 888138"/>
              <a:gd name="connsiteX73" fmla="*/ 750799 w 851151"/>
              <a:gd name="connsiteY73" fmla="*/ 22 h 88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851151" h="888138">
                <a:moveTo>
                  <a:pt x="401457" y="380498"/>
                </a:moveTo>
                <a:cubicBezTo>
                  <a:pt x="415543" y="380498"/>
                  <a:pt x="428906" y="383026"/>
                  <a:pt x="441185" y="388083"/>
                </a:cubicBezTo>
                <a:lnTo>
                  <a:pt x="374369" y="462121"/>
                </a:lnTo>
                <a:cubicBezTo>
                  <a:pt x="360645" y="476929"/>
                  <a:pt x="361729" y="500043"/>
                  <a:pt x="376898" y="513767"/>
                </a:cubicBezTo>
                <a:cubicBezTo>
                  <a:pt x="391706" y="527130"/>
                  <a:pt x="415181" y="526047"/>
                  <a:pt x="428544" y="511239"/>
                </a:cubicBezTo>
                <a:lnTo>
                  <a:pt x="495721" y="437201"/>
                </a:lnTo>
                <a:cubicBezTo>
                  <a:pt x="503305" y="452009"/>
                  <a:pt x="507639" y="468983"/>
                  <a:pt x="507639" y="486680"/>
                </a:cubicBezTo>
                <a:cubicBezTo>
                  <a:pt x="507639" y="545189"/>
                  <a:pt x="459966" y="592862"/>
                  <a:pt x="401457" y="592862"/>
                </a:cubicBezTo>
                <a:cubicBezTo>
                  <a:pt x="342948" y="592862"/>
                  <a:pt x="295275" y="545189"/>
                  <a:pt x="295275" y="486680"/>
                </a:cubicBezTo>
                <a:cubicBezTo>
                  <a:pt x="295275" y="428172"/>
                  <a:pt x="342948" y="380498"/>
                  <a:pt x="401457" y="380498"/>
                </a:cubicBezTo>
                <a:close/>
                <a:moveTo>
                  <a:pt x="402251" y="213810"/>
                </a:moveTo>
                <a:cubicBezTo>
                  <a:pt x="456666" y="213810"/>
                  <a:pt x="509640" y="229990"/>
                  <a:pt x="554686" y="260552"/>
                </a:cubicBezTo>
                <a:lnTo>
                  <a:pt x="556127" y="261631"/>
                </a:lnTo>
                <a:lnTo>
                  <a:pt x="507117" y="315923"/>
                </a:lnTo>
                <a:cubicBezTo>
                  <a:pt x="475766" y="296148"/>
                  <a:pt x="439369" y="286080"/>
                  <a:pt x="402251" y="286080"/>
                </a:cubicBezTo>
                <a:cubicBezTo>
                  <a:pt x="348917" y="286080"/>
                  <a:pt x="298826" y="306934"/>
                  <a:pt x="260987" y="344328"/>
                </a:cubicBezTo>
                <a:cubicBezTo>
                  <a:pt x="223509" y="381721"/>
                  <a:pt x="202608" y="432059"/>
                  <a:pt x="202608" y="485273"/>
                </a:cubicBezTo>
                <a:cubicBezTo>
                  <a:pt x="202608" y="538127"/>
                  <a:pt x="223509" y="588464"/>
                  <a:pt x="260987" y="625858"/>
                </a:cubicBezTo>
                <a:cubicBezTo>
                  <a:pt x="298826" y="663611"/>
                  <a:pt x="348917" y="684465"/>
                  <a:pt x="402251" y="684465"/>
                </a:cubicBezTo>
                <a:cubicBezTo>
                  <a:pt x="455225" y="684465"/>
                  <a:pt x="506036" y="663611"/>
                  <a:pt x="543514" y="625858"/>
                </a:cubicBezTo>
                <a:cubicBezTo>
                  <a:pt x="580992" y="588464"/>
                  <a:pt x="601893" y="538127"/>
                  <a:pt x="601893" y="485273"/>
                </a:cubicBezTo>
                <a:cubicBezTo>
                  <a:pt x="601893" y="441407"/>
                  <a:pt x="587479" y="399340"/>
                  <a:pt x="561172" y="364822"/>
                </a:cubicBezTo>
                <a:lnTo>
                  <a:pt x="610542" y="310890"/>
                </a:lnTo>
                <a:lnTo>
                  <a:pt x="611623" y="312328"/>
                </a:lnTo>
                <a:cubicBezTo>
                  <a:pt x="652345" y="361227"/>
                  <a:pt x="674327" y="421632"/>
                  <a:pt x="674327" y="485273"/>
                </a:cubicBezTo>
                <a:cubicBezTo>
                  <a:pt x="674327" y="557183"/>
                  <a:pt x="645498" y="625858"/>
                  <a:pt x="594686" y="676914"/>
                </a:cubicBezTo>
                <a:cubicBezTo>
                  <a:pt x="543514" y="727971"/>
                  <a:pt x="474684" y="756376"/>
                  <a:pt x="402251" y="756376"/>
                </a:cubicBezTo>
                <a:cubicBezTo>
                  <a:pt x="329817" y="756376"/>
                  <a:pt x="260987" y="727971"/>
                  <a:pt x="209815" y="676914"/>
                </a:cubicBezTo>
                <a:cubicBezTo>
                  <a:pt x="158644" y="625858"/>
                  <a:pt x="130175" y="557183"/>
                  <a:pt x="130175" y="485273"/>
                </a:cubicBezTo>
                <a:cubicBezTo>
                  <a:pt x="130175" y="413003"/>
                  <a:pt x="158644" y="344328"/>
                  <a:pt x="209815" y="293271"/>
                </a:cubicBezTo>
                <a:cubicBezTo>
                  <a:pt x="260987" y="242215"/>
                  <a:pt x="329817" y="213810"/>
                  <a:pt x="402251" y="213810"/>
                </a:cubicBezTo>
                <a:close/>
                <a:moveTo>
                  <a:pt x="402251" y="83635"/>
                </a:moveTo>
                <a:cubicBezTo>
                  <a:pt x="489400" y="83635"/>
                  <a:pt x="573667" y="111712"/>
                  <a:pt x="643170" y="163906"/>
                </a:cubicBezTo>
                <a:lnTo>
                  <a:pt x="644610" y="164985"/>
                </a:lnTo>
                <a:lnTo>
                  <a:pt x="594914" y="219339"/>
                </a:lnTo>
                <a:cubicBezTo>
                  <a:pt x="538736" y="178664"/>
                  <a:pt x="471754" y="157066"/>
                  <a:pt x="402251" y="157066"/>
                </a:cubicBezTo>
                <a:cubicBezTo>
                  <a:pt x="314742" y="157066"/>
                  <a:pt x="231195" y="191622"/>
                  <a:pt x="169615" y="253535"/>
                </a:cubicBezTo>
                <a:cubicBezTo>
                  <a:pt x="107675" y="315447"/>
                  <a:pt x="73104" y="398237"/>
                  <a:pt x="73104" y="486067"/>
                </a:cubicBezTo>
                <a:cubicBezTo>
                  <a:pt x="73104" y="573536"/>
                  <a:pt x="107675" y="656686"/>
                  <a:pt x="169615" y="718599"/>
                </a:cubicBezTo>
                <a:cubicBezTo>
                  <a:pt x="231195" y="780511"/>
                  <a:pt x="314742" y="815067"/>
                  <a:pt x="402251" y="815067"/>
                </a:cubicBezTo>
                <a:cubicBezTo>
                  <a:pt x="489760" y="815067"/>
                  <a:pt x="572947" y="780511"/>
                  <a:pt x="635247" y="718599"/>
                </a:cubicBezTo>
                <a:cubicBezTo>
                  <a:pt x="697187" y="656686"/>
                  <a:pt x="731398" y="573536"/>
                  <a:pt x="731398" y="486067"/>
                </a:cubicBezTo>
                <a:cubicBezTo>
                  <a:pt x="731398" y="405436"/>
                  <a:pt x="702229" y="328766"/>
                  <a:pt x="649292" y="268293"/>
                </a:cubicBezTo>
                <a:lnTo>
                  <a:pt x="698628" y="213940"/>
                </a:lnTo>
                <a:lnTo>
                  <a:pt x="699708" y="215379"/>
                </a:lnTo>
                <a:cubicBezTo>
                  <a:pt x="767410" y="289530"/>
                  <a:pt x="804502" y="385639"/>
                  <a:pt x="804502" y="486067"/>
                </a:cubicBezTo>
                <a:cubicBezTo>
                  <a:pt x="804502" y="592974"/>
                  <a:pt x="762368" y="694842"/>
                  <a:pt x="686744" y="770432"/>
                </a:cubicBezTo>
                <a:cubicBezTo>
                  <a:pt x="610759" y="846023"/>
                  <a:pt x="509206" y="888138"/>
                  <a:pt x="402251" y="888138"/>
                </a:cubicBezTo>
                <a:cubicBezTo>
                  <a:pt x="295296" y="888138"/>
                  <a:pt x="193383" y="846023"/>
                  <a:pt x="117758" y="770432"/>
                </a:cubicBezTo>
                <a:cubicBezTo>
                  <a:pt x="42133" y="694842"/>
                  <a:pt x="0" y="592974"/>
                  <a:pt x="0" y="486067"/>
                </a:cubicBezTo>
                <a:cubicBezTo>
                  <a:pt x="0" y="378800"/>
                  <a:pt x="42133" y="277292"/>
                  <a:pt x="117758" y="201701"/>
                </a:cubicBezTo>
                <a:cubicBezTo>
                  <a:pt x="193383" y="125750"/>
                  <a:pt x="295296" y="83635"/>
                  <a:pt x="402251" y="83635"/>
                </a:cubicBezTo>
                <a:close/>
                <a:moveTo>
                  <a:pt x="750799" y="22"/>
                </a:moveTo>
                <a:cubicBezTo>
                  <a:pt x="755475" y="-202"/>
                  <a:pt x="760240" y="1326"/>
                  <a:pt x="764016" y="4741"/>
                </a:cubicBezTo>
                <a:cubicBezTo>
                  <a:pt x="767612" y="7977"/>
                  <a:pt x="769411" y="11931"/>
                  <a:pt x="769770" y="16246"/>
                </a:cubicBezTo>
                <a:lnTo>
                  <a:pt x="778761" y="69095"/>
                </a:lnTo>
                <a:lnTo>
                  <a:pt x="834505" y="73769"/>
                </a:lnTo>
                <a:cubicBezTo>
                  <a:pt x="844575" y="74488"/>
                  <a:pt x="852128" y="83116"/>
                  <a:pt x="851049" y="93542"/>
                </a:cubicBezTo>
                <a:cubicBezTo>
                  <a:pt x="850689" y="97856"/>
                  <a:pt x="848531" y="101811"/>
                  <a:pt x="845654" y="105047"/>
                </a:cubicBezTo>
                <a:lnTo>
                  <a:pt x="760420" y="198881"/>
                </a:lnTo>
                <a:cubicBezTo>
                  <a:pt x="753946" y="206431"/>
                  <a:pt x="742078" y="206791"/>
                  <a:pt x="734885" y="199960"/>
                </a:cubicBezTo>
                <a:cubicBezTo>
                  <a:pt x="734166" y="199600"/>
                  <a:pt x="734166" y="199600"/>
                  <a:pt x="733806" y="199241"/>
                </a:cubicBezTo>
                <a:lnTo>
                  <a:pt x="707553" y="175513"/>
                </a:lnTo>
                <a:lnTo>
                  <a:pt x="415166" y="497641"/>
                </a:lnTo>
                <a:cubicBezTo>
                  <a:pt x="408333" y="505191"/>
                  <a:pt x="396465" y="505551"/>
                  <a:pt x="389272" y="498720"/>
                </a:cubicBezTo>
                <a:cubicBezTo>
                  <a:pt x="381720" y="491889"/>
                  <a:pt x="381000" y="480384"/>
                  <a:pt x="387833" y="472835"/>
                </a:cubicBezTo>
                <a:lnTo>
                  <a:pt x="680580" y="151065"/>
                </a:lnTo>
                <a:lnTo>
                  <a:pt x="653607" y="126258"/>
                </a:lnTo>
                <a:lnTo>
                  <a:pt x="653247" y="126258"/>
                </a:lnTo>
                <a:cubicBezTo>
                  <a:pt x="646054" y="119428"/>
                  <a:pt x="645335" y="108283"/>
                  <a:pt x="652528" y="100733"/>
                </a:cubicBezTo>
                <a:cubicBezTo>
                  <a:pt x="652528" y="100373"/>
                  <a:pt x="652887" y="100014"/>
                  <a:pt x="652887" y="99654"/>
                </a:cubicBezTo>
                <a:lnTo>
                  <a:pt x="738482" y="5820"/>
                </a:lnTo>
                <a:lnTo>
                  <a:pt x="738122" y="5820"/>
                </a:lnTo>
                <a:cubicBezTo>
                  <a:pt x="741539" y="2225"/>
                  <a:pt x="746124" y="247"/>
                  <a:pt x="750799" y="22"/>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0" name="Freeform 39">
            <a:extLst>
              <a:ext uri="{FF2B5EF4-FFF2-40B4-BE49-F238E27FC236}">
                <a16:creationId xmlns:a16="http://schemas.microsoft.com/office/drawing/2014/main" id="{D94A91E5-970A-8A47-89D7-08D2CA595FBA}"/>
              </a:ext>
            </a:extLst>
          </p:cNvPr>
          <p:cNvSpPr>
            <a:spLocks noChangeArrowheads="1"/>
          </p:cNvSpPr>
          <p:nvPr/>
        </p:nvSpPr>
        <p:spPr bwMode="auto">
          <a:xfrm>
            <a:off x="20051793" y="10674747"/>
            <a:ext cx="1521588" cy="1419729"/>
          </a:xfrm>
          <a:custGeom>
            <a:avLst/>
            <a:gdLst>
              <a:gd name="connsiteX0" fmla="*/ 261607 w 877528"/>
              <a:gd name="connsiteY0" fmla="*/ 781050 h 818784"/>
              <a:gd name="connsiteX1" fmla="*/ 858809 w 877528"/>
              <a:gd name="connsiteY1" fmla="*/ 781050 h 818784"/>
              <a:gd name="connsiteX2" fmla="*/ 877528 w 877528"/>
              <a:gd name="connsiteY2" fmla="*/ 799734 h 818784"/>
              <a:gd name="connsiteX3" fmla="*/ 858809 w 877528"/>
              <a:gd name="connsiteY3" fmla="*/ 818784 h 818784"/>
              <a:gd name="connsiteX4" fmla="*/ 261607 w 877528"/>
              <a:gd name="connsiteY4" fmla="*/ 818784 h 818784"/>
              <a:gd name="connsiteX5" fmla="*/ 242888 w 877528"/>
              <a:gd name="connsiteY5" fmla="*/ 799734 h 818784"/>
              <a:gd name="connsiteX6" fmla="*/ 261607 w 877528"/>
              <a:gd name="connsiteY6" fmla="*/ 781050 h 818784"/>
              <a:gd name="connsiteX7" fmla="*/ 314639 w 877528"/>
              <a:gd name="connsiteY7" fmla="*/ 371475 h 818784"/>
              <a:gd name="connsiteX8" fmla="*/ 807364 w 877528"/>
              <a:gd name="connsiteY8" fmla="*/ 371475 h 818784"/>
              <a:gd name="connsiteX9" fmla="*/ 841966 w 877528"/>
              <a:gd name="connsiteY9" fmla="*/ 387304 h 818784"/>
              <a:gd name="connsiteX10" fmla="*/ 855303 w 877528"/>
              <a:gd name="connsiteY10" fmla="*/ 422558 h 818784"/>
              <a:gd name="connsiteX11" fmla="*/ 855303 w 877528"/>
              <a:gd name="connsiteY11" fmla="*/ 711785 h 818784"/>
              <a:gd name="connsiteX12" fmla="*/ 841966 w 877528"/>
              <a:gd name="connsiteY12" fmla="*/ 747399 h 818784"/>
              <a:gd name="connsiteX13" fmla="*/ 807364 w 877528"/>
              <a:gd name="connsiteY13" fmla="*/ 763227 h 818784"/>
              <a:gd name="connsiteX14" fmla="*/ 314639 w 877528"/>
              <a:gd name="connsiteY14" fmla="*/ 763227 h 818784"/>
              <a:gd name="connsiteX15" fmla="*/ 280036 w 877528"/>
              <a:gd name="connsiteY15" fmla="*/ 747399 h 818784"/>
              <a:gd name="connsiteX16" fmla="*/ 266700 w 877528"/>
              <a:gd name="connsiteY16" fmla="*/ 711785 h 818784"/>
              <a:gd name="connsiteX17" fmla="*/ 266700 w 877528"/>
              <a:gd name="connsiteY17" fmla="*/ 422558 h 818784"/>
              <a:gd name="connsiteX18" fmla="*/ 280036 w 877528"/>
              <a:gd name="connsiteY18" fmla="*/ 387304 h 818784"/>
              <a:gd name="connsiteX19" fmla="*/ 314639 w 877528"/>
              <a:gd name="connsiteY19" fmla="*/ 371475 h 818784"/>
              <a:gd name="connsiteX20" fmla="*/ 95948 w 877528"/>
              <a:gd name="connsiteY20" fmla="*/ 349250 h 818784"/>
              <a:gd name="connsiteX21" fmla="*/ 167915 w 877528"/>
              <a:gd name="connsiteY21" fmla="*/ 442555 h 818784"/>
              <a:gd name="connsiteX22" fmla="*/ 108732 w 877528"/>
              <a:gd name="connsiteY22" fmla="*/ 435352 h 818784"/>
              <a:gd name="connsiteX23" fmla="*/ 100000 w 877528"/>
              <a:gd name="connsiteY23" fmla="*/ 473853 h 818784"/>
              <a:gd name="connsiteX24" fmla="*/ 112739 w 877528"/>
              <a:gd name="connsiteY24" fmla="*/ 562632 h 818784"/>
              <a:gd name="connsiteX25" fmla="*/ 229826 w 877528"/>
              <a:gd name="connsiteY25" fmla="*/ 716982 h 818784"/>
              <a:gd name="connsiteX26" fmla="*/ 205975 w 877528"/>
              <a:gd name="connsiteY26" fmla="*/ 745765 h 818784"/>
              <a:gd name="connsiteX27" fmla="*/ 77684 w 877528"/>
              <a:gd name="connsiteY27" fmla="*/ 574865 h 818784"/>
              <a:gd name="connsiteX28" fmla="*/ 62687 w 877528"/>
              <a:gd name="connsiteY28" fmla="*/ 471830 h 818784"/>
              <a:gd name="connsiteX29" fmla="*/ 68565 w 877528"/>
              <a:gd name="connsiteY29" fmla="*/ 430464 h 818784"/>
              <a:gd name="connsiteX30" fmla="*/ 6350 w 877528"/>
              <a:gd name="connsiteY30" fmla="*/ 422893 h 818784"/>
              <a:gd name="connsiteX31" fmla="*/ 435190 w 877528"/>
              <a:gd name="connsiteY31" fmla="*/ 34925 h 818784"/>
              <a:gd name="connsiteX32" fmla="*/ 640249 w 877528"/>
              <a:gd name="connsiteY32" fmla="*/ 94966 h 818784"/>
              <a:gd name="connsiteX33" fmla="*/ 736135 w 877528"/>
              <a:gd name="connsiteY33" fmla="*/ 209584 h 818784"/>
              <a:gd name="connsiteX34" fmla="*/ 736984 w 877528"/>
              <a:gd name="connsiteY34" fmla="*/ 212005 h 818784"/>
              <a:gd name="connsiteX35" fmla="*/ 783867 w 877528"/>
              <a:gd name="connsiteY35" fmla="*/ 184150 h 818784"/>
              <a:gd name="connsiteX36" fmla="*/ 753778 w 877528"/>
              <a:gd name="connsiteY36" fmla="*/ 293326 h 818784"/>
              <a:gd name="connsiteX37" fmla="*/ 736226 w 877528"/>
              <a:gd name="connsiteY37" fmla="*/ 288988 h 818784"/>
              <a:gd name="connsiteX38" fmla="*/ 644525 w 877528"/>
              <a:gd name="connsiteY38" fmla="*/ 266936 h 818784"/>
              <a:gd name="connsiteX39" fmla="*/ 702235 w 877528"/>
              <a:gd name="connsiteY39" fmla="*/ 232649 h 818784"/>
              <a:gd name="connsiteX40" fmla="*/ 682866 w 877528"/>
              <a:gd name="connsiteY40" fmla="*/ 189433 h 818784"/>
              <a:gd name="connsiteX41" fmla="*/ 619347 w 877528"/>
              <a:gd name="connsiteY41" fmla="*/ 125886 h 818784"/>
              <a:gd name="connsiteX42" fmla="*/ 433388 w 877528"/>
              <a:gd name="connsiteY42" fmla="*/ 71956 h 818784"/>
              <a:gd name="connsiteX43" fmla="*/ 215778 w 877528"/>
              <a:gd name="connsiteY43" fmla="*/ 0 h 818784"/>
              <a:gd name="connsiteX44" fmla="*/ 293948 w 877528"/>
              <a:gd name="connsiteY44" fmla="*/ 30575 h 818784"/>
              <a:gd name="connsiteX45" fmla="*/ 328170 w 877528"/>
              <a:gd name="connsiteY45" fmla="*/ 86690 h 818784"/>
              <a:gd name="connsiteX46" fmla="*/ 346902 w 877528"/>
              <a:gd name="connsiteY46" fmla="*/ 85251 h 818784"/>
              <a:gd name="connsiteX47" fmla="*/ 412104 w 877528"/>
              <a:gd name="connsiteY47" fmla="*/ 105755 h 818784"/>
              <a:gd name="connsiteX48" fmla="*/ 453530 w 877528"/>
              <a:gd name="connsiteY48" fmla="*/ 160431 h 818784"/>
              <a:gd name="connsiteX49" fmla="*/ 460015 w 877528"/>
              <a:gd name="connsiteY49" fmla="*/ 198201 h 818784"/>
              <a:gd name="connsiteX50" fmla="*/ 426873 w 877528"/>
              <a:gd name="connsiteY50" fmla="*/ 277697 h 818784"/>
              <a:gd name="connsiteX51" fmla="*/ 347262 w 877528"/>
              <a:gd name="connsiteY51" fmla="*/ 310791 h 818784"/>
              <a:gd name="connsiteX52" fmla="*/ 112752 w 877528"/>
              <a:gd name="connsiteY52" fmla="*/ 310791 h 818784"/>
              <a:gd name="connsiteX53" fmla="*/ 33141 w 877528"/>
              <a:gd name="connsiteY53" fmla="*/ 277697 h 818784"/>
              <a:gd name="connsiteX54" fmla="*/ 0 w 877528"/>
              <a:gd name="connsiteY54" fmla="*/ 198201 h 818784"/>
              <a:gd name="connsiteX55" fmla="*/ 360 w 877528"/>
              <a:gd name="connsiteY55" fmla="*/ 192805 h 818784"/>
              <a:gd name="connsiteX56" fmla="*/ 34942 w 877528"/>
              <a:gd name="connsiteY56" fmla="*/ 116546 h 818784"/>
              <a:gd name="connsiteX57" fmla="*/ 103746 w 877528"/>
              <a:gd name="connsiteY57" fmla="*/ 85611 h 818784"/>
              <a:gd name="connsiteX58" fmla="*/ 139769 w 877528"/>
              <a:gd name="connsiteY58" fmla="*/ 28417 h 818784"/>
              <a:gd name="connsiteX59" fmla="*/ 215778 w 877528"/>
              <a:gd name="connsiteY59" fmla="*/ 0 h 8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877528" h="818784">
                <a:moveTo>
                  <a:pt x="261607" y="781050"/>
                </a:moveTo>
                <a:lnTo>
                  <a:pt x="858809" y="781050"/>
                </a:lnTo>
                <a:cubicBezTo>
                  <a:pt x="868889" y="781050"/>
                  <a:pt x="877528" y="789476"/>
                  <a:pt x="877528" y="799734"/>
                </a:cubicBezTo>
                <a:cubicBezTo>
                  <a:pt x="877528" y="810358"/>
                  <a:pt x="868889" y="818784"/>
                  <a:pt x="858809" y="818784"/>
                </a:cubicBezTo>
                <a:lnTo>
                  <a:pt x="261607" y="818784"/>
                </a:lnTo>
                <a:cubicBezTo>
                  <a:pt x="251167" y="818784"/>
                  <a:pt x="242888" y="810358"/>
                  <a:pt x="242888" y="799734"/>
                </a:cubicBezTo>
                <a:cubicBezTo>
                  <a:pt x="242888" y="789476"/>
                  <a:pt x="251167" y="781050"/>
                  <a:pt x="261607" y="781050"/>
                </a:cubicBezTo>
                <a:close/>
                <a:moveTo>
                  <a:pt x="314639" y="371475"/>
                </a:moveTo>
                <a:lnTo>
                  <a:pt x="807364" y="371475"/>
                </a:lnTo>
                <a:cubicBezTo>
                  <a:pt x="821060" y="371475"/>
                  <a:pt x="833316" y="377231"/>
                  <a:pt x="841966" y="387304"/>
                </a:cubicBezTo>
                <a:cubicBezTo>
                  <a:pt x="850256" y="396297"/>
                  <a:pt x="855303" y="408888"/>
                  <a:pt x="855303" y="422558"/>
                </a:cubicBezTo>
                <a:lnTo>
                  <a:pt x="855303" y="711785"/>
                </a:lnTo>
                <a:cubicBezTo>
                  <a:pt x="855303" y="725455"/>
                  <a:pt x="850256" y="738046"/>
                  <a:pt x="841966" y="747399"/>
                </a:cubicBezTo>
                <a:cubicBezTo>
                  <a:pt x="833316" y="757112"/>
                  <a:pt x="821060" y="763227"/>
                  <a:pt x="807364" y="763227"/>
                </a:cubicBezTo>
                <a:lnTo>
                  <a:pt x="314639" y="763227"/>
                </a:lnTo>
                <a:cubicBezTo>
                  <a:pt x="300942" y="763227"/>
                  <a:pt x="288687" y="757112"/>
                  <a:pt x="280036" y="747399"/>
                </a:cubicBezTo>
                <a:cubicBezTo>
                  <a:pt x="271746" y="738046"/>
                  <a:pt x="266700" y="725455"/>
                  <a:pt x="266700" y="711785"/>
                </a:cubicBezTo>
                <a:lnTo>
                  <a:pt x="266700" y="422558"/>
                </a:lnTo>
                <a:cubicBezTo>
                  <a:pt x="266700" y="408888"/>
                  <a:pt x="271746" y="396297"/>
                  <a:pt x="280036" y="387304"/>
                </a:cubicBezTo>
                <a:cubicBezTo>
                  <a:pt x="288687" y="377231"/>
                  <a:pt x="300942" y="371475"/>
                  <a:pt x="314639" y="371475"/>
                </a:cubicBezTo>
                <a:close/>
                <a:moveTo>
                  <a:pt x="95948" y="349250"/>
                </a:moveTo>
                <a:lnTo>
                  <a:pt x="167915" y="442555"/>
                </a:lnTo>
                <a:lnTo>
                  <a:pt x="108732" y="435352"/>
                </a:lnTo>
                <a:lnTo>
                  <a:pt x="100000" y="473853"/>
                </a:lnTo>
                <a:cubicBezTo>
                  <a:pt x="98464" y="501557"/>
                  <a:pt x="101897" y="531510"/>
                  <a:pt x="112739" y="562632"/>
                </a:cubicBezTo>
                <a:cubicBezTo>
                  <a:pt x="130085" y="612283"/>
                  <a:pt x="165500" y="664812"/>
                  <a:pt x="229826" y="716982"/>
                </a:cubicBezTo>
                <a:lnTo>
                  <a:pt x="205975" y="745765"/>
                </a:lnTo>
                <a:cubicBezTo>
                  <a:pt x="136228" y="688559"/>
                  <a:pt x="96838" y="630272"/>
                  <a:pt x="77684" y="574865"/>
                </a:cubicBezTo>
                <a:cubicBezTo>
                  <a:pt x="65036" y="538706"/>
                  <a:pt x="60971" y="503986"/>
                  <a:pt x="62687" y="471830"/>
                </a:cubicBezTo>
                <a:lnTo>
                  <a:pt x="68565" y="430464"/>
                </a:lnTo>
                <a:lnTo>
                  <a:pt x="6350" y="422893"/>
                </a:lnTo>
                <a:close/>
                <a:moveTo>
                  <a:pt x="435190" y="34925"/>
                </a:moveTo>
                <a:cubicBezTo>
                  <a:pt x="524926" y="38880"/>
                  <a:pt x="591597" y="61889"/>
                  <a:pt x="640249" y="94966"/>
                </a:cubicBezTo>
                <a:cubicBezTo>
                  <a:pt x="687821" y="127054"/>
                  <a:pt x="717958" y="168243"/>
                  <a:pt x="736135" y="209584"/>
                </a:cubicBezTo>
                <a:lnTo>
                  <a:pt x="736984" y="212005"/>
                </a:lnTo>
                <a:lnTo>
                  <a:pt x="783867" y="184150"/>
                </a:lnTo>
                <a:lnTo>
                  <a:pt x="753778" y="293326"/>
                </a:lnTo>
                <a:lnTo>
                  <a:pt x="736226" y="288988"/>
                </a:lnTo>
                <a:lnTo>
                  <a:pt x="644525" y="266936"/>
                </a:lnTo>
                <a:lnTo>
                  <a:pt x="702235" y="232649"/>
                </a:lnTo>
                <a:lnTo>
                  <a:pt x="682866" y="189433"/>
                </a:lnTo>
                <a:cubicBezTo>
                  <a:pt x="667459" y="166333"/>
                  <a:pt x="646737" y="144402"/>
                  <a:pt x="619347" y="125886"/>
                </a:cubicBezTo>
                <a:cubicBezTo>
                  <a:pt x="576101" y="96404"/>
                  <a:pt x="515556" y="75552"/>
                  <a:pt x="433388" y="71956"/>
                </a:cubicBezTo>
                <a:close/>
                <a:moveTo>
                  <a:pt x="215778" y="0"/>
                </a:moveTo>
                <a:cubicBezTo>
                  <a:pt x="245677" y="0"/>
                  <a:pt x="273415" y="11511"/>
                  <a:pt x="293948" y="30575"/>
                </a:cubicBezTo>
                <a:cubicBezTo>
                  <a:pt x="310519" y="45323"/>
                  <a:pt x="322406" y="64748"/>
                  <a:pt x="328170" y="86690"/>
                </a:cubicBezTo>
                <a:cubicBezTo>
                  <a:pt x="334654" y="85971"/>
                  <a:pt x="340778" y="85251"/>
                  <a:pt x="346902" y="85251"/>
                </a:cubicBezTo>
                <a:cubicBezTo>
                  <a:pt x="370677" y="85251"/>
                  <a:pt x="393372" y="92805"/>
                  <a:pt x="412104" y="105755"/>
                </a:cubicBezTo>
                <a:cubicBezTo>
                  <a:pt x="430836" y="119064"/>
                  <a:pt x="445605" y="137769"/>
                  <a:pt x="453530" y="160431"/>
                </a:cubicBezTo>
                <a:cubicBezTo>
                  <a:pt x="457493" y="171942"/>
                  <a:pt x="460015" y="184532"/>
                  <a:pt x="460015" y="198201"/>
                </a:cubicBezTo>
                <a:cubicBezTo>
                  <a:pt x="460015" y="229136"/>
                  <a:pt x="447406" y="257194"/>
                  <a:pt x="426873" y="277697"/>
                </a:cubicBezTo>
                <a:cubicBezTo>
                  <a:pt x="406340" y="297841"/>
                  <a:pt x="378242" y="310791"/>
                  <a:pt x="347262" y="310791"/>
                </a:cubicBezTo>
                <a:lnTo>
                  <a:pt x="112752" y="310791"/>
                </a:lnTo>
                <a:cubicBezTo>
                  <a:pt x="81772" y="310791"/>
                  <a:pt x="53674" y="297841"/>
                  <a:pt x="33141" y="277697"/>
                </a:cubicBezTo>
                <a:cubicBezTo>
                  <a:pt x="12608" y="257194"/>
                  <a:pt x="0" y="229136"/>
                  <a:pt x="0" y="198201"/>
                </a:cubicBezTo>
                <a:cubicBezTo>
                  <a:pt x="0" y="197122"/>
                  <a:pt x="0" y="195323"/>
                  <a:pt x="360" y="192805"/>
                </a:cubicBezTo>
                <a:cubicBezTo>
                  <a:pt x="1441" y="162949"/>
                  <a:pt x="14769" y="135971"/>
                  <a:pt x="34942" y="116546"/>
                </a:cubicBezTo>
                <a:cubicBezTo>
                  <a:pt x="52954" y="99280"/>
                  <a:pt x="77089" y="87769"/>
                  <a:pt x="103746" y="85611"/>
                </a:cubicBezTo>
                <a:cubicBezTo>
                  <a:pt x="109870" y="62949"/>
                  <a:pt x="122838" y="43165"/>
                  <a:pt x="139769" y="28417"/>
                </a:cubicBezTo>
                <a:cubicBezTo>
                  <a:pt x="160302" y="10431"/>
                  <a:pt x="186960" y="0"/>
                  <a:pt x="21577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grpSp>
        <p:nvGrpSpPr>
          <p:cNvPr id="43" name="Group 42">
            <a:extLst>
              <a:ext uri="{FF2B5EF4-FFF2-40B4-BE49-F238E27FC236}">
                <a16:creationId xmlns:a16="http://schemas.microsoft.com/office/drawing/2014/main" id="{BA48BBCD-7FCC-6D4B-9A95-56A0966710F3}"/>
              </a:ext>
            </a:extLst>
          </p:cNvPr>
          <p:cNvGrpSpPr/>
          <p:nvPr/>
        </p:nvGrpSpPr>
        <p:grpSpPr>
          <a:xfrm>
            <a:off x="5724530" y="3539459"/>
            <a:ext cx="4997196" cy="1533546"/>
            <a:chOff x="15860633" y="9103285"/>
            <a:chExt cx="4997196" cy="1533546"/>
          </a:xfrm>
        </p:grpSpPr>
        <p:sp>
          <p:nvSpPr>
            <p:cNvPr id="41" name="Subtitle 2">
              <a:extLst>
                <a:ext uri="{FF2B5EF4-FFF2-40B4-BE49-F238E27FC236}">
                  <a16:creationId xmlns:a16="http://schemas.microsoft.com/office/drawing/2014/main" id="{A8B3AF4F-C1B7-6246-A803-F472427A8D90}"/>
                </a:ext>
              </a:extLst>
            </p:cNvPr>
            <p:cNvSpPr txBox="1">
              <a:spLocks/>
            </p:cNvSpPr>
            <p:nvPr/>
          </p:nvSpPr>
          <p:spPr>
            <a:xfrm>
              <a:off x="15860633" y="9693496"/>
              <a:ext cx="49971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a:t>
              </a:r>
            </a:p>
          </p:txBody>
        </p:sp>
        <p:sp>
          <p:nvSpPr>
            <p:cNvPr id="42" name="TextBox 41">
              <a:extLst>
                <a:ext uri="{FF2B5EF4-FFF2-40B4-BE49-F238E27FC236}">
                  <a16:creationId xmlns:a16="http://schemas.microsoft.com/office/drawing/2014/main" id="{5C29370A-767D-AE41-8708-E92D1AD45888}"/>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grpSp>
      <p:grpSp>
        <p:nvGrpSpPr>
          <p:cNvPr id="44" name="Group 43">
            <a:extLst>
              <a:ext uri="{FF2B5EF4-FFF2-40B4-BE49-F238E27FC236}">
                <a16:creationId xmlns:a16="http://schemas.microsoft.com/office/drawing/2014/main" id="{303C121D-52D6-2C4D-B743-17DFADBC2EA1}"/>
              </a:ext>
            </a:extLst>
          </p:cNvPr>
          <p:cNvGrpSpPr/>
          <p:nvPr/>
        </p:nvGrpSpPr>
        <p:grpSpPr>
          <a:xfrm>
            <a:off x="5724530" y="7178643"/>
            <a:ext cx="4997196" cy="1533546"/>
            <a:chOff x="15860633" y="9103285"/>
            <a:chExt cx="4997196" cy="1533546"/>
          </a:xfrm>
        </p:grpSpPr>
        <p:sp>
          <p:nvSpPr>
            <p:cNvPr id="45" name="Subtitle 2">
              <a:extLst>
                <a:ext uri="{FF2B5EF4-FFF2-40B4-BE49-F238E27FC236}">
                  <a16:creationId xmlns:a16="http://schemas.microsoft.com/office/drawing/2014/main" id="{BDA1E72D-1D45-9145-AA7D-20C5D42FC1B6}"/>
                </a:ext>
              </a:extLst>
            </p:cNvPr>
            <p:cNvSpPr txBox="1">
              <a:spLocks/>
            </p:cNvSpPr>
            <p:nvPr/>
          </p:nvSpPr>
          <p:spPr>
            <a:xfrm>
              <a:off x="15860633" y="9693496"/>
              <a:ext cx="49971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a:t>
              </a:r>
            </a:p>
          </p:txBody>
        </p:sp>
        <p:sp>
          <p:nvSpPr>
            <p:cNvPr id="46" name="TextBox 45">
              <a:extLst>
                <a:ext uri="{FF2B5EF4-FFF2-40B4-BE49-F238E27FC236}">
                  <a16:creationId xmlns:a16="http://schemas.microsoft.com/office/drawing/2014/main" id="{B40F143A-B337-B241-B5D2-E89F62DF52EA}"/>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grpSp>
      <p:grpSp>
        <p:nvGrpSpPr>
          <p:cNvPr id="47" name="Group 46">
            <a:extLst>
              <a:ext uri="{FF2B5EF4-FFF2-40B4-BE49-F238E27FC236}">
                <a16:creationId xmlns:a16="http://schemas.microsoft.com/office/drawing/2014/main" id="{21286789-D2CE-3340-A84A-4182023FBCEF}"/>
              </a:ext>
            </a:extLst>
          </p:cNvPr>
          <p:cNvGrpSpPr/>
          <p:nvPr/>
        </p:nvGrpSpPr>
        <p:grpSpPr>
          <a:xfrm>
            <a:off x="5724530" y="10779997"/>
            <a:ext cx="4997196" cy="1533546"/>
            <a:chOff x="15860633" y="9103285"/>
            <a:chExt cx="4997196" cy="1533546"/>
          </a:xfrm>
        </p:grpSpPr>
        <p:sp>
          <p:nvSpPr>
            <p:cNvPr id="48" name="Subtitle 2">
              <a:extLst>
                <a:ext uri="{FF2B5EF4-FFF2-40B4-BE49-F238E27FC236}">
                  <a16:creationId xmlns:a16="http://schemas.microsoft.com/office/drawing/2014/main" id="{D2B88E15-6087-A343-BB29-DBEDD0067946}"/>
                </a:ext>
              </a:extLst>
            </p:cNvPr>
            <p:cNvSpPr txBox="1">
              <a:spLocks/>
            </p:cNvSpPr>
            <p:nvPr/>
          </p:nvSpPr>
          <p:spPr>
            <a:xfrm>
              <a:off x="15860633" y="9693496"/>
              <a:ext cx="49971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a:t>
              </a:r>
            </a:p>
          </p:txBody>
        </p:sp>
        <p:sp>
          <p:nvSpPr>
            <p:cNvPr id="49" name="TextBox 48">
              <a:extLst>
                <a:ext uri="{FF2B5EF4-FFF2-40B4-BE49-F238E27FC236}">
                  <a16:creationId xmlns:a16="http://schemas.microsoft.com/office/drawing/2014/main" id="{BA44AE95-9369-B449-8443-5407AFF639E1}"/>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grpSp>
      <p:grpSp>
        <p:nvGrpSpPr>
          <p:cNvPr id="50" name="Group 49">
            <a:extLst>
              <a:ext uri="{FF2B5EF4-FFF2-40B4-BE49-F238E27FC236}">
                <a16:creationId xmlns:a16="http://schemas.microsoft.com/office/drawing/2014/main" id="{63FE7200-BC87-614E-BD61-65B0DB5467F7}"/>
              </a:ext>
            </a:extLst>
          </p:cNvPr>
          <p:cNvGrpSpPr/>
          <p:nvPr/>
        </p:nvGrpSpPr>
        <p:grpSpPr>
          <a:xfrm>
            <a:off x="13668838" y="3539459"/>
            <a:ext cx="4997196" cy="1533546"/>
            <a:chOff x="15860633" y="9103285"/>
            <a:chExt cx="4997196" cy="1533546"/>
          </a:xfrm>
        </p:grpSpPr>
        <p:sp>
          <p:nvSpPr>
            <p:cNvPr id="51" name="Subtitle 2">
              <a:extLst>
                <a:ext uri="{FF2B5EF4-FFF2-40B4-BE49-F238E27FC236}">
                  <a16:creationId xmlns:a16="http://schemas.microsoft.com/office/drawing/2014/main" id="{77E52133-4A52-7B49-BEB1-7E257BE9FF08}"/>
                </a:ext>
              </a:extLst>
            </p:cNvPr>
            <p:cNvSpPr txBox="1">
              <a:spLocks/>
            </p:cNvSpPr>
            <p:nvPr/>
          </p:nvSpPr>
          <p:spPr>
            <a:xfrm>
              <a:off x="15860633" y="9693496"/>
              <a:ext cx="49971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a:t>
              </a:r>
            </a:p>
          </p:txBody>
        </p:sp>
        <p:sp>
          <p:nvSpPr>
            <p:cNvPr id="52" name="TextBox 51">
              <a:extLst>
                <a:ext uri="{FF2B5EF4-FFF2-40B4-BE49-F238E27FC236}">
                  <a16:creationId xmlns:a16="http://schemas.microsoft.com/office/drawing/2014/main" id="{EF45E7D7-E979-F64A-9A1A-3E94D469F079}"/>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grpSp>
      <p:grpSp>
        <p:nvGrpSpPr>
          <p:cNvPr id="53" name="Group 52">
            <a:extLst>
              <a:ext uri="{FF2B5EF4-FFF2-40B4-BE49-F238E27FC236}">
                <a16:creationId xmlns:a16="http://schemas.microsoft.com/office/drawing/2014/main" id="{D68A85D0-E0BB-E749-BD6D-7E15D769FC5C}"/>
              </a:ext>
            </a:extLst>
          </p:cNvPr>
          <p:cNvGrpSpPr/>
          <p:nvPr/>
        </p:nvGrpSpPr>
        <p:grpSpPr>
          <a:xfrm>
            <a:off x="13668838" y="7178643"/>
            <a:ext cx="4997196" cy="1533546"/>
            <a:chOff x="15860633" y="9103285"/>
            <a:chExt cx="4997196" cy="1533546"/>
          </a:xfrm>
        </p:grpSpPr>
        <p:sp>
          <p:nvSpPr>
            <p:cNvPr id="54" name="Subtitle 2">
              <a:extLst>
                <a:ext uri="{FF2B5EF4-FFF2-40B4-BE49-F238E27FC236}">
                  <a16:creationId xmlns:a16="http://schemas.microsoft.com/office/drawing/2014/main" id="{52D40F38-7308-5649-BE2D-52C05F8D0012}"/>
                </a:ext>
              </a:extLst>
            </p:cNvPr>
            <p:cNvSpPr txBox="1">
              <a:spLocks/>
            </p:cNvSpPr>
            <p:nvPr/>
          </p:nvSpPr>
          <p:spPr>
            <a:xfrm>
              <a:off x="15860633" y="9693496"/>
              <a:ext cx="49971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a:t>
              </a:r>
            </a:p>
          </p:txBody>
        </p:sp>
        <p:sp>
          <p:nvSpPr>
            <p:cNvPr id="55" name="TextBox 54">
              <a:extLst>
                <a:ext uri="{FF2B5EF4-FFF2-40B4-BE49-F238E27FC236}">
                  <a16:creationId xmlns:a16="http://schemas.microsoft.com/office/drawing/2014/main" id="{26CD8FA0-7B0E-A242-B061-CEACD512AEA8}"/>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grpSp>
      <p:grpSp>
        <p:nvGrpSpPr>
          <p:cNvPr id="56" name="Group 55">
            <a:extLst>
              <a:ext uri="{FF2B5EF4-FFF2-40B4-BE49-F238E27FC236}">
                <a16:creationId xmlns:a16="http://schemas.microsoft.com/office/drawing/2014/main" id="{2CE6B090-B7EE-274F-9CB8-EC9712392E45}"/>
              </a:ext>
            </a:extLst>
          </p:cNvPr>
          <p:cNvGrpSpPr/>
          <p:nvPr/>
        </p:nvGrpSpPr>
        <p:grpSpPr>
          <a:xfrm>
            <a:off x="13668838" y="10779997"/>
            <a:ext cx="4997196" cy="1533546"/>
            <a:chOff x="15860633" y="9103285"/>
            <a:chExt cx="4997196" cy="1533546"/>
          </a:xfrm>
        </p:grpSpPr>
        <p:sp>
          <p:nvSpPr>
            <p:cNvPr id="57" name="Subtitle 2">
              <a:extLst>
                <a:ext uri="{FF2B5EF4-FFF2-40B4-BE49-F238E27FC236}">
                  <a16:creationId xmlns:a16="http://schemas.microsoft.com/office/drawing/2014/main" id="{C15AA35A-A32F-5942-819B-44CE7791D070}"/>
                </a:ext>
              </a:extLst>
            </p:cNvPr>
            <p:cNvSpPr txBox="1">
              <a:spLocks/>
            </p:cNvSpPr>
            <p:nvPr/>
          </p:nvSpPr>
          <p:spPr>
            <a:xfrm>
              <a:off x="15860633" y="9693496"/>
              <a:ext cx="49971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 companies seek to go above and.</a:t>
              </a:r>
            </a:p>
          </p:txBody>
        </p:sp>
        <p:sp>
          <p:nvSpPr>
            <p:cNvPr id="58" name="TextBox 57">
              <a:extLst>
                <a:ext uri="{FF2B5EF4-FFF2-40B4-BE49-F238E27FC236}">
                  <a16:creationId xmlns:a16="http://schemas.microsoft.com/office/drawing/2014/main" id="{E149EC62-F3E9-B641-83C7-BC8F9DE631F8}"/>
                </a:ext>
              </a:extLst>
            </p:cNvPr>
            <p:cNvSpPr txBox="1"/>
            <p:nvPr/>
          </p:nvSpPr>
          <p:spPr>
            <a:xfrm>
              <a:off x="15860633" y="9103285"/>
              <a:ext cx="2448106" cy="584775"/>
            </a:xfrm>
            <a:prstGeom prst="rect">
              <a:avLst/>
            </a:prstGeom>
            <a:noFill/>
          </p:spPr>
          <p:txBody>
            <a:bodyPr wrap="none" rtlCol="0" anchor="ctr" anchorCtr="0">
              <a:spAutoFit/>
            </a:bodyPr>
            <a:lstStyle/>
            <a:p>
              <a:r>
                <a:rPr lang="en-US" sz="3200" b="1" dirty="0">
                  <a:solidFill>
                    <a:schemeClr val="bg1"/>
                  </a:solidFill>
                  <a:latin typeface="Poppins" pitchFamily="2" charset="77"/>
                  <a:ea typeface="League Spartan" charset="0"/>
                  <a:cs typeface="Poppins" pitchFamily="2" charset="77"/>
                </a:rPr>
                <a:t>YOUR TITLE</a:t>
              </a:r>
            </a:p>
          </p:txBody>
        </p:sp>
      </p:grpSp>
    </p:spTree>
    <p:extLst>
      <p:ext uri="{BB962C8B-B14F-4D97-AF65-F5344CB8AC3E}">
        <p14:creationId xmlns:p14="http://schemas.microsoft.com/office/powerpoint/2010/main" val="85624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0F946A0-D6C9-CE44-A7B3-6088E6FEDCA0}"/>
              </a:ext>
            </a:extLst>
          </p:cNvPr>
          <p:cNvSpPr txBox="1"/>
          <p:nvPr/>
        </p:nvSpPr>
        <p:spPr>
          <a:xfrm>
            <a:off x="7052663" y="612372"/>
            <a:ext cx="10272364"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MARKETING INFOGRAPHIC</a:t>
            </a:r>
          </a:p>
        </p:txBody>
      </p:sp>
      <p:sp>
        <p:nvSpPr>
          <p:cNvPr id="18" name="TextBox 17">
            <a:extLst>
              <a:ext uri="{FF2B5EF4-FFF2-40B4-BE49-F238E27FC236}">
                <a16:creationId xmlns:a16="http://schemas.microsoft.com/office/drawing/2014/main" id="{5A6A97EB-6D2F-D944-8B6C-50B5703FFDE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 name="Round Same Side Corner Rectangle 5">
            <a:extLst>
              <a:ext uri="{FF2B5EF4-FFF2-40B4-BE49-F238E27FC236}">
                <a16:creationId xmlns:a16="http://schemas.microsoft.com/office/drawing/2014/main" id="{ECFD3062-C932-BD44-8642-3F22833E1A2D}"/>
              </a:ext>
            </a:extLst>
          </p:cNvPr>
          <p:cNvSpPr/>
          <p:nvPr/>
        </p:nvSpPr>
        <p:spPr>
          <a:xfrm rot="16200000">
            <a:off x="6062052" y="3011607"/>
            <a:ext cx="3403600" cy="5492749"/>
          </a:xfrm>
          <a:prstGeom prst="round2SameRect">
            <a:avLst>
              <a:gd name="adj1" fmla="val 18391"/>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 name="Round Same Side Corner Rectangle 6">
            <a:extLst>
              <a:ext uri="{FF2B5EF4-FFF2-40B4-BE49-F238E27FC236}">
                <a16:creationId xmlns:a16="http://schemas.microsoft.com/office/drawing/2014/main" id="{F9032365-1450-F440-8038-52DCA5BE9F7D}"/>
              </a:ext>
            </a:extLst>
          </p:cNvPr>
          <p:cNvSpPr/>
          <p:nvPr/>
        </p:nvSpPr>
        <p:spPr>
          <a:xfrm rot="5400000">
            <a:off x="9647726" y="4918682"/>
            <a:ext cx="3403600" cy="1678598"/>
          </a:xfrm>
          <a:prstGeom prst="round2SameRect">
            <a:avLst>
              <a:gd name="adj1" fmla="val 30962"/>
              <a:gd name="adj2" fmla="val 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Oval 18">
            <a:extLst>
              <a:ext uri="{FF2B5EF4-FFF2-40B4-BE49-F238E27FC236}">
                <a16:creationId xmlns:a16="http://schemas.microsoft.com/office/drawing/2014/main" id="{1ADAA743-C81A-4F4C-BB58-1525441084D8}"/>
              </a:ext>
            </a:extLst>
          </p:cNvPr>
          <p:cNvSpPr/>
          <p:nvPr/>
        </p:nvSpPr>
        <p:spPr>
          <a:xfrm>
            <a:off x="9326195" y="4573949"/>
            <a:ext cx="2368062" cy="2368062"/>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0" name="TextBox 19">
            <a:extLst>
              <a:ext uri="{FF2B5EF4-FFF2-40B4-BE49-F238E27FC236}">
                <a16:creationId xmlns:a16="http://schemas.microsoft.com/office/drawing/2014/main" id="{4D53C223-8A04-4A49-9DD6-904FC49AFD8B}"/>
              </a:ext>
            </a:extLst>
          </p:cNvPr>
          <p:cNvSpPr txBox="1"/>
          <p:nvPr/>
        </p:nvSpPr>
        <p:spPr>
          <a:xfrm>
            <a:off x="9890504" y="5096261"/>
            <a:ext cx="1239443" cy="1323439"/>
          </a:xfrm>
          <a:prstGeom prst="rect">
            <a:avLst/>
          </a:prstGeom>
          <a:noFill/>
        </p:spPr>
        <p:txBody>
          <a:bodyPr wrap="none" rtlCol="0" anchor="ctr">
            <a:spAutoFit/>
          </a:bodyPr>
          <a:lstStyle/>
          <a:p>
            <a:pPr algn="ctr"/>
            <a:r>
              <a:rPr lang="en-US" sz="8000" b="1" dirty="0">
                <a:solidFill>
                  <a:schemeClr val="tx2"/>
                </a:solidFill>
                <a:latin typeface="Poppins" pitchFamily="2" charset="77"/>
                <a:cs typeface="Poppins" pitchFamily="2" charset="77"/>
              </a:rPr>
              <a:t>01</a:t>
            </a:r>
          </a:p>
        </p:txBody>
      </p:sp>
      <p:sp>
        <p:nvSpPr>
          <p:cNvPr id="27" name="Subtitle 2">
            <a:extLst>
              <a:ext uri="{FF2B5EF4-FFF2-40B4-BE49-F238E27FC236}">
                <a16:creationId xmlns:a16="http://schemas.microsoft.com/office/drawing/2014/main" id="{66710E77-BC64-7C42-B73E-081F74AEA099}"/>
              </a:ext>
            </a:extLst>
          </p:cNvPr>
          <p:cNvSpPr txBox="1">
            <a:spLocks/>
          </p:cNvSpPr>
          <p:nvPr/>
        </p:nvSpPr>
        <p:spPr>
          <a:xfrm>
            <a:off x="5633888" y="5231904"/>
            <a:ext cx="319774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28" name="TextBox 27">
            <a:extLst>
              <a:ext uri="{FF2B5EF4-FFF2-40B4-BE49-F238E27FC236}">
                <a16:creationId xmlns:a16="http://schemas.microsoft.com/office/drawing/2014/main" id="{9BF2503B-4C8B-D142-98D6-548461102FD5}"/>
              </a:ext>
            </a:extLst>
          </p:cNvPr>
          <p:cNvSpPr txBox="1"/>
          <p:nvPr/>
        </p:nvSpPr>
        <p:spPr>
          <a:xfrm>
            <a:off x="5633888" y="464169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36" name="Round Same Side Corner Rectangle 35">
            <a:extLst>
              <a:ext uri="{FF2B5EF4-FFF2-40B4-BE49-F238E27FC236}">
                <a16:creationId xmlns:a16="http://schemas.microsoft.com/office/drawing/2014/main" id="{7EE60080-9649-904E-A3FA-BB184527ACCA}"/>
              </a:ext>
            </a:extLst>
          </p:cNvPr>
          <p:cNvSpPr/>
          <p:nvPr/>
        </p:nvSpPr>
        <p:spPr>
          <a:xfrm rot="16200000">
            <a:off x="15809301" y="3011607"/>
            <a:ext cx="3403600" cy="5492749"/>
          </a:xfrm>
          <a:prstGeom prst="round2SameRect">
            <a:avLst>
              <a:gd name="adj1" fmla="val 18391"/>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7" name="Round Same Side Corner Rectangle 36">
            <a:extLst>
              <a:ext uri="{FF2B5EF4-FFF2-40B4-BE49-F238E27FC236}">
                <a16:creationId xmlns:a16="http://schemas.microsoft.com/office/drawing/2014/main" id="{048BFC03-BBCA-E446-9A7C-F30264F75CDC}"/>
              </a:ext>
            </a:extLst>
          </p:cNvPr>
          <p:cNvSpPr/>
          <p:nvPr/>
        </p:nvSpPr>
        <p:spPr>
          <a:xfrm rot="5400000">
            <a:off x="19394975" y="4918682"/>
            <a:ext cx="3403600" cy="1678598"/>
          </a:xfrm>
          <a:prstGeom prst="round2SameRect">
            <a:avLst>
              <a:gd name="adj1" fmla="val 36549"/>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2" name="Oval 31">
            <a:extLst>
              <a:ext uri="{FF2B5EF4-FFF2-40B4-BE49-F238E27FC236}">
                <a16:creationId xmlns:a16="http://schemas.microsoft.com/office/drawing/2014/main" id="{B7A83F83-B747-E44E-AD5B-79F4B0F1A40F}"/>
              </a:ext>
            </a:extLst>
          </p:cNvPr>
          <p:cNvSpPr/>
          <p:nvPr/>
        </p:nvSpPr>
        <p:spPr>
          <a:xfrm>
            <a:off x="19073444" y="4573949"/>
            <a:ext cx="2368062" cy="2368062"/>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3" name="TextBox 32">
            <a:extLst>
              <a:ext uri="{FF2B5EF4-FFF2-40B4-BE49-F238E27FC236}">
                <a16:creationId xmlns:a16="http://schemas.microsoft.com/office/drawing/2014/main" id="{6AB4E314-D4B2-B944-BA8C-542686B40451}"/>
              </a:ext>
            </a:extLst>
          </p:cNvPr>
          <p:cNvSpPr txBox="1"/>
          <p:nvPr/>
        </p:nvSpPr>
        <p:spPr>
          <a:xfrm>
            <a:off x="19538368" y="5096261"/>
            <a:ext cx="1438214" cy="1323439"/>
          </a:xfrm>
          <a:prstGeom prst="rect">
            <a:avLst/>
          </a:prstGeom>
          <a:noFill/>
        </p:spPr>
        <p:txBody>
          <a:bodyPr wrap="none" rtlCol="0" anchor="ctr">
            <a:spAutoFit/>
          </a:bodyPr>
          <a:lstStyle/>
          <a:p>
            <a:pPr algn="ctr"/>
            <a:r>
              <a:rPr lang="en-US" sz="8000" b="1" dirty="0">
                <a:solidFill>
                  <a:schemeClr val="tx2"/>
                </a:solidFill>
                <a:latin typeface="Poppins" pitchFamily="2" charset="77"/>
                <a:cs typeface="Poppins" pitchFamily="2" charset="77"/>
              </a:rPr>
              <a:t>02</a:t>
            </a:r>
          </a:p>
        </p:txBody>
      </p:sp>
      <p:sp>
        <p:nvSpPr>
          <p:cNvPr id="34" name="Subtitle 2">
            <a:extLst>
              <a:ext uri="{FF2B5EF4-FFF2-40B4-BE49-F238E27FC236}">
                <a16:creationId xmlns:a16="http://schemas.microsoft.com/office/drawing/2014/main" id="{840AD1B7-6FA0-BC44-B2DA-B8BD8563BE9F}"/>
              </a:ext>
            </a:extLst>
          </p:cNvPr>
          <p:cNvSpPr txBox="1">
            <a:spLocks/>
          </p:cNvSpPr>
          <p:nvPr/>
        </p:nvSpPr>
        <p:spPr>
          <a:xfrm>
            <a:off x="15381137" y="5231904"/>
            <a:ext cx="319774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35" name="TextBox 34">
            <a:extLst>
              <a:ext uri="{FF2B5EF4-FFF2-40B4-BE49-F238E27FC236}">
                <a16:creationId xmlns:a16="http://schemas.microsoft.com/office/drawing/2014/main" id="{E1DF1565-08F6-6742-BB2D-EA8C789D0C4B}"/>
              </a:ext>
            </a:extLst>
          </p:cNvPr>
          <p:cNvSpPr txBox="1"/>
          <p:nvPr/>
        </p:nvSpPr>
        <p:spPr>
          <a:xfrm>
            <a:off x="15381137" y="4641693"/>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4" name="Round Same Side Corner Rectangle 43">
            <a:extLst>
              <a:ext uri="{FF2B5EF4-FFF2-40B4-BE49-F238E27FC236}">
                <a16:creationId xmlns:a16="http://schemas.microsoft.com/office/drawing/2014/main" id="{59E92F07-1059-8A4A-BF00-60DF3E5EF1A4}"/>
              </a:ext>
            </a:extLst>
          </p:cNvPr>
          <p:cNvSpPr/>
          <p:nvPr/>
        </p:nvSpPr>
        <p:spPr>
          <a:xfrm rot="16200000">
            <a:off x="3412637" y="8029081"/>
            <a:ext cx="3403600" cy="5492749"/>
          </a:xfrm>
          <a:prstGeom prst="round2SameRect">
            <a:avLst>
              <a:gd name="adj1" fmla="val 18391"/>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Round Same Side Corner Rectangle 44">
            <a:extLst>
              <a:ext uri="{FF2B5EF4-FFF2-40B4-BE49-F238E27FC236}">
                <a16:creationId xmlns:a16="http://schemas.microsoft.com/office/drawing/2014/main" id="{D423D3B7-7249-F147-A2AF-8FD86CA52974}"/>
              </a:ext>
            </a:extLst>
          </p:cNvPr>
          <p:cNvSpPr/>
          <p:nvPr/>
        </p:nvSpPr>
        <p:spPr>
          <a:xfrm rot="5400000">
            <a:off x="6998311" y="9936156"/>
            <a:ext cx="3403600" cy="1678598"/>
          </a:xfrm>
          <a:prstGeom prst="round2SameRect">
            <a:avLst>
              <a:gd name="adj1" fmla="val 32359"/>
              <a:gd name="adj2"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Oval 39">
            <a:extLst>
              <a:ext uri="{FF2B5EF4-FFF2-40B4-BE49-F238E27FC236}">
                <a16:creationId xmlns:a16="http://schemas.microsoft.com/office/drawing/2014/main" id="{BFB058F7-A3DF-3B43-ADE5-6787F5D2EBD8}"/>
              </a:ext>
            </a:extLst>
          </p:cNvPr>
          <p:cNvSpPr/>
          <p:nvPr/>
        </p:nvSpPr>
        <p:spPr>
          <a:xfrm>
            <a:off x="6676780" y="9591423"/>
            <a:ext cx="2368062" cy="2368062"/>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TextBox 40">
            <a:extLst>
              <a:ext uri="{FF2B5EF4-FFF2-40B4-BE49-F238E27FC236}">
                <a16:creationId xmlns:a16="http://schemas.microsoft.com/office/drawing/2014/main" id="{7CC63E7D-82F1-D54C-9B2E-99F1045A62FD}"/>
              </a:ext>
            </a:extLst>
          </p:cNvPr>
          <p:cNvSpPr txBox="1"/>
          <p:nvPr/>
        </p:nvSpPr>
        <p:spPr>
          <a:xfrm>
            <a:off x="7124070" y="10113735"/>
            <a:ext cx="1473481" cy="1323439"/>
          </a:xfrm>
          <a:prstGeom prst="rect">
            <a:avLst/>
          </a:prstGeom>
          <a:noFill/>
        </p:spPr>
        <p:txBody>
          <a:bodyPr wrap="none" rtlCol="0" anchor="ctr">
            <a:spAutoFit/>
          </a:bodyPr>
          <a:lstStyle/>
          <a:p>
            <a:pPr algn="ctr"/>
            <a:r>
              <a:rPr lang="en-US" sz="8000" b="1" dirty="0">
                <a:solidFill>
                  <a:schemeClr val="tx2"/>
                </a:solidFill>
                <a:latin typeface="Poppins" pitchFamily="2" charset="77"/>
                <a:cs typeface="Poppins" pitchFamily="2" charset="77"/>
              </a:rPr>
              <a:t>03</a:t>
            </a:r>
          </a:p>
        </p:txBody>
      </p:sp>
      <p:sp>
        <p:nvSpPr>
          <p:cNvPr id="42" name="Subtitle 2">
            <a:extLst>
              <a:ext uri="{FF2B5EF4-FFF2-40B4-BE49-F238E27FC236}">
                <a16:creationId xmlns:a16="http://schemas.microsoft.com/office/drawing/2014/main" id="{6D7D9EA5-C901-3B49-B185-6B461C42F6FD}"/>
              </a:ext>
            </a:extLst>
          </p:cNvPr>
          <p:cNvSpPr txBox="1">
            <a:spLocks/>
          </p:cNvSpPr>
          <p:nvPr/>
        </p:nvSpPr>
        <p:spPr>
          <a:xfrm>
            <a:off x="2984473" y="10249378"/>
            <a:ext cx="319774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43" name="TextBox 42">
            <a:extLst>
              <a:ext uri="{FF2B5EF4-FFF2-40B4-BE49-F238E27FC236}">
                <a16:creationId xmlns:a16="http://schemas.microsoft.com/office/drawing/2014/main" id="{27FC29DE-851B-EE42-9BC2-DD4915810C48}"/>
              </a:ext>
            </a:extLst>
          </p:cNvPr>
          <p:cNvSpPr txBox="1"/>
          <p:nvPr/>
        </p:nvSpPr>
        <p:spPr>
          <a:xfrm>
            <a:off x="2984473" y="965916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2" name="Round Same Side Corner Rectangle 51">
            <a:extLst>
              <a:ext uri="{FF2B5EF4-FFF2-40B4-BE49-F238E27FC236}">
                <a16:creationId xmlns:a16="http://schemas.microsoft.com/office/drawing/2014/main" id="{D499F774-8DD9-2A4A-A353-6FEADA5A80FF}"/>
              </a:ext>
            </a:extLst>
          </p:cNvPr>
          <p:cNvSpPr/>
          <p:nvPr/>
        </p:nvSpPr>
        <p:spPr>
          <a:xfrm rot="16200000">
            <a:off x="13159886" y="8029081"/>
            <a:ext cx="3403600" cy="5492749"/>
          </a:xfrm>
          <a:prstGeom prst="round2SameRect">
            <a:avLst>
              <a:gd name="adj1" fmla="val 18391"/>
              <a:gd name="adj2" fmla="val 0"/>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3" name="Round Same Side Corner Rectangle 52">
            <a:extLst>
              <a:ext uri="{FF2B5EF4-FFF2-40B4-BE49-F238E27FC236}">
                <a16:creationId xmlns:a16="http://schemas.microsoft.com/office/drawing/2014/main" id="{E44416D3-BC35-5C49-98ED-B377863255AE}"/>
              </a:ext>
            </a:extLst>
          </p:cNvPr>
          <p:cNvSpPr/>
          <p:nvPr/>
        </p:nvSpPr>
        <p:spPr>
          <a:xfrm rot="5400000">
            <a:off x="16745560" y="9936156"/>
            <a:ext cx="3403600" cy="1678598"/>
          </a:xfrm>
          <a:prstGeom prst="round2SameRect">
            <a:avLst>
              <a:gd name="adj1" fmla="val 36549"/>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8" name="Oval 47">
            <a:extLst>
              <a:ext uri="{FF2B5EF4-FFF2-40B4-BE49-F238E27FC236}">
                <a16:creationId xmlns:a16="http://schemas.microsoft.com/office/drawing/2014/main" id="{A87DAE8A-F8DC-9845-B609-53F801C03CDA}"/>
              </a:ext>
            </a:extLst>
          </p:cNvPr>
          <p:cNvSpPr/>
          <p:nvPr/>
        </p:nvSpPr>
        <p:spPr>
          <a:xfrm>
            <a:off x="16424029" y="9591423"/>
            <a:ext cx="2368062" cy="2368062"/>
          </a:xfrm>
          <a:prstGeom prst="ellipse">
            <a:avLst/>
          </a:prstGeom>
          <a:solidFill>
            <a:schemeClr val="bg2"/>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TextBox 48">
            <a:extLst>
              <a:ext uri="{FF2B5EF4-FFF2-40B4-BE49-F238E27FC236}">
                <a16:creationId xmlns:a16="http://schemas.microsoft.com/office/drawing/2014/main" id="{B2CC8646-D4E8-DD46-B38A-79C88C1956F4}"/>
              </a:ext>
            </a:extLst>
          </p:cNvPr>
          <p:cNvSpPr txBox="1"/>
          <p:nvPr/>
        </p:nvSpPr>
        <p:spPr>
          <a:xfrm>
            <a:off x="16834451" y="10113735"/>
            <a:ext cx="1547218" cy="1323439"/>
          </a:xfrm>
          <a:prstGeom prst="rect">
            <a:avLst/>
          </a:prstGeom>
          <a:noFill/>
        </p:spPr>
        <p:txBody>
          <a:bodyPr wrap="none" rtlCol="0" anchor="ctr">
            <a:spAutoFit/>
          </a:bodyPr>
          <a:lstStyle/>
          <a:p>
            <a:pPr algn="ctr"/>
            <a:r>
              <a:rPr lang="en-US" sz="8000" b="1" dirty="0">
                <a:solidFill>
                  <a:schemeClr val="tx2"/>
                </a:solidFill>
                <a:latin typeface="Poppins" pitchFamily="2" charset="77"/>
                <a:cs typeface="Poppins" pitchFamily="2" charset="77"/>
              </a:rPr>
              <a:t>04</a:t>
            </a:r>
          </a:p>
        </p:txBody>
      </p:sp>
      <p:sp>
        <p:nvSpPr>
          <p:cNvPr id="50" name="Subtitle 2">
            <a:extLst>
              <a:ext uri="{FF2B5EF4-FFF2-40B4-BE49-F238E27FC236}">
                <a16:creationId xmlns:a16="http://schemas.microsoft.com/office/drawing/2014/main" id="{449133FA-D39A-E044-8C82-E0C41088DBE5}"/>
              </a:ext>
            </a:extLst>
          </p:cNvPr>
          <p:cNvSpPr txBox="1">
            <a:spLocks/>
          </p:cNvSpPr>
          <p:nvPr/>
        </p:nvSpPr>
        <p:spPr>
          <a:xfrm>
            <a:off x="12731722" y="10249378"/>
            <a:ext cx="3197740"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a:t>
            </a:r>
          </a:p>
        </p:txBody>
      </p:sp>
      <p:sp>
        <p:nvSpPr>
          <p:cNvPr id="51" name="TextBox 50">
            <a:extLst>
              <a:ext uri="{FF2B5EF4-FFF2-40B4-BE49-F238E27FC236}">
                <a16:creationId xmlns:a16="http://schemas.microsoft.com/office/drawing/2014/main" id="{3E03C23C-D3FA-E94E-A712-A5BB5B8C5604}"/>
              </a:ext>
            </a:extLst>
          </p:cNvPr>
          <p:cNvSpPr txBox="1"/>
          <p:nvPr/>
        </p:nvSpPr>
        <p:spPr>
          <a:xfrm>
            <a:off x="12731722" y="965916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3717241572"/>
      </p:ext>
    </p:extLst>
  </p:cSld>
  <p:clrMapOvr>
    <a:masterClrMapping/>
  </p:clrMapOvr>
</p:sld>
</file>

<file path=ppt/theme/theme1.xml><?xml version="1.0" encoding="utf-8"?>
<a:theme xmlns:a="http://schemas.openxmlformats.org/drawingml/2006/main" name="Office Theme">
  <a:themeElements>
    <a:clrScheme name="SM - Theme 51 - Light">
      <a:dk1>
        <a:srgbClr val="AAAAAA"/>
      </a:dk1>
      <a:lt1>
        <a:srgbClr val="FFFFFF"/>
      </a:lt1>
      <a:dk2>
        <a:srgbClr val="08204C"/>
      </a:dk2>
      <a:lt2>
        <a:srgbClr val="FFFFFF"/>
      </a:lt2>
      <a:accent1>
        <a:srgbClr val="723F9F"/>
      </a:accent1>
      <a:accent2>
        <a:srgbClr val="0081D9"/>
      </a:accent2>
      <a:accent3>
        <a:srgbClr val="02C980"/>
      </a:accent3>
      <a:accent4>
        <a:srgbClr val="FFC001"/>
      </a:accent4>
      <a:accent5>
        <a:srgbClr val="FF6656"/>
      </a:accent5>
      <a:accent6>
        <a:srgbClr val="DADADA"/>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86359</TotalTime>
  <Words>4629</Words>
  <Application>Microsoft Macintosh PowerPoint</Application>
  <PresentationFormat>Custom</PresentationFormat>
  <Paragraphs>684</Paragraphs>
  <Slides>60</Slides>
  <Notes>28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60</vt:i4>
      </vt:variant>
    </vt:vector>
  </HeadingPairs>
  <TitlesOfParts>
    <vt:vector size="75" baseType="lpstr">
      <vt:lpstr>Arial</vt:lpstr>
      <vt:lpstr>Calibri</vt:lpstr>
      <vt:lpstr>Gill Sans</vt:lpstr>
      <vt:lpstr>Lato</vt:lpstr>
      <vt:lpstr>Lato Light</vt:lpstr>
      <vt:lpstr>League Spartan</vt:lpstr>
      <vt:lpstr>Mukta ExtraLight</vt:lpstr>
      <vt:lpstr>Open Sans Light</vt:lpstr>
      <vt:lpstr>Open Sans Semibold</vt:lpstr>
      <vt:lpstr>Poppins</vt:lpstr>
      <vt:lpstr>Poppins Light</vt:lpstr>
      <vt:lpstr>Poppins Medium</vt:lpstr>
      <vt:lpstr>Poppins SemiBold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15335</cp:revision>
  <cp:lastPrinted>2019-07-01T22:25:08Z</cp:lastPrinted>
  <dcterms:created xsi:type="dcterms:W3CDTF">2014-11-12T21:47:38Z</dcterms:created>
  <dcterms:modified xsi:type="dcterms:W3CDTF">2019-10-08T19:47:25Z</dcterms:modified>
  <cp:category/>
</cp:coreProperties>
</file>