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vwf8soCFv3gCl9oKQ7q9LfV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800">
                <a:solidFill>
                  <a:srgbClr val="FFFFFF"/>
                </a:solidFill>
              </a:defRPr>
            </a:pPr>
            <a:r>
              <a:t>NotRealCorp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>
                <a:solidFill>
                  <a:srgbClr val="FFFFFF"/>
                </a:solidFill>
              </a:defRPr>
            </a:pPr>
            <a:r>
              <a:t>Quarterly financial planning meeting, Q3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ujjgAnYsTRfzsML23ngZIv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45920"/>
            <a:ext cx="54864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 tIns="91440">
            <a:spAutoFit/>
          </a:bodyPr>
          <a:lstStyle/>
          <a:p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Ascending Profits &amp; Digital Dominance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371600"/>
            <a:ext cx="3048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2400">
                <a:solidFill>
                  <a:srgbClr val="008064"/>
                </a:solidFill>
              </a:defRPr>
            </a:pPr>
            <a:r>
              <a:t>Key Insights:</a:t>
            </a:r>
          </a:p>
          <a:p/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t>• The plot reveals a consistent upward trend in profits for all distribution channels, indicating successful business growth over time.</a:t>
            </a:r>
            <a:br/>
            <a:r>
              <a:t>• Particularly, 'Online Sales' shows a notable increase, underscoring the importance of digital presence in revenue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