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0" r:id="rId2"/>
    <p:sldId id="302" r:id="rId3"/>
    <p:sldId id="301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CDD"/>
    <a:srgbClr val="152D35"/>
    <a:srgbClr val="345B63"/>
    <a:srgbClr val="739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89" autoAdjust="0"/>
  </p:normalViewPr>
  <p:slideViewPr>
    <p:cSldViewPr snapToGrid="0">
      <p:cViewPr varScale="1">
        <p:scale>
          <a:sx n="65" d="100"/>
          <a:sy n="65" d="100"/>
        </p:scale>
        <p:origin x="9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6D68A-AE2A-471F-9B19-982FBE2A7870}" type="datetimeFigureOut">
              <a:rPr lang="tr-TR" smtClean="0"/>
              <a:t>31.1.2022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BB71F-4461-4699-8532-7088D1E58A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672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BB71F-4461-4699-8532-7088D1E58A8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327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BB71F-4461-4699-8532-7088D1E58A8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293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BB71F-4461-4699-8532-7088D1E58A8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580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0FF9-A756-4E8F-91F0-8175B437BB73}" type="datetimeFigureOut">
              <a:rPr lang="tr-TR" smtClean="0"/>
              <a:t>31.1.2022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1A3D-3CB4-4BC7-8357-41DEF2929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571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0FF9-A756-4E8F-91F0-8175B437BB73}" type="datetimeFigureOut">
              <a:rPr lang="tr-TR" smtClean="0"/>
              <a:t>31.1.2022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1A3D-3CB4-4BC7-8357-41DEF2929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535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0FF9-A756-4E8F-91F0-8175B437BB73}" type="datetimeFigureOut">
              <a:rPr lang="tr-TR" smtClean="0"/>
              <a:t>31.1.2022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1A3D-3CB4-4BC7-8357-41DEF2929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760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0FF9-A756-4E8F-91F0-8175B437BB73}" type="datetimeFigureOut">
              <a:rPr lang="tr-TR" smtClean="0"/>
              <a:t>31.1.2022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1A3D-3CB4-4BC7-8357-41DEF2929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672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0FF9-A756-4E8F-91F0-8175B437BB73}" type="datetimeFigureOut">
              <a:rPr lang="tr-TR" smtClean="0"/>
              <a:t>31.1.2022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1A3D-3CB4-4BC7-8357-41DEF2929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366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0FF9-A756-4E8F-91F0-8175B437BB73}" type="datetimeFigureOut">
              <a:rPr lang="tr-TR" smtClean="0"/>
              <a:t>31.1.2022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1A3D-3CB4-4BC7-8357-41DEF2929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552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0FF9-A756-4E8F-91F0-8175B437BB73}" type="datetimeFigureOut">
              <a:rPr lang="tr-TR" smtClean="0"/>
              <a:t>31.1.2022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1A3D-3CB4-4BC7-8357-41DEF2929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315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0FF9-A756-4E8F-91F0-8175B437BB73}" type="datetimeFigureOut">
              <a:rPr lang="tr-TR" smtClean="0"/>
              <a:t>31.1.2022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1A3D-3CB4-4BC7-8357-41DEF2929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96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0FF9-A756-4E8F-91F0-8175B437BB73}" type="datetimeFigureOut">
              <a:rPr lang="tr-TR" smtClean="0"/>
              <a:t>31.1.2022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1A3D-3CB4-4BC7-8357-41DEF2929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050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0FF9-A756-4E8F-91F0-8175B437BB73}" type="datetimeFigureOut">
              <a:rPr lang="tr-TR" smtClean="0"/>
              <a:t>31.1.2022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1A3D-3CB4-4BC7-8357-41DEF2929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608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0FF9-A756-4E8F-91F0-8175B437BB73}" type="datetimeFigureOut">
              <a:rPr lang="tr-TR" smtClean="0"/>
              <a:t>31.1.2022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1A3D-3CB4-4BC7-8357-41DEF2929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9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84A4A0"/>
            </a:gs>
            <a:gs pos="100000">
              <a:srgbClr val="345B63"/>
            </a:gs>
            <a:gs pos="60177">
              <a:srgbClr val="D4ECDD"/>
            </a:gs>
            <a:gs pos="100000">
              <a:srgbClr val="D4ECDD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0FF9-A756-4E8F-91F0-8175B437BB73}" type="datetimeFigureOut">
              <a:rPr lang="tr-TR" smtClean="0"/>
              <a:t>31.1.2022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1A3D-3CB4-4BC7-8357-41DEF2929B2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057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hyperlink" Target="https://youtu.be/1CjC6Dy2BnQ" TargetMode="External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hyperlink" Target="https://youtu.be/a5fuHQK41wY" TargetMode="External"/><Relationship Id="rId10" Type="http://schemas.openxmlformats.org/officeDocument/2006/relationships/image" Target="../media/image21.jpeg"/><Relationship Id="rId4" Type="http://schemas.openxmlformats.org/officeDocument/2006/relationships/hyperlink" Target="https://youtu.be/R6ervJeNrM4" TargetMode="External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550" y="-3916"/>
            <a:ext cx="11486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5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5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SULAMA SİSTEMİ</a:t>
            </a:r>
            <a:endParaRPr lang="tr-TR" sz="1660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7695" y="891526"/>
            <a:ext cx="556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Atlas Sayaç’ın geliştirmekte olduğu sistemin örneğidir.</a:t>
            </a:r>
            <a:endParaRPr lang="tr-T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7695" y="1288746"/>
            <a:ext cx="877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Haftanın her günü kullanıcının seçtiği saatler arasında valf arayıcı ile sulama yapmaktadır.</a:t>
            </a:r>
            <a:endParaRPr lang="tr-T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7695" y="1658078"/>
            <a:ext cx="709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MOD2 sayesinde sadece toprak nem değerine göre sulama yapmaktadır.</a:t>
            </a:r>
            <a:endParaRPr lang="tr-T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7695" y="2046077"/>
            <a:ext cx="586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EEPROM sayesinde girilen saat değerlerini hafızada tutar.</a:t>
            </a:r>
            <a:endParaRPr lang="tr-T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 descr="sulam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53" y="2126101"/>
            <a:ext cx="5320189" cy="61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27695" y="2434076"/>
            <a:ext cx="389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 saatini kullanıcı ayarlayabilir.</a:t>
            </a:r>
            <a:endParaRPr lang="tr-T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9" name="Picture 3" descr="sulama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2905882"/>
            <a:ext cx="3359150" cy="3397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165880" y="640594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endParaRPr lang="tr-T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0" name="Picture 4" descr="sulama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251" y="2905882"/>
            <a:ext cx="3332847" cy="3397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933501" y="6405940"/>
            <a:ext cx="171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SİSTEM SAATİ</a:t>
            </a:r>
            <a:endParaRPr lang="tr-T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1" name="Picture 5" descr="sulama23-val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325" y="2905882"/>
            <a:ext cx="4231418" cy="3397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8705401" y="6405940"/>
            <a:ext cx="220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VALF İLE SULAMA</a:t>
            </a:r>
            <a:endParaRPr lang="tr-T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550" y="-3916"/>
            <a:ext cx="11486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5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SULAMA </a:t>
            </a:r>
            <a:r>
              <a:rPr lang="tr-TR" sz="5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SİSTEMİ</a:t>
            </a:r>
            <a:endParaRPr lang="tr-TR" sz="1660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5362" name="Picture 2" descr="ana pc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8" y="1097706"/>
            <a:ext cx="2570325" cy="167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ana pcC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984" y="1078300"/>
            <a:ext cx="2707080" cy="1710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buton pc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028" y="1117876"/>
            <a:ext cx="2579034" cy="167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 descr="buton 3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026" y="1117876"/>
            <a:ext cx="2551674" cy="170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 descr="IMG_20211015_103644 (2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8" y="3375056"/>
            <a:ext cx="4947238" cy="170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16031" y="2936791"/>
            <a:ext cx="723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DEVRE KARTLARI TASARIMLARI VE 3 BOYUTLU GÖRÜNÜMLERİ</a:t>
            </a:r>
            <a:endParaRPr lang="tr-T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70" name="Picture 10" descr="651117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919" y="3396328"/>
            <a:ext cx="1074651" cy="156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11" descr="651117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863" y="3375056"/>
            <a:ext cx="1054844" cy="153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12" descr="6511172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8" y="5275153"/>
            <a:ext cx="1002775" cy="153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13" descr="6511176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65" y="5275153"/>
            <a:ext cx="1027138" cy="1586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 descr="IMG_20211101_154501 (2)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757" y="5249870"/>
            <a:ext cx="3368759" cy="144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IMG_20211018_081636 (2)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5210538"/>
            <a:ext cx="4037643" cy="15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IMG_20211117_161749 (2)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064" y="3811385"/>
            <a:ext cx="2371725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8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550" y="-3916"/>
            <a:ext cx="11486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5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5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SULAMA SİSTEMİ</a:t>
            </a:r>
            <a:endParaRPr lang="tr-TR" sz="1660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1868" y="5423020"/>
            <a:ext cx="7264352" cy="1119672"/>
            <a:chOff x="581868" y="5180111"/>
            <a:chExt cx="7264352" cy="1119672"/>
          </a:xfrm>
        </p:grpSpPr>
        <p:sp>
          <p:nvSpPr>
            <p:cNvPr id="14" name="Rectangle 13"/>
            <p:cNvSpPr/>
            <p:nvPr/>
          </p:nvSpPr>
          <p:spPr>
            <a:xfrm>
              <a:off x="581868" y="5224174"/>
              <a:ext cx="32194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u="sng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hlinkClick r:id="rId3"/>
                </a:rPr>
                <a:t>https://</a:t>
              </a:r>
              <a:r>
                <a:rPr lang="en-US" u="sng" smtClean="0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hlinkClick r:id="rId3"/>
                </a:rPr>
                <a:t>youtu.be/1CjC6Dy2BnQ</a:t>
              </a:r>
              <a:r>
                <a:rPr lang="tr-TR" u="sng" smtClean="0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tr-T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5270" y="5561119"/>
              <a:ext cx="31126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https://</a:t>
              </a:r>
              <a:r>
                <a:rPr lang="tr-TR" smtClean="0"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youtu.be/R6ervJeNrM4</a:t>
              </a:r>
              <a:endParaRPr lang="tr-TR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39646" y="5180111"/>
              <a:ext cx="3406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Sadece nem değerine göre sulama</a:t>
              </a:r>
              <a:endParaRPr lang="tr-T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87557" y="5561119"/>
              <a:ext cx="2941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Valf saati ayarlama ve MOD2</a:t>
              </a:r>
              <a:endParaRPr lang="tr-T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5270" y="5930451"/>
              <a:ext cx="31833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>
                  <a:latin typeface="Times New Roman" panose="02020603050405020304" pitchFamily="18" charset="0"/>
                  <a:cs typeface="Times New Roman" panose="02020603050405020304" pitchFamily="18" charset="0"/>
                  <a:hlinkClick r:id="rId5"/>
                </a:rPr>
                <a:t>https://</a:t>
              </a:r>
              <a:r>
                <a:rPr lang="tr-TR" smtClean="0">
                  <a:latin typeface="Times New Roman" panose="02020603050405020304" pitchFamily="18" charset="0"/>
                  <a:cs typeface="Times New Roman" panose="02020603050405020304" pitchFamily="18" charset="0"/>
                  <a:hlinkClick r:id="rId5"/>
                </a:rPr>
                <a:t>youtu.be/a5fuHQK41wY</a:t>
              </a:r>
              <a:endParaRPr lang="tr-TR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04816" y="5930451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Sistem saatini ayarlama</a:t>
              </a:r>
              <a:endParaRPr lang="tr-T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747917" y="5408840"/>
              <a:ext cx="53281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</p:cNvCxnSpPr>
            <p:nvPr/>
          </p:nvCxnSpPr>
          <p:spPr>
            <a:xfrm>
              <a:off x="3747917" y="5745785"/>
              <a:ext cx="53281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783247" y="6121983"/>
              <a:ext cx="56898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374" name="Picture 14" descr="IMG_20211019_134419 (2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0" y="1055402"/>
            <a:ext cx="3410240" cy="29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5" name="Picture 15" descr="IMG_20211019_134405 (2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99" y="1097965"/>
            <a:ext cx="3375821" cy="292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6" name="Picture 16" descr="IMG_20211225_11174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163" y="1110946"/>
            <a:ext cx="3009900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7" name="Picture 17" descr="IMG_20211225_11201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163" y="3149922"/>
            <a:ext cx="3009900" cy="185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8" name="Picture 18" descr="Ekran Alıntısı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163" y="5228000"/>
            <a:ext cx="3051175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86310" y="4128408"/>
            <a:ext cx="833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DEVRE ELEMANLARI İLE MONTAJININ YAPILMASI VE MEKANİK TASARIMI</a:t>
            </a:r>
            <a:endParaRPr lang="tr-T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3863" y="4849851"/>
            <a:ext cx="593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mtClean="0"/>
              <a:t>Entegre soketi, konnektör, buton, kristal, rtc, direnç, matkap…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20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12054</TotalTime>
  <Words>113</Words>
  <Application>Microsoft Office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ozlu</dc:creator>
  <cp:lastModifiedBy>ozlu</cp:lastModifiedBy>
  <cp:revision>136</cp:revision>
  <dcterms:created xsi:type="dcterms:W3CDTF">2021-11-09T18:11:24Z</dcterms:created>
  <dcterms:modified xsi:type="dcterms:W3CDTF">2022-01-31T08:10:10Z</dcterms:modified>
</cp:coreProperties>
</file>