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aven Pro" panose="020B0604020202020204" charset="0"/>
      <p:regular r:id="rId23"/>
      <p:bold r:id="rId24"/>
    </p:embeddedFont>
    <p:embeddedFont>
      <p:font typeface="Nuni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c440ba90e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c440ba90e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f0069d23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f0069d23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ce569d4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ce569d4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ce569d4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ce569d4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ce569d4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3ce569d4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ce569d4d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3ce569d4d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3c440ba90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3c440ba90e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3c4c11056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3c4c11056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3c440ba90e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3c440ba90e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3c440ba90e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3c440ba90e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c440ba90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c440ba90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c440ba90e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3c440ba90e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c440ba90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c440ba90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c5be55db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c5be55db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c440ba90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c440ba90e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c5be55db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3c5be55db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c440ba90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c440ba90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c440ba90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3c440ba90e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c5be55db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c5be55db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244125"/>
            <a:ext cx="536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 678 Final Presentation: Football Player evaluation using FIFA23 Dataset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Samrudh Nagesh, Saadeldin Mostafa, Aiwu Song, &amp; Braedon Brenna (Team 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75"/>
            <a:ext cx="556299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" y="1597875"/>
            <a:ext cx="5736875" cy="33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75" y="152400"/>
            <a:ext cx="74026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25" y="152400"/>
            <a:ext cx="868240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9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61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71" name="Google Shape;371;p28"/>
          <p:cNvSpPr txBox="1"/>
          <p:nvPr/>
        </p:nvSpPr>
        <p:spPr>
          <a:xfrm>
            <a:off x="7007400" y="1427650"/>
            <a:ext cx="2136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RMSE for Random Forest is quite low compared to other models (linear regression models)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Widest RMSE range at 60% data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Narrowest RMSE range at 80% data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5" y="1292950"/>
            <a:ext cx="6949075" cy="376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78" name="Google Shape;378;p29"/>
          <p:cNvSpPr txBox="1"/>
          <p:nvPr/>
        </p:nvSpPr>
        <p:spPr>
          <a:xfrm>
            <a:off x="6298350" y="1863850"/>
            <a:ext cx="28686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Algorithm is faster on local no matter the data size.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Similar times for 3, 4 &amp; 6 nodes at all data sizes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As with the RMSE statistic, 60% of the data produces the widest range of times amongst the worker nodes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0" y="1212850"/>
            <a:ext cx="6093801" cy="39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385" name="Google Shape;3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510675" cy="26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750" y="1625063"/>
            <a:ext cx="4277250" cy="25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comparing the RMSE and Time for 4 different machine learning algorithms, we found that </a:t>
            </a:r>
            <a:r>
              <a:rPr lang="en" b="1"/>
              <a:t>Gradient Boosting</a:t>
            </a:r>
            <a:r>
              <a:rPr lang="en"/>
              <a:t> is the most accurate and fastest.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Reasons: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Gradient Boosting provides </a:t>
            </a:r>
            <a:r>
              <a:rPr lang="en" b="1"/>
              <a:t>high accuracy</a:t>
            </a:r>
            <a:r>
              <a:rPr lang="en"/>
              <a:t> in prediction as it minimizes the loss function during training.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also provides the ability to </a:t>
            </a:r>
            <a:r>
              <a:rPr lang="en" b="1"/>
              <a:t>identify important features</a:t>
            </a:r>
            <a:r>
              <a:rPr lang="en"/>
              <a:t> in the dataset that are important for prediction.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Gradient Boosting also provides </a:t>
            </a:r>
            <a:r>
              <a:rPr lang="en" b="1"/>
              <a:t>high efficiency</a:t>
            </a:r>
            <a:r>
              <a:rPr lang="en"/>
              <a:t> in training large datasets as observed, this can also be because it can be </a:t>
            </a:r>
            <a:r>
              <a:rPr lang="en" b="1"/>
              <a:t>parallelised easily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Purpose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678975"/>
            <a:ext cx="70305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purpose of this project is to create a model using Spark to use the EA Sports FIFA 23 dataset to predict the value of football players.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 4 different regression models such as Linear Regression, Random Forest Regression, Generalized Linear Regression and Gradient Boosting.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evaluate the performance of these models using RMSE metric and time for different fractions of the dataset.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also evaluate the performance on local, 3 nodes, 4 nodes and 6 nodes by using Google Dataproc Clusters.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compare the results to find the best algorithm in terms of accuracy and time to predict the value of football players.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9100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l="-590" r="590"/>
          <a:stretch/>
        </p:blipFill>
        <p:spPr>
          <a:xfrm>
            <a:off x="139100" y="1143106"/>
            <a:ext cx="7439024" cy="1912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4">
            <a:alphaModFix/>
          </a:blip>
          <a:srcRect l="-39453" t="-44466" r="-5013"/>
          <a:stretch/>
        </p:blipFill>
        <p:spPr>
          <a:xfrm>
            <a:off x="787263" y="2143113"/>
            <a:ext cx="74390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53275" y="1092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(continued)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0" y="794647"/>
            <a:ext cx="6567025" cy="1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125" y="2720275"/>
            <a:ext cx="6624424" cy="208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Data Analysis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7815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850" y="1826400"/>
            <a:ext cx="4362151" cy="24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543375" y="1426200"/>
            <a:ext cx="399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Count of Forwards, Defenders and Midfielders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4933950" y="1426200"/>
            <a:ext cx="443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Summary of overall, potential, value and 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1249450" y="6747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body" idx="1"/>
          </p:nvPr>
        </p:nvSpPr>
        <p:spPr>
          <a:xfrm>
            <a:off x="901475" y="2910350"/>
            <a:ext cx="7030500" cy="20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had many playing positions such as GK, CM, CB, LW, ST, RM…etc. Some players played in multiple positions as well. We remove GK and assign 3 positions (FWD, MID, DEF) based on their original positions.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convert the categorical column “work_rate” to numerical values, where </a:t>
            </a:r>
            <a:r>
              <a:rPr lang="en" b="1"/>
              <a:t>higher </a:t>
            </a:r>
            <a:r>
              <a:rPr lang="en"/>
              <a:t>work rate is </a:t>
            </a:r>
            <a:r>
              <a:rPr lang="en" b="1"/>
              <a:t>valued more</a:t>
            </a:r>
            <a:r>
              <a:rPr lang="en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 </a:t>
            </a:r>
            <a:r>
              <a:rPr lang="en" b="1"/>
              <a:t>StringIndexer </a:t>
            </a:r>
            <a:r>
              <a:rPr lang="en"/>
              <a:t>to convert the categorical column “fixed_pos” to numeric.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 the “value_eur” column as our target variable as we are predicting the value of players.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9" y="1504213"/>
            <a:ext cx="8839199" cy="123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75"/>
            <a:ext cx="8839201" cy="49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5185320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6428825" y="1668100"/>
            <a:ext cx="2738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RMSE for Linear regression is very high.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RMSE difference is low while using 100% of the data.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6 nodes show consistent results.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5376252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 txBox="1"/>
          <p:nvPr/>
        </p:nvSpPr>
        <p:spPr>
          <a:xfrm>
            <a:off x="6298350" y="1863850"/>
            <a:ext cx="2868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Algorithm is faster on local only for a fraction of the data, larger data takes more time.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Similar times for 3, 4 &amp; 6 nodes except for the one outlier.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On-screen Show (16:9)</PresentationFormat>
  <Paragraphs>43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Maven Pro</vt:lpstr>
      <vt:lpstr>Nunito</vt:lpstr>
      <vt:lpstr>Arial</vt:lpstr>
      <vt:lpstr>Momentum</vt:lpstr>
      <vt:lpstr>BIA 678 Final Presentation: Football Player evaluation using FIFA23 Dataset</vt:lpstr>
      <vt:lpstr>Introduction - Purpose</vt:lpstr>
      <vt:lpstr>The Dataset</vt:lpstr>
      <vt:lpstr>The Dataset (continued)</vt:lpstr>
      <vt:lpstr>Preliminary Data Analysis</vt:lpstr>
      <vt:lpstr>Data Preprocessing</vt:lpstr>
      <vt:lpstr>PowerPoint Presentation</vt:lpstr>
      <vt:lpstr>Linear Regression</vt:lpstr>
      <vt:lpstr>Linear Regression</vt:lpstr>
      <vt:lpstr>Gradient Boosting</vt:lpstr>
      <vt:lpstr>Gradient Boosting</vt:lpstr>
      <vt:lpstr>PowerPoint Presentation</vt:lpstr>
      <vt:lpstr>PowerPoint Presentation</vt:lpstr>
      <vt:lpstr>PowerPoint Presentation</vt:lpstr>
      <vt:lpstr>PowerPoint Presentation</vt:lpstr>
      <vt:lpstr>Random Forest</vt:lpstr>
      <vt:lpstr>Random Forest</vt:lpstr>
      <vt:lpstr>Comparison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 678 Final Presentation: Football Player evaluation using FIFA23 Dataset</dc:title>
  <cp:lastModifiedBy>Braedon Brenna</cp:lastModifiedBy>
  <cp:revision>1</cp:revision>
  <dcterms:modified xsi:type="dcterms:W3CDTF">2023-05-12T03:25:23Z</dcterms:modified>
</cp:coreProperties>
</file>