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8"/>
  </p:notesMasterIdLst>
  <p:sldIdLst>
    <p:sldId id="262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81" y="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00DD4-83E8-41D8-9244-8B055FF3B79B}" type="datetimeFigureOut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7660-3838-4CF5-B84F-D3894768B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96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4/21/2025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24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274BB-5372-2202-0B13-ECCD0D429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          等一下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AD9A4D-50CE-7A6B-80D9-FD0A0A527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一張含有 寫生, 美工圖案, 符號, 藝術 的圖片&#10;&#10;AI 產生的內容可能不正確。">
            <a:extLst>
              <a:ext uri="{FF2B5EF4-FFF2-40B4-BE49-F238E27FC236}">
                <a16:creationId xmlns:a16="http://schemas.microsoft.com/office/drawing/2014/main" id="{172F10BE-B07A-DE95-AD49-D015EF8D7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39" y="1122363"/>
            <a:ext cx="4516737" cy="5282733"/>
          </a:xfrm>
          <a:prstGeom prst="rect">
            <a:avLst/>
          </a:prstGeom>
        </p:spPr>
      </p:pic>
      <p:pic>
        <p:nvPicPr>
          <p:cNvPr id="5" name="圖片 4" descr="一張含有 Rectangle 的圖片&#10;&#10;AI 產生的內容可能不正確。">
            <a:extLst>
              <a:ext uri="{FF2B5EF4-FFF2-40B4-BE49-F238E27FC236}">
                <a16:creationId xmlns:a16="http://schemas.microsoft.com/office/drawing/2014/main" id="{A5F51DBD-A1F9-8AB4-2792-B1513E28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58" y="2411300"/>
            <a:ext cx="436361" cy="4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1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五彩繽紛的煙霧">
            <a:extLst>
              <a:ext uri="{FF2B5EF4-FFF2-40B4-BE49-F238E27FC236}">
                <a16:creationId xmlns:a16="http://schemas.microsoft.com/office/drawing/2014/main" id="{A65BBF26-0192-DE1A-844A-0349FFDD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ln w="28575"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4A65D55-7E2D-4A21-B355-917D3C6F3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A201F19-7159-4094-8E86-FB37042CA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2293196-6E77-47A6-96F5-EA7F6731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D18EEF-8F13-4130-9A08-EE7506D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E56837-48C9-43B2-A327-7061B24F8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E6BFB4D-33E5-439D-AF2A-9AC3489D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D9932C-1856-4003-881F-BE9632CB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42" y="1189602"/>
            <a:ext cx="4965868" cy="4724821"/>
            <a:chOff x="1674895" y="1345036"/>
            <a:chExt cx="5428610" cy="42109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FC8D47-D411-4ADB-B299-7A75669DB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56C1948-4CDF-4547-A487-7EC70D38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559C00-FBCE-4548-8AEC-2383BAB3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860256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DA0533-F39E-0400-BD21-7CA3FDDEC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40" y="1164553"/>
            <a:ext cx="3794838" cy="3300965"/>
          </a:xfrm>
        </p:spPr>
        <p:txBody>
          <a:bodyPr>
            <a:normAutofit/>
          </a:bodyPr>
          <a:lstStyle/>
          <a:p>
            <a:r>
              <a:rPr lang="en-US" altLang="zh-TW" sz="5600" dirty="0">
                <a:solidFill>
                  <a:srgbClr val="00B0F0"/>
                </a:solidFill>
              </a:rPr>
              <a:t>Intel HAXM</a:t>
            </a:r>
            <a:r>
              <a:rPr lang="zh-TW" altLang="en-US" sz="5600" dirty="0">
                <a:solidFill>
                  <a:srgbClr val="FF0000"/>
                </a:solidFill>
              </a:rPr>
              <a:t>安裝失敗</a:t>
            </a:r>
            <a:r>
              <a:rPr lang="en-US" altLang="zh-TW" sz="5600" dirty="0">
                <a:solidFill>
                  <a:srgbClr val="FF0000"/>
                </a:solidFill>
              </a:rPr>
              <a:t>?</a:t>
            </a:r>
            <a:br>
              <a:rPr lang="en-US" altLang="zh-TW" sz="5600" dirty="0"/>
            </a:br>
            <a:endParaRPr lang="zh-TW" altLang="en-US" sz="5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ACC545-101D-8033-AF42-059CC3F21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940" y="4557594"/>
            <a:ext cx="3794838" cy="115195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Intel</a:t>
            </a:r>
            <a:r>
              <a:rPr lang="en-US" altLang="zh-TW" dirty="0"/>
              <a:t> &amp; </a:t>
            </a:r>
            <a:r>
              <a:rPr lang="en-US" altLang="zh-TW" dirty="0">
                <a:solidFill>
                  <a:srgbClr val="FFC000"/>
                </a:solidFill>
              </a:rPr>
              <a:t>AMD</a:t>
            </a:r>
            <a:r>
              <a:rPr lang="en-US" altLang="zh-TW" dirty="0"/>
              <a:t> CPU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解決辦法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EFEAA38-170A-444D-B0F3-99624FA9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66C5E0C-C82F-41AC-864E-919DB778F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1929A1-D7FF-4E85-AA19-59CA57DFF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C9707BA-98EC-4E12-B9E9-93CB8F65C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AF7AF31A-E7AD-47BE-BF07-BBF9445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260D71-DC39-4EDA-B2B7-A45DEC35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1A20C7E-F01D-42BF-81EB-0033D3DD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39C29E-3001-4BA8-AC0B-02C4F8757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AAC9EA6-D622-41C1-A7E6-D6A1695A5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5617534-D02E-4AA2-BE57-43FAFDCCE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圖片 4" descr="一張含有 文字, 電子產品, 螢幕擷取畫面, 陳列 的圖片">
            <a:extLst>
              <a:ext uri="{FF2B5EF4-FFF2-40B4-BE49-F238E27FC236}">
                <a16:creationId xmlns:a16="http://schemas.microsoft.com/office/drawing/2014/main" id="{E9D4E341-93BC-0B53-7275-DDF093076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11" y="137378"/>
            <a:ext cx="3809239" cy="3095423"/>
          </a:xfrm>
          <a:prstGeom prst="rect">
            <a:avLst/>
          </a:prstGeom>
        </p:spPr>
      </p:pic>
      <p:pic>
        <p:nvPicPr>
          <p:cNvPr id="6" name="圖片 5" descr="一張含有 文字, 電子產品, 螢幕擷取畫面, 陳列 的圖片&#10;&#10;AI 產生的內容可能不正確。">
            <a:extLst>
              <a:ext uri="{FF2B5EF4-FFF2-40B4-BE49-F238E27FC236}">
                <a16:creationId xmlns:a16="http://schemas.microsoft.com/office/drawing/2014/main" id="{72C4B350-9B4F-701A-D88F-322E29EE8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384" y="3678571"/>
            <a:ext cx="3812619" cy="3179429"/>
          </a:xfrm>
          <a:prstGeom prst="rect">
            <a:avLst/>
          </a:prstGeom>
        </p:spPr>
      </p:pic>
      <p:pic>
        <p:nvPicPr>
          <p:cNvPr id="8" name="圖片 7" descr="一張含有 文字, 電子產品, 螢幕擷取畫面, 軟體 的圖片&#10;&#10;AI 產生的內容可能不正確。">
            <a:extLst>
              <a:ext uri="{FF2B5EF4-FFF2-40B4-BE49-F238E27FC236}">
                <a16:creationId xmlns:a16="http://schemas.microsoft.com/office/drawing/2014/main" id="{C21E31EC-7F1E-E4EF-71E8-07EC218C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92" t="39543" b="22211"/>
          <a:stretch/>
        </p:blipFill>
        <p:spPr>
          <a:xfrm>
            <a:off x="7748450" y="2659457"/>
            <a:ext cx="3362000" cy="16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五彩繽紛的煙霧">
            <a:extLst>
              <a:ext uri="{FF2B5EF4-FFF2-40B4-BE49-F238E27FC236}">
                <a16:creationId xmlns:a16="http://schemas.microsoft.com/office/drawing/2014/main" id="{0C39E390-62A8-0AF5-3F34-5BC4306CCCE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2500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ln w="28575"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C16F202-542E-AD5A-75DF-D84FB630BD37}"/>
              </a:ext>
            </a:extLst>
          </p:cNvPr>
          <p:cNvSpPr txBox="1"/>
          <p:nvPr/>
        </p:nvSpPr>
        <p:spPr>
          <a:xfrm>
            <a:off x="1173598" y="97184"/>
            <a:ext cx="4077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2"/>
                </a:solidFill>
              </a:rPr>
              <a:t>Intel</a:t>
            </a:r>
            <a:r>
              <a:rPr lang="zh-TW" altLang="en-US" sz="4000" dirty="0">
                <a:solidFill>
                  <a:schemeClr val="accent2"/>
                </a:solidFill>
              </a:rPr>
              <a:t>處理方法</a:t>
            </a:r>
          </a:p>
        </p:txBody>
      </p:sp>
      <p:pic>
        <p:nvPicPr>
          <p:cNvPr id="4" name="圖片 3" descr="一張含有 文字, 電子產品, 螢幕擷取畫面, 陳列 的圖片">
            <a:extLst>
              <a:ext uri="{FF2B5EF4-FFF2-40B4-BE49-F238E27FC236}">
                <a16:creationId xmlns:a16="http://schemas.microsoft.com/office/drawing/2014/main" id="{AABDD294-BE90-2A0E-B75C-62E7FC525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" y="805070"/>
            <a:ext cx="5304866" cy="34859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7F4B39E-C8E0-AF54-EA29-39B78076CB27}"/>
              </a:ext>
            </a:extLst>
          </p:cNvPr>
          <p:cNvSpPr txBox="1"/>
          <p:nvPr/>
        </p:nvSpPr>
        <p:spPr>
          <a:xfrm>
            <a:off x="43570" y="4329667"/>
            <a:ext cx="5170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STEP 1:  </a:t>
            </a:r>
            <a:r>
              <a:rPr lang="zh-TW" altLang="en-US" dirty="0"/>
              <a:t>需要进入</a:t>
            </a:r>
            <a:r>
              <a:rPr lang="en-US" altLang="zh-TW" dirty="0"/>
              <a:t>BIOS</a:t>
            </a:r>
            <a:r>
              <a:rPr lang="zh-TW" altLang="en-US" dirty="0"/>
              <a:t>界面將</a:t>
            </a:r>
            <a:r>
              <a:rPr lang="en-US" altLang="zh-TW" dirty="0"/>
              <a:t>Intel virtualization technology</a:t>
            </a:r>
            <a:r>
              <a:rPr lang="zh-TW" altLang="en-US" dirty="0"/>
              <a:t>（虚擬化技术）</a:t>
            </a:r>
            <a:r>
              <a:rPr lang="en-US" altLang="zh-TW" dirty="0"/>
              <a:t>(VT)(VMX)</a:t>
            </a:r>
            <a:r>
              <a:rPr lang="zh-TW" altLang="en-US" dirty="0"/>
              <a:t>設為</a:t>
            </a:r>
            <a:r>
              <a:rPr lang="zh-TW" altLang="en-US" dirty="0">
                <a:solidFill>
                  <a:schemeClr val="accent5"/>
                </a:solidFill>
              </a:rPr>
              <a:t>啟用</a:t>
            </a:r>
            <a:r>
              <a:rPr lang="en-US" altLang="zh-TW" dirty="0">
                <a:solidFill>
                  <a:schemeClr val="accent5"/>
                </a:solidFill>
              </a:rPr>
              <a:t>Enabled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8" name="圖片 7" descr="一張含有 文字, 顯示裝置, 螢幕擷取畫面, 螢幕 的圖片&#10;&#10;AI 產生的內容可能不正確。">
            <a:extLst>
              <a:ext uri="{FF2B5EF4-FFF2-40B4-BE49-F238E27FC236}">
                <a16:creationId xmlns:a16="http://schemas.microsoft.com/office/drawing/2014/main" id="{CB1FCF85-4715-E1B9-A1BA-EAAFA5261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3953" b="46745"/>
          <a:stretch/>
        </p:blipFill>
        <p:spPr>
          <a:xfrm>
            <a:off x="80682" y="5196475"/>
            <a:ext cx="5425890" cy="16615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7822E57-8EFD-D888-9843-4E0E70601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324" y="45812"/>
            <a:ext cx="4939825" cy="338318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B65724-0847-E649-316C-9B3E764E083D}"/>
              </a:ext>
            </a:extLst>
          </p:cNvPr>
          <p:cNvSpPr txBox="1"/>
          <p:nvPr/>
        </p:nvSpPr>
        <p:spPr>
          <a:xfrm>
            <a:off x="4533996" y="158739"/>
            <a:ext cx="3231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狀況一</a:t>
            </a:r>
            <a:r>
              <a:rPr lang="en-US" altLang="zh-TW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zh-TW" altLang="en-US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7421D62-A49A-BAD7-946B-C569DE97555A}"/>
              </a:ext>
            </a:extLst>
          </p:cNvPr>
          <p:cNvSpPr/>
          <p:nvPr/>
        </p:nvSpPr>
        <p:spPr>
          <a:xfrm>
            <a:off x="10626333" y="2973205"/>
            <a:ext cx="1210586" cy="12324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6009B9-F347-C687-706B-9CB249CFAA81}"/>
              </a:ext>
            </a:extLst>
          </p:cNvPr>
          <p:cNvSpPr txBox="1"/>
          <p:nvPr/>
        </p:nvSpPr>
        <p:spPr>
          <a:xfrm>
            <a:off x="5437599" y="1010863"/>
            <a:ext cx="13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STEP 2:</a:t>
            </a:r>
            <a:endParaRPr lang="zh-TW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8F49B5-3929-E712-0515-70CFB3C120E4}"/>
              </a:ext>
            </a:extLst>
          </p:cNvPr>
          <p:cNvSpPr txBox="1"/>
          <p:nvPr/>
        </p:nvSpPr>
        <p:spPr>
          <a:xfrm>
            <a:off x="5435753" y="1356892"/>
            <a:ext cx="1782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確保   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模擬</a:t>
            </a:r>
            <a:r>
              <a:rPr lang="zh-TW" altLang="en-US" sz="2000" dirty="0"/>
              <a:t> 為                  </a:t>
            </a:r>
            <a:r>
              <a:rPr lang="en-US" altLang="zh-TW" sz="2000" dirty="0"/>
              <a:t>                                            </a:t>
            </a:r>
            <a:r>
              <a:rPr lang="zh-TW" altLang="en-US" sz="2000" dirty="0">
                <a:solidFill>
                  <a:srgbClr val="C00000"/>
                </a:solidFill>
              </a:rPr>
              <a:t>已啟用    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94F0764-0ABC-DE92-306B-AD815FBFC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3324" y="3474812"/>
            <a:ext cx="4939825" cy="2341866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3E407ED-6BFA-FADF-A0C5-79864D3649AA}"/>
              </a:ext>
            </a:extLst>
          </p:cNvPr>
          <p:cNvSpPr txBox="1"/>
          <p:nvPr/>
        </p:nvSpPr>
        <p:spPr>
          <a:xfrm>
            <a:off x="5628976" y="5888560"/>
            <a:ext cx="644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STEP 3: </a:t>
            </a:r>
            <a:r>
              <a:rPr lang="zh-TW" altLang="en-US" dirty="0"/>
              <a:t>回到</a:t>
            </a:r>
            <a:r>
              <a:rPr lang="en-US" altLang="zh-TW" dirty="0"/>
              <a:t>Andrino </a:t>
            </a:r>
            <a:r>
              <a:rPr lang="en-US" altLang="zh-TW" dirty="0" err="1"/>
              <a:t>Studo</a:t>
            </a:r>
            <a:r>
              <a:rPr lang="zh-TW" altLang="en-US" dirty="0"/>
              <a:t>裡，右上角設定的 </a:t>
            </a:r>
            <a:r>
              <a:rPr lang="en-US" altLang="zh-TW" dirty="0"/>
              <a:t>SDK Manager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/>
              <a:t>找到</a:t>
            </a:r>
            <a:r>
              <a:rPr lang="en-US" altLang="zh-TW" dirty="0">
                <a:solidFill>
                  <a:srgbClr val="FFFF00"/>
                </a:solidFill>
              </a:rPr>
              <a:t>SDK Tools </a:t>
            </a:r>
            <a:r>
              <a:rPr lang="zh-TW" altLang="en-US" dirty="0"/>
              <a:t>，重新安裝</a:t>
            </a:r>
            <a:r>
              <a:rPr lang="en-US" altLang="zh-TW" dirty="0">
                <a:solidFill>
                  <a:srgbClr val="FFFF00"/>
                </a:solidFill>
              </a:rPr>
              <a:t>Intel x86 Emulator Accelerator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5C34E6BD-3231-232D-B832-99C812C6F5E2}"/>
              </a:ext>
            </a:extLst>
          </p:cNvPr>
          <p:cNvSpPr/>
          <p:nvPr/>
        </p:nvSpPr>
        <p:spPr>
          <a:xfrm>
            <a:off x="7452741" y="5677786"/>
            <a:ext cx="3683092" cy="13889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90AB5D85-6E6B-1A9B-977F-81DB32659A11}"/>
              </a:ext>
            </a:extLst>
          </p:cNvPr>
          <p:cNvSpPr/>
          <p:nvPr/>
        </p:nvSpPr>
        <p:spPr>
          <a:xfrm>
            <a:off x="7765578" y="3463711"/>
            <a:ext cx="598701" cy="22375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92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五彩繽紛的煙霧">
            <a:extLst>
              <a:ext uri="{FF2B5EF4-FFF2-40B4-BE49-F238E27FC236}">
                <a16:creationId xmlns:a16="http://schemas.microsoft.com/office/drawing/2014/main" id="{78387A67-C10E-2599-4ADE-2A172ECB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-120606" y="0"/>
            <a:ext cx="12192001" cy="6858000"/>
          </a:xfrm>
          <a:prstGeom prst="rect">
            <a:avLst/>
          </a:prstGeom>
          <a:ln w="28575">
            <a:noFill/>
          </a:ln>
        </p:spPr>
      </p:pic>
      <p:pic>
        <p:nvPicPr>
          <p:cNvPr id="5" name="圖片 4" descr="一張含有 文字, 電子產品, 螢幕擷取畫面, 陳列 的圖片&#10;&#10;AI 產生的內容可能不正確。">
            <a:extLst>
              <a:ext uri="{FF2B5EF4-FFF2-40B4-BE49-F238E27FC236}">
                <a16:creationId xmlns:a16="http://schemas.microsoft.com/office/drawing/2014/main" id="{FBD8FBFB-F396-4A6F-09B9-6FAEE2772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2" y="721722"/>
            <a:ext cx="4348568" cy="36263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F19EAD-E055-CAF9-CE3A-B42C9F502F1E}"/>
              </a:ext>
            </a:extLst>
          </p:cNvPr>
          <p:cNvSpPr txBox="1"/>
          <p:nvPr/>
        </p:nvSpPr>
        <p:spPr>
          <a:xfrm>
            <a:off x="994064" y="54991"/>
            <a:ext cx="35128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chemeClr val="accent2"/>
                </a:solidFill>
              </a:rPr>
              <a:t>Intel</a:t>
            </a:r>
            <a:r>
              <a:rPr lang="zh-TW" altLang="en-US" sz="4400" dirty="0">
                <a:solidFill>
                  <a:schemeClr val="accent2"/>
                </a:solidFill>
              </a:rPr>
              <a:t>處理方法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6FEC76-ED01-A037-C515-756F1837EB11}"/>
              </a:ext>
            </a:extLst>
          </p:cNvPr>
          <p:cNvSpPr txBox="1"/>
          <p:nvPr/>
        </p:nvSpPr>
        <p:spPr>
          <a:xfrm>
            <a:off x="4681639" y="91513"/>
            <a:ext cx="282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狀況二 </a:t>
            </a:r>
            <a:r>
              <a:rPr lang="en-US" altLang="zh-TW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zh-TW" altLang="en-US" sz="3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CB5FF0-59B2-752E-0166-A427A392C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27" y="146736"/>
            <a:ext cx="4697968" cy="45442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7FFF155-4C8A-D274-29A3-A7E53060D3DD}"/>
              </a:ext>
            </a:extLst>
          </p:cNvPr>
          <p:cNvSpPr txBox="1"/>
          <p:nvPr/>
        </p:nvSpPr>
        <p:spPr>
          <a:xfrm>
            <a:off x="4506940" y="6445743"/>
            <a:ext cx="77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Enable-</a:t>
            </a:r>
            <a:r>
              <a:rPr lang="en-US" altLang="zh-TW" dirty="0" err="1"/>
              <a:t>WindowsOptionalFeature</a:t>
            </a:r>
            <a:r>
              <a:rPr lang="en-US" altLang="zh-TW" dirty="0"/>
              <a:t> -Online -</a:t>
            </a:r>
            <a:r>
              <a:rPr lang="en-US" altLang="zh-TW" dirty="0" err="1"/>
              <a:t>FeatureName</a:t>
            </a:r>
            <a:r>
              <a:rPr lang="en-US" altLang="zh-TW" dirty="0"/>
              <a:t> Microsoft-Hyper-V -All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1B83556-C03F-EE01-FCFC-E86D52025AC1}"/>
              </a:ext>
            </a:extLst>
          </p:cNvPr>
          <p:cNvSpPr txBox="1"/>
          <p:nvPr/>
        </p:nvSpPr>
        <p:spPr>
          <a:xfrm>
            <a:off x="7423743" y="3204157"/>
            <a:ext cx="1447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STEP1</a:t>
            </a:r>
            <a:r>
              <a:rPr lang="en-US" altLang="zh-TW" dirty="0"/>
              <a:t>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到控制台關閉</a:t>
            </a:r>
            <a:r>
              <a:rPr lang="en-US" altLang="zh-TW" dirty="0" err="1">
                <a:solidFill>
                  <a:srgbClr val="FF0000"/>
                </a:solidFill>
              </a:rPr>
              <a:t>Hyper-v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521D60A-7034-EE04-5B41-BA0856275FC5}"/>
              </a:ext>
            </a:extLst>
          </p:cNvPr>
          <p:cNvSpPr txBox="1"/>
          <p:nvPr/>
        </p:nvSpPr>
        <p:spPr>
          <a:xfrm>
            <a:off x="6250501" y="6187359"/>
            <a:ext cx="594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STEP2:</a:t>
            </a:r>
            <a:r>
              <a:rPr lang="zh-TW" altLang="en-US" dirty="0">
                <a:solidFill>
                  <a:srgbClr val="0070C0"/>
                </a:solidFill>
              </a:rPr>
              <a:t>在</a:t>
            </a:r>
            <a:r>
              <a:rPr lang="en-US" altLang="zh-TW" dirty="0">
                <a:solidFill>
                  <a:srgbClr val="0070C0"/>
                </a:solidFill>
              </a:rPr>
              <a:t>Windows Power shell</a:t>
            </a:r>
            <a:r>
              <a:rPr lang="zh-TW" altLang="en-US" dirty="0">
                <a:solidFill>
                  <a:srgbClr val="0070C0"/>
                </a:solidFill>
              </a:rPr>
              <a:t>中用管理員身分運行此命令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52D49B4-3575-7522-84B5-A64B42788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581" y="3975484"/>
            <a:ext cx="4938188" cy="234106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45B027-8299-CA90-CCB0-D786DD73F55F}"/>
              </a:ext>
            </a:extLst>
          </p:cNvPr>
          <p:cNvSpPr txBox="1"/>
          <p:nvPr/>
        </p:nvSpPr>
        <p:spPr>
          <a:xfrm>
            <a:off x="5117030" y="4875666"/>
            <a:ext cx="651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STEP 3: </a:t>
            </a:r>
            <a:r>
              <a:rPr lang="zh-TW" altLang="en-US" dirty="0"/>
              <a:t>回到</a:t>
            </a:r>
            <a:r>
              <a:rPr lang="en-US" altLang="zh-TW" dirty="0"/>
              <a:t>Andrino </a:t>
            </a:r>
            <a:r>
              <a:rPr lang="en-US" altLang="zh-TW" dirty="0" err="1"/>
              <a:t>Studo</a:t>
            </a:r>
            <a:r>
              <a:rPr lang="zh-TW" altLang="en-US" dirty="0"/>
              <a:t>裡，右上角設定的 </a:t>
            </a:r>
            <a:r>
              <a:rPr lang="en-US" altLang="zh-TW" dirty="0"/>
              <a:t>SDK Manager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/>
              <a:t>找到</a:t>
            </a:r>
            <a:r>
              <a:rPr lang="en-US" altLang="zh-TW" dirty="0">
                <a:solidFill>
                  <a:srgbClr val="FFFF00"/>
                </a:solidFill>
              </a:rPr>
              <a:t>SDK Tools </a:t>
            </a:r>
            <a:r>
              <a:rPr lang="zh-TW" altLang="en-US" dirty="0"/>
              <a:t>，重新安裝</a:t>
            </a:r>
            <a:r>
              <a:rPr lang="en-US" altLang="zh-TW" dirty="0">
                <a:solidFill>
                  <a:srgbClr val="FFFF00"/>
                </a:solidFill>
              </a:rPr>
              <a:t>Intel x86 Emulator Accelerator</a:t>
            </a:r>
          </a:p>
          <a:p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2E351B-F926-7B49-A629-275DDD82BC2E}"/>
              </a:ext>
            </a:extLst>
          </p:cNvPr>
          <p:cNvSpPr/>
          <p:nvPr/>
        </p:nvSpPr>
        <p:spPr>
          <a:xfrm>
            <a:off x="243401" y="6137663"/>
            <a:ext cx="3690493" cy="178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2">
                    <a:lumMod val="2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1924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五彩繽紛的煙霧">
            <a:extLst>
              <a:ext uri="{FF2B5EF4-FFF2-40B4-BE49-F238E27FC236}">
                <a16:creationId xmlns:a16="http://schemas.microsoft.com/office/drawing/2014/main" id="{FE4ADF9A-8812-4507-90A1-0F8D1FCC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-1" y="85520"/>
            <a:ext cx="12192001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91276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五彩繽紛的煙霧">
            <a:extLst>
              <a:ext uri="{FF2B5EF4-FFF2-40B4-BE49-F238E27FC236}">
                <a16:creationId xmlns:a16="http://schemas.microsoft.com/office/drawing/2014/main" id="{89514307-F5E1-9E8F-F1AE-02BB5B3C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251399172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144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Aptos</vt:lpstr>
      <vt:lpstr>Arial</vt:lpstr>
      <vt:lpstr>Source Sans Pro</vt:lpstr>
      <vt:lpstr>FunkyShapesDarkVTI</vt:lpstr>
      <vt:lpstr>          等一下!</vt:lpstr>
      <vt:lpstr>Intel HAXM安裝失敗? 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Sammy Yu</dc:creator>
  <cp:lastModifiedBy>Sammy Yu</cp:lastModifiedBy>
  <cp:revision>6</cp:revision>
  <dcterms:created xsi:type="dcterms:W3CDTF">2025-03-10T12:24:46Z</dcterms:created>
  <dcterms:modified xsi:type="dcterms:W3CDTF">2025-04-21T14:45:14Z</dcterms:modified>
</cp:coreProperties>
</file>