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1" r:id="rId3"/>
    <p:sldId id="258" r:id="rId4"/>
    <p:sldId id="257"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821"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2BAF5F-7F54-4CEC-A23A-D2313A672875}"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547FBD3-4010-4138-9FDA-3ACF279DD91E}" type="slidenum">
              <a:rPr lang="en-GB" smtClean="0"/>
              <a:t>‹#›</a:t>
            </a:fld>
            <a:endParaRPr lang="en-GB"/>
          </a:p>
        </p:txBody>
      </p:sp>
    </p:spTree>
    <p:extLst>
      <p:ext uri="{BB962C8B-B14F-4D97-AF65-F5344CB8AC3E}">
        <p14:creationId xmlns:p14="http://schemas.microsoft.com/office/powerpoint/2010/main" val="319154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BAF5F-7F54-4CEC-A23A-D2313A672875}"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47FBD3-4010-4138-9FDA-3ACF279DD91E}" type="slidenum">
              <a:rPr lang="en-GB" smtClean="0"/>
              <a:t>‹#›</a:t>
            </a:fld>
            <a:endParaRPr lang="en-GB"/>
          </a:p>
        </p:txBody>
      </p:sp>
    </p:spTree>
    <p:extLst>
      <p:ext uri="{BB962C8B-B14F-4D97-AF65-F5344CB8AC3E}">
        <p14:creationId xmlns:p14="http://schemas.microsoft.com/office/powerpoint/2010/main" val="20405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BAF5F-7F54-4CEC-A23A-D2313A672875}"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47FBD3-4010-4138-9FDA-3ACF279DD91E}" type="slidenum">
              <a:rPr lang="en-GB" smtClean="0"/>
              <a:t>‹#›</a:t>
            </a:fld>
            <a:endParaRPr lang="en-GB"/>
          </a:p>
        </p:txBody>
      </p:sp>
    </p:spTree>
    <p:extLst>
      <p:ext uri="{BB962C8B-B14F-4D97-AF65-F5344CB8AC3E}">
        <p14:creationId xmlns:p14="http://schemas.microsoft.com/office/powerpoint/2010/main" val="308768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BAF5F-7F54-4CEC-A23A-D2313A672875}"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47FBD3-4010-4138-9FDA-3ACF279DD91E}" type="slidenum">
              <a:rPr lang="en-GB" smtClean="0"/>
              <a:t>‹#›</a:t>
            </a:fld>
            <a:endParaRPr lang="en-GB"/>
          </a:p>
        </p:txBody>
      </p:sp>
    </p:spTree>
    <p:extLst>
      <p:ext uri="{BB962C8B-B14F-4D97-AF65-F5344CB8AC3E}">
        <p14:creationId xmlns:p14="http://schemas.microsoft.com/office/powerpoint/2010/main" val="333305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892BAF5F-7F54-4CEC-A23A-D2313A672875}" type="datetimeFigureOut">
              <a:rPr lang="en-GB" smtClean="0"/>
              <a:t>06/06/2022</a:t>
            </a:fld>
            <a:endParaRPr lang="en-GB"/>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547FBD3-4010-4138-9FDA-3ACF279DD91E}" type="slidenum">
              <a:rPr lang="en-GB" smtClean="0"/>
              <a:t>‹#›</a:t>
            </a:fld>
            <a:endParaRPr lang="en-GB"/>
          </a:p>
        </p:txBody>
      </p:sp>
    </p:spTree>
    <p:extLst>
      <p:ext uri="{BB962C8B-B14F-4D97-AF65-F5344CB8AC3E}">
        <p14:creationId xmlns:p14="http://schemas.microsoft.com/office/powerpoint/2010/main" val="21999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BAF5F-7F54-4CEC-A23A-D2313A672875}" type="datetimeFigureOut">
              <a:rPr lang="en-GB" smtClean="0"/>
              <a:t>06/06/2022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47FBD3-4010-4138-9FDA-3ACF279DD91E}" type="slidenum">
              <a:rPr lang="en-GB" smtClean="0"/>
              <a:t>‹#›</a:t>
            </a:fld>
            <a:endParaRPr lang="en-GB"/>
          </a:p>
        </p:txBody>
      </p:sp>
    </p:spTree>
    <p:extLst>
      <p:ext uri="{BB962C8B-B14F-4D97-AF65-F5344CB8AC3E}">
        <p14:creationId xmlns:p14="http://schemas.microsoft.com/office/powerpoint/2010/main" val="332482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BAF5F-7F54-4CEC-A23A-D2313A672875}" type="datetimeFigureOut">
              <a:rPr lang="en-GB" smtClean="0"/>
              <a:t>06/06/2022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47FBD3-4010-4138-9FDA-3ACF279DD91E}" type="slidenum">
              <a:rPr lang="en-GB" smtClean="0"/>
              <a:t>‹#›</a:t>
            </a:fld>
            <a:endParaRPr lang="en-GB"/>
          </a:p>
        </p:txBody>
      </p:sp>
    </p:spTree>
    <p:extLst>
      <p:ext uri="{BB962C8B-B14F-4D97-AF65-F5344CB8AC3E}">
        <p14:creationId xmlns:p14="http://schemas.microsoft.com/office/powerpoint/2010/main" val="264911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2BAF5F-7F54-4CEC-A23A-D2313A672875}" type="datetimeFigureOut">
              <a:rPr lang="en-GB" smtClean="0"/>
              <a:t>06/06/2022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47FBD3-4010-4138-9FDA-3ACF279DD91E}" type="slidenum">
              <a:rPr lang="en-GB" smtClean="0"/>
              <a:t>‹#›</a:t>
            </a:fld>
            <a:endParaRPr lang="en-GB"/>
          </a:p>
        </p:txBody>
      </p:sp>
    </p:spTree>
    <p:extLst>
      <p:ext uri="{BB962C8B-B14F-4D97-AF65-F5344CB8AC3E}">
        <p14:creationId xmlns:p14="http://schemas.microsoft.com/office/powerpoint/2010/main" val="148816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BAF5F-7F54-4CEC-A23A-D2313A672875}" type="datetimeFigureOut">
              <a:rPr lang="en-GB" smtClean="0"/>
              <a:t>06/06/2022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47FBD3-4010-4138-9FDA-3ACF279DD91E}" type="slidenum">
              <a:rPr lang="en-GB" smtClean="0"/>
              <a:t>‹#›</a:t>
            </a:fld>
            <a:endParaRPr lang="en-GB"/>
          </a:p>
        </p:txBody>
      </p:sp>
    </p:spTree>
    <p:extLst>
      <p:ext uri="{BB962C8B-B14F-4D97-AF65-F5344CB8AC3E}">
        <p14:creationId xmlns:p14="http://schemas.microsoft.com/office/powerpoint/2010/main" val="97506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2BAF5F-7F54-4CEC-A23A-D2313A672875}" type="datetimeFigureOut">
              <a:rPr lang="en-GB" smtClean="0"/>
              <a:t>06/06/2022</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47FBD3-4010-4138-9FDA-3ACF279DD91E}" type="slidenum">
              <a:rPr lang="en-GB" smtClean="0"/>
              <a:t>‹#›</a:t>
            </a:fld>
            <a:endParaRPr lang="en-GB"/>
          </a:p>
        </p:txBody>
      </p:sp>
    </p:spTree>
    <p:extLst>
      <p:ext uri="{BB962C8B-B14F-4D97-AF65-F5344CB8AC3E}">
        <p14:creationId xmlns:p14="http://schemas.microsoft.com/office/powerpoint/2010/main" val="248309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892BAF5F-7F54-4CEC-A23A-D2313A672875}" type="datetimeFigureOut">
              <a:rPr lang="en-GB" smtClean="0"/>
              <a:t>06/06/2022</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47FBD3-4010-4138-9FDA-3ACF279DD91E}" type="slidenum">
              <a:rPr lang="en-GB" smtClean="0"/>
              <a:t>‹#›</a:t>
            </a:fld>
            <a:endParaRPr lang="en-GB"/>
          </a:p>
        </p:txBody>
      </p:sp>
    </p:spTree>
    <p:extLst>
      <p:ext uri="{BB962C8B-B14F-4D97-AF65-F5344CB8AC3E}">
        <p14:creationId xmlns:p14="http://schemas.microsoft.com/office/powerpoint/2010/main" val="283142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892BAF5F-7F54-4CEC-A23A-D2313A672875}" type="datetimeFigureOut">
              <a:rPr lang="en-GB" smtClean="0"/>
              <a:t>06/06/2022</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547FBD3-4010-4138-9FDA-3ACF279DD91E}" type="slidenum">
              <a:rPr lang="en-GB" smtClean="0"/>
              <a:t>‹#›</a:t>
            </a:fld>
            <a:endParaRPr lang="en-GB"/>
          </a:p>
        </p:txBody>
      </p:sp>
    </p:spTree>
    <p:extLst>
      <p:ext uri="{BB962C8B-B14F-4D97-AF65-F5344CB8AC3E}">
        <p14:creationId xmlns:p14="http://schemas.microsoft.com/office/powerpoint/2010/main" val="134611846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0B556A-1824-415F-8284-19C125CB7C2C}"/>
              </a:ext>
            </a:extLst>
          </p:cNvPr>
          <p:cNvSpPr txBox="1"/>
          <p:nvPr/>
        </p:nvSpPr>
        <p:spPr>
          <a:xfrm>
            <a:off x="574089" y="2920753"/>
            <a:ext cx="11043821" cy="1446550"/>
          </a:xfrm>
          <a:prstGeom prst="rect">
            <a:avLst/>
          </a:prstGeom>
          <a:noFill/>
        </p:spPr>
        <p:txBody>
          <a:bodyPr wrap="square" rtlCol="0">
            <a:spAutoFit/>
          </a:bodyPr>
          <a:lstStyle/>
          <a:p>
            <a:pPr algn="ctr"/>
            <a:r>
              <a:rPr lang="en-US" sz="4400" dirty="0"/>
              <a:t>MAVEN DATA ANALYTICS CHALLENGE</a:t>
            </a:r>
            <a:endParaRPr lang="en-GB" sz="4400" dirty="0"/>
          </a:p>
        </p:txBody>
      </p:sp>
    </p:spTree>
    <p:extLst>
      <p:ext uri="{BB962C8B-B14F-4D97-AF65-F5344CB8AC3E}">
        <p14:creationId xmlns:p14="http://schemas.microsoft.com/office/powerpoint/2010/main" val="272505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035FF2-B02C-4CBC-86FE-9F21D91582FA}"/>
              </a:ext>
            </a:extLst>
          </p:cNvPr>
          <p:cNvPicPr>
            <a:picLocks noChangeAspect="1"/>
          </p:cNvPicPr>
          <p:nvPr/>
        </p:nvPicPr>
        <p:blipFill>
          <a:blip r:embed="rId2"/>
          <a:stretch>
            <a:fillRect/>
          </a:stretch>
        </p:blipFill>
        <p:spPr>
          <a:xfrm>
            <a:off x="466298" y="709684"/>
            <a:ext cx="11259403" cy="5677467"/>
          </a:xfrm>
          <a:prstGeom prst="rect">
            <a:avLst/>
          </a:prstGeom>
        </p:spPr>
      </p:pic>
      <p:sp>
        <p:nvSpPr>
          <p:cNvPr id="7" name="TextBox 6">
            <a:extLst>
              <a:ext uri="{FF2B5EF4-FFF2-40B4-BE49-F238E27FC236}">
                <a16:creationId xmlns:a16="http://schemas.microsoft.com/office/drawing/2014/main" id="{4A0B556A-1824-415F-8284-19C125CB7C2C}"/>
              </a:ext>
            </a:extLst>
          </p:cNvPr>
          <p:cNvSpPr txBox="1"/>
          <p:nvPr/>
        </p:nvSpPr>
        <p:spPr>
          <a:xfrm>
            <a:off x="466298" y="168676"/>
            <a:ext cx="11043821" cy="369332"/>
          </a:xfrm>
          <a:prstGeom prst="rect">
            <a:avLst/>
          </a:prstGeom>
          <a:noFill/>
        </p:spPr>
        <p:txBody>
          <a:bodyPr wrap="square" rtlCol="0">
            <a:spAutoFit/>
          </a:bodyPr>
          <a:lstStyle/>
          <a:p>
            <a:r>
              <a:rPr lang="en-US" dirty="0"/>
              <a:t>DATA DICTIONARY </a:t>
            </a:r>
            <a:endParaRPr lang="en-GB" dirty="0"/>
          </a:p>
        </p:txBody>
      </p:sp>
    </p:spTree>
    <p:extLst>
      <p:ext uri="{BB962C8B-B14F-4D97-AF65-F5344CB8AC3E}">
        <p14:creationId xmlns:p14="http://schemas.microsoft.com/office/powerpoint/2010/main" val="60556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F24E75-75EB-4FC8-A6F3-442C7A914842}"/>
              </a:ext>
            </a:extLst>
          </p:cNvPr>
          <p:cNvSpPr txBox="1"/>
          <p:nvPr/>
        </p:nvSpPr>
        <p:spPr>
          <a:xfrm>
            <a:off x="1956179" y="2292823"/>
            <a:ext cx="8202305" cy="1323439"/>
          </a:xfrm>
          <a:prstGeom prst="rect">
            <a:avLst/>
          </a:prstGeom>
          <a:noFill/>
        </p:spPr>
        <p:txBody>
          <a:bodyPr wrap="square" rtlCol="0">
            <a:spAutoFit/>
          </a:bodyPr>
          <a:lstStyle/>
          <a:p>
            <a:pPr algn="ctr"/>
            <a:r>
              <a:rPr lang="en-US" sz="8000" b="1" dirty="0"/>
              <a:t>insights</a:t>
            </a:r>
            <a:endParaRPr lang="en-GB" sz="8000" b="1" dirty="0"/>
          </a:p>
        </p:txBody>
      </p:sp>
    </p:spTree>
    <p:extLst>
      <p:ext uri="{BB962C8B-B14F-4D97-AF65-F5344CB8AC3E}">
        <p14:creationId xmlns:p14="http://schemas.microsoft.com/office/powerpoint/2010/main" val="187080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4CFE0-4D69-481C-A078-461719390281}"/>
              </a:ext>
            </a:extLst>
          </p:cNvPr>
          <p:cNvSpPr txBox="1"/>
          <p:nvPr/>
        </p:nvSpPr>
        <p:spPr>
          <a:xfrm>
            <a:off x="191069" y="136477"/>
            <a:ext cx="11832609" cy="6247864"/>
          </a:xfrm>
          <a:prstGeom prst="rect">
            <a:avLst/>
          </a:prstGeom>
          <a:noFill/>
        </p:spPr>
        <p:txBody>
          <a:bodyPr wrap="square" rtlCol="0">
            <a:spAutoFit/>
          </a:bodyPr>
          <a:lstStyle/>
          <a:p>
            <a:pPr marL="571500" indent="-571500">
              <a:buFont typeface="Arial" panose="020B0604020202020204" pitchFamily="34" charset="0"/>
              <a:buChar char="•"/>
            </a:pPr>
            <a:r>
              <a:rPr lang="en-US" sz="4000" dirty="0"/>
              <a:t>Do first timer find online booking easy?</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Which age range are more satisfied with their seat and which range are not.</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How does people who travel to long distance rate the leg room services?</a:t>
            </a:r>
            <a:r>
              <a:rPr lang="en-GB" sz="4000" dirty="0"/>
              <a:t> </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H</a:t>
            </a:r>
            <a:r>
              <a:rPr lang="en-GB" sz="4000" dirty="0"/>
              <a:t>ow comfortable are people going for long distance trip, on their seat </a:t>
            </a:r>
            <a:endParaRPr lang="en-US" sz="4000" dirty="0"/>
          </a:p>
        </p:txBody>
      </p:sp>
    </p:spTree>
    <p:extLst>
      <p:ext uri="{BB962C8B-B14F-4D97-AF65-F5344CB8AC3E}">
        <p14:creationId xmlns:p14="http://schemas.microsoft.com/office/powerpoint/2010/main" val="138287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B89E3-99AD-494A-BAEF-6855999F8D3E}"/>
              </a:ext>
            </a:extLst>
          </p:cNvPr>
          <p:cNvSpPr txBox="1"/>
          <p:nvPr/>
        </p:nvSpPr>
        <p:spPr>
          <a:xfrm>
            <a:off x="179695" y="420563"/>
            <a:ext cx="11832609"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How do first timer rates the in-flight services?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How does customers rate the check-in services? Are the first timer customers satisfy with the services?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Which age range are satisfy with the in-flight entertainment? </a:t>
            </a:r>
            <a:endParaRPr lang="en-GB"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Does the flight departure delayed affect the overall rating by individual?</a:t>
            </a:r>
          </a:p>
        </p:txBody>
      </p:sp>
    </p:spTree>
    <p:extLst>
      <p:ext uri="{BB962C8B-B14F-4D97-AF65-F5344CB8AC3E}">
        <p14:creationId xmlns:p14="http://schemas.microsoft.com/office/powerpoint/2010/main" val="217746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442F87-1062-4686-8AFA-CB3F75707E7F}"/>
              </a:ext>
            </a:extLst>
          </p:cNvPr>
          <p:cNvSpPr txBox="1"/>
          <p:nvPr/>
        </p:nvSpPr>
        <p:spPr>
          <a:xfrm>
            <a:off x="179695" y="420563"/>
            <a:ext cx="11832609"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t>How does people in different classes rates the way their baggage were handled?</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People who are highly satisfies with the overall services of the airline are from which class?</a:t>
            </a:r>
          </a:p>
        </p:txBody>
      </p:sp>
    </p:spTree>
    <p:extLst>
      <p:ext uri="{BB962C8B-B14F-4D97-AF65-F5344CB8AC3E}">
        <p14:creationId xmlns:p14="http://schemas.microsoft.com/office/powerpoint/2010/main" val="309460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5DCA8-BB86-4943-A000-1FD8FCE0133D}"/>
              </a:ext>
            </a:extLst>
          </p:cNvPr>
          <p:cNvSpPr txBox="1"/>
          <p:nvPr/>
        </p:nvSpPr>
        <p:spPr>
          <a:xfrm>
            <a:off x="870012" y="449334"/>
            <a:ext cx="11034943" cy="7017306"/>
          </a:xfrm>
          <a:prstGeom prst="rect">
            <a:avLst/>
          </a:prstGeom>
          <a:noFill/>
        </p:spPr>
        <p:txBody>
          <a:bodyPr wrap="square" rtlCol="0">
            <a:spAutoFit/>
          </a:bodyPr>
          <a:lstStyle/>
          <a:p>
            <a:r>
              <a:rPr lang="en-US" dirty="0"/>
              <a:t>Insights</a:t>
            </a:r>
          </a:p>
          <a:p>
            <a:endParaRPr lang="en-US" dirty="0"/>
          </a:p>
          <a:p>
            <a:r>
              <a:rPr lang="en-US" dirty="0"/>
              <a:t>People within the age range of 20 -30 were not satisfy with the seat and also did not rate  the entertainment services in the flight</a:t>
            </a:r>
          </a:p>
          <a:p>
            <a:endParaRPr lang="en-US" dirty="0"/>
          </a:p>
          <a:p>
            <a:r>
              <a:rPr lang="en-US" dirty="0"/>
              <a:t>First timer are averagely okay with the easy of online booking, which means their first time experience with the website is just fair and also the first timer find the check in services not too okay gibing it an average rating of 3.2</a:t>
            </a:r>
          </a:p>
          <a:p>
            <a:endParaRPr lang="en-US" dirty="0"/>
          </a:p>
          <a:p>
            <a:r>
              <a:rPr lang="en-US" dirty="0"/>
              <a:t>People in different classes are okay with the way their baggage are handle on the plane</a:t>
            </a:r>
          </a:p>
          <a:p>
            <a:endParaRPr lang="en-US" dirty="0"/>
          </a:p>
          <a:p>
            <a:r>
              <a:rPr lang="en-US" dirty="0"/>
              <a:t>From the total customer satisfaction rating we can see that people who have neutral or dissatisfied satisfaction are mote than satisfied when the plan is delayed</a:t>
            </a:r>
          </a:p>
          <a:p>
            <a:endParaRPr lang="en-US" dirty="0"/>
          </a:p>
          <a:p>
            <a:r>
              <a:rPr lang="en-US" dirty="0"/>
              <a:t>People in the economy class have a high percentage of dissatisfied .</a:t>
            </a:r>
          </a:p>
          <a:p>
            <a:endParaRPr lang="en-US" dirty="0"/>
          </a:p>
          <a:p>
            <a:endParaRPr lang="en-US" dirty="0"/>
          </a:p>
          <a:p>
            <a:endParaRPr lang="en-US" dirty="0"/>
          </a:p>
          <a:p>
            <a:endParaRPr lang="en-US" dirty="0"/>
          </a:p>
          <a:p>
            <a:endParaRPr lang="en-US" dirty="0"/>
          </a:p>
          <a:p>
            <a:r>
              <a:rPr lang="en-US" dirty="0"/>
              <a:t> </a:t>
            </a:r>
          </a:p>
          <a:p>
            <a:endParaRPr lang="en-US" dirty="0"/>
          </a:p>
          <a:p>
            <a:r>
              <a:rPr lang="en-US" dirty="0"/>
              <a:t>  </a:t>
            </a:r>
          </a:p>
          <a:p>
            <a:endParaRPr lang="en-US" dirty="0"/>
          </a:p>
          <a:p>
            <a:endParaRPr lang="en-GB" dirty="0"/>
          </a:p>
        </p:txBody>
      </p:sp>
    </p:spTree>
    <p:extLst>
      <p:ext uri="{BB962C8B-B14F-4D97-AF65-F5344CB8AC3E}">
        <p14:creationId xmlns:p14="http://schemas.microsoft.com/office/powerpoint/2010/main" val="1964929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261</TotalTime>
  <Words>265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Century Gothic</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Adedoyin Samuel</dc:creator>
  <cp:lastModifiedBy>Adedoyin Samuel</cp:lastModifiedBy>
  <cp:revision>10</cp:revision>
  <dcterms:created xsi:type="dcterms:W3CDTF">2022-05-31T18:04:24Z</dcterms:created>
  <dcterms:modified xsi:type="dcterms:W3CDTF">2022-06-06T14:43:21Z</dcterms:modified>
</cp:coreProperties>
</file>