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4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7B90-328C-4FE9-A46D-0CEA3DF33E8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2F2E-A784-4BFE-9958-463A7607E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17389"/>
            <a:ext cx="121919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FACILITITES ASSESSEMENT </a:t>
            </a:r>
          </a:p>
          <a:p>
            <a:pPr algn="ctr"/>
            <a:r>
              <a:rPr lang="en-US" sz="3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</a:p>
          <a:p>
            <a:pPr algn="ctr"/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 OF </a:t>
            </a:r>
          </a:p>
          <a:p>
            <a:pPr algn="ctr"/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 SUITABLE LOCATIONS </a:t>
            </a:r>
          </a:p>
          <a:p>
            <a:pPr algn="ctr"/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HEALTH FACILITIES USING GIS </a:t>
            </a:r>
          </a:p>
          <a:p>
            <a:pPr algn="ctr"/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</a:p>
          <a:p>
            <a:pPr algn="ctr"/>
            <a:r>
              <a:rPr lang="en-US" sz="3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ZAMFARA STATE, NIGERIA. </a:t>
            </a:r>
            <a:endParaRPr lang="en-US" sz="3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New Home - Data Scientist Network (Data Science Nigeria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2" y="5487389"/>
            <a:ext cx="1635375" cy="8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6064" y="4892426"/>
            <a:ext cx="703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TEAM: SPACE X</a:t>
            </a:r>
            <a:endParaRPr lang="en-US" sz="36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8000" r="90000">
                        <a14:foregroundMark x1="74000" y1="88690" x2="24667" y2="86310"/>
                        <a14:foregroundMark x1="69333" y1="54762" x2="23667" y2="30357"/>
                        <a14:foregroundMark x1="77000" y1="93452" x2="48667" y2="696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9738" y="5538757"/>
            <a:ext cx="1371241" cy="76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37757" y="2794958"/>
            <a:ext cx="79017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!!!</a:t>
            </a:r>
            <a:endParaRPr lang="en-US" sz="8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47026" y="120770"/>
            <a:ext cx="729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ABOUT THE LOCATION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824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9947" y="207034"/>
            <a:ext cx="729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ZAMFARA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69079" y="94890"/>
            <a:ext cx="729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656" y="3972333"/>
            <a:ext cx="55180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Data Used		Source		Format</a:t>
            </a:r>
          </a:p>
          <a:p>
            <a:r>
              <a:rPr lang="en-US" sz="1600" dirty="0" smtClean="0"/>
              <a:t>Health Facilities	</a:t>
            </a:r>
            <a:r>
              <a:rPr lang="en-US" sz="1600" dirty="0" err="1" smtClean="0"/>
              <a:t>eHealth</a:t>
            </a:r>
            <a:r>
              <a:rPr lang="en-US" sz="1600" dirty="0" smtClean="0"/>
              <a:t> Africa	</a:t>
            </a:r>
            <a:r>
              <a:rPr lang="en-US" sz="1600" dirty="0" err="1" smtClean="0"/>
              <a:t>GeoJson</a:t>
            </a:r>
            <a:r>
              <a:rPr lang="en-US" sz="1600" dirty="0" smtClean="0"/>
              <a:t>(vector)</a:t>
            </a:r>
            <a:endParaRPr lang="en-US" sz="1600" dirty="0"/>
          </a:p>
          <a:p>
            <a:r>
              <a:rPr lang="en-US" sz="1600" dirty="0"/>
              <a:t>Road Network </a:t>
            </a:r>
            <a:r>
              <a:rPr lang="en-US" sz="1600" dirty="0" smtClean="0"/>
              <a:t> 	</a:t>
            </a:r>
            <a:r>
              <a:rPr lang="en-US" sz="1600" dirty="0" err="1" smtClean="0"/>
              <a:t>Openstreetmap</a:t>
            </a:r>
            <a:r>
              <a:rPr lang="en-US" sz="1600" dirty="0" smtClean="0"/>
              <a:t>	</a:t>
            </a:r>
            <a:r>
              <a:rPr lang="en-US" sz="1600" dirty="0" err="1"/>
              <a:t>GeoJson</a:t>
            </a:r>
            <a:r>
              <a:rPr lang="en-US" sz="1600" dirty="0"/>
              <a:t> </a:t>
            </a:r>
            <a:r>
              <a:rPr lang="en-US" sz="1600" dirty="0" smtClean="0"/>
              <a:t>(vector)</a:t>
            </a:r>
            <a:endParaRPr lang="en-US" sz="1600" dirty="0"/>
          </a:p>
          <a:p>
            <a:r>
              <a:rPr lang="en-US" sz="1600" dirty="0"/>
              <a:t>Nigeria Population </a:t>
            </a:r>
            <a:r>
              <a:rPr lang="en-US" sz="1600" dirty="0" smtClean="0"/>
              <a:t>	data.grid3.org	</a:t>
            </a:r>
            <a:r>
              <a:rPr lang="en-US" sz="1600" dirty="0" err="1" smtClean="0"/>
              <a:t>Geotiff</a:t>
            </a:r>
            <a:r>
              <a:rPr lang="en-US" sz="1600" dirty="0" smtClean="0"/>
              <a:t>(raster)</a:t>
            </a:r>
          </a:p>
          <a:p>
            <a:r>
              <a:rPr lang="en-US" sz="1600" dirty="0" smtClean="0"/>
              <a:t>Admin (ward </a:t>
            </a:r>
            <a:r>
              <a:rPr lang="en-US" sz="1600" dirty="0"/>
              <a:t>&amp; </a:t>
            </a:r>
            <a:r>
              <a:rPr lang="en-US" sz="1600" dirty="0" err="1"/>
              <a:t>lga</a:t>
            </a:r>
            <a:r>
              <a:rPr lang="en-US" sz="1600" dirty="0"/>
              <a:t>) </a:t>
            </a:r>
            <a:r>
              <a:rPr lang="en-US" sz="1600" dirty="0" smtClean="0"/>
              <a:t>	grid3.gov.ng	</a:t>
            </a:r>
            <a:r>
              <a:rPr lang="en-US" sz="1600" dirty="0" err="1" smtClean="0"/>
              <a:t>GeoJson</a:t>
            </a:r>
            <a:r>
              <a:rPr lang="en-US" sz="1600" dirty="0" smtClean="0"/>
              <a:t> (</a:t>
            </a:r>
            <a:r>
              <a:rPr lang="en-US" sz="1600" dirty="0"/>
              <a:t>vector)</a:t>
            </a:r>
          </a:p>
          <a:p>
            <a:r>
              <a:rPr lang="en-US" sz="1600" dirty="0"/>
              <a:t>places </a:t>
            </a:r>
            <a:r>
              <a:rPr lang="en-US" sz="1600" dirty="0" smtClean="0"/>
              <a:t>		</a:t>
            </a:r>
            <a:r>
              <a:rPr lang="en-US" sz="1600" dirty="0" err="1" smtClean="0"/>
              <a:t>Openstreetmap</a:t>
            </a:r>
            <a:r>
              <a:rPr lang="en-US" sz="1600" dirty="0" smtClean="0"/>
              <a:t>	</a:t>
            </a:r>
            <a:r>
              <a:rPr lang="en-US" sz="1600" dirty="0" err="1" smtClean="0"/>
              <a:t>GeoJson</a:t>
            </a:r>
            <a:r>
              <a:rPr lang="en-US" sz="1600" dirty="0" smtClean="0"/>
              <a:t>(vector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Residential		</a:t>
            </a:r>
            <a:r>
              <a:rPr lang="en-US" sz="1600" dirty="0" err="1" smtClean="0"/>
              <a:t>Openstreetmap</a:t>
            </a:r>
            <a:r>
              <a:rPr lang="en-US" sz="1600" dirty="0" smtClean="0"/>
              <a:t>	</a:t>
            </a:r>
            <a:r>
              <a:rPr lang="en-US" sz="1600" dirty="0" err="1" smtClean="0"/>
              <a:t>GeoJson</a:t>
            </a:r>
            <a:r>
              <a:rPr lang="en-US" sz="1600" dirty="0" smtClean="0"/>
              <a:t>(vector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water_body</a:t>
            </a:r>
            <a:r>
              <a:rPr lang="en-US" sz="1600" dirty="0"/>
              <a:t> 	</a:t>
            </a:r>
            <a:r>
              <a:rPr lang="en-US" sz="1600" dirty="0" err="1" smtClean="0"/>
              <a:t>Openstreetmap</a:t>
            </a:r>
            <a:r>
              <a:rPr lang="en-US" sz="1600" dirty="0" smtClean="0"/>
              <a:t>	</a:t>
            </a:r>
            <a:r>
              <a:rPr lang="en-US" sz="1600" dirty="0" err="1" smtClean="0"/>
              <a:t>GeoJson</a:t>
            </a:r>
            <a:r>
              <a:rPr lang="en-US" sz="1600" dirty="0" smtClean="0"/>
              <a:t>(vector</a:t>
            </a:r>
            <a:r>
              <a:rPr lang="en-US" sz="1600" dirty="0"/>
              <a:t>)</a:t>
            </a:r>
          </a:p>
          <a:p>
            <a:r>
              <a:rPr lang="en-US" sz="1600" dirty="0"/>
              <a:t>water way 	</a:t>
            </a:r>
            <a:r>
              <a:rPr lang="en-US" sz="1600" dirty="0" smtClean="0"/>
              <a:t>	</a:t>
            </a:r>
            <a:r>
              <a:rPr lang="en-US" sz="1600" dirty="0" err="1" smtClean="0"/>
              <a:t>Openstreetmap</a:t>
            </a:r>
            <a:r>
              <a:rPr lang="en-US" sz="1600" dirty="0" smtClean="0"/>
              <a:t>	</a:t>
            </a:r>
            <a:r>
              <a:rPr lang="en-US" sz="1600" dirty="0" err="1" smtClean="0"/>
              <a:t>GeoJson</a:t>
            </a:r>
            <a:r>
              <a:rPr lang="en-US" sz="1600" dirty="0" smtClean="0"/>
              <a:t>(vector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97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9947" y="207034"/>
            <a:ext cx="729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9894" y="310551"/>
            <a:ext cx="729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SUITABILTY MAP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806" y="5763095"/>
            <a:ext cx="729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web map </a:t>
            </a:r>
          </a:p>
          <a:p>
            <a:r>
              <a:rPr lang="en-US" dirty="0" smtClean="0"/>
              <a:t>Link to  Notebook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9947" y="207034"/>
            <a:ext cx="729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IMPORTANCE OF THE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9562" y="224287"/>
            <a:ext cx="729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IMPORTANCE OF THE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9562" y="224287"/>
            <a:ext cx="729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 and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2022-12-11T18:45:09Z</dcterms:created>
  <dcterms:modified xsi:type="dcterms:W3CDTF">2022-12-11T19:22:05Z</dcterms:modified>
</cp:coreProperties>
</file>