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59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ipp" userId="9a674628-791e-40a8-b488-ce9d719fd0a5" providerId="ADAL" clId="{A3842AF7-DA9A-494A-8AE2-2F1A8DEE91F6}"/>
    <pc:docChg chg="undo custSel addSld delSld modSld">
      <pc:chgData name="Jessica Kipp" userId="9a674628-791e-40a8-b488-ce9d719fd0a5" providerId="ADAL" clId="{A3842AF7-DA9A-494A-8AE2-2F1A8DEE91F6}" dt="2022-05-10T13:23:11.935" v="1700" actId="20577"/>
      <pc:docMkLst>
        <pc:docMk/>
      </pc:docMkLst>
      <pc:sldChg chg="modSp add">
        <pc:chgData name="Jessica Kipp" userId="9a674628-791e-40a8-b488-ce9d719fd0a5" providerId="ADAL" clId="{A3842AF7-DA9A-494A-8AE2-2F1A8DEE91F6}" dt="2022-05-10T12:44:07.392" v="212" actId="20577"/>
        <pc:sldMkLst>
          <pc:docMk/>
          <pc:sldMk cId="677806803" sldId="257"/>
        </pc:sldMkLst>
        <pc:spChg chg="mod">
          <ac:chgData name="Jessica Kipp" userId="9a674628-791e-40a8-b488-ce9d719fd0a5" providerId="ADAL" clId="{A3842AF7-DA9A-494A-8AE2-2F1A8DEE91F6}" dt="2022-05-10T12:43:00.406" v="30" actId="20577"/>
          <ac:spMkLst>
            <pc:docMk/>
            <pc:sldMk cId="677806803" sldId="257"/>
            <ac:spMk id="2" creationId="{C43F6826-0E33-467C-A0E3-27249A04CFC6}"/>
          </ac:spMkLst>
        </pc:spChg>
        <pc:spChg chg="mod">
          <ac:chgData name="Jessica Kipp" userId="9a674628-791e-40a8-b488-ce9d719fd0a5" providerId="ADAL" clId="{A3842AF7-DA9A-494A-8AE2-2F1A8DEE91F6}" dt="2022-05-10T12:44:07.392" v="212" actId="20577"/>
          <ac:spMkLst>
            <pc:docMk/>
            <pc:sldMk cId="677806803" sldId="257"/>
            <ac:spMk id="3" creationId="{E12FC01E-43E5-4218-AEC0-F61F9163B7F1}"/>
          </ac:spMkLst>
        </pc:spChg>
      </pc:sldChg>
      <pc:sldChg chg="modSp add">
        <pc:chgData name="Jessica Kipp" userId="9a674628-791e-40a8-b488-ce9d719fd0a5" providerId="ADAL" clId="{A3842AF7-DA9A-494A-8AE2-2F1A8DEE91F6}" dt="2022-05-10T12:58:23.755" v="707" actId="20577"/>
        <pc:sldMkLst>
          <pc:docMk/>
          <pc:sldMk cId="4206196833" sldId="258"/>
        </pc:sldMkLst>
        <pc:spChg chg="mod">
          <ac:chgData name="Jessica Kipp" userId="9a674628-791e-40a8-b488-ce9d719fd0a5" providerId="ADAL" clId="{A3842AF7-DA9A-494A-8AE2-2F1A8DEE91F6}" dt="2022-05-10T12:58:23.755" v="707" actId="20577"/>
          <ac:spMkLst>
            <pc:docMk/>
            <pc:sldMk cId="4206196833" sldId="258"/>
            <ac:spMk id="2" creationId="{979264C6-737A-4671-9866-D1DB8A8B7BE4}"/>
          </ac:spMkLst>
        </pc:spChg>
        <pc:spChg chg="mod">
          <ac:chgData name="Jessica Kipp" userId="9a674628-791e-40a8-b488-ce9d719fd0a5" providerId="ADAL" clId="{A3842AF7-DA9A-494A-8AE2-2F1A8DEE91F6}" dt="2022-05-10T12:58:08.415" v="684" actId="20577"/>
          <ac:spMkLst>
            <pc:docMk/>
            <pc:sldMk cId="4206196833" sldId="258"/>
            <ac:spMk id="3" creationId="{7012AAF6-C41E-49D3-8BA6-ED29A0BFA2DD}"/>
          </ac:spMkLst>
        </pc:spChg>
      </pc:sldChg>
      <pc:sldChg chg="modSp add">
        <pc:chgData name="Jessica Kipp" userId="9a674628-791e-40a8-b488-ce9d719fd0a5" providerId="ADAL" clId="{A3842AF7-DA9A-494A-8AE2-2F1A8DEE91F6}" dt="2022-05-10T12:47:58.507" v="342" actId="20577"/>
        <pc:sldMkLst>
          <pc:docMk/>
          <pc:sldMk cId="3712548617" sldId="259"/>
        </pc:sldMkLst>
        <pc:spChg chg="mod">
          <ac:chgData name="Jessica Kipp" userId="9a674628-791e-40a8-b488-ce9d719fd0a5" providerId="ADAL" clId="{A3842AF7-DA9A-494A-8AE2-2F1A8DEE91F6}" dt="2022-05-10T12:47:22.651" v="340" actId="20577"/>
          <ac:spMkLst>
            <pc:docMk/>
            <pc:sldMk cId="3712548617" sldId="259"/>
            <ac:spMk id="2" creationId="{2A6063A5-ECBB-4D8B-A378-2ACC771FD36F}"/>
          </ac:spMkLst>
        </pc:spChg>
        <pc:spChg chg="mod">
          <ac:chgData name="Jessica Kipp" userId="9a674628-791e-40a8-b488-ce9d719fd0a5" providerId="ADAL" clId="{A3842AF7-DA9A-494A-8AE2-2F1A8DEE91F6}" dt="2022-05-10T12:47:58.507" v="342" actId="20577"/>
          <ac:spMkLst>
            <pc:docMk/>
            <pc:sldMk cId="3712548617" sldId="259"/>
            <ac:spMk id="3" creationId="{3F031CD9-ED96-4B39-B753-86F86EBAEE3B}"/>
          </ac:spMkLst>
        </pc:spChg>
      </pc:sldChg>
      <pc:sldChg chg="modSp add">
        <pc:chgData name="Jessica Kipp" userId="9a674628-791e-40a8-b488-ce9d719fd0a5" providerId="ADAL" clId="{A3842AF7-DA9A-494A-8AE2-2F1A8DEE91F6}" dt="2022-05-10T12:48:31.614" v="365" actId="20577"/>
        <pc:sldMkLst>
          <pc:docMk/>
          <pc:sldMk cId="3954114539" sldId="260"/>
        </pc:sldMkLst>
        <pc:spChg chg="mod">
          <ac:chgData name="Jessica Kipp" userId="9a674628-791e-40a8-b488-ce9d719fd0a5" providerId="ADAL" clId="{A3842AF7-DA9A-494A-8AE2-2F1A8DEE91F6}" dt="2022-05-10T12:48:31.614" v="365" actId="20577"/>
          <ac:spMkLst>
            <pc:docMk/>
            <pc:sldMk cId="3954114539" sldId="260"/>
            <ac:spMk id="2" creationId="{64DA5A45-54BB-42B6-9369-09044A309F19}"/>
          </ac:spMkLst>
        </pc:spChg>
        <pc:spChg chg="mod">
          <ac:chgData name="Jessica Kipp" userId="9a674628-791e-40a8-b488-ce9d719fd0a5" providerId="ADAL" clId="{A3842AF7-DA9A-494A-8AE2-2F1A8DEE91F6}" dt="2022-05-10T12:48:27.716" v="363" actId="20577"/>
          <ac:spMkLst>
            <pc:docMk/>
            <pc:sldMk cId="3954114539" sldId="260"/>
            <ac:spMk id="3" creationId="{F34B702C-5047-4931-AD73-4DC04F68D98B}"/>
          </ac:spMkLst>
        </pc:spChg>
      </pc:sldChg>
      <pc:sldChg chg="modSp add">
        <pc:chgData name="Jessica Kipp" userId="9a674628-791e-40a8-b488-ce9d719fd0a5" providerId="ADAL" clId="{A3842AF7-DA9A-494A-8AE2-2F1A8DEE91F6}" dt="2022-05-10T13:02:07.616" v="1107" actId="20577"/>
        <pc:sldMkLst>
          <pc:docMk/>
          <pc:sldMk cId="414970035" sldId="261"/>
        </pc:sldMkLst>
        <pc:spChg chg="mod">
          <ac:chgData name="Jessica Kipp" userId="9a674628-791e-40a8-b488-ce9d719fd0a5" providerId="ADAL" clId="{A3842AF7-DA9A-494A-8AE2-2F1A8DEE91F6}" dt="2022-05-10T12:58:37.222" v="739" actId="20577"/>
          <ac:spMkLst>
            <pc:docMk/>
            <pc:sldMk cId="414970035" sldId="261"/>
            <ac:spMk id="2" creationId="{ABC0FDF4-260D-43F5-BFA7-9140708C0400}"/>
          </ac:spMkLst>
        </pc:spChg>
        <pc:spChg chg="mod">
          <ac:chgData name="Jessica Kipp" userId="9a674628-791e-40a8-b488-ce9d719fd0a5" providerId="ADAL" clId="{A3842AF7-DA9A-494A-8AE2-2F1A8DEE91F6}" dt="2022-05-10T13:02:07.616" v="1107" actId="20577"/>
          <ac:spMkLst>
            <pc:docMk/>
            <pc:sldMk cId="414970035" sldId="261"/>
            <ac:spMk id="3" creationId="{D55E7A36-488B-4EA7-8800-AA669E372952}"/>
          </ac:spMkLst>
        </pc:spChg>
      </pc:sldChg>
      <pc:sldChg chg="add del">
        <pc:chgData name="Jessica Kipp" userId="9a674628-791e-40a8-b488-ce9d719fd0a5" providerId="ADAL" clId="{A3842AF7-DA9A-494A-8AE2-2F1A8DEE91F6}" dt="2022-05-10T12:56:00.951" v="366" actId="2696"/>
        <pc:sldMkLst>
          <pc:docMk/>
          <pc:sldMk cId="718505479" sldId="261"/>
        </pc:sldMkLst>
      </pc:sldChg>
      <pc:sldChg chg="modSp add">
        <pc:chgData name="Jessica Kipp" userId="9a674628-791e-40a8-b488-ce9d719fd0a5" providerId="ADAL" clId="{A3842AF7-DA9A-494A-8AE2-2F1A8DEE91F6}" dt="2022-05-10T13:03:16.800" v="1251" actId="20577"/>
        <pc:sldMkLst>
          <pc:docMk/>
          <pc:sldMk cId="3972811069" sldId="262"/>
        </pc:sldMkLst>
        <pc:spChg chg="mod">
          <ac:chgData name="Jessica Kipp" userId="9a674628-791e-40a8-b488-ce9d719fd0a5" providerId="ADAL" clId="{A3842AF7-DA9A-494A-8AE2-2F1A8DEE91F6}" dt="2022-05-10T13:01:32.274" v="984" actId="20577"/>
          <ac:spMkLst>
            <pc:docMk/>
            <pc:sldMk cId="3972811069" sldId="262"/>
            <ac:spMk id="2" creationId="{6C2CA5FE-5620-474B-9B48-84680E64F6DE}"/>
          </ac:spMkLst>
        </pc:spChg>
        <pc:spChg chg="mod">
          <ac:chgData name="Jessica Kipp" userId="9a674628-791e-40a8-b488-ce9d719fd0a5" providerId="ADAL" clId="{A3842AF7-DA9A-494A-8AE2-2F1A8DEE91F6}" dt="2022-05-10T13:03:16.800" v="1251" actId="20577"/>
          <ac:spMkLst>
            <pc:docMk/>
            <pc:sldMk cId="3972811069" sldId="262"/>
            <ac:spMk id="3" creationId="{3A10D6B9-BDFB-499B-A5B5-F8B3A94D2F15}"/>
          </ac:spMkLst>
        </pc:spChg>
      </pc:sldChg>
      <pc:sldChg chg="add del">
        <pc:chgData name="Jessica Kipp" userId="9a674628-791e-40a8-b488-ce9d719fd0a5" providerId="ADAL" clId="{A3842AF7-DA9A-494A-8AE2-2F1A8DEE91F6}" dt="2022-05-10T12:56:02.797" v="367" actId="2696"/>
        <pc:sldMkLst>
          <pc:docMk/>
          <pc:sldMk cId="4010809946" sldId="262"/>
        </pc:sldMkLst>
      </pc:sldChg>
      <pc:sldChg chg="modSp add">
        <pc:chgData name="Jessica Kipp" userId="9a674628-791e-40a8-b488-ce9d719fd0a5" providerId="ADAL" clId="{A3842AF7-DA9A-494A-8AE2-2F1A8DEE91F6}" dt="2022-05-10T13:05:21.276" v="1532" actId="20577"/>
        <pc:sldMkLst>
          <pc:docMk/>
          <pc:sldMk cId="3479687893" sldId="263"/>
        </pc:sldMkLst>
        <pc:spChg chg="mod">
          <ac:chgData name="Jessica Kipp" userId="9a674628-791e-40a8-b488-ce9d719fd0a5" providerId="ADAL" clId="{A3842AF7-DA9A-494A-8AE2-2F1A8DEE91F6}" dt="2022-05-10T13:03:32.762" v="1272" actId="20577"/>
          <ac:spMkLst>
            <pc:docMk/>
            <pc:sldMk cId="3479687893" sldId="263"/>
            <ac:spMk id="2" creationId="{3C059D2A-57C9-4034-958A-109E8E390904}"/>
          </ac:spMkLst>
        </pc:spChg>
        <pc:spChg chg="mod">
          <ac:chgData name="Jessica Kipp" userId="9a674628-791e-40a8-b488-ce9d719fd0a5" providerId="ADAL" clId="{A3842AF7-DA9A-494A-8AE2-2F1A8DEE91F6}" dt="2022-05-10T13:05:21.276" v="1532" actId="20577"/>
          <ac:spMkLst>
            <pc:docMk/>
            <pc:sldMk cId="3479687893" sldId="263"/>
            <ac:spMk id="3" creationId="{C8EED23B-9BDB-4FF9-9837-D2EB5B46CE87}"/>
          </ac:spMkLst>
        </pc:spChg>
      </pc:sldChg>
      <pc:sldChg chg="add del">
        <pc:chgData name="Jessica Kipp" userId="9a674628-791e-40a8-b488-ce9d719fd0a5" providerId="ADAL" clId="{A3842AF7-DA9A-494A-8AE2-2F1A8DEE91F6}" dt="2022-05-10T12:56:04.971" v="368" actId="2696"/>
        <pc:sldMkLst>
          <pc:docMk/>
          <pc:sldMk cId="3524509154" sldId="263"/>
        </pc:sldMkLst>
      </pc:sldChg>
      <pc:sldChg chg="add del">
        <pc:chgData name="Jessica Kipp" userId="9a674628-791e-40a8-b488-ce9d719fd0a5" providerId="ADAL" clId="{A3842AF7-DA9A-494A-8AE2-2F1A8DEE91F6}" dt="2022-05-10T12:56:06.661" v="369" actId="2696"/>
        <pc:sldMkLst>
          <pc:docMk/>
          <pc:sldMk cId="2482033089" sldId="264"/>
        </pc:sldMkLst>
      </pc:sldChg>
      <pc:sldChg chg="modSp add">
        <pc:chgData name="Jessica Kipp" userId="9a674628-791e-40a8-b488-ce9d719fd0a5" providerId="ADAL" clId="{A3842AF7-DA9A-494A-8AE2-2F1A8DEE91F6}" dt="2022-05-10T13:23:11.935" v="1700" actId="20577"/>
        <pc:sldMkLst>
          <pc:docMk/>
          <pc:sldMk cId="3929951352" sldId="264"/>
        </pc:sldMkLst>
        <pc:spChg chg="mod">
          <ac:chgData name="Jessica Kipp" userId="9a674628-791e-40a8-b488-ce9d719fd0a5" providerId="ADAL" clId="{A3842AF7-DA9A-494A-8AE2-2F1A8DEE91F6}" dt="2022-05-10T13:05:43.702" v="1561" actId="20577"/>
          <ac:spMkLst>
            <pc:docMk/>
            <pc:sldMk cId="3929951352" sldId="264"/>
            <ac:spMk id="2" creationId="{01F615DD-6336-4E4E-B9F0-D2B0FCA629CC}"/>
          </ac:spMkLst>
        </pc:spChg>
        <pc:spChg chg="mod">
          <ac:chgData name="Jessica Kipp" userId="9a674628-791e-40a8-b488-ce9d719fd0a5" providerId="ADAL" clId="{A3842AF7-DA9A-494A-8AE2-2F1A8DEE91F6}" dt="2022-05-10T13:23:11.935" v="1700" actId="20577"/>
          <ac:spMkLst>
            <pc:docMk/>
            <pc:sldMk cId="3929951352" sldId="264"/>
            <ac:spMk id="3" creationId="{F735226F-88B5-4BCC-AC1B-692F0DE33C34}"/>
          </ac:spMkLst>
        </pc:spChg>
      </pc:sldChg>
      <pc:sldChg chg="add del">
        <pc:chgData name="Jessica Kipp" userId="9a674628-791e-40a8-b488-ce9d719fd0a5" providerId="ADAL" clId="{A3842AF7-DA9A-494A-8AE2-2F1A8DEE91F6}" dt="2022-05-10T12:56:08.620" v="370" actId="2696"/>
        <pc:sldMkLst>
          <pc:docMk/>
          <pc:sldMk cId="179195291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HFrfaO4ip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twao0r7Z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1A4B-29E0-47CC-8587-C5E0482F9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B77DA-0CC8-4918-B4A5-E8F8C768D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 – Let’s Drape</a:t>
            </a:r>
          </a:p>
        </p:txBody>
      </p:sp>
    </p:spTree>
    <p:extLst>
      <p:ext uri="{BB962C8B-B14F-4D97-AF65-F5344CB8AC3E}">
        <p14:creationId xmlns:p14="http://schemas.microsoft.com/office/powerpoint/2010/main" val="3946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6826-0E33-467C-A0E3-27249A04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C01E-43E5-4218-AEC0-F61F9163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Draping is when you use a dress form and drape the fabric across it to create a garment</a:t>
            </a:r>
          </a:p>
          <a:p>
            <a:endParaRPr lang="en-US" dirty="0"/>
          </a:p>
          <a:p>
            <a:r>
              <a:rPr lang="en-US" dirty="0"/>
              <a:t>Getting the fabric to fall the right way can be quite difficult</a:t>
            </a:r>
          </a:p>
        </p:txBody>
      </p:sp>
    </p:spTree>
    <p:extLst>
      <p:ext uri="{BB962C8B-B14F-4D97-AF65-F5344CB8AC3E}">
        <p14:creationId xmlns:p14="http://schemas.microsoft.com/office/powerpoint/2010/main" val="67780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64C6-737A-4671-9866-D1DB8A8B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Draping: Picking the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AAF6-C41E-49D3-8BA6-ED29A0BF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begin draping, start by choosing a fabric</a:t>
            </a:r>
          </a:p>
          <a:p>
            <a:endParaRPr lang="en-US" dirty="0"/>
          </a:p>
          <a:p>
            <a:r>
              <a:rPr lang="en-US" dirty="0"/>
              <a:t>The more malleable the fabric the easier it will be to work with</a:t>
            </a:r>
          </a:p>
          <a:p>
            <a:endParaRPr lang="en-US" dirty="0"/>
          </a:p>
          <a:p>
            <a:r>
              <a:rPr lang="en-US" dirty="0"/>
              <a:t>So don’t pick a rigid fabric like spandex to begin!</a:t>
            </a:r>
          </a:p>
        </p:txBody>
      </p:sp>
    </p:spTree>
    <p:extLst>
      <p:ext uri="{BB962C8B-B14F-4D97-AF65-F5344CB8AC3E}">
        <p14:creationId xmlns:p14="http://schemas.microsoft.com/office/powerpoint/2010/main" val="420619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FDF4-260D-43F5-BFA7-9140708C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Draping: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7A36-488B-4EA7-8800-AA669E37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begin, you must first know what it needs to look like in you head</a:t>
            </a:r>
          </a:p>
          <a:p>
            <a:endParaRPr lang="en-US" dirty="0"/>
          </a:p>
          <a:p>
            <a:r>
              <a:rPr lang="en-US" dirty="0"/>
              <a:t>Start by pinning the fabric to the shoulders if it has sleeves</a:t>
            </a:r>
          </a:p>
          <a:p>
            <a:endParaRPr lang="en-US" dirty="0"/>
          </a:p>
          <a:p>
            <a:r>
              <a:rPr lang="en-US" dirty="0"/>
              <a:t>If it doesn’t have sleeves, pin the fabric just above the bust to start.</a:t>
            </a:r>
          </a:p>
        </p:txBody>
      </p:sp>
    </p:spTree>
    <p:extLst>
      <p:ext uri="{BB962C8B-B14F-4D97-AF65-F5344CB8AC3E}">
        <p14:creationId xmlns:p14="http://schemas.microsoft.com/office/powerpoint/2010/main" val="41497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A5FE-5620-474B-9B48-84680E64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Draping: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D6B9-BDFB-499B-A5B5-F8B3A94D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the fabric pinned to the shoulders or chest, you can begin cutting the neckline.</a:t>
            </a:r>
          </a:p>
          <a:p>
            <a:endParaRPr lang="en-US" dirty="0"/>
          </a:p>
          <a:p>
            <a:r>
              <a:rPr lang="en-US" dirty="0"/>
              <a:t>Then you must repeat the process for the back of the dress</a:t>
            </a:r>
          </a:p>
        </p:txBody>
      </p:sp>
    </p:spTree>
    <p:extLst>
      <p:ext uri="{BB962C8B-B14F-4D97-AF65-F5344CB8AC3E}">
        <p14:creationId xmlns:p14="http://schemas.microsoft.com/office/powerpoint/2010/main" val="397281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9D2A-57C9-4034-958A-109E8E39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Draping: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D23B-9BDB-4FF9-9837-D2EB5B46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here you can pin the dress into your desired shape</a:t>
            </a:r>
          </a:p>
          <a:p>
            <a:endParaRPr lang="en-US" dirty="0"/>
          </a:p>
          <a:p>
            <a:r>
              <a:rPr lang="en-US" dirty="0"/>
              <a:t>Remember to cut the bottom of the dress to match the desired length</a:t>
            </a:r>
          </a:p>
        </p:txBody>
      </p:sp>
    </p:spTree>
    <p:extLst>
      <p:ext uri="{BB962C8B-B14F-4D97-AF65-F5344CB8AC3E}">
        <p14:creationId xmlns:p14="http://schemas.microsoft.com/office/powerpoint/2010/main" val="347968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3A5-ECBB-4D8B-A378-2ACC771F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1CD9-ED96-4B39-B753-86F86EBA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https://www.youtube.com/watch?v=mHFrfaO4ipo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4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5A45-54BB-42B6-9369-09044A30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time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702C-5047-4931-AD73-4DC04F68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https://www.youtube.com/watch?v=htwao0r7Zes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1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15DD-6336-4E4E-B9F0-D2B0FCA6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Assignment 4-2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226F-88B5-4BCC-AC1B-692F0DE3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Drape some simple sheath style dress off of the dress forms selected last assignment</a:t>
            </a:r>
          </a:p>
          <a:p>
            <a:endParaRPr lang="en-US" dirty="0"/>
          </a:p>
          <a:p>
            <a:r>
              <a:rPr lang="en-US" dirty="0"/>
              <a:t>See Assignment </a:t>
            </a:r>
            <a:r>
              <a:rPr lang="en-US"/>
              <a:t>4-2 paper for </a:t>
            </a:r>
            <a:r>
              <a:rPr lang="en-US" dirty="0"/>
              <a:t>more details</a:t>
            </a:r>
          </a:p>
        </p:txBody>
      </p:sp>
    </p:spTree>
    <p:extLst>
      <p:ext uri="{BB962C8B-B14F-4D97-AF65-F5344CB8AC3E}">
        <p14:creationId xmlns:p14="http://schemas.microsoft.com/office/powerpoint/2010/main" val="39299513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FD5B06-629B-4B01-B285-CDF6DB244938}">
  <ds:schemaRefs>
    <ds:schemaRef ds:uri="http://purl.org/dc/dcmitype/"/>
    <ds:schemaRef ds:uri="http://schemas.microsoft.com/office/2006/metadata/properties"/>
    <ds:schemaRef ds:uri="http://purl.org/dc/elements/1.1/"/>
    <ds:schemaRef ds:uri="a226a929-813b-4430-a398-5fab01598312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6403B4-5743-47AF-8CBF-0DBE14EBBE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CFEB92-962C-4D80-A0DF-8521E5CC1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34</TotalTime>
  <Words>245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Draping</vt:lpstr>
      <vt:lpstr>What is draping?</vt:lpstr>
      <vt:lpstr>Draping: Picking the fabric</vt:lpstr>
      <vt:lpstr>Draping: Getting started</vt:lpstr>
      <vt:lpstr>Draping: Cutting</vt:lpstr>
      <vt:lpstr>Draping: Pinning</vt:lpstr>
      <vt:lpstr>Video time</vt:lpstr>
      <vt:lpstr>Video time pt.2</vt:lpstr>
      <vt:lpstr>Practice: Assignment 4-2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Draping</dc:title>
  <dc:creator>Kipp, Jessica</dc:creator>
  <cp:lastModifiedBy>Kipp, Jessica</cp:lastModifiedBy>
  <cp:revision>2</cp:revision>
  <dcterms:created xsi:type="dcterms:W3CDTF">2022-05-10T12:41:11Z</dcterms:created>
  <dcterms:modified xsi:type="dcterms:W3CDTF">2022-05-10T13:23:13Z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