
<file path=[Content_Types].xml><?xml version="1.0" encoding="utf-8"?>
<Types xmlns="http://schemas.openxmlformats.org/package/2006/content-types">
  <Default Extension="jpe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67041843-35D2-46F3-B48D-AE7570851F93}"/>
    <pc:docChg chg="undo custSel addSld delSld modSld">
      <pc:chgData name="Kipp, Jessica" userId="9a674628-791e-40a8-b488-ce9d719fd0a5" providerId="ADAL" clId="{67041843-35D2-46F3-B48D-AE7570851F93}" dt="2022-04-19T18:34:57.569" v="2147" actId="20577"/>
      <pc:docMkLst>
        <pc:docMk/>
      </pc:docMkLst>
      <pc:sldChg chg="modSp">
        <pc:chgData name="Kipp, Jessica" userId="9a674628-791e-40a8-b488-ce9d719fd0a5" providerId="ADAL" clId="{67041843-35D2-46F3-B48D-AE7570851F93}" dt="2022-04-19T18:08:48.260" v="80" actId="20577"/>
        <pc:sldMkLst>
          <pc:docMk/>
          <pc:sldMk cId="2654407590" sldId="256"/>
        </pc:sldMkLst>
        <pc:spChg chg="mod">
          <ac:chgData name="Kipp, Jessica" userId="9a674628-791e-40a8-b488-ce9d719fd0a5" providerId="ADAL" clId="{67041843-35D2-46F3-B48D-AE7570851F93}" dt="2022-04-19T18:06:44.069" v="40" actId="20577"/>
          <ac:spMkLst>
            <pc:docMk/>
            <pc:sldMk cId="2654407590" sldId="256"/>
            <ac:spMk id="2" creationId="{22D7E62C-6C3F-4391-8A6C-D5A63A2F5C2F}"/>
          </ac:spMkLst>
        </pc:spChg>
        <pc:spChg chg="mod">
          <ac:chgData name="Kipp, Jessica" userId="9a674628-791e-40a8-b488-ce9d719fd0a5" providerId="ADAL" clId="{67041843-35D2-46F3-B48D-AE7570851F93}" dt="2022-04-19T18:08:48.260" v="80" actId="20577"/>
          <ac:spMkLst>
            <pc:docMk/>
            <pc:sldMk cId="2654407590" sldId="256"/>
            <ac:spMk id="3" creationId="{E2F277F6-4344-41C5-8BF9-5AA31F35DB03}"/>
          </ac:spMkLst>
        </pc:spChg>
      </pc:sldChg>
      <pc:sldChg chg="addSp delSp modSp add">
        <pc:chgData name="Kipp, Jessica" userId="9a674628-791e-40a8-b488-ce9d719fd0a5" providerId="ADAL" clId="{67041843-35D2-46F3-B48D-AE7570851F93}" dt="2022-04-19T18:16:24.008" v="432" actId="14100"/>
        <pc:sldMkLst>
          <pc:docMk/>
          <pc:sldMk cId="1615855259" sldId="257"/>
        </pc:sldMkLst>
        <pc:spChg chg="mod">
          <ac:chgData name="Kipp, Jessica" userId="9a674628-791e-40a8-b488-ce9d719fd0a5" providerId="ADAL" clId="{67041843-35D2-46F3-B48D-AE7570851F93}" dt="2022-04-19T18:14:45.314" v="283" actId="20577"/>
          <ac:spMkLst>
            <pc:docMk/>
            <pc:sldMk cId="1615855259" sldId="257"/>
            <ac:spMk id="2" creationId="{707E5DB4-239A-4362-AF89-5BE9B116B763}"/>
          </ac:spMkLst>
        </pc:spChg>
        <pc:spChg chg="add del mod">
          <ac:chgData name="Kipp, Jessica" userId="9a674628-791e-40a8-b488-ce9d719fd0a5" providerId="ADAL" clId="{67041843-35D2-46F3-B48D-AE7570851F93}" dt="2022-04-19T18:16:15.368" v="429" actId="14100"/>
          <ac:spMkLst>
            <pc:docMk/>
            <pc:sldMk cId="1615855259" sldId="257"/>
            <ac:spMk id="3" creationId="{10CAD75E-8A50-43C5-8133-80F47C1D1F5D}"/>
          </ac:spMkLst>
        </pc:spChg>
        <pc:spChg chg="add del mod">
          <ac:chgData name="Kipp, Jessica" userId="9a674628-791e-40a8-b488-ce9d719fd0a5" providerId="ADAL" clId="{67041843-35D2-46F3-B48D-AE7570851F93}" dt="2022-04-19T18:14:19.364" v="262" actId="931"/>
          <ac:spMkLst>
            <pc:docMk/>
            <pc:sldMk cId="1615855259" sldId="257"/>
            <ac:spMk id="6" creationId="{CD3C36F4-83FE-43D8-A726-DB7AB8B50B3E}"/>
          </ac:spMkLst>
        </pc:spChg>
        <pc:spChg chg="add del mod">
          <ac:chgData name="Kipp, Jessica" userId="9a674628-791e-40a8-b488-ce9d719fd0a5" providerId="ADAL" clId="{67041843-35D2-46F3-B48D-AE7570851F93}" dt="2022-04-19T18:12:47.776" v="149"/>
          <ac:spMkLst>
            <pc:docMk/>
            <pc:sldMk cId="1615855259" sldId="257"/>
            <ac:spMk id="7" creationId="{E183B93F-F082-49D8-952B-F98365CC9EF8}"/>
          </ac:spMkLst>
        </pc:spChg>
        <pc:spChg chg="add del mod">
          <ac:chgData name="Kipp, Jessica" userId="9a674628-791e-40a8-b488-ce9d719fd0a5" providerId="ADAL" clId="{67041843-35D2-46F3-B48D-AE7570851F93}" dt="2022-04-19T18:14:17.571" v="253" actId="767"/>
          <ac:spMkLst>
            <pc:docMk/>
            <pc:sldMk cId="1615855259" sldId="257"/>
            <ac:spMk id="8" creationId="{022B1E43-3751-4C36-A140-811F709774EA}"/>
          </ac:spMkLst>
        </pc:spChg>
        <pc:spChg chg="add del mod">
          <ac:chgData name="Kipp, Jessica" userId="9a674628-791e-40a8-b488-ce9d719fd0a5" providerId="ADAL" clId="{67041843-35D2-46F3-B48D-AE7570851F93}" dt="2022-04-19T18:16:21.260" v="431"/>
          <ac:spMkLst>
            <pc:docMk/>
            <pc:sldMk cId="1615855259" sldId="257"/>
            <ac:spMk id="11" creationId="{C394E8D9-6209-4C8E-88AC-7AF6B1CD72CE}"/>
          </ac:spMkLst>
        </pc:spChg>
        <pc:picChg chg="add del mod">
          <ac:chgData name="Kipp, Jessica" userId="9a674628-791e-40a8-b488-ce9d719fd0a5" providerId="ADAL" clId="{67041843-35D2-46F3-B48D-AE7570851F93}" dt="2022-04-19T18:14:19.364" v="262" actId="931"/>
          <ac:picMkLst>
            <pc:docMk/>
            <pc:sldMk cId="1615855259" sldId="257"/>
            <ac:picMk id="5" creationId="{AAFD1042-9240-4E0C-B3EF-55384F5869A7}"/>
          </ac:picMkLst>
        </pc:picChg>
        <pc:picChg chg="add mod">
          <ac:chgData name="Kipp, Jessica" userId="9a674628-791e-40a8-b488-ce9d719fd0a5" providerId="ADAL" clId="{67041843-35D2-46F3-B48D-AE7570851F93}" dt="2022-04-19T18:16:24.008" v="432" actId="14100"/>
          <ac:picMkLst>
            <pc:docMk/>
            <pc:sldMk cId="1615855259" sldId="257"/>
            <ac:picMk id="10" creationId="{326D3ADA-E3D9-4274-8650-353F63CC9912}"/>
          </ac:picMkLst>
        </pc:picChg>
      </pc:sldChg>
      <pc:sldChg chg="addSp delSp modSp add">
        <pc:chgData name="Kipp, Jessica" userId="9a674628-791e-40a8-b488-ce9d719fd0a5" providerId="ADAL" clId="{67041843-35D2-46F3-B48D-AE7570851F93}" dt="2022-04-19T18:21:08.291" v="735" actId="1076"/>
        <pc:sldMkLst>
          <pc:docMk/>
          <pc:sldMk cId="1705818315" sldId="258"/>
        </pc:sldMkLst>
        <pc:spChg chg="mod">
          <ac:chgData name="Kipp, Jessica" userId="9a674628-791e-40a8-b488-ce9d719fd0a5" providerId="ADAL" clId="{67041843-35D2-46F3-B48D-AE7570851F93}" dt="2022-04-19T18:17:44.958" v="461" actId="20577"/>
          <ac:spMkLst>
            <pc:docMk/>
            <pc:sldMk cId="1705818315" sldId="258"/>
            <ac:spMk id="2" creationId="{08F20135-1D8D-4AD1-8A55-1A1137BEDF45}"/>
          </ac:spMkLst>
        </pc:spChg>
        <pc:spChg chg="mod">
          <ac:chgData name="Kipp, Jessica" userId="9a674628-791e-40a8-b488-ce9d719fd0a5" providerId="ADAL" clId="{67041843-35D2-46F3-B48D-AE7570851F93}" dt="2022-04-19T18:19:39.774" v="704" actId="20577"/>
          <ac:spMkLst>
            <pc:docMk/>
            <pc:sldMk cId="1705818315" sldId="258"/>
            <ac:spMk id="3" creationId="{D83CF03B-9B9D-422B-B36F-05DC1B108C57}"/>
          </ac:spMkLst>
        </pc:spChg>
        <pc:picChg chg="add del mod">
          <ac:chgData name="Kipp, Jessica" userId="9a674628-791e-40a8-b488-ce9d719fd0a5" providerId="ADAL" clId="{67041843-35D2-46F3-B48D-AE7570851F93}" dt="2022-04-19T18:20:24.816" v="730"/>
          <ac:picMkLst>
            <pc:docMk/>
            <pc:sldMk cId="1705818315" sldId="258"/>
            <ac:picMk id="5" creationId="{1F647247-52A9-4098-A2DC-3B01B7B22168}"/>
          </ac:picMkLst>
        </pc:picChg>
        <pc:picChg chg="add del mod">
          <ac:chgData name="Kipp, Jessica" userId="9a674628-791e-40a8-b488-ce9d719fd0a5" providerId="ADAL" clId="{67041843-35D2-46F3-B48D-AE7570851F93}" dt="2022-04-19T18:20:43.161" v="732"/>
          <ac:picMkLst>
            <pc:docMk/>
            <pc:sldMk cId="1705818315" sldId="258"/>
            <ac:picMk id="7" creationId="{D41A6A23-B667-4BDC-8D13-0316D3046419}"/>
          </ac:picMkLst>
        </pc:picChg>
        <pc:picChg chg="add mod">
          <ac:chgData name="Kipp, Jessica" userId="9a674628-791e-40a8-b488-ce9d719fd0a5" providerId="ADAL" clId="{67041843-35D2-46F3-B48D-AE7570851F93}" dt="2022-04-19T18:21:08.291" v="735" actId="1076"/>
          <ac:picMkLst>
            <pc:docMk/>
            <pc:sldMk cId="1705818315" sldId="258"/>
            <ac:picMk id="9" creationId="{AD53E6E6-DBE2-4002-9952-DA60FF1546CA}"/>
          </ac:picMkLst>
        </pc:picChg>
      </pc:sldChg>
      <pc:sldChg chg="modSp add">
        <pc:chgData name="Kipp, Jessica" userId="9a674628-791e-40a8-b488-ce9d719fd0a5" providerId="ADAL" clId="{67041843-35D2-46F3-B48D-AE7570851F93}" dt="2022-04-19T18:22:26.836" v="941" actId="5793"/>
        <pc:sldMkLst>
          <pc:docMk/>
          <pc:sldMk cId="1290178456" sldId="259"/>
        </pc:sldMkLst>
        <pc:spChg chg="mod">
          <ac:chgData name="Kipp, Jessica" userId="9a674628-791e-40a8-b488-ce9d719fd0a5" providerId="ADAL" clId="{67041843-35D2-46F3-B48D-AE7570851F93}" dt="2022-04-19T18:21:30.913" v="785" actId="20577"/>
          <ac:spMkLst>
            <pc:docMk/>
            <pc:sldMk cId="1290178456" sldId="259"/>
            <ac:spMk id="2" creationId="{44814FD8-5F05-4F98-9966-DEF20A871663}"/>
          </ac:spMkLst>
        </pc:spChg>
        <pc:spChg chg="mod">
          <ac:chgData name="Kipp, Jessica" userId="9a674628-791e-40a8-b488-ce9d719fd0a5" providerId="ADAL" clId="{67041843-35D2-46F3-B48D-AE7570851F93}" dt="2022-04-19T18:22:26.836" v="941" actId="5793"/>
          <ac:spMkLst>
            <pc:docMk/>
            <pc:sldMk cId="1290178456" sldId="259"/>
            <ac:spMk id="3" creationId="{2387C3D1-8630-4483-8C7A-74FD56707D56}"/>
          </ac:spMkLst>
        </pc:spChg>
      </pc:sldChg>
      <pc:sldChg chg="modSp add">
        <pc:chgData name="Kipp, Jessica" userId="9a674628-791e-40a8-b488-ce9d719fd0a5" providerId="ADAL" clId="{67041843-35D2-46F3-B48D-AE7570851F93}" dt="2022-04-19T18:24:40.436" v="1208" actId="20577"/>
        <pc:sldMkLst>
          <pc:docMk/>
          <pc:sldMk cId="3417390241" sldId="260"/>
        </pc:sldMkLst>
        <pc:spChg chg="mod">
          <ac:chgData name="Kipp, Jessica" userId="9a674628-791e-40a8-b488-ce9d719fd0a5" providerId="ADAL" clId="{67041843-35D2-46F3-B48D-AE7570851F93}" dt="2022-04-19T18:23:36.177" v="981" actId="20577"/>
          <ac:spMkLst>
            <pc:docMk/>
            <pc:sldMk cId="3417390241" sldId="260"/>
            <ac:spMk id="2" creationId="{D3D59AE3-B7D1-425E-8A4D-369FE5ADE332}"/>
          </ac:spMkLst>
        </pc:spChg>
        <pc:spChg chg="mod">
          <ac:chgData name="Kipp, Jessica" userId="9a674628-791e-40a8-b488-ce9d719fd0a5" providerId="ADAL" clId="{67041843-35D2-46F3-B48D-AE7570851F93}" dt="2022-04-19T18:24:40.436" v="1208" actId="20577"/>
          <ac:spMkLst>
            <pc:docMk/>
            <pc:sldMk cId="3417390241" sldId="260"/>
            <ac:spMk id="3" creationId="{5E01A478-7582-4CB2-A0A5-2F97D0652A14}"/>
          </ac:spMkLst>
        </pc:spChg>
      </pc:sldChg>
      <pc:sldChg chg="modSp add">
        <pc:chgData name="Kipp, Jessica" userId="9a674628-791e-40a8-b488-ce9d719fd0a5" providerId="ADAL" clId="{67041843-35D2-46F3-B48D-AE7570851F93}" dt="2022-04-19T18:26:09.058" v="1433" actId="20577"/>
        <pc:sldMkLst>
          <pc:docMk/>
          <pc:sldMk cId="1407825320" sldId="261"/>
        </pc:sldMkLst>
        <pc:spChg chg="mod">
          <ac:chgData name="Kipp, Jessica" userId="9a674628-791e-40a8-b488-ce9d719fd0a5" providerId="ADAL" clId="{67041843-35D2-46F3-B48D-AE7570851F93}" dt="2022-04-19T18:25:05.522" v="1243" actId="20577"/>
          <ac:spMkLst>
            <pc:docMk/>
            <pc:sldMk cId="1407825320" sldId="261"/>
            <ac:spMk id="2" creationId="{0A6A09A6-0F52-4F90-A03E-D1A5D0058277}"/>
          </ac:spMkLst>
        </pc:spChg>
        <pc:spChg chg="mod">
          <ac:chgData name="Kipp, Jessica" userId="9a674628-791e-40a8-b488-ce9d719fd0a5" providerId="ADAL" clId="{67041843-35D2-46F3-B48D-AE7570851F93}" dt="2022-04-19T18:26:09.058" v="1433" actId="20577"/>
          <ac:spMkLst>
            <pc:docMk/>
            <pc:sldMk cId="1407825320" sldId="261"/>
            <ac:spMk id="3" creationId="{53A3C2A6-5ADD-4D81-82CE-D9C63583CE5B}"/>
          </ac:spMkLst>
        </pc:spChg>
      </pc:sldChg>
      <pc:sldChg chg="modSp add">
        <pc:chgData name="Kipp, Jessica" userId="9a674628-791e-40a8-b488-ce9d719fd0a5" providerId="ADAL" clId="{67041843-35D2-46F3-B48D-AE7570851F93}" dt="2022-04-19T18:32:10.373" v="1880" actId="20577"/>
        <pc:sldMkLst>
          <pc:docMk/>
          <pc:sldMk cId="3266452430" sldId="262"/>
        </pc:sldMkLst>
        <pc:spChg chg="mod">
          <ac:chgData name="Kipp, Jessica" userId="9a674628-791e-40a8-b488-ce9d719fd0a5" providerId="ADAL" clId="{67041843-35D2-46F3-B48D-AE7570851F93}" dt="2022-04-19T18:26:16.962" v="1453" actId="20577"/>
          <ac:spMkLst>
            <pc:docMk/>
            <pc:sldMk cId="3266452430" sldId="262"/>
            <ac:spMk id="2" creationId="{2C72621E-C538-481A-A4D5-7D87C81F7003}"/>
          </ac:spMkLst>
        </pc:spChg>
        <pc:spChg chg="mod">
          <ac:chgData name="Kipp, Jessica" userId="9a674628-791e-40a8-b488-ce9d719fd0a5" providerId="ADAL" clId="{67041843-35D2-46F3-B48D-AE7570851F93}" dt="2022-04-19T18:32:10.373" v="1880" actId="20577"/>
          <ac:spMkLst>
            <pc:docMk/>
            <pc:sldMk cId="3266452430" sldId="262"/>
            <ac:spMk id="3" creationId="{177B0BD6-6042-409D-AF4E-1D4D2934B4A0}"/>
          </ac:spMkLst>
        </pc:spChg>
      </pc:sldChg>
      <pc:sldChg chg="modSp add">
        <pc:chgData name="Kipp, Jessica" userId="9a674628-791e-40a8-b488-ce9d719fd0a5" providerId="ADAL" clId="{67041843-35D2-46F3-B48D-AE7570851F93}" dt="2022-04-19T18:34:57.569" v="2147" actId="20577"/>
        <pc:sldMkLst>
          <pc:docMk/>
          <pc:sldMk cId="2372314335" sldId="263"/>
        </pc:sldMkLst>
        <pc:spChg chg="mod">
          <ac:chgData name="Kipp, Jessica" userId="9a674628-791e-40a8-b488-ce9d719fd0a5" providerId="ADAL" clId="{67041843-35D2-46F3-B48D-AE7570851F93}" dt="2022-04-19T18:33:47.825" v="1969" actId="20577"/>
          <ac:spMkLst>
            <pc:docMk/>
            <pc:sldMk cId="2372314335" sldId="263"/>
            <ac:spMk id="2" creationId="{0AFBF216-166C-4BB4-8F31-116E8DCCA175}"/>
          </ac:spMkLst>
        </pc:spChg>
        <pc:spChg chg="mod">
          <ac:chgData name="Kipp, Jessica" userId="9a674628-791e-40a8-b488-ce9d719fd0a5" providerId="ADAL" clId="{67041843-35D2-46F3-B48D-AE7570851F93}" dt="2022-04-19T18:34:57.569" v="2147" actId="20577"/>
          <ac:spMkLst>
            <pc:docMk/>
            <pc:sldMk cId="2372314335" sldId="263"/>
            <ac:spMk id="3" creationId="{1DA01C5C-E2EB-4114-89C6-6317C233FC67}"/>
          </ac:spMkLst>
        </pc:spChg>
      </pc:sldChg>
      <pc:sldChg chg="add del">
        <pc:chgData name="Kipp, Jessica" userId="9a674628-791e-40a8-b488-ce9d719fd0a5" providerId="ADAL" clId="{67041843-35D2-46F3-B48D-AE7570851F93}" dt="2022-04-19T18:33:20.005" v="1890" actId="2696"/>
        <pc:sldMkLst>
          <pc:docMk/>
          <pc:sldMk cId="2446174287" sldId="264"/>
        </pc:sldMkLst>
      </pc:sldChg>
      <pc:sldChg chg="add del">
        <pc:chgData name="Kipp, Jessica" userId="9a674628-791e-40a8-b488-ce9d719fd0a5" providerId="ADAL" clId="{67041843-35D2-46F3-B48D-AE7570851F93}" dt="2022-04-19T18:33:16.778" v="1889" actId="2696"/>
        <pc:sldMkLst>
          <pc:docMk/>
          <pc:sldMk cId="3922649686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61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79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6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99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92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38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0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18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5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8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6CBDD-196E-46E7-91AC-BD7B7925F7D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2820218-1F1E-4A85-BF7F-6ECA492D07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367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boundless-biology/chapter/types-of-skeletal-systems/" TargetMode="External"/><Relationship Id="rId2" Type="http://schemas.openxmlformats.org/officeDocument/2006/relationships/image" Target="../media/image2.jpe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fashionprofessor.com/free-vector-download-croquis-sketch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E62C-6C3F-4391-8A6C-D5A63A2F5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277F6-4344-41C5-8BF9-5AA31F35D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1 – Drawing the Human Body</a:t>
            </a:r>
          </a:p>
        </p:txBody>
      </p:sp>
    </p:spTree>
    <p:extLst>
      <p:ext uri="{BB962C8B-B14F-4D97-AF65-F5344CB8AC3E}">
        <p14:creationId xmlns:p14="http://schemas.microsoft.com/office/powerpoint/2010/main" val="26544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5DB4-239A-4362-AF89-5BE9B116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a quick anatomy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D75E-8A50-43C5-8133-80F47C1D1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955900" cy="3450613"/>
          </a:xfrm>
        </p:spPr>
        <p:txBody>
          <a:bodyPr/>
          <a:lstStyle/>
          <a:p>
            <a:r>
              <a:rPr lang="en-US" dirty="0"/>
              <a:t>Anatomy is a hard thing to get correct. </a:t>
            </a:r>
          </a:p>
          <a:p>
            <a:endParaRPr lang="en-US" dirty="0"/>
          </a:p>
          <a:p>
            <a:r>
              <a:rPr lang="en-US" dirty="0"/>
              <a:t>Practice makes perfect</a:t>
            </a:r>
          </a:p>
          <a:p>
            <a:endParaRPr lang="en-US" dirty="0"/>
          </a:p>
          <a:p>
            <a:r>
              <a:rPr lang="en-US" dirty="0"/>
              <a:t>Use references to help with practice for different parts of the body.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6D3ADA-E3D9-4274-8650-353F63CC9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07480" y="1915654"/>
            <a:ext cx="3647374" cy="36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5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0135-1D8D-4AD1-8A55-1A1137BE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croquis?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F03B-9B9D-422B-B36F-05DC1B108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croquis is a drawing of a live model</a:t>
            </a:r>
          </a:p>
          <a:p>
            <a:endParaRPr lang="en-US" dirty="0"/>
          </a:p>
          <a:p>
            <a:r>
              <a:rPr lang="en-US" dirty="0"/>
              <a:t>They are usually drawn very quickly and are just sketches</a:t>
            </a:r>
          </a:p>
          <a:p>
            <a:endParaRPr lang="en-US" dirty="0"/>
          </a:p>
          <a:p>
            <a:r>
              <a:rPr lang="en-US" dirty="0"/>
              <a:t>They are often just an outline of the body used for designers.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53E6E6-DBE2-4002-9952-DA60FF1546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2441" y="2252793"/>
            <a:ext cx="2352413" cy="235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81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4FD8-5F05-4F98-9966-DEF20A8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croquis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C3D1-8630-4483-8C7A-74FD56707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a croquis can be very difficult for beginners</a:t>
            </a:r>
          </a:p>
          <a:p>
            <a:endParaRPr lang="en-US" dirty="0"/>
          </a:p>
          <a:p>
            <a:r>
              <a:rPr lang="en-US" dirty="0"/>
              <a:t>Instead try using a croquis template. This is a croquis someone else has made and put on the internet for other people to use.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17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9AE3-B7D1-425E-8A4D-369FE5AD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necessary to draw the entire body?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A478-7582-4CB2-A0A5-2F97D0652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That depends on your design. The more of the body your design covers, the more of it you absolutely need to draw.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instance if one design has a hood and long pants, you should probably draw the entire body.</a:t>
            </a:r>
          </a:p>
        </p:txBody>
      </p:sp>
    </p:spTree>
    <p:extLst>
      <p:ext uri="{BB962C8B-B14F-4D97-AF65-F5344CB8AC3E}">
        <p14:creationId xmlns:p14="http://schemas.microsoft.com/office/powerpoint/2010/main" val="3417390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09A6-0F52-4F90-A03E-D1A5D005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without a croquis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C2A6-5ADD-4D81-82CE-D9C63583C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croquis template is useful, but not necessary.</a:t>
            </a:r>
          </a:p>
          <a:p>
            <a:endParaRPr lang="en-US" dirty="0"/>
          </a:p>
          <a:p>
            <a:r>
              <a:rPr lang="en-US" dirty="0"/>
              <a:t>What happens after all if you don’t have a live model to draw. </a:t>
            </a:r>
          </a:p>
          <a:p>
            <a:endParaRPr lang="en-US" dirty="0"/>
          </a:p>
          <a:p>
            <a:r>
              <a:rPr lang="en-US" dirty="0"/>
              <a:t>This is where references come in</a:t>
            </a:r>
          </a:p>
        </p:txBody>
      </p:sp>
    </p:spTree>
    <p:extLst>
      <p:ext uri="{BB962C8B-B14F-4D97-AF65-F5344CB8AC3E}">
        <p14:creationId xmlns:p14="http://schemas.microsoft.com/office/powerpoint/2010/main" val="14078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621E-C538-481A-A4D5-7D87C81F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B0BD6-6042-409D-AF4E-1D4D2934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are used in all styles and media of art. They’re very important to the creative world</a:t>
            </a:r>
          </a:p>
          <a:p>
            <a:endParaRPr lang="en-US" dirty="0"/>
          </a:p>
          <a:p>
            <a:r>
              <a:rPr lang="en-US" dirty="0"/>
              <a:t>References are usually photos, but can also be physical things like mannequins or other objects</a:t>
            </a:r>
          </a:p>
          <a:p>
            <a:endParaRPr lang="en-US" dirty="0"/>
          </a:p>
          <a:p>
            <a:r>
              <a:rPr lang="en-US" dirty="0"/>
              <a:t>Use a Reference for anything you need to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5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F216-166C-4BB4-8F31-116E8DCC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Now it’s time to practice drawing the human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1C5C-E2EB-4114-89C6-6317C233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1.1 will have you drawing 6 Humans</a:t>
            </a:r>
          </a:p>
          <a:p>
            <a:endParaRPr lang="en-US" dirty="0"/>
          </a:p>
          <a:p>
            <a:r>
              <a:rPr lang="en-US" dirty="0"/>
              <a:t>Ask people to model or use references</a:t>
            </a:r>
          </a:p>
          <a:p>
            <a:endParaRPr lang="en-US" dirty="0"/>
          </a:p>
          <a:p>
            <a:r>
              <a:rPr lang="en-US" dirty="0"/>
              <a:t>See Assignment 1.1 paper for </a:t>
            </a:r>
            <a:r>
              <a:rPr lang="en-US"/>
              <a:t>more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3143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62AC3C-788A-4280-B574-22705F276939}">
  <ds:schemaRefs>
    <ds:schemaRef ds:uri="http://schemas.microsoft.com/office/2006/documentManagement/types"/>
    <ds:schemaRef ds:uri="a226a929-813b-4430-a398-5fab01598312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694C118-9DD4-48B5-853B-60A12CE48C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FC1AFC-44DE-4603-B202-61A5938AC4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284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Figure Drawing and Illustration</vt:lpstr>
      <vt:lpstr>Let’s Start with a quick anatomy lesson</vt:lpstr>
      <vt:lpstr> What is a croquis?</vt:lpstr>
      <vt:lpstr>Using a croquis</vt:lpstr>
      <vt:lpstr>Is it necessary to draw the entire body?</vt:lpstr>
      <vt:lpstr>Drawing without a croquis</vt:lpstr>
      <vt:lpstr>References</vt:lpstr>
      <vt:lpstr>Practice – Now it’s time to practice drawing the human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2</cp:revision>
  <dcterms:created xsi:type="dcterms:W3CDTF">2022-04-19T18:05:06Z</dcterms:created>
  <dcterms:modified xsi:type="dcterms:W3CDTF">2022-04-19T18:34:58Z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