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pp, Jessica" userId="9a674628-791e-40a8-b488-ce9d719fd0a5" providerId="ADAL" clId="{78BAAE25-D680-4078-BF40-B17CA25A0F31}"/>
    <pc:docChg chg="custSel addSld modSld">
      <pc:chgData name="Kipp, Jessica" userId="9a674628-791e-40a8-b488-ce9d719fd0a5" providerId="ADAL" clId="{78BAAE25-D680-4078-BF40-B17CA25A0F31}" dt="2022-04-19T18:52:20.879" v="502" actId="20577"/>
      <pc:docMkLst>
        <pc:docMk/>
      </pc:docMkLst>
      <pc:sldChg chg="modSp">
        <pc:chgData name="Kipp, Jessica" userId="9a674628-791e-40a8-b488-ce9d719fd0a5" providerId="ADAL" clId="{78BAAE25-D680-4078-BF40-B17CA25A0F31}" dt="2022-04-19T18:45:22.946" v="85" actId="20577"/>
        <pc:sldMkLst>
          <pc:docMk/>
          <pc:sldMk cId="4134836412" sldId="256"/>
        </pc:sldMkLst>
        <pc:spChg chg="mod">
          <ac:chgData name="Kipp, Jessica" userId="9a674628-791e-40a8-b488-ce9d719fd0a5" providerId="ADAL" clId="{78BAAE25-D680-4078-BF40-B17CA25A0F31}" dt="2022-04-19T18:45:12.426" v="53" actId="20577"/>
          <ac:spMkLst>
            <pc:docMk/>
            <pc:sldMk cId="4134836412" sldId="256"/>
            <ac:spMk id="2" creationId="{C5E398D6-089C-450B-836C-13C912EB1B31}"/>
          </ac:spMkLst>
        </pc:spChg>
        <pc:spChg chg="mod">
          <ac:chgData name="Kipp, Jessica" userId="9a674628-791e-40a8-b488-ce9d719fd0a5" providerId="ADAL" clId="{78BAAE25-D680-4078-BF40-B17CA25A0F31}" dt="2022-04-19T18:45:22.946" v="85" actId="20577"/>
          <ac:spMkLst>
            <pc:docMk/>
            <pc:sldMk cId="4134836412" sldId="256"/>
            <ac:spMk id="3" creationId="{9A76DB0F-93A8-4A95-BC57-6A4056023CAD}"/>
          </ac:spMkLst>
        </pc:spChg>
      </pc:sldChg>
      <pc:sldChg chg="modSp add">
        <pc:chgData name="Kipp, Jessica" userId="9a674628-791e-40a8-b488-ce9d719fd0a5" providerId="ADAL" clId="{78BAAE25-D680-4078-BF40-B17CA25A0F31}" dt="2022-04-19T18:51:11.137" v="311" actId="5793"/>
        <pc:sldMkLst>
          <pc:docMk/>
          <pc:sldMk cId="2946434820" sldId="257"/>
        </pc:sldMkLst>
        <pc:spChg chg="mod">
          <ac:chgData name="Kipp, Jessica" userId="9a674628-791e-40a8-b488-ce9d719fd0a5" providerId="ADAL" clId="{78BAAE25-D680-4078-BF40-B17CA25A0F31}" dt="2022-04-19T18:46:00.518" v="124" actId="20577"/>
          <ac:spMkLst>
            <pc:docMk/>
            <pc:sldMk cId="2946434820" sldId="257"/>
            <ac:spMk id="2" creationId="{3D43D11E-ABC7-4FB6-BA0D-538B3C430F04}"/>
          </ac:spMkLst>
        </pc:spChg>
        <pc:spChg chg="mod">
          <ac:chgData name="Kipp, Jessica" userId="9a674628-791e-40a8-b488-ce9d719fd0a5" providerId="ADAL" clId="{78BAAE25-D680-4078-BF40-B17CA25A0F31}" dt="2022-04-19T18:51:11.137" v="311" actId="5793"/>
          <ac:spMkLst>
            <pc:docMk/>
            <pc:sldMk cId="2946434820" sldId="257"/>
            <ac:spMk id="3" creationId="{4707B12D-960D-4453-85B4-D13F202C465B}"/>
          </ac:spMkLst>
        </pc:spChg>
      </pc:sldChg>
      <pc:sldChg chg="modSp add">
        <pc:chgData name="Kipp, Jessica" userId="9a674628-791e-40a8-b488-ce9d719fd0a5" providerId="ADAL" clId="{78BAAE25-D680-4078-BF40-B17CA25A0F31}" dt="2022-04-19T18:52:20.879" v="502" actId="20577"/>
        <pc:sldMkLst>
          <pc:docMk/>
          <pc:sldMk cId="3583139629" sldId="258"/>
        </pc:sldMkLst>
        <pc:spChg chg="mod">
          <ac:chgData name="Kipp, Jessica" userId="9a674628-791e-40a8-b488-ce9d719fd0a5" providerId="ADAL" clId="{78BAAE25-D680-4078-BF40-B17CA25A0F31}" dt="2022-04-19T18:51:25.746" v="332" actId="20577"/>
          <ac:spMkLst>
            <pc:docMk/>
            <pc:sldMk cId="3583139629" sldId="258"/>
            <ac:spMk id="2" creationId="{C42FFED7-E0A3-4304-8C93-B5E8BEB8385E}"/>
          </ac:spMkLst>
        </pc:spChg>
        <pc:spChg chg="mod">
          <ac:chgData name="Kipp, Jessica" userId="9a674628-791e-40a8-b488-ce9d719fd0a5" providerId="ADAL" clId="{78BAAE25-D680-4078-BF40-B17CA25A0F31}" dt="2022-04-19T18:52:20.879" v="502" actId="20577"/>
          <ac:spMkLst>
            <pc:docMk/>
            <pc:sldMk cId="3583139629" sldId="258"/>
            <ac:spMk id="3" creationId="{FC7B74E8-8349-42E9-904F-A854FDD091E4}"/>
          </ac:spMkLst>
        </pc:spChg>
      </pc:sldChg>
      <pc:sldChg chg="add">
        <pc:chgData name="Kipp, Jessica" userId="9a674628-791e-40a8-b488-ce9d719fd0a5" providerId="ADAL" clId="{78BAAE25-D680-4078-BF40-B17CA25A0F31}" dt="2022-04-19T18:45:31.714" v="88"/>
        <pc:sldMkLst>
          <pc:docMk/>
          <pc:sldMk cId="3449705481" sldId="259"/>
        </pc:sldMkLst>
      </pc:sldChg>
      <pc:sldChg chg="add">
        <pc:chgData name="Kipp, Jessica" userId="9a674628-791e-40a8-b488-ce9d719fd0a5" providerId="ADAL" clId="{78BAAE25-D680-4078-BF40-B17CA25A0F31}" dt="2022-04-19T18:45:32.082" v="89"/>
        <pc:sldMkLst>
          <pc:docMk/>
          <pc:sldMk cId="2051630052" sldId="260"/>
        </pc:sldMkLst>
      </pc:sldChg>
      <pc:sldChg chg="add">
        <pc:chgData name="Kipp, Jessica" userId="9a674628-791e-40a8-b488-ce9d719fd0a5" providerId="ADAL" clId="{78BAAE25-D680-4078-BF40-B17CA25A0F31}" dt="2022-04-19T18:45:32.466" v="90"/>
        <pc:sldMkLst>
          <pc:docMk/>
          <pc:sldMk cId="2560098990" sldId="261"/>
        </pc:sldMkLst>
      </pc:sldChg>
      <pc:sldChg chg="add">
        <pc:chgData name="Kipp, Jessica" userId="9a674628-791e-40a8-b488-ce9d719fd0a5" providerId="ADAL" clId="{78BAAE25-D680-4078-BF40-B17CA25A0F31}" dt="2022-04-19T18:45:32.961" v="91"/>
        <pc:sldMkLst>
          <pc:docMk/>
          <pc:sldMk cId="2401101816" sldId="262"/>
        </pc:sldMkLst>
      </pc:sldChg>
      <pc:sldChg chg="add">
        <pc:chgData name="Kipp, Jessica" userId="9a674628-791e-40a8-b488-ce9d719fd0a5" providerId="ADAL" clId="{78BAAE25-D680-4078-BF40-B17CA25A0F31}" dt="2022-04-19T18:45:33.354" v="92"/>
        <pc:sldMkLst>
          <pc:docMk/>
          <pc:sldMk cId="2616673409" sldId="263"/>
        </pc:sldMkLst>
      </pc:sldChg>
      <pc:sldChg chg="add">
        <pc:chgData name="Kipp, Jessica" userId="9a674628-791e-40a8-b488-ce9d719fd0a5" providerId="ADAL" clId="{78BAAE25-D680-4078-BF40-B17CA25A0F31}" dt="2022-04-19T18:45:33.752" v="93"/>
        <pc:sldMkLst>
          <pc:docMk/>
          <pc:sldMk cId="1658979481" sldId="264"/>
        </pc:sldMkLst>
      </pc:sldChg>
      <pc:sldChg chg="add">
        <pc:chgData name="Kipp, Jessica" userId="9a674628-791e-40a8-b488-ce9d719fd0a5" providerId="ADAL" clId="{78BAAE25-D680-4078-BF40-B17CA25A0F31}" dt="2022-04-19T18:45:34.177" v="94"/>
        <pc:sldMkLst>
          <pc:docMk/>
          <pc:sldMk cId="203338789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98D6-089C-450B-836C-13C912EB1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Drawing and Illustration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DB0F-93A8-4A95-BC57-6A4056023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 – Garment Illustration</a:t>
            </a:r>
          </a:p>
        </p:txBody>
      </p:sp>
    </p:spTree>
    <p:extLst>
      <p:ext uri="{BB962C8B-B14F-4D97-AF65-F5344CB8AC3E}">
        <p14:creationId xmlns:p14="http://schemas.microsoft.com/office/powerpoint/2010/main" val="4134836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7057-BC75-4B0F-ACFD-BB5A6E42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CF5CC-1CCD-4BA7-8059-0C7F088A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11E-ABC7-4FB6-BA0D-538B3C43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Garment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B12D-960D-4453-85B4-D13F202C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Put simply, Garment Illustration is the drawing of the actual clothing.</a:t>
            </a:r>
          </a:p>
          <a:p>
            <a:endParaRPr lang="en-US" sz="2400" dirty="0"/>
          </a:p>
          <a:p>
            <a:r>
              <a:rPr lang="en-US" sz="2400" dirty="0"/>
              <a:t>This step of fashion illustration is far more creative in nature that figure drawing.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4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FED7-E0A3-4304-8C93-B5E8BEB8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Garment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74E8-8349-42E9-904F-A854FDD0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step you can either use references to put together a design or create something without if you feel confident getting your thoughts onto paper.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3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8BCD-5613-42A6-B872-DBA2592D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AD3B-65C8-4A55-B981-F890D3F7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0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5478-9233-4DF1-ADBF-2DB6B3B3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7E43-3B39-46DD-835A-E75A0ABD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02F9-F05A-4488-8FC2-75920F4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9004-E49D-40E9-9E49-40C473B3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763B-9D80-4294-81A1-CC139653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79B3-0479-46BF-9A74-89EDD920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44CD-54FB-4DD6-AE2A-7BD52DEB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FA00-3DCD-4558-BA13-C0975E6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4E4B-E8BA-4025-A7AF-45FA42D9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337E-8FCA-4185-AD91-4F84541E6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94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65A4DD-3E20-42F0-9A39-C27024A29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EBD9ED-9B60-4E7F-B656-514927BC09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D46DCE-2408-45DF-8E8A-AF5ACAE632ED}">
  <ds:schemaRefs>
    <ds:schemaRef ds:uri="a226a929-813b-4430-a398-5fab01598312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71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Figure Drawing and Illustration</vt:lpstr>
      <vt:lpstr>What is Garment Illustration</vt:lpstr>
      <vt:lpstr>Designing the Garment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Kipp, Jessica</dc:creator>
  <cp:lastModifiedBy>Kipp, Jessica</cp:lastModifiedBy>
  <cp:revision>1</cp:revision>
  <dcterms:created xsi:type="dcterms:W3CDTF">2022-04-19T18:43:37Z</dcterms:created>
  <dcterms:modified xsi:type="dcterms:W3CDTF">2022-04-19T18:52:21Z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