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65F99C51-D766-4C79-A616-CE8C02AA0B67}"/>
    <pc:docChg chg="custSel addSld delSld modSld sldOrd">
      <pc:chgData name="Jessica Kipp" userId="9a674628-791e-40a8-b488-ce9d719fd0a5" providerId="ADAL" clId="{65F99C51-D766-4C79-A616-CE8C02AA0B67}" dt="2022-05-02T13:07:42.824" v="2313" actId="20577"/>
      <pc:docMkLst>
        <pc:docMk/>
      </pc:docMkLst>
      <pc:sldChg chg="modSp">
        <pc:chgData name="Jessica Kipp" userId="9a674628-791e-40a8-b488-ce9d719fd0a5" providerId="ADAL" clId="{65F99C51-D766-4C79-A616-CE8C02AA0B67}" dt="2022-05-02T12:31:12.700" v="73" actId="20577"/>
        <pc:sldMkLst>
          <pc:docMk/>
          <pc:sldMk cId="1183461703" sldId="256"/>
        </pc:sldMkLst>
        <pc:spChg chg="mod">
          <ac:chgData name="Jessica Kipp" userId="9a674628-791e-40a8-b488-ce9d719fd0a5" providerId="ADAL" clId="{65F99C51-D766-4C79-A616-CE8C02AA0B67}" dt="2022-05-02T12:30:45.752" v="13" actId="20577"/>
          <ac:spMkLst>
            <pc:docMk/>
            <pc:sldMk cId="1183461703" sldId="256"/>
            <ac:spMk id="2" creationId="{319F3FCD-E594-4D69-814E-EA65C281AC08}"/>
          </ac:spMkLst>
        </pc:spChg>
        <pc:spChg chg="mod">
          <ac:chgData name="Jessica Kipp" userId="9a674628-791e-40a8-b488-ce9d719fd0a5" providerId="ADAL" clId="{65F99C51-D766-4C79-A616-CE8C02AA0B67}" dt="2022-05-02T12:31:12.700" v="73" actId="20577"/>
          <ac:spMkLst>
            <pc:docMk/>
            <pc:sldMk cId="1183461703" sldId="256"/>
            <ac:spMk id="3" creationId="{E2D1D4EB-B212-4C03-A729-B03E07DE4053}"/>
          </ac:spMkLst>
        </pc:spChg>
      </pc:sldChg>
      <pc:sldChg chg="modSp add">
        <pc:chgData name="Jessica Kipp" userId="9a674628-791e-40a8-b488-ce9d719fd0a5" providerId="ADAL" clId="{65F99C51-D766-4C79-A616-CE8C02AA0B67}" dt="2022-05-02T12:39:05.296" v="372" actId="20577"/>
        <pc:sldMkLst>
          <pc:docMk/>
          <pc:sldMk cId="2839678021" sldId="257"/>
        </pc:sldMkLst>
        <pc:spChg chg="mod">
          <ac:chgData name="Jessica Kipp" userId="9a674628-791e-40a8-b488-ce9d719fd0a5" providerId="ADAL" clId="{65F99C51-D766-4C79-A616-CE8C02AA0B67}" dt="2022-05-02T12:34:13.129" v="122" actId="20577"/>
          <ac:spMkLst>
            <pc:docMk/>
            <pc:sldMk cId="2839678021" sldId="257"/>
            <ac:spMk id="2" creationId="{B5F71930-447A-46D4-A705-61CE8EFF96C4}"/>
          </ac:spMkLst>
        </pc:spChg>
        <pc:spChg chg="mod">
          <ac:chgData name="Jessica Kipp" userId="9a674628-791e-40a8-b488-ce9d719fd0a5" providerId="ADAL" clId="{65F99C51-D766-4C79-A616-CE8C02AA0B67}" dt="2022-05-02T12:39:05.296" v="372" actId="20577"/>
          <ac:spMkLst>
            <pc:docMk/>
            <pc:sldMk cId="2839678021" sldId="257"/>
            <ac:spMk id="3" creationId="{FCD12A42-F02C-4802-A7E1-0E33CA352A69}"/>
          </ac:spMkLst>
        </pc:spChg>
      </pc:sldChg>
      <pc:sldChg chg="addSp modSp add">
        <pc:chgData name="Jessica Kipp" userId="9a674628-791e-40a8-b488-ce9d719fd0a5" providerId="ADAL" clId="{65F99C51-D766-4C79-A616-CE8C02AA0B67}" dt="2022-05-02T12:54:21.633" v="806" actId="20577"/>
        <pc:sldMkLst>
          <pc:docMk/>
          <pc:sldMk cId="797479677" sldId="258"/>
        </pc:sldMkLst>
        <pc:spChg chg="mod">
          <ac:chgData name="Jessica Kipp" userId="9a674628-791e-40a8-b488-ce9d719fd0a5" providerId="ADAL" clId="{65F99C51-D766-4C79-A616-CE8C02AA0B67}" dt="2022-05-02T12:39:16.913" v="386" actId="20577"/>
          <ac:spMkLst>
            <pc:docMk/>
            <pc:sldMk cId="797479677" sldId="258"/>
            <ac:spMk id="2" creationId="{05457E98-4F9A-418C-B062-A9F317CC16C5}"/>
          </ac:spMkLst>
        </pc:spChg>
        <pc:spChg chg="mod">
          <ac:chgData name="Jessica Kipp" userId="9a674628-791e-40a8-b488-ce9d719fd0a5" providerId="ADAL" clId="{65F99C51-D766-4C79-A616-CE8C02AA0B67}" dt="2022-05-02T12:54:21.633" v="806" actId="20577"/>
          <ac:spMkLst>
            <pc:docMk/>
            <pc:sldMk cId="797479677" sldId="258"/>
            <ac:spMk id="3" creationId="{959930FE-01B9-496A-93EA-A764A94B15BE}"/>
          </ac:spMkLst>
        </pc:spChg>
        <pc:picChg chg="add mod">
          <ac:chgData name="Jessica Kipp" userId="9a674628-791e-40a8-b488-ce9d719fd0a5" providerId="ADAL" clId="{65F99C51-D766-4C79-A616-CE8C02AA0B67}" dt="2022-05-02T12:40:48.022" v="481" actId="1076"/>
          <ac:picMkLst>
            <pc:docMk/>
            <pc:sldMk cId="797479677" sldId="258"/>
            <ac:picMk id="4" creationId="{13F6628D-24BF-4EA0-96B0-EE063619203C}"/>
          </ac:picMkLst>
        </pc:picChg>
      </pc:sldChg>
      <pc:sldChg chg="modSp add">
        <pc:chgData name="Jessica Kipp" userId="9a674628-791e-40a8-b488-ce9d719fd0a5" providerId="ADAL" clId="{65F99C51-D766-4C79-A616-CE8C02AA0B67}" dt="2022-05-02T12:57:28.440" v="1092" actId="20577"/>
        <pc:sldMkLst>
          <pc:docMk/>
          <pc:sldMk cId="1496834623" sldId="259"/>
        </pc:sldMkLst>
        <pc:spChg chg="mod">
          <ac:chgData name="Jessica Kipp" userId="9a674628-791e-40a8-b488-ce9d719fd0a5" providerId="ADAL" clId="{65F99C51-D766-4C79-A616-CE8C02AA0B67}" dt="2022-05-02T12:39:24.473" v="398" actId="20577"/>
          <ac:spMkLst>
            <pc:docMk/>
            <pc:sldMk cId="1496834623" sldId="259"/>
            <ac:spMk id="2" creationId="{1E94CC6D-AA94-4101-A965-7B6531C38E8F}"/>
          </ac:spMkLst>
        </pc:spChg>
        <pc:spChg chg="mod">
          <ac:chgData name="Jessica Kipp" userId="9a674628-791e-40a8-b488-ce9d719fd0a5" providerId="ADAL" clId="{65F99C51-D766-4C79-A616-CE8C02AA0B67}" dt="2022-05-02T12:57:28.440" v="1092" actId="20577"/>
          <ac:spMkLst>
            <pc:docMk/>
            <pc:sldMk cId="1496834623" sldId="259"/>
            <ac:spMk id="3" creationId="{84C69ECF-BEA7-4BA1-9B8E-84C7B45B335D}"/>
          </ac:spMkLst>
        </pc:spChg>
      </pc:sldChg>
      <pc:sldChg chg="modSp add">
        <pc:chgData name="Jessica Kipp" userId="9a674628-791e-40a8-b488-ce9d719fd0a5" providerId="ADAL" clId="{65F99C51-D766-4C79-A616-CE8C02AA0B67}" dt="2022-05-02T13:00:08.684" v="1574" actId="20577"/>
        <pc:sldMkLst>
          <pc:docMk/>
          <pc:sldMk cId="1442823701" sldId="260"/>
        </pc:sldMkLst>
        <pc:spChg chg="mod">
          <ac:chgData name="Jessica Kipp" userId="9a674628-791e-40a8-b488-ce9d719fd0a5" providerId="ADAL" clId="{65F99C51-D766-4C79-A616-CE8C02AA0B67}" dt="2022-05-02T12:39:33.377" v="417" actId="20577"/>
          <ac:spMkLst>
            <pc:docMk/>
            <pc:sldMk cId="1442823701" sldId="260"/>
            <ac:spMk id="2" creationId="{11EC8B60-49B7-4DE4-BEC0-AE1CB6599D36}"/>
          </ac:spMkLst>
        </pc:spChg>
        <pc:spChg chg="mod">
          <ac:chgData name="Jessica Kipp" userId="9a674628-791e-40a8-b488-ce9d719fd0a5" providerId="ADAL" clId="{65F99C51-D766-4C79-A616-CE8C02AA0B67}" dt="2022-05-02T13:00:08.684" v="1574" actId="20577"/>
          <ac:spMkLst>
            <pc:docMk/>
            <pc:sldMk cId="1442823701" sldId="260"/>
            <ac:spMk id="3" creationId="{79BDB4A5-B91F-4AF9-B4A9-8E33BED8EEC1}"/>
          </ac:spMkLst>
        </pc:spChg>
      </pc:sldChg>
      <pc:sldChg chg="modSp add">
        <pc:chgData name="Jessica Kipp" userId="9a674628-791e-40a8-b488-ce9d719fd0a5" providerId="ADAL" clId="{65F99C51-D766-4C79-A616-CE8C02AA0B67}" dt="2022-05-02T13:03:44.732" v="1865" actId="20577"/>
        <pc:sldMkLst>
          <pc:docMk/>
          <pc:sldMk cId="808212731" sldId="261"/>
        </pc:sldMkLst>
        <pc:spChg chg="mod">
          <ac:chgData name="Jessica Kipp" userId="9a674628-791e-40a8-b488-ce9d719fd0a5" providerId="ADAL" clId="{65F99C51-D766-4C79-A616-CE8C02AA0B67}" dt="2022-05-02T12:39:40.463" v="422" actId="20577"/>
          <ac:spMkLst>
            <pc:docMk/>
            <pc:sldMk cId="808212731" sldId="261"/>
            <ac:spMk id="2" creationId="{5E178795-9BF6-44C0-86FB-07312D3D5C7D}"/>
          </ac:spMkLst>
        </pc:spChg>
        <pc:spChg chg="mod">
          <ac:chgData name="Jessica Kipp" userId="9a674628-791e-40a8-b488-ce9d719fd0a5" providerId="ADAL" clId="{65F99C51-D766-4C79-A616-CE8C02AA0B67}" dt="2022-05-02T13:03:44.732" v="1865" actId="20577"/>
          <ac:spMkLst>
            <pc:docMk/>
            <pc:sldMk cId="808212731" sldId="261"/>
            <ac:spMk id="3" creationId="{19FFB125-8756-412F-9131-4B52CEDA2026}"/>
          </ac:spMkLst>
        </pc:spChg>
      </pc:sldChg>
      <pc:sldChg chg="modSp add ord">
        <pc:chgData name="Jessica Kipp" userId="9a674628-791e-40a8-b488-ce9d719fd0a5" providerId="ADAL" clId="{65F99C51-D766-4C79-A616-CE8C02AA0B67}" dt="2022-05-02T13:06:21.352" v="2057" actId="20577"/>
        <pc:sldMkLst>
          <pc:docMk/>
          <pc:sldMk cId="2308558804" sldId="262"/>
        </pc:sldMkLst>
        <pc:spChg chg="mod">
          <ac:chgData name="Jessica Kipp" userId="9a674628-791e-40a8-b488-ce9d719fd0a5" providerId="ADAL" clId="{65F99C51-D766-4C79-A616-CE8C02AA0B67}" dt="2022-05-02T12:39:48.223" v="440" actId="20577"/>
          <ac:spMkLst>
            <pc:docMk/>
            <pc:sldMk cId="2308558804" sldId="262"/>
            <ac:spMk id="2" creationId="{ECE6CA62-1E8C-44A2-A564-378762ECC041}"/>
          </ac:spMkLst>
        </pc:spChg>
        <pc:spChg chg="mod">
          <ac:chgData name="Jessica Kipp" userId="9a674628-791e-40a8-b488-ce9d719fd0a5" providerId="ADAL" clId="{65F99C51-D766-4C79-A616-CE8C02AA0B67}" dt="2022-05-02T13:06:21.352" v="2057" actId="20577"/>
          <ac:spMkLst>
            <pc:docMk/>
            <pc:sldMk cId="2308558804" sldId="262"/>
            <ac:spMk id="3" creationId="{F493E69E-8D10-4ECF-BCFB-4637439E64E2}"/>
          </ac:spMkLst>
        </pc:spChg>
      </pc:sldChg>
      <pc:sldChg chg="modSp add">
        <pc:chgData name="Jessica Kipp" userId="9a674628-791e-40a8-b488-ce9d719fd0a5" providerId="ADAL" clId="{65F99C51-D766-4C79-A616-CE8C02AA0B67}" dt="2022-05-02T13:07:42.824" v="2313" actId="20577"/>
        <pc:sldMkLst>
          <pc:docMk/>
          <pc:sldMk cId="3081694290" sldId="263"/>
        </pc:sldMkLst>
        <pc:spChg chg="mod">
          <ac:chgData name="Jessica Kipp" userId="9a674628-791e-40a8-b488-ce9d719fd0a5" providerId="ADAL" clId="{65F99C51-D766-4C79-A616-CE8C02AA0B67}" dt="2022-05-02T12:40:02.991" v="478" actId="20577"/>
          <ac:spMkLst>
            <pc:docMk/>
            <pc:sldMk cId="3081694290" sldId="263"/>
            <ac:spMk id="2" creationId="{1A9EFE2B-9E34-4754-800E-24142D63FC61}"/>
          </ac:spMkLst>
        </pc:spChg>
        <pc:spChg chg="mod">
          <ac:chgData name="Jessica Kipp" userId="9a674628-791e-40a8-b488-ce9d719fd0a5" providerId="ADAL" clId="{65F99C51-D766-4C79-A616-CE8C02AA0B67}" dt="2022-05-02T13:07:42.824" v="2313" actId="20577"/>
          <ac:spMkLst>
            <pc:docMk/>
            <pc:sldMk cId="3081694290" sldId="263"/>
            <ac:spMk id="3" creationId="{5B73BABA-BD72-4229-96BA-98E49BE0A6AB}"/>
          </ac:spMkLst>
        </pc:spChg>
      </pc:sldChg>
      <pc:sldChg chg="add del">
        <pc:chgData name="Jessica Kipp" userId="9a674628-791e-40a8-b488-ce9d719fd0a5" providerId="ADAL" clId="{65F99C51-D766-4C79-A616-CE8C02AA0B67}" dt="2022-05-02T12:54:33.604" v="807" actId="2696"/>
        <pc:sldMkLst>
          <pc:docMk/>
          <pc:sldMk cId="2156330040" sldId="264"/>
        </pc:sldMkLst>
      </pc:sldChg>
      <pc:sldChg chg="add del">
        <pc:chgData name="Jessica Kipp" userId="9a674628-791e-40a8-b488-ce9d719fd0a5" providerId="ADAL" clId="{65F99C51-D766-4C79-A616-CE8C02AA0B67}" dt="2022-05-02T12:54:35.691" v="808" actId="2696"/>
        <pc:sldMkLst>
          <pc:docMk/>
          <pc:sldMk cId="3833066935" sldId="265"/>
        </pc:sldMkLst>
      </pc:sldChg>
      <pc:sldChg chg="addSp modSp add">
        <pc:chgData name="Jessica Kipp" userId="9a674628-791e-40a8-b488-ce9d719fd0a5" providerId="ADAL" clId="{65F99C51-D766-4C79-A616-CE8C02AA0B67}" dt="2022-05-02T13:05:24.915" v="2054" actId="20577"/>
        <pc:sldMkLst>
          <pc:docMk/>
          <pc:sldMk cId="4038813632" sldId="266"/>
        </pc:sldMkLst>
        <pc:spChg chg="mod">
          <ac:chgData name="Jessica Kipp" userId="9a674628-791e-40a8-b488-ce9d719fd0a5" providerId="ADAL" clId="{65F99C51-D766-4C79-A616-CE8C02AA0B67}" dt="2022-05-02T12:43:19.759" v="593" actId="20577"/>
          <ac:spMkLst>
            <pc:docMk/>
            <pc:sldMk cId="4038813632" sldId="266"/>
            <ac:spMk id="2" creationId="{9E2E45A8-4EB3-4C1F-889D-CF86730B3C8E}"/>
          </ac:spMkLst>
        </pc:spChg>
        <pc:spChg chg="mod">
          <ac:chgData name="Jessica Kipp" userId="9a674628-791e-40a8-b488-ce9d719fd0a5" providerId="ADAL" clId="{65F99C51-D766-4C79-A616-CE8C02AA0B67}" dt="2022-05-02T13:05:24.915" v="2054" actId="20577"/>
          <ac:spMkLst>
            <pc:docMk/>
            <pc:sldMk cId="4038813632" sldId="266"/>
            <ac:spMk id="3" creationId="{0B493E7B-620A-4411-BCA8-F55B1B71DAA8}"/>
          </ac:spMkLst>
        </pc:spChg>
        <pc:picChg chg="add mod">
          <ac:chgData name="Jessica Kipp" userId="9a674628-791e-40a8-b488-ce9d719fd0a5" providerId="ADAL" clId="{65F99C51-D766-4C79-A616-CE8C02AA0B67}" dt="2022-05-02T13:04:08.867" v="1908" actId="14100"/>
          <ac:picMkLst>
            <pc:docMk/>
            <pc:sldMk cId="4038813632" sldId="266"/>
            <ac:picMk id="4" creationId="{22C3F3E6-7802-4EDC-B11F-665C6F9F6A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kJx3SiGK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3FCD-E594-4D69-814E-EA65C281A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Pattern Making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1D4EB-B212-4C03-A729-B03E07DE4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 – Using A Premade pattern</a:t>
            </a:r>
          </a:p>
        </p:txBody>
      </p:sp>
    </p:spTree>
    <p:extLst>
      <p:ext uri="{BB962C8B-B14F-4D97-AF65-F5344CB8AC3E}">
        <p14:creationId xmlns:p14="http://schemas.microsoft.com/office/powerpoint/2010/main" val="118346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1930-447A-46D4-A705-61CE8EFF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2A42-F02C-4802-A7E1-0E33CA35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use a premade pattern, or make one of your own, there’s a few things you need to understand first</a:t>
            </a:r>
          </a:p>
          <a:p>
            <a:endParaRPr lang="en-US" dirty="0"/>
          </a:p>
          <a:p>
            <a:r>
              <a:rPr lang="en-US" dirty="0"/>
              <a:t>These things are Seam Allowance, Measurements, and Folds</a:t>
            </a:r>
          </a:p>
        </p:txBody>
      </p:sp>
    </p:spTree>
    <p:extLst>
      <p:ext uri="{BB962C8B-B14F-4D97-AF65-F5344CB8AC3E}">
        <p14:creationId xmlns:p14="http://schemas.microsoft.com/office/powerpoint/2010/main" val="283967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7E98-4F9A-418C-B062-A9F317CC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 Allowance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30FE-01B9-496A-93EA-A764A94B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outer edge here is what is called </a:t>
            </a:r>
          </a:p>
          <a:p>
            <a:pPr marL="0" indent="0">
              <a:buNone/>
            </a:pPr>
            <a:r>
              <a:rPr lang="en-US" dirty="0"/>
              <a:t>Seam Allowance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Seam Allowance is as the name implies, the extra fabric needed to allow for a seam in the clothing</a:t>
            </a:r>
          </a:p>
          <a:p>
            <a:endParaRPr lang="en-US" dirty="0"/>
          </a:p>
          <a:p>
            <a:r>
              <a:rPr lang="en-US" dirty="0"/>
              <a:t>Seam Allowance must always be at minimum ¼ of an inch thick. However ½ is usually more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6628D-24BF-4EA0-96B0-EE063619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61" y="609601"/>
            <a:ext cx="3587692" cy="24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7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CC6D-AA94-4101-A965-7B6531C3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69ECF-BEA7-4BA1-9B8E-84C7B45B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Measurements right are very important and will vary by pattern and person</a:t>
            </a:r>
          </a:p>
          <a:p>
            <a:endParaRPr lang="en-US" dirty="0"/>
          </a:p>
          <a:p>
            <a:r>
              <a:rPr lang="en-US" dirty="0"/>
              <a:t>Knowing how to use measurements to make a pattern will be talked about later</a:t>
            </a:r>
          </a:p>
          <a:p>
            <a:endParaRPr lang="en-US" dirty="0"/>
          </a:p>
          <a:p>
            <a:r>
              <a:rPr lang="en-US" dirty="0"/>
              <a:t>Common important measurements are chest, hips, shoulders, waist, and garment length</a:t>
            </a:r>
          </a:p>
        </p:txBody>
      </p:sp>
    </p:spTree>
    <p:extLst>
      <p:ext uri="{BB962C8B-B14F-4D97-AF65-F5344CB8AC3E}">
        <p14:creationId xmlns:p14="http://schemas.microsoft.com/office/powerpoint/2010/main" val="149683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8B60-49B7-4DE4-BEC0-AE1CB659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B4A5-B91F-4AF9-B4A9-8E33BED8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chest measurement should be taken by wrapping the tape measure all the way around your body and the largest point in the chest</a:t>
            </a:r>
          </a:p>
          <a:p>
            <a:endParaRPr lang="en-US" dirty="0"/>
          </a:p>
          <a:p>
            <a:r>
              <a:rPr lang="en-US" dirty="0"/>
              <a:t>Hips and Waist measurements are the same, just with Waist being the smallest point</a:t>
            </a:r>
          </a:p>
          <a:p>
            <a:endParaRPr lang="en-US" dirty="0"/>
          </a:p>
          <a:p>
            <a:r>
              <a:rPr lang="en-US" dirty="0"/>
              <a:t>Shoulders is obviously from the end of one shoulder to the other</a:t>
            </a:r>
          </a:p>
          <a:p>
            <a:endParaRPr lang="en-US" dirty="0"/>
          </a:p>
          <a:p>
            <a:r>
              <a:rPr lang="en-US" dirty="0"/>
              <a:t>Garment Length will vary from piece to piece, but is usually the waist down to where ever you was the garment to fall on your legs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2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8795-9BF6-44C0-86FB-07312D3D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B125-8756-412F-9131-4B52CEDA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Folds. Well start with standard folds.</a:t>
            </a:r>
          </a:p>
          <a:p>
            <a:endParaRPr lang="en-US" dirty="0"/>
          </a:p>
          <a:p>
            <a:r>
              <a:rPr lang="en-US" dirty="0"/>
              <a:t>Standard Folds are when on the edge of a pattern the in a box with the world Fold in or next to it. </a:t>
            </a:r>
          </a:p>
          <a:p>
            <a:endParaRPr lang="en-US" dirty="0"/>
          </a:p>
          <a:p>
            <a:r>
              <a:rPr lang="en-US" dirty="0"/>
              <a:t>This means you need to fold the fabric there and not cut along that line</a:t>
            </a:r>
          </a:p>
        </p:txBody>
      </p:sp>
    </p:spTree>
    <p:extLst>
      <p:ext uri="{BB962C8B-B14F-4D97-AF65-F5344CB8AC3E}">
        <p14:creationId xmlns:p14="http://schemas.microsoft.com/office/powerpoint/2010/main" val="80821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45A8-4EB3-4C1F-889D-CF86730B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Folds pt.2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93E7B-620A-4411-BCA8-F55B1B71D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kind of Fold is called a Dart</a:t>
            </a:r>
          </a:p>
          <a:p>
            <a:endParaRPr lang="en-US" dirty="0"/>
          </a:p>
          <a:p>
            <a:r>
              <a:rPr lang="en-US" dirty="0"/>
              <a:t>Darts will end up being cut out of the fabric, or folded in so they’re not seen in the end product</a:t>
            </a:r>
          </a:p>
          <a:p>
            <a:endParaRPr lang="en-US" dirty="0"/>
          </a:p>
          <a:p>
            <a:r>
              <a:rPr lang="en-US" dirty="0"/>
              <a:t>Darts simply mark excess fabric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3F3E6-7802-4EDC-B11F-665C6F9F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417" y="251669"/>
            <a:ext cx="3364600" cy="25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1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CA62-1E8C-44A2-A564-378762EC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E69E-8D10-4ECF-BCFB-4637439E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https://www.youtube.com/watch?v=8kJx3SiGKtA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5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EFE2B-9E34-4754-800E-24142D63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Assignment 3-1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3BABA-BD72-4229-96BA-98E49BE0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assignment pick out three of the premade patterns in the classroom</a:t>
            </a:r>
          </a:p>
          <a:p>
            <a:endParaRPr lang="en-US" dirty="0"/>
          </a:p>
          <a:p>
            <a:r>
              <a:rPr lang="en-US" dirty="0"/>
              <a:t>Use these patterns to cut out garment pieces </a:t>
            </a:r>
          </a:p>
          <a:p>
            <a:endParaRPr lang="en-US" dirty="0"/>
          </a:p>
          <a:p>
            <a:r>
              <a:rPr lang="en-US" dirty="0"/>
              <a:t>See Assignment 3-1 paper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081694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B5EA74-E768-49E9-9013-E93753A8B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4927D3-B243-4A7F-A014-CFFDC2C6E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C639FF-4FF0-4C28-82EC-0F2B07A0E0DF}">
  <ds:schemaRefs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226a929-813b-4430-a398-5fab01598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364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Pattern Making</vt:lpstr>
      <vt:lpstr>Let’s Start with the Basics</vt:lpstr>
      <vt:lpstr>Seam Allowance</vt:lpstr>
      <vt:lpstr>Measurements</vt:lpstr>
      <vt:lpstr>Measurements pt.2</vt:lpstr>
      <vt:lpstr>Folds</vt:lpstr>
      <vt:lpstr>Folds pt.2</vt:lpstr>
      <vt:lpstr>Video Time</vt:lpstr>
      <vt:lpstr>Practice – Assignment 3-1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3</cp:revision>
  <dcterms:created xsi:type="dcterms:W3CDTF">2022-05-02T12:18:52Z</dcterms:created>
  <dcterms:modified xsi:type="dcterms:W3CDTF">2022-05-02T13:35:47Z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