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9B734462-CE2B-4B08-801D-4ACCD0856F69}"/>
    <pc:docChg chg="custSel addSld delSld modSld">
      <pc:chgData name="Jessica Kipp" userId="9a674628-791e-40a8-b488-ce9d719fd0a5" providerId="ADAL" clId="{9B734462-CE2B-4B08-801D-4ACCD0856F69}" dt="2022-05-03T17:38:26.029" v="382" actId="2696"/>
      <pc:docMkLst>
        <pc:docMk/>
      </pc:docMkLst>
      <pc:sldChg chg="modSp add">
        <pc:chgData name="Jessica Kipp" userId="9a674628-791e-40a8-b488-ce9d719fd0a5" providerId="ADAL" clId="{9B734462-CE2B-4B08-801D-4ACCD0856F69}" dt="2022-05-03T17:34:17.117" v="138" actId="20577"/>
        <pc:sldMkLst>
          <pc:docMk/>
          <pc:sldMk cId="1549865812" sldId="257"/>
        </pc:sldMkLst>
        <pc:spChg chg="mod">
          <ac:chgData name="Jessica Kipp" userId="9a674628-791e-40a8-b488-ce9d719fd0a5" providerId="ADAL" clId="{9B734462-CE2B-4B08-801D-4ACCD0856F69}" dt="2022-05-03T17:33:55.090" v="87" actId="20577"/>
          <ac:spMkLst>
            <pc:docMk/>
            <pc:sldMk cId="1549865812" sldId="257"/>
            <ac:spMk id="2" creationId="{21C93A9D-4FDC-4B91-A4B2-CEC60AEC710C}"/>
          </ac:spMkLst>
        </pc:spChg>
        <pc:spChg chg="mod">
          <ac:chgData name="Jessica Kipp" userId="9a674628-791e-40a8-b488-ce9d719fd0a5" providerId="ADAL" clId="{9B734462-CE2B-4B08-801D-4ACCD0856F69}" dt="2022-05-03T17:34:17.117" v="138" actId="20577"/>
          <ac:spMkLst>
            <pc:docMk/>
            <pc:sldMk cId="1549865812" sldId="257"/>
            <ac:spMk id="3" creationId="{8AA3FEE7-26E0-49F9-B127-CE0B6C15620C}"/>
          </ac:spMkLst>
        </pc:spChg>
      </pc:sldChg>
      <pc:sldChg chg="modSp add">
        <pc:chgData name="Jessica Kipp" userId="9a674628-791e-40a8-b488-ce9d719fd0a5" providerId="ADAL" clId="{9B734462-CE2B-4B08-801D-4ACCD0856F69}" dt="2022-05-03T17:36:02.153" v="246" actId="20577"/>
        <pc:sldMkLst>
          <pc:docMk/>
          <pc:sldMk cId="2649693824" sldId="258"/>
        </pc:sldMkLst>
        <pc:spChg chg="mod">
          <ac:chgData name="Jessica Kipp" userId="9a674628-791e-40a8-b488-ce9d719fd0a5" providerId="ADAL" clId="{9B734462-CE2B-4B08-801D-4ACCD0856F69}" dt="2022-05-03T17:35:40.090" v="156" actId="20577"/>
          <ac:spMkLst>
            <pc:docMk/>
            <pc:sldMk cId="2649693824" sldId="258"/>
            <ac:spMk id="2" creationId="{65AAD8D1-109D-4BB5-8792-5E13D48CFAE9}"/>
          </ac:spMkLst>
        </pc:spChg>
        <pc:spChg chg="mod">
          <ac:chgData name="Jessica Kipp" userId="9a674628-791e-40a8-b488-ce9d719fd0a5" providerId="ADAL" clId="{9B734462-CE2B-4B08-801D-4ACCD0856F69}" dt="2022-05-03T17:36:02.153" v="246" actId="20577"/>
          <ac:spMkLst>
            <pc:docMk/>
            <pc:sldMk cId="2649693824" sldId="258"/>
            <ac:spMk id="3" creationId="{CF5F51F9-3BCA-4E40-B769-A038CE76731C}"/>
          </ac:spMkLst>
        </pc:spChg>
      </pc:sldChg>
      <pc:sldChg chg="modSp add">
        <pc:chgData name="Jessica Kipp" userId="9a674628-791e-40a8-b488-ce9d719fd0a5" providerId="ADAL" clId="{9B734462-CE2B-4B08-801D-4ACCD0856F69}" dt="2022-05-03T17:37:23.785" v="258" actId="20577"/>
        <pc:sldMkLst>
          <pc:docMk/>
          <pc:sldMk cId="4113359672" sldId="259"/>
        </pc:sldMkLst>
        <pc:spChg chg="mod">
          <ac:chgData name="Jessica Kipp" userId="9a674628-791e-40a8-b488-ce9d719fd0a5" providerId="ADAL" clId="{9B734462-CE2B-4B08-801D-4ACCD0856F69}" dt="2022-05-03T17:36:31.972" v="256" actId="20577"/>
          <ac:spMkLst>
            <pc:docMk/>
            <pc:sldMk cId="4113359672" sldId="259"/>
            <ac:spMk id="2" creationId="{CCA2C2DB-87FB-4067-9E2A-F3001F34EFD0}"/>
          </ac:spMkLst>
        </pc:spChg>
        <pc:spChg chg="mod">
          <ac:chgData name="Jessica Kipp" userId="9a674628-791e-40a8-b488-ce9d719fd0a5" providerId="ADAL" clId="{9B734462-CE2B-4B08-801D-4ACCD0856F69}" dt="2022-05-03T17:37:23.785" v="258" actId="20577"/>
          <ac:spMkLst>
            <pc:docMk/>
            <pc:sldMk cId="4113359672" sldId="259"/>
            <ac:spMk id="3" creationId="{D2E653CA-BF6B-4368-BBFC-F1187BF4E9B2}"/>
          </ac:spMkLst>
        </pc:spChg>
      </pc:sldChg>
      <pc:sldChg chg="modSp add">
        <pc:chgData name="Jessica Kipp" userId="9a674628-791e-40a8-b488-ce9d719fd0a5" providerId="ADAL" clId="{9B734462-CE2B-4B08-801D-4ACCD0856F69}" dt="2022-05-03T17:38:12.880" v="377" actId="20577"/>
        <pc:sldMkLst>
          <pc:docMk/>
          <pc:sldMk cId="2648426692" sldId="260"/>
        </pc:sldMkLst>
        <pc:spChg chg="mod">
          <ac:chgData name="Jessica Kipp" userId="9a674628-791e-40a8-b488-ce9d719fd0a5" providerId="ADAL" clId="{9B734462-CE2B-4B08-801D-4ACCD0856F69}" dt="2022-05-03T17:37:45.124" v="306" actId="20577"/>
          <ac:spMkLst>
            <pc:docMk/>
            <pc:sldMk cId="2648426692" sldId="260"/>
            <ac:spMk id="2" creationId="{9F44855B-B01B-49B4-B66C-AF6238C17255}"/>
          </ac:spMkLst>
        </pc:spChg>
        <pc:spChg chg="mod">
          <ac:chgData name="Jessica Kipp" userId="9a674628-791e-40a8-b488-ce9d719fd0a5" providerId="ADAL" clId="{9B734462-CE2B-4B08-801D-4ACCD0856F69}" dt="2022-05-03T17:38:12.880" v="377" actId="20577"/>
          <ac:spMkLst>
            <pc:docMk/>
            <pc:sldMk cId="2648426692" sldId="260"/>
            <ac:spMk id="3" creationId="{F1CC94FD-DCEE-44FF-AFF8-F8AEFB266C08}"/>
          </ac:spMkLst>
        </pc:spChg>
      </pc:sldChg>
      <pc:sldChg chg="add del">
        <pc:chgData name="Jessica Kipp" userId="9a674628-791e-40a8-b488-ce9d719fd0a5" providerId="ADAL" clId="{9B734462-CE2B-4B08-801D-4ACCD0856F69}" dt="2022-05-03T17:38:18.593" v="378" actId="2696"/>
        <pc:sldMkLst>
          <pc:docMk/>
          <pc:sldMk cId="2817144277" sldId="261"/>
        </pc:sldMkLst>
      </pc:sldChg>
      <pc:sldChg chg="add del">
        <pc:chgData name="Jessica Kipp" userId="9a674628-791e-40a8-b488-ce9d719fd0a5" providerId="ADAL" clId="{9B734462-CE2B-4B08-801D-4ACCD0856F69}" dt="2022-05-03T17:38:20.548" v="379" actId="2696"/>
        <pc:sldMkLst>
          <pc:docMk/>
          <pc:sldMk cId="343509200" sldId="262"/>
        </pc:sldMkLst>
      </pc:sldChg>
      <pc:sldChg chg="add del">
        <pc:chgData name="Jessica Kipp" userId="9a674628-791e-40a8-b488-ce9d719fd0a5" providerId="ADAL" clId="{9B734462-CE2B-4B08-801D-4ACCD0856F69}" dt="2022-05-03T17:38:22.571" v="380" actId="2696"/>
        <pc:sldMkLst>
          <pc:docMk/>
          <pc:sldMk cId="2649285370" sldId="263"/>
        </pc:sldMkLst>
      </pc:sldChg>
      <pc:sldChg chg="add del">
        <pc:chgData name="Jessica Kipp" userId="9a674628-791e-40a8-b488-ce9d719fd0a5" providerId="ADAL" clId="{9B734462-CE2B-4B08-801D-4ACCD0856F69}" dt="2022-05-03T17:38:24.387" v="381" actId="2696"/>
        <pc:sldMkLst>
          <pc:docMk/>
          <pc:sldMk cId="3249421404" sldId="264"/>
        </pc:sldMkLst>
      </pc:sldChg>
      <pc:sldChg chg="add del">
        <pc:chgData name="Jessica Kipp" userId="9a674628-791e-40a8-b488-ce9d719fd0a5" providerId="ADAL" clId="{9B734462-CE2B-4B08-801D-4ACCD0856F69}" dt="2022-05-03T17:38:26.029" v="382" actId="2696"/>
        <pc:sldMkLst>
          <pc:docMk/>
          <pc:sldMk cId="344647573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eJjB-bdz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42A3-2EB6-46C2-87BB-49302EE7C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0937D-26A9-4FB2-800A-75B6C8F67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Creating your own pattern</a:t>
            </a:r>
          </a:p>
        </p:txBody>
      </p:sp>
    </p:spTree>
    <p:extLst>
      <p:ext uri="{BB962C8B-B14F-4D97-AF65-F5344CB8AC3E}">
        <p14:creationId xmlns:p14="http://schemas.microsoft.com/office/powerpoint/2010/main" val="2381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3A9D-4FDC-4B91-A4B2-CEC60AEC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E7-26E0-49F9-B127-CE0B6C15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pattern isn’t much different than using premade. </a:t>
            </a:r>
          </a:p>
          <a:p>
            <a:endParaRPr lang="en-US" dirty="0"/>
          </a:p>
          <a:p>
            <a:r>
              <a:rPr lang="en-US" dirty="0"/>
              <a:t>The basics are the same</a:t>
            </a:r>
          </a:p>
        </p:txBody>
      </p:sp>
    </p:spTree>
    <p:extLst>
      <p:ext uri="{BB962C8B-B14F-4D97-AF65-F5344CB8AC3E}">
        <p14:creationId xmlns:p14="http://schemas.microsoft.com/office/powerpoint/2010/main" val="154986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D8D1-109D-4BB5-8792-5E13D48C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1F9-3BCA-4E40-B769-A038CE76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your own patterns, start by using your own measurements for your first one</a:t>
            </a:r>
          </a:p>
        </p:txBody>
      </p:sp>
    </p:spTree>
    <p:extLst>
      <p:ext uri="{BB962C8B-B14F-4D97-AF65-F5344CB8AC3E}">
        <p14:creationId xmlns:p14="http://schemas.microsoft.com/office/powerpoint/2010/main" val="26496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2DB-87FB-4067-9E2A-F3001F3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53CA-BF6B-4368-BBFC-F1187BF4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https://www.youtube.com/watch?v=KeJjB-bdzuI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855B-B01B-49B4-B66C-AF6238C1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Assignment 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94FD-DCEE-44FF-AFF8-F8AEFB26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pattern </a:t>
            </a:r>
          </a:p>
          <a:p>
            <a:endParaRPr lang="en-US" dirty="0"/>
          </a:p>
          <a:p>
            <a:r>
              <a:rPr lang="en-US" dirty="0"/>
              <a:t>See Assignment 3-2 paper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6484266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438E6-2B9F-4DF4-B333-0B89D2D099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789ED-13DF-48E4-A297-B92D30BE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10FA9-2D3B-49A9-9CB3-16FE8370539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a226a929-813b-4430-a398-5fab0159831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1681</TotalTime>
  <Words>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Pattern Making</vt:lpstr>
      <vt:lpstr>The Basics</vt:lpstr>
      <vt:lpstr>Using measurements</vt:lpstr>
      <vt:lpstr>Video Time</vt:lpstr>
      <vt:lpstr>Practice Assignment 3-2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Making</dc:title>
  <dc:creator>Kipp, Jessica</dc:creator>
  <cp:lastModifiedBy>Kipp, Jessica</cp:lastModifiedBy>
  <cp:revision>1</cp:revision>
  <dcterms:created xsi:type="dcterms:W3CDTF">2022-05-02T13:36:31Z</dcterms:created>
  <dcterms:modified xsi:type="dcterms:W3CDTF">2022-05-03T17:38:27Z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