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Kipp" userId="9a674628-791e-40a8-b488-ce9d719fd0a5" providerId="ADAL" clId="{F1C9B38A-0BC0-479C-9843-30B20105231A}"/>
    <pc:docChg chg="custSel addSld delSld modSld">
      <pc:chgData name="Jessica Kipp" userId="9a674628-791e-40a8-b488-ce9d719fd0a5" providerId="ADAL" clId="{F1C9B38A-0BC0-479C-9843-30B20105231A}" dt="2022-05-10T12:27:40.458" v="1038" actId="20577"/>
      <pc:docMkLst>
        <pc:docMk/>
      </pc:docMkLst>
      <pc:sldChg chg="modSp">
        <pc:chgData name="Jessica Kipp" userId="9a674628-791e-40a8-b488-ce9d719fd0a5" providerId="ADAL" clId="{F1C9B38A-0BC0-479C-9843-30B20105231A}" dt="2022-05-09T17:45:43.472" v="0" actId="20577"/>
        <pc:sldMkLst>
          <pc:docMk/>
          <pc:sldMk cId="153379693" sldId="256"/>
        </pc:sldMkLst>
        <pc:spChg chg="mod">
          <ac:chgData name="Jessica Kipp" userId="9a674628-791e-40a8-b488-ce9d719fd0a5" providerId="ADAL" clId="{F1C9B38A-0BC0-479C-9843-30B20105231A}" dt="2022-05-09T17:45:43.472" v="0" actId="20577"/>
          <ac:spMkLst>
            <pc:docMk/>
            <pc:sldMk cId="153379693" sldId="256"/>
            <ac:spMk id="3" creationId="{CFF674A6-2107-4E3A-9DA4-E81AE81717B2}"/>
          </ac:spMkLst>
        </pc:spChg>
      </pc:sldChg>
      <pc:sldChg chg="addSp modSp add">
        <pc:chgData name="Jessica Kipp" userId="9a674628-791e-40a8-b488-ce9d719fd0a5" providerId="ADAL" clId="{F1C9B38A-0BC0-479C-9843-30B20105231A}" dt="2022-05-09T18:25:20.894" v="216" actId="20577"/>
        <pc:sldMkLst>
          <pc:docMk/>
          <pc:sldMk cId="3542769417" sldId="257"/>
        </pc:sldMkLst>
        <pc:spChg chg="mod">
          <ac:chgData name="Jessica Kipp" userId="9a674628-791e-40a8-b488-ce9d719fd0a5" providerId="ADAL" clId="{F1C9B38A-0BC0-479C-9843-30B20105231A}" dt="2022-05-09T18:08:53.762" v="39" actId="20577"/>
          <ac:spMkLst>
            <pc:docMk/>
            <pc:sldMk cId="3542769417" sldId="257"/>
            <ac:spMk id="2" creationId="{1BA80F97-E32A-4A5C-A84D-D96D5FA37A80}"/>
          </ac:spMkLst>
        </pc:spChg>
        <pc:spChg chg="mod">
          <ac:chgData name="Jessica Kipp" userId="9a674628-791e-40a8-b488-ce9d719fd0a5" providerId="ADAL" clId="{F1C9B38A-0BC0-479C-9843-30B20105231A}" dt="2022-05-09T18:25:20.894" v="216" actId="20577"/>
          <ac:spMkLst>
            <pc:docMk/>
            <pc:sldMk cId="3542769417" sldId="257"/>
            <ac:spMk id="3" creationId="{DE95E475-9893-4F88-AD8B-4A535B6138A1}"/>
          </ac:spMkLst>
        </pc:spChg>
        <pc:picChg chg="add mod">
          <ac:chgData name="Jessica Kipp" userId="9a674628-791e-40a8-b488-ce9d719fd0a5" providerId="ADAL" clId="{F1C9B38A-0BC0-479C-9843-30B20105231A}" dt="2022-05-09T18:11:20.663" v="42" actId="1076"/>
          <ac:picMkLst>
            <pc:docMk/>
            <pc:sldMk cId="3542769417" sldId="257"/>
            <ac:picMk id="4" creationId="{E5818297-67F0-4509-81A0-ED4EA0D1EB04}"/>
          </ac:picMkLst>
        </pc:picChg>
      </pc:sldChg>
      <pc:sldChg chg="modSp add">
        <pc:chgData name="Jessica Kipp" userId="9a674628-791e-40a8-b488-ce9d719fd0a5" providerId="ADAL" clId="{F1C9B38A-0BC0-479C-9843-30B20105231A}" dt="2022-05-10T12:21:04.328" v="487" actId="20577"/>
        <pc:sldMkLst>
          <pc:docMk/>
          <pc:sldMk cId="3798504170" sldId="258"/>
        </pc:sldMkLst>
        <pc:spChg chg="mod">
          <ac:chgData name="Jessica Kipp" userId="9a674628-791e-40a8-b488-ce9d719fd0a5" providerId="ADAL" clId="{F1C9B38A-0BC0-479C-9843-30B20105231A}" dt="2022-05-09T18:25:31.318" v="235" actId="20577"/>
          <ac:spMkLst>
            <pc:docMk/>
            <pc:sldMk cId="3798504170" sldId="258"/>
            <ac:spMk id="2" creationId="{C3095384-7CCA-49D7-B9F3-128CA6A6CFD8}"/>
          </ac:spMkLst>
        </pc:spChg>
        <pc:spChg chg="mod">
          <ac:chgData name="Jessica Kipp" userId="9a674628-791e-40a8-b488-ce9d719fd0a5" providerId="ADAL" clId="{F1C9B38A-0BC0-479C-9843-30B20105231A}" dt="2022-05-10T12:21:04.328" v="487" actId="20577"/>
          <ac:spMkLst>
            <pc:docMk/>
            <pc:sldMk cId="3798504170" sldId="258"/>
            <ac:spMk id="3" creationId="{8917D87B-0EEA-400A-A8B8-E73D11BC1AC8}"/>
          </ac:spMkLst>
        </pc:spChg>
      </pc:sldChg>
      <pc:sldChg chg="modSp add">
        <pc:chgData name="Jessica Kipp" userId="9a674628-791e-40a8-b488-ce9d719fd0a5" providerId="ADAL" clId="{F1C9B38A-0BC0-479C-9843-30B20105231A}" dt="2022-05-10T12:22:24.884" v="698" actId="20577"/>
        <pc:sldMkLst>
          <pc:docMk/>
          <pc:sldMk cId="1253522766" sldId="259"/>
        </pc:sldMkLst>
        <pc:spChg chg="mod">
          <ac:chgData name="Jessica Kipp" userId="9a674628-791e-40a8-b488-ce9d719fd0a5" providerId="ADAL" clId="{F1C9B38A-0BC0-479C-9843-30B20105231A}" dt="2022-05-09T18:25:40.238" v="256" actId="20577"/>
          <ac:spMkLst>
            <pc:docMk/>
            <pc:sldMk cId="1253522766" sldId="259"/>
            <ac:spMk id="2" creationId="{9D4348DF-2F65-432D-8ED8-46F429BC23DB}"/>
          </ac:spMkLst>
        </pc:spChg>
        <pc:spChg chg="mod">
          <ac:chgData name="Jessica Kipp" userId="9a674628-791e-40a8-b488-ce9d719fd0a5" providerId="ADAL" clId="{F1C9B38A-0BC0-479C-9843-30B20105231A}" dt="2022-05-10T12:22:24.884" v="698" actId="20577"/>
          <ac:spMkLst>
            <pc:docMk/>
            <pc:sldMk cId="1253522766" sldId="259"/>
            <ac:spMk id="3" creationId="{62927E6F-69B9-4E06-9D90-B3454E55516E}"/>
          </ac:spMkLst>
        </pc:spChg>
      </pc:sldChg>
      <pc:sldChg chg="modSp add">
        <pc:chgData name="Jessica Kipp" userId="9a674628-791e-40a8-b488-ce9d719fd0a5" providerId="ADAL" clId="{F1C9B38A-0BC0-479C-9843-30B20105231A}" dt="2022-05-10T12:23:08.718" v="815" actId="20577"/>
        <pc:sldMkLst>
          <pc:docMk/>
          <pc:sldMk cId="4154203298" sldId="260"/>
        </pc:sldMkLst>
        <pc:spChg chg="mod">
          <ac:chgData name="Jessica Kipp" userId="9a674628-791e-40a8-b488-ce9d719fd0a5" providerId="ADAL" clId="{F1C9B38A-0BC0-479C-9843-30B20105231A}" dt="2022-05-09T18:25:57.927" v="275" actId="20577"/>
          <ac:spMkLst>
            <pc:docMk/>
            <pc:sldMk cId="4154203298" sldId="260"/>
            <ac:spMk id="2" creationId="{8E4AC574-F205-4905-ACEC-C77BD24195A2}"/>
          </ac:spMkLst>
        </pc:spChg>
        <pc:spChg chg="mod">
          <ac:chgData name="Jessica Kipp" userId="9a674628-791e-40a8-b488-ce9d719fd0a5" providerId="ADAL" clId="{F1C9B38A-0BC0-479C-9843-30B20105231A}" dt="2022-05-10T12:23:08.718" v="815" actId="20577"/>
          <ac:spMkLst>
            <pc:docMk/>
            <pc:sldMk cId="4154203298" sldId="260"/>
            <ac:spMk id="3" creationId="{A9C50F53-96A7-4861-95AC-D6F2F90B5B9C}"/>
          </ac:spMkLst>
        </pc:spChg>
      </pc:sldChg>
      <pc:sldChg chg="modSp add">
        <pc:chgData name="Jessica Kipp" userId="9a674628-791e-40a8-b488-ce9d719fd0a5" providerId="ADAL" clId="{F1C9B38A-0BC0-479C-9843-30B20105231A}" dt="2022-05-10T12:24:00.953" v="832" actId="20577"/>
        <pc:sldMkLst>
          <pc:docMk/>
          <pc:sldMk cId="126879760" sldId="261"/>
        </pc:sldMkLst>
        <pc:spChg chg="mod">
          <ac:chgData name="Jessica Kipp" userId="9a674628-791e-40a8-b488-ce9d719fd0a5" providerId="ADAL" clId="{F1C9B38A-0BC0-479C-9843-30B20105231A}" dt="2022-05-10T12:23:25.869" v="830" actId="20577"/>
          <ac:spMkLst>
            <pc:docMk/>
            <pc:sldMk cId="126879760" sldId="261"/>
            <ac:spMk id="2" creationId="{E8915C3B-D80C-4309-8D57-9150596EB270}"/>
          </ac:spMkLst>
        </pc:spChg>
        <pc:spChg chg="mod">
          <ac:chgData name="Jessica Kipp" userId="9a674628-791e-40a8-b488-ce9d719fd0a5" providerId="ADAL" clId="{F1C9B38A-0BC0-479C-9843-30B20105231A}" dt="2022-05-10T12:24:00.953" v="832" actId="20577"/>
          <ac:spMkLst>
            <pc:docMk/>
            <pc:sldMk cId="126879760" sldId="261"/>
            <ac:spMk id="3" creationId="{F17F47CD-8D6A-4870-B379-FD5ACAB48D24}"/>
          </ac:spMkLst>
        </pc:spChg>
      </pc:sldChg>
      <pc:sldChg chg="modSp add">
        <pc:chgData name="Jessica Kipp" userId="9a674628-791e-40a8-b488-ce9d719fd0a5" providerId="ADAL" clId="{F1C9B38A-0BC0-479C-9843-30B20105231A}" dt="2022-05-10T12:27:40.458" v="1038" actId="20577"/>
        <pc:sldMkLst>
          <pc:docMk/>
          <pc:sldMk cId="3007446034" sldId="262"/>
        </pc:sldMkLst>
        <pc:spChg chg="mod">
          <ac:chgData name="Jessica Kipp" userId="9a674628-791e-40a8-b488-ce9d719fd0a5" providerId="ADAL" clId="{F1C9B38A-0BC0-479C-9843-30B20105231A}" dt="2022-05-10T12:24:45.101" v="883" actId="20577"/>
          <ac:spMkLst>
            <pc:docMk/>
            <pc:sldMk cId="3007446034" sldId="262"/>
            <ac:spMk id="2" creationId="{DCB1E73A-3392-44AD-90E7-D6E9CE3A6DBF}"/>
          </ac:spMkLst>
        </pc:spChg>
        <pc:spChg chg="mod">
          <ac:chgData name="Jessica Kipp" userId="9a674628-791e-40a8-b488-ce9d719fd0a5" providerId="ADAL" clId="{F1C9B38A-0BC0-479C-9843-30B20105231A}" dt="2022-05-10T12:27:40.458" v="1038" actId="20577"/>
          <ac:spMkLst>
            <pc:docMk/>
            <pc:sldMk cId="3007446034" sldId="262"/>
            <ac:spMk id="3" creationId="{835B23DA-A287-4961-AE41-C7CA30C4E00A}"/>
          </ac:spMkLst>
        </pc:spChg>
      </pc:sldChg>
      <pc:sldChg chg="add del">
        <pc:chgData name="Jessica Kipp" userId="9a674628-791e-40a8-b488-ce9d719fd0a5" providerId="ADAL" clId="{F1C9B38A-0BC0-479C-9843-30B20105231A}" dt="2022-05-10T12:24:09.549" v="835" actId="2696"/>
        <pc:sldMkLst>
          <pc:docMk/>
          <pc:sldMk cId="2016099812" sldId="263"/>
        </pc:sldMkLst>
      </pc:sldChg>
      <pc:sldChg chg="add del">
        <pc:chgData name="Jessica Kipp" userId="9a674628-791e-40a8-b488-ce9d719fd0a5" providerId="ADAL" clId="{F1C9B38A-0BC0-479C-9843-30B20105231A}" dt="2022-05-10T12:24:07.612" v="834" actId="2696"/>
        <pc:sldMkLst>
          <pc:docMk/>
          <pc:sldMk cId="3450354770" sldId="264"/>
        </pc:sldMkLst>
      </pc:sldChg>
      <pc:sldChg chg="add del">
        <pc:chgData name="Jessica Kipp" userId="9a674628-791e-40a8-b488-ce9d719fd0a5" providerId="ADAL" clId="{F1C9B38A-0BC0-479C-9843-30B20105231A}" dt="2022-05-10T12:24:05.697" v="833" actId="2696"/>
        <pc:sldMkLst>
          <pc:docMk/>
          <pc:sldMk cId="201448868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0bl03OK0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93B5-AF3F-4FA8-9396-35C3FB23E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674A6-2107-4E3A-9DA4-E81AE8171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 – The </a:t>
            </a:r>
            <a:r>
              <a:rPr lang="en-US" dirty="0" err="1"/>
              <a:t>Dressform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0F97-E32A-4A5C-A84D-D96D5FA3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dressform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E475-9893-4F88-AD8B-4A535B61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dirty="0" err="1"/>
              <a:t>dressform</a:t>
            </a:r>
            <a:r>
              <a:rPr lang="en-US" dirty="0"/>
              <a:t> -----------------------------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It’s a soft mannequin torso, used for pinning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up fabric to making a garment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18297-67F0-4509-81A0-ED4EA0D1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746" y="209737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6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5384-7CCA-49D7-B9F3-128CA6A6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Dressform</a:t>
            </a:r>
            <a:r>
              <a:rPr lang="en-US" dirty="0"/>
              <a:t>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D87B-0EEA-400A-A8B8-E73D11BC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Dress forms some in all kinds of different size</a:t>
            </a:r>
          </a:p>
          <a:p>
            <a:endParaRPr lang="en-US" dirty="0"/>
          </a:p>
          <a:p>
            <a:r>
              <a:rPr lang="en-US" dirty="0"/>
              <a:t>However past a XL they can be near impossible to find</a:t>
            </a:r>
          </a:p>
          <a:p>
            <a:endParaRPr lang="en-US" dirty="0"/>
          </a:p>
          <a:p>
            <a:r>
              <a:rPr lang="en-US" dirty="0"/>
              <a:t>Cursed Fashion Industry Beauty Standards</a:t>
            </a:r>
          </a:p>
        </p:txBody>
      </p:sp>
    </p:spTree>
    <p:extLst>
      <p:ext uri="{BB962C8B-B14F-4D97-AF65-F5344CB8AC3E}">
        <p14:creationId xmlns:p14="http://schemas.microsoft.com/office/powerpoint/2010/main" val="379850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48DF-2F65-432D-8ED8-46F429BC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Adjustable </a:t>
            </a:r>
            <a:r>
              <a:rPr lang="en-US" dirty="0" err="1"/>
              <a:t>dressforms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7E6F-69B9-4E06-9D90-B3454E55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Adjustable </a:t>
            </a:r>
            <a:r>
              <a:rPr lang="en-US" dirty="0" err="1"/>
              <a:t>dressforms</a:t>
            </a:r>
            <a:r>
              <a:rPr lang="en-US" dirty="0"/>
              <a:t> can obviously adjust to different measurements in different areas of the body</a:t>
            </a:r>
          </a:p>
          <a:p>
            <a:endParaRPr lang="en-US" dirty="0"/>
          </a:p>
          <a:p>
            <a:r>
              <a:rPr lang="en-US" dirty="0"/>
              <a:t>If you make customizable clothing or a large size range, these are best for you.</a:t>
            </a:r>
          </a:p>
        </p:txBody>
      </p:sp>
    </p:spTree>
    <p:extLst>
      <p:ext uri="{BB962C8B-B14F-4D97-AF65-F5344CB8AC3E}">
        <p14:creationId xmlns:p14="http://schemas.microsoft.com/office/powerpoint/2010/main" val="125352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C574-F205-4905-ACEC-C77BD24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Dressform</a:t>
            </a:r>
            <a:r>
              <a:rPr lang="en-US" dirty="0"/>
              <a:t>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0F53-96A7-4861-95AC-D6F2F90B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Dressform</a:t>
            </a:r>
            <a:r>
              <a:rPr lang="en-US" dirty="0"/>
              <a:t> padding can be attached to a dress form to add extra to the shoulder, bust, hips, and stomach</a:t>
            </a:r>
          </a:p>
        </p:txBody>
      </p:sp>
    </p:spTree>
    <p:extLst>
      <p:ext uri="{BB962C8B-B14F-4D97-AF65-F5344CB8AC3E}">
        <p14:creationId xmlns:p14="http://schemas.microsoft.com/office/powerpoint/2010/main" val="415420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3B-D80C-4309-8D57-9150596E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47CD-8D6A-4870-B379-FD5ACAB4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https://www.youtube.com/watch?v=mU0bl03OK0c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E73A-3392-44AD-90E7-D6E9CE3A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Practice! Assignment 4-1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23DA-A287-4961-AE41-C7CA30C4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</a:t>
            </a:r>
            <a:r>
              <a:rPr lang="en-US" dirty="0" err="1"/>
              <a:t>dressform</a:t>
            </a:r>
            <a:r>
              <a:rPr lang="en-US" dirty="0"/>
              <a:t> from class</a:t>
            </a:r>
          </a:p>
          <a:p>
            <a:endParaRPr lang="en-US" dirty="0"/>
          </a:p>
          <a:p>
            <a:r>
              <a:rPr lang="en-US" dirty="0"/>
              <a:t>You’ll be setting these up to your, or a model of your choice’s, measurements</a:t>
            </a:r>
          </a:p>
          <a:p>
            <a:endParaRPr lang="en-US" dirty="0"/>
          </a:p>
          <a:p>
            <a:r>
              <a:rPr lang="en-US" dirty="0"/>
              <a:t>See Assignment 4-1 paper for </a:t>
            </a:r>
            <a:r>
              <a:rPr lang="en-US"/>
              <a:t>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460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0" ma:contentTypeDescription="Create a new document." ma:contentTypeScope="" ma:versionID="5fa4770c7f3533901a642ebc136dfacc">
  <xsd:schema xmlns:xsd="http://www.w3.org/2001/XMLSchema" xmlns:xs="http://www.w3.org/2001/XMLSchema" xmlns:p="http://schemas.microsoft.com/office/2006/metadata/properties" xmlns:ns3="a226a929-813b-4430-a398-5fab01598312" targetNamespace="http://schemas.microsoft.com/office/2006/metadata/properties" ma:root="true" ma:fieldsID="5ce44c3146c3c9503a47426e7c52d1ce" ns3:_="">
    <xsd:import namespace="a226a929-813b-4430-a398-5fab01598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CA81B4-7AD9-44C5-ABC9-AFA6261268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707EFE-FF96-4F26-9EB2-8F3E52DDBA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F2C11-1418-4B8B-B36B-4D158312FB94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a226a929-813b-4430-a398-5fab0159831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57</TotalTime>
  <Words>164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</vt:lpstr>
      <vt:lpstr>Berlin</vt:lpstr>
      <vt:lpstr>Draping</vt:lpstr>
      <vt:lpstr>What is a dressform?</vt:lpstr>
      <vt:lpstr>Dressform sizes</vt:lpstr>
      <vt:lpstr>Adjustable dressforms</vt:lpstr>
      <vt:lpstr>Dressform padding</vt:lpstr>
      <vt:lpstr>Video Time!</vt:lpstr>
      <vt:lpstr>Practice! Assignment 4-1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Draping</dc:title>
  <dc:creator>Kipp, Jessica</dc:creator>
  <cp:lastModifiedBy>Kipp, Jessica</cp:lastModifiedBy>
  <cp:revision>3</cp:revision>
  <dcterms:created xsi:type="dcterms:W3CDTF">2022-05-09T17:42:32Z</dcterms:created>
  <dcterms:modified xsi:type="dcterms:W3CDTF">2022-05-10T12:27:41Z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