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pp, Jessica" userId="9a674628-791e-40a8-b488-ce9d719fd0a5" providerId="ADAL" clId="{78BAAE25-D680-4078-BF40-B17CA25A0F31}"/>
    <pc:docChg chg="custSel addSld modSld">
      <pc:chgData name="Kipp, Jessica" userId="9a674628-791e-40a8-b488-ce9d719fd0a5" providerId="ADAL" clId="{78BAAE25-D680-4078-BF40-B17CA25A0F31}" dt="2022-04-19T18:52:20.879" v="502" actId="20577"/>
      <pc:docMkLst>
        <pc:docMk/>
      </pc:docMkLst>
      <pc:sldChg chg="modSp">
        <pc:chgData name="Kipp, Jessica" userId="9a674628-791e-40a8-b488-ce9d719fd0a5" providerId="ADAL" clId="{78BAAE25-D680-4078-BF40-B17CA25A0F31}" dt="2022-04-19T18:45:22.946" v="85" actId="20577"/>
        <pc:sldMkLst>
          <pc:docMk/>
          <pc:sldMk cId="4134836412" sldId="256"/>
        </pc:sldMkLst>
        <pc:spChg chg="mod">
          <ac:chgData name="Kipp, Jessica" userId="9a674628-791e-40a8-b488-ce9d719fd0a5" providerId="ADAL" clId="{78BAAE25-D680-4078-BF40-B17CA25A0F31}" dt="2022-04-19T18:45:12.426" v="53" actId="20577"/>
          <ac:spMkLst>
            <pc:docMk/>
            <pc:sldMk cId="4134836412" sldId="256"/>
            <ac:spMk id="2" creationId="{C5E398D6-089C-450B-836C-13C912EB1B31}"/>
          </ac:spMkLst>
        </pc:spChg>
        <pc:spChg chg="mod">
          <ac:chgData name="Kipp, Jessica" userId="9a674628-791e-40a8-b488-ce9d719fd0a5" providerId="ADAL" clId="{78BAAE25-D680-4078-BF40-B17CA25A0F31}" dt="2022-04-19T18:45:22.946" v="85" actId="20577"/>
          <ac:spMkLst>
            <pc:docMk/>
            <pc:sldMk cId="4134836412" sldId="256"/>
            <ac:spMk id="3" creationId="{9A76DB0F-93A8-4A95-BC57-6A4056023CAD}"/>
          </ac:spMkLst>
        </pc:spChg>
      </pc:sldChg>
      <pc:sldChg chg="modSp add">
        <pc:chgData name="Kipp, Jessica" userId="9a674628-791e-40a8-b488-ce9d719fd0a5" providerId="ADAL" clId="{78BAAE25-D680-4078-BF40-B17CA25A0F31}" dt="2022-04-19T18:51:11.137" v="311" actId="5793"/>
        <pc:sldMkLst>
          <pc:docMk/>
          <pc:sldMk cId="2946434820" sldId="257"/>
        </pc:sldMkLst>
        <pc:spChg chg="mod">
          <ac:chgData name="Kipp, Jessica" userId="9a674628-791e-40a8-b488-ce9d719fd0a5" providerId="ADAL" clId="{78BAAE25-D680-4078-BF40-B17CA25A0F31}" dt="2022-04-19T18:46:00.518" v="124" actId="20577"/>
          <ac:spMkLst>
            <pc:docMk/>
            <pc:sldMk cId="2946434820" sldId="257"/>
            <ac:spMk id="2" creationId="{3D43D11E-ABC7-4FB6-BA0D-538B3C430F04}"/>
          </ac:spMkLst>
        </pc:spChg>
        <pc:spChg chg="mod">
          <ac:chgData name="Kipp, Jessica" userId="9a674628-791e-40a8-b488-ce9d719fd0a5" providerId="ADAL" clId="{78BAAE25-D680-4078-BF40-B17CA25A0F31}" dt="2022-04-19T18:51:11.137" v="311" actId="5793"/>
          <ac:spMkLst>
            <pc:docMk/>
            <pc:sldMk cId="2946434820" sldId="257"/>
            <ac:spMk id="3" creationId="{4707B12D-960D-4453-85B4-D13F202C465B}"/>
          </ac:spMkLst>
        </pc:spChg>
      </pc:sldChg>
      <pc:sldChg chg="modSp add">
        <pc:chgData name="Kipp, Jessica" userId="9a674628-791e-40a8-b488-ce9d719fd0a5" providerId="ADAL" clId="{78BAAE25-D680-4078-BF40-B17CA25A0F31}" dt="2022-04-19T18:52:20.879" v="502" actId="20577"/>
        <pc:sldMkLst>
          <pc:docMk/>
          <pc:sldMk cId="3583139629" sldId="258"/>
        </pc:sldMkLst>
        <pc:spChg chg="mod">
          <ac:chgData name="Kipp, Jessica" userId="9a674628-791e-40a8-b488-ce9d719fd0a5" providerId="ADAL" clId="{78BAAE25-D680-4078-BF40-B17CA25A0F31}" dt="2022-04-19T18:51:25.746" v="332" actId="20577"/>
          <ac:spMkLst>
            <pc:docMk/>
            <pc:sldMk cId="3583139629" sldId="258"/>
            <ac:spMk id="2" creationId="{C42FFED7-E0A3-4304-8C93-B5E8BEB8385E}"/>
          </ac:spMkLst>
        </pc:spChg>
        <pc:spChg chg="mod">
          <ac:chgData name="Kipp, Jessica" userId="9a674628-791e-40a8-b488-ce9d719fd0a5" providerId="ADAL" clId="{78BAAE25-D680-4078-BF40-B17CA25A0F31}" dt="2022-04-19T18:52:20.879" v="502" actId="20577"/>
          <ac:spMkLst>
            <pc:docMk/>
            <pc:sldMk cId="3583139629" sldId="258"/>
            <ac:spMk id="3" creationId="{FC7B74E8-8349-42E9-904F-A854FDD091E4}"/>
          </ac:spMkLst>
        </pc:spChg>
      </pc:sldChg>
      <pc:sldChg chg="add">
        <pc:chgData name="Kipp, Jessica" userId="9a674628-791e-40a8-b488-ce9d719fd0a5" providerId="ADAL" clId="{78BAAE25-D680-4078-BF40-B17CA25A0F31}" dt="2022-04-19T18:45:31.714" v="88"/>
        <pc:sldMkLst>
          <pc:docMk/>
          <pc:sldMk cId="3449705481" sldId="259"/>
        </pc:sldMkLst>
      </pc:sldChg>
      <pc:sldChg chg="add">
        <pc:chgData name="Kipp, Jessica" userId="9a674628-791e-40a8-b488-ce9d719fd0a5" providerId="ADAL" clId="{78BAAE25-D680-4078-BF40-B17CA25A0F31}" dt="2022-04-19T18:45:32.082" v="89"/>
        <pc:sldMkLst>
          <pc:docMk/>
          <pc:sldMk cId="2051630052" sldId="260"/>
        </pc:sldMkLst>
      </pc:sldChg>
      <pc:sldChg chg="add">
        <pc:chgData name="Kipp, Jessica" userId="9a674628-791e-40a8-b488-ce9d719fd0a5" providerId="ADAL" clId="{78BAAE25-D680-4078-BF40-B17CA25A0F31}" dt="2022-04-19T18:45:32.466" v="90"/>
        <pc:sldMkLst>
          <pc:docMk/>
          <pc:sldMk cId="2560098990" sldId="261"/>
        </pc:sldMkLst>
      </pc:sldChg>
      <pc:sldChg chg="add">
        <pc:chgData name="Kipp, Jessica" userId="9a674628-791e-40a8-b488-ce9d719fd0a5" providerId="ADAL" clId="{78BAAE25-D680-4078-BF40-B17CA25A0F31}" dt="2022-04-19T18:45:32.961" v="91"/>
        <pc:sldMkLst>
          <pc:docMk/>
          <pc:sldMk cId="2401101816" sldId="262"/>
        </pc:sldMkLst>
      </pc:sldChg>
      <pc:sldChg chg="add">
        <pc:chgData name="Kipp, Jessica" userId="9a674628-791e-40a8-b488-ce9d719fd0a5" providerId="ADAL" clId="{78BAAE25-D680-4078-BF40-B17CA25A0F31}" dt="2022-04-19T18:45:33.354" v="92"/>
        <pc:sldMkLst>
          <pc:docMk/>
          <pc:sldMk cId="2616673409" sldId="263"/>
        </pc:sldMkLst>
      </pc:sldChg>
      <pc:sldChg chg="add">
        <pc:chgData name="Kipp, Jessica" userId="9a674628-791e-40a8-b488-ce9d719fd0a5" providerId="ADAL" clId="{78BAAE25-D680-4078-BF40-B17CA25A0F31}" dt="2022-04-19T18:45:33.752" v="93"/>
        <pc:sldMkLst>
          <pc:docMk/>
          <pc:sldMk cId="1658979481" sldId="264"/>
        </pc:sldMkLst>
      </pc:sldChg>
      <pc:sldChg chg="add">
        <pc:chgData name="Kipp, Jessica" userId="9a674628-791e-40a8-b488-ce9d719fd0a5" providerId="ADAL" clId="{78BAAE25-D680-4078-BF40-B17CA25A0F31}" dt="2022-04-19T18:45:34.177" v="94"/>
        <pc:sldMkLst>
          <pc:docMk/>
          <pc:sldMk cId="2033387896" sldId="265"/>
        </pc:sldMkLst>
      </pc:sldChg>
    </pc:docChg>
  </pc:docChgLst>
  <pc:docChgLst>
    <pc:chgData name="Jessica Kipp" userId="9a674628-791e-40a8-b488-ce9d719fd0a5" providerId="ADAL" clId="{7DAB3444-D72E-4BD8-8B14-23C8EA5EB458}"/>
    <pc:docChg chg="modSld">
      <pc:chgData name="Jessica Kipp" userId="9a674628-791e-40a8-b488-ce9d719fd0a5" providerId="ADAL" clId="{7DAB3444-D72E-4BD8-8B14-23C8EA5EB458}" dt="2022-04-20T13:52:40.072" v="46" actId="20577"/>
      <pc:docMkLst>
        <pc:docMk/>
      </pc:docMkLst>
      <pc:sldChg chg="modSp">
        <pc:chgData name="Jessica Kipp" userId="9a674628-791e-40a8-b488-ce9d719fd0a5" providerId="ADAL" clId="{7DAB3444-D72E-4BD8-8B14-23C8EA5EB458}" dt="2022-04-20T13:52:40.072" v="46" actId="20577"/>
        <pc:sldMkLst>
          <pc:docMk/>
          <pc:sldMk cId="2401101816" sldId="262"/>
        </pc:sldMkLst>
        <pc:spChg chg="mod">
          <ac:chgData name="Jessica Kipp" userId="9a674628-791e-40a8-b488-ce9d719fd0a5" providerId="ADAL" clId="{7DAB3444-D72E-4BD8-8B14-23C8EA5EB458}" dt="2022-04-20T13:50:24.899" v="1" actId="20577"/>
          <ac:spMkLst>
            <pc:docMk/>
            <pc:sldMk cId="2401101816" sldId="262"/>
            <ac:spMk id="2" creationId="{3877763B-9D80-4294-81A1-CC13965362F2}"/>
          </ac:spMkLst>
        </pc:spChg>
        <pc:spChg chg="mod">
          <ac:chgData name="Jessica Kipp" userId="9a674628-791e-40a8-b488-ce9d719fd0a5" providerId="ADAL" clId="{7DAB3444-D72E-4BD8-8B14-23C8EA5EB458}" dt="2022-04-20T13:52:40.072" v="46" actId="20577"/>
          <ac:spMkLst>
            <pc:docMk/>
            <pc:sldMk cId="2401101816" sldId="262"/>
            <ac:spMk id="3" creationId="{01FC79B3-0479-46BF-9A74-89EDD92004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98D6-089C-450B-836C-13C912EB1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 Drawing and Illustration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6DB0F-93A8-4A95-BC57-6A4056023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2 – Garment Illustration</a:t>
            </a:r>
          </a:p>
        </p:txBody>
      </p:sp>
    </p:spTree>
    <p:extLst>
      <p:ext uri="{BB962C8B-B14F-4D97-AF65-F5344CB8AC3E}">
        <p14:creationId xmlns:p14="http://schemas.microsoft.com/office/powerpoint/2010/main" val="413483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D11E-ABC7-4FB6-BA0D-538B3C43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Garment 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B12D-960D-4453-85B4-D13F202C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Put simply, Garment Illustration is the drawing of the actual clothing.</a:t>
            </a:r>
          </a:p>
          <a:p>
            <a:endParaRPr lang="en-US" sz="2400" dirty="0"/>
          </a:p>
          <a:p>
            <a:r>
              <a:rPr lang="en-US" sz="2400" dirty="0"/>
              <a:t>This step of fashion illustration is far more creative in nature that figure drawing.</a:t>
            </a:r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643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FED7-E0A3-4304-8C93-B5E8BEB8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Garment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74E8-8349-42E9-904F-A854FDD0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this step you can either use references to put together a design or create something without if you feel confident getting your thoughts onto paper.</a:t>
            </a:r>
          </a:p>
          <a:p>
            <a:endParaRPr lang="en-US" sz="2000" dirty="0"/>
          </a:p>
          <a:p>
            <a:r>
              <a:rPr lang="en-US" sz="2000" dirty="0"/>
              <a:t>Garment illustration is often just the outline of the garment, and the outline of most details.</a:t>
            </a:r>
          </a:p>
          <a:p>
            <a:endParaRPr lang="en-US" sz="2000" dirty="0"/>
          </a:p>
          <a:p>
            <a:r>
              <a:rPr lang="en-US" sz="2000" dirty="0"/>
              <a:t>However it can also include coloring if there’s no pattern you need.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3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8BCD-5613-42A6-B872-DBA2592D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considered a full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AD3B-65C8-4A55-B981-F890D3F7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garment of clothing. </a:t>
            </a:r>
          </a:p>
          <a:p>
            <a:endParaRPr lang="en-US" dirty="0"/>
          </a:p>
          <a:p>
            <a:r>
              <a:rPr lang="en-US" dirty="0"/>
              <a:t>It can be just a jacket, or just a pair a pants</a:t>
            </a:r>
          </a:p>
          <a:p>
            <a:endParaRPr lang="en-US" dirty="0"/>
          </a:p>
          <a:p>
            <a:r>
              <a:rPr lang="en-US" dirty="0"/>
              <a:t>Or it can be a full head to toe outfit which is mostly what we’ll be practicing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344970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5478-9233-4DF1-ADBF-2DB6B3B3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focusing on full outfits?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E7E43-3B39-46DD-835A-E75A0ABD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Focusing on full outfit design will also give you practice with coordinating outfits</a:t>
            </a:r>
          </a:p>
          <a:p>
            <a:endParaRPr lang="en-US" dirty="0"/>
          </a:p>
          <a:p>
            <a:r>
              <a:rPr lang="en-US" dirty="0"/>
              <a:t>As well as coordinating colors, sizes, and styles</a:t>
            </a:r>
          </a:p>
          <a:p>
            <a:endParaRPr lang="en-US" dirty="0"/>
          </a:p>
          <a:p>
            <a:r>
              <a:rPr lang="en-US" dirty="0"/>
              <a:t>These are useful skills to have in the fashion industry</a:t>
            </a:r>
          </a:p>
        </p:txBody>
      </p:sp>
    </p:spTree>
    <p:extLst>
      <p:ext uri="{BB962C8B-B14F-4D97-AF65-F5344CB8AC3E}">
        <p14:creationId xmlns:p14="http://schemas.microsoft.com/office/powerpoint/2010/main" val="205163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02F9-F05A-4488-8FC2-75920F42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9004-E49D-40E9-9E49-40C473B36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best advice is to either start at the waist or the shoulders.</a:t>
            </a:r>
          </a:p>
          <a:p>
            <a:endParaRPr lang="en-US" dirty="0"/>
          </a:p>
          <a:p>
            <a:r>
              <a:rPr lang="en-US" dirty="0"/>
              <a:t>Starting at the waist, you should always draw down the paper and create the bottom piece of the outfit first.</a:t>
            </a:r>
          </a:p>
          <a:p>
            <a:endParaRPr lang="en-US" dirty="0"/>
          </a:p>
          <a:p>
            <a:r>
              <a:rPr lang="en-US" dirty="0"/>
              <a:t>If you start at the shoulders, draw down as well, but instead you’ll be starting with the neckline or sleeves depending on which direction you go.</a:t>
            </a:r>
          </a:p>
        </p:txBody>
      </p:sp>
    </p:spTree>
    <p:extLst>
      <p:ext uri="{BB962C8B-B14F-4D97-AF65-F5344CB8AC3E}">
        <p14:creationId xmlns:p14="http://schemas.microsoft.com/office/powerpoint/2010/main" val="256009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763B-9D80-4294-81A1-CC139653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Assignment 1-2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79B3-0479-46BF-9A74-89EDD920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take a look at Assignment 1-2</a:t>
            </a:r>
          </a:p>
          <a:p>
            <a:endParaRPr lang="en-US" dirty="0"/>
          </a:p>
          <a:p>
            <a:r>
              <a:rPr lang="en-US" dirty="0"/>
              <a:t>This assignment will have you take a croquis template, or last weeks figure drawings if you’d like, and create 6 outfits.</a:t>
            </a:r>
          </a:p>
          <a:p>
            <a:endParaRPr lang="en-US" dirty="0"/>
          </a:p>
          <a:p>
            <a:r>
              <a:rPr lang="en-US" dirty="0"/>
              <a:t>Get creative and draw whatever you’d like as long as it’s a full outfit.</a:t>
            </a:r>
          </a:p>
          <a:p>
            <a:endParaRPr lang="en-US" dirty="0"/>
          </a:p>
          <a:p>
            <a:r>
              <a:rPr lang="en-US" dirty="0"/>
              <a:t>See Assignment 1-2 paper for </a:t>
            </a:r>
            <a:r>
              <a:rPr lang="en-US"/>
              <a:t>more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0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44CD-54FB-4DD6-AE2A-7BD52DEB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FA00-3DCD-4558-BA13-C0975E62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outfits in Assignment 2-2 do not have to go together.</a:t>
            </a:r>
          </a:p>
          <a:p>
            <a:endParaRPr lang="en-US" dirty="0"/>
          </a:p>
          <a:p>
            <a:r>
              <a:rPr lang="en-US" dirty="0"/>
              <a:t>This is not a collection, so there does not need to be a theme or inspiration that ties them all together. </a:t>
            </a:r>
          </a:p>
          <a:p>
            <a:endParaRPr lang="en-US" dirty="0"/>
          </a:p>
          <a:p>
            <a:r>
              <a:rPr lang="en-US" dirty="0"/>
              <a:t>Just enjoy being creative. We’ll get to collection building later on.</a:t>
            </a:r>
          </a:p>
        </p:txBody>
      </p:sp>
    </p:spTree>
    <p:extLst>
      <p:ext uri="{BB962C8B-B14F-4D97-AF65-F5344CB8AC3E}">
        <p14:creationId xmlns:p14="http://schemas.microsoft.com/office/powerpoint/2010/main" val="26166734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1E00D2AC2DD14EB60A774F4411C2DE" ma:contentTypeVersion="10" ma:contentTypeDescription="Create a new document." ma:contentTypeScope="" ma:versionID="5fa4770c7f3533901a642ebc136dfacc">
  <xsd:schema xmlns:xsd="http://www.w3.org/2001/XMLSchema" xmlns:xs="http://www.w3.org/2001/XMLSchema" xmlns:p="http://schemas.microsoft.com/office/2006/metadata/properties" xmlns:ns3="a226a929-813b-4430-a398-5fab01598312" targetNamespace="http://schemas.microsoft.com/office/2006/metadata/properties" ma:root="true" ma:fieldsID="5ce44c3146c3c9503a47426e7c52d1ce" ns3:_="">
    <xsd:import namespace="a226a929-813b-4430-a398-5fab015983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6a929-813b-4430-a398-5fab01598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D46DCE-2408-45DF-8E8A-AF5ACAE632ED}">
  <ds:schemaRefs>
    <ds:schemaRef ds:uri="http://schemas.microsoft.com/office/infopath/2007/PartnerControls"/>
    <ds:schemaRef ds:uri="a226a929-813b-4430-a398-5fab01598312"/>
    <ds:schemaRef ds:uri="http://www.w3.org/XML/1998/namespace"/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9EBD9ED-9B60-4E7F-B656-514927BC09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65A4DD-3E20-42F0-9A39-C27024A292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26a929-813b-4430-a398-5fab01598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368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Figure Drawing and Illustration</vt:lpstr>
      <vt:lpstr>What is Garment Illustration</vt:lpstr>
      <vt:lpstr>Designing the Garment</vt:lpstr>
      <vt:lpstr>What is considered a full design?</vt:lpstr>
      <vt:lpstr>Why are we focusing on full outfits?</vt:lpstr>
      <vt:lpstr>Where to start?</vt:lpstr>
      <vt:lpstr>Practice – Assignment 1-2</vt:lpstr>
      <vt:lpstr>Now keep in mind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Kipp, Jessica</dc:creator>
  <cp:lastModifiedBy>Kipp, Jessica</cp:lastModifiedBy>
  <cp:revision>3</cp:revision>
  <dcterms:created xsi:type="dcterms:W3CDTF">2022-04-19T18:43:37Z</dcterms:created>
  <dcterms:modified xsi:type="dcterms:W3CDTF">2022-04-20T13:52:40Z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0x010100651E00D2AC2DD14EB60A774F4411C2DE</vt:lpwstr>
  </property>
</Properties>
</file>