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4/26/2022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AinkCNooh2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47ZnlUwD8M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IPbQJeBkj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0496C6C-A85F-426B-9ED1-3444166C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3D design and Digital design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0EF22F-5D3C-4240-8C32-1B20803E5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97108" y="1923563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Lesson 2.1 – Digital Design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12EF34-0253-41FD-9940-D8FBB7DE7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4"/>
          <a:stretch/>
        </p:blipFill>
        <p:spPr>
          <a:xfrm rot="5400000" flipH="1" flipV="1">
            <a:off x="7545075" y="2187578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A412-5588-4FD8-94A3-19806B45C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Practice: Assignment 2-1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70A60-7317-439A-9FC4-24509DCF4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assignment I’d like you to use one of these softwares and get comfortable with it</a:t>
            </a:r>
          </a:p>
          <a:p>
            <a:endParaRPr lang="en-US" dirty="0"/>
          </a:p>
          <a:p>
            <a:r>
              <a:rPr lang="en-US" dirty="0"/>
              <a:t>Design 3 outfits using one of these softwares</a:t>
            </a:r>
          </a:p>
          <a:p>
            <a:endParaRPr lang="en-US" dirty="0"/>
          </a:p>
          <a:p>
            <a:r>
              <a:rPr lang="en-US" dirty="0"/>
              <a:t>If you really want a challenge, try all three</a:t>
            </a:r>
          </a:p>
          <a:p>
            <a:endParaRPr lang="en-US" dirty="0"/>
          </a:p>
          <a:p>
            <a:r>
              <a:rPr lang="en-US" dirty="0"/>
              <a:t>See Assignment 2-1 paper for </a:t>
            </a:r>
            <a:r>
              <a:rPr lang="en-US"/>
              <a:t>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28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411D-C4AD-4CE3-9530-DE070A5A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17CE-3729-47FD-9D72-0B276037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things digital require software</a:t>
            </a:r>
          </a:p>
          <a:p>
            <a:endParaRPr lang="en-US" dirty="0"/>
          </a:p>
          <a:p>
            <a:r>
              <a:rPr lang="en-US" dirty="0"/>
              <a:t>There are many great free software options available to you. </a:t>
            </a:r>
          </a:p>
          <a:p>
            <a:endParaRPr lang="en-US" dirty="0"/>
          </a:p>
          <a:p>
            <a:r>
              <a:rPr lang="en-US" dirty="0"/>
              <a:t>There are also many paid software options out there that are wonderful too. But obviously harder to get access to for school since their paid for.</a:t>
            </a:r>
          </a:p>
        </p:txBody>
      </p:sp>
    </p:spTree>
    <p:extLst>
      <p:ext uri="{BB962C8B-B14F-4D97-AF65-F5344CB8AC3E}">
        <p14:creationId xmlns:p14="http://schemas.microsoft.com/office/powerpoint/2010/main" val="2295853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1027-ACBD-43C0-8398-5FF231B02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Digital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98CBF-8F98-446F-A759-EBCCE54E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there are many types of digital drawing software, we’ll go over three in this class</a:t>
            </a:r>
          </a:p>
          <a:p>
            <a:endParaRPr lang="en-US" dirty="0"/>
          </a:p>
          <a:p>
            <a:r>
              <a:rPr lang="en-US" dirty="0"/>
              <a:t>Those three are Adobe Illustrator, Sketchbook, and Medibang</a:t>
            </a:r>
          </a:p>
          <a:p>
            <a:endParaRPr lang="en-US" dirty="0"/>
          </a:p>
          <a:p>
            <a:r>
              <a:rPr lang="en-US" dirty="0"/>
              <a:t>We will not be covering ProCreate since that is an operating system specific piece of software, and not everyone has Apple products.</a:t>
            </a:r>
          </a:p>
        </p:txBody>
      </p:sp>
    </p:spTree>
    <p:extLst>
      <p:ext uri="{BB962C8B-B14F-4D97-AF65-F5344CB8AC3E}">
        <p14:creationId xmlns:p14="http://schemas.microsoft.com/office/powerpoint/2010/main" val="72106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F7D6-F754-4073-9CCE-4F9B830A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Adobe Illustrator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C927F-B20D-4DD0-B1AD-03D081E8A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first software is Adobe Illustrator, which is a paid for software that’s a part of the Adobe Suite</a:t>
            </a:r>
          </a:p>
          <a:p>
            <a:endParaRPr lang="en-US" dirty="0"/>
          </a:p>
          <a:p>
            <a:r>
              <a:rPr lang="en-US" dirty="0"/>
              <a:t>Adobe Illustrator is one of the most popular softwares out there</a:t>
            </a:r>
          </a:p>
          <a:p>
            <a:endParaRPr lang="en-US" dirty="0"/>
          </a:p>
          <a:p>
            <a:r>
              <a:rPr lang="en-US" dirty="0"/>
              <a:t>However using it can often be a bit complicated </a:t>
            </a:r>
          </a:p>
        </p:txBody>
      </p:sp>
    </p:spTree>
    <p:extLst>
      <p:ext uri="{BB962C8B-B14F-4D97-AF65-F5344CB8AC3E}">
        <p14:creationId xmlns:p14="http://schemas.microsoft.com/office/powerpoint/2010/main" val="376981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E8ED-1F92-42AE-8D2C-2AD2F5D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Adobe Illustrator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3A2C5-C6D7-4B52-983F-0EF8156FF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https://www.youtube.com/watch?v=AinkCNooh2A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15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59E2-519F-443B-B351-74DDC6A0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CBF7D-70B1-4BF6-8AD9-9B51BAB48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Sketchbook is a free illustration software</a:t>
            </a:r>
          </a:p>
          <a:p>
            <a:endParaRPr lang="en-US" dirty="0"/>
          </a:p>
          <a:p>
            <a:r>
              <a:rPr lang="en-US" dirty="0"/>
              <a:t>However it’s functions are quite basic and not as vast as some other softwares</a:t>
            </a:r>
          </a:p>
          <a:p>
            <a:endParaRPr lang="en-US" dirty="0"/>
          </a:p>
          <a:p>
            <a:r>
              <a:rPr lang="en-US" dirty="0"/>
              <a:t>This basicness of the software makes it much easier to use however</a:t>
            </a:r>
          </a:p>
        </p:txBody>
      </p:sp>
    </p:spTree>
    <p:extLst>
      <p:ext uri="{BB962C8B-B14F-4D97-AF65-F5344CB8AC3E}">
        <p14:creationId xmlns:p14="http://schemas.microsoft.com/office/powerpoint/2010/main" val="2252412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79B8-DDFC-4989-82DC-6DE1009E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Sketchbook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8DE5-3890-40D4-8533-EEF8D159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https://www.youtube.com/watch?v=R47ZnlUwD8M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6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B8AD9-64A3-47E4-8010-DD2D5C38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Medibang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8668-E95E-4600-A1F9-E29CA9E2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Medibang</a:t>
            </a:r>
            <a:r>
              <a:rPr lang="en-US" dirty="0"/>
              <a:t> is a good middle of the road software</a:t>
            </a:r>
          </a:p>
          <a:p>
            <a:endParaRPr lang="en-US" dirty="0"/>
          </a:p>
          <a:p>
            <a:r>
              <a:rPr lang="en-US" dirty="0"/>
              <a:t>There is both a free version and a paid version. Both are fantastic, and the paid version is relatively cheap</a:t>
            </a:r>
          </a:p>
          <a:p>
            <a:endParaRPr lang="en-US" dirty="0"/>
          </a:p>
          <a:p>
            <a:r>
              <a:rPr lang="en-US" dirty="0"/>
              <a:t>With it being middle of the road, it’s more complex than Sketchbook, but not as complex as Adobe</a:t>
            </a:r>
          </a:p>
        </p:txBody>
      </p:sp>
    </p:spTree>
    <p:extLst>
      <p:ext uri="{BB962C8B-B14F-4D97-AF65-F5344CB8AC3E}">
        <p14:creationId xmlns:p14="http://schemas.microsoft.com/office/powerpoint/2010/main" val="49774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0956-B9A8-4401-81BC-FD6DC588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Medibang</a:t>
            </a:r>
            <a:r>
              <a:rPr lang="en-US" dirty="0"/>
              <a:t>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83C61-8A5F-480A-88C5-BAF64C33D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https://www.youtube.com/watch?v=VIPbQJeBkjE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70067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226a929-813b-4430-a398-5fab0159831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a226a929-813b-4430-a398-5fab01598312"/>
  </ds:schemaRefs>
</ds:datastoreItem>
</file>

<file path=customXml/itemProps2.xml><?xml version="1.0" encoding="utf-8"?>
<ds:datastoreItem xmlns:ds="http://schemas.openxmlformats.org/officeDocument/2006/customXml" ds:itemID="{8DFEA3B1-67B4-4EE2-B032-48F3187920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Vapor Trail design</Template>
  <TotalTime>0</TotalTime>
  <Words>328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3D design and Digital design</vt:lpstr>
      <vt:lpstr>Software</vt:lpstr>
      <vt:lpstr>Using Digital software</vt:lpstr>
      <vt:lpstr>Adobe Illustrator</vt:lpstr>
      <vt:lpstr>Adobe Illustrator Video</vt:lpstr>
      <vt:lpstr>Sketchbook</vt:lpstr>
      <vt:lpstr>Sketchbook Video</vt:lpstr>
      <vt:lpstr>Medibang</vt:lpstr>
      <vt:lpstr>Medibang Video</vt:lpstr>
      <vt:lpstr>Practice: Assignment 2-1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2022-04-25T18:06:03Z</dcterms:created>
  <dcterms:modified xsi:type="dcterms:W3CDTF">2022-04-26T13:49:05Z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