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ica Kipp" userId="9a674628-791e-40a8-b488-ce9d719fd0a5" providerId="ADAL" clId="{05DAD885-C70A-4AF1-B99F-C6B4CA2B6BBF}"/>
    <pc:docChg chg="custSel delSld modSld">
      <pc:chgData name="Jessica Kipp" userId="9a674628-791e-40a8-b488-ce9d719fd0a5" providerId="ADAL" clId="{05DAD885-C70A-4AF1-B99F-C6B4CA2B6BBF}" dt="2022-04-26T13:53:51.728" v="904" actId="2696"/>
      <pc:docMkLst>
        <pc:docMk/>
      </pc:docMkLst>
      <pc:sldChg chg="modSp">
        <pc:chgData name="Jessica Kipp" userId="9a674628-791e-40a8-b488-ce9d719fd0a5" providerId="ADAL" clId="{05DAD885-C70A-4AF1-B99F-C6B4CA2B6BBF}" dt="2022-04-26T13:18:22.852" v="187" actId="313"/>
        <pc:sldMkLst>
          <pc:docMk/>
          <pc:sldMk cId="1776305025" sldId="257"/>
        </pc:sldMkLst>
        <pc:spChg chg="mod">
          <ac:chgData name="Jessica Kipp" userId="9a674628-791e-40a8-b488-ce9d719fd0a5" providerId="ADAL" clId="{05DAD885-C70A-4AF1-B99F-C6B4CA2B6BBF}" dt="2022-04-26T13:17:08.404" v="7" actId="20577"/>
          <ac:spMkLst>
            <pc:docMk/>
            <pc:sldMk cId="1776305025" sldId="257"/>
            <ac:spMk id="2" creationId="{7DC30A50-1226-4124-9070-936D37683D01}"/>
          </ac:spMkLst>
        </pc:spChg>
        <pc:spChg chg="mod">
          <ac:chgData name="Jessica Kipp" userId="9a674628-791e-40a8-b488-ce9d719fd0a5" providerId="ADAL" clId="{05DAD885-C70A-4AF1-B99F-C6B4CA2B6BBF}" dt="2022-04-26T13:18:22.852" v="187" actId="313"/>
          <ac:spMkLst>
            <pc:docMk/>
            <pc:sldMk cId="1776305025" sldId="257"/>
            <ac:spMk id="3" creationId="{614AB821-5FBD-4516-9C54-2DE2585FCB79}"/>
          </ac:spMkLst>
        </pc:spChg>
      </pc:sldChg>
      <pc:sldChg chg="modSp">
        <pc:chgData name="Jessica Kipp" userId="9a674628-791e-40a8-b488-ce9d719fd0a5" providerId="ADAL" clId="{05DAD885-C70A-4AF1-B99F-C6B4CA2B6BBF}" dt="2022-04-26T13:28:21.980" v="353" actId="20577"/>
        <pc:sldMkLst>
          <pc:docMk/>
          <pc:sldMk cId="2347078364" sldId="258"/>
        </pc:sldMkLst>
        <pc:spChg chg="mod">
          <ac:chgData name="Jessica Kipp" userId="9a674628-791e-40a8-b488-ce9d719fd0a5" providerId="ADAL" clId="{05DAD885-C70A-4AF1-B99F-C6B4CA2B6BBF}" dt="2022-04-26T13:18:42.766" v="211" actId="20577"/>
          <ac:spMkLst>
            <pc:docMk/>
            <pc:sldMk cId="2347078364" sldId="258"/>
            <ac:spMk id="2" creationId="{154F7EC3-D123-4E24-9FD3-DF5FD2F94BE0}"/>
          </ac:spMkLst>
        </pc:spChg>
        <pc:spChg chg="mod">
          <ac:chgData name="Jessica Kipp" userId="9a674628-791e-40a8-b488-ce9d719fd0a5" providerId="ADAL" clId="{05DAD885-C70A-4AF1-B99F-C6B4CA2B6BBF}" dt="2022-04-26T13:28:21.980" v="353" actId="20577"/>
          <ac:spMkLst>
            <pc:docMk/>
            <pc:sldMk cId="2347078364" sldId="258"/>
            <ac:spMk id="3" creationId="{50A3F56D-2DC1-4ABB-B4F4-4C0BA67B0896}"/>
          </ac:spMkLst>
        </pc:spChg>
      </pc:sldChg>
      <pc:sldChg chg="modSp">
        <pc:chgData name="Jessica Kipp" userId="9a674628-791e-40a8-b488-ce9d719fd0a5" providerId="ADAL" clId="{05DAD885-C70A-4AF1-B99F-C6B4CA2B6BBF}" dt="2022-04-26T13:43:05.642" v="535" actId="20577"/>
        <pc:sldMkLst>
          <pc:docMk/>
          <pc:sldMk cId="457867242" sldId="259"/>
        </pc:sldMkLst>
        <pc:spChg chg="mod">
          <ac:chgData name="Jessica Kipp" userId="9a674628-791e-40a8-b488-ce9d719fd0a5" providerId="ADAL" clId="{05DAD885-C70A-4AF1-B99F-C6B4CA2B6BBF}" dt="2022-04-26T13:28:31.114" v="359" actId="20577"/>
          <ac:spMkLst>
            <pc:docMk/>
            <pc:sldMk cId="457867242" sldId="259"/>
            <ac:spMk id="2" creationId="{70237342-EC7E-4B88-BBF4-9906AE1CC5FD}"/>
          </ac:spMkLst>
        </pc:spChg>
        <pc:spChg chg="mod">
          <ac:chgData name="Jessica Kipp" userId="9a674628-791e-40a8-b488-ce9d719fd0a5" providerId="ADAL" clId="{05DAD885-C70A-4AF1-B99F-C6B4CA2B6BBF}" dt="2022-04-26T13:43:05.642" v="535" actId="20577"/>
          <ac:spMkLst>
            <pc:docMk/>
            <pc:sldMk cId="457867242" sldId="259"/>
            <ac:spMk id="3" creationId="{61BB7959-85A4-45E7-AAE1-67B60E1F3E4D}"/>
          </ac:spMkLst>
        </pc:spChg>
      </pc:sldChg>
      <pc:sldChg chg="modSp">
        <pc:chgData name="Jessica Kipp" userId="9a674628-791e-40a8-b488-ce9d719fd0a5" providerId="ADAL" clId="{05DAD885-C70A-4AF1-B99F-C6B4CA2B6BBF}" dt="2022-04-26T13:43:50.950" v="549" actId="20577"/>
        <pc:sldMkLst>
          <pc:docMk/>
          <pc:sldMk cId="2750625434" sldId="260"/>
        </pc:sldMkLst>
        <pc:spChg chg="mod">
          <ac:chgData name="Jessica Kipp" userId="9a674628-791e-40a8-b488-ce9d719fd0a5" providerId="ADAL" clId="{05DAD885-C70A-4AF1-B99F-C6B4CA2B6BBF}" dt="2022-04-26T13:43:17.195" v="547" actId="20577"/>
          <ac:spMkLst>
            <pc:docMk/>
            <pc:sldMk cId="2750625434" sldId="260"/>
            <ac:spMk id="2" creationId="{A73EB7BF-B3E2-49A5-AFD0-86BEAA4262A5}"/>
          </ac:spMkLst>
        </pc:spChg>
        <pc:spChg chg="mod">
          <ac:chgData name="Jessica Kipp" userId="9a674628-791e-40a8-b488-ce9d719fd0a5" providerId="ADAL" clId="{05DAD885-C70A-4AF1-B99F-C6B4CA2B6BBF}" dt="2022-04-26T13:43:50.950" v="549" actId="20577"/>
          <ac:spMkLst>
            <pc:docMk/>
            <pc:sldMk cId="2750625434" sldId="260"/>
            <ac:spMk id="3" creationId="{0C1B4DA6-D554-4863-878C-025F1D20AD76}"/>
          </ac:spMkLst>
        </pc:spChg>
      </pc:sldChg>
      <pc:sldChg chg="modSp">
        <pc:chgData name="Jessica Kipp" userId="9a674628-791e-40a8-b488-ce9d719fd0a5" providerId="ADAL" clId="{05DAD885-C70A-4AF1-B99F-C6B4CA2B6BBF}" dt="2022-04-26T13:52:45.591" v="742" actId="20577"/>
        <pc:sldMkLst>
          <pc:docMk/>
          <pc:sldMk cId="2843772101" sldId="261"/>
        </pc:sldMkLst>
        <pc:spChg chg="mod">
          <ac:chgData name="Jessica Kipp" userId="9a674628-791e-40a8-b488-ce9d719fd0a5" providerId="ADAL" clId="{05DAD885-C70A-4AF1-B99F-C6B4CA2B6BBF}" dt="2022-04-26T13:44:06.506" v="575" actId="20577"/>
          <ac:spMkLst>
            <pc:docMk/>
            <pc:sldMk cId="2843772101" sldId="261"/>
            <ac:spMk id="2" creationId="{C721B4CE-0B70-49F2-B98A-A2DC363C1C95}"/>
          </ac:spMkLst>
        </pc:spChg>
        <pc:spChg chg="mod">
          <ac:chgData name="Jessica Kipp" userId="9a674628-791e-40a8-b488-ce9d719fd0a5" providerId="ADAL" clId="{05DAD885-C70A-4AF1-B99F-C6B4CA2B6BBF}" dt="2022-04-26T13:52:45.591" v="742" actId="20577"/>
          <ac:spMkLst>
            <pc:docMk/>
            <pc:sldMk cId="2843772101" sldId="261"/>
            <ac:spMk id="3" creationId="{C777FA37-F657-4EF1-B82A-D08B51F0A70C}"/>
          </ac:spMkLst>
        </pc:spChg>
      </pc:sldChg>
      <pc:sldChg chg="modSp">
        <pc:chgData name="Jessica Kipp" userId="9a674628-791e-40a8-b488-ce9d719fd0a5" providerId="ADAL" clId="{05DAD885-C70A-4AF1-B99F-C6B4CA2B6BBF}" dt="2022-04-26T13:53:43.176" v="901" actId="20577"/>
        <pc:sldMkLst>
          <pc:docMk/>
          <pc:sldMk cId="2593250893" sldId="262"/>
        </pc:sldMkLst>
        <pc:spChg chg="mod">
          <ac:chgData name="Jessica Kipp" userId="9a674628-791e-40a8-b488-ce9d719fd0a5" providerId="ADAL" clId="{05DAD885-C70A-4AF1-B99F-C6B4CA2B6BBF}" dt="2022-04-26T13:52:53.711" v="756" actId="20577"/>
          <ac:spMkLst>
            <pc:docMk/>
            <pc:sldMk cId="2593250893" sldId="262"/>
            <ac:spMk id="2" creationId="{427341D8-3895-4638-8C6A-2FA2E22F68C7}"/>
          </ac:spMkLst>
        </pc:spChg>
        <pc:spChg chg="mod">
          <ac:chgData name="Jessica Kipp" userId="9a674628-791e-40a8-b488-ce9d719fd0a5" providerId="ADAL" clId="{05DAD885-C70A-4AF1-B99F-C6B4CA2B6BBF}" dt="2022-04-26T13:53:43.176" v="901" actId="20577"/>
          <ac:spMkLst>
            <pc:docMk/>
            <pc:sldMk cId="2593250893" sldId="262"/>
            <ac:spMk id="3" creationId="{4F0003D3-5F92-48DB-80AB-0B8D84C23593}"/>
          </ac:spMkLst>
        </pc:spChg>
      </pc:sldChg>
      <pc:sldChg chg="del">
        <pc:chgData name="Jessica Kipp" userId="9a674628-791e-40a8-b488-ce9d719fd0a5" providerId="ADAL" clId="{05DAD885-C70A-4AF1-B99F-C6B4CA2B6BBF}" dt="2022-04-26T13:53:47.365" v="902" actId="2696"/>
        <pc:sldMkLst>
          <pc:docMk/>
          <pc:sldMk cId="1771719955" sldId="263"/>
        </pc:sldMkLst>
      </pc:sldChg>
      <pc:sldChg chg="del">
        <pc:chgData name="Jessica Kipp" userId="9a674628-791e-40a8-b488-ce9d719fd0a5" providerId="ADAL" clId="{05DAD885-C70A-4AF1-B99F-C6B4CA2B6BBF}" dt="2022-04-26T13:53:50.018" v="903" actId="2696"/>
        <pc:sldMkLst>
          <pc:docMk/>
          <pc:sldMk cId="2634735253" sldId="264"/>
        </pc:sldMkLst>
      </pc:sldChg>
      <pc:sldChg chg="del">
        <pc:chgData name="Jessica Kipp" userId="9a674628-791e-40a8-b488-ce9d719fd0a5" providerId="ADAL" clId="{05DAD885-C70A-4AF1-B99F-C6B4CA2B6BBF}" dt="2022-04-26T13:53:51.728" v="904" actId="2696"/>
        <pc:sldMkLst>
          <pc:docMk/>
          <pc:sldMk cId="1239459751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YL3Im5XFH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CC102-278F-4EE6-A6F5-F7FDA9308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Design and digital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659B4-06EB-42A0-8A1A-BC38385E0A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Lesson 2.2 – 3D Design</a:t>
            </a:r>
          </a:p>
        </p:txBody>
      </p:sp>
    </p:spTree>
    <p:extLst>
      <p:ext uri="{BB962C8B-B14F-4D97-AF65-F5344CB8AC3E}">
        <p14:creationId xmlns:p14="http://schemas.microsoft.com/office/powerpoint/2010/main" val="139496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0A50-1226-4124-9070-936D3768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AB821-5FBD-4516-9C54-2DE2585FCB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Most, if not all, 3d design software is paid software</a:t>
            </a:r>
          </a:p>
          <a:p>
            <a:endParaRPr lang="en-US" dirty="0"/>
          </a:p>
          <a:p>
            <a:r>
              <a:rPr lang="en-US" dirty="0"/>
              <a:t>This can make things inconvenient for new designers with low amounts of money</a:t>
            </a:r>
          </a:p>
        </p:txBody>
      </p:sp>
    </p:spTree>
    <p:extLst>
      <p:ext uri="{BB962C8B-B14F-4D97-AF65-F5344CB8AC3E}">
        <p14:creationId xmlns:p14="http://schemas.microsoft.com/office/powerpoint/2010/main" val="177630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F7EC3-D123-4E24-9FD3-DF5FD2F9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3D Design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3F56D-2DC1-4ABB-B4F4-4C0BA67B089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Since we could only find paid services we will only be focusing on one software</a:t>
            </a:r>
          </a:p>
          <a:p>
            <a:endParaRPr lang="en-US" dirty="0"/>
          </a:p>
          <a:p>
            <a:r>
              <a:rPr lang="en-US" dirty="0"/>
              <a:t>This software is CLO 3D</a:t>
            </a:r>
          </a:p>
        </p:txBody>
      </p:sp>
    </p:spTree>
    <p:extLst>
      <p:ext uri="{BB962C8B-B14F-4D97-AF65-F5344CB8AC3E}">
        <p14:creationId xmlns:p14="http://schemas.microsoft.com/office/powerpoint/2010/main" val="234707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7342-EC7E-4B88-BBF4-9906AE1C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</a:t>
            </a:r>
            <a:r>
              <a:rPr lang="en-US" dirty="0"/>
              <a:t> 3D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B7959-85A4-45E7-AAE1-67B60E1F3E4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ClO</a:t>
            </a:r>
            <a:r>
              <a:rPr lang="en-US" dirty="0"/>
              <a:t> 3D is an excellent 3d design software</a:t>
            </a:r>
          </a:p>
          <a:p>
            <a:endParaRPr lang="en-US" dirty="0"/>
          </a:p>
          <a:p>
            <a:r>
              <a:rPr lang="en-US" dirty="0"/>
              <a:t>It allows you to make custom patterns as well</a:t>
            </a:r>
          </a:p>
          <a:p>
            <a:endParaRPr lang="en-US" dirty="0"/>
          </a:p>
          <a:p>
            <a:r>
              <a:rPr lang="en-US" dirty="0"/>
              <a:t>But for this lesson we’ll be focusing on the designing aspect</a:t>
            </a:r>
          </a:p>
        </p:txBody>
      </p:sp>
    </p:spTree>
    <p:extLst>
      <p:ext uri="{BB962C8B-B14F-4D97-AF65-F5344CB8AC3E}">
        <p14:creationId xmlns:p14="http://schemas.microsoft.com/office/powerpoint/2010/main" val="45786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B7BF-B3E2-49A5-AFD0-86BEAA42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 3d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4DA6-D554-4863-878C-025F1D20AD7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https://www.youtube.com/watch?v=zYL3Im5XFHA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25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B4CE-0B70-49F2-B98A-A2DC363C1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Assignment 2-2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7FA37-F657-4EF1-B82A-D08B51F0A70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This next assignment will have you getting comfortable with the use of </a:t>
            </a:r>
            <a:r>
              <a:rPr lang="en-US" dirty="0" err="1"/>
              <a:t>Clo</a:t>
            </a:r>
            <a:r>
              <a:rPr lang="en-US" dirty="0"/>
              <a:t> 3d</a:t>
            </a:r>
          </a:p>
          <a:p>
            <a:endParaRPr lang="en-US" dirty="0"/>
          </a:p>
          <a:p>
            <a:r>
              <a:rPr lang="en-US" dirty="0"/>
              <a:t>Create 2 designs using CLO 3d</a:t>
            </a:r>
          </a:p>
          <a:p>
            <a:endParaRPr lang="en-US" dirty="0"/>
          </a:p>
          <a:p>
            <a:r>
              <a:rPr lang="en-US" dirty="0"/>
              <a:t>See assignment 2-2 paper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284377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41D8-3895-4638-8C6A-2FA2E22F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in 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003D3-5F92-48DB-80AB-0B8D84C235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are only focusing on design for this lesson. The patterning aspect of </a:t>
            </a:r>
            <a:r>
              <a:rPr lang="en-US" dirty="0" err="1"/>
              <a:t>Clo</a:t>
            </a:r>
            <a:r>
              <a:rPr lang="en-US" dirty="0"/>
              <a:t> 3d will be used in the next lesson</a:t>
            </a:r>
          </a:p>
        </p:txBody>
      </p:sp>
    </p:spTree>
    <p:extLst>
      <p:ext uri="{BB962C8B-B14F-4D97-AF65-F5344CB8AC3E}">
        <p14:creationId xmlns:p14="http://schemas.microsoft.com/office/powerpoint/2010/main" val="259325089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1E00D2AC2DD14EB60A774F4411C2DE" ma:contentTypeVersion="10" ma:contentTypeDescription="Create a new document." ma:contentTypeScope="" ma:versionID="5fa4770c7f3533901a642ebc136dfacc">
  <xsd:schema xmlns:xsd="http://www.w3.org/2001/XMLSchema" xmlns:xs="http://www.w3.org/2001/XMLSchema" xmlns:p="http://schemas.microsoft.com/office/2006/metadata/properties" xmlns:ns3="a226a929-813b-4430-a398-5fab01598312" targetNamespace="http://schemas.microsoft.com/office/2006/metadata/properties" ma:root="true" ma:fieldsID="5ce44c3146c3c9503a47426e7c52d1ce" ns3:_="">
    <xsd:import namespace="a226a929-813b-4430-a398-5fab015983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26a929-813b-4430-a398-5fab015983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F5895C-BD31-4BEF-B15B-02CBD848AF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26a929-813b-4430-a398-5fab015983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DCC1FC-DAC4-411F-B241-DB4A90BAA0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14AD92-83D1-4B16-B89E-4313C015C034}">
  <ds:schemaRefs>
    <ds:schemaRef ds:uri="http://purl.org/dc/terms/"/>
    <ds:schemaRef ds:uri="a226a929-813b-4430-a398-5fab01598312"/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41</TotalTime>
  <Words>163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Droplet</vt:lpstr>
      <vt:lpstr>3D Design and digital design</vt:lpstr>
      <vt:lpstr>Software</vt:lpstr>
      <vt:lpstr>Using 3D Design Software</vt:lpstr>
      <vt:lpstr>Clo 3D</vt:lpstr>
      <vt:lpstr>CLO 3d video</vt:lpstr>
      <vt:lpstr>Practice: Assignment 2-2</vt:lpstr>
      <vt:lpstr>Keep in mind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Design and digital design</dc:title>
  <dc:creator>Kipp, Jessica</dc:creator>
  <cp:lastModifiedBy>Kipp, Jessica</cp:lastModifiedBy>
  <cp:revision>1</cp:revision>
  <dcterms:created xsi:type="dcterms:W3CDTF">2022-04-26T13:12:35Z</dcterms:created>
  <dcterms:modified xsi:type="dcterms:W3CDTF">2022-04-26T13:53:52Z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0x010100651E00D2AC2DD14EB60A774F4411C2DE</vt:lpwstr>
  </property>
</Properties>
</file>