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sica Kipp" userId="9a674628-791e-40a8-b488-ce9d719fd0a5" providerId="ADAL" clId="{3ED4DB15-67EA-4681-ACF6-4AB4A004E751}"/>
    <pc:docChg chg="custSel addSld modSld">
      <pc:chgData name="Jessica Kipp" userId="9a674628-791e-40a8-b488-ce9d719fd0a5" providerId="ADAL" clId="{3ED4DB15-67EA-4681-ACF6-4AB4A004E751}" dt="2022-04-27T17:59:16.757" v="516" actId="20577"/>
      <pc:docMkLst>
        <pc:docMk/>
      </pc:docMkLst>
      <pc:sldChg chg="modSp">
        <pc:chgData name="Jessica Kipp" userId="9a674628-791e-40a8-b488-ce9d719fd0a5" providerId="ADAL" clId="{3ED4DB15-67EA-4681-ACF6-4AB4A004E751}" dt="2022-04-27T17:54:00.707" v="69" actId="20577"/>
        <pc:sldMkLst>
          <pc:docMk/>
          <pc:sldMk cId="1261708231" sldId="256"/>
        </pc:sldMkLst>
        <pc:spChg chg="mod">
          <ac:chgData name="Jessica Kipp" userId="9a674628-791e-40a8-b488-ce9d719fd0a5" providerId="ADAL" clId="{3ED4DB15-67EA-4681-ACF6-4AB4A004E751}" dt="2022-04-27T17:53:39.634" v="31" actId="20577"/>
          <ac:spMkLst>
            <pc:docMk/>
            <pc:sldMk cId="1261708231" sldId="256"/>
            <ac:spMk id="2" creationId="{BA3A7B14-E0DF-447D-8E58-AB3EE371940D}"/>
          </ac:spMkLst>
        </pc:spChg>
        <pc:spChg chg="mod">
          <ac:chgData name="Jessica Kipp" userId="9a674628-791e-40a8-b488-ce9d719fd0a5" providerId="ADAL" clId="{3ED4DB15-67EA-4681-ACF6-4AB4A004E751}" dt="2022-04-27T17:54:00.707" v="69" actId="20577"/>
          <ac:spMkLst>
            <pc:docMk/>
            <pc:sldMk cId="1261708231" sldId="256"/>
            <ac:spMk id="3" creationId="{AFC09BA2-957F-4A31-BEDE-A9ACFF2EBB57}"/>
          </ac:spMkLst>
        </pc:spChg>
      </pc:sldChg>
      <pc:sldChg chg="modSp add">
        <pc:chgData name="Jessica Kipp" userId="9a674628-791e-40a8-b488-ce9d719fd0a5" providerId="ADAL" clId="{3ED4DB15-67EA-4681-ACF6-4AB4A004E751}" dt="2022-04-27T17:56:16.467" v="147" actId="20577"/>
        <pc:sldMkLst>
          <pc:docMk/>
          <pc:sldMk cId="3338283103" sldId="257"/>
        </pc:sldMkLst>
        <pc:spChg chg="mod">
          <ac:chgData name="Jessica Kipp" userId="9a674628-791e-40a8-b488-ce9d719fd0a5" providerId="ADAL" clId="{3ED4DB15-67EA-4681-ACF6-4AB4A004E751}" dt="2022-04-27T17:55:52.153" v="78" actId="20577"/>
          <ac:spMkLst>
            <pc:docMk/>
            <pc:sldMk cId="3338283103" sldId="257"/>
            <ac:spMk id="2" creationId="{FEC77DFE-E8DE-43BC-8569-9F676018C47F}"/>
          </ac:spMkLst>
        </pc:spChg>
        <pc:spChg chg="mod">
          <ac:chgData name="Jessica Kipp" userId="9a674628-791e-40a8-b488-ce9d719fd0a5" providerId="ADAL" clId="{3ED4DB15-67EA-4681-ACF6-4AB4A004E751}" dt="2022-04-27T17:56:16.467" v="147" actId="20577"/>
          <ac:spMkLst>
            <pc:docMk/>
            <pc:sldMk cId="3338283103" sldId="257"/>
            <ac:spMk id="3" creationId="{CC58B8C8-AE33-4A5D-8F30-C4CC32BD2272}"/>
          </ac:spMkLst>
        </pc:spChg>
      </pc:sldChg>
      <pc:sldChg chg="modSp add">
        <pc:chgData name="Jessica Kipp" userId="9a674628-791e-40a8-b488-ce9d719fd0a5" providerId="ADAL" clId="{3ED4DB15-67EA-4681-ACF6-4AB4A004E751}" dt="2022-04-27T17:57:22.297" v="288" actId="20577"/>
        <pc:sldMkLst>
          <pc:docMk/>
          <pc:sldMk cId="4216823054" sldId="258"/>
        </pc:sldMkLst>
        <pc:spChg chg="mod">
          <ac:chgData name="Jessica Kipp" userId="9a674628-791e-40a8-b488-ce9d719fd0a5" providerId="ADAL" clId="{3ED4DB15-67EA-4681-ACF6-4AB4A004E751}" dt="2022-04-27T17:56:24.642" v="154" actId="20577"/>
          <ac:spMkLst>
            <pc:docMk/>
            <pc:sldMk cId="4216823054" sldId="258"/>
            <ac:spMk id="2" creationId="{2C9F4394-8A5B-47D7-B4C3-8735934A97BF}"/>
          </ac:spMkLst>
        </pc:spChg>
        <pc:spChg chg="mod">
          <ac:chgData name="Jessica Kipp" userId="9a674628-791e-40a8-b488-ce9d719fd0a5" providerId="ADAL" clId="{3ED4DB15-67EA-4681-ACF6-4AB4A004E751}" dt="2022-04-27T17:57:22.297" v="288" actId="20577"/>
          <ac:spMkLst>
            <pc:docMk/>
            <pc:sldMk cId="4216823054" sldId="258"/>
            <ac:spMk id="3" creationId="{01D9A482-0362-4E6C-9C3D-0E6DB1DA0119}"/>
          </ac:spMkLst>
        </pc:spChg>
      </pc:sldChg>
      <pc:sldChg chg="modSp add">
        <pc:chgData name="Jessica Kipp" userId="9a674628-791e-40a8-b488-ce9d719fd0a5" providerId="ADAL" clId="{3ED4DB15-67EA-4681-ACF6-4AB4A004E751}" dt="2022-04-27T17:57:59.849" v="303" actId="20577"/>
        <pc:sldMkLst>
          <pc:docMk/>
          <pc:sldMk cId="1431200996" sldId="259"/>
        </pc:sldMkLst>
        <pc:spChg chg="mod">
          <ac:chgData name="Jessica Kipp" userId="9a674628-791e-40a8-b488-ce9d719fd0a5" providerId="ADAL" clId="{3ED4DB15-67EA-4681-ACF6-4AB4A004E751}" dt="2022-04-27T17:57:34.078" v="301" actId="20577"/>
          <ac:spMkLst>
            <pc:docMk/>
            <pc:sldMk cId="1431200996" sldId="259"/>
            <ac:spMk id="2" creationId="{B48423D4-C546-4ED0-97D7-1C9C90B9B6BB}"/>
          </ac:spMkLst>
        </pc:spChg>
        <pc:spChg chg="mod">
          <ac:chgData name="Jessica Kipp" userId="9a674628-791e-40a8-b488-ce9d719fd0a5" providerId="ADAL" clId="{3ED4DB15-67EA-4681-ACF6-4AB4A004E751}" dt="2022-04-27T17:57:59.849" v="303" actId="20577"/>
          <ac:spMkLst>
            <pc:docMk/>
            <pc:sldMk cId="1431200996" sldId="259"/>
            <ac:spMk id="3" creationId="{ECB9217A-55B8-4C09-BCD3-65B071E7120B}"/>
          </ac:spMkLst>
        </pc:spChg>
      </pc:sldChg>
      <pc:sldChg chg="modSp add">
        <pc:chgData name="Jessica Kipp" userId="9a674628-791e-40a8-b488-ce9d719fd0a5" providerId="ADAL" clId="{3ED4DB15-67EA-4681-ACF6-4AB4A004E751}" dt="2022-04-27T17:59:16.757" v="516" actId="20577"/>
        <pc:sldMkLst>
          <pc:docMk/>
          <pc:sldMk cId="1355410347" sldId="260"/>
        </pc:sldMkLst>
        <pc:spChg chg="mod">
          <ac:chgData name="Jessica Kipp" userId="9a674628-791e-40a8-b488-ce9d719fd0a5" providerId="ADAL" clId="{3ED4DB15-67EA-4681-ACF6-4AB4A004E751}" dt="2022-04-27T17:58:18.166" v="331" actId="20577"/>
          <ac:spMkLst>
            <pc:docMk/>
            <pc:sldMk cId="1355410347" sldId="260"/>
            <ac:spMk id="2" creationId="{ADA4EAB0-EA65-4D4F-8C8A-769F244FAC2F}"/>
          </ac:spMkLst>
        </pc:spChg>
        <pc:spChg chg="mod">
          <ac:chgData name="Jessica Kipp" userId="9a674628-791e-40a8-b488-ce9d719fd0a5" providerId="ADAL" clId="{3ED4DB15-67EA-4681-ACF6-4AB4A004E751}" dt="2022-04-27T17:59:16.757" v="516" actId="20577"/>
          <ac:spMkLst>
            <pc:docMk/>
            <pc:sldMk cId="1355410347" sldId="260"/>
            <ac:spMk id="3" creationId="{9BF9BC23-E65D-45F9-A210-DD7E24B6AB2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1583E9-8F68-4487-AAB7-9DBE50A69EB9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1161479-D73C-4E80-8CC9-123DFE793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34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583E9-8F68-4487-AAB7-9DBE50A69EB9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1479-D73C-4E80-8CC9-123DFE793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16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1583E9-8F68-4487-AAB7-9DBE50A69EB9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1161479-D73C-4E80-8CC9-123DFE793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0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583E9-8F68-4487-AAB7-9DBE50A69EB9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B1161479-D73C-4E80-8CC9-123DFE793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0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1583E9-8F68-4487-AAB7-9DBE50A69EB9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1161479-D73C-4E80-8CC9-123DFE793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583E9-8F68-4487-AAB7-9DBE50A69EB9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1479-D73C-4E80-8CC9-123DFE793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4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583E9-8F68-4487-AAB7-9DBE50A69EB9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1479-D73C-4E80-8CC9-123DFE793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6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583E9-8F68-4487-AAB7-9DBE50A69EB9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1479-D73C-4E80-8CC9-123DFE793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49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583E9-8F68-4487-AAB7-9DBE50A69EB9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1479-D73C-4E80-8CC9-123DFE793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72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1583E9-8F68-4487-AAB7-9DBE50A69EB9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1161479-D73C-4E80-8CC9-123DFE793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26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583E9-8F68-4487-AAB7-9DBE50A69EB9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1479-D73C-4E80-8CC9-123DFE793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24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D1583E9-8F68-4487-AAB7-9DBE50A69EB9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1161479-D73C-4E80-8CC9-123DFE7936B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45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4uUScYmY9Q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A7B14-E0DF-447D-8E58-AB3EE37194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3D Design and Digital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09BA2-957F-4A31-BEDE-A9ACFF2EBB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3 – Digital pattern Design</a:t>
            </a:r>
          </a:p>
        </p:txBody>
      </p:sp>
    </p:spTree>
    <p:extLst>
      <p:ext uri="{BB962C8B-B14F-4D97-AF65-F5344CB8AC3E}">
        <p14:creationId xmlns:p14="http://schemas.microsoft.com/office/powerpoint/2010/main" val="1261708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77DFE-E8DE-43BC-8569-9F676018C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SOftware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8B8C8-AE33-4A5D-8F30-C4CC32BD2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lesson will once again be using CLO 3D as the software</a:t>
            </a:r>
          </a:p>
        </p:txBody>
      </p:sp>
    </p:spTree>
    <p:extLst>
      <p:ext uri="{BB962C8B-B14F-4D97-AF65-F5344CB8AC3E}">
        <p14:creationId xmlns:p14="http://schemas.microsoft.com/office/powerpoint/2010/main" val="333828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F4394-8A5B-47D7-B4C3-8735934A9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 3D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9A482-0362-4E6C-9C3D-0E6DB1DA0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top of being a 3D fashion design software, CLO 3D also allows you to make digital patterns from those designs</a:t>
            </a:r>
          </a:p>
        </p:txBody>
      </p:sp>
    </p:spTree>
    <p:extLst>
      <p:ext uri="{BB962C8B-B14F-4D97-AF65-F5344CB8AC3E}">
        <p14:creationId xmlns:p14="http://schemas.microsoft.com/office/powerpoint/2010/main" val="4216823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423D4-C546-4ED0-97D7-1C9C90B9B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 3D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9217A-55B8-4C09-BCD3-65B071E71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https://www.youtube.com/watch?v=m4uUScYmY9Q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00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4EAB0-EA65-4D4F-8C8A-769F244FA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 Assignment 2-3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9BC23-E65D-45F9-A210-DD7E24B6A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this assignment take the two designs you made in CLO 3D</a:t>
            </a:r>
          </a:p>
          <a:p>
            <a:endParaRPr lang="en-US" dirty="0"/>
          </a:p>
          <a:p>
            <a:r>
              <a:rPr lang="en-US" dirty="0"/>
              <a:t>Turn them into patterns</a:t>
            </a:r>
          </a:p>
          <a:p>
            <a:endParaRPr lang="en-US" dirty="0"/>
          </a:p>
          <a:p>
            <a:r>
              <a:rPr lang="en-US" dirty="0"/>
              <a:t>See Assignment 2-3 paper for </a:t>
            </a:r>
            <a:r>
              <a:rPr lang="en-US"/>
              <a:t>more instructions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54103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1E00D2AC2DD14EB60A774F4411C2DE" ma:contentTypeVersion="10" ma:contentTypeDescription="Create a new document." ma:contentTypeScope="" ma:versionID="5fa4770c7f3533901a642ebc136dfacc">
  <xsd:schema xmlns:xsd="http://www.w3.org/2001/XMLSchema" xmlns:xs="http://www.w3.org/2001/XMLSchema" xmlns:p="http://schemas.microsoft.com/office/2006/metadata/properties" xmlns:ns3="a226a929-813b-4430-a398-5fab01598312" targetNamespace="http://schemas.microsoft.com/office/2006/metadata/properties" ma:root="true" ma:fieldsID="5ce44c3146c3c9503a47426e7c52d1ce" ns3:_="">
    <xsd:import namespace="a226a929-813b-4430-a398-5fab0159831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26a929-813b-4430-a398-5fab015983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BA9F23B-09E9-4A83-B9F7-447C851382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26a929-813b-4430-a398-5fab015983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675B57D-161D-4EBC-B077-ADFACB1B2D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8D396B-EBFD-4FE2-B195-0F1B9328BFCD}">
  <ds:schemaRefs>
    <ds:schemaRef ds:uri="http://purl.org/dc/elements/1.1/"/>
    <ds:schemaRef ds:uri="http://schemas.microsoft.com/office/2006/metadata/properties"/>
    <ds:schemaRef ds:uri="a226a929-813b-4430-a398-5fab01598312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7</TotalTime>
  <Words>92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Wingdings 2</vt:lpstr>
      <vt:lpstr>Dividend</vt:lpstr>
      <vt:lpstr>3D Design and Digital Design</vt:lpstr>
      <vt:lpstr>SOftware</vt:lpstr>
      <vt:lpstr>CLO 3D</vt:lpstr>
      <vt:lpstr>CLO 3D video</vt:lpstr>
      <vt:lpstr>Practice:  Assignment 2-3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Kipp, Jessica</dc:creator>
  <cp:lastModifiedBy>Kipp, Jessica</cp:lastModifiedBy>
  <cp:revision>1</cp:revision>
  <dcterms:created xsi:type="dcterms:W3CDTF">2022-04-27T17:52:11Z</dcterms:created>
  <dcterms:modified xsi:type="dcterms:W3CDTF">2022-04-27T17:59:17Z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0x010100651E00D2AC2DD14EB60A774F4411C2DE</vt:lpwstr>
  </property>
</Properties>
</file>