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F490CD46-F5EE-4638-95F4-8BBE3DA21ED4}"/>
    <pc:docChg chg="custSel delSld modSld">
      <pc:chgData name="Jessica Kipp" userId="9a674628-791e-40a8-b488-ce9d719fd0a5" providerId="ADAL" clId="{F490CD46-F5EE-4638-95F4-8BBE3DA21ED4}" dt="2022-05-04T12:37:41.319" v="486" actId="20577"/>
      <pc:docMkLst>
        <pc:docMk/>
      </pc:docMkLst>
      <pc:sldChg chg="modSp">
        <pc:chgData name="Jessica Kipp" userId="9a674628-791e-40a8-b488-ce9d719fd0a5" providerId="ADAL" clId="{F490CD46-F5EE-4638-95F4-8BBE3DA21ED4}" dt="2022-05-04T12:32:34.652" v="150" actId="20577"/>
        <pc:sldMkLst>
          <pc:docMk/>
          <pc:sldMk cId="324195298" sldId="258"/>
        </pc:sldMkLst>
        <pc:spChg chg="mod">
          <ac:chgData name="Jessica Kipp" userId="9a674628-791e-40a8-b488-ce9d719fd0a5" providerId="ADAL" clId="{F490CD46-F5EE-4638-95F4-8BBE3DA21ED4}" dt="2022-05-04T12:31:35.459" v="5" actId="20577"/>
          <ac:spMkLst>
            <pc:docMk/>
            <pc:sldMk cId="324195298" sldId="258"/>
            <ac:spMk id="2" creationId="{1E8AA893-2DC0-4D2D-91D9-24D73F9A9D10}"/>
          </ac:spMkLst>
        </pc:spChg>
        <pc:spChg chg="mod">
          <ac:chgData name="Jessica Kipp" userId="9a674628-791e-40a8-b488-ce9d719fd0a5" providerId="ADAL" clId="{F490CD46-F5EE-4638-95F4-8BBE3DA21ED4}" dt="2022-05-04T12:32:34.652" v="150" actId="20577"/>
          <ac:spMkLst>
            <pc:docMk/>
            <pc:sldMk cId="324195298" sldId="258"/>
            <ac:spMk id="3" creationId="{DF5EBE05-B2B9-4DA9-B5F7-7B84E7CE2C10}"/>
          </ac:spMkLst>
        </pc:spChg>
      </pc:sldChg>
      <pc:sldChg chg="modSp">
        <pc:chgData name="Jessica Kipp" userId="9a674628-791e-40a8-b488-ce9d719fd0a5" providerId="ADAL" clId="{F490CD46-F5EE-4638-95F4-8BBE3DA21ED4}" dt="2022-05-04T12:33:08.272" v="245" actId="20577"/>
        <pc:sldMkLst>
          <pc:docMk/>
          <pc:sldMk cId="2175581693" sldId="259"/>
        </pc:sldMkLst>
        <pc:spChg chg="mod">
          <ac:chgData name="Jessica Kipp" userId="9a674628-791e-40a8-b488-ce9d719fd0a5" providerId="ADAL" clId="{F490CD46-F5EE-4638-95F4-8BBE3DA21ED4}" dt="2022-05-04T12:32:40.498" v="156" actId="20577"/>
          <ac:spMkLst>
            <pc:docMk/>
            <pc:sldMk cId="2175581693" sldId="259"/>
            <ac:spMk id="2" creationId="{3F411097-3332-4C3D-A651-4D17CBC1B9DF}"/>
          </ac:spMkLst>
        </pc:spChg>
        <pc:spChg chg="mod">
          <ac:chgData name="Jessica Kipp" userId="9a674628-791e-40a8-b488-ce9d719fd0a5" providerId="ADAL" clId="{F490CD46-F5EE-4638-95F4-8BBE3DA21ED4}" dt="2022-05-04T12:33:08.272" v="245" actId="20577"/>
          <ac:spMkLst>
            <pc:docMk/>
            <pc:sldMk cId="2175581693" sldId="259"/>
            <ac:spMk id="3" creationId="{F2ADFADF-3D43-4F29-A7BF-ABA96E2BF345}"/>
          </ac:spMkLst>
        </pc:spChg>
      </pc:sldChg>
      <pc:sldChg chg="modSp">
        <pc:chgData name="Jessica Kipp" userId="9a674628-791e-40a8-b488-ce9d719fd0a5" providerId="ADAL" clId="{F490CD46-F5EE-4638-95F4-8BBE3DA21ED4}" dt="2022-05-04T12:33:46.560" v="272" actId="20577"/>
        <pc:sldMkLst>
          <pc:docMk/>
          <pc:sldMk cId="3113587898" sldId="260"/>
        </pc:sldMkLst>
        <pc:spChg chg="mod">
          <ac:chgData name="Jessica Kipp" userId="9a674628-791e-40a8-b488-ce9d719fd0a5" providerId="ADAL" clId="{F490CD46-F5EE-4638-95F4-8BBE3DA21ED4}" dt="2022-05-04T12:33:17.435" v="270" actId="20577"/>
          <ac:spMkLst>
            <pc:docMk/>
            <pc:sldMk cId="3113587898" sldId="260"/>
            <ac:spMk id="2" creationId="{0E512C7F-2982-40C9-BFC5-75047141702B}"/>
          </ac:spMkLst>
        </pc:spChg>
        <pc:spChg chg="mod">
          <ac:chgData name="Jessica Kipp" userId="9a674628-791e-40a8-b488-ce9d719fd0a5" providerId="ADAL" clId="{F490CD46-F5EE-4638-95F4-8BBE3DA21ED4}" dt="2022-05-04T12:33:46.560" v="272" actId="20577"/>
          <ac:spMkLst>
            <pc:docMk/>
            <pc:sldMk cId="3113587898" sldId="260"/>
            <ac:spMk id="3" creationId="{BA8B3E52-441D-4EAC-8AD7-33E2B8D77F63}"/>
          </ac:spMkLst>
        </pc:spChg>
      </pc:sldChg>
      <pc:sldChg chg="modSp">
        <pc:chgData name="Jessica Kipp" userId="9a674628-791e-40a8-b488-ce9d719fd0a5" providerId="ADAL" clId="{F490CD46-F5EE-4638-95F4-8BBE3DA21ED4}" dt="2022-05-04T12:37:41.319" v="486" actId="20577"/>
        <pc:sldMkLst>
          <pc:docMk/>
          <pc:sldMk cId="1617214898" sldId="261"/>
        </pc:sldMkLst>
        <pc:spChg chg="mod">
          <ac:chgData name="Jessica Kipp" userId="9a674628-791e-40a8-b488-ce9d719fd0a5" providerId="ADAL" clId="{F490CD46-F5EE-4638-95F4-8BBE3DA21ED4}" dt="2022-05-04T12:33:57.682" v="299" actId="20577"/>
          <ac:spMkLst>
            <pc:docMk/>
            <pc:sldMk cId="1617214898" sldId="261"/>
            <ac:spMk id="2" creationId="{045B7952-7E08-45BC-83BE-700B512CE0DB}"/>
          </ac:spMkLst>
        </pc:spChg>
        <pc:spChg chg="mod">
          <ac:chgData name="Jessica Kipp" userId="9a674628-791e-40a8-b488-ce9d719fd0a5" providerId="ADAL" clId="{F490CD46-F5EE-4638-95F4-8BBE3DA21ED4}" dt="2022-05-04T12:37:41.319" v="486" actId="20577"/>
          <ac:spMkLst>
            <pc:docMk/>
            <pc:sldMk cId="1617214898" sldId="261"/>
            <ac:spMk id="3" creationId="{2E93183B-8EB6-4871-8528-C7F6493C1B9C}"/>
          </ac:spMkLst>
        </pc:spChg>
      </pc:sldChg>
      <pc:sldChg chg="del">
        <pc:chgData name="Jessica Kipp" userId="9a674628-791e-40a8-b488-ce9d719fd0a5" providerId="ADAL" clId="{F490CD46-F5EE-4638-95F4-8BBE3DA21ED4}" dt="2022-05-04T12:34:01.421" v="300" actId="2696"/>
        <pc:sldMkLst>
          <pc:docMk/>
          <pc:sldMk cId="1058824952" sldId="262"/>
        </pc:sldMkLst>
      </pc:sldChg>
      <pc:sldChg chg="del">
        <pc:chgData name="Jessica Kipp" userId="9a674628-791e-40a8-b488-ce9d719fd0a5" providerId="ADAL" clId="{F490CD46-F5EE-4638-95F4-8BBE3DA21ED4}" dt="2022-05-04T12:34:03.260" v="301" actId="2696"/>
        <pc:sldMkLst>
          <pc:docMk/>
          <pc:sldMk cId="2091990398" sldId="263"/>
        </pc:sldMkLst>
      </pc:sldChg>
      <pc:sldChg chg="del">
        <pc:chgData name="Jessica Kipp" userId="9a674628-791e-40a8-b488-ce9d719fd0a5" providerId="ADAL" clId="{F490CD46-F5EE-4638-95F4-8BBE3DA21ED4}" dt="2022-05-04T12:34:05.580" v="302" actId="2696"/>
        <pc:sldMkLst>
          <pc:docMk/>
          <pc:sldMk cId="1312482177" sldId="264"/>
        </pc:sldMkLst>
      </pc:sldChg>
      <pc:sldChg chg="del">
        <pc:chgData name="Jessica Kipp" userId="9a674628-791e-40a8-b488-ce9d719fd0a5" providerId="ADAL" clId="{F490CD46-F5EE-4638-95F4-8BBE3DA21ED4}" dt="2022-05-04T12:34:07.853" v="303" actId="2696"/>
        <pc:sldMkLst>
          <pc:docMk/>
          <pc:sldMk cId="427022487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4uUScYmY9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996E-8B63-4276-BD2A-B90EBAF9E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E4B32-EAC1-4BFC-B83D-7BB46BFC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3 – Digital patterns</a:t>
            </a:r>
          </a:p>
        </p:txBody>
      </p:sp>
    </p:spTree>
    <p:extLst>
      <p:ext uri="{BB962C8B-B14F-4D97-AF65-F5344CB8AC3E}">
        <p14:creationId xmlns:p14="http://schemas.microsoft.com/office/powerpoint/2010/main" val="321610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4F3-F17F-4F01-996F-63A46EAF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8C38-F7D7-4A5E-B382-9B3B9390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unit, we talked about lost of digital software</a:t>
            </a:r>
          </a:p>
          <a:p>
            <a:endParaRPr lang="en-US" dirty="0"/>
          </a:p>
          <a:p>
            <a:r>
              <a:rPr lang="en-US" dirty="0"/>
              <a:t>One of which being CLO 3D</a:t>
            </a:r>
          </a:p>
          <a:p>
            <a:endParaRPr lang="en-US" dirty="0"/>
          </a:p>
          <a:p>
            <a:r>
              <a:rPr lang="en-US" dirty="0"/>
              <a:t>We touched a little bit on it’s digital patternmaking, but we’ll get deeper into it for this lesson</a:t>
            </a:r>
          </a:p>
        </p:txBody>
      </p:sp>
    </p:spTree>
    <p:extLst>
      <p:ext uri="{BB962C8B-B14F-4D97-AF65-F5344CB8AC3E}">
        <p14:creationId xmlns:p14="http://schemas.microsoft.com/office/powerpoint/2010/main" val="350606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A893-2DC0-4D2D-91D9-24D73F9A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BE05-B2B9-4DA9-B5F7-7B84E7CE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 3D is a paid for 3D design software</a:t>
            </a:r>
          </a:p>
          <a:p>
            <a:endParaRPr lang="en-US" dirty="0"/>
          </a:p>
          <a:p>
            <a:r>
              <a:rPr lang="en-US" dirty="0"/>
              <a:t>However it also can be used for pattern making</a:t>
            </a:r>
          </a:p>
        </p:txBody>
      </p:sp>
    </p:spTree>
    <p:extLst>
      <p:ext uri="{BB962C8B-B14F-4D97-AF65-F5344CB8AC3E}">
        <p14:creationId xmlns:p14="http://schemas.microsoft.com/office/powerpoint/2010/main" val="32419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1097-3332-4C3D-A651-4D17CBC1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FADF-3D43-4F29-A7BF-ABA96E2B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 3D allows you to take your designs and immediately turn them into patterns </a:t>
            </a:r>
            <a:r>
              <a:rPr lang="en-US" dirty="0" err="1"/>
              <a:t>digitall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8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2C7F-2982-40C9-BFC5-75047141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how it’s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3E52-441D-4EAC-8AD7-33E2B8D7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https://www.youtube.com/watch?v=m4uUScYmY9Q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8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7952-7E08-45BC-83BE-700B512C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Assignment 3-3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183B-8EB6-4871-8528-C7F6493C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assignment will be nearly identical to assignment 2-3, but a further understanding of CLO 3D will be expected.</a:t>
            </a:r>
          </a:p>
          <a:p>
            <a:endParaRPr lang="en-US" dirty="0"/>
          </a:p>
          <a:p>
            <a:r>
              <a:rPr lang="en-US" dirty="0"/>
              <a:t>See assignment 3-3 or assignment 2-3 for </a:t>
            </a:r>
            <a:r>
              <a:rPr lang="en-US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148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72FEA6-BB8D-48B6-8B04-C80951E41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D3F3A3-B261-4D1E-8C02-DFCA822657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F42AD2-6412-42F7-909F-714C37322814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a226a929-813b-4430-a398-5fab01598312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135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Gallery</vt:lpstr>
      <vt:lpstr>Pattern Making</vt:lpstr>
      <vt:lpstr>Previously On…</vt:lpstr>
      <vt:lpstr>CLO 3D</vt:lpstr>
      <vt:lpstr>Uses</vt:lpstr>
      <vt:lpstr>Let’s see how it’s done</vt:lpstr>
      <vt:lpstr>Practice – Assignment 3-3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Making</dc:title>
  <dc:creator>Kipp, Jessica</dc:creator>
  <cp:lastModifiedBy>Kipp, Jessica</cp:lastModifiedBy>
  <cp:revision>1</cp:revision>
  <dcterms:created xsi:type="dcterms:W3CDTF">2022-05-04T12:28:30Z</dcterms:created>
  <dcterms:modified xsi:type="dcterms:W3CDTF">2022-05-04T12:37:42Z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