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24B65ED8-8836-4C1C-BCC2-5FBC6D04A2B3}"/>
    <pc:docChg chg="custSel addSld delSld modSld sldOrd">
      <pc:chgData name="Kipp, Jessica" userId="9a674628-791e-40a8-b488-ce9d719fd0a5" providerId="ADAL" clId="{24B65ED8-8836-4C1C-BCC2-5FBC6D04A2B3}" dt="2022-03-15T12:16:49.548" v="179" actId="20577"/>
      <pc:docMkLst>
        <pc:docMk/>
      </pc:docMkLst>
      <pc:sldChg chg="modSp">
        <pc:chgData name="Kipp, Jessica" userId="9a674628-791e-40a8-b488-ce9d719fd0a5" providerId="ADAL" clId="{24B65ED8-8836-4C1C-BCC2-5FBC6D04A2B3}" dt="2022-03-14T18:43:15.620" v="34" actId="207"/>
        <pc:sldMkLst>
          <pc:docMk/>
          <pc:sldMk cId="3136550929" sldId="256"/>
        </pc:sldMkLst>
        <pc:spChg chg="mod">
          <ac:chgData name="Kipp, Jessica" userId="9a674628-791e-40a8-b488-ce9d719fd0a5" providerId="ADAL" clId="{24B65ED8-8836-4C1C-BCC2-5FBC6D04A2B3}" dt="2022-03-14T18:43:15.620" v="34" actId="207"/>
          <ac:spMkLst>
            <pc:docMk/>
            <pc:sldMk cId="3136550929" sldId="256"/>
            <ac:spMk id="2" creationId="{41BBF035-1BE4-4955-B2CF-911B7295F487}"/>
          </ac:spMkLst>
        </pc:spChg>
        <pc:spChg chg="mod">
          <ac:chgData name="Kipp, Jessica" userId="9a674628-791e-40a8-b488-ce9d719fd0a5" providerId="ADAL" clId="{24B65ED8-8836-4C1C-BCC2-5FBC6D04A2B3}" dt="2022-03-14T18:35:22.498" v="12" actId="207"/>
          <ac:spMkLst>
            <pc:docMk/>
            <pc:sldMk cId="3136550929" sldId="256"/>
            <ac:spMk id="3" creationId="{CB9D36DB-4404-4E91-AEDD-BA650D1F7226}"/>
          </ac:spMkLst>
        </pc:spChg>
      </pc:sldChg>
      <pc:sldChg chg="modSp add">
        <pc:chgData name="Kipp, Jessica" userId="9a674628-791e-40a8-b488-ce9d719fd0a5" providerId="ADAL" clId="{24B65ED8-8836-4C1C-BCC2-5FBC6D04A2B3}" dt="2022-03-15T12:15:37.773" v="62" actId="20577"/>
        <pc:sldMkLst>
          <pc:docMk/>
          <pc:sldMk cId="1086212246" sldId="257"/>
        </pc:sldMkLst>
        <pc:spChg chg="mod">
          <ac:chgData name="Kipp, Jessica" userId="9a674628-791e-40a8-b488-ce9d719fd0a5" providerId="ADAL" clId="{24B65ED8-8836-4C1C-BCC2-5FBC6D04A2B3}" dt="2022-03-15T12:15:37.773" v="62" actId="20577"/>
          <ac:spMkLst>
            <pc:docMk/>
            <pc:sldMk cId="1086212246" sldId="257"/>
            <ac:spMk id="2" creationId="{EB352F87-364A-4557-A609-7BEA7E6BEB19}"/>
          </ac:spMkLst>
        </pc:spChg>
      </pc:sldChg>
      <pc:sldChg chg="modSp add del">
        <pc:chgData name="Kipp, Jessica" userId="9a674628-791e-40a8-b488-ce9d719fd0a5" providerId="ADAL" clId="{24B65ED8-8836-4C1C-BCC2-5FBC6D04A2B3}" dt="2022-03-15T12:13:59.476" v="37" actId="2696"/>
        <pc:sldMkLst>
          <pc:docMk/>
          <pc:sldMk cId="1874838537" sldId="257"/>
        </pc:sldMkLst>
        <pc:spChg chg="mod">
          <ac:chgData name="Kipp, Jessica" userId="9a674628-791e-40a8-b488-ce9d719fd0a5" providerId="ADAL" clId="{24B65ED8-8836-4C1C-BCC2-5FBC6D04A2B3}" dt="2022-03-14T18:44:24.939" v="36" actId="14100"/>
          <ac:spMkLst>
            <pc:docMk/>
            <pc:sldMk cId="1874838537" sldId="257"/>
            <ac:spMk id="2" creationId="{0F4A6055-3B07-41CB-AC4A-1D1F87BA346F}"/>
          </ac:spMkLst>
        </pc:spChg>
      </pc:sldChg>
      <pc:sldChg chg="modSp add">
        <pc:chgData name="Kipp, Jessica" userId="9a674628-791e-40a8-b488-ce9d719fd0a5" providerId="ADAL" clId="{24B65ED8-8836-4C1C-BCC2-5FBC6D04A2B3}" dt="2022-03-15T12:15:47.196" v="86" actId="20577"/>
        <pc:sldMkLst>
          <pc:docMk/>
          <pc:sldMk cId="1542959229" sldId="258"/>
        </pc:sldMkLst>
        <pc:spChg chg="mod">
          <ac:chgData name="Kipp, Jessica" userId="9a674628-791e-40a8-b488-ce9d719fd0a5" providerId="ADAL" clId="{24B65ED8-8836-4C1C-BCC2-5FBC6D04A2B3}" dt="2022-03-15T12:15:47.196" v="86" actId="20577"/>
          <ac:spMkLst>
            <pc:docMk/>
            <pc:sldMk cId="1542959229" sldId="258"/>
            <ac:spMk id="2" creationId="{14927240-870E-435B-A984-56FDBB192E77}"/>
          </ac:spMkLst>
        </pc:spChg>
      </pc:sldChg>
      <pc:sldChg chg="modSp add">
        <pc:chgData name="Kipp, Jessica" userId="9a674628-791e-40a8-b488-ce9d719fd0a5" providerId="ADAL" clId="{24B65ED8-8836-4C1C-BCC2-5FBC6D04A2B3}" dt="2022-03-15T12:15:57.049" v="105" actId="20577"/>
        <pc:sldMkLst>
          <pc:docMk/>
          <pc:sldMk cId="3514065982" sldId="259"/>
        </pc:sldMkLst>
        <pc:spChg chg="mod">
          <ac:chgData name="Kipp, Jessica" userId="9a674628-791e-40a8-b488-ce9d719fd0a5" providerId="ADAL" clId="{24B65ED8-8836-4C1C-BCC2-5FBC6D04A2B3}" dt="2022-03-15T12:15:57.049" v="105" actId="20577"/>
          <ac:spMkLst>
            <pc:docMk/>
            <pc:sldMk cId="3514065982" sldId="259"/>
            <ac:spMk id="2" creationId="{38D13D91-B3A7-4894-881A-B54F02ABE3B1}"/>
          </ac:spMkLst>
        </pc:spChg>
      </pc:sldChg>
      <pc:sldChg chg="modSp add">
        <pc:chgData name="Kipp, Jessica" userId="9a674628-791e-40a8-b488-ce9d719fd0a5" providerId="ADAL" clId="{24B65ED8-8836-4C1C-BCC2-5FBC6D04A2B3}" dt="2022-03-15T12:16:05.479" v="117" actId="20577"/>
        <pc:sldMkLst>
          <pc:docMk/>
          <pc:sldMk cId="116241794" sldId="260"/>
        </pc:sldMkLst>
        <pc:spChg chg="mod">
          <ac:chgData name="Kipp, Jessica" userId="9a674628-791e-40a8-b488-ce9d719fd0a5" providerId="ADAL" clId="{24B65ED8-8836-4C1C-BCC2-5FBC6D04A2B3}" dt="2022-03-15T12:16:05.479" v="117" actId="20577"/>
          <ac:spMkLst>
            <pc:docMk/>
            <pc:sldMk cId="116241794" sldId="260"/>
            <ac:spMk id="2" creationId="{2D252E6D-2FEC-4E84-B638-F5913D4C300E}"/>
          </ac:spMkLst>
        </pc:spChg>
      </pc:sldChg>
      <pc:sldChg chg="modSp add">
        <pc:chgData name="Kipp, Jessica" userId="9a674628-791e-40a8-b488-ce9d719fd0a5" providerId="ADAL" clId="{24B65ED8-8836-4C1C-BCC2-5FBC6D04A2B3}" dt="2022-03-15T12:16:13.597" v="127" actId="20577"/>
        <pc:sldMkLst>
          <pc:docMk/>
          <pc:sldMk cId="111008240" sldId="261"/>
        </pc:sldMkLst>
        <pc:spChg chg="mod">
          <ac:chgData name="Kipp, Jessica" userId="9a674628-791e-40a8-b488-ce9d719fd0a5" providerId="ADAL" clId="{24B65ED8-8836-4C1C-BCC2-5FBC6D04A2B3}" dt="2022-03-15T12:16:13.597" v="127" actId="20577"/>
          <ac:spMkLst>
            <pc:docMk/>
            <pc:sldMk cId="111008240" sldId="261"/>
            <ac:spMk id="2" creationId="{01A12C17-A6F7-4948-95E4-277CFCB8095A}"/>
          </ac:spMkLst>
        </pc:spChg>
      </pc:sldChg>
      <pc:sldChg chg="modSp add">
        <pc:chgData name="Kipp, Jessica" userId="9a674628-791e-40a8-b488-ce9d719fd0a5" providerId="ADAL" clId="{24B65ED8-8836-4C1C-BCC2-5FBC6D04A2B3}" dt="2022-03-15T12:16:38.681" v="163" actId="20577"/>
        <pc:sldMkLst>
          <pc:docMk/>
          <pc:sldMk cId="427726979" sldId="262"/>
        </pc:sldMkLst>
        <pc:spChg chg="mod">
          <ac:chgData name="Kipp, Jessica" userId="9a674628-791e-40a8-b488-ce9d719fd0a5" providerId="ADAL" clId="{24B65ED8-8836-4C1C-BCC2-5FBC6D04A2B3}" dt="2022-03-15T12:16:38.681" v="163" actId="20577"/>
          <ac:spMkLst>
            <pc:docMk/>
            <pc:sldMk cId="427726979" sldId="262"/>
            <ac:spMk id="2" creationId="{1EC37807-447A-4C33-9D2B-280C07F328ED}"/>
          </ac:spMkLst>
        </pc:spChg>
      </pc:sldChg>
      <pc:sldChg chg="modSp add ord">
        <pc:chgData name="Kipp, Jessica" userId="9a674628-791e-40a8-b488-ce9d719fd0a5" providerId="ADAL" clId="{24B65ED8-8836-4C1C-BCC2-5FBC6D04A2B3}" dt="2022-03-15T12:16:49.548" v="179" actId="20577"/>
        <pc:sldMkLst>
          <pc:docMk/>
          <pc:sldMk cId="4057950628" sldId="263"/>
        </pc:sldMkLst>
        <pc:spChg chg="mod">
          <ac:chgData name="Kipp, Jessica" userId="9a674628-791e-40a8-b488-ce9d719fd0a5" providerId="ADAL" clId="{24B65ED8-8836-4C1C-BCC2-5FBC6D04A2B3}" dt="2022-03-15T12:16:49.548" v="179" actId="20577"/>
          <ac:spMkLst>
            <pc:docMk/>
            <pc:sldMk cId="4057950628" sldId="263"/>
            <ac:spMk id="2" creationId="{54DA180E-2334-4BE1-919F-DC2AE20A63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F035-1BE4-4955-B2CF-911B7295F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10700" dirty="0"/>
              <a:t>Routines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36DB-4404-4E91-AEDD-BA650D1F7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6008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Sammy Kipp</a:t>
            </a:r>
          </a:p>
        </p:txBody>
      </p:sp>
    </p:spTree>
    <p:extLst>
      <p:ext uri="{BB962C8B-B14F-4D97-AF65-F5344CB8AC3E}">
        <p14:creationId xmlns:p14="http://schemas.microsoft.com/office/powerpoint/2010/main" val="31365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F87-364A-4557-A609-7BEA7E6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routine?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8897-980C-4853-A863-DC76959D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7240-870E-435B-A984-56FDBB1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9F8C-6A92-4268-AA12-8A1F6A70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3D91-B3A7-4894-881A-B54F02AB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0F67-8FF0-44E4-8ECC-FAD1E035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2E6D-2FEC-4E84-B638-F5913D4C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EE8C-F2E8-4903-B66D-586059E6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C17-A6F7-4948-95E4-277CFCB8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09F1-B028-4F89-9FD9-335DB864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80E-2334-4BE1-919F-DC2AE20A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D319-108F-4AE6-85F4-EA12A9EC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7807-447A-4C33-9D2B-280C07F3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outside the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7A37-5666-47F0-8628-50053BC7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DBBFF-58A2-4743-86D0-3AECD480188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a226a929-813b-4430-a398-5fab01598312"/>
  </ds:schemaRefs>
</ds:datastoreItem>
</file>

<file path=customXml/itemProps2.xml><?xml version="1.0" encoding="utf-8"?>
<ds:datastoreItem xmlns:ds="http://schemas.openxmlformats.org/officeDocument/2006/customXml" ds:itemID="{E53F1209-AC2B-401A-92D1-D05224B91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4871AE-48D9-4E11-9A57-3EA7A57FE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1062</TotalTime>
  <Words>30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Routines </vt:lpstr>
      <vt:lpstr>What is a routine?</vt:lpstr>
      <vt:lpstr>Why is it important?</vt:lpstr>
      <vt:lpstr>How do you make one</vt:lpstr>
      <vt:lpstr>Example 1</vt:lpstr>
      <vt:lpstr>Example 2</vt:lpstr>
      <vt:lpstr>Grouping Tasks</vt:lpstr>
      <vt:lpstr>Tasks outside the 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2</cp:revision>
  <dcterms:created xsi:type="dcterms:W3CDTF">2022-03-14T18:33:22Z</dcterms:created>
  <dcterms:modified xsi:type="dcterms:W3CDTF">2022-03-15T12:18:37Z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