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A139506-4418-464C-8DAD-84AB11C96C9F}" type="datetimeFigureOut">
              <a:rPr lang="en-GB" smtClean="0"/>
              <a:t>07/04/2019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9D181D-EE78-4B3C-823B-9C0E58520831}" type="slidenum">
              <a:rPr lang="en-GB" smtClean="0"/>
              <a:t>‹#›</a:t>
            </a:fld>
            <a:endParaRPr lang="en-GB"/>
          </a:p>
        </p:txBody>
      </p:sp>
    </p:spTree>
    <p:extLst>
      <p:ext uri="{BB962C8B-B14F-4D97-AF65-F5344CB8AC3E}">
        <p14:creationId xmlns:p14="http://schemas.microsoft.com/office/powerpoint/2010/main" val="540128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A139506-4418-464C-8DAD-84AB11C96C9F}" type="datetimeFigureOut">
              <a:rPr lang="en-GB" smtClean="0"/>
              <a:t>07/04/2019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9D181D-EE78-4B3C-823B-9C0E58520831}" type="slidenum">
              <a:rPr lang="en-GB" smtClean="0"/>
              <a:t>‹#›</a:t>
            </a:fld>
            <a:endParaRPr lang="en-GB"/>
          </a:p>
        </p:txBody>
      </p:sp>
    </p:spTree>
    <p:extLst>
      <p:ext uri="{BB962C8B-B14F-4D97-AF65-F5344CB8AC3E}">
        <p14:creationId xmlns:p14="http://schemas.microsoft.com/office/powerpoint/2010/main" val="1587227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A139506-4418-464C-8DAD-84AB11C96C9F}" type="datetimeFigureOut">
              <a:rPr lang="en-GB" smtClean="0"/>
              <a:t>07/04/2019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9D181D-EE78-4B3C-823B-9C0E58520831}" type="slidenum">
              <a:rPr lang="en-GB" smtClean="0"/>
              <a:t>‹#›</a:t>
            </a:fld>
            <a:endParaRPr lang="en-GB"/>
          </a:p>
        </p:txBody>
      </p:sp>
    </p:spTree>
    <p:extLst>
      <p:ext uri="{BB962C8B-B14F-4D97-AF65-F5344CB8AC3E}">
        <p14:creationId xmlns:p14="http://schemas.microsoft.com/office/powerpoint/2010/main" val="2788576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A139506-4418-464C-8DAD-84AB11C96C9F}" type="datetimeFigureOut">
              <a:rPr lang="en-GB" smtClean="0"/>
              <a:t>07/04/2019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9D181D-EE78-4B3C-823B-9C0E58520831}" type="slidenum">
              <a:rPr lang="en-GB" smtClean="0"/>
              <a:t>‹#›</a:t>
            </a:fld>
            <a:endParaRPr lang="en-GB"/>
          </a:p>
        </p:txBody>
      </p:sp>
    </p:spTree>
    <p:extLst>
      <p:ext uri="{BB962C8B-B14F-4D97-AF65-F5344CB8AC3E}">
        <p14:creationId xmlns:p14="http://schemas.microsoft.com/office/powerpoint/2010/main" val="3080089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139506-4418-464C-8DAD-84AB11C96C9F}" type="datetimeFigureOut">
              <a:rPr lang="en-GB" smtClean="0"/>
              <a:t>07/04/2019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9D181D-EE78-4B3C-823B-9C0E58520831}" type="slidenum">
              <a:rPr lang="en-GB" smtClean="0"/>
              <a:t>‹#›</a:t>
            </a:fld>
            <a:endParaRPr lang="en-GB"/>
          </a:p>
        </p:txBody>
      </p:sp>
    </p:spTree>
    <p:extLst>
      <p:ext uri="{BB962C8B-B14F-4D97-AF65-F5344CB8AC3E}">
        <p14:creationId xmlns:p14="http://schemas.microsoft.com/office/powerpoint/2010/main" val="243000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A139506-4418-464C-8DAD-84AB11C96C9F}" type="datetimeFigureOut">
              <a:rPr lang="en-GB" smtClean="0"/>
              <a:t>07/04/2019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9D181D-EE78-4B3C-823B-9C0E58520831}" type="slidenum">
              <a:rPr lang="en-GB" smtClean="0"/>
              <a:t>‹#›</a:t>
            </a:fld>
            <a:endParaRPr lang="en-GB"/>
          </a:p>
        </p:txBody>
      </p:sp>
    </p:spTree>
    <p:extLst>
      <p:ext uri="{BB962C8B-B14F-4D97-AF65-F5344CB8AC3E}">
        <p14:creationId xmlns:p14="http://schemas.microsoft.com/office/powerpoint/2010/main" val="1656296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A139506-4418-464C-8DAD-84AB11C96C9F}" type="datetimeFigureOut">
              <a:rPr lang="en-GB" smtClean="0"/>
              <a:t>07/04/2019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F9D181D-EE78-4B3C-823B-9C0E58520831}" type="slidenum">
              <a:rPr lang="en-GB" smtClean="0"/>
              <a:t>‹#›</a:t>
            </a:fld>
            <a:endParaRPr lang="en-GB"/>
          </a:p>
        </p:txBody>
      </p:sp>
    </p:spTree>
    <p:extLst>
      <p:ext uri="{BB962C8B-B14F-4D97-AF65-F5344CB8AC3E}">
        <p14:creationId xmlns:p14="http://schemas.microsoft.com/office/powerpoint/2010/main" val="319814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A139506-4418-464C-8DAD-84AB11C96C9F}" type="datetimeFigureOut">
              <a:rPr lang="en-GB" smtClean="0"/>
              <a:t>07/04/2019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F9D181D-EE78-4B3C-823B-9C0E58520831}" type="slidenum">
              <a:rPr lang="en-GB" smtClean="0"/>
              <a:t>‹#›</a:t>
            </a:fld>
            <a:endParaRPr lang="en-GB"/>
          </a:p>
        </p:txBody>
      </p:sp>
    </p:spTree>
    <p:extLst>
      <p:ext uri="{BB962C8B-B14F-4D97-AF65-F5344CB8AC3E}">
        <p14:creationId xmlns:p14="http://schemas.microsoft.com/office/powerpoint/2010/main" val="953813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39506-4418-464C-8DAD-84AB11C96C9F}" type="datetimeFigureOut">
              <a:rPr lang="en-GB" smtClean="0"/>
              <a:t>07/04/2019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F9D181D-EE78-4B3C-823B-9C0E58520831}" type="slidenum">
              <a:rPr lang="en-GB" smtClean="0"/>
              <a:t>‹#›</a:t>
            </a:fld>
            <a:endParaRPr lang="en-GB"/>
          </a:p>
        </p:txBody>
      </p:sp>
    </p:spTree>
    <p:extLst>
      <p:ext uri="{BB962C8B-B14F-4D97-AF65-F5344CB8AC3E}">
        <p14:creationId xmlns:p14="http://schemas.microsoft.com/office/powerpoint/2010/main" val="76000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139506-4418-464C-8DAD-84AB11C96C9F}" type="datetimeFigureOut">
              <a:rPr lang="en-GB" smtClean="0"/>
              <a:t>07/04/2019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9D181D-EE78-4B3C-823B-9C0E58520831}" type="slidenum">
              <a:rPr lang="en-GB" smtClean="0"/>
              <a:t>‹#›</a:t>
            </a:fld>
            <a:endParaRPr lang="en-GB"/>
          </a:p>
        </p:txBody>
      </p:sp>
    </p:spTree>
    <p:extLst>
      <p:ext uri="{BB962C8B-B14F-4D97-AF65-F5344CB8AC3E}">
        <p14:creationId xmlns:p14="http://schemas.microsoft.com/office/powerpoint/2010/main" val="39597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139506-4418-464C-8DAD-84AB11C96C9F}" type="datetimeFigureOut">
              <a:rPr lang="en-GB" smtClean="0"/>
              <a:t>07/04/2019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9D181D-EE78-4B3C-823B-9C0E58520831}" type="slidenum">
              <a:rPr lang="en-GB" smtClean="0"/>
              <a:t>‹#›</a:t>
            </a:fld>
            <a:endParaRPr lang="en-GB"/>
          </a:p>
        </p:txBody>
      </p:sp>
    </p:spTree>
    <p:extLst>
      <p:ext uri="{BB962C8B-B14F-4D97-AF65-F5344CB8AC3E}">
        <p14:creationId xmlns:p14="http://schemas.microsoft.com/office/powerpoint/2010/main" val="1669548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139506-4418-464C-8DAD-84AB11C96C9F}" type="datetimeFigureOut">
              <a:rPr lang="en-GB" smtClean="0"/>
              <a:t>07/04/2019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D181D-EE78-4B3C-823B-9C0E58520831}" type="slidenum">
              <a:rPr lang="en-GB" smtClean="0"/>
              <a:t>‹#›</a:t>
            </a:fld>
            <a:endParaRPr lang="en-GB"/>
          </a:p>
        </p:txBody>
      </p:sp>
    </p:spTree>
    <p:extLst>
      <p:ext uri="{BB962C8B-B14F-4D97-AF65-F5344CB8AC3E}">
        <p14:creationId xmlns:p14="http://schemas.microsoft.com/office/powerpoint/2010/main" val="2410255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ounties_of_Keny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4897438"/>
          </a:xfrm>
        </p:spPr>
        <p:txBody>
          <a:bodyPr>
            <a:normAutofit/>
          </a:bodyPr>
          <a:lstStyle/>
          <a:p>
            <a:r>
              <a:rPr lang="en-GB" b="1" dirty="0" smtClean="0">
                <a:latin typeface="Times New Roman" panose="02020603050405020304" pitchFamily="18" charset="0"/>
                <a:cs typeface="Times New Roman" panose="02020603050405020304" pitchFamily="18" charset="0"/>
              </a:rPr>
              <a:t>Segmenting and Clustering Socio-Economic Activities in Kenyan Counties</a:t>
            </a:r>
            <a:br>
              <a:rPr lang="en-GB" b="1" dirty="0" smtClean="0">
                <a:latin typeface="Times New Roman" panose="02020603050405020304" pitchFamily="18" charset="0"/>
                <a:cs typeface="Times New Roman" panose="02020603050405020304" pitchFamily="18" charset="0"/>
              </a:rPr>
            </a:br>
            <a:r>
              <a:rPr lang="en-GB" sz="2800" b="1" dirty="0" smtClean="0">
                <a:latin typeface="Times New Roman" panose="02020603050405020304" pitchFamily="18" charset="0"/>
                <a:cs typeface="Times New Roman" panose="02020603050405020304" pitchFamily="18" charset="0"/>
              </a:rPr>
              <a:t>(Sammy Ongaya)</a:t>
            </a:r>
            <a:r>
              <a:rPr lang="en-GB" dirty="0" smtClean="0">
                <a:latin typeface="Times New Roman" panose="02020603050405020304" pitchFamily="18" charset="0"/>
                <a:cs typeface="Times New Roman" panose="02020603050405020304" pitchFamily="18" charset="0"/>
              </a:rPr>
              <a:t/>
            </a:r>
            <a:br>
              <a:rPr lang="en-GB" dirty="0" smtClean="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309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Our Clustering Algorithm</a:t>
            </a:r>
            <a:endParaRPr lang="en-GB" b="1"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p:txBody>
          <a:bodyPr/>
          <a:lstStyle/>
          <a:p>
            <a:pPr marL="3657600" lvl="8" indent="0">
              <a:buNone/>
            </a:pPr>
            <a:r>
              <a:rPr lang="en-US" dirty="0" smtClean="0"/>
              <a:t>                             </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22400"/>
            <a:ext cx="4437823" cy="4985252"/>
          </a:xfrm>
          <a:prstGeom prst="rect">
            <a:avLst/>
          </a:prstGeom>
        </p:spPr>
      </p:pic>
      <p:sp>
        <p:nvSpPr>
          <p:cNvPr id="5" name="TextBox 4"/>
          <p:cNvSpPr txBox="1"/>
          <p:nvPr/>
        </p:nvSpPr>
        <p:spPr>
          <a:xfrm>
            <a:off x="6096000" y="1690688"/>
            <a:ext cx="556260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We have 5 clusters represented by colors red for cluster 1, blue for cluster 2, orange for cluster 3, green for cluster 4 and purple for cluster 5.</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Most data points fall under cluster 1 which comprises of food courts, hotels, resorts and restaurants.</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Some Counties such as Turkana, </a:t>
            </a:r>
            <a:r>
              <a:rPr lang="en-US" sz="2400" dirty="0" err="1" smtClean="0">
                <a:latin typeface="Times New Roman" panose="02020603050405020304" pitchFamily="18" charset="0"/>
                <a:cs typeface="Times New Roman" panose="02020603050405020304" pitchFamily="18" charset="0"/>
              </a:rPr>
              <a:t>Marsabit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mandera</a:t>
            </a:r>
            <a:r>
              <a:rPr lang="en-US" sz="2400" dirty="0" smtClean="0">
                <a:latin typeface="Times New Roman" panose="02020603050405020304" pitchFamily="18" charset="0"/>
                <a:cs typeface="Times New Roman" panose="02020603050405020304" pitchFamily="18" charset="0"/>
              </a:rPr>
              <a:t> and Samburu don’t have venue data.</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061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Conclusion</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4000" dirty="0" smtClean="0">
                <a:latin typeface="Times New Roman" panose="02020603050405020304" pitchFamily="18" charset="0"/>
                <a:cs typeface="Times New Roman" panose="02020603050405020304" pitchFamily="18" charset="0"/>
              </a:rPr>
              <a:t>This analysis provides valuable insights for investors who wants to start business in Kenya in different Counties.</a:t>
            </a:r>
          </a:p>
          <a:p>
            <a:r>
              <a:rPr lang="en-US" sz="4000" dirty="0" smtClean="0">
                <a:latin typeface="Times New Roman" panose="02020603050405020304" pitchFamily="18" charset="0"/>
                <a:cs typeface="Times New Roman" panose="02020603050405020304" pitchFamily="18" charset="0"/>
              </a:rPr>
              <a:t>This analysis is limited to the data collected from the foursquare API which is not sufficient.</a:t>
            </a:r>
          </a:p>
          <a:p>
            <a:r>
              <a:rPr lang="en-US" sz="4000" dirty="0" smtClean="0">
                <a:latin typeface="Times New Roman" panose="02020603050405020304" pitchFamily="18" charset="0"/>
                <a:cs typeface="Times New Roman" panose="02020603050405020304" pitchFamily="18" charset="0"/>
              </a:rPr>
              <a:t>The analysis can be improved further by collecting more data.</a:t>
            </a:r>
            <a:endParaRPr lang="en-GB"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87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Business Statement</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GB" dirty="0">
                <a:latin typeface="Times New Roman" panose="02020603050405020304" pitchFamily="18" charset="0"/>
                <a:cs typeface="Times New Roman" panose="02020603050405020304" pitchFamily="18" charset="0"/>
              </a:rPr>
              <a:t>Each County government is obligated to generate its own revenue and supplement the income disbursed from the national government. Therefore the each Counties stakeholders and administrator sought to analyse the most viable economical activities that will increase revenue and improve the livelihood of its people. </a:t>
            </a:r>
            <a:endParaRPr lang="en-GB" dirty="0" smtClean="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Also for any organization and stakeholders wishing to expand their business operation to different Counties will need to understand the best County to invest in.</a:t>
            </a:r>
          </a:p>
          <a:p>
            <a:r>
              <a:rPr lang="en-GB" dirty="0">
                <a:latin typeface="Times New Roman" panose="02020603050405020304" pitchFamily="18" charset="0"/>
                <a:cs typeface="Times New Roman" panose="02020603050405020304" pitchFamily="18" charset="0"/>
              </a:rPr>
              <a:t>With this analysis the stakeholders are well informed on the most appropriate economical activities to invest in each county and make informed decision that will yield high ROI</a:t>
            </a:r>
            <a:r>
              <a:rPr lang="en-GB"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02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Data</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We use </a:t>
            </a:r>
            <a:r>
              <a:rPr lang="en-GB" dirty="0">
                <a:latin typeface="Times New Roman" panose="02020603050405020304" pitchFamily="18" charset="0"/>
                <a:cs typeface="Times New Roman" panose="02020603050405020304" pitchFamily="18" charset="0"/>
              </a:rPr>
              <a:t>data from 47 Counties in Kenya. The data is extracted from the </a:t>
            </a:r>
            <a:r>
              <a:rPr lang="en-GB" u="sng" dirty="0" err="1">
                <a:latin typeface="Times New Roman" panose="02020603050405020304" pitchFamily="18" charset="0"/>
                <a:cs typeface="Times New Roman" panose="02020603050405020304" pitchFamily="18" charset="0"/>
                <a:hlinkClick r:id="rId2"/>
              </a:rPr>
              <a:t>wikipedia</a:t>
            </a:r>
            <a:r>
              <a:rPr lang="en-GB" dirty="0">
                <a:latin typeface="Times New Roman" panose="02020603050405020304" pitchFamily="18" charset="0"/>
                <a:cs typeface="Times New Roman" panose="02020603050405020304" pitchFamily="18" charset="0"/>
              </a:rPr>
              <a:t> website through web scrapping using Python based library. </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data has County name, Area in KM squared and Population Census as of 2009 among other details. We use the </a:t>
            </a:r>
            <a:r>
              <a:rPr lang="en-GB" dirty="0" err="1">
                <a:latin typeface="Times New Roman" panose="02020603050405020304" pitchFamily="18" charset="0"/>
                <a:cs typeface="Times New Roman" panose="02020603050405020304" pitchFamily="18" charset="0"/>
              </a:rPr>
              <a:t>geopy</a:t>
            </a:r>
            <a:r>
              <a:rPr lang="en-GB" dirty="0">
                <a:latin typeface="Times New Roman" panose="02020603050405020304" pitchFamily="18" charset="0"/>
                <a:cs typeface="Times New Roman" panose="02020603050405020304" pitchFamily="18" charset="0"/>
              </a:rPr>
              <a:t> library to get the coordinates of each county. We then create a map of Kenya and plot the coordinates of each county using the folium library.</a:t>
            </a:r>
          </a:p>
          <a:p>
            <a:r>
              <a:rPr lang="en-GB" dirty="0" smtClean="0">
                <a:latin typeface="Times New Roman" panose="02020603050405020304" pitchFamily="18" charset="0"/>
                <a:cs typeface="Times New Roman" panose="02020603050405020304" pitchFamily="18" charset="0"/>
              </a:rPr>
              <a:t>We use </a:t>
            </a:r>
            <a:r>
              <a:rPr lang="en-GB" dirty="0">
                <a:latin typeface="Times New Roman" panose="02020603050405020304" pitchFamily="18" charset="0"/>
                <a:cs typeface="Times New Roman" panose="02020603050405020304" pitchFamily="18" charset="0"/>
              </a:rPr>
              <a:t>the Foursquare API to extract relevant information such as facilities within a radius of 25km for all Counties and get the venue categories for each facility.</a:t>
            </a:r>
          </a:p>
        </p:txBody>
      </p:sp>
    </p:spTree>
    <p:extLst>
      <p:ext uri="{BB962C8B-B14F-4D97-AF65-F5344CB8AC3E}">
        <p14:creationId xmlns:p14="http://schemas.microsoft.com/office/powerpoint/2010/main" val="3186953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smtClean="0">
                <a:latin typeface="Times New Roman" panose="02020603050405020304" pitchFamily="18" charset="0"/>
                <a:cs typeface="Times New Roman" panose="02020603050405020304" pitchFamily="18" charset="0"/>
              </a:rPr>
              <a:t>Distribution of Counties by Population and Area</a:t>
            </a:r>
            <a:endParaRPr lang="en-GB" sz="36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28044"/>
            <a:ext cx="4997089" cy="5529956"/>
          </a:xfrm>
        </p:spPr>
      </p:pic>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831" y="1192920"/>
            <a:ext cx="5097969" cy="5665080"/>
          </a:xfrm>
          <a:prstGeom prst="rect">
            <a:avLst/>
          </a:prstGeom>
        </p:spPr>
      </p:pic>
    </p:spTree>
    <p:extLst>
      <p:ext uri="{BB962C8B-B14F-4D97-AF65-F5344CB8AC3E}">
        <p14:creationId xmlns:p14="http://schemas.microsoft.com/office/powerpoint/2010/main" val="3610919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latin typeface="Times New Roman" panose="02020603050405020304" pitchFamily="18" charset="0"/>
                <a:cs typeface="Times New Roman" panose="02020603050405020304" pitchFamily="18" charset="0"/>
              </a:rPr>
              <a:t>Kenya Counties</a:t>
            </a:r>
            <a:endParaRPr lang="en-GB" b="1"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p:txBody>
          <a:bodyPr/>
          <a:lstStyle/>
          <a:p>
            <a:pPr lvl="8"/>
            <a:r>
              <a:rPr lang="en-US" dirty="0" smtClean="0"/>
              <a:t>                              </a:t>
            </a:r>
            <a:endParaRPr lang="en-GB" dirty="0"/>
          </a:p>
        </p:txBody>
      </p:sp>
      <p:pic>
        <p:nvPicPr>
          <p:cNvPr id="10"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0" y="1280706"/>
            <a:ext cx="5909733" cy="5441175"/>
          </a:xfrm>
          <a:prstGeom prst="rect">
            <a:avLst/>
          </a:prstGeom>
        </p:spPr>
      </p:pic>
    </p:spTree>
    <p:extLst>
      <p:ext uri="{BB962C8B-B14F-4D97-AF65-F5344CB8AC3E}">
        <p14:creationId xmlns:p14="http://schemas.microsoft.com/office/powerpoint/2010/main" val="1632487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latin typeface="Times New Roman" panose="02020603050405020304" pitchFamily="18" charset="0"/>
                <a:cs typeface="Times New Roman" panose="02020603050405020304" pitchFamily="18" charset="0"/>
              </a:rPr>
              <a:t>Counties and Venues</a:t>
            </a:r>
            <a:endParaRPr lang="en-GB" b="1"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p:txBody>
          <a:bodyPr/>
          <a:lstStyle/>
          <a:p>
            <a:pPr marL="3657600" lvl="8" indent="0">
              <a:buNone/>
            </a:pPr>
            <a:r>
              <a:rPr lang="en-US" dirty="0" smtClean="0"/>
              <a:t>                             </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640" y="1825625"/>
            <a:ext cx="7146561" cy="4849671"/>
          </a:xfrm>
          <a:prstGeom prst="rect">
            <a:avLst/>
          </a:prstGeom>
        </p:spPr>
      </p:pic>
    </p:spTree>
    <p:extLst>
      <p:ext uri="{BB962C8B-B14F-4D97-AF65-F5344CB8AC3E}">
        <p14:creationId xmlns:p14="http://schemas.microsoft.com/office/powerpoint/2010/main" val="3135970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latin typeface="Times New Roman" panose="02020603050405020304" pitchFamily="18" charset="0"/>
                <a:cs typeface="Times New Roman" panose="02020603050405020304" pitchFamily="18" charset="0"/>
              </a:rPr>
              <a:t>Counties and Venues</a:t>
            </a:r>
            <a:endParaRPr lang="en-GB" b="1"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p:txBody>
          <a:bodyPr/>
          <a:lstStyle/>
          <a:p>
            <a:pPr marL="3657600" lvl="8" indent="0">
              <a:buNone/>
            </a:pPr>
            <a:r>
              <a:rPr lang="en-US" dirty="0" smtClean="0"/>
              <a:t>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909" y="1264571"/>
            <a:ext cx="6213624" cy="5327924"/>
          </a:xfrm>
          <a:prstGeom prst="rect">
            <a:avLst/>
          </a:prstGeom>
        </p:spPr>
      </p:pic>
    </p:spTree>
    <p:extLst>
      <p:ext uri="{BB962C8B-B14F-4D97-AF65-F5344CB8AC3E}">
        <p14:creationId xmlns:p14="http://schemas.microsoft.com/office/powerpoint/2010/main" val="4099202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latin typeface="Times New Roman" panose="02020603050405020304" pitchFamily="18" charset="0"/>
                <a:cs typeface="Times New Roman" panose="02020603050405020304" pitchFamily="18" charset="0"/>
              </a:rPr>
              <a:t>Venue Categories</a:t>
            </a:r>
            <a:endParaRPr lang="en-GB" b="1"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p:txBody>
          <a:bodyPr/>
          <a:lstStyle/>
          <a:p>
            <a:pPr marL="3657600" lvl="8" indent="0">
              <a:buNone/>
            </a:pPr>
            <a:r>
              <a:rPr lang="en-US" dirty="0" smtClean="0"/>
              <a:t>                             </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503" y="1480486"/>
            <a:ext cx="3759393" cy="47944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4455" y="1248699"/>
            <a:ext cx="5639090" cy="5258070"/>
          </a:xfrm>
          <a:prstGeom prst="rect">
            <a:avLst/>
          </a:prstGeom>
        </p:spPr>
      </p:pic>
    </p:spTree>
    <p:extLst>
      <p:ext uri="{BB962C8B-B14F-4D97-AF65-F5344CB8AC3E}">
        <p14:creationId xmlns:p14="http://schemas.microsoft.com/office/powerpoint/2010/main" val="797542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10 most common venues in each County</a:t>
            </a:r>
            <a:endParaRPr lang="en-GB" b="1"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p:txBody>
          <a:bodyPr/>
          <a:lstStyle/>
          <a:p>
            <a:pPr marL="3657600" lvl="8" indent="0">
              <a:buNone/>
            </a:pPr>
            <a:r>
              <a:rPr lang="en-US" dirty="0" smtClean="0"/>
              <a:t>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38157"/>
            <a:ext cx="10552795" cy="4996510"/>
          </a:xfrm>
          <a:prstGeom prst="rect">
            <a:avLst/>
          </a:prstGeom>
        </p:spPr>
      </p:pic>
    </p:spTree>
    <p:extLst>
      <p:ext uri="{BB962C8B-B14F-4D97-AF65-F5344CB8AC3E}">
        <p14:creationId xmlns:p14="http://schemas.microsoft.com/office/powerpoint/2010/main" val="2925372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275</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Segmenting and Clustering Socio-Economic Activities in Kenyan Counties (Sammy Ongaya) </vt:lpstr>
      <vt:lpstr>Business Statement</vt:lpstr>
      <vt:lpstr>Data</vt:lpstr>
      <vt:lpstr>Distribution of Counties by Population and Area</vt:lpstr>
      <vt:lpstr>Kenya Counties</vt:lpstr>
      <vt:lpstr>Counties and Venues</vt:lpstr>
      <vt:lpstr>Counties and Venues</vt:lpstr>
      <vt:lpstr>Venue Categories</vt:lpstr>
      <vt:lpstr>10 most common venues in each County</vt:lpstr>
      <vt:lpstr>Our Clustering Algorithm</vt:lpstr>
      <vt:lpstr>Conclusion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Segmenting and Clustering Socio-Economic Activities in Kenyan Counties</dc:title>
  <dc:creator>Sammy Ongaya</dc:creator>
  <cp:lastModifiedBy>Sammy Ongaya</cp:lastModifiedBy>
  <cp:revision>12</cp:revision>
  <dcterms:created xsi:type="dcterms:W3CDTF">2019-04-07T14:23:29Z</dcterms:created>
  <dcterms:modified xsi:type="dcterms:W3CDTF">2019-04-07T14:55:40Z</dcterms:modified>
</cp:coreProperties>
</file>