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Students Score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Score Bar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tudents_Score_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091501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