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tat-computing.org/dataexpo/2009/the-data.html" TargetMode="External"/><Relationship Id="rId4" Type="http://schemas.openxmlformats.org/officeDocument/2006/relationships/hyperlink" Target="http://openflights.org/dat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Team Graph_Algos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Sean Garvey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Minh Truong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Sammy Tbeile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Tarjan’s Algorithm - Articulation Points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Finds the articulation points of a graph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complexity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O(|V| + |E|)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Social Network Theory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Marketing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Computer Networks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Graph Analysis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 Interface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736350"/>
            <a:ext cx="8222100" cy="28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vector&lt;pair&lt;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BellFord(Graph graph,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origin_index,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destin_index);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vector&lt;pair&lt;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Dijkstras(Graph graph,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origin_index,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destin_index);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vector&lt;vector&lt;vector&lt;pair&lt;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&gt;&gt;&gt;&gt; Johnsons(Graph graph);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Tarjans(Graph graph);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vector&lt;vector&lt;pair&lt;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Prims(Graph graph);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Container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Purpose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Simplifies Algorithm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Validation structure of representation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Internal representation as adjacency list and adjacency matrix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Re-usable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Inner graph data structure is immutable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Internal representation is compact -- keep the cache hot and run faster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Vertices in the internal graph representation are implemented using doubles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Vertices cannot be represented using user defined classes or types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Container Interface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Container&gt; Graph(Container container);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Container can be either 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Adjacency Matrix: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Container&lt;Container&lt;double&gt;&gt;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Adjacency List: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Container&lt;Container&lt;pair&lt;unsigned long, double&gt;&gt;&gt;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vector&lt;array&lt; &gt;&gt;, array&lt;list&lt; &gt;&gt;, list&lt;vector&lt; &gt;&gt;, etc..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Container need only implement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begin()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end()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size()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Helper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Purpose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aid the user in construction of a graph representation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Returns either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Adjacency List or Matrix as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vector&lt;vector&lt;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returns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Vertex → Index Map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Index → Vertex Associative Vector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Interface is minimal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Specify Vertex as template parameter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Specify graph representation as constructor parameter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Helper Interface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0" y="1919075"/>
            <a:ext cx="9144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graph_t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LIST, MATRIX };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Vertex&gt;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Graph_Helper(</a:t>
            </a:r>
            <a:r>
              <a:rPr lang="en" sz="12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graph_t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add_edge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(Vertex origin, Vertex destin,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dist);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tuple&lt;matrix, map, associative vector&gt;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tuple&lt;vector&lt;vector&lt;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&gt;&gt;, unordered_map&lt;Vertex,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&gt;, vector&lt;Vertex&gt;&gt;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get_matrix_tuple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tuple&lt;list, map, associative vector&gt;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tuple&lt;vector&lt;vector&lt;pair&lt;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&gt;&gt;&gt;, vector&lt;Vertex&gt;, unordered_map&lt;Vertex, </a:t>
            </a:r>
            <a:r>
              <a:rPr lang="en" sz="12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get_list_tuple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of Library: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Airline Flight Path Data 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Airline Flight Path Data to test our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Plotted resulting output using Matplotlib in conjunction with Basemap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Schemas: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Consolas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Airports (AirportCode varchar(3), Latitude double, Longitude double)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Consolas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Paths (OriginCode varchar(3), DestinCode varchar(3), Distance int(32))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Sources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stat-computing.org</a:t>
            </a:r>
            <a:r>
              <a:rPr lang="en"/>
              <a:t> (US Data)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openflights.org</a:t>
            </a:r>
            <a:r>
              <a:rPr lang="en"/>
              <a:t> (World Data)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Use Case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the Graph_Helper class 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edges to an adjacency matrix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construct a vertex → index unordered_map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construct an index → vertex vector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the vertex → index map 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 the indexes of the starting/ending vertices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Dijkstra’s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Algorithm::Dijkstras(</a:t>
            </a:r>
            <a:r>
              <a:rPr lang="en">
                <a:solidFill>
                  <a:srgbClr val="A64D79"/>
                </a:solidFill>
              </a:rPr>
              <a:t>Graph</a:t>
            </a:r>
            <a:r>
              <a:rPr lang="en"/>
              <a:t> graph, </a:t>
            </a:r>
            <a:r>
              <a:rPr lang="en">
                <a:solidFill>
                  <a:srgbClr val="A64D79"/>
                </a:solidFill>
              </a:rPr>
              <a:t>unsigned long</a:t>
            </a:r>
            <a:r>
              <a:rPr lang="en"/>
              <a:t> start_index, </a:t>
            </a:r>
            <a:r>
              <a:rPr lang="en">
                <a:solidFill>
                  <a:srgbClr val="A64D79"/>
                </a:solidFill>
              </a:rPr>
              <a:t>unsigned long</a:t>
            </a:r>
            <a:r>
              <a:rPr lang="en"/>
              <a:t> end_index)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Print to stdout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Use Case:</a:t>
            </a:r>
            <a:br>
              <a:rPr lang="en"/>
            </a:br>
            <a:r>
              <a:rPr lang="en"/>
              <a:t> Add Edges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738900" y="-85175"/>
            <a:ext cx="5405100" cy="51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Graph_Helper&lt;string&gt;(MATRIX);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statement-&gt;executeQuery(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"SELECT * FROM Paths"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while(result_set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next()) {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"Origin"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3-Letter Airport Code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"Destin"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3-Letter Airport Code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double dist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getInt("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Distance"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graph_helper.add_edge(origin, destin, dist);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Use Case:</a:t>
            </a:r>
            <a:br>
              <a:rPr lang="en"/>
            </a:br>
            <a:r>
              <a:rPr lang="en"/>
              <a:t> Get Tuple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738900" y="-85175"/>
            <a:ext cx="5405100" cy="51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Graph_Helper&lt;string&gt;(MATRIX);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statement-&gt;executeQuery(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"SELECT * FROM WorldPaths"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while(result_set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next()) {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"Origin"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3-Letter Airport Code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"Destin"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3-Letter Airport Code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double dist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getInt("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Distance"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graph_helper.add_edge(origin, destin, dist);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matrix_tuple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graph_helper.get_matrix_tuple();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matrix      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code_index_map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vertex --&gt; index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index_code_vector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index  --&gt; vertex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       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Graph(matrix);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Acknowledgements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Bjarne Stroustrup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David 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Developers of Matplotlib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Jeff Whitaker, Developer of Basemap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stat-computing.org, US Airline Flight Path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openflights.org, World Airline Flight Path Data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Use Case:</a:t>
            </a:r>
            <a:br>
              <a:rPr lang="en"/>
            </a:br>
            <a:r>
              <a:rPr lang="en"/>
              <a:t> Find Indexes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738900" y="-85175"/>
            <a:ext cx="5405100" cy="51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Graph_Helper&lt;string&gt;(MATRIX);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statement-&gt;executeQuery(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"SELECT * FROM WorldPaths"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while(result_set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next()) {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"Origin"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3-Letter Airport Code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"Destin"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3-Letter Airport Code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double dist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getInt("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Distance"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graph_helper.add_edge(origin, destin, dist);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matrix_tuple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graph_helper.get_matrix_tuple();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matrix      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code_index_map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vertex --&gt; index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index_code_vector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index  --&gt; vertex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       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Graph(matrix);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argv[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argv[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origin_index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code_index_map[origin];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vertex --&gt; index</a:t>
            </a:r>
            <a:b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destin_index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code_index_map[destin];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vertex --&gt; index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Use Case:</a:t>
            </a:r>
            <a:br>
              <a:rPr lang="en"/>
            </a:br>
            <a:r>
              <a:rPr lang="en"/>
              <a:t> Run Dijkstra’s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738900" y="-85175"/>
            <a:ext cx="5405100" cy="51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Graph_Helper&lt;string&gt;(MATRIX);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statement-&gt;executeQuery(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"SELECT * FROM WorldPaths"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while(result_set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next()) {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"Origin"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3-Letter Airport Code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"Destin"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3-Letter Airport Code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double dist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getInt("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Distance"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graph_helper.add_edge(origin, destin, dist);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matrix_tuple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graph_helper.get_matrix_tuple();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matrix      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code_index_map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vertex --&gt; index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index_code_vector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index  --&gt; vertex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       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Graph(matrix);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argv[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argv[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origin_index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code_index_map[origin];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vertex --&gt; index</a:t>
            </a:r>
            <a:b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destin_index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code_index_map[destin];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vertex --&gt; index</a:t>
            </a:r>
            <a:b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Algorithms::Dijkstras(graph, origin_index, destin_index);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Use Case:</a:t>
            </a:r>
            <a:br>
              <a:rPr lang="en"/>
            </a:br>
            <a:r>
              <a:rPr lang="en"/>
              <a:t> Print Output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738900" y="-85175"/>
            <a:ext cx="5405100" cy="51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Graph_Helper&lt;string&gt;(MATRIX);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statement-&gt;executeQuery(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"SELECT * FROM WorldPaths"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while(result_set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next()) {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"Origin"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3-Letter Airport Code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"Destin"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3-Letter Airport Code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double dist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result_set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getInt("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Distance"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graph_helper.add_edge(origin, destin, dist);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matrix_tuple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graph_helper.get_matrix_tuple();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matrix      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code_index_map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vertex --&gt; index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index_code_vector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get&lt;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&gt;(matrix_tuple);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index  --&gt; vertex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       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Graph(matrix);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argv[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argv[</a:t>
            </a:r>
            <a:r>
              <a:rPr lang="en" sz="10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origin_index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code_index_map[origin];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vertex --&gt; index</a:t>
            </a:r>
            <a:b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unsigned long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destin_index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code_index_map[destin];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vertex --&gt; index</a:t>
            </a:r>
            <a:b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Algorithms::Dijkstras(graph, origin_index, destin_index);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auto&amp;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: res) {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index_code_vector[e.first];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index --&gt; vertex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gps_pair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code_gps_map[code]; </a:t>
            </a: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supplemental map for our dataset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lat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gps_pair.first;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lng   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gps_pair.second;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weight  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e.second;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cout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lng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 </a:t>
            </a:r>
            <a:r>
              <a:rPr lang="en" sz="1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" sz="1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of Library: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Airline Flight Path Data Plots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Dijkstra’s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Albany, New York - Aktau, Kazakhstan 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21438" l="12205" r="9350" t="21620"/>
          <a:stretch/>
        </p:blipFill>
        <p:spPr>
          <a:xfrm>
            <a:off x="1452327" y="1729800"/>
            <a:ext cx="6239349" cy="341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BellmanFord </a:t>
            </a:r>
            <a:br>
              <a:rPr lang="en"/>
            </a:br>
            <a:r>
              <a:rPr lang="en"/>
              <a:t>Bauru, Brazil - Aktau, Kazakhstan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9215" l="25009" r="22395" t="9443"/>
          <a:stretch/>
        </p:blipFill>
        <p:spPr>
          <a:xfrm>
            <a:off x="2497775" y="1729799"/>
            <a:ext cx="4148448" cy="341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Dijkstra’s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Wilmington, Delaware - Eilat, Israel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19997" l="12036" r="9501" t="19804"/>
          <a:stretch/>
        </p:blipFill>
        <p:spPr>
          <a:xfrm>
            <a:off x="398775" y="1736349"/>
            <a:ext cx="8346449" cy="34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Johnson’s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Philadelphia, Pennsylvania - All US Cities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10962" l="12262" r="9630" t="10790"/>
          <a:stretch/>
        </p:blipFill>
        <p:spPr>
          <a:xfrm>
            <a:off x="1371225" y="1731324"/>
            <a:ext cx="6401550" cy="34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Tarjan’s - US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9263" l="28588" r="26053" t="9124"/>
          <a:stretch/>
        </p:blipFill>
        <p:spPr>
          <a:xfrm>
            <a:off x="2780874" y="1746774"/>
            <a:ext cx="3582251" cy="34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Tarjan’s - World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8924" l="12582" r="8527" t="9195"/>
          <a:stretch/>
        </p:blipFill>
        <p:spPr>
          <a:xfrm>
            <a:off x="1519775" y="1760375"/>
            <a:ext cx="6126348" cy="33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Library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Set of Algorithm functions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Container class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Represents adjacency lists and matrices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Helper class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Constructs adjacency lists and matrices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Example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Application: Airline Flight Path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Boost Algorithms Library has a complex interface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dijkstra_shortest_paths_no_init(const Graph&amp; g,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  typename graph_traits&lt;Graph&gt;::vertex_descriptor s,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  PredecessorMap predecessor, DistanceMap distance,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  WeightMap weight,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  IndexMap index_map,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  Compare compare,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  Combine combine,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  DistZero zero,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  DijkstraVisitor vis,</a:t>
            </a:r>
            <a:b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    ColorMap color = default);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Wanted to create a simple interface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Implemented Algorithms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28950" y="19647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Dijkstra’s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Shortest Path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Bellman Ford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Shortest Path, with negative edges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Johnson’s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Pairs Shortest Path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Prim’s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Minimum Spanning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Tarjan’s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Articulation Points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Dijkstra’s - Shortest Path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Finds the shortest path between two vertices in a graph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is asymptotically the fastest single source shortest-path finding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complexity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O(|V|log|V|)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Networking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Navigation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Bellman Ford - Shortest Path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Finds the shortest path between two vertices in a graph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Slower than Dijkstra’s but this algorithm works for graphs with negative weights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complexity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O(|E|*|V|)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Computer Networks/routing protocols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Johnson’s - All Pairs Shortest Path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Finds the shortest path between all pairs of vertices in a graph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complexity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O(|V|^2 * log|V||)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Slower than running Dijkstra’s for every pair of vertices but it accounts for negative edge weights, and it is faster than running Bellman-Ford for every pair of vertices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Navigation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Networking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Prim’s - Minimum Spanning Tree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Computes a minimum spanning tree of a graph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complexity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O(|E| log |V|)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Mechanical / Electrical Networks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Dependency Trees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Circuits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