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75AC8B-D487-4BE9-8896-728C26623B81}">
  <a:tblStyle styleId="{3675AC8B-D487-4BE9-8896-728C26623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5aca9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5aca9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04da22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04da22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04da228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04da228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04da228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04da228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4da228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4da228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4da228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4da228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4LWmRuB-uNU" TargetMode="External"/><Relationship Id="rId4" Type="http://schemas.openxmlformats.org/officeDocument/2006/relationships/hyperlink" Target="https://medium.com/@errazkim/boids-simulation-in-java-407d2e924e1f" TargetMode="External"/><Relationship Id="rId11" Type="http://schemas.openxmlformats.org/officeDocument/2006/relationships/hyperlink" Target="https://eater.net/boids" TargetMode="External"/><Relationship Id="rId10" Type="http://schemas.openxmlformats.org/officeDocument/2006/relationships/hyperlink" Target="https://www.youtube.com/watch?v=QbUPfMXXQIY&amp;ab_channel=dante" TargetMode="External"/><Relationship Id="rId12" Type="http://schemas.openxmlformats.org/officeDocument/2006/relationships/hyperlink" Target="https://cs.stanford.edu/people/eroberts/courses/soco/projects/2008-09/modeling-natural-systems/boids.html" TargetMode="External"/><Relationship Id="rId9" Type="http://schemas.openxmlformats.org/officeDocument/2006/relationships/hyperlink" Target="https://www.youtube.com/watch?v=bqtqltqcQhw" TargetMode="External"/><Relationship Id="rId5" Type="http://schemas.openxmlformats.org/officeDocument/2006/relationships/hyperlink" Target="https://rosettacode.org/wiki/Boids/Java" TargetMode="External"/><Relationship Id="rId6" Type="http://schemas.openxmlformats.org/officeDocument/2006/relationships/hyperlink" Target="https://codeheir.com/2021/03/27/the-flocking-algorithm/#:~:text=Flocking%20is%20a%20behaviour%20that,%3A%20separation%2C%20alignment%20and%20cohesion." TargetMode="External"/><Relationship Id="rId7" Type="http://schemas.openxmlformats.org/officeDocument/2006/relationships/hyperlink" Target="https://www.youtube.com/watch?v=mhjuuHl6qHM" TargetMode="External"/><Relationship Id="rId8" Type="http://schemas.openxmlformats.org/officeDocument/2006/relationships/hyperlink" Target="https://www.youtube.com/watch?v=LltugBg4dt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0200"/>
            <a:ext cx="8520600" cy="11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Flocking Implementation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3550" y="2080425"/>
            <a:ext cx="85206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300"/>
              <a:t>Creators:</a:t>
            </a:r>
            <a:endParaRPr sz="2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30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091">
                <a:solidFill>
                  <a:schemeClr val="dk1"/>
                </a:solidFill>
              </a:rPr>
              <a:t>Sam Winter</a:t>
            </a:r>
            <a:endParaRPr sz="209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091">
                <a:solidFill>
                  <a:schemeClr val="dk1"/>
                </a:solidFill>
              </a:rPr>
              <a:t>Adnan Adan</a:t>
            </a:r>
            <a:endParaRPr sz="209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2091">
                <a:solidFill>
                  <a:schemeClr val="dk1"/>
                </a:solidFill>
              </a:rPr>
              <a:t>Ermias Cham</a:t>
            </a:r>
            <a:endParaRPr sz="209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Plan:</a:t>
            </a:r>
            <a:endParaRPr b="1" u="sng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19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{3675AC8B-D487-4BE9-8896-728C26623B81}</a:tableStyleId>
              </a:tblPr>
              <a:tblGrid>
                <a:gridCol w="2413000"/>
                <a:gridCol w="2413000"/>
                <a:gridCol w="2413000"/>
              </a:tblGrid>
              <a:tr h="49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Adnan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Ermias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Sam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circle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 for cohesion, </a:t>
                      </a:r>
                      <a:r>
                        <a:rPr lang="en"/>
                        <a:t>separation</a:t>
                      </a:r>
                      <a:r>
                        <a:rPr lang="en"/>
                        <a:t>, alignment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Calculate circle proximity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Increase size of simulation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 GUI to include sliders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Removed hardcore bounds/ Flocking Behavior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952500" y="346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{3675AC8B-D487-4BE9-8896-728C26623B81}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Challenging Aspects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Putting the math into code for cohesion, separation and alignment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Calculating the distance between circles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8550" y="220950"/>
            <a:ext cx="8520600" cy="22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GUI:</a:t>
            </a:r>
            <a:endParaRPr b="1" u="sng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Size 2-100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Speed 1-5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Sliders:</a:t>
            </a:r>
            <a:endParaRPr b="1" u="sng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Cohesion 0-100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Separation 0-100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Alignment 0-100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351" y="325113"/>
            <a:ext cx="5733428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5" y="1213850"/>
            <a:ext cx="4198701" cy="28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64" y="1213850"/>
            <a:ext cx="4221811" cy="28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1325" y="134150"/>
            <a:ext cx="702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/>
              <a:t>Flocking Behavior:</a:t>
            </a:r>
            <a:endParaRPr b="1" sz="2500" u="sng"/>
          </a:p>
        </p:txBody>
      </p:sp>
      <p:sp>
        <p:nvSpPr>
          <p:cNvPr id="76" name="Google Shape;76;p16"/>
          <p:cNvSpPr txBox="1"/>
          <p:nvPr/>
        </p:nvSpPr>
        <p:spPr>
          <a:xfrm>
            <a:off x="2191850" y="4233600"/>
            <a:ext cx="4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50 Circles; Speed 1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50600" y="9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Code Improvements:</a:t>
            </a:r>
            <a:endParaRPr b="1" u="sng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3825"/>
            <a:ext cx="3446900" cy="25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460" y="671425"/>
            <a:ext cx="4677139" cy="26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2400" y="3528125"/>
            <a:ext cx="453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Needs Solution: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circles start to flock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simulation continues to run, the circles flock less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a couple </a:t>
            </a:r>
            <a:r>
              <a:rPr lang="en"/>
              <a:t>seconds</a:t>
            </a:r>
            <a:r>
              <a:rPr lang="en"/>
              <a:t> the circles are no longer flocking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911100" y="3528125"/>
            <a:ext cx="38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Ideas for Solution: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Setting a limit in the vector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Git Repository:</a:t>
            </a:r>
            <a:endParaRPr b="1" u="sng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450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https://github.com/SammyWint/FlockingProject</a:t>
            </a: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75" y="1017725"/>
            <a:ext cx="6229375" cy="35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0775" y="10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Our Resources:</a:t>
            </a:r>
            <a:endParaRPr b="1" u="sng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602475"/>
            <a:ext cx="8520600" cy="415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Sam</a:t>
            </a:r>
            <a:endParaRPr b="1" sz="1500" u="sng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https://www.youtube.com/watch?v=4LWmRuB-uNU</a:t>
            </a:r>
            <a:r>
              <a:rPr lang="en" sz="1400"/>
              <a:t> (Smarter EveryDay)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https://medium.com/@errazkim/boids-simulation-in-java-407d2e924e1f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https://rosettacode.org/wiki/Boids/Java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Ermias</a:t>
            </a:r>
            <a:endParaRPr b="1" sz="1500" u="sng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https://codeheir.com/2021/03/27/the-flocking-algorithm/#:~:text=Flocking%20is%20a%20behaviour%20that,%3A%20 separation%2C%20 alignment%20and%20 cohesion.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https://www.youtube.com/watch?v=mhjuuHl6qHM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https://www.youtube.com/watch?v=LltugBg4dtk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Adnan</a:t>
            </a:r>
            <a:endParaRPr b="1" sz="1500" u="sng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https://www.youtube.com/watch?v=bqtqltqcQhw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 u="sng"/>
              <a:t>Additional</a:t>
            </a:r>
            <a:endParaRPr b="1" sz="1450" u="sng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https://www.youtube.com/watch?v=QbUPfMXXQIY&amp;ab_channel=dante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https://eater.net/boids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https://cs.stanford.edu/people/eroberts/courses/soco/projects/2008-09/modeling-  natural-systems/boids.html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