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70" r:id="rId4"/>
    <p:sldId id="285" r:id="rId5"/>
    <p:sldId id="271" r:id="rId6"/>
    <p:sldId id="272" r:id="rId7"/>
    <p:sldId id="286" r:id="rId8"/>
    <p:sldId id="265" r:id="rId9"/>
    <p:sldId id="1872" r:id="rId10"/>
    <p:sldId id="266" r:id="rId11"/>
  </p:sldIdLst>
  <p:sldSz cx="12192000" cy="6858000"/>
  <p:notesSz cx="6858000" cy="9144000"/>
  <p:embeddedFontLst>
    <p:embeddedFont>
      <p:font typeface="Consolas" panose="020B0609020204030204" pitchFamily="49" charset="0"/>
      <p:regular r:id="rId13"/>
      <p:bold r:id="rId14"/>
      <p:italic r:id="rId15"/>
      <p:boldItalic r:id="rId16"/>
    </p:embeddedFont>
    <p:embeddedFont>
      <p:font typeface="PT Sans" panose="020B0503020203020204" pitchFamily="34" charset="77"/>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
      <p:font typeface="Roboto Black" panose="020F0502020204030204" pitchFamily="34" charset="0"/>
      <p:bold r:id="rId25"/>
      <p:italic r:id="rId26"/>
      <p:boldItalic r:id="rId27"/>
    </p:embeddedFont>
    <p:embeddedFont>
      <p:font typeface="Roboto Medium" panose="020F050202020403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Segoe UI Semilight" panose="020B04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X8ZxdBqEfJMnyEirchI5anTir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97906-DFE6-C944-82BE-F291501233B8}" v="2" dt="2023-07-14T15:51:11.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3"/>
  </p:normalViewPr>
  <p:slideViewPr>
    <p:cSldViewPr snapToGrid="0">
      <p:cViewPr varScale="1">
        <p:scale>
          <a:sx n="105" d="100"/>
          <a:sy n="105" d="100"/>
        </p:scale>
        <p:origin x="712" y="160"/>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customschemas.google.com/relationships/presentationmetadata" Target="meta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46" Type="http://schemas.openxmlformats.org/officeDocument/2006/relationships/theme" Target="theme/theme1.xml"/><Relationship Id="rId2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882" b="0" i="0" u="none" strike="noStrike" cap="none">
                <a:solidFill>
                  <a:schemeClr val="dk1"/>
                </a:solidFill>
                <a:latin typeface="Quattrocento Sans"/>
                <a:ea typeface="Quattrocento Sans"/>
                <a:cs typeface="Quattrocento Sans"/>
                <a:sym typeface="Quattrocento Sans"/>
              </a:defRPr>
            </a:lvl1pPr>
            <a:lvl2pPr marL="914400" marR="0" lvl="1"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2pPr>
            <a:lvl3pPr marL="1371600" marR="0" lvl="2"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3pPr>
            <a:lvl4pPr marL="1828800" marR="0" lvl="3"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4pPr>
            <a:lvl5pPr marL="2286000" marR="0" lvl="4"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5pPr>
            <a:lvl6pPr marL="2743200" marR="0" lvl="5" indent="-228600" algn="l" rtl="0">
              <a:lnSpc>
                <a:spcPct val="100000"/>
              </a:lnSpc>
              <a:spcBef>
                <a:spcPts val="333"/>
              </a:spcBef>
              <a:spcAft>
                <a:spcPts val="0"/>
              </a:spcAft>
              <a:buClr>
                <a:srgbClr val="000000"/>
              </a:buClr>
              <a:buSzPts val="1400"/>
              <a:buFont typeface="Arial"/>
              <a:buNone/>
              <a:defRPr sz="1176"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176"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176"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176"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sz="1200" b="0" i="0" u="none" strike="noStrike" cap="none">
              <a:solidFill>
                <a:schemeClr val="dk1"/>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333"/>
              </a:spcAft>
              <a:buSzPts val="1400"/>
              <a:buNone/>
            </a:pPr>
            <a:endParaRPr/>
          </a:p>
        </p:txBody>
      </p:sp>
      <p:sp>
        <p:nvSpPr>
          <p:cNvPr id="116" name="Google Shape;1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211" name="Google Shape;211;p3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solidFill>
                <a:srgbClr val="000000"/>
              </a:solidFill>
            </a:endParaRPr>
          </a:p>
        </p:txBody>
      </p:sp>
      <p:sp>
        <p:nvSpPr>
          <p:cNvPr id="212" name="Google Shape;212;p3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solidFill>
                  <a:srgbClr val="000000"/>
                </a:solidFill>
              </a:rPr>
              <a:t>4/21/2022 1:53 AM</a:t>
            </a:r>
            <a:endParaRPr>
              <a:solidFill>
                <a:srgbClr val="000000"/>
              </a:solidFill>
            </a:endParaRPr>
          </a:p>
        </p:txBody>
      </p:sp>
      <p:sp>
        <p:nvSpPr>
          <p:cNvPr id="213" name="Google Shape;213;p36: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10</a:t>
            </a:fld>
            <a:endParaRPr>
              <a:solidFill>
                <a:srgbClr val="000000"/>
              </a:solidFill>
            </a:endParaRPr>
          </a:p>
        </p:txBody>
      </p:sp>
      <p:sp>
        <p:nvSpPr>
          <p:cNvPr id="214" name="Google Shape;214;p36: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121" name="Google Shape;121;p2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21: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23" name="Google Shape;123;p2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124" name="Google Shape;124;p21: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7a3766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17a376650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153" name="Google Shape;153;g217a3766503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17a3766503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5" name="Google Shape;155;g217a3766503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156" name="Google Shape;156;g217a3766503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86033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7a3766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17a376650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153" name="Google Shape;153;g217a3766503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17a3766503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5" name="Google Shape;155;g217a3766503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156" name="Google Shape;156;g217a3766503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15377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7a3766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17a376650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153" name="Google Shape;153;g217a3766503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17a3766503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5" name="Google Shape;155;g217a3766503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156" name="Google Shape;156;g217a3766503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1246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7a3766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17a376650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153" name="Google Shape;153;g217a3766503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17a3766503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5" name="Google Shape;155;g217a3766503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156" name="Google Shape;156;g217a3766503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243387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7a3766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g217a376650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153" name="Google Shape;153;g217a3766503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17a3766503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155" name="Google Shape;155;g217a3766503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156" name="Google Shape;156;g217a3766503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27622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17a3766503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217a3766503_3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00"/>
              <a:buNone/>
            </a:pPr>
            <a:endParaRPr/>
          </a:p>
        </p:txBody>
      </p:sp>
      <p:sp>
        <p:nvSpPr>
          <p:cNvPr id="202" name="Google Shape;202;g217a3766503_3_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217a3766503_3_1: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04" name="Google Shape;204;g217a3766503_3_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4/21/2022 1:53 AM</a:t>
            </a:r>
            <a:endParaRPr/>
          </a:p>
        </p:txBody>
      </p:sp>
      <p:sp>
        <p:nvSpPr>
          <p:cNvPr id="205" name="Google Shape;205;g217a3766503_3_1: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cs typeface="Segoe UI Light"/>
              </a:rPr>
              <a:t>https://go.microsoft.com/fwlink/?linkid=2271366</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3/29/25 9:37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334841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alkin 1">
  <p:cSld name="Walkin 1">
    <p:spTree>
      <p:nvGrpSpPr>
        <p:cNvPr id="1" name="Shape 13"/>
        <p:cNvGrpSpPr/>
        <p:nvPr/>
      </p:nvGrpSpPr>
      <p:grpSpPr>
        <a:xfrm>
          <a:off x="0" y="0"/>
          <a:ext cx="0" cy="0"/>
          <a:chOff x="0" y="0"/>
          <a:chExt cx="0" cy="0"/>
        </a:xfrm>
      </p:grpSpPr>
      <p:pic>
        <p:nvPicPr>
          <p:cNvPr id="14" name="Google Shape;14;p55" descr="A close up of a logo&#10;&#10;Description automatically generated"/>
          <p:cNvPicPr preferRelativeResize="0"/>
          <p:nvPr/>
        </p:nvPicPr>
        <p:blipFill rotWithShape="1">
          <a:blip r:embed="rId2">
            <a:alphaModFix/>
          </a:blip>
          <a:srcRect l="52144" t="22179" r="2187" b="7787"/>
          <a:stretch/>
        </p:blipFill>
        <p:spPr>
          <a:xfrm>
            <a:off x="0" y="0"/>
            <a:ext cx="12191996" cy="685800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1"/>
        </a:solidFill>
        <a:effectLst/>
      </p:bgPr>
    </p:bg>
    <p:spTree>
      <p:nvGrpSpPr>
        <p:cNvPr id="1" name="Shape 48"/>
        <p:cNvGrpSpPr/>
        <p:nvPr/>
      </p:nvGrpSpPr>
      <p:grpSpPr>
        <a:xfrm>
          <a:off x="0" y="0"/>
          <a:ext cx="0" cy="0"/>
          <a:chOff x="0" y="0"/>
          <a:chExt cx="0" cy="0"/>
        </a:xfrm>
      </p:grpSpPr>
      <p:sp>
        <p:nvSpPr>
          <p:cNvPr id="49" name="Google Shape;49;p63"/>
          <p:cNvSpPr txBox="1">
            <a:spLocks noGrp="1"/>
          </p:cNvSpPr>
          <p:nvPr>
            <p:ph type="title"/>
          </p:nvPr>
        </p:nvSpPr>
        <p:spPr>
          <a:xfrm>
            <a:off x="585216" y="2985450"/>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3"/>
          <p:cNvSpPr txBox="1">
            <a:spLocks noGrp="1"/>
          </p:cNvSpPr>
          <p:nvPr>
            <p:ph type="body" idx="1"/>
          </p:nvPr>
        </p:nvSpPr>
        <p:spPr>
          <a:xfrm>
            <a:off x="599283" y="3605425"/>
            <a:ext cx="9144000" cy="307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Font typeface="Arial"/>
              <a:buNone/>
              <a:defRPr sz="20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51" name="Google Shape;51;p63"/>
          <p:cNvPicPr preferRelativeResize="0"/>
          <p:nvPr/>
        </p:nvPicPr>
        <p:blipFill rotWithShape="1">
          <a:blip r:embed="rId2">
            <a:alphaModFix/>
          </a:blip>
          <a:srcRect l="493" r="9551" b="6006"/>
          <a:stretch/>
        </p:blipFill>
        <p:spPr>
          <a:xfrm>
            <a:off x="-1" y="2184934"/>
            <a:ext cx="12191996" cy="46730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ideo slide">
  <p:cSld name="Video slide">
    <p:bg>
      <p:bgPr>
        <a:solidFill>
          <a:schemeClr val="dk1"/>
        </a:solidFill>
        <a:effectLst/>
      </p:bgPr>
    </p:bg>
    <p:spTree>
      <p:nvGrpSpPr>
        <p:cNvPr id="1" name="Shape 52"/>
        <p:cNvGrpSpPr/>
        <p:nvPr/>
      </p:nvGrpSpPr>
      <p:grpSpPr>
        <a:xfrm>
          <a:off x="0" y="0"/>
          <a:ext cx="0" cy="0"/>
          <a:chOff x="0" y="0"/>
          <a:chExt cx="0" cy="0"/>
        </a:xfrm>
      </p:grpSpPr>
      <p:sp>
        <p:nvSpPr>
          <p:cNvPr id="53" name="Google Shape;53;p64"/>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4" name="Google Shape;54;p64"/>
          <p:cNvPicPr preferRelativeResize="0"/>
          <p:nvPr/>
        </p:nvPicPr>
        <p:blipFill rotWithShape="1">
          <a:blip r:embed="rId2">
            <a:alphaModFix/>
          </a:blip>
          <a:srcRect l="493" r="9551" b="6006"/>
          <a:stretch/>
        </p:blipFill>
        <p:spPr>
          <a:xfrm>
            <a:off x="-1" y="2184934"/>
            <a:ext cx="12191996" cy="46730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1"/>
        </a:solidFill>
        <a:effectLst/>
      </p:bgPr>
    </p:bg>
    <p:spTree>
      <p:nvGrpSpPr>
        <p:cNvPr id="1" name="Shape 55"/>
        <p:cNvGrpSpPr/>
        <p:nvPr/>
      </p:nvGrpSpPr>
      <p:grpSpPr>
        <a:xfrm>
          <a:off x="0" y="0"/>
          <a:ext cx="0" cy="0"/>
          <a:chOff x="0" y="0"/>
          <a:chExt cx="0" cy="0"/>
        </a:xfrm>
      </p:grpSpPr>
      <p:sp>
        <p:nvSpPr>
          <p:cNvPr id="56" name="Google Shape;56;p65"/>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7" name="Google Shape;57;p65"/>
          <p:cNvPicPr preferRelativeResize="0"/>
          <p:nvPr/>
        </p:nvPicPr>
        <p:blipFill rotWithShape="1">
          <a:blip r:embed="rId2">
            <a:alphaModFix/>
          </a:blip>
          <a:srcRect l="493" r="9551" b="6006"/>
          <a:stretch/>
        </p:blipFill>
        <p:spPr>
          <a:xfrm>
            <a:off x="-1" y="2184934"/>
            <a:ext cx="12191996" cy="467307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58"/>
        <p:cNvGrpSpPr/>
        <p:nvPr/>
      </p:nvGrpSpPr>
      <p:grpSpPr>
        <a:xfrm>
          <a:off x="0" y="0"/>
          <a:ext cx="0" cy="0"/>
          <a:chOff x="0" y="0"/>
          <a:chExt cx="0" cy="0"/>
        </a:xfrm>
      </p:grpSpPr>
      <p:sp>
        <p:nvSpPr>
          <p:cNvPr id="59" name="Google Shape;59;p6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6"/>
          <p:cNvSpPr txBox="1">
            <a:spLocks noGrp="1"/>
          </p:cNvSpPr>
          <p:nvPr>
            <p:ph type="body" idx="1"/>
          </p:nvPr>
        </p:nvSpPr>
        <p:spPr>
          <a:xfrm>
            <a:off x="588263" y="1436688"/>
            <a:ext cx="11018400" cy="19083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rgbClr val="FFFFFF"/>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rgbClr val="FFFFFF"/>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rgbClr val="FFFFFF"/>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rgbClr val="FFFFFF"/>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rgbClr val="FFFFFF"/>
                </a:solidFill>
                <a:latin typeface="Consolas"/>
                <a:ea typeface="Consolas"/>
                <a:cs typeface="Consolas"/>
                <a:sym typeface="Consolas"/>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84200" y="1436688"/>
            <a:ext cx="11018700" cy="2216100"/>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64" name="Google Shape;64;p67"/>
          <p:cNvSpPr txBox="1">
            <a:spLocks noGrp="1"/>
          </p:cNvSpPr>
          <p:nvPr>
            <p:ph type="body" idx="2"/>
          </p:nvPr>
        </p:nvSpPr>
        <p:spPr>
          <a:xfrm>
            <a:off x="1" y="6269038"/>
            <a:ext cx="12192000" cy="588900"/>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dk1"/>
        </a:solidFill>
        <a:effectLst/>
      </p:bgPr>
    </p:bg>
    <p:spTree>
      <p:nvGrpSpPr>
        <p:cNvPr id="1" name="Shape 65"/>
        <p:cNvGrpSpPr/>
        <p:nvPr/>
      </p:nvGrpSpPr>
      <p:grpSpPr>
        <a:xfrm>
          <a:off x="0" y="0"/>
          <a:ext cx="0" cy="0"/>
          <a:chOff x="0" y="0"/>
          <a:chExt cx="0" cy="0"/>
        </a:xfrm>
      </p:grpSpPr>
      <p:sp>
        <p:nvSpPr>
          <p:cNvPr id="66" name="Google Shape;66;p9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0"/>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dk1"/>
        </a:solidFill>
        <a:effectLst/>
      </p:bgPr>
    </p:bg>
    <p:spTree>
      <p:nvGrpSpPr>
        <p:cNvPr id="1" name="Shape 68"/>
        <p:cNvGrpSpPr/>
        <p:nvPr/>
      </p:nvGrpSpPr>
      <p:grpSpPr>
        <a:xfrm>
          <a:off x="0" y="0"/>
          <a:ext cx="0" cy="0"/>
          <a:chOff x="0" y="0"/>
          <a:chExt cx="0" cy="0"/>
        </a:xfrm>
      </p:grpSpPr>
      <p:sp>
        <p:nvSpPr>
          <p:cNvPr id="69" name="Google Shape;69;p9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1"/>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71" name="Google Shape;71;p91"/>
          <p:cNvPicPr preferRelativeResize="0"/>
          <p:nvPr/>
        </p:nvPicPr>
        <p:blipFill rotWithShape="1">
          <a:blip r:embed="rId2">
            <a:alphaModFix/>
          </a:blip>
          <a:srcRect/>
          <a:stretch/>
        </p:blipFill>
        <p:spPr>
          <a:xfrm>
            <a:off x="0" y="6017392"/>
            <a:ext cx="12192001"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dk1"/>
        </a:solidFill>
        <a:effectLst/>
      </p:bgPr>
    </p:bg>
    <p:spTree>
      <p:nvGrpSpPr>
        <p:cNvPr id="1" name="Shape 72"/>
        <p:cNvGrpSpPr/>
        <p:nvPr/>
      </p:nvGrpSpPr>
      <p:grpSpPr>
        <a:xfrm>
          <a:off x="0" y="0"/>
          <a:ext cx="0" cy="0"/>
          <a:chOff x="0" y="0"/>
          <a:chExt cx="0" cy="0"/>
        </a:xfrm>
      </p:grpSpPr>
      <p:sp>
        <p:nvSpPr>
          <p:cNvPr id="73" name="Google Shape;73;p92"/>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2"/>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75" name="Google Shape;75;p92"/>
          <p:cNvPicPr preferRelativeResize="0"/>
          <p:nvPr/>
        </p:nvPicPr>
        <p:blipFill rotWithShape="1">
          <a:blip r:embed="rId2">
            <a:alphaModFix/>
          </a:blip>
          <a:srcRect l="65065" r="3129" b="-2657"/>
          <a:stretch/>
        </p:blipFill>
        <p:spPr>
          <a:xfrm rot="-2460933">
            <a:off x="8891709" y="5698740"/>
            <a:ext cx="3877564" cy="264844"/>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bg>
      <p:bgPr>
        <a:solidFill>
          <a:schemeClr val="dk1"/>
        </a:solidFill>
        <a:effectLst/>
      </p:bgPr>
    </p:bg>
    <p:spTree>
      <p:nvGrpSpPr>
        <p:cNvPr id="1" name="Shape 76"/>
        <p:cNvGrpSpPr/>
        <p:nvPr/>
      </p:nvGrpSpPr>
      <p:grpSpPr>
        <a:xfrm>
          <a:off x="0" y="0"/>
          <a:ext cx="0" cy="0"/>
          <a:chOff x="0" y="0"/>
          <a:chExt cx="0" cy="0"/>
        </a:xfrm>
      </p:grpSpPr>
      <p:sp>
        <p:nvSpPr>
          <p:cNvPr id="77" name="Google Shape;77;p93"/>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3"/>
          <p:cNvSpPr txBox="1">
            <a:spLocks noGrp="1"/>
          </p:cNvSpPr>
          <p:nvPr>
            <p:ph type="body" idx="1"/>
          </p:nvPr>
        </p:nvSpPr>
        <p:spPr>
          <a:xfrm>
            <a:off x="584200" y="1435100"/>
            <a:ext cx="5212200" cy="16497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vl2pPr>
            <a:lvl3pPr marL="1371600" lvl="2" indent="-228600" algn="l">
              <a:lnSpc>
                <a:spcPct val="100000"/>
              </a:lnSpc>
              <a:spcBef>
                <a:spcPts val="320"/>
              </a:spcBef>
              <a:spcAft>
                <a:spcPts val="0"/>
              </a:spcAft>
              <a:buClr>
                <a:schemeClr val="lt1"/>
              </a:buClr>
              <a:buSzPts val="1440"/>
              <a:buFont typeface="Noto Sans Symbols"/>
              <a:buNone/>
              <a:defRPr sz="1600" b="0"/>
            </a:lvl3pPr>
            <a:lvl4pPr marL="1828800" lvl="3" indent="-228600" algn="l">
              <a:lnSpc>
                <a:spcPct val="100000"/>
              </a:lnSpc>
              <a:spcBef>
                <a:spcPts val="280"/>
              </a:spcBef>
              <a:spcAft>
                <a:spcPts val="0"/>
              </a:spcAft>
              <a:buClr>
                <a:schemeClr val="lt1"/>
              </a:buClr>
              <a:buSzPts val="1260"/>
              <a:buFont typeface="Noto Sans Symbols"/>
              <a:buNone/>
              <a:defRPr sz="1400" b="0"/>
            </a:lvl4pPr>
            <a:lvl5pPr marL="2286000" lvl="4" indent="-228600" algn="l">
              <a:lnSpc>
                <a:spcPct val="100000"/>
              </a:lnSpc>
              <a:spcBef>
                <a:spcPts val="280"/>
              </a:spcBef>
              <a:spcAft>
                <a:spcPts val="0"/>
              </a:spcAft>
              <a:buClr>
                <a:schemeClr val="lt1"/>
              </a:buClr>
              <a:buSzPts val="1260"/>
              <a:buFont typeface="Noto Sans Symbols"/>
              <a:buNone/>
              <a:defRPr sz="1400" b="0"/>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79" name="Google Shape;79;p93"/>
          <p:cNvSpPr txBox="1">
            <a:spLocks noGrp="1"/>
          </p:cNvSpPr>
          <p:nvPr>
            <p:ph type="body" idx="2"/>
          </p:nvPr>
        </p:nvSpPr>
        <p:spPr>
          <a:xfrm>
            <a:off x="6397171" y="1435100"/>
            <a:ext cx="5212200" cy="16497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vl2pPr>
            <a:lvl3pPr marL="1371600" lvl="2" indent="-228600" algn="l">
              <a:lnSpc>
                <a:spcPct val="100000"/>
              </a:lnSpc>
              <a:spcBef>
                <a:spcPts val="320"/>
              </a:spcBef>
              <a:spcAft>
                <a:spcPts val="0"/>
              </a:spcAft>
              <a:buClr>
                <a:schemeClr val="lt1"/>
              </a:buClr>
              <a:buSzPts val="1440"/>
              <a:buFont typeface="Noto Sans Symbols"/>
              <a:buNone/>
              <a:defRPr sz="1600" b="0"/>
            </a:lvl3pPr>
            <a:lvl4pPr marL="1828800" lvl="3" indent="-228600" algn="l">
              <a:lnSpc>
                <a:spcPct val="100000"/>
              </a:lnSpc>
              <a:spcBef>
                <a:spcPts val="280"/>
              </a:spcBef>
              <a:spcAft>
                <a:spcPts val="0"/>
              </a:spcAft>
              <a:buClr>
                <a:schemeClr val="lt1"/>
              </a:buClr>
              <a:buSzPts val="1260"/>
              <a:buFont typeface="Noto Sans Symbols"/>
              <a:buNone/>
              <a:defRPr sz="1400" b="0"/>
            </a:lvl4pPr>
            <a:lvl5pPr marL="2286000" lvl="4" indent="-228600" algn="l">
              <a:lnSpc>
                <a:spcPct val="100000"/>
              </a:lnSpc>
              <a:spcBef>
                <a:spcPts val="280"/>
              </a:spcBef>
              <a:spcAft>
                <a:spcPts val="0"/>
              </a:spcAft>
              <a:buClr>
                <a:schemeClr val="lt1"/>
              </a:buClr>
              <a:buSzPts val="1260"/>
              <a:buFont typeface="Noto Sans Symbols"/>
              <a:buNone/>
              <a:defRPr sz="1400" b="0"/>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bg>
      <p:bgPr>
        <a:solidFill>
          <a:schemeClr val="dk1"/>
        </a:solidFill>
        <a:effectLst/>
      </p:bgPr>
    </p:bg>
    <p:spTree>
      <p:nvGrpSpPr>
        <p:cNvPr id="1" name="Shape 80"/>
        <p:cNvGrpSpPr/>
        <p:nvPr/>
      </p:nvGrpSpPr>
      <p:grpSpPr>
        <a:xfrm>
          <a:off x="0" y="0"/>
          <a:ext cx="0" cy="0"/>
          <a:chOff x="0" y="0"/>
          <a:chExt cx="0" cy="0"/>
        </a:xfrm>
      </p:grpSpPr>
      <p:sp>
        <p:nvSpPr>
          <p:cNvPr id="81" name="Google Shape;81;p9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4"/>
          <p:cNvSpPr txBox="1">
            <a:spLocks noGrp="1"/>
          </p:cNvSpPr>
          <p:nvPr>
            <p:ph type="body" idx="1"/>
          </p:nvPr>
        </p:nvSpPr>
        <p:spPr>
          <a:xfrm>
            <a:off x="584200" y="1437481"/>
            <a:ext cx="5212200" cy="1649700"/>
          </a:xfrm>
          <a:prstGeom prst="rect">
            <a:avLst/>
          </a:prstGeom>
          <a:noFill/>
          <a:ln>
            <a:noFill/>
          </a:ln>
        </p:spPr>
        <p:txBody>
          <a:bodyPr spcFirstLastPara="1" wrap="square" lIns="0" tIns="0" rIns="0" bIns="0" anchor="t" anchorCtr="0">
            <a:spAutoFit/>
          </a:bodyPr>
          <a:lstStyle>
            <a:lvl1pPr marL="457200" lvl="0" indent="-388620" algn="l">
              <a:lnSpc>
                <a:spcPct val="100000"/>
              </a:lnSpc>
              <a:spcBef>
                <a:spcPts val="1224"/>
              </a:spcBef>
              <a:spcAft>
                <a:spcPts val="0"/>
              </a:spcAft>
              <a:buClr>
                <a:schemeClr val="lt1"/>
              </a:buClr>
              <a:buSzPts val="2520"/>
              <a:buFont typeface="Noto Sans Symbols"/>
              <a:buChar char="·"/>
              <a:defRPr sz="2800" b="0">
                <a:latin typeface="Quattrocento Sans"/>
                <a:ea typeface="Quattrocento Sans"/>
                <a:cs typeface="Quattrocento Sans"/>
                <a:sym typeface="Quattrocento Sans"/>
              </a:defRPr>
            </a:lvl1pPr>
            <a:lvl2pPr marL="914400" lvl="1" indent="-342900" algn="l">
              <a:lnSpc>
                <a:spcPct val="100000"/>
              </a:lnSpc>
              <a:spcBef>
                <a:spcPts val="400"/>
              </a:spcBef>
              <a:spcAft>
                <a:spcPts val="0"/>
              </a:spcAft>
              <a:buClr>
                <a:schemeClr val="lt1"/>
              </a:buClr>
              <a:buSzPts val="1800"/>
              <a:buFont typeface="Noto Sans Symbols"/>
              <a:buChar char="·"/>
              <a:defRPr sz="2000" b="0"/>
            </a:lvl2pPr>
            <a:lvl3pPr marL="1371600" lvl="2" indent="-320039" algn="l">
              <a:lnSpc>
                <a:spcPct val="100000"/>
              </a:lnSpc>
              <a:spcBef>
                <a:spcPts val="320"/>
              </a:spcBef>
              <a:spcAft>
                <a:spcPts val="0"/>
              </a:spcAft>
              <a:buClr>
                <a:schemeClr val="lt1"/>
              </a:buClr>
              <a:buSzPts val="1440"/>
              <a:buFont typeface="Noto Sans Symbols"/>
              <a:buChar char="·"/>
              <a:defRPr sz="1600" b="0"/>
            </a:lvl3pPr>
            <a:lvl4pPr marL="1828800" lvl="3" indent="-308610" algn="l">
              <a:lnSpc>
                <a:spcPct val="100000"/>
              </a:lnSpc>
              <a:spcBef>
                <a:spcPts val="280"/>
              </a:spcBef>
              <a:spcAft>
                <a:spcPts val="0"/>
              </a:spcAft>
              <a:buClr>
                <a:schemeClr val="lt1"/>
              </a:buClr>
              <a:buSzPts val="1260"/>
              <a:buFont typeface="Noto Sans Symbols"/>
              <a:buChar char="·"/>
              <a:defRPr sz="1400" b="0"/>
            </a:lvl4pPr>
            <a:lvl5pPr marL="2286000" lvl="4" indent="-308610" algn="l">
              <a:lnSpc>
                <a:spcPct val="100000"/>
              </a:lnSpc>
              <a:spcBef>
                <a:spcPts val="280"/>
              </a:spcBef>
              <a:spcAft>
                <a:spcPts val="0"/>
              </a:spcAft>
              <a:buClr>
                <a:schemeClr val="lt1"/>
              </a:buClr>
              <a:buSzPts val="1260"/>
              <a:buFont typeface="Noto Sans Symbols"/>
              <a:buChar char="·"/>
              <a:defRPr sz="1400" b="0"/>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83" name="Google Shape;83;p94"/>
          <p:cNvSpPr txBox="1">
            <a:spLocks noGrp="1"/>
          </p:cNvSpPr>
          <p:nvPr>
            <p:ph type="body" idx="2"/>
          </p:nvPr>
        </p:nvSpPr>
        <p:spPr>
          <a:xfrm>
            <a:off x="6389914" y="1437481"/>
            <a:ext cx="5212200" cy="1649700"/>
          </a:xfrm>
          <a:prstGeom prst="rect">
            <a:avLst/>
          </a:prstGeom>
          <a:noFill/>
          <a:ln>
            <a:noFill/>
          </a:ln>
        </p:spPr>
        <p:txBody>
          <a:bodyPr spcFirstLastPara="1" wrap="square" lIns="0" tIns="0" rIns="0" bIns="0" anchor="t" anchorCtr="0">
            <a:spAutoFit/>
          </a:bodyPr>
          <a:lstStyle>
            <a:lvl1pPr marL="457200" lvl="0" indent="-388620" algn="l">
              <a:lnSpc>
                <a:spcPct val="100000"/>
              </a:lnSpc>
              <a:spcBef>
                <a:spcPts val="1224"/>
              </a:spcBef>
              <a:spcAft>
                <a:spcPts val="0"/>
              </a:spcAft>
              <a:buClr>
                <a:schemeClr val="lt1"/>
              </a:buClr>
              <a:buSzPts val="2520"/>
              <a:buFont typeface="Noto Sans Symbols"/>
              <a:buChar char="·"/>
              <a:defRPr sz="2800" b="0">
                <a:latin typeface="Quattrocento Sans"/>
                <a:ea typeface="Quattrocento Sans"/>
                <a:cs typeface="Quattrocento Sans"/>
                <a:sym typeface="Quattrocento Sans"/>
              </a:defRPr>
            </a:lvl1pPr>
            <a:lvl2pPr marL="914400" lvl="1" indent="-342900" algn="l">
              <a:lnSpc>
                <a:spcPct val="100000"/>
              </a:lnSpc>
              <a:spcBef>
                <a:spcPts val="400"/>
              </a:spcBef>
              <a:spcAft>
                <a:spcPts val="0"/>
              </a:spcAft>
              <a:buClr>
                <a:schemeClr val="lt1"/>
              </a:buClr>
              <a:buSzPts val="1800"/>
              <a:buFont typeface="Noto Sans Symbols"/>
              <a:buChar char="·"/>
              <a:defRPr sz="2000" b="0"/>
            </a:lvl2pPr>
            <a:lvl3pPr marL="1371600" lvl="2" indent="-320039" algn="l">
              <a:lnSpc>
                <a:spcPct val="100000"/>
              </a:lnSpc>
              <a:spcBef>
                <a:spcPts val="320"/>
              </a:spcBef>
              <a:spcAft>
                <a:spcPts val="0"/>
              </a:spcAft>
              <a:buClr>
                <a:schemeClr val="lt1"/>
              </a:buClr>
              <a:buSzPts val="1440"/>
              <a:buFont typeface="Noto Sans Symbols"/>
              <a:buChar char="·"/>
              <a:defRPr sz="1600" b="0"/>
            </a:lvl3pPr>
            <a:lvl4pPr marL="1828800" lvl="3" indent="-308610" algn="l">
              <a:lnSpc>
                <a:spcPct val="100000"/>
              </a:lnSpc>
              <a:spcBef>
                <a:spcPts val="280"/>
              </a:spcBef>
              <a:spcAft>
                <a:spcPts val="0"/>
              </a:spcAft>
              <a:buClr>
                <a:schemeClr val="lt1"/>
              </a:buClr>
              <a:buSzPts val="1260"/>
              <a:buFont typeface="Noto Sans Symbols"/>
              <a:buChar char="·"/>
              <a:defRPr sz="1400" b="0"/>
            </a:lvl4pPr>
            <a:lvl5pPr marL="2286000" lvl="4" indent="-308610" algn="l">
              <a:lnSpc>
                <a:spcPct val="100000"/>
              </a:lnSpc>
              <a:spcBef>
                <a:spcPts val="280"/>
              </a:spcBef>
              <a:spcAft>
                <a:spcPts val="0"/>
              </a:spcAft>
              <a:buClr>
                <a:schemeClr val="lt1"/>
              </a:buClr>
              <a:buSzPts val="1260"/>
              <a:buFont typeface="Noto Sans Symbols"/>
              <a:buChar char="·"/>
              <a:defRPr sz="1400" b="0"/>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alkin 4">
  <p:cSld name="Walkin 4">
    <p:bg>
      <p:bgPr>
        <a:solidFill>
          <a:srgbClr val="2F2F2F"/>
        </a:solidFill>
        <a:effectLst/>
      </p:bgPr>
    </p:bg>
    <p:spTree>
      <p:nvGrpSpPr>
        <p:cNvPr id="1" name="Shape 15"/>
        <p:cNvGrpSpPr/>
        <p:nvPr/>
      </p:nvGrpSpPr>
      <p:grpSpPr>
        <a:xfrm>
          <a:off x="0" y="0"/>
          <a:ext cx="0" cy="0"/>
          <a:chOff x="0" y="0"/>
          <a:chExt cx="0" cy="0"/>
        </a:xfrm>
      </p:grpSpPr>
      <p:sp>
        <p:nvSpPr>
          <p:cNvPr id="16" name="Google Shape;16;p57"/>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7"/>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18" name="Google Shape;18;p57"/>
          <p:cNvPicPr preferRelativeResize="0"/>
          <p:nvPr/>
        </p:nvPicPr>
        <p:blipFill rotWithShape="1">
          <a:blip r:embed="rId2">
            <a:alphaModFix/>
          </a:blip>
          <a:srcRect l="25666" r="8656" b="9966"/>
          <a:stretch/>
        </p:blipFill>
        <p:spPr>
          <a:xfrm>
            <a:off x="-1" y="727289"/>
            <a:ext cx="12191996" cy="6130714"/>
          </a:xfrm>
          <a:prstGeom prst="rect">
            <a:avLst/>
          </a:prstGeom>
          <a:noFill/>
          <a:ln>
            <a:noFill/>
          </a:ln>
        </p:spPr>
      </p:pic>
      <p:pic>
        <p:nvPicPr>
          <p:cNvPr id="19" name="Google Shape;19;p57"/>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6132">
          <p15:clr>
            <a:srgbClr val="5ACBF0"/>
          </p15:clr>
        </p15:guide>
        <p15:guide id="3"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with grid">
  <p:cSld name="Title Only with grid">
    <p:bg>
      <p:bgPr>
        <a:solidFill>
          <a:schemeClr val="dk1"/>
        </a:solidFill>
        <a:effectLst/>
      </p:bgPr>
    </p:bg>
    <p:spTree>
      <p:nvGrpSpPr>
        <p:cNvPr id="1" name="Shape 84"/>
        <p:cNvGrpSpPr/>
        <p:nvPr/>
      </p:nvGrpSpPr>
      <p:grpSpPr>
        <a:xfrm>
          <a:off x="0" y="0"/>
          <a:ext cx="0" cy="0"/>
          <a:chOff x="0" y="0"/>
          <a:chExt cx="0" cy="0"/>
        </a:xfrm>
      </p:grpSpPr>
      <p:sp>
        <p:nvSpPr>
          <p:cNvPr id="85" name="Google Shape;85;p95"/>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bg>
      <p:bgPr>
        <a:solidFill>
          <a:schemeClr val="dk1"/>
        </a:solidFill>
        <a:effectLst/>
      </p:bgPr>
    </p:bg>
    <p:spTree>
      <p:nvGrpSpPr>
        <p:cNvPr id="1" name="Shape 86"/>
        <p:cNvGrpSpPr/>
        <p:nvPr/>
      </p:nvGrpSpPr>
      <p:grpSpPr>
        <a:xfrm>
          <a:off x="0" y="0"/>
          <a:ext cx="0" cy="0"/>
          <a:chOff x="0" y="0"/>
          <a:chExt cx="0" cy="0"/>
        </a:xfrm>
      </p:grpSpPr>
      <p:sp>
        <p:nvSpPr>
          <p:cNvPr id="87" name="Google Shape;87;p96"/>
          <p:cNvSpPr txBox="1">
            <a:spLocks noGrp="1"/>
          </p:cNvSpPr>
          <p:nvPr>
            <p:ph type="title"/>
          </p:nvPr>
        </p:nvSpPr>
        <p:spPr>
          <a:xfrm>
            <a:off x="584200" y="2025650"/>
            <a:ext cx="4161900" cy="11079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b="0">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96"/>
          <p:cNvSpPr txBox="1">
            <a:spLocks noGrp="1"/>
          </p:cNvSpPr>
          <p:nvPr>
            <p:ph type="body" idx="1"/>
          </p:nvPr>
        </p:nvSpPr>
        <p:spPr>
          <a:xfrm>
            <a:off x="584200" y="3535541"/>
            <a:ext cx="4162500" cy="307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None/>
              <a:defRPr sz="20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89" name="Google Shape;89;p96"/>
          <p:cNvSpPr>
            <a:spLocks noGrp="1"/>
          </p:cNvSpPr>
          <p:nvPr>
            <p:ph type="pic" idx="2"/>
          </p:nvPr>
        </p:nvSpPr>
        <p:spPr>
          <a:xfrm>
            <a:off x="5334000" y="0"/>
            <a:ext cx="6858000" cy="6858000"/>
          </a:xfrm>
          <a:prstGeom prst="rect">
            <a:avLst/>
          </a:prstGeom>
          <a:noFill/>
          <a:ln>
            <a:noFill/>
          </a:ln>
        </p:spPr>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276">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quare Photo ">
  <p:cSld name="Square Photo ">
    <p:bg>
      <p:bgPr>
        <a:solidFill>
          <a:schemeClr val="dk1"/>
        </a:solidFill>
        <a:effectLst/>
      </p:bgPr>
    </p:bg>
    <p:spTree>
      <p:nvGrpSpPr>
        <p:cNvPr id="1" name="Shape 90"/>
        <p:cNvGrpSpPr/>
        <p:nvPr/>
      </p:nvGrpSpPr>
      <p:grpSpPr>
        <a:xfrm>
          <a:off x="0" y="0"/>
          <a:ext cx="0" cy="0"/>
          <a:chOff x="0" y="0"/>
          <a:chExt cx="0" cy="0"/>
        </a:xfrm>
      </p:grpSpPr>
      <p:sp>
        <p:nvSpPr>
          <p:cNvPr id="91" name="Google Shape;91;p97"/>
          <p:cNvSpPr txBox="1">
            <a:spLocks noGrp="1"/>
          </p:cNvSpPr>
          <p:nvPr>
            <p:ph type="title"/>
          </p:nvPr>
        </p:nvSpPr>
        <p:spPr>
          <a:xfrm>
            <a:off x="584025" y="2875002"/>
            <a:ext cx="4161900" cy="110790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sz="3600" b="0">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97"/>
          <p:cNvSpPr>
            <a:spLocks noGrp="1"/>
          </p:cNvSpPr>
          <p:nvPr>
            <p:ph type="pic" idx="2"/>
          </p:nvPr>
        </p:nvSpPr>
        <p:spPr>
          <a:xfrm>
            <a:off x="5334000" y="0"/>
            <a:ext cx="6858000" cy="6858000"/>
          </a:xfrm>
          <a:prstGeom prst="rect">
            <a:avLst/>
          </a:prstGeom>
          <a:noFill/>
          <a:ln>
            <a:noFill/>
          </a:ln>
        </p:spPr>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quare Photo 2">
  <p:cSld name="Square Photo 2">
    <p:bg>
      <p:bgPr>
        <a:solidFill>
          <a:schemeClr val="dk1"/>
        </a:solidFill>
        <a:effectLst/>
      </p:bgPr>
    </p:bg>
    <p:spTree>
      <p:nvGrpSpPr>
        <p:cNvPr id="1" name="Shape 93"/>
        <p:cNvGrpSpPr/>
        <p:nvPr/>
      </p:nvGrpSpPr>
      <p:grpSpPr>
        <a:xfrm>
          <a:off x="0" y="0"/>
          <a:ext cx="0" cy="0"/>
          <a:chOff x="0" y="0"/>
          <a:chExt cx="0" cy="0"/>
        </a:xfrm>
      </p:grpSpPr>
      <p:sp>
        <p:nvSpPr>
          <p:cNvPr id="94" name="Google Shape;94;p98"/>
          <p:cNvSpPr txBox="1">
            <a:spLocks noGrp="1"/>
          </p:cNvSpPr>
          <p:nvPr>
            <p:ph type="title"/>
          </p:nvPr>
        </p:nvSpPr>
        <p:spPr>
          <a:xfrm>
            <a:off x="584200" y="2981637"/>
            <a:ext cx="4160400" cy="861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b="0">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98"/>
          <p:cNvSpPr>
            <a:spLocks noGrp="1"/>
          </p:cNvSpPr>
          <p:nvPr>
            <p:ph type="pic" idx="2"/>
          </p:nvPr>
        </p:nvSpPr>
        <p:spPr>
          <a:xfrm>
            <a:off x="5334000" y="0"/>
            <a:ext cx="6858000" cy="6858000"/>
          </a:xfrm>
          <a:prstGeom prst="rect">
            <a:avLst/>
          </a:prstGeom>
          <a:noFill/>
          <a:ln>
            <a:noFill/>
          </a:ln>
        </p:spPr>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emo slide_2">
  <p:cSld name="Demo slide_2">
    <p:bg>
      <p:bgPr>
        <a:solidFill>
          <a:schemeClr val="lt2"/>
        </a:solidFill>
        <a:effectLst/>
      </p:bgPr>
    </p:bg>
    <p:spTree>
      <p:nvGrpSpPr>
        <p:cNvPr id="1" name="Shape 96"/>
        <p:cNvGrpSpPr/>
        <p:nvPr/>
      </p:nvGrpSpPr>
      <p:grpSpPr>
        <a:xfrm>
          <a:off x="0" y="0"/>
          <a:ext cx="0" cy="0"/>
          <a:chOff x="0" y="0"/>
          <a:chExt cx="0" cy="0"/>
        </a:xfrm>
      </p:grpSpPr>
      <p:sp>
        <p:nvSpPr>
          <p:cNvPr id="97" name="Google Shape;97;p99"/>
          <p:cNvSpPr txBox="1">
            <a:spLocks noGrp="1"/>
          </p:cNvSpPr>
          <p:nvPr>
            <p:ph type="title"/>
          </p:nvPr>
        </p:nvSpPr>
        <p:spPr>
          <a:xfrm>
            <a:off x="585216" y="2533527"/>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1A1A1A"/>
              </a:buClr>
              <a:buSzPts val="3600"/>
              <a:buFont typeface="Quattrocento Sans"/>
              <a:buNone/>
              <a:defRPr sz="3600" b="0" cap="none">
                <a:solidFill>
                  <a:srgbClr val="1A1A1A"/>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99"/>
          <p:cNvSpPr txBox="1">
            <a:spLocks noGrp="1"/>
          </p:cNvSpPr>
          <p:nvPr>
            <p:ph type="body" idx="1"/>
          </p:nvPr>
        </p:nvSpPr>
        <p:spPr>
          <a:xfrm>
            <a:off x="585216" y="3153502"/>
            <a:ext cx="9144000" cy="307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99" name="Google Shape;99;p99"/>
          <p:cNvPicPr preferRelativeResize="0"/>
          <p:nvPr/>
        </p:nvPicPr>
        <p:blipFill rotWithShape="1">
          <a:blip r:embed="rId2">
            <a:alphaModFix/>
          </a:blip>
          <a:srcRect l="27" t="-2692"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ideo slide_2">
  <p:cSld name="Video slide_2">
    <p:bg>
      <p:bgPr>
        <a:solidFill>
          <a:schemeClr val="lt2"/>
        </a:solidFill>
        <a:effectLst/>
      </p:bgPr>
    </p:bg>
    <p:spTree>
      <p:nvGrpSpPr>
        <p:cNvPr id="1" name="Shape 100"/>
        <p:cNvGrpSpPr/>
        <p:nvPr/>
      </p:nvGrpSpPr>
      <p:grpSpPr>
        <a:xfrm>
          <a:off x="0" y="0"/>
          <a:ext cx="0" cy="0"/>
          <a:chOff x="0" y="0"/>
          <a:chExt cx="0" cy="0"/>
        </a:xfrm>
      </p:grpSpPr>
      <p:sp>
        <p:nvSpPr>
          <p:cNvPr id="101" name="Google Shape;101;p100"/>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02" name="Google Shape;102;p100"/>
          <p:cNvPicPr preferRelativeResize="0"/>
          <p:nvPr/>
        </p:nvPicPr>
        <p:blipFill rotWithShape="1">
          <a:blip r:embed="rId2">
            <a:alphaModFix/>
          </a:blip>
          <a:srcRect l="27" t="-2692"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_2">
  <p:cSld name="Section Title_2">
    <p:bg>
      <p:bgPr>
        <a:solidFill>
          <a:schemeClr val="lt2"/>
        </a:solidFill>
        <a:effectLst/>
      </p:bgPr>
    </p:bg>
    <p:spTree>
      <p:nvGrpSpPr>
        <p:cNvPr id="1" name="Shape 103"/>
        <p:cNvGrpSpPr/>
        <p:nvPr/>
      </p:nvGrpSpPr>
      <p:grpSpPr>
        <a:xfrm>
          <a:off x="0" y="0"/>
          <a:ext cx="0" cy="0"/>
          <a:chOff x="0" y="0"/>
          <a:chExt cx="0" cy="0"/>
        </a:xfrm>
      </p:grpSpPr>
      <p:sp>
        <p:nvSpPr>
          <p:cNvPr id="104" name="Google Shape;104;p101"/>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05" name="Google Shape;105;p101"/>
          <p:cNvPicPr preferRelativeResize="0"/>
          <p:nvPr/>
        </p:nvPicPr>
        <p:blipFill rotWithShape="1">
          <a:blip r:embed="rId2">
            <a:alphaModFix/>
          </a:blip>
          <a:srcRect l="27" t="-2692" r="9556" b="6158"/>
          <a:stretch/>
        </p:blipFill>
        <p:spPr>
          <a:xfrm>
            <a:off x="0" y="2083350"/>
            <a:ext cx="12191996" cy="477465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106"/>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lt1"/>
        </a:solidFill>
        <a:effectLst/>
      </p:bgPr>
    </p:bg>
    <p:spTree>
      <p:nvGrpSpPr>
        <p:cNvPr id="1" name="Shape 107"/>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Closing logo slide">
  <p:cSld name="2_Closing logo slide">
    <p:bg>
      <p:bgPr>
        <a:solidFill>
          <a:schemeClr val="dk1"/>
        </a:solidFill>
        <a:effectLst/>
      </p:bgPr>
    </p:bg>
    <p:spTree>
      <p:nvGrpSpPr>
        <p:cNvPr id="1" name="Shape 108"/>
        <p:cNvGrpSpPr/>
        <p:nvPr/>
      </p:nvGrpSpPr>
      <p:grpSpPr>
        <a:xfrm>
          <a:off x="0" y="0"/>
          <a:ext cx="0" cy="0"/>
          <a:chOff x="0" y="0"/>
          <a:chExt cx="0" cy="0"/>
        </a:xfrm>
      </p:grpSpPr>
      <p:pic>
        <p:nvPicPr>
          <p:cNvPr id="109" name="Google Shape;109;p104" descr="A close up of a logo&#10;&#10;Description automatically generated"/>
          <p:cNvPicPr preferRelativeResize="0"/>
          <p:nvPr/>
        </p:nvPicPr>
        <p:blipFill rotWithShape="1">
          <a:blip r:embed="rId2">
            <a:alphaModFix/>
          </a:blip>
          <a:srcRect l="25752" t="-134" r="8704" b="10287"/>
          <a:stretch/>
        </p:blipFill>
        <p:spPr>
          <a:xfrm>
            <a:off x="0" y="727289"/>
            <a:ext cx="12191996" cy="6130714"/>
          </a:xfrm>
          <a:prstGeom prst="rect">
            <a:avLst/>
          </a:prstGeom>
          <a:noFill/>
          <a:ln>
            <a:noFill/>
          </a:ln>
        </p:spPr>
      </p:pic>
      <p:pic>
        <p:nvPicPr>
          <p:cNvPr id="110" name="Google Shape;110;p104"/>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mp; Non-bulleted text">
  <p:cSld name="2_Title &amp; Non-bulleted text">
    <p:bg>
      <p:bgPr>
        <a:solidFill>
          <a:schemeClr val="dk1"/>
        </a:solidFill>
        <a:effectLst/>
      </p:bgPr>
    </p:bg>
    <p:spTree>
      <p:nvGrpSpPr>
        <p:cNvPr id="1" name="Shape 20"/>
        <p:cNvGrpSpPr/>
        <p:nvPr/>
      </p:nvGrpSpPr>
      <p:grpSpPr>
        <a:xfrm>
          <a:off x="0" y="0"/>
          <a:ext cx="0" cy="0"/>
          <a:chOff x="0" y="0"/>
          <a:chExt cx="0" cy="0"/>
        </a:xfrm>
      </p:grpSpPr>
      <p:sp>
        <p:nvSpPr>
          <p:cNvPr id="21" name="Google Shape;21;p59"/>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9"/>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23" name="Google Shape;23;p59"/>
          <p:cNvPicPr preferRelativeResize="0"/>
          <p:nvPr/>
        </p:nvPicPr>
        <p:blipFill rotWithShape="1">
          <a:blip r:embed="rId2">
            <a:alphaModFix/>
          </a:blip>
          <a:srcRect/>
          <a:stretch/>
        </p:blipFill>
        <p:spPr>
          <a:xfrm>
            <a:off x="0" y="6017392"/>
            <a:ext cx="12192001"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_Closing logo slide">
  <p:cSld name="3_Closing logo slide">
    <p:bg>
      <p:bgPr>
        <a:solidFill>
          <a:schemeClr val="dk2"/>
        </a:solidFill>
        <a:effectLst/>
      </p:bgPr>
    </p:bg>
    <p:spTree>
      <p:nvGrpSpPr>
        <p:cNvPr id="1" name="Shape 111"/>
        <p:cNvGrpSpPr/>
        <p:nvPr/>
      </p:nvGrpSpPr>
      <p:grpSpPr>
        <a:xfrm>
          <a:off x="0" y="0"/>
          <a:ext cx="0" cy="0"/>
          <a:chOff x="0" y="0"/>
          <a:chExt cx="0" cy="0"/>
        </a:xfrm>
      </p:grpSpPr>
      <p:pic>
        <p:nvPicPr>
          <p:cNvPr id="112" name="Google Shape;112;p105" descr="A close up of a logo&#10;&#10;Description automatically generated"/>
          <p:cNvPicPr preferRelativeResize="0"/>
          <p:nvPr/>
        </p:nvPicPr>
        <p:blipFill rotWithShape="1">
          <a:blip r:embed="rId2">
            <a:alphaModFix/>
          </a:blip>
          <a:srcRect l="25752" t="-134" r="8704" b="10287"/>
          <a:stretch/>
        </p:blipFill>
        <p:spPr>
          <a:xfrm>
            <a:off x="0" y="727289"/>
            <a:ext cx="12191996" cy="6130714"/>
          </a:xfrm>
          <a:prstGeom prst="rect">
            <a:avLst/>
          </a:prstGeom>
          <a:noFill/>
          <a:ln>
            <a:noFill/>
          </a:ln>
        </p:spPr>
      </p:pic>
      <p:pic>
        <p:nvPicPr>
          <p:cNvPr id="113" name="Google Shape;113;p105"/>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674337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1"/>
        </a:solidFill>
        <a:effectLst/>
      </p:bgPr>
    </p:bg>
    <p:spTree>
      <p:nvGrpSpPr>
        <p:cNvPr id="1" name="Shape 24"/>
        <p:cNvGrpSpPr/>
        <p:nvPr/>
      </p:nvGrpSpPr>
      <p:grpSpPr>
        <a:xfrm>
          <a:off x="0" y="0"/>
          <a:ext cx="0" cy="0"/>
          <a:chOff x="0" y="0"/>
          <a:chExt cx="0" cy="0"/>
        </a:xfrm>
      </p:grpSpPr>
      <p:sp>
        <p:nvSpPr>
          <p:cNvPr id="25" name="Google Shape;25;p68"/>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rgbClr val="FFFF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6" name="Google Shape;26;p68" descr="A close up of a logo&#10;&#10;Description automatically generated"/>
          <p:cNvPicPr preferRelativeResize="0"/>
          <p:nvPr/>
        </p:nvPicPr>
        <p:blipFill rotWithShape="1">
          <a:blip r:embed="rId2">
            <a:alphaModFix/>
          </a:blip>
          <a:srcRect l="25752" t="-134" r="8704" b="10287"/>
          <a:stretch/>
        </p:blipFill>
        <p:spPr>
          <a:xfrm>
            <a:off x="0" y="727289"/>
            <a:ext cx="12191996" cy="6130714"/>
          </a:xfrm>
          <a:prstGeom prst="rect">
            <a:avLst/>
          </a:prstGeom>
          <a:noFill/>
          <a:ln>
            <a:noFill/>
          </a:ln>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dk1"/>
        </a:solidFill>
        <a:effectLst/>
      </p:bgPr>
    </p:bg>
    <p:spTree>
      <p:nvGrpSpPr>
        <p:cNvPr id="1" name="Shape 27"/>
        <p:cNvGrpSpPr/>
        <p:nvPr/>
      </p:nvGrpSpPr>
      <p:grpSpPr>
        <a:xfrm>
          <a:off x="0" y="0"/>
          <a:ext cx="0" cy="0"/>
          <a:chOff x="0" y="0"/>
          <a:chExt cx="0" cy="0"/>
        </a:xfrm>
      </p:grpSpPr>
      <p:sp>
        <p:nvSpPr>
          <p:cNvPr id="28" name="Google Shape;28;p56"/>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6"/>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30" name="Google Shape;30;p56"/>
          <p:cNvPicPr preferRelativeResize="0"/>
          <p:nvPr/>
        </p:nvPicPr>
        <p:blipFill rotWithShape="1">
          <a:blip r:embed="rId2">
            <a:alphaModFix/>
          </a:blip>
          <a:srcRect l="25666" r="8656" b="9966"/>
          <a:stretch/>
        </p:blipFill>
        <p:spPr>
          <a:xfrm>
            <a:off x="-1" y="727289"/>
            <a:ext cx="12191996" cy="6130714"/>
          </a:xfrm>
          <a:prstGeom prst="rect">
            <a:avLst/>
          </a:prstGeom>
          <a:noFill/>
          <a:ln>
            <a:noFill/>
          </a:ln>
        </p:spPr>
      </p:pic>
      <p:pic>
        <p:nvPicPr>
          <p:cNvPr id="31" name="Google Shape;31;p56"/>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6132">
          <p15:clr>
            <a:srgbClr val="5ACBF0"/>
          </p15:clr>
        </p15:guide>
        <p15:guide id="3"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alkin 3">
  <p:cSld name="Walkin 3">
    <p:bg>
      <p:bgPr>
        <a:solidFill>
          <a:schemeClr val="dk1"/>
        </a:solidFill>
        <a:effectLst/>
      </p:bgPr>
    </p:bg>
    <p:spTree>
      <p:nvGrpSpPr>
        <p:cNvPr id="1" name="Shape 32"/>
        <p:cNvGrpSpPr/>
        <p:nvPr/>
      </p:nvGrpSpPr>
      <p:grpSpPr>
        <a:xfrm>
          <a:off x="0" y="0"/>
          <a:ext cx="0" cy="0"/>
          <a:chOff x="0" y="0"/>
          <a:chExt cx="0" cy="0"/>
        </a:xfrm>
      </p:grpSpPr>
      <p:pic>
        <p:nvPicPr>
          <p:cNvPr id="33" name="Google Shape;33;p58"/>
          <p:cNvPicPr preferRelativeResize="0"/>
          <p:nvPr/>
        </p:nvPicPr>
        <p:blipFill rotWithShape="1">
          <a:blip r:embed="rId2">
            <a:alphaModFix/>
          </a:blip>
          <a:srcRect/>
          <a:stretch/>
        </p:blipFill>
        <p:spPr>
          <a:xfrm>
            <a:off x="0" y="6017392"/>
            <a:ext cx="12192001" cy="257996"/>
          </a:xfrm>
          <a:prstGeom prst="rect">
            <a:avLst/>
          </a:prstGeom>
          <a:noFill/>
          <a:ln>
            <a:noFill/>
          </a:ln>
        </p:spPr>
      </p:pic>
      <p:sp>
        <p:nvSpPr>
          <p:cNvPr id="34" name="Google Shape;34;p58"/>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8"/>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pic>
        <p:nvPicPr>
          <p:cNvPr id="36" name="Google Shape;36;p58"/>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amp; Non-bulleted text">
  <p:cSld name="3_Title &amp; Non-bulleted text">
    <p:bg>
      <p:bgPr>
        <a:solidFill>
          <a:schemeClr val="dk1"/>
        </a:solidFill>
        <a:effectLst/>
      </p:bgPr>
    </p:bg>
    <p:spTree>
      <p:nvGrpSpPr>
        <p:cNvPr id="1" name="Shape 37"/>
        <p:cNvGrpSpPr/>
        <p:nvPr/>
      </p:nvGrpSpPr>
      <p:grpSpPr>
        <a:xfrm>
          <a:off x="0" y="0"/>
          <a:ext cx="0" cy="0"/>
          <a:chOff x="0" y="0"/>
          <a:chExt cx="0" cy="0"/>
        </a:xfrm>
      </p:grpSpPr>
      <p:sp>
        <p:nvSpPr>
          <p:cNvPr id="38" name="Google Shape;38;p6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9" name="Google Shape;39;p60"/>
          <p:cNvPicPr preferRelativeResize="0"/>
          <p:nvPr/>
        </p:nvPicPr>
        <p:blipFill rotWithShape="1">
          <a:blip r:embed="rId2">
            <a:alphaModFix/>
          </a:blip>
          <a:srcRect l="65065" r="3129" b="-2657"/>
          <a:stretch/>
        </p:blipFill>
        <p:spPr>
          <a:xfrm rot="-2460933">
            <a:off x="8891709" y="5698740"/>
            <a:ext cx="3877564" cy="264844"/>
          </a:xfrm>
          <a:prstGeom prst="rect">
            <a:avLst/>
          </a:prstGeom>
          <a:noFill/>
          <a:ln>
            <a:noFill/>
          </a:ln>
        </p:spPr>
      </p:pic>
      <p:sp>
        <p:nvSpPr>
          <p:cNvPr id="40" name="Google Shape;40;p60"/>
          <p:cNvSpPr/>
          <p:nvPr/>
        </p:nvSpPr>
        <p:spPr>
          <a:xfrm>
            <a:off x="12192000" y="4307417"/>
            <a:ext cx="109500" cy="594900"/>
          </a:xfrm>
          <a:prstGeom prst="rect">
            <a:avLst/>
          </a:prstGeom>
          <a:solidFill>
            <a:srgbClr val="E6E6E6"/>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41" name="Google Shape;41;p60"/>
          <p:cNvSpPr/>
          <p:nvPr/>
        </p:nvSpPr>
        <p:spPr>
          <a:xfrm>
            <a:off x="9116483" y="6858000"/>
            <a:ext cx="1023300" cy="345300"/>
          </a:xfrm>
          <a:prstGeom prst="rect">
            <a:avLst/>
          </a:prstGeom>
          <a:solidFill>
            <a:srgbClr val="E6E6E6"/>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42" name="Google Shape;42;p60"/>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bg>
      <p:bgPr>
        <a:solidFill>
          <a:schemeClr val="dk1"/>
        </a:solidFill>
        <a:effectLst/>
      </p:bgPr>
    </p:bg>
    <p:spTree>
      <p:nvGrpSpPr>
        <p:cNvPr id="1" name="Shape 43"/>
        <p:cNvGrpSpPr/>
        <p:nvPr/>
      </p:nvGrpSpPr>
      <p:grpSpPr>
        <a:xfrm>
          <a:off x="0" y="0"/>
          <a:ext cx="0" cy="0"/>
          <a:chOff x="0" y="0"/>
          <a:chExt cx="0" cy="0"/>
        </a:xfrm>
      </p:grpSpPr>
      <p:sp>
        <p:nvSpPr>
          <p:cNvPr id="44" name="Google Shape;44;p6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1"/>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bg>
      <p:bgPr>
        <a:solidFill>
          <a:schemeClr val="dk1"/>
        </a:solidFill>
        <a:effectLst/>
      </p:bgPr>
    </p:bg>
    <p:spTree>
      <p:nvGrpSpPr>
        <p:cNvPr id="1" name="Shape 46"/>
        <p:cNvGrpSpPr/>
        <p:nvPr/>
      </p:nvGrpSpPr>
      <p:grpSpPr>
        <a:xfrm>
          <a:off x="0" y="0"/>
          <a:ext cx="0" cy="0"/>
          <a:chOff x="0" y="0"/>
          <a:chExt cx="0" cy="0"/>
        </a:xfrm>
      </p:grpSpPr>
      <p:sp>
        <p:nvSpPr>
          <p:cNvPr id="47" name="Google Shape;47;p62"/>
          <p:cNvSpPr txBox="1">
            <a:spLocks noGrp="1"/>
          </p:cNvSpPr>
          <p:nvPr>
            <p:ph type="title"/>
          </p:nvPr>
        </p:nvSpPr>
        <p:spPr>
          <a:xfrm>
            <a:off x="584200" y="457200"/>
            <a:ext cx="5508300" cy="37230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584200" y="1435503"/>
            <a:ext cx="11018400" cy="1612800"/>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rgbClr val="FFFFFF"/>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rgbClr val="FFFFFF"/>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rgbClr val="FFFFFF"/>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rgbClr val="FFFFFF"/>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rgbClr val="FFFFFF"/>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12" name="Google Shape;12;p54" descr="These are Microsoft Brand colors. The color bar is placed to the side of the Theme master so that it will be visible on all slides. Users can use the 'eye dropper' color tools under Color Fill Shape, Color Fill line etc. to easily select Brand colors. "/>
          <p:cNvSpPr/>
          <p:nvPr/>
        </p:nvSpPr>
        <p:spPr>
          <a:xfrm rot="5400000">
            <a:off x="9455759" y="2843700"/>
            <a:ext cx="6858000" cy="117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8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training/paths/extract-data-from-forms-document-intelligence/?wt.mc_id=studentamb_21719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learn.microsoft.com/en-us/azure/ai-services/document-intelligence/concept/retrieval-augmented-generation/?wt.mc_id=studentamb_217190" TargetMode="External"/><Relationship Id="rId5" Type="http://schemas.openxmlformats.org/officeDocument/2006/relationships/hyperlink" Target="https://learn.microsoft.com/en-us/training/powerplatform/power-apps?wt.mc_id=studentamb_217190" TargetMode="External"/><Relationship Id="rId4" Type="http://schemas.openxmlformats.org/officeDocument/2006/relationships/hyperlink" Target="https://learn.microsoft.com/en-us/azure/ai-services/document-intelligence/?wt.mc_id=studentamb_21719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117"/>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1523991" y="2377758"/>
            <a:ext cx="9144000" cy="1385400"/>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chemeClr val="lt1"/>
              </a:buClr>
              <a:buSzPts val="3600"/>
              <a:buFont typeface="Quattrocento Sans"/>
              <a:buNone/>
            </a:pPr>
            <a:r>
              <a:rPr lang="en-US" sz="10000" b="1" dirty="0"/>
              <a:t>THANK YOU</a:t>
            </a:r>
            <a:endParaRPr sz="10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569810" y="812251"/>
            <a:ext cx="8293774" cy="1154162"/>
          </a:xfrm>
          <a:prstGeom prst="rect">
            <a:avLst/>
          </a:prstGeom>
          <a:noFill/>
          <a:ln>
            <a:noFill/>
          </a:ln>
        </p:spPr>
        <p:txBody>
          <a:bodyPr spcFirstLastPara="1" wrap="square" lIns="0" tIns="0" rIns="0" bIns="0" anchor="b" anchorCtr="0">
            <a:spAutoFit/>
          </a:bodyPr>
          <a:lstStyle/>
          <a:p>
            <a:pPr>
              <a:spcBef>
                <a:spcPts val="1800"/>
              </a:spcBef>
              <a:buClr>
                <a:schemeClr val="dk1"/>
              </a:buClr>
              <a:buSzPts val="1100"/>
            </a:pPr>
            <a:r>
              <a:rPr lang="en-GB" sz="2900" b="1" dirty="0"/>
              <a:t>How to use Azure Document Intelligence for OCR in RAG Solutions</a:t>
            </a:r>
            <a:endParaRPr sz="2900" b="1" dirty="0">
              <a:latin typeface="PT Sans"/>
              <a:ea typeface="PT Sans"/>
              <a:cs typeface="PT Sans"/>
              <a:sym typeface="PT Sans"/>
            </a:endParaRPr>
          </a:p>
        </p:txBody>
      </p:sp>
      <p:sp>
        <p:nvSpPr>
          <p:cNvPr id="127" name="Google Shape;127;p21"/>
          <p:cNvSpPr txBox="1">
            <a:spLocks noGrp="1"/>
          </p:cNvSpPr>
          <p:nvPr>
            <p:ph type="body" idx="1"/>
          </p:nvPr>
        </p:nvSpPr>
        <p:spPr>
          <a:xfrm>
            <a:off x="2661965" y="4357762"/>
            <a:ext cx="3129142" cy="646331"/>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lt1"/>
              </a:buClr>
              <a:buSzPts val="1800"/>
              <a:buNone/>
            </a:pPr>
            <a:r>
              <a:rPr lang="en-US" sz="2200" dirty="0">
                <a:latin typeface="Roboto Black"/>
                <a:ea typeface="Roboto Black"/>
                <a:cs typeface="Roboto Black"/>
                <a:sym typeface="Roboto Black"/>
              </a:rPr>
              <a:t>Samuel </a:t>
            </a:r>
            <a:r>
              <a:rPr lang="en-US" sz="2200" dirty="0" err="1">
                <a:latin typeface="Roboto Black"/>
                <a:ea typeface="Roboto Black"/>
                <a:cs typeface="Roboto Black"/>
                <a:sym typeface="Roboto Black"/>
              </a:rPr>
              <a:t>Bamgbola</a:t>
            </a:r>
            <a:endParaRPr sz="2200" dirty="0">
              <a:latin typeface="Roboto Black"/>
              <a:ea typeface="Roboto Black"/>
              <a:cs typeface="Roboto Black"/>
              <a:sym typeface="Roboto Black"/>
            </a:endParaRPr>
          </a:p>
          <a:p>
            <a:pPr marL="0" lvl="0" indent="0" algn="ctr" rtl="0">
              <a:lnSpc>
                <a:spcPct val="100000"/>
              </a:lnSpc>
              <a:spcBef>
                <a:spcPts val="0"/>
              </a:spcBef>
              <a:spcAft>
                <a:spcPts val="0"/>
              </a:spcAft>
              <a:buClr>
                <a:schemeClr val="lt1"/>
              </a:buClr>
              <a:buSzPts val="1800"/>
              <a:buNone/>
            </a:pPr>
            <a:r>
              <a:rPr lang="en-US" dirty="0"/>
              <a:t>Gold Student Ambassador</a:t>
            </a:r>
            <a:endParaRPr dirty="0"/>
          </a:p>
        </p:txBody>
      </p:sp>
      <p:pic>
        <p:nvPicPr>
          <p:cNvPr id="129" name="Google Shape;129;p21"/>
          <p:cNvPicPr preferRelativeResize="0"/>
          <p:nvPr/>
        </p:nvPicPr>
        <p:blipFill rotWithShape="1">
          <a:blip r:embed="rId3">
            <a:alphaModFix/>
          </a:blip>
          <a:srcRect/>
          <a:stretch/>
        </p:blipFill>
        <p:spPr>
          <a:xfrm>
            <a:off x="2950174" y="5890123"/>
            <a:ext cx="581388" cy="597776"/>
          </a:xfrm>
          <a:prstGeom prst="rect">
            <a:avLst/>
          </a:prstGeom>
          <a:noFill/>
          <a:ln>
            <a:noFill/>
          </a:ln>
        </p:spPr>
      </p:pic>
      <p:sp>
        <p:nvSpPr>
          <p:cNvPr id="130" name="Google Shape;130;p21"/>
          <p:cNvSpPr txBox="1"/>
          <p:nvPr/>
        </p:nvSpPr>
        <p:spPr>
          <a:xfrm>
            <a:off x="3553936" y="5864975"/>
            <a:ext cx="672600" cy="708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chemeClr val="lt1"/>
                </a:solidFill>
                <a:latin typeface="Roboto Medium"/>
                <a:ea typeface="Roboto Medium"/>
                <a:cs typeface="Roboto Medium"/>
                <a:sym typeface="Roboto Medium"/>
              </a:rPr>
              <a:t>5PM</a:t>
            </a:r>
            <a:endParaRPr sz="1700" b="0" i="0" u="none" strike="noStrike" cap="none" dirty="0">
              <a:solidFill>
                <a:schemeClr val="lt1"/>
              </a:solidFill>
              <a:latin typeface="Roboto Medium"/>
              <a:ea typeface="Roboto Medium"/>
              <a:cs typeface="Roboto Medium"/>
              <a:sym typeface="Roboto Medium"/>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dirty="0">
                <a:solidFill>
                  <a:schemeClr val="lt1"/>
                </a:solidFill>
                <a:latin typeface="Roboto Medium"/>
                <a:ea typeface="Roboto Medium"/>
                <a:cs typeface="Roboto Medium"/>
                <a:sym typeface="Roboto Medium"/>
              </a:rPr>
              <a:t>WAT</a:t>
            </a:r>
            <a:endParaRPr sz="1700" b="0" i="0" u="none" strike="noStrike" cap="none" dirty="0">
              <a:solidFill>
                <a:schemeClr val="lt1"/>
              </a:solidFill>
              <a:latin typeface="Roboto Medium"/>
              <a:ea typeface="Roboto Medium"/>
              <a:cs typeface="Roboto Medium"/>
              <a:sym typeface="Roboto Medium"/>
            </a:endParaRPr>
          </a:p>
        </p:txBody>
      </p:sp>
      <p:sp>
        <p:nvSpPr>
          <p:cNvPr id="131" name="Google Shape;131;p21"/>
          <p:cNvSpPr txBox="1"/>
          <p:nvPr/>
        </p:nvSpPr>
        <p:spPr>
          <a:xfrm>
            <a:off x="4949350" y="5972600"/>
            <a:ext cx="4723800" cy="461700"/>
          </a:xfrm>
          <a:prstGeom prst="rect">
            <a:avLst/>
          </a:prstGeom>
          <a:noFill/>
          <a:ln>
            <a:noFill/>
          </a:ln>
        </p:spPr>
        <p:txBody>
          <a:bodyPr spcFirstLastPara="1" wrap="square" lIns="91425" tIns="91425" rIns="91425" bIns="91425" anchor="t" anchorCtr="0">
            <a:spAutoFit/>
          </a:bodyPr>
          <a:lstStyle/>
          <a:p>
            <a:pPr lvl="0">
              <a:buSzPts val="1700"/>
            </a:pPr>
            <a:r>
              <a:rPr lang="en-US" sz="1800" dirty="0">
                <a:solidFill>
                  <a:schemeClr val="lt1"/>
                </a:solidFill>
                <a:latin typeface="Roboto Medium"/>
                <a:ea typeface="Roboto Medium"/>
                <a:cs typeface="Roboto Medium"/>
                <a:sym typeface="Roboto Medium"/>
              </a:rPr>
              <a:t>https://</a:t>
            </a:r>
            <a:r>
              <a:rPr lang="en-US" sz="1800" dirty="0" err="1">
                <a:solidFill>
                  <a:schemeClr val="lt1"/>
                </a:solidFill>
                <a:latin typeface="Roboto Medium"/>
                <a:ea typeface="Roboto Medium"/>
                <a:cs typeface="Roboto Medium"/>
                <a:sym typeface="Roboto Medium"/>
              </a:rPr>
              <a:t>bit.ly</a:t>
            </a:r>
            <a:r>
              <a:rPr lang="en-US" sz="1800" dirty="0">
                <a:solidFill>
                  <a:schemeClr val="lt1"/>
                </a:solidFill>
                <a:latin typeface="Roboto Medium"/>
                <a:ea typeface="Roboto Medium"/>
                <a:cs typeface="Roboto Medium"/>
                <a:sym typeface="Roboto Medium"/>
              </a:rPr>
              <a:t>/</a:t>
            </a:r>
            <a:r>
              <a:rPr lang="en-US" sz="1800" dirty="0" err="1">
                <a:solidFill>
                  <a:schemeClr val="lt1"/>
                </a:solidFill>
                <a:latin typeface="Roboto Medium"/>
                <a:ea typeface="Roboto Medium"/>
                <a:cs typeface="Roboto Medium"/>
                <a:sym typeface="Roboto Medium"/>
              </a:rPr>
              <a:t>AzureOCR</a:t>
            </a:r>
            <a:r>
              <a:rPr lang="en-US" sz="1800" dirty="0">
                <a:solidFill>
                  <a:schemeClr val="lt1"/>
                </a:solidFill>
                <a:latin typeface="Roboto Medium"/>
                <a:ea typeface="Roboto Medium"/>
                <a:cs typeface="Roboto Medium"/>
                <a:sym typeface="Roboto Medium"/>
              </a:rPr>
              <a:t>-for-RAG-live</a:t>
            </a:r>
          </a:p>
        </p:txBody>
      </p:sp>
      <p:pic>
        <p:nvPicPr>
          <p:cNvPr id="133" name="Google Shape;133;p21"/>
          <p:cNvPicPr preferRelativeResize="0"/>
          <p:nvPr/>
        </p:nvPicPr>
        <p:blipFill rotWithShape="1">
          <a:blip r:embed="rId4">
            <a:alphaModFix/>
          </a:blip>
          <a:srcRect/>
          <a:stretch/>
        </p:blipFill>
        <p:spPr>
          <a:xfrm>
            <a:off x="190594" y="5136600"/>
            <a:ext cx="1080856" cy="1921525"/>
          </a:xfrm>
          <a:prstGeom prst="rect">
            <a:avLst/>
          </a:prstGeom>
          <a:noFill/>
          <a:ln>
            <a:noFill/>
          </a:ln>
        </p:spPr>
      </p:pic>
      <p:pic>
        <p:nvPicPr>
          <p:cNvPr id="134" name="Google Shape;134;p21"/>
          <p:cNvPicPr preferRelativeResize="0"/>
          <p:nvPr/>
        </p:nvPicPr>
        <p:blipFill rotWithShape="1">
          <a:blip r:embed="rId5">
            <a:alphaModFix/>
          </a:blip>
          <a:srcRect/>
          <a:stretch/>
        </p:blipFill>
        <p:spPr>
          <a:xfrm>
            <a:off x="4502950" y="5972600"/>
            <a:ext cx="446400" cy="446400"/>
          </a:xfrm>
          <a:prstGeom prst="rect">
            <a:avLst/>
          </a:prstGeom>
          <a:noFill/>
          <a:ln>
            <a:noFill/>
          </a:ln>
        </p:spPr>
      </p:pic>
      <p:sp>
        <p:nvSpPr>
          <p:cNvPr id="12" name="Google Shape;128;p21">
            <a:extLst>
              <a:ext uri="{FF2B5EF4-FFF2-40B4-BE49-F238E27FC236}">
                <a16:creationId xmlns:a16="http://schemas.microsoft.com/office/drawing/2014/main" id="{7D959717-6824-824A-9EF4-61658CBD12DB}"/>
              </a:ext>
            </a:extLst>
          </p:cNvPr>
          <p:cNvSpPr txBox="1"/>
          <p:nvPr/>
        </p:nvSpPr>
        <p:spPr>
          <a:xfrm>
            <a:off x="1079550" y="5872525"/>
            <a:ext cx="1651458" cy="70785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dirty="0">
                <a:solidFill>
                  <a:schemeClr val="lt1"/>
                </a:solidFill>
                <a:latin typeface="Roboto Medium"/>
                <a:ea typeface="Roboto Medium"/>
                <a:cs typeface="Roboto Medium"/>
                <a:sym typeface="Roboto Medium"/>
              </a:rPr>
              <a:t>Saturday</a:t>
            </a:r>
            <a:r>
              <a:rPr lang="en-US" sz="1700" b="0" i="0" u="none" strike="noStrike" cap="none" dirty="0">
                <a:solidFill>
                  <a:schemeClr val="lt1"/>
                </a:solidFill>
                <a:latin typeface="Roboto Medium"/>
                <a:ea typeface="Roboto Medium"/>
                <a:cs typeface="Roboto Medium"/>
                <a:sym typeface="Roboto Medium"/>
              </a:rPr>
              <a:t> </a:t>
            </a:r>
            <a:r>
              <a:rPr lang="en-US" sz="1700" dirty="0">
                <a:solidFill>
                  <a:schemeClr val="lt1"/>
                </a:solidFill>
                <a:latin typeface="Roboto Medium"/>
                <a:ea typeface="Roboto Medium"/>
                <a:cs typeface="Roboto Medium"/>
                <a:sym typeface="Roboto Medium"/>
              </a:rPr>
              <a:t>2</a:t>
            </a:r>
            <a:r>
              <a:rPr lang="en-US" sz="1700" b="0" i="0" u="none" strike="noStrike" cap="none" dirty="0">
                <a:solidFill>
                  <a:schemeClr val="lt1"/>
                </a:solidFill>
                <a:latin typeface="Roboto Medium"/>
                <a:ea typeface="Roboto Medium"/>
                <a:cs typeface="Roboto Medium"/>
                <a:sym typeface="Roboto Medium"/>
              </a:rPr>
              <a:t>9th </a:t>
            </a:r>
            <a:r>
              <a:rPr lang="en-US" sz="1700" dirty="0">
                <a:solidFill>
                  <a:schemeClr val="lt1"/>
                </a:solidFill>
                <a:latin typeface="Roboto Medium"/>
                <a:ea typeface="Roboto Medium"/>
                <a:cs typeface="Roboto Medium"/>
                <a:sym typeface="Roboto Medium"/>
              </a:rPr>
              <a:t>March,</a:t>
            </a:r>
            <a:r>
              <a:rPr lang="en-US" sz="1700" b="0" i="0" u="none" strike="noStrike" cap="none" dirty="0">
                <a:solidFill>
                  <a:schemeClr val="lt1"/>
                </a:solidFill>
                <a:latin typeface="Roboto Medium"/>
                <a:ea typeface="Roboto Medium"/>
                <a:cs typeface="Roboto Medium"/>
                <a:sym typeface="Roboto Medium"/>
              </a:rPr>
              <a:t> 2025</a:t>
            </a:r>
            <a:endParaRPr sz="1700" b="0" i="0" u="none" strike="noStrike" cap="none" dirty="0">
              <a:solidFill>
                <a:schemeClr val="lt1"/>
              </a:solidFill>
              <a:latin typeface="Roboto Medium"/>
              <a:ea typeface="Roboto Medium"/>
              <a:cs typeface="Roboto Medium"/>
              <a:sym typeface="Roboto Medium"/>
            </a:endParaRPr>
          </a:p>
        </p:txBody>
      </p:sp>
      <p:pic>
        <p:nvPicPr>
          <p:cNvPr id="3" name="Picture 2" descr="A person smiling at the camera&#10;&#10;Description automatically generated">
            <a:extLst>
              <a:ext uri="{FF2B5EF4-FFF2-40B4-BE49-F238E27FC236}">
                <a16:creationId xmlns:a16="http://schemas.microsoft.com/office/drawing/2014/main" id="{1555251C-A11E-8726-5E32-FF125AAA376F}"/>
              </a:ext>
            </a:extLst>
          </p:cNvPr>
          <p:cNvPicPr>
            <a:picLocks noChangeAspect="1"/>
          </p:cNvPicPr>
          <p:nvPr/>
        </p:nvPicPr>
        <p:blipFill>
          <a:blip r:embed="rId6"/>
          <a:stretch>
            <a:fillRect/>
          </a:stretch>
        </p:blipFill>
        <p:spPr>
          <a:xfrm>
            <a:off x="3163952" y="2018741"/>
            <a:ext cx="2125168" cy="21817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157"/>
        <p:cNvGrpSpPr/>
        <p:nvPr/>
      </p:nvGrpSpPr>
      <p:grpSpPr>
        <a:xfrm>
          <a:off x="0" y="0"/>
          <a:ext cx="0" cy="0"/>
          <a:chOff x="0" y="0"/>
          <a:chExt cx="0" cy="0"/>
        </a:xfrm>
      </p:grpSpPr>
      <p:sp>
        <p:nvSpPr>
          <p:cNvPr id="3" name="Google Shape;257;g2160258e767_0_4">
            <a:extLst>
              <a:ext uri="{FF2B5EF4-FFF2-40B4-BE49-F238E27FC236}">
                <a16:creationId xmlns:a16="http://schemas.microsoft.com/office/drawing/2014/main" id="{6E0B148C-D01E-0D44-9EC8-B3FD66267C00}"/>
              </a:ext>
            </a:extLst>
          </p:cNvPr>
          <p:cNvSpPr txBox="1">
            <a:spLocks noGrp="1"/>
          </p:cNvSpPr>
          <p:nvPr>
            <p:ph type="body" idx="1"/>
          </p:nvPr>
        </p:nvSpPr>
        <p:spPr>
          <a:xfrm>
            <a:off x="466738" y="1742788"/>
            <a:ext cx="6487800" cy="3039294"/>
          </a:xfrm>
          <a:prstGeom prst="rect">
            <a:avLst/>
          </a:prstGeom>
          <a:noFill/>
          <a:ln>
            <a:noFill/>
          </a:ln>
        </p:spPr>
        <p:txBody>
          <a:bodyPr spcFirstLastPara="1" wrap="square" lIns="0" tIns="0" rIns="0" bIns="0" anchor="t" anchorCtr="0">
            <a:spAutoFit/>
          </a:bodyPr>
          <a:lstStyle/>
          <a:p>
            <a:pPr marL="0" lvl="0" indent="0">
              <a:lnSpc>
                <a:spcPct val="150000"/>
              </a:lnSpc>
              <a:spcBef>
                <a:spcPts val="320"/>
              </a:spcBef>
            </a:pPr>
            <a:r>
              <a:rPr lang="en-US" sz="2600" dirty="0"/>
              <a:t>Artificial Intelligence (AI) refers to computer systems designed to perform tasks that typically require human intelligence, such as learning, problem-solving, and decision-making.</a:t>
            </a:r>
            <a:endParaRPr sz="2600" dirty="0"/>
          </a:p>
        </p:txBody>
      </p:sp>
      <p:pic>
        <p:nvPicPr>
          <p:cNvPr id="4" name="Google Shape;258;g2160258e767_0_4">
            <a:extLst>
              <a:ext uri="{FF2B5EF4-FFF2-40B4-BE49-F238E27FC236}">
                <a16:creationId xmlns:a16="http://schemas.microsoft.com/office/drawing/2014/main" id="{6AC1A92C-1841-6D4E-B2E5-834A8752652C}"/>
              </a:ext>
            </a:extLst>
          </p:cNvPr>
          <p:cNvPicPr preferRelativeResize="0"/>
          <p:nvPr/>
        </p:nvPicPr>
        <p:blipFill>
          <a:blip r:embed="rId3">
            <a:alphaModFix/>
          </a:blip>
          <a:stretch>
            <a:fillRect/>
          </a:stretch>
        </p:blipFill>
        <p:spPr>
          <a:xfrm>
            <a:off x="7243687" y="1742788"/>
            <a:ext cx="4894925" cy="3372424"/>
          </a:xfrm>
          <a:prstGeom prst="rect">
            <a:avLst/>
          </a:prstGeom>
          <a:noFill/>
          <a:ln>
            <a:noFill/>
          </a:ln>
        </p:spPr>
      </p:pic>
      <p:sp>
        <p:nvSpPr>
          <p:cNvPr id="6" name="Google Shape;259;g2160258e767_0_4">
            <a:extLst>
              <a:ext uri="{FF2B5EF4-FFF2-40B4-BE49-F238E27FC236}">
                <a16:creationId xmlns:a16="http://schemas.microsoft.com/office/drawing/2014/main" id="{7C305BD5-EC43-A543-9D1E-DCB77B009371}"/>
              </a:ext>
            </a:extLst>
          </p:cNvPr>
          <p:cNvSpPr txBox="1"/>
          <p:nvPr/>
        </p:nvSpPr>
        <p:spPr>
          <a:xfrm>
            <a:off x="410350" y="496213"/>
            <a:ext cx="6600576" cy="110027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320"/>
              </a:spcBef>
              <a:spcAft>
                <a:spcPts val="0"/>
              </a:spcAft>
              <a:buClr>
                <a:schemeClr val="dk1"/>
              </a:buClr>
              <a:buSzPts val="1100"/>
              <a:buFont typeface="Arial"/>
              <a:buNone/>
            </a:pPr>
            <a:r>
              <a:rPr lang="en-US" sz="3800" b="1" dirty="0">
                <a:solidFill>
                  <a:schemeClr val="lt1"/>
                </a:solidFill>
                <a:latin typeface="Quattrocento Sans"/>
                <a:ea typeface="Quattrocento Sans"/>
                <a:cs typeface="Quattrocento Sans"/>
                <a:sym typeface="Quattrocento Sans"/>
              </a:rPr>
              <a:t>WHAT IS AI?</a:t>
            </a:r>
            <a:endParaRPr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4071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157"/>
        <p:cNvGrpSpPr/>
        <p:nvPr/>
      </p:nvGrpSpPr>
      <p:grpSpPr>
        <a:xfrm>
          <a:off x="0" y="0"/>
          <a:ext cx="0" cy="0"/>
          <a:chOff x="0" y="0"/>
          <a:chExt cx="0" cy="0"/>
        </a:xfrm>
      </p:grpSpPr>
      <p:sp>
        <p:nvSpPr>
          <p:cNvPr id="7" name="Google Shape;257;g2160258e767_0_4">
            <a:extLst>
              <a:ext uri="{FF2B5EF4-FFF2-40B4-BE49-F238E27FC236}">
                <a16:creationId xmlns:a16="http://schemas.microsoft.com/office/drawing/2014/main" id="{5DD47819-978B-FD4F-83B8-BB612C8EF5F5}"/>
              </a:ext>
            </a:extLst>
          </p:cNvPr>
          <p:cNvSpPr txBox="1">
            <a:spLocks noGrp="1"/>
          </p:cNvSpPr>
          <p:nvPr>
            <p:ph type="body" idx="1"/>
          </p:nvPr>
        </p:nvSpPr>
        <p:spPr>
          <a:xfrm>
            <a:off x="499872" y="1309189"/>
            <a:ext cx="6120384" cy="4239622"/>
          </a:xfrm>
          <a:prstGeom prst="rect">
            <a:avLst/>
          </a:prstGeom>
          <a:noFill/>
          <a:ln>
            <a:noFill/>
          </a:ln>
        </p:spPr>
        <p:txBody>
          <a:bodyPr spcFirstLastPara="1" wrap="square" lIns="0" tIns="0" rIns="0" bIns="0" anchor="t" anchorCtr="0">
            <a:spAutoFit/>
          </a:bodyPr>
          <a:lstStyle/>
          <a:p>
            <a:pPr marL="0" lvl="0" indent="0">
              <a:lnSpc>
                <a:spcPct val="150000"/>
              </a:lnSpc>
              <a:spcBef>
                <a:spcPts val="320"/>
              </a:spcBef>
            </a:pPr>
            <a:r>
              <a:rPr lang="en-US" sz="2600" dirty="0"/>
              <a:t>Azure AI services are cloud-based AI services that help developers and organizations rapidly create intelligent, cutting-edge, market-ready, and responsible applications with out-of-the-box and pre-built and customizable APIs and models. </a:t>
            </a:r>
            <a:endParaRPr sz="2600" dirty="0"/>
          </a:p>
        </p:txBody>
      </p:sp>
      <p:sp>
        <p:nvSpPr>
          <p:cNvPr id="8" name="Google Shape;259;g2160258e767_0_4">
            <a:extLst>
              <a:ext uri="{FF2B5EF4-FFF2-40B4-BE49-F238E27FC236}">
                <a16:creationId xmlns:a16="http://schemas.microsoft.com/office/drawing/2014/main" id="{C0837158-699D-6C46-B884-B749E53CDBDE}"/>
              </a:ext>
            </a:extLst>
          </p:cNvPr>
          <p:cNvSpPr txBox="1"/>
          <p:nvPr/>
        </p:nvSpPr>
        <p:spPr>
          <a:xfrm>
            <a:off x="325006" y="307995"/>
            <a:ext cx="9904082" cy="110027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320"/>
              </a:spcBef>
              <a:spcAft>
                <a:spcPts val="0"/>
              </a:spcAft>
              <a:buClr>
                <a:schemeClr val="dk1"/>
              </a:buClr>
              <a:buSzPts val="1100"/>
              <a:buFont typeface="Arial"/>
              <a:buNone/>
            </a:pPr>
            <a:r>
              <a:rPr lang="en-US" sz="3800" b="1" dirty="0">
                <a:solidFill>
                  <a:schemeClr val="lt1"/>
                </a:solidFill>
                <a:latin typeface="Quattrocento Sans"/>
                <a:ea typeface="Quattrocento Sans"/>
                <a:cs typeface="Quattrocento Sans"/>
                <a:sym typeface="Quattrocento Sans"/>
              </a:rPr>
              <a:t>WHAT ARE AZURE AI SERVICES?</a:t>
            </a:r>
            <a:endParaRPr dirty="0">
              <a:latin typeface="Quattrocento Sans"/>
              <a:ea typeface="Quattrocento Sans"/>
              <a:cs typeface="Quattrocento Sans"/>
              <a:sym typeface="Quattrocento Sans"/>
            </a:endParaRPr>
          </a:p>
        </p:txBody>
      </p:sp>
      <p:pic>
        <p:nvPicPr>
          <p:cNvPr id="5" name="Picture 4" descr="A screenshot of a computer&#10;&#10;Description automatically generated">
            <a:extLst>
              <a:ext uri="{FF2B5EF4-FFF2-40B4-BE49-F238E27FC236}">
                <a16:creationId xmlns:a16="http://schemas.microsoft.com/office/drawing/2014/main" id="{AB13D0D5-43B1-7184-9F3E-138FDA302AE7}"/>
              </a:ext>
            </a:extLst>
          </p:cNvPr>
          <p:cNvPicPr>
            <a:picLocks noChangeAspect="1"/>
          </p:cNvPicPr>
          <p:nvPr/>
        </p:nvPicPr>
        <p:blipFill>
          <a:blip r:embed="rId3"/>
          <a:stretch>
            <a:fillRect/>
          </a:stretch>
        </p:blipFill>
        <p:spPr>
          <a:xfrm>
            <a:off x="6620256" y="2108165"/>
            <a:ext cx="5302153" cy="2641669"/>
          </a:xfrm>
          <a:prstGeom prst="rect">
            <a:avLst/>
          </a:prstGeom>
        </p:spPr>
      </p:pic>
    </p:spTree>
    <p:extLst>
      <p:ext uri="{BB962C8B-B14F-4D97-AF65-F5344CB8AC3E}">
        <p14:creationId xmlns:p14="http://schemas.microsoft.com/office/powerpoint/2010/main" val="109319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157"/>
        <p:cNvGrpSpPr/>
        <p:nvPr/>
      </p:nvGrpSpPr>
      <p:grpSpPr>
        <a:xfrm>
          <a:off x="0" y="0"/>
          <a:ext cx="0" cy="0"/>
          <a:chOff x="0" y="0"/>
          <a:chExt cx="0" cy="0"/>
        </a:xfrm>
      </p:grpSpPr>
      <p:sp>
        <p:nvSpPr>
          <p:cNvPr id="7" name="Google Shape;268;g217a3766503_0_9">
            <a:extLst>
              <a:ext uri="{FF2B5EF4-FFF2-40B4-BE49-F238E27FC236}">
                <a16:creationId xmlns:a16="http://schemas.microsoft.com/office/drawing/2014/main" id="{46FF3C01-5FAF-2843-B534-6AEA8FD9F16D}"/>
              </a:ext>
            </a:extLst>
          </p:cNvPr>
          <p:cNvSpPr txBox="1">
            <a:spLocks/>
          </p:cNvSpPr>
          <p:nvPr/>
        </p:nvSpPr>
        <p:spPr>
          <a:xfrm>
            <a:off x="260676" y="2161471"/>
            <a:ext cx="11670647" cy="1700466"/>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60"/>
              </a:spcBef>
              <a:spcAft>
                <a:spcPts val="0"/>
              </a:spcAft>
              <a:buClr>
                <a:schemeClr val="lt1"/>
              </a:buClr>
              <a:buSzPts val="2520"/>
              <a:buFont typeface="Noto Sans Symbols"/>
              <a:buNone/>
              <a:defRPr sz="2800" b="0" i="0" u="none" strike="noStrike" cap="none">
                <a:solidFill>
                  <a:srgbClr val="FFFFFF"/>
                </a:solidFill>
                <a:latin typeface="Quattrocento Sans"/>
                <a:ea typeface="Quattrocento Sans"/>
                <a:cs typeface="Quattrocento Sans"/>
                <a:sym typeface="Quattrocento Sans"/>
              </a:defRPr>
            </a:lvl1pPr>
            <a:lvl2pPr marL="914400" marR="0" lvl="1" indent="-228600" algn="l" rtl="0">
              <a:lnSpc>
                <a:spcPct val="100000"/>
              </a:lnSpc>
              <a:spcBef>
                <a:spcPts val="400"/>
              </a:spcBef>
              <a:spcAft>
                <a:spcPts val="0"/>
              </a:spcAft>
              <a:buClr>
                <a:schemeClr val="lt1"/>
              </a:buClr>
              <a:buSzPts val="1800"/>
              <a:buFont typeface="Noto Sans Symbols"/>
              <a:buNone/>
              <a:defRPr sz="2000" b="0" i="0" u="none" strike="noStrike" cap="none">
                <a:solidFill>
                  <a:srgbClr val="FFFFFF"/>
                </a:solidFill>
                <a:latin typeface="Quattrocento Sans"/>
                <a:ea typeface="Quattrocento Sans"/>
                <a:cs typeface="Quattrocento Sans"/>
                <a:sym typeface="Quattrocento Sans"/>
              </a:defRPr>
            </a:lvl2pPr>
            <a:lvl3pPr marL="1371600" marR="0" lvl="2" indent="-228600" algn="l" rtl="0">
              <a:lnSpc>
                <a:spcPct val="100000"/>
              </a:lnSpc>
              <a:spcBef>
                <a:spcPts val="320"/>
              </a:spcBef>
              <a:spcAft>
                <a:spcPts val="0"/>
              </a:spcAft>
              <a:buClr>
                <a:schemeClr val="lt1"/>
              </a:buClr>
              <a:buSzPts val="1440"/>
              <a:buFont typeface="Noto Sans Symbols"/>
              <a:buNone/>
              <a:defRPr sz="1600" b="0" i="0" u="none" strike="noStrike" cap="none">
                <a:solidFill>
                  <a:srgbClr val="FFFFFF"/>
                </a:solidFill>
                <a:latin typeface="Quattrocento Sans"/>
                <a:ea typeface="Quattrocento Sans"/>
                <a:cs typeface="Quattrocento Sans"/>
                <a:sym typeface="Quattrocento Sans"/>
              </a:defRPr>
            </a:lvl3pPr>
            <a:lvl4pPr marL="1828800" marR="0" lvl="3" indent="-228600" algn="l" rtl="0">
              <a:lnSpc>
                <a:spcPct val="100000"/>
              </a:lnSpc>
              <a:spcBef>
                <a:spcPts val="280"/>
              </a:spcBef>
              <a:spcAft>
                <a:spcPts val="0"/>
              </a:spcAft>
              <a:buClr>
                <a:schemeClr val="lt1"/>
              </a:buClr>
              <a:buSzPts val="1260"/>
              <a:buFont typeface="Noto Sans Symbols"/>
              <a:buNone/>
              <a:defRPr sz="1400" b="0" i="0" u="none" strike="noStrike" cap="none">
                <a:solidFill>
                  <a:srgbClr val="FFFFFF"/>
                </a:solidFill>
                <a:latin typeface="Quattrocento Sans"/>
                <a:ea typeface="Quattrocento Sans"/>
                <a:cs typeface="Quattrocento Sans"/>
                <a:sym typeface="Quattrocento Sans"/>
              </a:defRPr>
            </a:lvl4pPr>
            <a:lvl5pPr marL="2286000" marR="0" lvl="4" indent="-228600" algn="l" rtl="0">
              <a:lnSpc>
                <a:spcPct val="100000"/>
              </a:lnSpc>
              <a:spcBef>
                <a:spcPts val="280"/>
              </a:spcBef>
              <a:spcAft>
                <a:spcPts val="0"/>
              </a:spcAft>
              <a:buClr>
                <a:schemeClr val="lt1"/>
              </a:buClr>
              <a:buSzPts val="1260"/>
              <a:buFont typeface="Noto Sans Symbols"/>
              <a:buNone/>
              <a:defRPr sz="1400" b="0" i="0" u="none" strike="noStrike" cap="none">
                <a:solidFill>
                  <a:srgbClr val="FFFFFF"/>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lt1"/>
              </a:buClr>
              <a:buSzPts val="18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pPr indent="0" algn="ctr">
              <a:lnSpc>
                <a:spcPct val="150000"/>
              </a:lnSpc>
              <a:spcBef>
                <a:spcPts val="320"/>
              </a:spcBef>
            </a:pPr>
            <a:r>
              <a:rPr lang="en-US" sz="7200" b="1" dirty="0"/>
              <a:t>OCR &amp; RAG</a:t>
            </a:r>
            <a:endParaRPr lang="en-US" sz="7200" dirty="0"/>
          </a:p>
        </p:txBody>
      </p:sp>
    </p:spTree>
    <p:extLst>
      <p:ext uri="{BB962C8B-B14F-4D97-AF65-F5344CB8AC3E}">
        <p14:creationId xmlns:p14="http://schemas.microsoft.com/office/powerpoint/2010/main" val="346187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157"/>
        <p:cNvGrpSpPr/>
        <p:nvPr/>
      </p:nvGrpSpPr>
      <p:grpSpPr>
        <a:xfrm>
          <a:off x="0" y="0"/>
          <a:ext cx="0" cy="0"/>
          <a:chOff x="0" y="0"/>
          <a:chExt cx="0" cy="0"/>
        </a:xfrm>
      </p:grpSpPr>
      <p:pic>
        <p:nvPicPr>
          <p:cNvPr id="3" name="Picture 2">
            <a:extLst>
              <a:ext uri="{FF2B5EF4-FFF2-40B4-BE49-F238E27FC236}">
                <a16:creationId xmlns:a16="http://schemas.microsoft.com/office/drawing/2014/main" id="{0C5EE560-346B-2825-8F20-494D9DDE01B2}"/>
              </a:ext>
            </a:extLst>
          </p:cNvPr>
          <p:cNvPicPr>
            <a:picLocks noChangeAspect="1"/>
          </p:cNvPicPr>
          <p:nvPr/>
        </p:nvPicPr>
        <p:blipFill>
          <a:blip r:embed="rId3"/>
          <a:stretch>
            <a:fillRect/>
          </a:stretch>
        </p:blipFill>
        <p:spPr>
          <a:xfrm>
            <a:off x="384628" y="224131"/>
            <a:ext cx="11422743" cy="5651752"/>
          </a:xfrm>
          <a:prstGeom prst="rect">
            <a:avLst/>
          </a:prstGeom>
        </p:spPr>
      </p:pic>
    </p:spTree>
    <p:extLst>
      <p:ext uri="{BB962C8B-B14F-4D97-AF65-F5344CB8AC3E}">
        <p14:creationId xmlns:p14="http://schemas.microsoft.com/office/powerpoint/2010/main" val="51217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157"/>
        <p:cNvGrpSpPr/>
        <p:nvPr/>
      </p:nvGrpSpPr>
      <p:grpSpPr>
        <a:xfrm>
          <a:off x="0" y="0"/>
          <a:ext cx="0" cy="0"/>
          <a:chOff x="0" y="0"/>
          <a:chExt cx="0" cy="0"/>
        </a:xfrm>
      </p:grpSpPr>
      <p:pic>
        <p:nvPicPr>
          <p:cNvPr id="3" name="Picture 2" descr="A diagram of a process&#10;&#10;Description automatically generated">
            <a:extLst>
              <a:ext uri="{FF2B5EF4-FFF2-40B4-BE49-F238E27FC236}">
                <a16:creationId xmlns:a16="http://schemas.microsoft.com/office/drawing/2014/main" id="{92CBC4B9-0895-367C-6849-159DFE3DB394}"/>
              </a:ext>
            </a:extLst>
          </p:cNvPr>
          <p:cNvPicPr>
            <a:picLocks noChangeAspect="1"/>
          </p:cNvPicPr>
          <p:nvPr/>
        </p:nvPicPr>
        <p:blipFill>
          <a:blip r:embed="rId3"/>
          <a:stretch>
            <a:fillRect/>
          </a:stretch>
        </p:blipFill>
        <p:spPr>
          <a:xfrm>
            <a:off x="1278618" y="267607"/>
            <a:ext cx="9634764" cy="5507421"/>
          </a:xfrm>
          <a:prstGeom prst="rect">
            <a:avLst/>
          </a:prstGeom>
        </p:spPr>
      </p:pic>
    </p:spTree>
    <p:extLst>
      <p:ext uri="{BB962C8B-B14F-4D97-AF65-F5344CB8AC3E}">
        <p14:creationId xmlns:p14="http://schemas.microsoft.com/office/powerpoint/2010/main" val="107403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Shape 206"/>
        <p:cNvGrpSpPr/>
        <p:nvPr/>
      </p:nvGrpSpPr>
      <p:grpSpPr>
        <a:xfrm>
          <a:off x="0" y="0"/>
          <a:ext cx="0" cy="0"/>
          <a:chOff x="0" y="0"/>
          <a:chExt cx="0" cy="0"/>
        </a:xfrm>
      </p:grpSpPr>
      <p:sp>
        <p:nvSpPr>
          <p:cNvPr id="207" name="Google Shape;207;g217a3766503_3_1"/>
          <p:cNvSpPr txBox="1">
            <a:spLocks noGrp="1"/>
          </p:cNvSpPr>
          <p:nvPr>
            <p:ph type="body" idx="1"/>
          </p:nvPr>
        </p:nvSpPr>
        <p:spPr>
          <a:xfrm>
            <a:off x="508371" y="1333370"/>
            <a:ext cx="11175258" cy="3785652"/>
          </a:xfrm>
          <a:prstGeom prst="rect">
            <a:avLst/>
          </a:prstGeom>
          <a:noFill/>
          <a:ln>
            <a:noFill/>
          </a:ln>
        </p:spPr>
        <p:txBody>
          <a:bodyPr spcFirstLastPara="1" wrap="square" lIns="0" tIns="0" rIns="0" bIns="0" anchor="t" anchorCtr="0">
            <a:spAutoFit/>
          </a:bodyPr>
          <a:lstStyle/>
          <a:p>
            <a:pPr marL="0" lvl="0" indent="0" algn="l" rtl="0">
              <a:lnSpc>
                <a:spcPct val="150000"/>
              </a:lnSpc>
              <a:spcBef>
                <a:spcPts val="0"/>
              </a:spcBef>
              <a:spcAft>
                <a:spcPts val="0"/>
              </a:spcAft>
              <a:buSzPts val="2520"/>
              <a:buNone/>
            </a:pPr>
            <a:r>
              <a:rPr lang="en-US" sz="3600" b="1" dirty="0">
                <a:solidFill>
                  <a:schemeClr val="lt1"/>
                </a:solidFill>
              </a:rPr>
              <a:t>LEARNING PATHS/RESOURCES TO EXPLORE</a:t>
            </a:r>
            <a:endParaRPr sz="3600" b="1" dirty="0">
              <a:solidFill>
                <a:schemeClr val="lt1"/>
              </a:solidFill>
            </a:endParaRPr>
          </a:p>
          <a:p>
            <a:pPr indent="-450850">
              <a:lnSpc>
                <a:spcPct val="150000"/>
              </a:lnSpc>
              <a:spcBef>
                <a:spcPts val="0"/>
              </a:spcBef>
              <a:buSzPts val="3500"/>
              <a:buFont typeface="Noto Sans Symbols"/>
              <a:buChar char="-"/>
            </a:pPr>
            <a:r>
              <a:rPr lang="en-US" sz="3200" dirty="0">
                <a:solidFill>
                  <a:schemeClr val="lt1"/>
                </a:solidFill>
                <a:hlinkClick r:id="rId3"/>
              </a:rPr>
              <a:t>Develop solutions with Azure AI Document Intelligence</a:t>
            </a:r>
            <a:endParaRPr lang="en-US" sz="3200" dirty="0">
              <a:solidFill>
                <a:schemeClr val="hlink"/>
              </a:solidFill>
              <a:hlinkClick r:id="rId4"/>
            </a:endParaRPr>
          </a:p>
          <a:p>
            <a:pPr indent="-450850">
              <a:lnSpc>
                <a:spcPct val="150000"/>
              </a:lnSpc>
              <a:spcBef>
                <a:spcPts val="0"/>
              </a:spcBef>
              <a:buSzPts val="3500"/>
              <a:buChar char="-"/>
            </a:pPr>
            <a:r>
              <a:rPr lang="en-US" sz="3200" dirty="0">
                <a:solidFill>
                  <a:schemeClr val="hlink"/>
                </a:solidFill>
                <a:hlinkClick r:id="rId4"/>
              </a:rPr>
              <a:t>Azure AI Document Intelligence Documentation</a:t>
            </a:r>
            <a:endParaRPr sz="3200" dirty="0">
              <a:solidFill>
                <a:schemeClr val="hlink"/>
              </a:solidFill>
              <a:hlinkClick r:id="rId5">
                <a:extLst>
                  <a:ext uri="{A12FA001-AC4F-418D-AE19-62706E023703}">
                    <ahyp:hlinkClr xmlns:ahyp="http://schemas.microsoft.com/office/drawing/2018/hyperlinkcolor" val="tx"/>
                  </a:ext>
                </a:extLst>
              </a:hlinkClick>
            </a:endParaRPr>
          </a:p>
          <a:p>
            <a:pPr indent="-482600">
              <a:lnSpc>
                <a:spcPct val="150000"/>
              </a:lnSpc>
              <a:spcBef>
                <a:spcPts val="0"/>
              </a:spcBef>
              <a:buSzPts val="4000"/>
              <a:buFont typeface="Noto Sans Symbols"/>
              <a:buChar char="-"/>
            </a:pPr>
            <a:r>
              <a:rPr lang="en-US" sz="3200" u="sng" dirty="0">
                <a:solidFill>
                  <a:schemeClr val="hlink"/>
                </a:solidFill>
                <a:hlinkClick r:id="rId6"/>
              </a:rPr>
              <a:t>Retrieval-Augmented Generation with Azure AI Document Intelligence</a:t>
            </a:r>
            <a:endParaRPr lang="en-US" sz="3200" u="sng" dirty="0">
              <a:solidFill>
                <a:schemeClr val="hlin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22FDDF9F-7708-F4D0-540C-CD12792DF444}"/>
              </a:ext>
            </a:extLst>
          </p:cNvPr>
          <p:cNvSpPr txBox="1">
            <a:spLocks/>
          </p:cNvSpPr>
          <p:nvPr/>
        </p:nvSpPr>
        <p:spPr>
          <a:xfrm>
            <a:off x="3887157" y="6032821"/>
            <a:ext cx="9144000" cy="30777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bg1"/>
                </a:solidFill>
                <a:latin typeface="Segoe UI Semilight"/>
                <a:cs typeface="Segoe UI Semilight"/>
              </a:rPr>
              <a:t>Take our two-question survey </a:t>
            </a:r>
          </a:p>
        </p:txBody>
      </p:sp>
      <p:pic>
        <p:nvPicPr>
          <p:cNvPr id="5" name="Picture 4">
            <a:extLst>
              <a:ext uri="{FF2B5EF4-FFF2-40B4-BE49-F238E27FC236}">
                <a16:creationId xmlns:a16="http://schemas.microsoft.com/office/drawing/2014/main" id="{86CF8573-CD08-7F76-3C22-F2C44AB8E670}"/>
              </a:ext>
            </a:extLst>
          </p:cNvPr>
          <p:cNvPicPr>
            <a:picLocks noChangeAspect="1"/>
          </p:cNvPicPr>
          <p:nvPr/>
        </p:nvPicPr>
        <p:blipFill>
          <a:blip r:embed="rId3"/>
          <a:stretch>
            <a:fillRect/>
          </a:stretch>
        </p:blipFill>
        <p:spPr>
          <a:xfrm>
            <a:off x="3952875" y="1285875"/>
            <a:ext cx="4286250" cy="4286250"/>
          </a:xfrm>
          <a:prstGeom prst="rect">
            <a:avLst/>
          </a:prstGeom>
        </p:spPr>
      </p:pic>
    </p:spTree>
    <p:extLst>
      <p:ext uri="{BB962C8B-B14F-4D97-AF65-F5344CB8AC3E}">
        <p14:creationId xmlns:p14="http://schemas.microsoft.com/office/powerpoint/2010/main" val="201955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425</Words>
  <Application>Microsoft Macintosh PowerPoint</Application>
  <PresentationFormat>Widescreen</PresentationFormat>
  <Paragraphs>46</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Roboto Medium</vt:lpstr>
      <vt:lpstr>Calibri</vt:lpstr>
      <vt:lpstr>Segoe UI</vt:lpstr>
      <vt:lpstr>Quattrocento Sans</vt:lpstr>
      <vt:lpstr>Segoe UI Semilight</vt:lpstr>
      <vt:lpstr>PT Sans</vt:lpstr>
      <vt:lpstr>Segoe UI Light</vt:lpstr>
      <vt:lpstr>Roboto Black</vt:lpstr>
      <vt:lpstr>Arial</vt:lpstr>
      <vt:lpstr>Noto Sans Symbols</vt:lpstr>
      <vt:lpstr>Consolas</vt:lpstr>
      <vt:lpstr>SOFT BLACK TEMPLATE</vt:lpstr>
      <vt:lpstr>PowerPoint Presentation</vt:lpstr>
      <vt:lpstr>How to use Azure Document Intelligence for OCR in RAG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Samuel Bamgbola</cp:lastModifiedBy>
  <cp:revision>91</cp:revision>
  <dcterms:modified xsi:type="dcterms:W3CDTF">2025-03-29T10:46:22Z</dcterms:modified>
</cp:coreProperties>
</file>