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73" r:id="rId13"/>
    <p:sldId id="277" r:id="rId14"/>
    <p:sldId id="274"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590"/>
  </p:normalViewPr>
  <p:slideViewPr>
    <p:cSldViewPr snapToGrid="0">
      <p:cViewPr varScale="1">
        <p:scale>
          <a:sx n="141" d="100"/>
          <a:sy n="141" d="100"/>
        </p:scale>
        <p:origin x="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hyperlink" Target="https://github.com/Sammybams/HamoyeAI-Team-Theano-Capstone-Project" TargetMode="External"/><Relationship Id="rId4" Type="http://schemas.openxmlformats.org/officeDocument/2006/relationships/hyperlink" Target="https://bit.ly/africa-crime-forecasting-too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
        <p:nvSpPr>
          <p:cNvPr id="2" name="TextBox 1">
            <a:extLst>
              <a:ext uri="{FF2B5EF4-FFF2-40B4-BE49-F238E27FC236}">
                <a16:creationId xmlns:a16="http://schemas.microsoft.com/office/drawing/2014/main" id="{1C78393F-8DED-9149-8B3D-4F74740E697B}"/>
              </a:ext>
            </a:extLst>
          </p:cNvPr>
          <p:cNvSpPr txBox="1"/>
          <p:nvPr/>
        </p:nvSpPr>
        <p:spPr>
          <a:xfrm>
            <a:off x="250575" y="2642552"/>
            <a:ext cx="3744936" cy="369332"/>
          </a:xfrm>
          <a:prstGeom prst="rect">
            <a:avLst/>
          </a:prstGeom>
          <a:noFill/>
        </p:spPr>
        <p:txBody>
          <a:bodyPr wrap="none" rtlCol="0">
            <a:spAutoFit/>
          </a:bodyPr>
          <a:lstStyle/>
          <a:p>
            <a:r>
              <a:rPr lang="en-NG" sz="1800" dirty="0">
                <a:latin typeface="PT Sans" panose="020B0503020203020204" pitchFamily="34" charset="77"/>
              </a:rPr>
              <a:t>TEAM THEANO CAPSTONE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to the next level in the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58771" y="520737"/>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154160" y="1079937"/>
            <a:ext cx="5309279"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p>
          <a:p>
            <a:pPr lvl="0">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Web App - </a:t>
            </a:r>
            <a:r>
              <a:rPr lang="en-GB" sz="1600" dirty="0">
                <a:solidFill>
                  <a:srgbClr val="0070C0"/>
                </a:solidFill>
                <a:latin typeface="PT Sans" panose="020B0503020203020204" pitchFamily="34" charset="77"/>
                <a:hlinkClick r:id="rId4">
                  <a:extLst>
                    <a:ext uri="{A12FA001-AC4F-418D-AE19-62706E023703}">
                      <ahyp:hlinkClr xmlns:ahyp="http://schemas.microsoft.com/office/drawing/2018/hyperlinkcolor" val="tx"/>
                    </a:ext>
                  </a:extLst>
                </a:hlinkClick>
              </a:rPr>
              <a:t>https://bit.ly/africa-crime-forecasting-tool</a:t>
            </a: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GitHub repo - </a:t>
            </a:r>
            <a:r>
              <a:rPr lang="en-GB" sz="1600" dirty="0">
                <a:solidFill>
                  <a:srgbClr val="0070C0"/>
                </a:solidFill>
                <a:latin typeface="PT Sans" panose="020B0503020203020204" pitchFamily="34" charset="77"/>
                <a:hlinkClick r:id="rId5">
                  <a:extLst>
                    <a:ext uri="{A12FA001-AC4F-418D-AE19-62706E023703}">
                      <ahyp:hlinkClr xmlns:ahyp="http://schemas.microsoft.com/office/drawing/2018/hyperlinkcolor" val="tx"/>
                    </a:ext>
                  </a:extLst>
                </a:hlinkClick>
              </a:rPr>
              <a:t>Team-Theano-Capstone-Project</a:t>
            </a:r>
            <a:endParaRPr lang="en-GB" sz="1600" dirty="0">
              <a:solidFill>
                <a:srgbClr val="0070C0"/>
              </a:solidFill>
              <a:latin typeface="PT Sans" panose="020B0503020203020204" pitchFamily="34" charset="77"/>
            </a:endParaRPr>
          </a:p>
          <a:p>
            <a:pPr lvl="0">
              <a:lnSpc>
                <a:spcPct val="115000"/>
              </a:lnSpc>
            </a:pP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6"/>
          <a:stretch>
            <a:fillRect/>
          </a:stretch>
        </p:blipFill>
        <p:spPr>
          <a:xfrm>
            <a:off x="5558828" y="1602754"/>
            <a:ext cx="3585172" cy="23913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t>
            </a:r>
            <a:r>
              <a:rPr lang="en-GB" sz="1800" dirty="0" err="1">
                <a:latin typeface="PT Sans" panose="020B0503020203020204" pitchFamily="34" charset="77"/>
                <a:cs typeface="Times New Roman" panose="02020603050405020304" pitchFamily="18" charset="0"/>
              </a:rPr>
              <a:t>analyzing</a:t>
            </a:r>
            <a:r>
              <a:rPr lang="en-GB" sz="1800" dirty="0">
                <a:latin typeface="PT Sans" panose="020B0503020203020204" pitchFamily="34" charset="77"/>
                <a:cs typeface="Times New Roman" panose="02020603050405020304" pitchFamily="18" charset="0"/>
              </a:rPr>
              <a:t>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222936842"/>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latin typeface="PT Sans" panose="020B0503020203020204" pitchFamily="34" charset="77"/>
                        </a:rPr>
                        <a:t>Chrispine Tot</a:t>
                      </a:r>
                    </a:p>
                  </a:txBody>
                  <a:tcPr/>
                </a:tc>
                <a:extLst>
                  <a:ext uri="{0D108BD9-81ED-4DB2-BD59-A6C34878D82A}">
                    <a16:rowId xmlns:a16="http://schemas.microsoft.com/office/drawing/2014/main" val="2631025731"/>
                  </a:ext>
                </a:extLst>
              </a:tr>
              <a:tr h="432365">
                <a:tc>
                  <a:txBody>
                    <a:bodyPr/>
                    <a:lstStyle/>
                    <a:p>
                      <a:r>
                        <a:rPr lang="en-NG" dirty="0">
                          <a:latin typeface="PT Sans" panose="020B0503020203020204" pitchFamily="34" charset="77"/>
                        </a:rPr>
                        <a:t>Monicah Omondi</a:t>
                      </a:r>
                    </a:p>
                  </a:txBody>
                  <a:tcPr/>
                </a:tc>
                <a:extLst>
                  <a:ext uri="{0D108BD9-81ED-4DB2-BD59-A6C34878D82A}">
                    <a16:rowId xmlns:a16="http://schemas.microsoft.com/office/drawing/2014/main" val="3801795578"/>
                  </a:ext>
                </a:extLst>
              </a:tr>
              <a:tr h="432365">
                <a:tc>
                  <a:txBody>
                    <a:bodyPr/>
                    <a:lstStyle/>
                    <a:p>
                      <a:r>
                        <a:rPr lang="en-NG" dirty="0">
                          <a:latin typeface="PT Sans" panose="020B0503020203020204" pitchFamily="34" charset="77"/>
                        </a:rPr>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latin typeface="PT Sans" panose="020B0503020203020204" pitchFamily="34" charset="77"/>
                        </a:rPr>
                        <a:t>Kafayat Ibrahim</a:t>
                      </a:r>
                    </a:p>
                    <a:p>
                      <a:endParaRPr lang="en-NG" dirty="0"/>
                    </a:p>
                  </a:txBody>
                  <a:tcPr/>
                </a:tc>
                <a:extLst>
                  <a:ext uri="{0D108BD9-81ED-4DB2-BD59-A6C34878D82A}">
                    <a16:rowId xmlns:a16="http://schemas.microsoft.com/office/drawing/2014/main" val="2424056235"/>
                  </a:ext>
                </a:extLst>
              </a:tr>
              <a:tr h="432365">
                <a:tc>
                  <a:txBody>
                    <a:bodyPr/>
                    <a:lstStyle/>
                    <a:p>
                      <a:r>
                        <a:rPr lang="en-GB" sz="1400" b="0" i="0" u="none" strike="noStrike" cap="none" dirty="0" err="1">
                          <a:solidFill>
                            <a:srgbClr val="000000"/>
                          </a:solidFill>
                          <a:effectLst/>
                          <a:latin typeface="PT Sans" panose="020B0503020203020204" pitchFamily="34" charset="77"/>
                          <a:ea typeface="Arial"/>
                          <a:cs typeface="Arial"/>
                          <a:sym typeface="Arial"/>
                        </a:rPr>
                        <a:t>Lateefah</a:t>
                      </a:r>
                      <a:r>
                        <a:rPr lang="en-GB" sz="1400" b="0" i="0" u="none" strike="noStrike" cap="none" dirty="0">
                          <a:solidFill>
                            <a:srgbClr val="000000"/>
                          </a:solidFill>
                          <a:effectLst/>
                          <a:latin typeface="PT Sans" panose="020B0503020203020204" pitchFamily="34" charset="77"/>
                          <a:ea typeface="Arial"/>
                          <a:cs typeface="Arial"/>
                          <a:sym typeface="Arial"/>
                        </a:rPr>
                        <a:t> </a:t>
                      </a:r>
                      <a:r>
                        <a:rPr lang="en-GB" sz="1400" b="0" i="0" u="none" strike="noStrike" cap="none" dirty="0" err="1">
                          <a:solidFill>
                            <a:srgbClr val="000000"/>
                          </a:solidFill>
                          <a:effectLst/>
                          <a:latin typeface="PT Sans" panose="020B0503020203020204" pitchFamily="34" charset="77"/>
                          <a:ea typeface="Arial"/>
                          <a:cs typeface="Arial"/>
                          <a:sym typeface="Arial"/>
                        </a:rPr>
                        <a:t>Ajadi</a:t>
                      </a:r>
                      <a:endParaRPr lang="en-NG" dirty="0">
                        <a:latin typeface="PT Sans" panose="020B0503020203020204" pitchFamily="34" charset="77"/>
                      </a:endParaRPr>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475716"/>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997440"/>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475716"/>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1083</Words>
  <Application>Microsoft Macintosh PowerPoint</Application>
  <PresentationFormat>On-screen Show (16:9)</PresentationFormat>
  <Paragraphs>90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PT Sans</vt:lpstr>
      <vt:lpstr>Simple Light</vt:lpstr>
      <vt:lpstr>Forecasting the Probability of a Conflict Arising in an African Nation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22</cp:revision>
  <dcterms:modified xsi:type="dcterms:W3CDTF">2023-05-01T08:57:43Z</dcterms:modified>
</cp:coreProperties>
</file>