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73" r:id="rId13"/>
    <p:sldId id="277" r:id="rId14"/>
    <p:sldId id="274"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07"/>
  </p:normalViewPr>
  <p:slideViewPr>
    <p:cSldViewPr snapToGrid="0">
      <p:cViewPr varScale="1">
        <p:scale>
          <a:sx n="141" d="100"/>
          <a:sy n="141" d="100"/>
        </p:scale>
        <p:origin x="7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to the next level in the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206460" y="504639"/>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311760" y="1063839"/>
            <a:ext cx="4396042"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marL="0" lvl="0" indent="0" algn="l" rtl="0">
              <a:lnSpc>
                <a:spcPct val="115000"/>
              </a:lnSpc>
              <a:spcBef>
                <a:spcPts val="0"/>
              </a:spcBef>
              <a:spcAft>
                <a:spcPts val="0"/>
              </a:spcAft>
              <a:buNone/>
            </a:pPr>
            <a:endParaRPr lang="en-GB" sz="1600" dirty="0">
              <a:solidFill>
                <a:schemeClr val="tx1"/>
              </a:solidFill>
              <a:latin typeface="PT Sans" panose="020B0503020203020204" pitchFamily="34" charset="77"/>
              <a:sym typeface="Average"/>
            </a:endParaRPr>
          </a:p>
          <a:p>
            <a:pPr lvl="0">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4"/>
          <a:stretch>
            <a:fillRect/>
          </a:stretch>
        </p:blipFill>
        <p:spPr>
          <a:xfrm>
            <a:off x="5088305" y="1611808"/>
            <a:ext cx="3743935" cy="24972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t>
            </a:r>
            <a:r>
              <a:rPr lang="en-GB" sz="1800" dirty="0" err="1">
                <a:latin typeface="PT Sans" panose="020B0503020203020204" pitchFamily="34" charset="77"/>
                <a:cs typeface="Times New Roman" panose="02020603050405020304" pitchFamily="18" charset="0"/>
              </a:rPr>
              <a:t>analyzing</a:t>
            </a:r>
            <a:r>
              <a:rPr lang="en-GB" sz="1800" dirty="0">
                <a:latin typeface="PT Sans" panose="020B0503020203020204" pitchFamily="34" charset="77"/>
                <a:cs typeface="Times New Roman" panose="02020603050405020304" pitchFamily="18" charset="0"/>
              </a:rPr>
              <a:t>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070989260"/>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t>Chrispine Tot</a:t>
                      </a:r>
                    </a:p>
                  </a:txBody>
                  <a:tcPr/>
                </a:tc>
                <a:extLst>
                  <a:ext uri="{0D108BD9-81ED-4DB2-BD59-A6C34878D82A}">
                    <a16:rowId xmlns:a16="http://schemas.microsoft.com/office/drawing/2014/main" val="2631025731"/>
                  </a:ext>
                </a:extLst>
              </a:tr>
              <a:tr h="432365">
                <a:tc>
                  <a:txBody>
                    <a:bodyPr/>
                    <a:lstStyle/>
                    <a:p>
                      <a:r>
                        <a:rPr lang="en-NG" dirty="0"/>
                        <a:t>Monicah Omondi</a:t>
                      </a:r>
                    </a:p>
                  </a:txBody>
                  <a:tcPr/>
                </a:tc>
                <a:extLst>
                  <a:ext uri="{0D108BD9-81ED-4DB2-BD59-A6C34878D82A}">
                    <a16:rowId xmlns:a16="http://schemas.microsoft.com/office/drawing/2014/main" val="3801795578"/>
                  </a:ext>
                </a:extLst>
              </a:tr>
              <a:tr h="432365">
                <a:tc>
                  <a:txBody>
                    <a:bodyPr/>
                    <a:lstStyle/>
                    <a:p>
                      <a:r>
                        <a:rPr lang="en-NG" dirty="0"/>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t>Kafayat Ibrahim</a:t>
                      </a:r>
                    </a:p>
                    <a:p>
                      <a:endParaRPr lang="en-NG" dirty="0"/>
                    </a:p>
                  </a:txBody>
                  <a:tcPr/>
                </a:tc>
                <a:extLst>
                  <a:ext uri="{0D108BD9-81ED-4DB2-BD59-A6C34878D82A}">
                    <a16:rowId xmlns:a16="http://schemas.microsoft.com/office/drawing/2014/main" val="2424056235"/>
                  </a:ext>
                </a:extLst>
              </a:tr>
              <a:tr h="432365">
                <a:tc>
                  <a:txBody>
                    <a:bodyPr/>
                    <a:lstStyle/>
                    <a:p>
                      <a:endParaRPr lang="en-NG" dirty="0"/>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475716"/>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997440"/>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475716"/>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1059</Words>
  <Application>Microsoft Macintosh PowerPoint</Application>
  <PresentationFormat>On-screen Show (16:9)</PresentationFormat>
  <Paragraphs>85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PT Sans</vt:lpstr>
      <vt:lpstr>Simple Light</vt:lpstr>
      <vt:lpstr>Forecasting the Probability of a Conflict Arising in an African Nation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17</cp:revision>
  <dcterms:modified xsi:type="dcterms:W3CDTF">2023-04-29T22:24:26Z</dcterms:modified>
</cp:coreProperties>
</file>