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CD9FA-DC00-4D36-83CA-80A96F87B04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9F4C622-0C44-428D-8FD0-D6934115BE09}">
      <dgm:prSet phldrT="[Text]"/>
      <dgm:spPr/>
      <dgm:t>
        <a:bodyPr/>
        <a:lstStyle/>
        <a:p>
          <a:r>
            <a:rPr lang="en-US" dirty="0"/>
            <a:t>Forward Regression</a:t>
          </a:r>
          <a:endParaRPr lang="en-IN" dirty="0"/>
        </a:p>
      </dgm:t>
    </dgm:pt>
    <dgm:pt modelId="{477E83F5-437F-432A-800D-A05C278D6B3B}" type="parTrans" cxnId="{8BF668F3-584D-4551-8DC5-E20C2BBCCCFC}">
      <dgm:prSet/>
      <dgm:spPr/>
      <dgm:t>
        <a:bodyPr/>
        <a:lstStyle/>
        <a:p>
          <a:endParaRPr lang="en-IN"/>
        </a:p>
      </dgm:t>
    </dgm:pt>
    <dgm:pt modelId="{939F25F3-EAF5-4DFF-BCB3-C2F1C268EAD5}" type="sibTrans" cxnId="{8BF668F3-584D-4551-8DC5-E20C2BBCCCFC}">
      <dgm:prSet/>
      <dgm:spPr/>
      <dgm:t>
        <a:bodyPr/>
        <a:lstStyle/>
        <a:p>
          <a:endParaRPr lang="en-IN"/>
        </a:p>
      </dgm:t>
    </dgm:pt>
    <dgm:pt modelId="{A76E4E00-B74A-4078-B9EA-80A26D8175DD}">
      <dgm:prSet phldrT="[Text]"/>
      <dgm:spPr/>
      <dgm:t>
        <a:bodyPr/>
        <a:lstStyle/>
        <a:p>
          <a:r>
            <a:rPr lang="en-US" dirty="0"/>
            <a:t>Polynomial Regression</a:t>
          </a:r>
          <a:endParaRPr lang="en-IN" dirty="0"/>
        </a:p>
      </dgm:t>
    </dgm:pt>
    <dgm:pt modelId="{5F1B6A85-278C-4466-A014-3BD60ABCFCE1}" type="parTrans" cxnId="{BE6C070B-0CAF-4DC9-A19E-4A41490C49F2}">
      <dgm:prSet/>
      <dgm:spPr/>
      <dgm:t>
        <a:bodyPr/>
        <a:lstStyle/>
        <a:p>
          <a:endParaRPr lang="en-IN"/>
        </a:p>
      </dgm:t>
    </dgm:pt>
    <dgm:pt modelId="{CF38472F-29DF-4949-8729-FCF541BFE033}" type="sibTrans" cxnId="{BE6C070B-0CAF-4DC9-A19E-4A41490C49F2}">
      <dgm:prSet/>
      <dgm:spPr/>
      <dgm:t>
        <a:bodyPr/>
        <a:lstStyle/>
        <a:p>
          <a:endParaRPr lang="en-IN"/>
        </a:p>
      </dgm:t>
    </dgm:pt>
    <dgm:pt modelId="{68D86070-7F3A-4968-BBD2-6D2C88DD7ABA}">
      <dgm:prSet phldrT="[Text]"/>
      <dgm:spPr/>
      <dgm:t>
        <a:bodyPr/>
        <a:lstStyle/>
        <a:p>
          <a:r>
            <a:rPr lang="en-US" dirty="0"/>
            <a:t>Lasso</a:t>
          </a:r>
          <a:endParaRPr lang="en-IN" dirty="0"/>
        </a:p>
      </dgm:t>
    </dgm:pt>
    <dgm:pt modelId="{DECB579F-AA4C-4129-B6E7-1B81BDB96B5F}" type="parTrans" cxnId="{92013F5D-D676-41B1-A781-448C2640B75B}">
      <dgm:prSet/>
      <dgm:spPr/>
      <dgm:t>
        <a:bodyPr/>
        <a:lstStyle/>
        <a:p>
          <a:endParaRPr lang="en-IN"/>
        </a:p>
      </dgm:t>
    </dgm:pt>
    <dgm:pt modelId="{51ACCAA7-D1C9-419F-A693-2A46C01E6839}" type="sibTrans" cxnId="{92013F5D-D676-41B1-A781-448C2640B75B}">
      <dgm:prSet/>
      <dgm:spPr/>
      <dgm:t>
        <a:bodyPr/>
        <a:lstStyle/>
        <a:p>
          <a:endParaRPr lang="en-IN"/>
        </a:p>
      </dgm:t>
    </dgm:pt>
    <dgm:pt modelId="{F92D9ED5-AA4B-4E87-AA07-0CD2FABF7D55}">
      <dgm:prSet phldrT="[Text]"/>
      <dgm:spPr/>
      <dgm:t>
        <a:bodyPr/>
        <a:lstStyle/>
        <a:p>
          <a:r>
            <a:rPr lang="en-US" dirty="0"/>
            <a:t>Adaptive Lasso</a:t>
          </a:r>
          <a:endParaRPr lang="en-IN" dirty="0"/>
        </a:p>
      </dgm:t>
    </dgm:pt>
    <dgm:pt modelId="{243F2455-8DA3-4D05-8BAD-359F5C10EC2F}" type="parTrans" cxnId="{39A48A29-32B0-483D-8910-6EADDB829279}">
      <dgm:prSet/>
      <dgm:spPr/>
      <dgm:t>
        <a:bodyPr/>
        <a:lstStyle/>
        <a:p>
          <a:endParaRPr lang="en-IN"/>
        </a:p>
      </dgm:t>
    </dgm:pt>
    <dgm:pt modelId="{6959737D-F0B8-44B2-AFFA-BAABDC032A61}" type="sibTrans" cxnId="{39A48A29-32B0-483D-8910-6EADDB829279}">
      <dgm:prSet/>
      <dgm:spPr/>
      <dgm:t>
        <a:bodyPr/>
        <a:lstStyle/>
        <a:p>
          <a:endParaRPr lang="en-IN"/>
        </a:p>
      </dgm:t>
    </dgm:pt>
    <dgm:pt modelId="{7AFE54D9-167D-4761-B050-C7F00B25A00B}">
      <dgm:prSet phldrT="[Text]"/>
      <dgm:spPr/>
      <dgm:t>
        <a:bodyPr/>
        <a:lstStyle/>
        <a:p>
          <a:r>
            <a:rPr lang="en-US" dirty="0"/>
            <a:t>Backward Regression</a:t>
          </a:r>
          <a:endParaRPr lang="en-IN" dirty="0"/>
        </a:p>
      </dgm:t>
    </dgm:pt>
    <dgm:pt modelId="{5A1956E7-621C-4174-8DFE-97C98D32B345}" type="parTrans" cxnId="{9383942C-4180-423F-BCC7-2FF16044693A}">
      <dgm:prSet/>
      <dgm:spPr/>
      <dgm:t>
        <a:bodyPr/>
        <a:lstStyle/>
        <a:p>
          <a:endParaRPr lang="en-IN"/>
        </a:p>
      </dgm:t>
    </dgm:pt>
    <dgm:pt modelId="{18CAE130-8D05-4DF9-8C15-4FF1E06E6209}" type="sibTrans" cxnId="{9383942C-4180-423F-BCC7-2FF16044693A}">
      <dgm:prSet/>
      <dgm:spPr/>
      <dgm:t>
        <a:bodyPr/>
        <a:lstStyle/>
        <a:p>
          <a:endParaRPr lang="en-IN"/>
        </a:p>
      </dgm:t>
    </dgm:pt>
    <dgm:pt modelId="{D973BE27-5F1B-4D31-BDF7-C3D78A473B9F}" type="pres">
      <dgm:prSet presAssocID="{13FCD9FA-DC00-4D36-83CA-80A96F87B047}" presName="outerComposite" presStyleCnt="0">
        <dgm:presLayoutVars>
          <dgm:chMax val="5"/>
          <dgm:dir/>
          <dgm:resizeHandles val="exact"/>
        </dgm:presLayoutVars>
      </dgm:prSet>
      <dgm:spPr/>
    </dgm:pt>
    <dgm:pt modelId="{9343CDE6-1850-4378-B1AF-A8B900CB3E4D}" type="pres">
      <dgm:prSet presAssocID="{13FCD9FA-DC00-4D36-83CA-80A96F87B047}" presName="dummyMaxCanvas" presStyleCnt="0">
        <dgm:presLayoutVars/>
      </dgm:prSet>
      <dgm:spPr/>
    </dgm:pt>
    <dgm:pt modelId="{12C532E9-C64F-44A8-B245-B70E2232F143}" type="pres">
      <dgm:prSet presAssocID="{13FCD9FA-DC00-4D36-83CA-80A96F87B047}" presName="FiveNodes_1" presStyleLbl="node1" presStyleIdx="0" presStyleCnt="5">
        <dgm:presLayoutVars>
          <dgm:bulletEnabled val="1"/>
        </dgm:presLayoutVars>
      </dgm:prSet>
      <dgm:spPr/>
    </dgm:pt>
    <dgm:pt modelId="{2D36BCDB-8005-4439-88AE-F28487D5E8FB}" type="pres">
      <dgm:prSet presAssocID="{13FCD9FA-DC00-4D36-83CA-80A96F87B047}" presName="FiveNodes_2" presStyleLbl="node1" presStyleIdx="1" presStyleCnt="5">
        <dgm:presLayoutVars>
          <dgm:bulletEnabled val="1"/>
        </dgm:presLayoutVars>
      </dgm:prSet>
      <dgm:spPr/>
    </dgm:pt>
    <dgm:pt modelId="{73D97739-40DD-47CD-84E8-77C3FB8B4916}" type="pres">
      <dgm:prSet presAssocID="{13FCD9FA-DC00-4D36-83CA-80A96F87B047}" presName="FiveNodes_3" presStyleLbl="node1" presStyleIdx="2" presStyleCnt="5">
        <dgm:presLayoutVars>
          <dgm:bulletEnabled val="1"/>
        </dgm:presLayoutVars>
      </dgm:prSet>
      <dgm:spPr/>
    </dgm:pt>
    <dgm:pt modelId="{85937D4F-B8C5-488C-A152-EDC5E2B9BE41}" type="pres">
      <dgm:prSet presAssocID="{13FCD9FA-DC00-4D36-83CA-80A96F87B047}" presName="FiveNodes_4" presStyleLbl="node1" presStyleIdx="3" presStyleCnt="5">
        <dgm:presLayoutVars>
          <dgm:bulletEnabled val="1"/>
        </dgm:presLayoutVars>
      </dgm:prSet>
      <dgm:spPr/>
    </dgm:pt>
    <dgm:pt modelId="{F221EDD9-291E-4096-BF18-3DD004A08A41}" type="pres">
      <dgm:prSet presAssocID="{13FCD9FA-DC00-4D36-83CA-80A96F87B047}" presName="FiveNodes_5" presStyleLbl="node1" presStyleIdx="4" presStyleCnt="5">
        <dgm:presLayoutVars>
          <dgm:bulletEnabled val="1"/>
        </dgm:presLayoutVars>
      </dgm:prSet>
      <dgm:spPr/>
    </dgm:pt>
    <dgm:pt modelId="{357F2D59-0414-46DA-A7E6-39AAE8A07458}" type="pres">
      <dgm:prSet presAssocID="{13FCD9FA-DC00-4D36-83CA-80A96F87B047}" presName="FiveConn_1-2" presStyleLbl="fgAccFollowNode1" presStyleIdx="0" presStyleCnt="4">
        <dgm:presLayoutVars>
          <dgm:bulletEnabled val="1"/>
        </dgm:presLayoutVars>
      </dgm:prSet>
      <dgm:spPr/>
    </dgm:pt>
    <dgm:pt modelId="{6177B679-7F17-42DE-B98F-599891C8E1AB}" type="pres">
      <dgm:prSet presAssocID="{13FCD9FA-DC00-4D36-83CA-80A96F87B047}" presName="FiveConn_2-3" presStyleLbl="fgAccFollowNode1" presStyleIdx="1" presStyleCnt="4">
        <dgm:presLayoutVars>
          <dgm:bulletEnabled val="1"/>
        </dgm:presLayoutVars>
      </dgm:prSet>
      <dgm:spPr/>
    </dgm:pt>
    <dgm:pt modelId="{D6DAE986-751F-43FC-80E7-C521FB291EE5}" type="pres">
      <dgm:prSet presAssocID="{13FCD9FA-DC00-4D36-83CA-80A96F87B047}" presName="FiveConn_3-4" presStyleLbl="fgAccFollowNode1" presStyleIdx="2" presStyleCnt="4">
        <dgm:presLayoutVars>
          <dgm:bulletEnabled val="1"/>
        </dgm:presLayoutVars>
      </dgm:prSet>
      <dgm:spPr/>
    </dgm:pt>
    <dgm:pt modelId="{E06C9343-7D37-41BF-81B7-93D926C733AD}" type="pres">
      <dgm:prSet presAssocID="{13FCD9FA-DC00-4D36-83CA-80A96F87B047}" presName="FiveConn_4-5" presStyleLbl="fgAccFollowNode1" presStyleIdx="3" presStyleCnt="4">
        <dgm:presLayoutVars>
          <dgm:bulletEnabled val="1"/>
        </dgm:presLayoutVars>
      </dgm:prSet>
      <dgm:spPr/>
    </dgm:pt>
    <dgm:pt modelId="{9226BE3A-57C9-424F-AF46-DE17F3B6F355}" type="pres">
      <dgm:prSet presAssocID="{13FCD9FA-DC00-4D36-83CA-80A96F87B047}" presName="FiveNodes_1_text" presStyleLbl="node1" presStyleIdx="4" presStyleCnt="5">
        <dgm:presLayoutVars>
          <dgm:bulletEnabled val="1"/>
        </dgm:presLayoutVars>
      </dgm:prSet>
      <dgm:spPr/>
    </dgm:pt>
    <dgm:pt modelId="{54547014-EAA1-4C36-9389-5FAEAF1BFAF0}" type="pres">
      <dgm:prSet presAssocID="{13FCD9FA-DC00-4D36-83CA-80A96F87B047}" presName="FiveNodes_2_text" presStyleLbl="node1" presStyleIdx="4" presStyleCnt="5">
        <dgm:presLayoutVars>
          <dgm:bulletEnabled val="1"/>
        </dgm:presLayoutVars>
      </dgm:prSet>
      <dgm:spPr/>
    </dgm:pt>
    <dgm:pt modelId="{5B6AC430-54CA-4EC7-8087-9C7E3B0F7443}" type="pres">
      <dgm:prSet presAssocID="{13FCD9FA-DC00-4D36-83CA-80A96F87B047}" presName="FiveNodes_3_text" presStyleLbl="node1" presStyleIdx="4" presStyleCnt="5">
        <dgm:presLayoutVars>
          <dgm:bulletEnabled val="1"/>
        </dgm:presLayoutVars>
      </dgm:prSet>
      <dgm:spPr/>
    </dgm:pt>
    <dgm:pt modelId="{0231032D-BF37-47A9-A85E-710242ABFA60}" type="pres">
      <dgm:prSet presAssocID="{13FCD9FA-DC00-4D36-83CA-80A96F87B047}" presName="FiveNodes_4_text" presStyleLbl="node1" presStyleIdx="4" presStyleCnt="5">
        <dgm:presLayoutVars>
          <dgm:bulletEnabled val="1"/>
        </dgm:presLayoutVars>
      </dgm:prSet>
      <dgm:spPr/>
    </dgm:pt>
    <dgm:pt modelId="{680E5526-EA23-4019-A7CD-CED202C8E33A}" type="pres">
      <dgm:prSet presAssocID="{13FCD9FA-DC00-4D36-83CA-80A96F87B04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7158D00-0018-4F19-A338-68D1D033E26E}" type="presOf" srcId="{A76E4E00-B74A-4078-B9EA-80A26D8175DD}" destId="{73D97739-40DD-47CD-84E8-77C3FB8B4916}" srcOrd="0" destOrd="0" presId="urn:microsoft.com/office/officeart/2005/8/layout/vProcess5"/>
    <dgm:cxn modelId="{BE6C070B-0CAF-4DC9-A19E-4A41490C49F2}" srcId="{13FCD9FA-DC00-4D36-83CA-80A96F87B047}" destId="{A76E4E00-B74A-4078-B9EA-80A26D8175DD}" srcOrd="2" destOrd="0" parTransId="{5F1B6A85-278C-4466-A014-3BD60ABCFCE1}" sibTransId="{CF38472F-29DF-4949-8729-FCF541BFE033}"/>
    <dgm:cxn modelId="{9C5D350F-2503-452C-8D8A-C762F919DC3B}" type="presOf" srcId="{F92D9ED5-AA4B-4E87-AA07-0CD2FABF7D55}" destId="{F221EDD9-291E-4096-BF18-3DD004A08A41}" srcOrd="0" destOrd="0" presId="urn:microsoft.com/office/officeart/2005/8/layout/vProcess5"/>
    <dgm:cxn modelId="{7D404021-1A08-459E-9502-283C6FEC74C4}" type="presOf" srcId="{79F4C622-0C44-428D-8FD0-D6934115BE09}" destId="{9226BE3A-57C9-424F-AF46-DE17F3B6F355}" srcOrd="1" destOrd="0" presId="urn:microsoft.com/office/officeart/2005/8/layout/vProcess5"/>
    <dgm:cxn modelId="{FB8D3529-ABE8-4577-9F02-277AF7757E90}" type="presOf" srcId="{79F4C622-0C44-428D-8FD0-D6934115BE09}" destId="{12C532E9-C64F-44A8-B245-B70E2232F143}" srcOrd="0" destOrd="0" presId="urn:microsoft.com/office/officeart/2005/8/layout/vProcess5"/>
    <dgm:cxn modelId="{39A48A29-32B0-483D-8910-6EADDB829279}" srcId="{13FCD9FA-DC00-4D36-83CA-80A96F87B047}" destId="{F92D9ED5-AA4B-4E87-AA07-0CD2FABF7D55}" srcOrd="4" destOrd="0" parTransId="{243F2455-8DA3-4D05-8BAD-359F5C10EC2F}" sibTransId="{6959737D-F0B8-44B2-AFFA-BAABDC032A61}"/>
    <dgm:cxn modelId="{9383942C-4180-423F-BCC7-2FF16044693A}" srcId="{13FCD9FA-DC00-4D36-83CA-80A96F87B047}" destId="{7AFE54D9-167D-4761-B050-C7F00B25A00B}" srcOrd="1" destOrd="0" parTransId="{5A1956E7-621C-4174-8DFE-97C98D32B345}" sibTransId="{18CAE130-8D05-4DF9-8C15-4FF1E06E6209}"/>
    <dgm:cxn modelId="{93CB6D36-745A-4E50-A74A-1B2D80EBAA8D}" type="presOf" srcId="{F92D9ED5-AA4B-4E87-AA07-0CD2FABF7D55}" destId="{680E5526-EA23-4019-A7CD-CED202C8E33A}" srcOrd="1" destOrd="0" presId="urn:microsoft.com/office/officeart/2005/8/layout/vProcess5"/>
    <dgm:cxn modelId="{44BA2F37-B22A-4B13-A5BC-436AEAB52DD5}" type="presOf" srcId="{51ACCAA7-D1C9-419F-A693-2A46C01E6839}" destId="{E06C9343-7D37-41BF-81B7-93D926C733AD}" srcOrd="0" destOrd="0" presId="urn:microsoft.com/office/officeart/2005/8/layout/vProcess5"/>
    <dgm:cxn modelId="{F990F440-0014-4250-8E2D-56AE4D9407D9}" type="presOf" srcId="{7AFE54D9-167D-4761-B050-C7F00B25A00B}" destId="{54547014-EAA1-4C36-9389-5FAEAF1BFAF0}" srcOrd="1" destOrd="0" presId="urn:microsoft.com/office/officeart/2005/8/layout/vProcess5"/>
    <dgm:cxn modelId="{92013F5D-D676-41B1-A781-448C2640B75B}" srcId="{13FCD9FA-DC00-4D36-83CA-80A96F87B047}" destId="{68D86070-7F3A-4968-BBD2-6D2C88DD7ABA}" srcOrd="3" destOrd="0" parTransId="{DECB579F-AA4C-4129-B6E7-1B81BDB96B5F}" sibTransId="{51ACCAA7-D1C9-419F-A693-2A46C01E6839}"/>
    <dgm:cxn modelId="{85114165-1AD3-4E90-B900-E6BA16FFFBD1}" type="presOf" srcId="{68D86070-7F3A-4968-BBD2-6D2C88DD7ABA}" destId="{85937D4F-B8C5-488C-A152-EDC5E2B9BE41}" srcOrd="0" destOrd="0" presId="urn:microsoft.com/office/officeart/2005/8/layout/vProcess5"/>
    <dgm:cxn modelId="{B7097D67-B98F-4A83-89D0-7BDA3B05013E}" type="presOf" srcId="{7AFE54D9-167D-4761-B050-C7F00B25A00B}" destId="{2D36BCDB-8005-4439-88AE-F28487D5E8FB}" srcOrd="0" destOrd="0" presId="urn:microsoft.com/office/officeart/2005/8/layout/vProcess5"/>
    <dgm:cxn modelId="{6E857448-BCBC-4DF9-AA8B-FD85DEA40634}" type="presOf" srcId="{68D86070-7F3A-4968-BBD2-6D2C88DD7ABA}" destId="{0231032D-BF37-47A9-A85E-710242ABFA60}" srcOrd="1" destOrd="0" presId="urn:microsoft.com/office/officeart/2005/8/layout/vProcess5"/>
    <dgm:cxn modelId="{5E03CB52-904C-4D0B-97EA-42EFDAB0F216}" type="presOf" srcId="{A76E4E00-B74A-4078-B9EA-80A26D8175DD}" destId="{5B6AC430-54CA-4EC7-8087-9C7E3B0F7443}" srcOrd="1" destOrd="0" presId="urn:microsoft.com/office/officeart/2005/8/layout/vProcess5"/>
    <dgm:cxn modelId="{4D214779-2EDD-42DF-B378-04B7BFB27A34}" type="presOf" srcId="{CF38472F-29DF-4949-8729-FCF541BFE033}" destId="{D6DAE986-751F-43FC-80E7-C521FB291EE5}" srcOrd="0" destOrd="0" presId="urn:microsoft.com/office/officeart/2005/8/layout/vProcess5"/>
    <dgm:cxn modelId="{1D350BB0-6CB4-4966-92D2-168A194C2314}" type="presOf" srcId="{13FCD9FA-DC00-4D36-83CA-80A96F87B047}" destId="{D973BE27-5F1B-4D31-BDF7-C3D78A473B9F}" srcOrd="0" destOrd="0" presId="urn:microsoft.com/office/officeart/2005/8/layout/vProcess5"/>
    <dgm:cxn modelId="{6235E2C9-5B8D-4910-AF76-390D72A628E1}" type="presOf" srcId="{939F25F3-EAF5-4DFF-BCB3-C2F1C268EAD5}" destId="{357F2D59-0414-46DA-A7E6-39AAE8A07458}" srcOrd="0" destOrd="0" presId="urn:microsoft.com/office/officeart/2005/8/layout/vProcess5"/>
    <dgm:cxn modelId="{8BF668F3-584D-4551-8DC5-E20C2BBCCCFC}" srcId="{13FCD9FA-DC00-4D36-83CA-80A96F87B047}" destId="{79F4C622-0C44-428D-8FD0-D6934115BE09}" srcOrd="0" destOrd="0" parTransId="{477E83F5-437F-432A-800D-A05C278D6B3B}" sibTransId="{939F25F3-EAF5-4DFF-BCB3-C2F1C268EAD5}"/>
    <dgm:cxn modelId="{2BF6C6FC-CD58-44A4-AC11-8ECFBF8CD0CD}" type="presOf" srcId="{18CAE130-8D05-4DF9-8C15-4FF1E06E6209}" destId="{6177B679-7F17-42DE-B98F-599891C8E1AB}" srcOrd="0" destOrd="0" presId="urn:microsoft.com/office/officeart/2005/8/layout/vProcess5"/>
    <dgm:cxn modelId="{4F8BFCDF-F608-454D-84B3-7B407D421BEC}" type="presParOf" srcId="{D973BE27-5F1B-4D31-BDF7-C3D78A473B9F}" destId="{9343CDE6-1850-4378-B1AF-A8B900CB3E4D}" srcOrd="0" destOrd="0" presId="urn:microsoft.com/office/officeart/2005/8/layout/vProcess5"/>
    <dgm:cxn modelId="{A9689FC8-0D70-4BB7-8235-DD9B1FE139F2}" type="presParOf" srcId="{D973BE27-5F1B-4D31-BDF7-C3D78A473B9F}" destId="{12C532E9-C64F-44A8-B245-B70E2232F143}" srcOrd="1" destOrd="0" presId="urn:microsoft.com/office/officeart/2005/8/layout/vProcess5"/>
    <dgm:cxn modelId="{E1241011-C2DA-4647-8215-8F39616CCD02}" type="presParOf" srcId="{D973BE27-5F1B-4D31-BDF7-C3D78A473B9F}" destId="{2D36BCDB-8005-4439-88AE-F28487D5E8FB}" srcOrd="2" destOrd="0" presId="urn:microsoft.com/office/officeart/2005/8/layout/vProcess5"/>
    <dgm:cxn modelId="{DFEE0D99-1420-4E1A-A098-E9E93E6E84FE}" type="presParOf" srcId="{D973BE27-5F1B-4D31-BDF7-C3D78A473B9F}" destId="{73D97739-40DD-47CD-84E8-77C3FB8B4916}" srcOrd="3" destOrd="0" presId="urn:microsoft.com/office/officeart/2005/8/layout/vProcess5"/>
    <dgm:cxn modelId="{45DADB47-5F8E-4FBF-97B0-9DDF0780CA68}" type="presParOf" srcId="{D973BE27-5F1B-4D31-BDF7-C3D78A473B9F}" destId="{85937D4F-B8C5-488C-A152-EDC5E2B9BE41}" srcOrd="4" destOrd="0" presId="urn:microsoft.com/office/officeart/2005/8/layout/vProcess5"/>
    <dgm:cxn modelId="{0ED9C81C-A378-40EE-9283-B9CF90ADDCEF}" type="presParOf" srcId="{D973BE27-5F1B-4D31-BDF7-C3D78A473B9F}" destId="{F221EDD9-291E-4096-BF18-3DD004A08A41}" srcOrd="5" destOrd="0" presId="urn:microsoft.com/office/officeart/2005/8/layout/vProcess5"/>
    <dgm:cxn modelId="{1C0AC896-7DDE-4051-B2AD-65BBD95DD58E}" type="presParOf" srcId="{D973BE27-5F1B-4D31-BDF7-C3D78A473B9F}" destId="{357F2D59-0414-46DA-A7E6-39AAE8A07458}" srcOrd="6" destOrd="0" presId="urn:microsoft.com/office/officeart/2005/8/layout/vProcess5"/>
    <dgm:cxn modelId="{2B772AA6-D5E7-47AE-B138-4BBA8C59BB01}" type="presParOf" srcId="{D973BE27-5F1B-4D31-BDF7-C3D78A473B9F}" destId="{6177B679-7F17-42DE-B98F-599891C8E1AB}" srcOrd="7" destOrd="0" presId="urn:microsoft.com/office/officeart/2005/8/layout/vProcess5"/>
    <dgm:cxn modelId="{E19E7971-D7D7-43C5-AE5D-A1063D1E7476}" type="presParOf" srcId="{D973BE27-5F1B-4D31-BDF7-C3D78A473B9F}" destId="{D6DAE986-751F-43FC-80E7-C521FB291EE5}" srcOrd="8" destOrd="0" presId="urn:microsoft.com/office/officeart/2005/8/layout/vProcess5"/>
    <dgm:cxn modelId="{3A6310DF-3A3A-415C-89E3-CF9462D9E2F2}" type="presParOf" srcId="{D973BE27-5F1B-4D31-BDF7-C3D78A473B9F}" destId="{E06C9343-7D37-41BF-81B7-93D926C733AD}" srcOrd="9" destOrd="0" presId="urn:microsoft.com/office/officeart/2005/8/layout/vProcess5"/>
    <dgm:cxn modelId="{2F7A5149-9069-42BC-907F-1074CCB3035E}" type="presParOf" srcId="{D973BE27-5F1B-4D31-BDF7-C3D78A473B9F}" destId="{9226BE3A-57C9-424F-AF46-DE17F3B6F355}" srcOrd="10" destOrd="0" presId="urn:microsoft.com/office/officeart/2005/8/layout/vProcess5"/>
    <dgm:cxn modelId="{AA3E4643-852C-4CAF-9FD3-462D6F9D3EF7}" type="presParOf" srcId="{D973BE27-5F1B-4D31-BDF7-C3D78A473B9F}" destId="{54547014-EAA1-4C36-9389-5FAEAF1BFAF0}" srcOrd="11" destOrd="0" presId="urn:microsoft.com/office/officeart/2005/8/layout/vProcess5"/>
    <dgm:cxn modelId="{9D277E50-E0A7-422A-A541-1F63B3E4D3A1}" type="presParOf" srcId="{D973BE27-5F1B-4D31-BDF7-C3D78A473B9F}" destId="{5B6AC430-54CA-4EC7-8087-9C7E3B0F7443}" srcOrd="12" destOrd="0" presId="urn:microsoft.com/office/officeart/2005/8/layout/vProcess5"/>
    <dgm:cxn modelId="{2C2E9CD9-C314-4A6B-8474-FBEAA37E0DB8}" type="presParOf" srcId="{D973BE27-5F1B-4D31-BDF7-C3D78A473B9F}" destId="{0231032D-BF37-47A9-A85E-710242ABFA60}" srcOrd="13" destOrd="0" presId="urn:microsoft.com/office/officeart/2005/8/layout/vProcess5"/>
    <dgm:cxn modelId="{B0450090-FB7E-4C4A-9E19-A1701385EB1B}" type="presParOf" srcId="{D973BE27-5F1B-4D31-BDF7-C3D78A473B9F}" destId="{680E5526-EA23-4019-A7CD-CED202C8E3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532E9-C64F-44A8-B245-B70E2232F143}">
      <dsp:nvSpPr>
        <dsp:cNvPr id="0" name=""/>
        <dsp:cNvSpPr/>
      </dsp:nvSpPr>
      <dsp:spPr>
        <a:xfrm>
          <a:off x="0" y="0"/>
          <a:ext cx="7811914" cy="6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Forward Regression</a:t>
          </a:r>
          <a:endParaRPr lang="en-IN" sz="2800" kern="1200" dirty="0"/>
        </a:p>
      </dsp:txBody>
      <dsp:txXfrm>
        <a:off x="18317" y="18317"/>
        <a:ext cx="7063886" cy="588767"/>
      </dsp:txXfrm>
    </dsp:sp>
    <dsp:sp modelId="{2D36BCDB-8005-4439-88AE-F28487D5E8FB}">
      <dsp:nvSpPr>
        <dsp:cNvPr id="0" name=""/>
        <dsp:cNvSpPr/>
      </dsp:nvSpPr>
      <dsp:spPr>
        <a:xfrm>
          <a:off x="583357" y="712262"/>
          <a:ext cx="7811914" cy="6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Backward Regression</a:t>
          </a:r>
          <a:endParaRPr lang="en-IN" sz="2800" kern="1200" dirty="0"/>
        </a:p>
      </dsp:txBody>
      <dsp:txXfrm>
        <a:off x="601674" y="730579"/>
        <a:ext cx="6785412" cy="588767"/>
      </dsp:txXfrm>
    </dsp:sp>
    <dsp:sp modelId="{73D97739-40DD-47CD-84E8-77C3FB8B4916}">
      <dsp:nvSpPr>
        <dsp:cNvPr id="0" name=""/>
        <dsp:cNvSpPr/>
      </dsp:nvSpPr>
      <dsp:spPr>
        <a:xfrm>
          <a:off x="1166714" y="1424525"/>
          <a:ext cx="7811914" cy="6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Polynomial Regression</a:t>
          </a:r>
          <a:endParaRPr lang="en-IN" sz="2800" kern="1200" dirty="0"/>
        </a:p>
      </dsp:txBody>
      <dsp:txXfrm>
        <a:off x="1185031" y="1442842"/>
        <a:ext cx="6785412" cy="588767"/>
      </dsp:txXfrm>
    </dsp:sp>
    <dsp:sp modelId="{85937D4F-B8C5-488C-A152-EDC5E2B9BE41}">
      <dsp:nvSpPr>
        <dsp:cNvPr id="0" name=""/>
        <dsp:cNvSpPr/>
      </dsp:nvSpPr>
      <dsp:spPr>
        <a:xfrm>
          <a:off x="1750071" y="2136788"/>
          <a:ext cx="7811914" cy="6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Lasso</a:t>
          </a:r>
          <a:endParaRPr lang="en-IN" sz="2800" kern="1200" dirty="0"/>
        </a:p>
      </dsp:txBody>
      <dsp:txXfrm>
        <a:off x="1768388" y="2155105"/>
        <a:ext cx="6785412" cy="588767"/>
      </dsp:txXfrm>
    </dsp:sp>
    <dsp:sp modelId="{F221EDD9-291E-4096-BF18-3DD004A08A41}">
      <dsp:nvSpPr>
        <dsp:cNvPr id="0" name=""/>
        <dsp:cNvSpPr/>
      </dsp:nvSpPr>
      <dsp:spPr>
        <a:xfrm>
          <a:off x="2333429" y="2849051"/>
          <a:ext cx="7811914" cy="6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Adaptive Lasso</a:t>
          </a:r>
          <a:endParaRPr lang="en-IN" sz="2800" kern="1200" dirty="0"/>
        </a:p>
      </dsp:txBody>
      <dsp:txXfrm>
        <a:off x="2351746" y="2867368"/>
        <a:ext cx="6785412" cy="588767"/>
      </dsp:txXfrm>
    </dsp:sp>
    <dsp:sp modelId="{357F2D59-0414-46DA-A7E6-39AAE8A07458}">
      <dsp:nvSpPr>
        <dsp:cNvPr id="0" name=""/>
        <dsp:cNvSpPr/>
      </dsp:nvSpPr>
      <dsp:spPr>
        <a:xfrm>
          <a:off x="7405403" y="456890"/>
          <a:ext cx="406511" cy="4065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7496868" y="456890"/>
        <a:ext cx="223581" cy="305900"/>
      </dsp:txXfrm>
    </dsp:sp>
    <dsp:sp modelId="{6177B679-7F17-42DE-B98F-599891C8E1AB}">
      <dsp:nvSpPr>
        <dsp:cNvPr id="0" name=""/>
        <dsp:cNvSpPr/>
      </dsp:nvSpPr>
      <dsp:spPr>
        <a:xfrm>
          <a:off x="7988761" y="1169153"/>
          <a:ext cx="406511" cy="4065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8080226" y="1169153"/>
        <a:ext cx="223581" cy="305900"/>
      </dsp:txXfrm>
    </dsp:sp>
    <dsp:sp modelId="{D6DAE986-751F-43FC-80E7-C521FB291EE5}">
      <dsp:nvSpPr>
        <dsp:cNvPr id="0" name=""/>
        <dsp:cNvSpPr/>
      </dsp:nvSpPr>
      <dsp:spPr>
        <a:xfrm>
          <a:off x="8572118" y="1870992"/>
          <a:ext cx="406511" cy="4065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8663583" y="1870992"/>
        <a:ext cx="223581" cy="305900"/>
      </dsp:txXfrm>
    </dsp:sp>
    <dsp:sp modelId="{E06C9343-7D37-41BF-81B7-93D926C733AD}">
      <dsp:nvSpPr>
        <dsp:cNvPr id="0" name=""/>
        <dsp:cNvSpPr/>
      </dsp:nvSpPr>
      <dsp:spPr>
        <a:xfrm>
          <a:off x="9155475" y="2590204"/>
          <a:ext cx="406511" cy="4065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9246940" y="2590204"/>
        <a:ext cx="223581" cy="30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Prediction model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D581-557E-0E0A-B8AD-7DCF5AC2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6292-78D8-D36D-313C-E4DD5B2A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9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7A14-D31B-E539-4171-525F521B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Ensemble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9EA7-BCE5-DC48-1772-780B821D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9B465-DC63-1650-E35A-93CA88744E0B}"/>
              </a:ext>
            </a:extLst>
          </p:cNvPr>
          <p:cNvSpPr txBox="1"/>
          <p:nvPr/>
        </p:nvSpPr>
        <p:spPr>
          <a:xfrm>
            <a:off x="1318660" y="2242687"/>
            <a:ext cx="97118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Firm collapse prediction remains a critical topic in economics, relevant for nearly a century.</a:t>
            </a:r>
          </a:p>
          <a:p>
            <a:endParaRPr lang="en-US" sz="25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500" b="0" i="0" dirty="0">
                <a:solidFill>
                  <a:srgbClr val="3C4043"/>
                </a:solidFill>
                <a:effectLst/>
                <a:latin typeface="Inter"/>
              </a:rPr>
              <a:t>The purpose of bankruptcy prediction is to assess the financial condition of a company and its future perspectives within the context of </a:t>
            </a:r>
            <a:r>
              <a:rPr lang="en-US" sz="2500" b="0" i="0" dirty="0" err="1">
                <a:solidFill>
                  <a:srgbClr val="3C4043"/>
                </a:solidFill>
                <a:effectLst/>
                <a:latin typeface="Inter"/>
              </a:rPr>
              <a:t>longterm</a:t>
            </a:r>
            <a:r>
              <a:rPr lang="en-US" sz="2500" b="0" i="0" dirty="0">
                <a:solidFill>
                  <a:srgbClr val="3C4043"/>
                </a:solidFill>
                <a:effectLst/>
                <a:latin typeface="Inter"/>
              </a:rPr>
              <a:t> operation on the market.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4106-B8EF-FD59-7309-4AB26C1E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started?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F2B2C9-A8E3-42DC-5528-FF625578F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622814"/>
              </p:ext>
            </p:extLst>
          </p:nvPr>
        </p:nvGraphicFramePr>
        <p:xfrm>
          <a:off x="1096963" y="2108200"/>
          <a:ext cx="10145344" cy="347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62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Approach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9B465-DC63-1650-E35A-93CA88744E0B}"/>
              </a:ext>
            </a:extLst>
          </p:cNvPr>
          <p:cNvSpPr txBox="1"/>
          <p:nvPr/>
        </p:nvSpPr>
        <p:spPr>
          <a:xfrm>
            <a:off x="1318660" y="2242685"/>
            <a:ext cx="95193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Based on the above 5 models we observed that 43 of the 64 variables based on the significance level at least they come once in each model</a:t>
            </a:r>
          </a:p>
          <a:p>
            <a:endParaRPr lang="en-US" sz="2500" dirty="0">
              <a:solidFill>
                <a:srgbClr val="374151"/>
              </a:solidFill>
              <a:latin typeface="Söhne"/>
            </a:endParaRPr>
          </a:p>
          <a:p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Based on the variable selection method we built a </a:t>
            </a:r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GRADIENT BOOSTING MODEL</a:t>
            </a:r>
          </a:p>
          <a:p>
            <a:endParaRPr lang="en-US" sz="2500" b="1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2500" dirty="0">
              <a:solidFill>
                <a:srgbClr val="374151"/>
              </a:solidFill>
              <a:latin typeface="Söhne"/>
            </a:endParaRPr>
          </a:p>
          <a:p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4503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9B465-DC63-1650-E35A-93CA88744E0B}"/>
              </a:ext>
            </a:extLst>
          </p:cNvPr>
          <p:cNvSpPr txBox="1"/>
          <p:nvPr/>
        </p:nvSpPr>
        <p:spPr>
          <a:xfrm>
            <a:off x="1270534" y="1963554"/>
            <a:ext cx="971189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374151"/>
                </a:solidFill>
                <a:latin typeface="Söhne"/>
              </a:rPr>
              <a:t>From the six models, Gradient boosting model has the best R-squared value</a:t>
            </a:r>
            <a:endParaRPr lang="en-US" sz="25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25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500" dirty="0">
                <a:solidFill>
                  <a:srgbClr val="374151"/>
                </a:solidFill>
                <a:latin typeface="Söhne"/>
              </a:rPr>
              <a:t>We made multiple Gradient boosting models with different specifications</a:t>
            </a:r>
          </a:p>
          <a:p>
            <a:endParaRPr lang="en-US" sz="25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500" dirty="0">
                <a:solidFill>
                  <a:srgbClr val="374151"/>
                </a:solidFill>
                <a:latin typeface="Söhne"/>
              </a:rPr>
              <a:t>Different values of the following 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N-iterations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Söhne"/>
              </a:rPr>
              <a:t>Shrinkage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Söhne"/>
              </a:rPr>
              <a:t>Train Proportion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374151"/>
                </a:solidFill>
                <a:latin typeface="Söhne"/>
              </a:rPr>
              <a:t>Huber M-Regression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Maximum Depth</a:t>
            </a:r>
          </a:p>
        </p:txBody>
      </p:sp>
    </p:spTree>
    <p:extLst>
      <p:ext uri="{BB962C8B-B14F-4D97-AF65-F5344CB8AC3E}">
        <p14:creationId xmlns:p14="http://schemas.microsoft.com/office/powerpoint/2010/main" val="318461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F91A-D345-C1FF-6C09-72016AD8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5AAF6-D07E-6F07-6BF3-6EBE42B31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16" y="2310063"/>
            <a:ext cx="9399942" cy="3570973"/>
          </a:xfrm>
        </p:spPr>
      </p:pic>
    </p:spTree>
    <p:extLst>
      <p:ext uri="{BB962C8B-B14F-4D97-AF65-F5344CB8AC3E}">
        <p14:creationId xmlns:p14="http://schemas.microsoft.com/office/powerpoint/2010/main" val="11748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CE2-6DE8-1904-D585-CAB2AC8A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3815-5DFC-CB5E-660E-E4A6ADEB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28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6FA5-82BF-909D-AF4C-0EB84DCF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D4AF-855F-B9FE-0BDB-A387B56F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0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B72E-20A1-41FC-E78A-364EF43C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402D-5542-6E2F-1EC4-2A66711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105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{941CAFE8-A11E-4624-804D-B324E963955F}tf22712842_win32</Template>
  <TotalTime>279</TotalTime>
  <Words>152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Inter</vt:lpstr>
      <vt:lpstr>Söhne</vt:lpstr>
      <vt:lpstr>Custom</vt:lpstr>
      <vt:lpstr>Data Mining</vt:lpstr>
      <vt:lpstr>Problem Statement </vt:lpstr>
      <vt:lpstr>How we started?</vt:lpstr>
      <vt:lpstr>Approach </vt:lpstr>
      <vt:lpstr>Approach</vt:lpstr>
      <vt:lpstr>Prediction MODEL </vt:lpstr>
      <vt:lpstr>Data partition</vt:lpstr>
      <vt:lpstr>Transformation</vt:lpstr>
      <vt:lpstr>Gradient boosting</vt:lpstr>
      <vt:lpstr>Neural network</vt:lpstr>
      <vt:lpstr>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Dell</dc:creator>
  <cp:lastModifiedBy>Dell</cp:lastModifiedBy>
  <cp:revision>2</cp:revision>
  <dcterms:created xsi:type="dcterms:W3CDTF">2023-12-03T00:28:12Z</dcterms:created>
  <dcterms:modified xsi:type="dcterms:W3CDTF">2023-12-03T05:08:09Z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