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9/26/25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8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26" r:id="rId7"/>
    <p:sldLayoutId id="2147483727" r:id="rId8"/>
    <p:sldLayoutId id="2147483728" r:id="rId9"/>
    <p:sldLayoutId id="2147483729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lpython.com/python-data-cleaning-numpy-panda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B82A3AFF-50BD-DAFB-9486-3E5F7112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71" r="430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773E-9CE8-BB24-8819-83C4F6BC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Data Science/Machine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D1C3-050C-5954-465E-02815F91F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8" y="4890463"/>
            <a:ext cx="7207683" cy="233118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Wisconsin Milwaukee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Fall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Sammie Omranian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0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i="0" u="none" strike="noStrike" dirty="0">
                <a:solidFill>
                  <a:srgbClr val="000000"/>
                </a:solidFill>
                <a:effectLst/>
              </a:rPr>
              <a:t>Girls Who Code – Week 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2150" y="3710022"/>
            <a:ext cx="4394200" cy="2298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777240" y="2272749"/>
            <a:ext cx="105633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sz="2000" dirty="0"/>
              <a:t>Data cleaning and preparation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Agenda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2122" y="4400528"/>
            <a:ext cx="3074228" cy="1608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24071" y="2223053"/>
            <a:ext cx="693088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Today’s Plan: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Recap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Titanic dataset &amp; Python basics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Why Clean Data?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real-world examples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Tools in Pandas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handling missing values, duplicates, renaming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Hands-On Activity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clean a weather dataset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Reflection &amp; Wrap-Up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why clean data matters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AC1E2-8792-021E-9E9A-36F372FD6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747" y="668818"/>
            <a:ext cx="4715013" cy="29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Why Clean Data?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723" y="4395883"/>
            <a:ext cx="2464627" cy="12892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36076-AE3A-1AE9-72B2-FBA37D70546C}"/>
              </a:ext>
            </a:extLst>
          </p:cNvPr>
          <p:cNvSpPr txBox="1"/>
          <p:nvPr/>
        </p:nvSpPr>
        <p:spPr>
          <a:xfrm>
            <a:off x="1451114" y="1899530"/>
            <a:ext cx="63511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Real-world data is </a:t>
            </a:r>
            <a:r>
              <a:rPr lang="en-US" sz="2400" b="1" dirty="0"/>
              <a:t>messy</a:t>
            </a:r>
            <a:r>
              <a:rPr lang="en-US" sz="24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Problems we often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Missing values (blanks or </a:t>
            </a:r>
            <a:r>
              <a:rPr lang="en-US" sz="2400" dirty="0" err="1"/>
              <a:t>NaN</a:t>
            </a:r>
            <a:r>
              <a:rPr lang="en-US" sz="2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Wrong formats (e.g., age stored as text)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Cleaning data makes analysis </a:t>
            </a:r>
            <a:r>
              <a:rPr lang="en-US" sz="2400" b="1" dirty="0"/>
              <a:t>accurate</a:t>
            </a:r>
            <a:r>
              <a:rPr lang="en-US" sz="2400" dirty="0"/>
              <a:t> and </a:t>
            </a:r>
            <a:r>
              <a:rPr lang="en-US" sz="2400" b="1" dirty="0"/>
              <a:t>trustworthy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932FB-9313-06D3-CFC8-4B15DFCB9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383" y="1205361"/>
            <a:ext cx="4697619" cy="2258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F218D2-AC27-C0D5-3F99-35F9168B35F3}"/>
              </a:ext>
            </a:extLst>
          </p:cNvPr>
          <p:cNvSpPr txBox="1"/>
          <p:nvPr/>
        </p:nvSpPr>
        <p:spPr>
          <a:xfrm>
            <a:off x="9468677" y="3554895"/>
            <a:ext cx="143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Image 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EB512AB-FC58-8632-FC45-1D92108B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539" y="4795709"/>
            <a:ext cx="2080315" cy="108825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9833CF-4D50-3E31-10D6-392432DB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Pandas Tools for Cleaning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57E24-78D7-D940-17DB-5F61C5934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" y="3238668"/>
            <a:ext cx="7103165" cy="2795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0B2498-9307-78F0-D40B-FA0D53E36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318" y="1540239"/>
            <a:ext cx="4292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Hands-On Activity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9426D9-97A8-C6B2-A5E5-B445363B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83" y="2257412"/>
            <a:ext cx="7667855" cy="324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913126"/>
            <a:ext cx="1065911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Python Lists (Quick Review)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1661768" y="2238689"/>
            <a:ext cx="69308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-webkit-standar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6467A94-B30E-2AF5-1DE3-E070EAE0B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94" y="4969564"/>
            <a:ext cx="1986455" cy="10391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48D12-ECFB-A6EF-3D70-FBA26692B31D}"/>
              </a:ext>
            </a:extLst>
          </p:cNvPr>
          <p:cNvSpPr txBox="1"/>
          <p:nvPr/>
        </p:nvSpPr>
        <p:spPr>
          <a:xfrm>
            <a:off x="1110698" y="2363923"/>
            <a:ext cx="6097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What is a list?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 list is a collection of items.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Items are inside square brackets []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Items are separated by commas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5198B-07DF-29E7-9570-43D9BE9A5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49" y="3955409"/>
            <a:ext cx="5883841" cy="738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F00C5A-47BB-6A92-866A-9BF91AE7902E}"/>
              </a:ext>
            </a:extLst>
          </p:cNvPr>
          <p:cNvSpPr txBox="1"/>
          <p:nvPr/>
        </p:nvSpPr>
        <p:spPr>
          <a:xfrm>
            <a:off x="1331843" y="5247861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</a:rPr>
              <a:t>Use lists when you want to keep </a:t>
            </a:r>
            <a:r>
              <a:rPr lang="en-US" b="1" i="0" u="none" strike="noStrike">
                <a:solidFill>
                  <a:srgbClr val="000000"/>
                </a:solidFill>
                <a:effectLst/>
              </a:rPr>
              <a:t>multiple things in order</a:t>
            </a:r>
            <a:r>
              <a:rPr lang="en-US" b="0" i="0" u="none" strike="noStrike">
                <a:solidFill>
                  <a:srgbClr val="000000"/>
                </a:solidFill>
                <a:effectLst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" y="289695"/>
            <a:ext cx="7068496" cy="139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Google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</a:rPr>
              <a:t>Colab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 – Our Coding Hub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Where we’ll write, run, and share all our Python code</a:t>
            </a:r>
            <a:endParaRPr lang="en-US" sz="2000" kern="1200" dirty="0">
              <a:solidFill>
                <a:schemeClr val="accent5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90943" y="2664835"/>
            <a:ext cx="7909862" cy="364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11FE23-8E0B-E331-4097-B70A6D02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15" y="5736964"/>
            <a:ext cx="1986455" cy="1039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5DBEA-E7D6-45AF-4E55-DF38A2F8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83" y="2509699"/>
            <a:ext cx="650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8204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181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-webkit-standard</vt:lpstr>
      <vt:lpstr>Arial</vt:lpstr>
      <vt:lpstr>AvenirNext LT Pro Medium</vt:lpstr>
      <vt:lpstr>Calibri</vt:lpstr>
      <vt:lpstr>Gill Sans Nova</vt:lpstr>
      <vt:lpstr>ConfettiVTI</vt:lpstr>
      <vt:lpstr>Introduction to Data Science/Machine Learning</vt:lpstr>
      <vt:lpstr>Girls Who Code – Week 3</vt:lpstr>
      <vt:lpstr>Agenda</vt:lpstr>
      <vt:lpstr>Why Clean Data?</vt:lpstr>
      <vt:lpstr>Pandas Tools for Cleaning</vt:lpstr>
      <vt:lpstr>Hands-On Activity</vt:lpstr>
      <vt:lpstr>Python Lists (Quick Review)</vt:lpstr>
      <vt:lpstr>Google Colab – Our Coding Hub Where we’ll write, run, and share all our 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Science/Machine Learning</dc:title>
  <dc:creator>Sammie Omranian</dc:creator>
  <cp:lastModifiedBy>Sammie Omranian</cp:lastModifiedBy>
  <cp:revision>16</cp:revision>
  <dcterms:created xsi:type="dcterms:W3CDTF">2025-09-12T18:51:33Z</dcterms:created>
  <dcterms:modified xsi:type="dcterms:W3CDTF">2025-09-26T20:44:08Z</dcterms:modified>
</cp:coreProperties>
</file>