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8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2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424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8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4295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3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3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1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5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8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83BE9-DE63-4817-B093-9925E3E69A35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D3BEA7-C212-423C-A195-32AD6D27CC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9602787" cy="2262781"/>
          </a:xfrm>
        </p:spPr>
        <p:txBody>
          <a:bodyPr/>
          <a:lstStyle/>
          <a:p>
            <a:r>
              <a:rPr lang="en-US" dirty="0" err="1" smtClean="0"/>
              <a:t>OmniRetail</a:t>
            </a:r>
            <a:r>
              <a:rPr lang="en-US" dirty="0" smtClean="0"/>
              <a:t> Sales SQL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		SAMUEL ADEBAYO </a:t>
            </a:r>
          </a:p>
          <a:p>
            <a:r>
              <a:rPr lang="en-US" dirty="0" smtClean="0"/>
              <a:t>Date: 	2</a:t>
            </a:r>
            <a:r>
              <a:rPr lang="en-US" baseline="30000" dirty="0" smtClean="0"/>
              <a:t>nd</a:t>
            </a:r>
            <a:r>
              <a:rPr lang="en-US" dirty="0" smtClean="0"/>
              <a:t> July,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7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84" y="4453731"/>
            <a:ext cx="9787128" cy="18741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84" y="1905000"/>
            <a:ext cx="9787128" cy="25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1905000"/>
            <a:ext cx="8915400" cy="2580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4485366"/>
            <a:ext cx="6746094" cy="111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DataBase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2" y="3684877"/>
            <a:ext cx="8191500" cy="237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1238250"/>
            <a:ext cx="5915025" cy="1562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89212" y="3005173"/>
            <a:ext cx="1515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prstClr val="black">
                    <a:lumMod val="85000"/>
                    <a:lumOff val="15000"/>
                  </a:prstClr>
                </a:solidFill>
                <a:ea typeface="+mj-ea"/>
                <a:cs typeface="+mj-cs"/>
              </a:rPr>
              <a:t>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837" y="852710"/>
            <a:ext cx="8911687" cy="1280890"/>
          </a:xfrm>
        </p:spPr>
        <p:txBody>
          <a:bodyPr/>
          <a:lstStyle/>
          <a:p>
            <a:r>
              <a:rPr lang="en-US" dirty="0" smtClean="0"/>
              <a:t>STEP 2 – Title Column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37" y="1776984"/>
            <a:ext cx="7033079" cy="3778250"/>
          </a:xfrm>
        </p:spPr>
      </p:pic>
    </p:spTree>
    <p:extLst>
      <p:ext uri="{BB962C8B-B14F-4D97-AF65-F5344CB8AC3E}">
        <p14:creationId xmlns:p14="http://schemas.microsoft.com/office/powerpoint/2010/main" val="21789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Title 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38656"/>
            <a:ext cx="7338699" cy="4258574"/>
          </a:xfrm>
        </p:spPr>
      </p:pic>
    </p:spTree>
    <p:extLst>
      <p:ext uri="{BB962C8B-B14F-4D97-AF65-F5344CB8AC3E}">
        <p14:creationId xmlns:p14="http://schemas.microsoft.com/office/powerpoint/2010/main" val="117929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Empty space removal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420368"/>
            <a:ext cx="6192279" cy="3778250"/>
          </a:xfrm>
        </p:spPr>
      </p:pic>
    </p:spTree>
    <p:extLst>
      <p:ext uri="{BB962C8B-B14F-4D97-AF65-F5344CB8AC3E}">
        <p14:creationId xmlns:p14="http://schemas.microsoft.com/office/powerpoint/2010/main" val="1456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Number removals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96221"/>
            <a:ext cx="6117836" cy="366748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008" y="5063706"/>
            <a:ext cx="6121753" cy="16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and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65504"/>
            <a:ext cx="8323619" cy="3778250"/>
          </a:xfrm>
        </p:spPr>
      </p:pic>
    </p:spTree>
    <p:extLst>
      <p:ext uri="{BB962C8B-B14F-4D97-AF65-F5344CB8AC3E}">
        <p14:creationId xmlns:p14="http://schemas.microsoft.com/office/powerpoint/2010/main" val="406141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1988559"/>
            <a:ext cx="8915400" cy="16701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3658746"/>
            <a:ext cx="8915400" cy="57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33333E-6 L -0.01328 -0.441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4" y="-2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2181082"/>
            <a:ext cx="8915400" cy="368328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47" y="5864367"/>
            <a:ext cx="4895850" cy="7096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747" y="5864367"/>
            <a:ext cx="4895850" cy="763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4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375E-6 -3.7037E-6 L 0.00104 -0.53773 " pathEditMode="relative" rAng="0" ptsTypes="AA">
                                      <p:cBhvr>
                                        <p:cTn id="10" dur="5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-0.00972 L 0.00625 -0.54351 " pathEditMode="relative" rAng="0" ptsTypes="AA">
                                      <p:cBhvr>
                                        <p:cTn id="14" dur="5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43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OmniRetail Sales SQL Analysis </vt:lpstr>
      <vt:lpstr>Creating DataBase</vt:lpstr>
      <vt:lpstr>STEP 2 – Title Column</vt:lpstr>
      <vt:lpstr>Step 2 – Title Removal</vt:lpstr>
      <vt:lpstr>Step 3 – Empty space removal</vt:lpstr>
      <vt:lpstr>Step 4 – Number removals</vt:lpstr>
      <vt:lpstr>Step 5 and 6</vt:lpstr>
      <vt:lpstr>Question 1</vt:lpstr>
      <vt:lpstr>Question 2</vt:lpstr>
      <vt:lpstr>Question 3</vt:lpstr>
      <vt:lpstr>Question 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2024-07-02T11:49:42Z</dcterms:created>
  <dcterms:modified xsi:type="dcterms:W3CDTF">2024-07-02T12:36:33Z</dcterms:modified>
</cp:coreProperties>
</file>