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DC30-899F-465C-98B3-1DC348F0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B753B-1A2D-4EAB-A234-A365CD4D3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B5B19-1D8C-4280-AB22-01CBFEFE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EF406-4EA5-455E-AC7A-3DEE6556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ECC31-4C26-443D-914B-F27CE280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6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F3C91-A867-4E54-B7D0-4A577DE2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E5D95C-6A3A-4936-9797-2E59D99E7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66EC0-FCEB-4B71-B7A8-6019355D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F223F-FD99-4B42-8CA7-8F205E7A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ED093-F968-4CC1-9A57-013AD42F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9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9BA99-6791-4447-BD42-EB76C765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43898-2EFB-482A-A8CD-239F25AF9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D59BFD-26C8-4948-ABD4-9DCEA1BD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DE589-37AD-4674-A821-006CCC6D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E6C7F-3D1F-4A2B-BCFC-7B036F41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0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C73F6-26E0-4B2E-B04C-F0934CBE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14FBA-5303-4183-A8C7-7A3CFBA9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28CA6-140C-4FC9-933B-E6A02D25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DB51E-384E-474B-83EB-28E5CF2E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34E48-206B-4397-9AFD-CA451F6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2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BB529-7298-4052-B2D3-599EF1B6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A348C-C614-48F9-8EDA-114E8F16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A41C1-D7FE-4119-B13C-67A2E43E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52166-ABF1-4996-B3E1-B64E7364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526F2-CCE7-4BDD-B4D2-E8856A7D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88A1-EBB0-491B-B714-5AA00D9E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94637-E0DB-448F-8992-8EFE68EE1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7E9FE3-EF9D-4C40-A5E3-460DABA0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3D1BFD-184F-40DA-8C1E-2725CCBB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66923A-E98E-4A9C-9042-FBE61CA1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B788F-1D63-4FFE-BFBB-3E9A1E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0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4782-2F91-49F0-B849-7D7A4309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409149-FA7B-4622-BE54-4570DC13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E055E-469C-466D-B4D7-86CFFFDF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98AA32-D842-414F-9EC1-57D67E483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9FC86F-06C3-44E3-BED8-B141B69C4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7F6849-3D7E-4520-B7F1-8D98B62B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782472-D06A-403A-B53D-03C6CB18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4E59B1-CB69-45DA-AFFD-5BDB216B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31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B0AED-3096-4ADE-B180-2B1D8ABE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ED4E29-FEA1-4D78-B69E-B3E306C7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C31AD1-9B4E-47E1-81C3-BE3ECA3B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C91D6A-3CDC-4898-8EF9-D9FD1DA9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6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A4E82B-0080-4EBD-BC97-FC33AF7C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D42549-F660-43DD-9FC6-185E9C93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1DE89B-DEEA-4B4B-90A6-37BDDF08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7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88624-61C5-4969-A089-B1ECDD78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347FA-9567-4775-B211-4F233EB3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750EC7-BC5B-4420-BCE4-523E7B57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1786A-B275-4AD9-B9BD-BEEACA9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C7AFF-714F-4BAB-BF0B-582B9717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947FC-9FEF-4FB5-BE60-1631BC91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29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3AFFE-179D-48ED-B3CA-DD33E15A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24CB8-4D66-4F86-A5A7-1D0D03C91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1D212-E014-4C27-A75F-74DE6A55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A6FC2E-061F-49B3-812D-9B2C3EF3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D37BB-C28B-42E0-A645-8678E81A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48404C-76E3-4013-8048-8E087B2A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9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99CE58-0500-4EA5-B88C-03CFE281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4CB14-8518-40CA-AB85-8C791F7A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19AB2-F8D0-4A3D-9414-0723A6C44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D2F8-9987-42F5-96A7-BDAAA34E5DC3}" type="datetimeFigureOut">
              <a:rPr lang="es-MX" smtClean="0"/>
              <a:t>03/11/2017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5B1DF-BDAB-4D99-9A1B-11421D3D6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6EE04-FA8C-436F-9743-94B94C18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5C3E-6CA7-4207-A39A-927EC64C6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5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01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>
            <a:extLst>
              <a:ext uri="{FF2B5EF4-FFF2-40B4-BE49-F238E27FC236}">
                <a16:creationId xmlns:a16="http://schemas.microsoft.com/office/drawing/2014/main" id="{4A9BB48E-050A-4497-9FFB-C38C67E116F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454480" y="1026743"/>
            <a:ext cx="2600326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FFFFFF"/>
              </a:contourClr>
            </a:sp3d>
          </a:bodyPr>
          <a:lstStyle/>
          <a:p>
            <a:pPr algn="ctr" rtl="0">
              <a:buNone/>
            </a:pPr>
            <a:r>
              <a:rPr lang="es-MX" sz="3600" kern="10" spc="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effectLst/>
                <a:latin typeface="Impacto"/>
              </a:rPr>
              <a:t>GEOTECNIA</a:t>
            </a:r>
          </a:p>
        </p:txBody>
      </p:sp>
      <p:sp>
        <p:nvSpPr>
          <p:cNvPr id="5" name="WordArt 2">
            <a:extLst>
              <a:ext uri="{FF2B5EF4-FFF2-40B4-BE49-F238E27FC236}">
                <a16:creationId xmlns:a16="http://schemas.microsoft.com/office/drawing/2014/main" id="{8C596AFE-5918-45FE-849E-FF960D886CF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71888" y="1227772"/>
            <a:ext cx="2600325" cy="121920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es-MX" sz="36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GEOTECNIA</a:t>
            </a:r>
          </a:p>
        </p:txBody>
      </p:sp>
      <p:sp>
        <p:nvSpPr>
          <p:cNvPr id="6" name="WordArt 3">
            <a:extLst>
              <a:ext uri="{FF2B5EF4-FFF2-40B4-BE49-F238E27FC236}">
                <a16:creationId xmlns:a16="http://schemas.microsoft.com/office/drawing/2014/main" id="{2B829DF1-4614-491D-820E-EA7888FA74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71562" y="3508151"/>
            <a:ext cx="2600326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0D0D0D"/>
              </a:contourClr>
            </a:sp3d>
          </a:bodyPr>
          <a:lstStyle/>
          <a:p>
            <a:pPr algn="ctr" rtl="0">
              <a:buNone/>
            </a:pPr>
            <a:r>
              <a:rPr lang="es-MX" sz="3600" kern="10" spc="0">
                <a:ln w="9525">
                  <a:round/>
                  <a:headEnd/>
                  <a:tailEnd/>
                </a:ln>
                <a:solidFill>
                  <a:srgbClr val="0D0D0D"/>
                </a:solidFill>
                <a:effectLst/>
                <a:latin typeface="Impacto"/>
              </a:rPr>
              <a:t>GEOTECNIA</a:t>
            </a:r>
          </a:p>
        </p:txBody>
      </p:sp>
    </p:spTree>
    <p:extLst>
      <p:ext uri="{BB962C8B-B14F-4D97-AF65-F5344CB8AC3E}">
        <p14:creationId xmlns:p14="http://schemas.microsoft.com/office/powerpoint/2010/main" val="388323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>
            <a:extLst>
              <a:ext uri="{FF2B5EF4-FFF2-40B4-BE49-F238E27FC236}">
                <a16:creationId xmlns:a16="http://schemas.microsoft.com/office/drawing/2014/main" id="{3954835F-0542-4E2A-B367-168ED07587E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94818" y="1383544"/>
            <a:ext cx="4943476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Down">
              <a:avLst>
                <a:gd name="adj" fmla="val 44444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FFFFFF"/>
              </a:contourClr>
            </a:sp3d>
          </a:bodyPr>
          <a:lstStyle/>
          <a:p>
            <a:pPr algn="ctr" rtl="0">
              <a:buNone/>
            </a:pPr>
            <a:r>
              <a:rPr lang="es-MX" sz="3600" kern="10" spc="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effectLst/>
                <a:latin typeface="Impacto"/>
              </a:rPr>
              <a:t>USO DE SUELO EN LA CDMX</a:t>
            </a:r>
          </a:p>
        </p:txBody>
      </p:sp>
    </p:spTree>
    <p:extLst>
      <p:ext uri="{BB962C8B-B14F-4D97-AF65-F5344CB8AC3E}">
        <p14:creationId xmlns:p14="http://schemas.microsoft.com/office/powerpoint/2010/main" val="22500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994261-C3E8-48F9-A74A-9A2FEBD44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6" t="11674" r="36307" b="23679"/>
          <a:stretch/>
        </p:blipFill>
        <p:spPr>
          <a:xfrm>
            <a:off x="1899138" y="928468"/>
            <a:ext cx="3390314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B64E12-40B7-451B-AEFA-F535570E5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157"/>
            <a:ext cx="12192000" cy="29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ACD6A5-106B-42A0-B090-72BD6A90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930419"/>
            <a:ext cx="12492111" cy="3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B16D26-855E-4368-9C79-0F3B7C7F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000" intensity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54" y="2603603"/>
            <a:ext cx="10463492" cy="165079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</p:pic>
    </p:spTree>
    <p:extLst>
      <p:ext uri="{BB962C8B-B14F-4D97-AF65-F5344CB8AC3E}">
        <p14:creationId xmlns:p14="http://schemas.microsoft.com/office/powerpoint/2010/main" val="216888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ervicio de mesa, alfombra&#10;&#10;Descripción generada con confianza alta">
            <a:extLst>
              <a:ext uri="{FF2B5EF4-FFF2-40B4-BE49-F238E27FC236}">
                <a16:creationId xmlns:a16="http://schemas.microsoft.com/office/drawing/2014/main" id="{14FEE29C-E386-40DE-A91F-E95A04D1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intensity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280"/>
            <a:ext cx="12192000" cy="36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1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arta, interior&#10;&#10;Descripción generada con confianza alta">
            <a:extLst>
              <a:ext uri="{FF2B5EF4-FFF2-40B4-BE49-F238E27FC236}">
                <a16:creationId xmlns:a16="http://schemas.microsoft.com/office/drawing/2014/main" id="{B722E67B-0601-4BDD-8936-E1BCA4643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6970"/>
            <a:ext cx="12192000" cy="28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arta, interior&#10;&#10;Descripción generada con confianza alta">
            <a:extLst>
              <a:ext uri="{FF2B5EF4-FFF2-40B4-BE49-F238E27FC236}">
                <a16:creationId xmlns:a16="http://schemas.microsoft.com/office/drawing/2014/main" id="{B7090B17-A806-4D9D-8C5E-73AD3C77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6970"/>
            <a:ext cx="12192000" cy="28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curvada hacia la izquierda 3">
            <a:extLst>
              <a:ext uri="{FF2B5EF4-FFF2-40B4-BE49-F238E27FC236}">
                <a16:creationId xmlns:a16="http://schemas.microsoft.com/office/drawing/2014/main" id="{4769CA0E-AB05-4A47-934C-ABFD1A42118D}"/>
              </a:ext>
            </a:extLst>
          </p:cNvPr>
          <p:cNvSpPr/>
          <p:nvPr/>
        </p:nvSpPr>
        <p:spPr>
          <a:xfrm>
            <a:off x="5287618" y="1219200"/>
            <a:ext cx="1762540" cy="27034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33C2CA-EA2E-4699-A2E3-C610305A599B}"/>
              </a:ext>
            </a:extLst>
          </p:cNvPr>
          <p:cNvSpPr txBox="1"/>
          <p:nvPr/>
        </p:nvSpPr>
        <p:spPr>
          <a:xfrm>
            <a:off x="5320748" y="2109256"/>
            <a:ext cx="169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REGRESAR</a:t>
            </a:r>
          </a:p>
        </p:txBody>
      </p:sp>
      <p:sp>
        <p:nvSpPr>
          <p:cNvPr id="6" name="WordArt 2">
            <a:extLst>
              <a:ext uri="{FF2B5EF4-FFF2-40B4-BE49-F238E27FC236}">
                <a16:creationId xmlns:a16="http://schemas.microsoft.com/office/drawing/2014/main" id="{ABD2299D-6A8F-43AA-8AAE-22CCA15498F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56653" y="1499656"/>
            <a:ext cx="2600326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FFFFFF"/>
              </a:contourClr>
            </a:sp3d>
          </a:bodyPr>
          <a:lstStyle/>
          <a:p>
            <a:pPr algn="ctr" rtl="0">
              <a:buNone/>
            </a:pPr>
            <a:r>
              <a:rPr lang="es-MX" sz="3600" kern="10" spc="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effectLst/>
                <a:latin typeface="Impacto"/>
              </a:rPr>
              <a:t>GEOTECNIA</a:t>
            </a:r>
          </a:p>
        </p:txBody>
      </p:sp>
    </p:spTree>
    <p:extLst>
      <p:ext uri="{BB962C8B-B14F-4D97-AF65-F5344CB8AC3E}">
        <p14:creationId xmlns:p14="http://schemas.microsoft.com/office/powerpoint/2010/main" val="1803367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</Words>
  <Application>Microsoft Office PowerPoint</Application>
  <PresentationFormat>Panorámica</PresentationFormat>
  <Paragraphs>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FRIDA SANTIAGO GONZALEZ</dc:creator>
  <cp:lastModifiedBy>FRIDA SANTIAGO GONZALEZ</cp:lastModifiedBy>
  <cp:revision>13</cp:revision>
  <dcterms:created xsi:type="dcterms:W3CDTF">2017-11-04T00:22:36Z</dcterms:created>
  <dcterms:modified xsi:type="dcterms:W3CDTF">2017-11-04T06:39:46Z</dcterms:modified>
</cp:coreProperties>
</file>