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8A"/>
    <a:srgbClr val="0E1194"/>
    <a:srgbClr val="1E0EAD"/>
    <a:srgbClr val="0D4DAC"/>
    <a:srgbClr val="9C009A"/>
    <a:srgbClr val="D625E6"/>
    <a:srgbClr val="92264A"/>
    <a:srgbClr val="F8F4FA"/>
    <a:srgbClr val="F3EAF6"/>
    <a:srgbClr val="EC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5A8-AF61-4C75-AE12-582B3D0F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C00C-B3A4-4A8F-A755-AEE8C664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D99-DDFC-4AA3-B281-16178208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C259-D34A-451D-8F4B-E653042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D49A-45DF-4826-BD51-C031A5DF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86B7-0301-49DD-B60A-ED3ED43F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5BE0-371F-4B2B-80F7-B7C92AB8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F94-BE67-4ED3-ABF4-D906507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6020-8494-4F8B-922B-25DBF6AC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BB44-ACBC-4D15-BC25-02C6BE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A3E0B-A690-4709-AC11-4EFCDD63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C674-00B9-4421-80BD-7CE8F6B1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E8A-0ECD-4DA7-B6D0-BF240786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2693-CA84-4015-BB70-E3EB67D2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751C-971C-44EF-8912-3B3E6A2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E5F-63AC-4A29-AFF9-1AF13A11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1B9A-70A1-424F-B502-A28A5A31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3BA8-81B8-49DD-8B86-FFDD04F3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3F57-28A2-4F17-9267-144EE361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7DA6-6702-49B4-B662-A0A5211E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80F2-5C16-4F7E-89F5-BDD4E0C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99E9-7A58-4741-B568-BF81869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2616-D76C-415D-AD37-1DBB386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DA66-1F06-4A40-8B82-0CB348E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7D1A-C7AB-4499-9463-2606F6B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CA5-BB9A-4AA1-B843-8DCEBD4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606D-73FC-4A85-8A57-3D820E17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7428B-C013-44A4-AE99-B8D67FA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BE0B-F897-4B7F-B7CB-9C77AE4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6B44-068C-4FDB-9FFD-322FD68C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F467-CC5F-45F6-96A7-6D88023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B56-99B0-4174-AF48-9AA5EF4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0995-D109-4DE0-B8C1-BE75A97B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E2DA-8A42-4ED4-BDAE-5219765D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B747-9989-44A8-BFE5-E1D6CF1DE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B880-E365-4CD6-9137-B47098968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E814B-1E64-481C-B569-1C0A831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13E17-FC6E-4395-8174-C12B084E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179AF-35E6-4A37-BE46-18AD48B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2568-F0CA-4DBF-B02F-457F6A7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D553-7771-4CF9-96BF-22C115F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1804-9AC9-4EBD-AF33-1912C047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5D01-F6B7-46C6-8F1D-2BE94451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54965-028F-424B-BABB-7A0C8BE2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B6CA9-A04B-48E6-8CD5-0A35769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948C-7D3C-4774-811C-4A647BC4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C5C2-71FC-4ABA-AA61-338A6234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E6A7-2C8B-4629-9944-8E5E7BF4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D681-0FB3-4A46-B820-925D426B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42A7D-8CC3-4972-A99A-E81EACB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709A-F883-422F-84F9-1B746D9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3199-7623-44A6-8E9D-9508FEB1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92B-C43A-468A-BA59-F9CDEF8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0F069-7C64-4D30-A1E8-6A41F209D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AD4E-EEBC-4CD1-939D-6D100D58A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8C6-706F-4428-83C9-93444238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5551-14EF-48C8-827C-7DD2C7E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3841-971C-4B21-A023-25CCA24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CD08D-609B-454B-8E36-F0E54A5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7578-9484-42F9-AF65-1894ACC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BA3-212A-41B9-9854-F482BAEC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6BC7-9714-41C7-AB4F-ACC9AC140C18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4CB7-7515-4323-B9C1-58A02FD5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DC2D-4792-43FF-B556-6AFC4FC1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709-3EDF-4B2C-A7B5-78010E8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Width: 900px, Height 650px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941DB-71AA-47CF-9212-AE1DEC690DE8}"/>
              </a:ext>
            </a:extLst>
          </p:cNvPr>
          <p:cNvSpPr/>
          <p:nvPr/>
        </p:nvSpPr>
        <p:spPr>
          <a:xfrm>
            <a:off x="3238500" y="1860162"/>
            <a:ext cx="5715000" cy="412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_y7BIjzsEiSqLqo4XpZes14Y7y39fmkBykARoEpI5iVCTdhu3ShtlB4QelA4snVu6rwLYUOU5QUKOKEP0Qm3qHZjRLGtvsQi0_CQNv2eBVHPQphrxmMiwlBtgYhgLKF4B9FBoogWtC4">
            <a:extLst>
              <a:ext uri="{FF2B5EF4-FFF2-40B4-BE49-F238E27FC236}">
                <a16:creationId xmlns:a16="http://schemas.microsoft.com/office/drawing/2014/main" id="{FCA6303A-929D-40D7-A980-2F26109E8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1" t="10905" r="14934" b="10348"/>
          <a:stretch/>
        </p:blipFill>
        <p:spPr bwMode="auto">
          <a:xfrm>
            <a:off x="5973862" y="1022350"/>
            <a:ext cx="34520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lh3.googleusercontent.com/kbeRWe7SysYx65IAjCGC992puKChmAB0rkQMMIeNzrstCt7a5sNEPpM8yuurovzV2sO65oKq-Gz3fg32yruAeewoz8m_oyRVLf7SVFKEoxRQ0oldLAoLO9dbFEJRc5ex8qg9SzSeVPs">
            <a:extLst>
              <a:ext uri="{FF2B5EF4-FFF2-40B4-BE49-F238E27FC236}">
                <a16:creationId xmlns:a16="http://schemas.microsoft.com/office/drawing/2014/main" id="{C327058F-12AE-484E-A097-E54A69046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28943" r="20092" b="5651"/>
          <a:stretch/>
        </p:blipFill>
        <p:spPr bwMode="auto">
          <a:xfrm>
            <a:off x="9484080" y="1022350"/>
            <a:ext cx="34520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7A6BA41-4036-44E5-82EB-B36F5FDD7242}"/>
              </a:ext>
            </a:extLst>
          </p:cNvPr>
          <p:cNvGrpSpPr/>
          <p:nvPr/>
        </p:nvGrpSpPr>
        <p:grpSpPr>
          <a:xfrm>
            <a:off x="258864" y="1227188"/>
            <a:ext cx="5715000" cy="4127500"/>
            <a:chOff x="258864" y="1227188"/>
            <a:chExt cx="5715000" cy="41275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CEC39B-2BE3-44C1-804A-C26BDF0251B2}"/>
                </a:ext>
              </a:extLst>
            </p:cNvPr>
            <p:cNvGrpSpPr/>
            <p:nvPr/>
          </p:nvGrpSpPr>
          <p:grpSpPr>
            <a:xfrm>
              <a:off x="258864" y="1227188"/>
              <a:ext cx="5715000" cy="4127500"/>
              <a:chOff x="258864" y="1227188"/>
              <a:chExt cx="5715000" cy="4127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DDAF38-44F8-4300-87AF-81C32F7A2428}"/>
                  </a:ext>
                </a:extLst>
              </p:cNvPr>
              <p:cNvSpPr/>
              <p:nvPr/>
            </p:nvSpPr>
            <p:spPr>
              <a:xfrm>
                <a:off x="258864" y="1227188"/>
                <a:ext cx="5715000" cy="41275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85EEEE-67CD-4D04-B629-78BB1231AAA1}"/>
                  </a:ext>
                </a:extLst>
              </p:cNvPr>
              <p:cNvSpPr/>
              <p:nvPr/>
            </p:nvSpPr>
            <p:spPr>
              <a:xfrm>
                <a:off x="846576" y="1754563"/>
                <a:ext cx="453957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 err="1">
                    <a:solidFill>
                      <a:srgbClr val="FFFFFF"/>
                    </a:solidFill>
                    <a:latin typeface="Teko"/>
                  </a:rPr>
                  <a:t>Aug</a:t>
                </a:r>
                <a:r>
                  <a:rPr lang="en-US" sz="8000" dirty="0" err="1">
                    <a:solidFill>
                      <a:srgbClr val="00B1D8"/>
                    </a:solidFill>
                    <a:latin typeface="Teko"/>
                  </a:rPr>
                  <a:t>Medic</a:t>
                </a:r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2D622C-2018-459C-B679-BFDEF37D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3078" y="3078002"/>
                <a:ext cx="214657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C753733-FF2E-4D42-8BB8-23A4E832A8F3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1590" t="9094" r="974" b="921"/>
              <a:stretch/>
            </p:blipFill>
            <p:spPr>
              <a:xfrm>
                <a:off x="924353" y="3391694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3F0D47C-5D86-4534-B463-183F876A9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078" y="3387223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5E84389-5FFC-40A3-A217-BC81D5784196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1803" y="3387223"/>
                <a:ext cx="914400" cy="132588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6B1C3B-1F82-4A6A-A87A-2A1E05A503B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t="3058" r="3129"/>
            <a:stretch/>
          </p:blipFill>
          <p:spPr>
            <a:xfrm>
              <a:off x="4284492" y="3387223"/>
              <a:ext cx="914400" cy="13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71922-C0BE-44A5-85CE-0550A52FC52D}"/>
              </a:ext>
            </a:extLst>
          </p:cNvPr>
          <p:cNvGrpSpPr/>
          <p:nvPr/>
        </p:nvGrpSpPr>
        <p:grpSpPr>
          <a:xfrm>
            <a:off x="262337" y="1315804"/>
            <a:ext cx="5715000" cy="4127500"/>
            <a:chOff x="262337" y="1315804"/>
            <a:chExt cx="5715000" cy="4127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9E74E0-145F-4F1D-B381-A55B4B9BAD5A}"/>
                </a:ext>
              </a:extLst>
            </p:cNvPr>
            <p:cNvSpPr/>
            <p:nvPr/>
          </p:nvSpPr>
          <p:spPr>
            <a:xfrm>
              <a:off x="262337" y="1315804"/>
              <a:ext cx="5715000" cy="4127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866673-7BAF-41BE-B6ED-9E984013D25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44" y="1414696"/>
              <a:ext cx="5693093" cy="36893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8FD882-E3CA-4811-ABE2-349D768F04AB}"/>
              </a:ext>
            </a:extLst>
          </p:cNvPr>
          <p:cNvGrpSpPr/>
          <p:nvPr/>
        </p:nvGrpSpPr>
        <p:grpSpPr>
          <a:xfrm>
            <a:off x="6214665" y="1315804"/>
            <a:ext cx="5715000" cy="4127500"/>
            <a:chOff x="6214665" y="1315804"/>
            <a:chExt cx="5715000" cy="4127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5519F-A111-4CD5-A1A6-65D60D68EDF1}"/>
                </a:ext>
              </a:extLst>
            </p:cNvPr>
            <p:cNvSpPr/>
            <p:nvPr/>
          </p:nvSpPr>
          <p:spPr>
            <a:xfrm>
              <a:off x="6214665" y="1315804"/>
              <a:ext cx="5715000" cy="4127500"/>
            </a:xfrm>
            <a:prstGeom prst="rect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5A1E02-B569-4FD8-BABE-87AB31DB54A7}"/>
                </a:ext>
              </a:extLst>
            </p:cNvPr>
            <p:cNvSpPr/>
            <p:nvPr/>
          </p:nvSpPr>
          <p:spPr>
            <a:xfrm>
              <a:off x="7499785" y="1753954"/>
              <a:ext cx="3251200" cy="3251200"/>
            </a:xfrm>
            <a:prstGeom prst="ellipse">
              <a:avLst/>
            </a:prstGeom>
            <a:solidFill>
              <a:srgbClr val="F8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6F972D-8D11-4831-849A-CCD4EDF0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3673" y="2563311"/>
              <a:ext cx="2723424" cy="1632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8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544D0C-34CF-42A4-8A82-9D46167D1B6C}"/>
              </a:ext>
            </a:extLst>
          </p:cNvPr>
          <p:cNvSpPr/>
          <p:nvPr/>
        </p:nvSpPr>
        <p:spPr>
          <a:xfrm>
            <a:off x="6214665" y="1315804"/>
            <a:ext cx="5715000" cy="4127500"/>
          </a:xfrm>
          <a:prstGeom prst="rect">
            <a:avLst/>
          </a:prstGeom>
          <a:solidFill>
            <a:srgbClr val="92264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124C2E-B9AF-064A-848C-AC8550EE9912}"/>
              </a:ext>
            </a:extLst>
          </p:cNvPr>
          <p:cNvSpPr/>
          <p:nvPr/>
        </p:nvSpPr>
        <p:spPr>
          <a:xfrm>
            <a:off x="262335" y="1315804"/>
            <a:ext cx="5715000" cy="4127500"/>
          </a:xfrm>
          <a:prstGeom prst="rect">
            <a:avLst/>
          </a:prstGeom>
          <a:solidFill>
            <a:srgbClr val="9C00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1A064-8267-034F-8481-E93E65F1AF0C}"/>
              </a:ext>
            </a:extLst>
          </p:cNvPr>
          <p:cNvSpPr/>
          <p:nvPr/>
        </p:nvSpPr>
        <p:spPr>
          <a:xfrm>
            <a:off x="1494235" y="1753954"/>
            <a:ext cx="3251200" cy="325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070142D-516C-FA4D-BC66-88D590FD3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2" t="37307" r="30677" b="35231"/>
          <a:stretch/>
        </p:blipFill>
        <p:spPr>
          <a:xfrm>
            <a:off x="1912970" y="2712973"/>
            <a:ext cx="2608802" cy="133316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E56181D-B1A2-B74A-B058-288B77B1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69" y="220300"/>
            <a:ext cx="3348808" cy="7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544D0C-34CF-42A4-8A82-9D46167D1B6C}"/>
              </a:ext>
            </a:extLst>
          </p:cNvPr>
          <p:cNvSpPr/>
          <p:nvPr/>
        </p:nvSpPr>
        <p:spPr>
          <a:xfrm>
            <a:off x="6214665" y="1315804"/>
            <a:ext cx="5715000" cy="4127500"/>
          </a:xfrm>
          <a:prstGeom prst="rect">
            <a:avLst/>
          </a:prstGeom>
          <a:solidFill>
            <a:srgbClr val="0D0B8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124C2E-B9AF-064A-848C-AC8550EE9912}"/>
              </a:ext>
            </a:extLst>
          </p:cNvPr>
          <p:cNvSpPr/>
          <p:nvPr/>
        </p:nvSpPr>
        <p:spPr>
          <a:xfrm>
            <a:off x="262335" y="1315804"/>
            <a:ext cx="5715000" cy="4127500"/>
          </a:xfrm>
          <a:prstGeom prst="rect">
            <a:avLst/>
          </a:prstGeom>
          <a:solidFill>
            <a:srgbClr val="9C00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1A064-8267-034F-8481-E93E65F1AF0C}"/>
              </a:ext>
            </a:extLst>
          </p:cNvPr>
          <p:cNvSpPr/>
          <p:nvPr/>
        </p:nvSpPr>
        <p:spPr>
          <a:xfrm>
            <a:off x="1494235" y="1753954"/>
            <a:ext cx="3251200" cy="325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070142D-516C-FA4D-BC66-88D590FD3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2" t="37307" r="30677" b="35231"/>
          <a:stretch/>
        </p:blipFill>
        <p:spPr>
          <a:xfrm>
            <a:off x="1912970" y="2712973"/>
            <a:ext cx="2608802" cy="133316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7338715-E0CE-0B47-BD46-CFD684D4DE85}"/>
              </a:ext>
            </a:extLst>
          </p:cNvPr>
          <p:cNvSpPr/>
          <p:nvPr/>
        </p:nvSpPr>
        <p:spPr>
          <a:xfrm>
            <a:off x="7446565" y="1803400"/>
            <a:ext cx="3251200" cy="325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E56181D-B1A2-B74A-B058-288B77B1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81" y="3095730"/>
            <a:ext cx="3075167" cy="6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Teko</vt:lpstr>
      <vt:lpstr>Office Theme</vt:lpstr>
      <vt:lpstr>Width: 900px, Height 650px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Width: 900px, Height 650px</dc:title>
  <dc:creator>sam solomon</dc:creator>
  <cp:lastModifiedBy>Solomon, Samuel A.</cp:lastModifiedBy>
  <cp:revision>30</cp:revision>
  <dcterms:created xsi:type="dcterms:W3CDTF">2020-06-03T17:31:59Z</dcterms:created>
  <dcterms:modified xsi:type="dcterms:W3CDTF">2020-09-01T21:59:00Z</dcterms:modified>
</cp:coreProperties>
</file>