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9636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131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4795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046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2506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656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7680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5385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7096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67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95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767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25937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7851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67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089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769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761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708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4291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658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6595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256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350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6404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25812" y="3066504"/>
            <a:ext cx="8610599" cy="2329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S</a:t>
            </a: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 chamundeeswari .N</a:t>
            </a:r>
            <a:endParaRPr lang="en-US" altLang="zh-CN" sz="3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EGISTER NO: 12220405</a:t>
            </a: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endParaRPr lang="en-US" altLang="zh-CN" sz="3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(corporate secretaryship )</a:t>
            </a:r>
            <a:endParaRPr lang="en-US" altLang="zh-CN" sz="3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Shri Krishnaswamy  college for women</a:t>
            </a:r>
            <a:endParaRPr lang="en-US" altLang="zh-CN" sz="3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14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699732" y="1264337"/>
            <a:ext cx="6691423" cy="49206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COLLECTION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edunet dash board downloading the data sets while using the kaggle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FEATURE: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1) Identifying the employee ID 2) Identifying employee names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3) Identifying employee performance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4) Identifying employee gender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5304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2441" y="1632402"/>
            <a:ext cx="7775524" cy="43919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2621971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843230" y="2131100"/>
            <a:ext cx="6839896" cy="27241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553509" y="1483410"/>
            <a:ext cx="8855864" cy="47872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Gender equality in the workplace is crucial for a thriving organization. By fostering indusivity, addressing biases and promoting diversity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◆◆Enhance innovation and creativity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3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◆◆Improve employee satisfaction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and retention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◆◆Boost reputation and competitiveness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◆◆Ensure fair treatment and opportunities</a:t>
            </a:r>
            <a:endParaRPr lang="zh-CN" altLang="en-US" sz="3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088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979400" y="3285303"/>
            <a:ext cx="8593228" cy="662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Gender Analysis Using Excel </a:t>
            </a:r>
            <a:endParaRPr lang="zh-CN" altLang="en-US" sz="3800" b="0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257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3214646" y="1632074"/>
            <a:ext cx="5029200" cy="5520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01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1488070" y="2869022"/>
            <a:ext cx="517910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矩形"/>
          <p:cNvSpPr>
            <a:spLocks/>
          </p:cNvSpPr>
          <p:nvPr/>
        </p:nvSpPr>
        <p:spPr>
          <a:xfrm rot="0">
            <a:off x="266468" y="259211"/>
            <a:ext cx="5314214" cy="558165"/>
          </a:xfrm>
          <a:prstGeom prst="rect"/>
          <a:noFill/>
          <a:ln w="635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PROBLEM    STATEMENT </a:t>
            </a:r>
            <a:endParaRPr lang="zh-CN" altLang="en-US" sz="33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267463" y="981058"/>
            <a:ext cx="7487886" cy="5787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Diversity and Inclusion: Tracking gender helps companies monitor and improve gender diversity, ensuring a more inclusive workplace.</a:t>
            </a:r>
            <a:endParaRPr lang="en-US" altLang="zh-CN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Equal Opportunities: Identifying gender helps companies ensure equal opportunities for all employees, regardless of gender.</a:t>
            </a:r>
            <a:endParaRPr lang="en-US" altLang="zh-CN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Gender Pay Gap Analysis: Analyzing gender helps companies identify and address pay disparities between men and women.</a:t>
            </a:r>
            <a:endParaRPr lang="en-US" altLang="zh-CN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Talent Management: Understanding gender demographics helps companies tailor talent management strategies to attract, retain, and develop employees.</a:t>
            </a:r>
            <a:endParaRPr lang="zh-CN" altLang="en-US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7617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"/>
          <p:cNvGrpSpPr>
            <a:grpSpLocks/>
          </p:cNvGrpSpPr>
          <p:nvPr/>
        </p:nvGrpSpPr>
        <p:grpSpPr>
          <a:xfrm>
            <a:off x="9048744" y="2638425"/>
            <a:ext cx="3533775" cy="3810000"/>
            <a:chOff x="9048744" y="2638425"/>
            <a:chExt cx="3533775" cy="381000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744068" y="5353050"/>
              <a:ext cx="457197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744068" y="5886450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048744" y="2638425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24815" y="1123963"/>
            <a:ext cx="9215860" cy="570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1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31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</a:t>
            </a: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Management: Understanding project views helps companies manage projects more effectively, ensuring timely completion and meeting objectives.</a:t>
            </a: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Resource Allocation: Identifying project views enables companies to allocate resources efficiently, assigning the right personnel and materials to each project.</a:t>
            </a: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3. Progress Tracking: Project views allow companies to monitor progress, identify bottlenecks, and make adjustments to stay on track.</a:t>
            </a: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4. Stakeholder Management: Companies can communicate project status and updates to stakeholders, ensuring transparency and trust.</a:t>
            </a: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3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844279" y="1630791"/>
            <a:ext cx="6622979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.Employees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 . customers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 . Client  -  facing team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 . IT and technical teams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 . Management and leadership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 .   Remote workers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058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067846" y="1697465"/>
            <a:ext cx="5828836" cy="4911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"PIVOT often refers to a strategic shift or adjustment in business project management, or personal strategy. In a business context, a "pivot" involves changing direction or altering a company's strategy based on market feedback or performance. This might include altering product offerings targeting a new customer segment, or modifying business models to better align with market demands. The goal of a pivot isusually to improve outcomes address challenges or capitalize on new opportunities for growth and success</a:t>
            </a:r>
            <a:endParaRPr lang="zh-CN" altLang="en-US" sz="2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849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619883" y="1339081"/>
            <a:ext cx="9971397" cy="4967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= kaggle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◆◆Nine Feature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I'd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◆◆Name=text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◆◆Data number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type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◆◆Performance level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◆◆Gender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◆◆Female and male</a:t>
            </a:r>
            <a:endParaRPr lang="en-US" altLang="zh-CN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◆◆employee rating numerical</a:t>
            </a:r>
            <a:endParaRPr lang="zh-CN" altLang="en-US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143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25" y="3933813"/>
            <a:ext cx="2019510" cy="244541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20107">
            <a:off x="2276931" y="1776293"/>
            <a:ext cx="7992757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Unbiased Hiring Practices Utilize neutral language in job postings and implement blind hiring to minimize bias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Training and Education: Organize workshops on gender sensitivity, unconscious bias, and diversity.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Equal Pay and Benefits Ensure fair compensation and benefits for all employees regardless of gender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Support Networks Establish employee resource groupsfor women and non-binary individuals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Rexible Work Arrangements Offer adaptable work arrangements to accommodate different needs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Leadership Opportunities: Encourage women and non-binary individuals to take on leadership roles 7. Safe and Inclusive Workplace: Foster an environment where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everyone feels comfortable and respected.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4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2024-09-05T03:52:05Z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