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93105E-D014-4EA9-BC2E-743A886D19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41CE1A-5B3E-4CF7-A0D8-ECD557726D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15/09/2022 1:47:33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6A3EC3-7382-4B6A-9D11-94B605234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2022-09-15T03:47:34Z</dcterms:created>
  <dcterms:modified xsi:type="dcterms:W3CDTF">2022-09-15T03:47:34Z</dcterms:modified>
</cp:coreProperties>
</file>