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6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8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FFF00"/>
            </a:gs>
            <a:gs pos="59000">
              <a:srgbClr val="FFFF00"/>
            </a:gs>
            <a:gs pos="60000">
              <a:srgbClr val="FFFF00"/>
            </a:gs>
            <a:gs pos="60000">
              <a:srgbClr val="FFFF00"/>
            </a:gs>
            <a:gs pos="60000">
              <a:srgbClr val="FFFF00"/>
            </a:gs>
            <a:gs pos="60000">
              <a:srgbClr val="FFFF00"/>
            </a:gs>
            <a:gs pos="60000">
              <a:srgbClr val="FFFF00"/>
            </a:gs>
            <a:gs pos="64000">
              <a:srgbClr val="00B050">
                <a:lumMod val="75000"/>
              </a:srgbClr>
            </a:gs>
            <a:gs pos="60000">
              <a:srgbClr val="FFFF00"/>
            </a:gs>
            <a:gs pos="62000">
              <a:srgbClr val="00B05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AA08-3968-4203-9957-B3E2A6DC6B8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DE9A-EB9C-4D6B-A42F-365FF44F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49" y="5038689"/>
            <a:ext cx="1416050" cy="171398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6" y="127414"/>
            <a:ext cx="3129842" cy="3343318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6" name="TextBox 5"/>
          <p:cNvSpPr txBox="1"/>
          <p:nvPr/>
        </p:nvSpPr>
        <p:spPr>
          <a:xfrm>
            <a:off x="7892177" y="5306120"/>
            <a:ext cx="4754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Mca 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jiru ward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7" name="Frame 6"/>
          <p:cNvSpPr/>
          <p:nvPr/>
        </p:nvSpPr>
        <p:spPr>
          <a:xfrm rot="10800000">
            <a:off x="4510687" y="358199"/>
            <a:ext cx="1509086" cy="1440874"/>
          </a:xfrm>
          <a:prstGeom prst="frame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0800000" flipV="1">
            <a:off x="5248336" y="2393331"/>
            <a:ext cx="3822131" cy="232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Ephantus Maina Njuguna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637" y="5761964"/>
            <a:ext cx="322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#Kazi ni Kazi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637" y="4771830"/>
            <a:ext cx="1897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#UDA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0411" y="1788827"/>
            <a:ext cx="1937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4000" b="1" dirty="0">
              <a:solidFill>
                <a:srgbClr val="33C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4858" y="486239"/>
            <a:ext cx="2566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OTE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94" y="259283"/>
            <a:ext cx="3984934" cy="4779405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70" y="0"/>
            <a:ext cx="1992467" cy="2010474"/>
          </a:xfrm>
          <a:prstGeom prst="rect">
            <a:avLst/>
          </a:prstGeom>
          <a:effectLst>
            <a:softEdge rad="558800"/>
          </a:effectLst>
        </p:spPr>
      </p:pic>
      <p:sp>
        <p:nvSpPr>
          <p:cNvPr id="4" name="TextBox 3"/>
          <p:cNvSpPr txBox="1"/>
          <p:nvPr/>
        </p:nvSpPr>
        <p:spPr>
          <a:xfrm>
            <a:off x="6123895" y="4980883"/>
            <a:ext cx="184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Richie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0411" y="4511742"/>
            <a:ext cx="154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7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DX</dc:creator>
  <cp:lastModifiedBy>DX</cp:lastModifiedBy>
  <cp:revision>26</cp:revision>
  <dcterms:created xsi:type="dcterms:W3CDTF">2022-03-07T18:14:24Z</dcterms:created>
  <dcterms:modified xsi:type="dcterms:W3CDTF">2022-03-09T17:20:13Z</dcterms:modified>
</cp:coreProperties>
</file>