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0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3669-724D-41BA-A2BC-497DB1A87968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FA2-F31C-464A-B7D0-7D44464EB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vysvetlenie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rozloženie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hodnôt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nachádza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spôsobom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AFA2-F31C-464A-B7D0-7D44464EB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vysvetlenie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rozloženie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hodnôt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nachádza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spôsobom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AFA2-F31C-464A-B7D0-7D44464EB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vysvetlenie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rozloženie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hodnôt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nachádza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spôsobom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očistenie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AFA2-F31C-464A-B7D0-7D44464EB3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uveďte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neurónovú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dátami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dosiahnuť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úspešnosť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vaším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riešením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dosiahli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trénovacie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testovacie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aktivačnú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riešení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nepoužili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žiadnu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presnosť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NS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dosiahli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základe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AFA2-F31C-464A-B7D0-7D44464EB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vyzerá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ilustračne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neurónová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vstupné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skryté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výstupné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neuróny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matematický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zápis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použitých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jednoduchým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vysvetlením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vyzerá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prípade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AFA2-F31C-464A-B7D0-7D44464EB3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1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B25E-82B6-4927-9E57-4F916B4AFFE5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6487-6204-4BB0-814A-2CDB76FD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preprocessing/sequence/" TargetMode="External"/><Relationship Id="rId2" Type="http://schemas.openxmlformats.org/officeDocument/2006/relationships/hyperlink" Target="https://keras.io/models/sequent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optimizers/" TargetMode="External"/><Relationship Id="rId4" Type="http://schemas.openxmlformats.org/officeDocument/2006/relationships/hyperlink" Target="https://www.kaggle.com/psyhoo/spam-sms-neural-networks-in-kera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Neuronov</a:t>
            </a:r>
            <a:r>
              <a:rPr lang="sk-SK" dirty="0" smtClean="0"/>
              <a:t>á sieť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Filtrovanie spam správ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Chybovos</a:t>
            </a:r>
            <a:r>
              <a:rPr lang="sk-SK" dirty="0" smtClean="0"/>
              <a:t>Ť</a:t>
            </a:r>
            <a:r>
              <a:rPr lang="en-US" dirty="0" smtClean="0"/>
              <a:t> a </a:t>
            </a:r>
            <a:r>
              <a:rPr lang="en-US" dirty="0" err="1" smtClean="0"/>
              <a:t>presnos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184"/>
            <a:ext cx="4906060" cy="562053"/>
          </a:xfrm>
        </p:spPr>
      </p:pic>
      <p:sp>
        <p:nvSpPr>
          <p:cNvPr id="5" name="TextBox 4"/>
          <p:cNvSpPr txBox="1"/>
          <p:nvPr/>
        </p:nvSpPr>
        <p:spPr>
          <a:xfrm>
            <a:off x="6329701" y="1993959"/>
            <a:ext cx="203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Funkcia</a:t>
            </a:r>
            <a:r>
              <a:rPr lang="en-US" dirty="0" smtClean="0"/>
              <a:t> evaluate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9401"/>
            <a:ext cx="4286848" cy="272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43" y="3539401"/>
            <a:ext cx="442021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9073"/>
            <a:ext cx="9905998" cy="1478570"/>
          </a:xfrm>
        </p:spPr>
        <p:txBody>
          <a:bodyPr/>
          <a:lstStyle/>
          <a:p>
            <a:r>
              <a:rPr lang="sk-SK" dirty="0"/>
              <a:t>Ď</a:t>
            </a:r>
            <a:r>
              <a:rPr lang="en-US" dirty="0" err="1" smtClean="0"/>
              <a:t>akujem</a:t>
            </a:r>
            <a:r>
              <a:rPr lang="sk-SK" dirty="0" smtClean="0"/>
              <a:t> ZA POZORNOSŤ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4937760"/>
            <a:ext cx="744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Zdroje: </a:t>
            </a:r>
            <a:r>
              <a:rPr lang="en-US" dirty="0">
                <a:hlinkClick r:id="rId2"/>
              </a:rPr>
              <a:t>https://keras.io/models/sequential</a:t>
            </a:r>
            <a:r>
              <a:rPr lang="en-US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/>
              <a:t>	</a:t>
            </a:r>
            <a:r>
              <a:rPr lang="en-US" dirty="0">
                <a:hlinkClick r:id="rId3"/>
              </a:rPr>
              <a:t>https://keras.io/preprocessing/sequence</a:t>
            </a:r>
            <a:r>
              <a:rPr lang="en-US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www.kaggle.com/psyhoo/spam-sms-neural-networks-in-keras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://keras.io/optimizers/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67873"/>
            <a:ext cx="6445793" cy="49024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26" y="1767873"/>
            <a:ext cx="3324292" cy="2559177"/>
          </a:xfrm>
          <a:prstGeom prst="rect">
            <a:avLst/>
          </a:prstGeom>
        </p:spPr>
      </p:pic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10558207" y="61856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knižnice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" y="2097088"/>
            <a:ext cx="6229159" cy="1707030"/>
          </a:xfrm>
        </p:spPr>
      </p:pic>
    </p:spTree>
    <p:extLst>
      <p:ext uri="{BB962C8B-B14F-4D97-AF65-F5344CB8AC3E}">
        <p14:creationId xmlns:p14="http://schemas.microsoft.com/office/powerpoint/2010/main" val="82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NaČítanie dÁt pre trÉnovanie a testovanie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116"/>
            <a:ext cx="6056469" cy="1753492"/>
          </a:xfrm>
        </p:spPr>
      </p:pic>
      <p:sp>
        <p:nvSpPr>
          <p:cNvPr id="5" name="TextBox 4"/>
          <p:cNvSpPr txBox="1"/>
          <p:nvPr/>
        </p:nvSpPr>
        <p:spPr>
          <a:xfrm>
            <a:off x="6875253" y="2212116"/>
            <a:ext cx="1901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 action="ppaction://hlinksldjump"/>
              </a:rPr>
              <a:t>spravaToVector</a:t>
            </a:r>
            <a:endParaRPr lang="en-US" dirty="0" smtClean="0">
              <a:hlinkClick r:id="rId4" action="ppaction://hlinksldjum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 action="ppaction://hlinksldjump"/>
              </a:rPr>
              <a:t>spamToVector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5280"/>
            <a:ext cx="4166726" cy="20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sprÁv na trÉnovacie a testovacie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731"/>
            <a:ext cx="9572984" cy="624837"/>
          </a:xfrm>
        </p:spPr>
      </p:pic>
      <p:sp>
        <p:nvSpPr>
          <p:cNvPr id="5" name="TextBox 4"/>
          <p:cNvSpPr txBox="1"/>
          <p:nvPr/>
        </p:nvSpPr>
        <p:spPr>
          <a:xfrm>
            <a:off x="838200" y="2881041"/>
            <a:ext cx="1968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Train_test_split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Random_state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Train_size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Ú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sekvenc</a:t>
            </a:r>
            <a:r>
              <a:rPr lang="sk-SK" dirty="0" smtClean="0"/>
              <a:t>Í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Ž</a:t>
            </a:r>
            <a:r>
              <a:rPr lang="en-US" dirty="0" err="1" smtClean="0"/>
              <a:t>adovanu</a:t>
            </a:r>
            <a:r>
              <a:rPr lang="en-US" dirty="0" smtClean="0"/>
              <a:t> d</a:t>
            </a:r>
            <a:r>
              <a:rPr lang="sk-SK" dirty="0" smtClean="0"/>
              <a:t>Ĺ</a:t>
            </a:r>
            <a:r>
              <a:rPr lang="sk-SK" dirty="0"/>
              <a:t>Ž</a:t>
            </a:r>
            <a:r>
              <a:rPr lang="en-US" dirty="0" err="1" smtClean="0"/>
              <a:t>ku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7094"/>
            <a:ext cx="6193919" cy="10606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57946"/>
            <a:ext cx="6193919" cy="1063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2892657"/>
            <a:ext cx="627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ad sequence - </a:t>
            </a:r>
            <a:r>
              <a:rPr lang="en-US" dirty="0" err="1" smtClean="0"/>
              <a:t>zabezpe</a:t>
            </a:r>
            <a:r>
              <a:rPr lang="sk-SK" dirty="0" smtClean="0"/>
              <a:t>č</a:t>
            </a:r>
            <a:r>
              <a:rPr lang="en-US" dirty="0" err="1" smtClean="0"/>
              <a:t>uje</a:t>
            </a:r>
            <a:r>
              <a:rPr lang="en-US" dirty="0" smtClean="0"/>
              <a:t> </a:t>
            </a:r>
            <a:r>
              <a:rPr lang="en-US" dirty="0" err="1" smtClean="0"/>
              <a:t>aby</a:t>
            </a:r>
            <a:r>
              <a:rPr lang="en-US" dirty="0" smtClean="0"/>
              <a:t> v</a:t>
            </a:r>
            <a:r>
              <a:rPr lang="sk-SK" dirty="0" smtClean="0"/>
              <a:t>š</a:t>
            </a:r>
            <a:r>
              <a:rPr lang="en-US" dirty="0" err="1" smtClean="0"/>
              <a:t>etky</a:t>
            </a:r>
            <a:r>
              <a:rPr lang="en-US" dirty="0" smtClean="0"/>
              <a:t> </a:t>
            </a:r>
            <a:r>
              <a:rPr lang="en-US" dirty="0" err="1" smtClean="0"/>
              <a:t>sekvencie</a:t>
            </a:r>
            <a:r>
              <a:rPr lang="en-US" dirty="0" smtClean="0"/>
              <a:t> v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rovnak</a:t>
            </a:r>
            <a:r>
              <a:rPr lang="sk-SK" dirty="0" smtClean="0"/>
              <a:t>ú</a:t>
            </a:r>
            <a:r>
              <a:rPr lang="en-US" dirty="0" smtClean="0"/>
              <a:t> d</a:t>
            </a:r>
            <a:r>
              <a:rPr lang="sk-SK" dirty="0" smtClean="0"/>
              <a:t>ĺ</a:t>
            </a:r>
            <a:r>
              <a:rPr lang="sk-SK" dirty="0"/>
              <a:t>ž</a:t>
            </a:r>
            <a:r>
              <a:rPr lang="en-US" dirty="0" err="1" smtClean="0"/>
              <a:t>ku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</a:t>
            </a:r>
            <a:r>
              <a:rPr lang="sk-SK" dirty="0" smtClean="0"/>
              <a:t>á</a:t>
            </a:r>
            <a:r>
              <a:rPr lang="en-US" dirty="0" err="1" smtClean="0"/>
              <a:t>kladne</a:t>
            </a:r>
            <a:r>
              <a:rPr lang="en-US" dirty="0" smtClean="0"/>
              <a:t> </a:t>
            </a:r>
            <a:r>
              <a:rPr lang="en-US" dirty="0" err="1" smtClean="0"/>
              <a:t>nastavenie</a:t>
            </a:r>
            <a:r>
              <a:rPr lang="en-US" dirty="0" smtClean="0"/>
              <a:t> </a:t>
            </a:r>
            <a:r>
              <a:rPr lang="en-US" dirty="0" err="1" smtClean="0"/>
              <a:t>prid</a:t>
            </a:r>
            <a:r>
              <a:rPr lang="sk-SK" dirty="0" smtClean="0"/>
              <a:t>á</a:t>
            </a:r>
            <a:r>
              <a:rPr lang="en-US" dirty="0" err="1" smtClean="0"/>
              <a:t>va</a:t>
            </a:r>
            <a:r>
              <a:rPr lang="en-US" dirty="0" smtClean="0"/>
              <a:t> 0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sk-SK" dirty="0" smtClean="0"/>
              <a:t>č</a:t>
            </a:r>
            <a:r>
              <a:rPr lang="en-US" dirty="0" err="1" smtClean="0"/>
              <a:t>iatok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sk-SK" dirty="0" smtClean="0"/>
              <a:t>ž</a:t>
            </a:r>
            <a:r>
              <a:rPr lang="en-US" dirty="0" err="1" smtClean="0"/>
              <a:t>dej</a:t>
            </a:r>
            <a:r>
              <a:rPr lang="en-US" dirty="0" smtClean="0"/>
              <a:t> </a:t>
            </a:r>
            <a:r>
              <a:rPr lang="en-US" dirty="0" err="1" smtClean="0"/>
              <a:t>sekvencie</a:t>
            </a:r>
            <a:r>
              <a:rPr lang="en-US" dirty="0" smtClean="0"/>
              <a:t> </a:t>
            </a:r>
            <a:r>
              <a:rPr lang="en-US" dirty="0" err="1" smtClean="0"/>
              <a:t>pok</a:t>
            </a:r>
            <a:r>
              <a:rPr lang="sk-SK" dirty="0"/>
              <a:t>ý</a:t>
            </a:r>
            <a:r>
              <a:rPr lang="en-US" dirty="0" smtClean="0"/>
              <a:t>m v</a:t>
            </a:r>
            <a:r>
              <a:rPr lang="sk-SK" dirty="0" smtClean="0"/>
              <a:t>š</a:t>
            </a:r>
            <a:r>
              <a:rPr lang="en-US" dirty="0" err="1" smtClean="0"/>
              <a:t>etky</a:t>
            </a:r>
            <a:r>
              <a:rPr lang="en-US" dirty="0" smtClean="0"/>
              <a:t> </a:t>
            </a:r>
            <a:r>
              <a:rPr lang="en-US" dirty="0" err="1" smtClean="0"/>
              <a:t>nemaj</a:t>
            </a:r>
            <a:r>
              <a:rPr lang="sk-SK" dirty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rovnak</a:t>
            </a:r>
            <a:r>
              <a:rPr lang="sk-SK" dirty="0" smtClean="0"/>
              <a:t>ú</a:t>
            </a:r>
            <a:r>
              <a:rPr lang="en-US" dirty="0" smtClean="0"/>
              <a:t> d</a:t>
            </a:r>
            <a:r>
              <a:rPr lang="sk-SK" dirty="0" smtClean="0"/>
              <a:t>ĺ</a:t>
            </a:r>
            <a:r>
              <a:rPr lang="sk-SK" dirty="0"/>
              <a:t>ž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najdlh</a:t>
            </a:r>
            <a:r>
              <a:rPr lang="sk-SK" dirty="0" smtClean="0"/>
              <a:t>š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sekvencia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/>
              <a:t>Ý</a:t>
            </a:r>
            <a:r>
              <a:rPr lang="en-US" dirty="0" smtClean="0"/>
              <a:t> model a </a:t>
            </a:r>
            <a:r>
              <a:rPr lang="en-US" dirty="0" err="1" smtClean="0"/>
              <a:t>vrstvy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868"/>
            <a:ext cx="5848976" cy="1076715"/>
          </a:xfrm>
        </p:spPr>
      </p:pic>
      <p:sp>
        <p:nvSpPr>
          <p:cNvPr id="5" name="TextBox 4"/>
          <p:cNvSpPr txBox="1"/>
          <p:nvPr/>
        </p:nvSpPr>
        <p:spPr>
          <a:xfrm>
            <a:off x="7042061" y="1964868"/>
            <a:ext cx="1594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Neuronov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sk-SK" dirty="0" smtClean="0"/>
              <a:t>VRSTVY</a:t>
            </a:r>
            <a:endParaRPr lang="en-US" dirty="0"/>
          </a:p>
        </p:txBody>
      </p:sp>
      <p:pic>
        <p:nvPicPr>
          <p:cNvPr id="1026" name="Picture 2" descr="VÃ½sledok vyhÄ¾adÃ¡vania obrÃ¡zkov pre dopyt neural network layer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18482"/>
            <a:ext cx="54152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</a:t>
            </a:r>
            <a:r>
              <a:rPr lang="sk-SK" dirty="0" smtClean="0"/>
              <a:t>Á</a:t>
            </a:r>
            <a:r>
              <a:rPr lang="en-US" dirty="0" err="1" smtClean="0"/>
              <a:t>cia</a:t>
            </a:r>
            <a:r>
              <a:rPr lang="en-US" dirty="0" smtClean="0"/>
              <a:t> </a:t>
            </a:r>
            <a:r>
              <a:rPr lang="en-US" dirty="0" err="1" smtClean="0"/>
              <a:t>modelu</a:t>
            </a:r>
            <a:r>
              <a:rPr lang="en-US" dirty="0" smtClean="0"/>
              <a:t> pre </a:t>
            </a:r>
            <a:r>
              <a:rPr lang="en-US" dirty="0" err="1" smtClean="0"/>
              <a:t>tr</a:t>
            </a:r>
            <a:r>
              <a:rPr lang="sk-SK" dirty="0" smtClean="0"/>
              <a:t>É</a:t>
            </a:r>
            <a:r>
              <a:rPr lang="en-US" dirty="0" err="1" smtClean="0"/>
              <a:t>novanie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0257"/>
            <a:ext cx="5284819" cy="998959"/>
          </a:xfrm>
        </p:spPr>
      </p:pic>
      <p:sp>
        <p:nvSpPr>
          <p:cNvPr id="5" name="TextBox 4"/>
          <p:cNvSpPr txBox="1"/>
          <p:nvPr/>
        </p:nvSpPr>
        <p:spPr>
          <a:xfrm>
            <a:off x="6601297" y="2360257"/>
            <a:ext cx="3053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 – </a:t>
            </a:r>
            <a:r>
              <a:rPr lang="en-US" dirty="0" err="1" smtClean="0"/>
              <a:t>binary_crossentropy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Optimizer - </a:t>
            </a:r>
            <a:r>
              <a:rPr lang="en-US" dirty="0" err="1" smtClean="0"/>
              <a:t>adam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-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sk-SK" dirty="0" smtClean="0"/>
              <a:t>É</a:t>
            </a:r>
            <a:r>
              <a:rPr lang="en-US" dirty="0" err="1" smtClean="0"/>
              <a:t>novanie</a:t>
            </a:r>
            <a:r>
              <a:rPr lang="en-US" dirty="0" smtClean="0"/>
              <a:t> </a:t>
            </a:r>
            <a:r>
              <a:rPr lang="en-US" dirty="0" err="1" smtClean="0"/>
              <a:t>modelu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7089"/>
            <a:ext cx="4253911" cy="1154633"/>
          </a:xfrm>
        </p:spPr>
      </p:pic>
      <p:sp>
        <p:nvSpPr>
          <p:cNvPr id="6" name="TextBox 5"/>
          <p:cNvSpPr txBox="1"/>
          <p:nvPr/>
        </p:nvSpPr>
        <p:spPr>
          <a:xfrm>
            <a:off x="5744830" y="2397088"/>
            <a:ext cx="3168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Batch_size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Epochs,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Validation_data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901" y="4350619"/>
            <a:ext cx="720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Funkcia</a:t>
            </a:r>
            <a:r>
              <a:rPr lang="en-US" dirty="0" smtClean="0"/>
              <a:t> fit </a:t>
            </a:r>
            <a:r>
              <a:rPr lang="en-US" dirty="0" err="1" smtClean="0"/>
              <a:t>trenuje</a:t>
            </a:r>
            <a:r>
              <a:rPr lang="en-US" dirty="0" smtClean="0"/>
              <a:t> model </a:t>
            </a:r>
            <a:r>
              <a:rPr lang="en-US" dirty="0" err="1" smtClean="0"/>
              <a:t>dany</a:t>
            </a:r>
            <a:r>
              <a:rPr lang="en-US" dirty="0" smtClean="0"/>
              <a:t> </a:t>
            </a:r>
            <a:r>
              <a:rPr lang="en-US" dirty="0" err="1" smtClean="0"/>
              <a:t>pocet</a:t>
            </a:r>
            <a:r>
              <a:rPr lang="en-US" dirty="0" smtClean="0"/>
              <a:t> </a:t>
            </a:r>
            <a:r>
              <a:rPr lang="en-US" dirty="0" err="1" smtClean="0"/>
              <a:t>krat</a:t>
            </a:r>
            <a:r>
              <a:rPr lang="en-US" dirty="0" smtClean="0"/>
              <a:t>(epoch- </a:t>
            </a:r>
            <a:r>
              <a:rPr lang="en-US" dirty="0" err="1" smtClean="0"/>
              <a:t>pocet</a:t>
            </a:r>
            <a:r>
              <a:rPr lang="en-US" dirty="0" smtClean="0"/>
              <a:t> </a:t>
            </a:r>
            <a:r>
              <a:rPr lang="en-US" dirty="0" err="1" smtClean="0"/>
              <a:t>iteracii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340</Words>
  <Application>Microsoft Office PowerPoint</Application>
  <PresentationFormat>Widescreen</PresentationFormat>
  <Paragraphs>49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Neuronová sieť</vt:lpstr>
      <vt:lpstr>PouŽité knižnice</vt:lpstr>
      <vt:lpstr>NaČítanie dÁt pre trÉnovanie a testovanie</vt:lpstr>
      <vt:lpstr>Rozdelenie sprÁv na trÉnovacie a testovacie</vt:lpstr>
      <vt:lpstr>Úprava sekvencÍ na poŽadovanu dĹŽku</vt:lpstr>
      <vt:lpstr>PouŽitÝ model a vrstvy</vt:lpstr>
      <vt:lpstr>NeuronovÁ sieŤ VRSTVY</vt:lpstr>
      <vt:lpstr>KonfigurÁcia modelu pre trÉnovanie</vt:lpstr>
      <vt:lpstr>TrÉnovanie modelu</vt:lpstr>
      <vt:lpstr>ChybovosŤ a presnosŤ pri teste</vt:lpstr>
      <vt:lpstr>Ďakujem ZA POZORNOSŤ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Neuronová sieť</dc:title>
  <dc:creator>Samo Peniasko</dc:creator>
  <cp:lastModifiedBy>Samo Peniasko</cp:lastModifiedBy>
  <cp:revision>12</cp:revision>
  <dcterms:created xsi:type="dcterms:W3CDTF">2019-05-11T15:28:39Z</dcterms:created>
  <dcterms:modified xsi:type="dcterms:W3CDTF">2019-05-11T18:11:04Z</dcterms:modified>
</cp:coreProperties>
</file>