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43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Uspešnosti</a:t>
            </a:r>
            <a:r>
              <a:rPr lang="en-US" dirty="0"/>
              <a:t> </a:t>
            </a:r>
            <a:r>
              <a:rPr lang="en-US" dirty="0" err="1"/>
              <a:t>Študentov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je Kaggle.com:</a:t>
            </a:r>
          </a:p>
          <a:p>
            <a:pPr lvl="1">
              <a:buFontTx/>
              <a:buChar char="-"/>
            </a:pPr>
            <a:r>
              <a:rPr lang="en-US" sz="1300" dirty="0"/>
              <a:t> https://www.kaggle.com/datasets/devansodariya/student-performance-data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, je </a:t>
            </a:r>
            <a:r>
              <a:rPr lang="en-US" sz="1600" dirty="0" err="1"/>
              <a:t>bil</a:t>
            </a:r>
            <a:r>
              <a:rPr lang="en-US" sz="1600" dirty="0"/>
              <a:t> za </a:t>
            </a:r>
            <a:r>
              <a:rPr lang="en-US" sz="1600" dirty="0" err="1"/>
              <a:t>prilagajanje</a:t>
            </a:r>
            <a:r>
              <a:rPr lang="en-US" sz="1600" dirty="0"/>
              <a:t> </a:t>
            </a:r>
            <a:r>
              <a:rPr lang="en-US" sz="1600" dirty="0" err="1"/>
              <a:t>predmeta</a:t>
            </a:r>
            <a:r>
              <a:rPr lang="en-US" sz="1600" dirty="0"/>
              <a:t> </a:t>
            </a:r>
            <a:r>
              <a:rPr lang="en-US" sz="1600" dirty="0" err="1"/>
              <a:t>matematike</a:t>
            </a:r>
            <a:r>
              <a:rPr lang="en-US" sz="1600" dirty="0"/>
              <a:t> za </a:t>
            </a:r>
            <a:r>
              <a:rPr lang="en-US" sz="1600" dirty="0" err="1"/>
              <a:t>študente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300" dirty="0" err="1"/>
              <a:t>Podatki</a:t>
            </a:r>
            <a:r>
              <a:rPr lang="en-US" sz="1300" dirty="0"/>
              <a:t> so </a:t>
            </a:r>
            <a:r>
              <a:rPr lang="en-US" sz="1300" dirty="0" err="1"/>
              <a:t>bili</a:t>
            </a:r>
            <a:r>
              <a:rPr lang="en-US" sz="1300" dirty="0"/>
              <a:t> </a:t>
            </a:r>
            <a:r>
              <a:rPr lang="en-US" sz="1300" dirty="0" err="1"/>
              <a:t>shranjeni</a:t>
            </a:r>
            <a:r>
              <a:rPr lang="en-US" sz="1300" dirty="0"/>
              <a:t>  in </a:t>
            </a:r>
            <a:r>
              <a:rPr lang="en-US" sz="1300" dirty="0" err="1"/>
              <a:t>strukturirani</a:t>
            </a:r>
            <a:r>
              <a:rPr lang="en-US" sz="1300" dirty="0"/>
              <a:t> v </a:t>
            </a:r>
            <a:r>
              <a:rPr lang="en-US" sz="1300" dirty="0" err="1"/>
              <a:t>datoteki</a:t>
            </a:r>
            <a:r>
              <a:rPr lang="en-US" sz="1300" dirty="0"/>
              <a:t> .csv</a:t>
            </a:r>
          </a:p>
          <a:p>
            <a:pPr lvl="1">
              <a:buFontTx/>
              <a:buChar char="-"/>
            </a:pPr>
            <a:r>
              <a:rPr lang="en-US" sz="1300" dirty="0" err="1"/>
              <a:t>Podatki</a:t>
            </a:r>
            <a:r>
              <a:rPr lang="en-US" sz="1300" dirty="0"/>
              <a:t> </a:t>
            </a:r>
            <a:r>
              <a:rPr lang="en-US" sz="1300" dirty="0" err="1"/>
              <a:t>vsebujejo</a:t>
            </a:r>
            <a:r>
              <a:rPr lang="en-US" sz="1300" dirty="0"/>
              <a:t> 395 </a:t>
            </a:r>
            <a:r>
              <a:rPr lang="en-US" sz="1300" dirty="0" err="1"/>
              <a:t>vrstic</a:t>
            </a:r>
            <a:r>
              <a:rPr lang="en-US" sz="1300" dirty="0"/>
              <a:t> in 33 </a:t>
            </a:r>
            <a:r>
              <a:rPr lang="en-US" sz="1300" dirty="0" err="1"/>
              <a:t>stolpcev</a:t>
            </a:r>
            <a:endParaRPr lang="en-US" sz="1300" dirty="0"/>
          </a:p>
          <a:p>
            <a:pPr lvl="1">
              <a:buFontTx/>
              <a:buChar char="-"/>
            </a:pPr>
            <a:r>
              <a:rPr lang="en-US" sz="1300" dirty="0" err="1"/>
              <a:t>Razdeljeni</a:t>
            </a:r>
            <a:r>
              <a:rPr lang="en-US" sz="1300" dirty="0"/>
              <a:t> so v </a:t>
            </a:r>
            <a:r>
              <a:rPr lang="en-US" sz="1300" dirty="0" err="1"/>
              <a:t>dva</a:t>
            </a:r>
            <a:r>
              <a:rPr lang="en-US" sz="1300" dirty="0"/>
              <a:t> </a:t>
            </a:r>
            <a:r>
              <a:rPr lang="en-US" sz="1300" dirty="0" err="1"/>
              <a:t>razreda</a:t>
            </a:r>
            <a:r>
              <a:rPr lang="en-US" sz="1300" dirty="0"/>
              <a:t> (GP in MS)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300" dirty="0" err="1"/>
              <a:t>Določeni</a:t>
            </a:r>
            <a:r>
              <a:rPr lang="en-US" sz="1300" dirty="0"/>
              <a:t> </a:t>
            </a:r>
            <a:r>
              <a:rPr lang="en-US" sz="1300" dirty="0" err="1"/>
              <a:t>atributi</a:t>
            </a:r>
            <a:r>
              <a:rPr lang="en-US" sz="1300" dirty="0"/>
              <a:t> </a:t>
            </a:r>
            <a:r>
              <a:rPr lang="en-US" sz="1300" dirty="0" err="1"/>
              <a:t>niso</a:t>
            </a:r>
            <a:r>
              <a:rPr lang="en-US" sz="1300" dirty="0"/>
              <a:t> </a:t>
            </a:r>
            <a:r>
              <a:rPr lang="en-US" sz="1300" dirty="0" err="1"/>
              <a:t>bili</a:t>
            </a:r>
            <a:r>
              <a:rPr lang="en-US" sz="1300" dirty="0"/>
              <a:t> </a:t>
            </a:r>
            <a:r>
              <a:rPr lang="en-US" sz="1300" dirty="0" err="1"/>
              <a:t>primerni</a:t>
            </a:r>
            <a:r>
              <a:rPr lang="en-US" sz="1300" dirty="0"/>
              <a:t> za </a:t>
            </a:r>
            <a:r>
              <a:rPr lang="en-US" sz="1300" dirty="0" err="1"/>
              <a:t>procesiranje</a:t>
            </a:r>
            <a:r>
              <a:rPr lang="en-US" sz="1300" dirty="0"/>
              <a:t> </a:t>
            </a:r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</a:t>
            </a:r>
          </a:p>
          <a:p>
            <a:pPr lvl="1">
              <a:buFontTx/>
              <a:buChar char="-"/>
            </a:pPr>
            <a:r>
              <a:rPr lang="en-US" sz="1300" dirty="0" err="1"/>
              <a:t>Odločil</a:t>
            </a:r>
            <a:r>
              <a:rPr lang="en-US" sz="1300" dirty="0"/>
              <a:t> </a:t>
            </a:r>
            <a:r>
              <a:rPr lang="en-US" sz="1300" dirty="0" err="1"/>
              <a:t>sem</a:t>
            </a:r>
            <a:r>
              <a:rPr lang="en-US" sz="1300" dirty="0"/>
              <a:t> da </a:t>
            </a:r>
            <a:r>
              <a:rPr lang="en-US" sz="1300" dirty="0" err="1"/>
              <a:t>bom</a:t>
            </a:r>
            <a:r>
              <a:rPr lang="en-US" sz="1300" dirty="0"/>
              <a:t> </a:t>
            </a:r>
            <a:r>
              <a:rPr lang="en-US" sz="1300" dirty="0" err="1"/>
              <a:t>zmanjšal</a:t>
            </a:r>
            <a:r>
              <a:rPr lang="en-US" sz="1300" dirty="0"/>
              <a:t> </a:t>
            </a:r>
            <a:r>
              <a:rPr lang="en-US" sz="1300" dirty="0" err="1"/>
              <a:t>število</a:t>
            </a:r>
            <a:r>
              <a:rPr lang="en-US" sz="1300" dirty="0"/>
              <a:t> </a:t>
            </a:r>
            <a:r>
              <a:rPr lang="en-US" sz="1300" dirty="0" err="1"/>
              <a:t>atributov</a:t>
            </a:r>
            <a:r>
              <a:rPr lang="en-US" sz="1300" dirty="0"/>
              <a:t>, glede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relevantnost</a:t>
            </a:r>
            <a:r>
              <a:rPr lang="en-US" sz="1300" dirty="0"/>
              <a:t> </a:t>
            </a:r>
            <a:r>
              <a:rPr lang="en-US" sz="1300" dirty="0" err="1"/>
              <a:t>ciljev</a:t>
            </a:r>
            <a:endParaRPr lang="en-US" sz="1300" dirty="0"/>
          </a:p>
          <a:p>
            <a:pPr lvl="1">
              <a:buFontTx/>
              <a:buChar char="-"/>
            </a:pPr>
            <a:r>
              <a:rPr lang="en-US" sz="1300" dirty="0" err="1"/>
              <a:t>Zmanjšal</a:t>
            </a:r>
            <a:r>
              <a:rPr lang="en-US" sz="1300" dirty="0"/>
              <a:t> </a:t>
            </a:r>
            <a:r>
              <a:rPr lang="en-US" sz="1300" dirty="0" err="1"/>
              <a:t>sem</a:t>
            </a:r>
            <a:r>
              <a:rPr lang="en-US" sz="1300" dirty="0"/>
              <a:t> </a:t>
            </a:r>
            <a:r>
              <a:rPr lang="en-US" sz="1300" dirty="0" err="1"/>
              <a:t>jih</a:t>
            </a:r>
            <a:r>
              <a:rPr lang="en-US" sz="1300" dirty="0"/>
              <a:t> </a:t>
            </a:r>
            <a:r>
              <a:rPr lang="en-US" sz="1300" dirty="0" err="1"/>
              <a:t>na</a:t>
            </a:r>
            <a:r>
              <a:rPr lang="en-US" sz="1300" dirty="0"/>
              <a:t> 10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Povezava</a:t>
            </a:r>
            <a:r>
              <a:rPr lang="en-US" sz="1600" dirty="0"/>
              <a:t> med </a:t>
            </a:r>
            <a:r>
              <a:rPr lang="en-US" sz="1600" dirty="0" err="1"/>
              <a:t>številom</a:t>
            </a:r>
            <a:r>
              <a:rPr lang="en-US" sz="1600" dirty="0"/>
              <a:t> </a:t>
            </a:r>
            <a:r>
              <a:rPr lang="en-US" sz="1600" dirty="0" err="1"/>
              <a:t>preteklih</a:t>
            </a:r>
            <a:r>
              <a:rPr lang="en-US" sz="1600" dirty="0"/>
              <a:t> </a:t>
            </a:r>
            <a:r>
              <a:rPr lang="en-US" sz="1600" dirty="0" err="1"/>
              <a:t>neuspehov</a:t>
            </a:r>
            <a:r>
              <a:rPr lang="en-US" sz="1600" dirty="0"/>
              <a:t> in </a:t>
            </a:r>
            <a:r>
              <a:rPr lang="en-US" sz="1600" dirty="0" err="1"/>
              <a:t>končno</a:t>
            </a:r>
            <a:r>
              <a:rPr lang="en-US" sz="1600" dirty="0"/>
              <a:t> </a:t>
            </a:r>
            <a:r>
              <a:rPr lang="en-US" sz="1600" dirty="0" err="1"/>
              <a:t>oceno</a:t>
            </a:r>
            <a:r>
              <a:rPr lang="en-US" sz="1600" dirty="0"/>
              <a:t> </a:t>
            </a:r>
            <a:r>
              <a:rPr lang="en-US" sz="1600" dirty="0" err="1"/>
              <a:t>predmeta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sv-SE" sz="1600" dirty="0"/>
              <a:t>Povezava med tem ali je študent v romantični zvezi in številom preteklih neuspehov.</a:t>
            </a:r>
          </a:p>
          <a:p>
            <a:pPr>
              <a:buFontTx/>
              <a:buChar char="-"/>
            </a:pPr>
            <a:r>
              <a:rPr lang="en-US" sz="1600" dirty="0" err="1"/>
              <a:t>Povezava</a:t>
            </a:r>
            <a:r>
              <a:rPr lang="en-US" sz="1600" dirty="0"/>
              <a:t> med </a:t>
            </a:r>
            <a:r>
              <a:rPr lang="en-US" sz="1600" dirty="0" err="1"/>
              <a:t>velikostjo</a:t>
            </a:r>
            <a:r>
              <a:rPr lang="en-US" sz="1600" dirty="0"/>
              <a:t> </a:t>
            </a:r>
            <a:r>
              <a:rPr lang="en-US" sz="1600" dirty="0" err="1"/>
              <a:t>družine</a:t>
            </a:r>
            <a:r>
              <a:rPr lang="en-US" sz="1600" dirty="0"/>
              <a:t> in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študent</a:t>
            </a:r>
            <a:r>
              <a:rPr lang="en-US" sz="1600" dirty="0"/>
              <a:t> </a:t>
            </a:r>
            <a:r>
              <a:rPr lang="en-US" sz="1600" dirty="0" err="1"/>
              <a:t>želi</a:t>
            </a:r>
            <a:r>
              <a:rPr lang="en-US" sz="1600" dirty="0"/>
              <a:t> </a:t>
            </a:r>
            <a:r>
              <a:rPr lang="en-US" sz="1600" dirty="0" err="1"/>
              <a:t>višjo</a:t>
            </a:r>
            <a:r>
              <a:rPr lang="en-US" sz="1600" dirty="0"/>
              <a:t> </a:t>
            </a:r>
            <a:r>
              <a:rPr lang="en-US" sz="1600" dirty="0" err="1"/>
              <a:t>izobrazbo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 err="1"/>
              <a:t>Povezava</a:t>
            </a:r>
            <a:r>
              <a:rPr lang="en-US" sz="1600" dirty="0"/>
              <a:t> med </a:t>
            </a:r>
            <a:r>
              <a:rPr lang="en-US" sz="1600" dirty="0" err="1"/>
              <a:t>končno</a:t>
            </a:r>
            <a:r>
              <a:rPr lang="en-US" sz="1600" dirty="0"/>
              <a:t> </a:t>
            </a:r>
            <a:r>
              <a:rPr lang="en-US" sz="1600" dirty="0" err="1"/>
              <a:t>oceno</a:t>
            </a:r>
            <a:r>
              <a:rPr lang="en-US" sz="1600" dirty="0"/>
              <a:t> </a:t>
            </a:r>
            <a:r>
              <a:rPr lang="en-US" sz="1600" dirty="0" err="1"/>
              <a:t>predmeta</a:t>
            </a:r>
            <a:r>
              <a:rPr lang="en-US" sz="1600" dirty="0"/>
              <a:t> in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študent</a:t>
            </a:r>
            <a:r>
              <a:rPr lang="en-US" sz="1600" dirty="0"/>
              <a:t> </a:t>
            </a:r>
            <a:r>
              <a:rPr lang="en-US" sz="1600" dirty="0" err="1"/>
              <a:t>želi</a:t>
            </a:r>
            <a:r>
              <a:rPr lang="en-US" sz="1600" dirty="0"/>
              <a:t> </a:t>
            </a:r>
            <a:r>
              <a:rPr lang="en-US" sz="1600" dirty="0" err="1"/>
              <a:t>višjo</a:t>
            </a:r>
            <a:r>
              <a:rPr lang="en-US" sz="1600" dirty="0"/>
              <a:t> </a:t>
            </a:r>
            <a:r>
              <a:rPr lang="en-US" sz="1600" dirty="0" err="1"/>
              <a:t>izobrazbo</a:t>
            </a:r>
            <a:r>
              <a:rPr lang="en-US" sz="16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Samo </a:t>
            </a:r>
            <a:r>
              <a:rPr lang="en-US" dirty="0" err="1"/>
              <a:t>Pungaršek</a:t>
            </a:r>
            <a:r>
              <a:rPr lang="en-US" dirty="0"/>
              <a:t> Pritržnik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1: </a:t>
            </a:r>
            <a:r>
              <a:rPr lang="en-US" sz="1600" dirty="0" err="1"/>
              <a:t>Grupiranje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po </a:t>
            </a:r>
            <a:r>
              <a:rPr lang="en-US" sz="1600" dirty="0" err="1"/>
              <a:t>številu</a:t>
            </a:r>
            <a:r>
              <a:rPr lang="en-US" sz="1600" dirty="0"/>
              <a:t> </a:t>
            </a:r>
            <a:r>
              <a:rPr lang="en-US" sz="1600" dirty="0" err="1"/>
              <a:t>neuspehov</a:t>
            </a:r>
            <a:r>
              <a:rPr lang="en-US" sz="1600" dirty="0"/>
              <a:t> in </a:t>
            </a:r>
            <a:r>
              <a:rPr lang="en-US" sz="1600" dirty="0" err="1"/>
              <a:t>končno</a:t>
            </a:r>
            <a:r>
              <a:rPr lang="en-US" sz="1600" dirty="0"/>
              <a:t> </a:t>
            </a:r>
            <a:r>
              <a:rPr lang="en-US" sz="1600" dirty="0" err="1"/>
              <a:t>oceno</a:t>
            </a:r>
            <a:r>
              <a:rPr lang="en-US" sz="1600" dirty="0"/>
              <a:t> </a:t>
            </a:r>
            <a:r>
              <a:rPr lang="en-US" sz="1600" dirty="0" err="1"/>
              <a:t>študenta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Večkrat</a:t>
            </a:r>
            <a:r>
              <a:rPr lang="en-US" sz="1600" dirty="0"/>
              <a:t> ko je </a:t>
            </a:r>
            <a:r>
              <a:rPr lang="en-US" sz="1600" dirty="0" err="1"/>
              <a:t>študent</a:t>
            </a:r>
            <a:r>
              <a:rPr lang="en-US" sz="1600" dirty="0"/>
              <a:t> </a:t>
            </a:r>
            <a:r>
              <a:rPr lang="en-US" sz="1600" dirty="0" err="1"/>
              <a:t>ponavljal</a:t>
            </a:r>
            <a:r>
              <a:rPr lang="en-US" sz="1600" dirty="0"/>
              <a:t> </a:t>
            </a:r>
            <a:r>
              <a:rPr lang="en-US" sz="1600" dirty="0" err="1"/>
              <a:t>predmet</a:t>
            </a:r>
            <a:r>
              <a:rPr lang="en-US" sz="1600" dirty="0"/>
              <a:t>, </a:t>
            </a:r>
            <a:r>
              <a:rPr lang="en-US" sz="1600" dirty="0" err="1"/>
              <a:t>manjša</a:t>
            </a:r>
            <a:r>
              <a:rPr lang="en-US" sz="1600" dirty="0"/>
              <a:t> je </a:t>
            </a: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končna</a:t>
            </a:r>
            <a:r>
              <a:rPr lang="en-US" sz="1600" dirty="0"/>
              <a:t> </a:t>
            </a:r>
            <a:r>
              <a:rPr lang="en-US" sz="1600" dirty="0" err="1"/>
              <a:t>ocena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2: </a:t>
            </a:r>
            <a:r>
              <a:rPr lang="en-US" sz="1600" dirty="0" err="1"/>
              <a:t>Grupiranje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po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je </a:t>
            </a:r>
            <a:r>
              <a:rPr lang="en-US" sz="1600" dirty="0" err="1"/>
              <a:t>študent</a:t>
            </a:r>
            <a:r>
              <a:rPr lang="en-US" sz="1600" dirty="0"/>
              <a:t> v </a:t>
            </a:r>
            <a:r>
              <a:rPr lang="en-US" sz="1600" dirty="0" err="1"/>
              <a:t>romantični</a:t>
            </a:r>
            <a:r>
              <a:rPr lang="en-US" sz="1600" dirty="0"/>
              <a:t> </a:t>
            </a:r>
            <a:r>
              <a:rPr lang="en-US" sz="1600" dirty="0" err="1"/>
              <a:t>zvezi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ne in po </a:t>
            </a:r>
            <a:r>
              <a:rPr lang="en-US" sz="1600" dirty="0" err="1"/>
              <a:t>številu</a:t>
            </a:r>
            <a:r>
              <a:rPr lang="en-US" sz="1600" dirty="0"/>
              <a:t> </a:t>
            </a:r>
            <a:r>
              <a:rPr lang="en-US" sz="1600" dirty="0" err="1"/>
              <a:t>neuspehov</a:t>
            </a:r>
            <a:r>
              <a:rPr lang="en-US" sz="1600" dirty="0"/>
              <a:t>. </a:t>
            </a:r>
            <a:r>
              <a:rPr lang="en-US" sz="1600" dirty="0" err="1"/>
              <a:t>Normalizacija</a:t>
            </a:r>
            <a:r>
              <a:rPr lang="en-US" sz="1600" dirty="0"/>
              <a:t> po </a:t>
            </a:r>
            <a:r>
              <a:rPr lang="en-US" sz="1600" dirty="0" err="1"/>
              <a:t>številu</a:t>
            </a:r>
            <a:r>
              <a:rPr lang="en-US" sz="1600" dirty="0"/>
              <a:t> </a:t>
            </a:r>
            <a:r>
              <a:rPr lang="en-US" sz="1600" dirty="0" err="1"/>
              <a:t>neuspešnih</a:t>
            </a:r>
            <a:r>
              <a:rPr lang="en-US" sz="1600" dirty="0"/>
              <a:t> let.</a:t>
            </a:r>
          </a:p>
          <a:p>
            <a:pPr marL="0" indent="0">
              <a:buNone/>
            </a:pPr>
            <a:r>
              <a:rPr lang="en-US" sz="1600" dirty="0" err="1"/>
              <a:t>Več</a:t>
            </a:r>
            <a:r>
              <a:rPr lang="en-US" sz="1600" dirty="0"/>
              <a:t> ko je </a:t>
            </a:r>
            <a:r>
              <a:rPr lang="en-US" sz="1600" dirty="0" err="1"/>
              <a:t>neuspešnih</a:t>
            </a:r>
            <a:r>
              <a:rPr lang="en-US" sz="1600" dirty="0"/>
              <a:t> let, </a:t>
            </a:r>
            <a:r>
              <a:rPr lang="en-US" sz="1600" dirty="0" err="1"/>
              <a:t>večja</a:t>
            </a:r>
            <a:r>
              <a:rPr lang="en-US" sz="1600" dirty="0"/>
              <a:t> je </a:t>
            </a:r>
            <a:r>
              <a:rPr lang="en-US" sz="1600" dirty="0" err="1"/>
              <a:t>verjetnost</a:t>
            </a:r>
            <a:r>
              <a:rPr lang="en-US" sz="1600" dirty="0"/>
              <a:t> da je ta </a:t>
            </a:r>
            <a:r>
              <a:rPr lang="en-US" sz="1600" dirty="0" err="1"/>
              <a:t>študent</a:t>
            </a:r>
            <a:r>
              <a:rPr lang="en-US" sz="1600" dirty="0"/>
              <a:t> v </a:t>
            </a:r>
            <a:r>
              <a:rPr lang="en-US" sz="1600" dirty="0" err="1"/>
              <a:t>romantičnem</a:t>
            </a:r>
            <a:r>
              <a:rPr lang="en-US" sz="1600" dirty="0"/>
              <a:t> </a:t>
            </a:r>
            <a:r>
              <a:rPr lang="en-US" sz="1600" dirty="0" err="1"/>
              <a:t>razmerju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sz="1600" dirty="0" err="1"/>
              <a:t>Grupiranje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po </a:t>
            </a:r>
            <a:r>
              <a:rPr lang="en-US" sz="1600" dirty="0" err="1"/>
              <a:t>številu</a:t>
            </a:r>
            <a:r>
              <a:rPr lang="en-US" sz="1600" dirty="0"/>
              <a:t> </a:t>
            </a:r>
            <a:r>
              <a:rPr lang="en-US" sz="1600" dirty="0" err="1"/>
              <a:t>članov</a:t>
            </a:r>
            <a:r>
              <a:rPr lang="en-US" sz="1600" dirty="0"/>
              <a:t> </a:t>
            </a:r>
            <a:r>
              <a:rPr lang="en-US" sz="1600" dirty="0" err="1"/>
              <a:t>družine</a:t>
            </a:r>
            <a:r>
              <a:rPr lang="en-US" sz="1600" dirty="0"/>
              <a:t> in po </a:t>
            </a:r>
            <a:r>
              <a:rPr lang="en-US" sz="1600" dirty="0" err="1"/>
              <a:t>želji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student </a:t>
            </a:r>
            <a:r>
              <a:rPr lang="en-US" sz="1600" dirty="0" err="1"/>
              <a:t>želi</a:t>
            </a:r>
            <a:r>
              <a:rPr lang="en-US" sz="1600" dirty="0"/>
              <a:t> </a:t>
            </a:r>
            <a:r>
              <a:rPr lang="en-US" sz="1600" dirty="0" err="1"/>
              <a:t>višjo</a:t>
            </a:r>
            <a:r>
              <a:rPr lang="en-US" sz="1600" dirty="0"/>
              <a:t> </a:t>
            </a:r>
            <a:r>
              <a:rPr lang="en-US" sz="1600" dirty="0" err="1"/>
              <a:t>izobrazbo</a:t>
            </a:r>
            <a:r>
              <a:rPr lang="en-US" sz="1600" dirty="0"/>
              <a:t>. </a:t>
            </a:r>
            <a:r>
              <a:rPr lang="en-US" sz="1600" dirty="0" err="1"/>
              <a:t>Normalizacija</a:t>
            </a:r>
            <a:r>
              <a:rPr lang="en-US" sz="1600" dirty="0"/>
              <a:t> po </a:t>
            </a:r>
            <a:r>
              <a:rPr lang="en-US" sz="1600" dirty="0" err="1"/>
              <a:t>želji</a:t>
            </a:r>
            <a:r>
              <a:rPr lang="en-US" sz="1600" dirty="0"/>
              <a:t> za </a:t>
            </a:r>
            <a:r>
              <a:rPr lang="en-US" sz="1600" dirty="0" err="1"/>
              <a:t>višjo</a:t>
            </a:r>
            <a:r>
              <a:rPr lang="en-US" sz="1600" dirty="0"/>
              <a:t> </a:t>
            </a:r>
            <a:r>
              <a:rPr lang="en-US" sz="1600" dirty="0" err="1"/>
              <a:t>izobrazbo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Povezava</a:t>
            </a:r>
            <a:r>
              <a:rPr lang="en-US" sz="1600" dirty="0"/>
              <a:t> med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student </a:t>
            </a:r>
            <a:r>
              <a:rPr lang="en-US" sz="1600" dirty="0" err="1"/>
              <a:t>želi</a:t>
            </a:r>
            <a:r>
              <a:rPr lang="en-US" sz="1600" dirty="0"/>
              <a:t> </a:t>
            </a:r>
            <a:r>
              <a:rPr lang="en-US" sz="1600" dirty="0" err="1"/>
              <a:t>višjo</a:t>
            </a:r>
            <a:r>
              <a:rPr lang="en-US" sz="1600" dirty="0"/>
              <a:t> </a:t>
            </a:r>
            <a:r>
              <a:rPr lang="en-US" sz="1600" dirty="0" err="1"/>
              <a:t>izobrazbo</a:t>
            </a:r>
            <a:r>
              <a:rPr lang="en-US" sz="1600" dirty="0"/>
              <a:t> in med </a:t>
            </a:r>
            <a:r>
              <a:rPr lang="en-US" sz="1600" dirty="0" err="1"/>
              <a:t>številom</a:t>
            </a:r>
            <a:r>
              <a:rPr lang="en-US" sz="1600" dirty="0"/>
              <a:t> </a:t>
            </a:r>
            <a:r>
              <a:rPr lang="en-US" sz="1600" dirty="0" err="1"/>
              <a:t>družinskih</a:t>
            </a:r>
            <a:r>
              <a:rPr lang="en-US" sz="1600" dirty="0"/>
              <a:t> </a:t>
            </a:r>
            <a:r>
              <a:rPr lang="en-US" sz="1600" dirty="0" err="1"/>
              <a:t>članov</a:t>
            </a:r>
            <a:r>
              <a:rPr lang="en-US" sz="1600" dirty="0"/>
              <a:t> ne </a:t>
            </a:r>
            <a:r>
              <a:rPr lang="en-US" sz="1600" dirty="0" err="1"/>
              <a:t>obstaja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4.Grupiranje </a:t>
            </a:r>
            <a:r>
              <a:rPr lang="en-US" sz="1600" dirty="0" err="1"/>
              <a:t>podatkov</a:t>
            </a:r>
            <a:r>
              <a:rPr lang="en-US" sz="1600" dirty="0"/>
              <a:t> po </a:t>
            </a:r>
            <a:r>
              <a:rPr lang="en-US" sz="1600" dirty="0" err="1"/>
              <a:t>končni</a:t>
            </a:r>
            <a:r>
              <a:rPr lang="en-US" sz="1600" dirty="0"/>
              <a:t> </a:t>
            </a:r>
            <a:r>
              <a:rPr lang="en-US" sz="1600" dirty="0" err="1"/>
              <a:t>oceni</a:t>
            </a:r>
            <a:r>
              <a:rPr lang="en-US" sz="1600" dirty="0"/>
              <a:t> </a:t>
            </a:r>
            <a:r>
              <a:rPr lang="en-US" sz="1600" dirty="0" err="1"/>
              <a:t>predmeta</a:t>
            </a:r>
            <a:r>
              <a:rPr lang="en-US" sz="1600" dirty="0"/>
              <a:t> in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student </a:t>
            </a:r>
            <a:r>
              <a:rPr lang="en-US" sz="1600" dirty="0" err="1"/>
              <a:t>želi</a:t>
            </a:r>
            <a:r>
              <a:rPr lang="en-US" sz="1600" dirty="0"/>
              <a:t> </a:t>
            </a:r>
            <a:r>
              <a:rPr lang="en-US" sz="1600" dirty="0" err="1"/>
              <a:t>višjo</a:t>
            </a:r>
            <a:r>
              <a:rPr lang="en-US" sz="1600" dirty="0"/>
              <a:t> </a:t>
            </a:r>
            <a:r>
              <a:rPr lang="en-US" sz="1600" dirty="0" err="1"/>
              <a:t>izobrazbo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Višjo</a:t>
            </a:r>
            <a:r>
              <a:rPr lang="en-US" sz="1600" dirty="0"/>
              <a:t> </a:t>
            </a:r>
            <a:r>
              <a:rPr lang="en-US" sz="1600" dirty="0" err="1"/>
              <a:t>oceno</a:t>
            </a:r>
            <a:r>
              <a:rPr lang="en-US" sz="1600" dirty="0"/>
              <a:t>, ki </a:t>
            </a:r>
            <a:r>
              <a:rPr lang="en-US" sz="1600" dirty="0" err="1"/>
              <a:t>ima</a:t>
            </a:r>
            <a:r>
              <a:rPr lang="en-US" sz="1600" dirty="0"/>
              <a:t> </a:t>
            </a:r>
            <a:r>
              <a:rPr lang="en-US" sz="1600" dirty="0" err="1"/>
              <a:t>študent</a:t>
            </a:r>
            <a:r>
              <a:rPr lang="en-US" sz="1600" dirty="0"/>
              <a:t>, </a:t>
            </a:r>
            <a:r>
              <a:rPr lang="en-US" sz="1600" dirty="0" err="1"/>
              <a:t>večja</a:t>
            </a:r>
            <a:r>
              <a:rPr lang="en-US" sz="1600" dirty="0"/>
              <a:t> je </a:t>
            </a:r>
            <a:r>
              <a:rPr lang="en-US" sz="1600" dirty="0" err="1"/>
              <a:t>verjetnost</a:t>
            </a:r>
            <a:r>
              <a:rPr lang="en-US" sz="1600" dirty="0"/>
              <a:t> da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želi</a:t>
            </a:r>
            <a:r>
              <a:rPr lang="en-US" sz="1600" dirty="0"/>
              <a:t> </a:t>
            </a:r>
            <a:r>
              <a:rPr lang="en-US" sz="1600" dirty="0" err="1"/>
              <a:t>višjo</a:t>
            </a:r>
            <a:r>
              <a:rPr lang="en-US" sz="1600" dirty="0"/>
              <a:t> </a:t>
            </a:r>
            <a:r>
              <a:rPr lang="en-US" sz="1600" dirty="0" err="1"/>
              <a:t>izobrazbo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38265F89-C7D8-D0E3-0A40-6034B5AF6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5080" y="454816"/>
            <a:ext cx="3886200" cy="2001351"/>
          </a:xfr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244953C2-8204-E094-D812-D1D8DF89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80" y="2475530"/>
            <a:ext cx="3930668" cy="20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CF36F4-EC22-4A7B-CC3A-2498FAB3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4" y="568924"/>
            <a:ext cx="3962696" cy="2351077"/>
          </a:xfrm>
          <a:prstGeom prst="rect">
            <a:avLst/>
          </a:prstGeom>
        </p:spPr>
      </p:pic>
      <p:pic>
        <p:nvPicPr>
          <p:cNvPr id="14" name="Content Placeholder 13" descr="Chart, treemap chart&#10;&#10;Description automatically generated">
            <a:extLst>
              <a:ext uri="{FF2B5EF4-FFF2-40B4-BE49-F238E27FC236}">
                <a16:creationId xmlns:a16="http://schemas.microsoft.com/office/drawing/2014/main" id="{089C59D7-0AB6-9829-B212-0961C576D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3045" y="2360598"/>
            <a:ext cx="4299391" cy="2486451"/>
          </a:xfr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363</Words>
  <Application>Microsoft Office PowerPoint</Application>
  <PresentationFormat>On-screen Show (16:9)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Uspešnosti Študentov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Samo Pritržnik</dc:creator>
  <cp:keywords/>
  <dc:description/>
  <cp:lastModifiedBy>Samo Pritržnik</cp:lastModifiedBy>
  <cp:revision>27</cp:revision>
  <dcterms:created xsi:type="dcterms:W3CDTF">2020-04-03T06:53:29Z</dcterms:created>
  <dcterms:modified xsi:type="dcterms:W3CDTF">2023-04-18T16:42:29Z</dcterms:modified>
  <cp:category/>
</cp:coreProperties>
</file>