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9" r:id="rId5"/>
    <p:sldId id="260" r:id="rId6"/>
    <p:sldId id="261" r:id="rId7"/>
    <p:sldId id="262" r:id="rId8"/>
    <p:sldId id="266" r:id="rId9"/>
    <p:sldId id="258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623-68D5-4BB1-833D-379955F93344}" type="datetimeFigureOut">
              <a:rPr lang="sk-SK" smtClean="0"/>
              <a:t>8. 6. 2022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27B2-2842-4A2E-8A4B-C2F11AEA6E9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5316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623-68D5-4BB1-833D-379955F93344}" type="datetimeFigureOut">
              <a:rPr lang="sk-SK" smtClean="0"/>
              <a:t>8. 6. 2022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27B2-2842-4A2E-8A4B-C2F11AEA6E9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46482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80504623-68D5-4BB1-833D-379955F93344}" type="datetimeFigureOut">
              <a:rPr lang="sk-SK" smtClean="0"/>
              <a:t>8. 6. 2022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0C5627B2-2842-4A2E-8A4B-C2F11AEA6E9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93216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623-68D5-4BB1-833D-379955F93344}" type="datetimeFigureOut">
              <a:rPr lang="sk-SK" smtClean="0"/>
              <a:t>8. 6. 2022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27B2-2842-4A2E-8A4B-C2F11AEA6E9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8745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504623-68D5-4BB1-833D-379955F93344}" type="datetimeFigureOut">
              <a:rPr lang="sk-SK" smtClean="0"/>
              <a:t>8. 6. 2022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5627B2-2842-4A2E-8A4B-C2F11AEA6E9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967526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623-68D5-4BB1-833D-379955F93344}" type="datetimeFigureOut">
              <a:rPr lang="sk-SK" smtClean="0"/>
              <a:t>8. 6. 2022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27B2-2842-4A2E-8A4B-C2F11AEA6E9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190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623-68D5-4BB1-833D-379955F93344}" type="datetimeFigureOut">
              <a:rPr lang="sk-SK" smtClean="0"/>
              <a:t>8. 6. 2022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27B2-2842-4A2E-8A4B-C2F11AEA6E9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31937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623-68D5-4BB1-833D-379955F93344}" type="datetimeFigureOut">
              <a:rPr lang="sk-SK" smtClean="0"/>
              <a:t>8. 6. 2022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27B2-2842-4A2E-8A4B-C2F11AEA6E9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05472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623-68D5-4BB1-833D-379955F93344}" type="datetimeFigureOut">
              <a:rPr lang="sk-SK" smtClean="0"/>
              <a:t>8. 6. 2022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27B2-2842-4A2E-8A4B-C2F11AEA6E9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3900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623-68D5-4BB1-833D-379955F93344}" type="datetimeFigureOut">
              <a:rPr lang="sk-SK" smtClean="0"/>
              <a:t>8. 6. 2022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27B2-2842-4A2E-8A4B-C2F11AEA6E9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71313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623-68D5-4BB1-833D-379955F93344}" type="datetimeFigureOut">
              <a:rPr lang="sk-SK" smtClean="0"/>
              <a:t>8. 6. 2022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27B2-2842-4A2E-8A4B-C2F11AEA6E9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03940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80504623-68D5-4BB1-833D-379955F93344}" type="datetimeFigureOut">
              <a:rPr lang="sk-SK" smtClean="0"/>
              <a:t>8. 6. 2022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0C5627B2-2842-4A2E-8A4B-C2F11AEA6E9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647479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2E765-C1FB-D76E-68D7-4D8C0B320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6039" y="1600201"/>
            <a:ext cx="9439922" cy="2552992"/>
          </a:xfrm>
        </p:spPr>
        <p:txBody>
          <a:bodyPr/>
          <a:lstStyle/>
          <a:p>
            <a:r>
              <a:rPr lang="sk-SK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Aplikácia pre e-shop</a:t>
            </a:r>
            <a:endParaRPr lang="sk-S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F4775-915C-0109-2D0F-31C4793C1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34648"/>
            <a:ext cx="9144000" cy="1023151"/>
          </a:xfrm>
        </p:spPr>
        <p:txBody>
          <a:bodyPr/>
          <a:lstStyle/>
          <a:p>
            <a:r>
              <a:rPr lang="sk-SK" dirty="0"/>
              <a:t>Targoš, Ďugel, Crha</a:t>
            </a:r>
          </a:p>
          <a:p>
            <a:r>
              <a:rPr lang="sk-SK" dirty="0"/>
              <a:t>3.BI</a:t>
            </a:r>
          </a:p>
        </p:txBody>
      </p:sp>
    </p:spTree>
    <p:extLst>
      <p:ext uri="{BB962C8B-B14F-4D97-AF65-F5344CB8AC3E}">
        <p14:creationId xmlns:p14="http://schemas.microsoft.com/office/powerpoint/2010/main" val="1752903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EC0BD-852E-2409-3B44-250CD4770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sme sa naučili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C0706-5F31-4269-550A-F72CAD246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800" dirty="0"/>
              <a:t>Prepojenie mySQL + java</a:t>
            </a:r>
          </a:p>
          <a:p>
            <a:r>
              <a:rPr lang="sk-SK" sz="2800" dirty="0"/>
              <a:t>Práca v skupine</a:t>
            </a:r>
          </a:p>
          <a:p>
            <a:r>
              <a:rPr lang="sk-SK" sz="2800" dirty="0"/>
              <a:t>Pracovať s GUI java</a:t>
            </a:r>
          </a:p>
          <a:p>
            <a:r>
              <a:rPr lang="sk-SK" sz="2800" dirty="0"/>
              <a:t>Pracovať s GitHubom</a:t>
            </a:r>
          </a:p>
          <a:p>
            <a:r>
              <a:rPr lang="sk-SK" sz="2800" dirty="0"/>
              <a:t>Práca s databázov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46818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6012B-4CD1-7115-49B7-2AB902B97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Ďakujeme za pozornosť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2D552-1244-029F-4192-AF81CB090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76319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C273C-05CE-A9A6-B459-4FA702CB2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Ciele projektu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2E1B9-33CB-ABB4-26A5-D271E8F06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00" y="2001406"/>
            <a:ext cx="10515600" cy="4701234"/>
          </a:xfrm>
        </p:spPr>
        <p:txBody>
          <a:bodyPr>
            <a:normAutofit/>
          </a:bodyPr>
          <a:lstStyle/>
          <a:p>
            <a:r>
              <a:rPr lang="sk-SK" sz="2000" dirty="0"/>
              <a:t>Vytvorenie grafiky</a:t>
            </a:r>
          </a:p>
          <a:p>
            <a:r>
              <a:rPr lang="sk-SK" sz="2000" dirty="0"/>
              <a:t>Pridelenie komponentov</a:t>
            </a:r>
          </a:p>
          <a:p>
            <a:r>
              <a:rPr lang="sk-SK" sz="2000" dirty="0"/>
              <a:t>Pridať možnosť prihlásiť sa a registovať</a:t>
            </a:r>
          </a:p>
          <a:p>
            <a:r>
              <a:rPr lang="sk-SK" sz="2000" dirty="0"/>
              <a:t>Vytvoriť košik a produkty </a:t>
            </a:r>
          </a:p>
          <a:p>
            <a:r>
              <a:rPr lang="sk-SK" sz="2000" dirty="0"/>
              <a:t>Vytvorenie databázy</a:t>
            </a:r>
          </a:p>
          <a:p>
            <a:r>
              <a:rPr lang="sk-SK" sz="2000" dirty="0"/>
              <a:t>Naplnenie databazy dátami</a:t>
            </a:r>
          </a:p>
          <a:p>
            <a:r>
              <a:rPr lang="sk-SK" sz="2000" dirty="0"/>
              <a:t>Pripojenie sa k online databaze</a:t>
            </a:r>
          </a:p>
          <a:p>
            <a:r>
              <a:rPr lang="sk-SK" sz="2000" dirty="0"/>
              <a:t>Pripojenie účtov na databázu</a:t>
            </a:r>
          </a:p>
          <a:p>
            <a:r>
              <a:rPr lang="sk-SK" sz="2000" dirty="0"/>
              <a:t>Pripojenie produktov na databázu</a:t>
            </a:r>
          </a:p>
          <a:p>
            <a:r>
              <a:rPr lang="sk-SK" sz="2000" dirty="0"/>
              <a:t>Pripojenie košika na databázu</a:t>
            </a:r>
          </a:p>
          <a:p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2373200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C7DD-8D4C-6720-5EA1-1DBD643C1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115" y="284176"/>
            <a:ext cx="9784080" cy="1508760"/>
          </a:xfrm>
        </p:spPr>
        <p:txBody>
          <a:bodyPr/>
          <a:lstStyle/>
          <a:p>
            <a:endParaRPr lang="sk-S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DF3529-566D-C23E-3FE1-C42539428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7705" y="1855433"/>
            <a:ext cx="7994295" cy="500256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7D8870-16D5-F3CA-0E7E-41466452F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54" y="2004007"/>
            <a:ext cx="3877216" cy="464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104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15242-38EF-C2BA-5846-4AD808B2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785" y="248665"/>
            <a:ext cx="9784080" cy="1508760"/>
          </a:xfrm>
        </p:spPr>
        <p:txBody>
          <a:bodyPr/>
          <a:lstStyle/>
          <a:p>
            <a:r>
              <a:rPr lang="sk-SK" dirty="0"/>
              <a:t>produkty.java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06A97-8521-A3B2-1F07-D4B757082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54E996-4DEB-372F-5343-62AAF0C5B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833244"/>
            <a:ext cx="6613863" cy="50247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8842DA-00A1-5518-73E7-279CA593DEEC}"/>
              </a:ext>
            </a:extLst>
          </p:cNvPr>
          <p:cNvSpPr txBox="1"/>
          <p:nvPr/>
        </p:nvSpPr>
        <p:spPr>
          <a:xfrm>
            <a:off x="7366688" y="2192783"/>
            <a:ext cx="34001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Po stlačení tlačidla Kupit pod bagetou sa do databazy načítajú údoje o nej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0B87B8-A927-138F-7A7E-EA92D8C7F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781" y="3488002"/>
            <a:ext cx="5578136" cy="336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766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9369D-5CC3-951F-8AA7-DB1F0ACB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806" y="293054"/>
            <a:ext cx="9784080" cy="1508760"/>
          </a:xfrm>
        </p:spPr>
        <p:txBody>
          <a:bodyPr/>
          <a:lstStyle/>
          <a:p>
            <a:r>
              <a:rPr lang="sk-SK" dirty="0"/>
              <a:t>Košik.java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344D2-0B4E-7785-090D-3D35EA03D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" y="1914025"/>
            <a:ext cx="9784080" cy="4206240"/>
          </a:xfrm>
        </p:spPr>
        <p:txBody>
          <a:bodyPr/>
          <a:lstStyle/>
          <a:p>
            <a:endParaRPr lang="sk-S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309528-D730-2D9E-7B8B-07F1737B9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083" y="1809044"/>
            <a:ext cx="5956917" cy="50489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9BC9AE-F4EC-5C3C-930C-7ABF6D07F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809045"/>
            <a:ext cx="6096000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15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C5405-BB00-419B-26B1-2EDD2BFC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Novyucet.java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855AA-F5DC-E6AC-3CC4-48DB88847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32F59D-8B60-7057-15CD-3E28A9E91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2936"/>
            <a:ext cx="12192000" cy="506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273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2CBC-0D54-5BB0-F090-0E6ABF742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42" y="213155"/>
            <a:ext cx="9784080" cy="1508760"/>
          </a:xfrm>
        </p:spPr>
        <p:txBody>
          <a:bodyPr/>
          <a:lstStyle/>
          <a:p>
            <a:r>
              <a:rPr lang="sk-SK" dirty="0"/>
              <a:t>Ucet.java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F9926-83D2-4338-5BCC-E61079C71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865" y="2011680"/>
            <a:ext cx="9784080" cy="4206240"/>
          </a:xfrm>
        </p:spPr>
        <p:txBody>
          <a:bodyPr>
            <a:normAutofit/>
          </a:bodyPr>
          <a:lstStyle/>
          <a:p>
            <a:endParaRPr lang="sk-SK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B7535F-7233-753F-8FE7-15D124FD8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2936"/>
            <a:ext cx="7859697" cy="5065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BE760A-B639-A10F-621B-9844FDD95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360" y="4246371"/>
            <a:ext cx="4078721" cy="12680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41DAADB-29FF-4B93-E94E-3556A3B47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0562" y="2823866"/>
            <a:ext cx="4078721" cy="6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25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8DFB-F047-E16C-934F-04006C677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65" y="293054"/>
            <a:ext cx="9784080" cy="1508760"/>
          </a:xfrm>
        </p:spPr>
        <p:txBody>
          <a:bodyPr/>
          <a:lstStyle/>
          <a:p>
            <a:r>
              <a:rPr lang="sk-SK" dirty="0"/>
              <a:t>Prihlasovanie.java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376BE5-DFA3-CC07-C40E-08EF57A31C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01814"/>
            <a:ext cx="7975107" cy="504898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C34378-2723-74DB-570A-DA37D1901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8359" y="2890052"/>
            <a:ext cx="3865547" cy="286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830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DFEDB-285E-22D8-7844-3B29A1EE2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764" y="275298"/>
            <a:ext cx="9784080" cy="1508760"/>
          </a:xfrm>
        </p:spPr>
        <p:txBody>
          <a:bodyPr/>
          <a:lstStyle/>
          <a:p>
            <a:r>
              <a:rPr lang="sk-SK" dirty="0"/>
              <a:t>Rozdelenie prác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8D63F-9C46-56D5-C26D-6390CE482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764" y="1940658"/>
            <a:ext cx="9784080" cy="464204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Simon: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/>
              <a:t>Téma projektu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/>
              <a:t>GUI - produkty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/>
              <a:t>Produkty + databaza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sz="2000" dirty="0"/>
              <a:t>Naplnenie databazy dátami</a:t>
            </a:r>
          </a:p>
          <a:p>
            <a:pPr lvl="1">
              <a:buFont typeface="Arial" panose="020B0604020202020204" pitchFamily="34" charset="0"/>
              <a:buChar char="•"/>
            </a:pP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Martin: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/>
              <a:t>GUI - košik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/>
              <a:t>Vytvorenie databázy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/>
              <a:t>Pripojenie k databáze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/>
              <a:t>Košik + databáza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/>
              <a:t>Dizajn</a:t>
            </a:r>
          </a:p>
          <a:p>
            <a:pPr marL="228600" lvl="1" indent="0">
              <a:buNone/>
            </a:pPr>
            <a:endParaRPr lang="sk-SK" dirty="0"/>
          </a:p>
          <a:p>
            <a:pPr marL="228600" lvl="1" indent="0">
              <a:buNone/>
            </a:pPr>
            <a:endParaRPr lang="sk-S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15C844-8927-285E-9EBF-725025D5C38C}"/>
              </a:ext>
            </a:extLst>
          </p:cNvPr>
          <p:cNvSpPr txBox="1"/>
          <p:nvPr/>
        </p:nvSpPr>
        <p:spPr>
          <a:xfrm>
            <a:off x="6249879" y="2006354"/>
            <a:ext cx="483833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000" dirty="0"/>
              <a:t>Samuel: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k-SK" sz="2000" dirty="0"/>
              <a:t>GUI - učet + registrácia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k-SK" sz="2000" dirty="0"/>
              <a:t>Učty + databáza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k-SK" sz="2000" dirty="0"/>
              <a:t>Registrácia + databáza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k-SK" sz="2000" dirty="0"/>
              <a:t>Admin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521349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238</TotalTime>
  <Words>144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Corbel</vt:lpstr>
      <vt:lpstr>Wingdings</vt:lpstr>
      <vt:lpstr>Banded</vt:lpstr>
      <vt:lpstr>Aplikácia pre e-shop</vt:lpstr>
      <vt:lpstr>Ciele projektu</vt:lpstr>
      <vt:lpstr>PowerPoint Presentation</vt:lpstr>
      <vt:lpstr>produkty.java</vt:lpstr>
      <vt:lpstr>Košik.java</vt:lpstr>
      <vt:lpstr>Novyucet.java</vt:lpstr>
      <vt:lpstr>Ucet.java</vt:lpstr>
      <vt:lpstr>Prihlasovanie.java</vt:lpstr>
      <vt:lpstr>Rozdelenie prác</vt:lpstr>
      <vt:lpstr>Čo sme sa naučili</vt:lpstr>
      <vt:lpstr>Ďakujeme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Aplikácia pre e-shop</dc:title>
  <dc:creator>Samuel Targoš</dc:creator>
  <cp:lastModifiedBy>Samuel Targoš</cp:lastModifiedBy>
  <cp:revision>3</cp:revision>
  <dcterms:created xsi:type="dcterms:W3CDTF">2022-06-08T14:18:00Z</dcterms:created>
  <dcterms:modified xsi:type="dcterms:W3CDTF">2022-06-08T18:16:58Z</dcterms:modified>
</cp:coreProperties>
</file>