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16"/>
  </p:notesMasterIdLst>
  <p:sldIdLst>
    <p:sldId id="265" r:id="rId3"/>
    <p:sldId id="274" r:id="rId4"/>
    <p:sldId id="266" r:id="rId5"/>
    <p:sldId id="275" r:id="rId6"/>
    <p:sldId id="267" r:id="rId7"/>
    <p:sldId id="268" r:id="rId8"/>
    <p:sldId id="276" r:id="rId9"/>
    <p:sldId id="269" r:id="rId10"/>
    <p:sldId id="270" r:id="rId11"/>
    <p:sldId id="271" r:id="rId12"/>
    <p:sldId id="272" r:id="rId13"/>
    <p:sldId id="263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63"/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kursach\xlsx\AnsJonNum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Лист3!$K$1</c:f>
              <c:strCache>
                <c:ptCount val="1"/>
                <c:pt idx="0">
                  <c:v>Jonson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Лист3!$K$2:$K$998</c:f>
              <c:numCache>
                <c:formatCode>General</c:formatCode>
                <c:ptCount val="99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  <c:pt idx="801">
                  <c:v>100</c:v>
                </c:pt>
                <c:pt idx="802">
                  <c:v>100</c:v>
                </c:pt>
                <c:pt idx="803">
                  <c:v>100</c:v>
                </c:pt>
                <c:pt idx="804">
                  <c:v>100</c:v>
                </c:pt>
                <c:pt idx="805">
                  <c:v>100</c:v>
                </c:pt>
                <c:pt idx="806">
                  <c:v>100</c:v>
                </c:pt>
                <c:pt idx="807">
                  <c:v>100</c:v>
                </c:pt>
                <c:pt idx="808">
                  <c:v>100</c:v>
                </c:pt>
                <c:pt idx="809">
                  <c:v>100</c:v>
                </c:pt>
                <c:pt idx="810">
                  <c:v>100</c:v>
                </c:pt>
                <c:pt idx="811">
                  <c:v>100</c:v>
                </c:pt>
                <c:pt idx="812">
                  <c:v>100</c:v>
                </c:pt>
                <c:pt idx="813">
                  <c:v>100</c:v>
                </c:pt>
                <c:pt idx="814">
                  <c:v>100</c:v>
                </c:pt>
                <c:pt idx="815">
                  <c:v>100</c:v>
                </c:pt>
                <c:pt idx="816">
                  <c:v>100</c:v>
                </c:pt>
                <c:pt idx="817">
                  <c:v>100</c:v>
                </c:pt>
                <c:pt idx="818">
                  <c:v>100</c:v>
                </c:pt>
                <c:pt idx="819">
                  <c:v>100</c:v>
                </c:pt>
                <c:pt idx="820">
                  <c:v>100</c:v>
                </c:pt>
                <c:pt idx="821">
                  <c:v>100</c:v>
                </c:pt>
                <c:pt idx="822">
                  <c:v>100</c:v>
                </c:pt>
                <c:pt idx="823">
                  <c:v>100</c:v>
                </c:pt>
                <c:pt idx="824">
                  <c:v>100</c:v>
                </c:pt>
                <c:pt idx="825">
                  <c:v>100</c:v>
                </c:pt>
                <c:pt idx="826">
                  <c:v>100</c:v>
                </c:pt>
                <c:pt idx="827">
                  <c:v>100</c:v>
                </c:pt>
                <c:pt idx="828">
                  <c:v>100</c:v>
                </c:pt>
                <c:pt idx="829">
                  <c:v>100</c:v>
                </c:pt>
                <c:pt idx="830">
                  <c:v>100</c:v>
                </c:pt>
                <c:pt idx="831">
                  <c:v>100</c:v>
                </c:pt>
                <c:pt idx="832">
                  <c:v>100</c:v>
                </c:pt>
                <c:pt idx="833">
                  <c:v>100</c:v>
                </c:pt>
                <c:pt idx="834">
                  <c:v>100</c:v>
                </c:pt>
                <c:pt idx="835">
                  <c:v>100</c:v>
                </c:pt>
                <c:pt idx="836">
                  <c:v>100</c:v>
                </c:pt>
                <c:pt idx="837">
                  <c:v>100</c:v>
                </c:pt>
                <c:pt idx="838">
                  <c:v>100</c:v>
                </c:pt>
                <c:pt idx="839">
                  <c:v>100</c:v>
                </c:pt>
                <c:pt idx="840">
                  <c:v>100</c:v>
                </c:pt>
                <c:pt idx="841">
                  <c:v>100</c:v>
                </c:pt>
                <c:pt idx="842">
                  <c:v>100</c:v>
                </c:pt>
                <c:pt idx="843">
                  <c:v>100</c:v>
                </c:pt>
                <c:pt idx="844">
                  <c:v>100</c:v>
                </c:pt>
                <c:pt idx="845">
                  <c:v>100</c:v>
                </c:pt>
                <c:pt idx="846">
                  <c:v>100</c:v>
                </c:pt>
                <c:pt idx="847">
                  <c:v>100</c:v>
                </c:pt>
                <c:pt idx="848">
                  <c:v>100</c:v>
                </c:pt>
                <c:pt idx="849">
                  <c:v>100</c:v>
                </c:pt>
                <c:pt idx="850">
                  <c:v>100</c:v>
                </c:pt>
                <c:pt idx="851">
                  <c:v>100</c:v>
                </c:pt>
                <c:pt idx="852">
                  <c:v>100</c:v>
                </c:pt>
                <c:pt idx="853">
                  <c:v>100</c:v>
                </c:pt>
                <c:pt idx="854">
                  <c:v>100</c:v>
                </c:pt>
                <c:pt idx="855">
                  <c:v>100</c:v>
                </c:pt>
                <c:pt idx="856">
                  <c:v>100</c:v>
                </c:pt>
                <c:pt idx="857">
                  <c:v>100</c:v>
                </c:pt>
                <c:pt idx="858">
                  <c:v>100</c:v>
                </c:pt>
                <c:pt idx="859">
                  <c:v>100</c:v>
                </c:pt>
                <c:pt idx="860">
                  <c:v>100</c:v>
                </c:pt>
                <c:pt idx="861">
                  <c:v>100</c:v>
                </c:pt>
                <c:pt idx="862">
                  <c:v>100</c:v>
                </c:pt>
                <c:pt idx="863">
                  <c:v>100</c:v>
                </c:pt>
                <c:pt idx="864">
                  <c:v>100</c:v>
                </c:pt>
                <c:pt idx="865">
                  <c:v>100</c:v>
                </c:pt>
                <c:pt idx="866">
                  <c:v>100</c:v>
                </c:pt>
                <c:pt idx="867">
                  <c:v>100</c:v>
                </c:pt>
                <c:pt idx="868">
                  <c:v>100</c:v>
                </c:pt>
                <c:pt idx="869">
                  <c:v>100</c:v>
                </c:pt>
                <c:pt idx="870">
                  <c:v>100</c:v>
                </c:pt>
                <c:pt idx="871">
                  <c:v>100</c:v>
                </c:pt>
                <c:pt idx="872">
                  <c:v>100</c:v>
                </c:pt>
                <c:pt idx="873">
                  <c:v>100</c:v>
                </c:pt>
                <c:pt idx="874">
                  <c:v>100</c:v>
                </c:pt>
                <c:pt idx="875">
                  <c:v>100</c:v>
                </c:pt>
                <c:pt idx="876">
                  <c:v>100</c:v>
                </c:pt>
                <c:pt idx="877">
                  <c:v>100</c:v>
                </c:pt>
                <c:pt idx="878">
                  <c:v>100</c:v>
                </c:pt>
                <c:pt idx="879">
                  <c:v>100</c:v>
                </c:pt>
                <c:pt idx="880">
                  <c:v>100</c:v>
                </c:pt>
                <c:pt idx="881">
                  <c:v>100</c:v>
                </c:pt>
                <c:pt idx="882">
                  <c:v>100</c:v>
                </c:pt>
                <c:pt idx="883">
                  <c:v>100</c:v>
                </c:pt>
                <c:pt idx="884">
                  <c:v>100</c:v>
                </c:pt>
                <c:pt idx="885">
                  <c:v>100</c:v>
                </c:pt>
                <c:pt idx="886">
                  <c:v>100</c:v>
                </c:pt>
                <c:pt idx="887">
                  <c:v>100</c:v>
                </c:pt>
                <c:pt idx="888">
                  <c:v>100</c:v>
                </c:pt>
                <c:pt idx="889">
                  <c:v>100</c:v>
                </c:pt>
                <c:pt idx="890">
                  <c:v>100</c:v>
                </c:pt>
                <c:pt idx="891">
                  <c:v>100</c:v>
                </c:pt>
                <c:pt idx="892">
                  <c:v>100</c:v>
                </c:pt>
                <c:pt idx="893">
                  <c:v>100</c:v>
                </c:pt>
                <c:pt idx="894">
                  <c:v>100</c:v>
                </c:pt>
                <c:pt idx="895">
                  <c:v>100</c:v>
                </c:pt>
                <c:pt idx="896">
                  <c:v>100</c:v>
                </c:pt>
                <c:pt idx="897">
                  <c:v>100</c:v>
                </c:pt>
                <c:pt idx="898">
                  <c:v>100</c:v>
                </c:pt>
                <c:pt idx="899">
                  <c:v>100</c:v>
                </c:pt>
                <c:pt idx="900">
                  <c:v>100</c:v>
                </c:pt>
                <c:pt idx="901">
                  <c:v>100</c:v>
                </c:pt>
                <c:pt idx="902">
                  <c:v>100</c:v>
                </c:pt>
                <c:pt idx="903">
                  <c:v>100</c:v>
                </c:pt>
                <c:pt idx="904">
                  <c:v>100</c:v>
                </c:pt>
                <c:pt idx="905">
                  <c:v>100</c:v>
                </c:pt>
                <c:pt idx="906">
                  <c:v>100</c:v>
                </c:pt>
                <c:pt idx="907">
                  <c:v>100</c:v>
                </c:pt>
                <c:pt idx="908">
                  <c:v>100</c:v>
                </c:pt>
                <c:pt idx="909">
                  <c:v>100</c:v>
                </c:pt>
                <c:pt idx="910">
                  <c:v>100</c:v>
                </c:pt>
                <c:pt idx="911">
                  <c:v>100</c:v>
                </c:pt>
                <c:pt idx="912">
                  <c:v>100</c:v>
                </c:pt>
                <c:pt idx="913">
                  <c:v>100</c:v>
                </c:pt>
                <c:pt idx="914">
                  <c:v>100</c:v>
                </c:pt>
                <c:pt idx="915">
                  <c:v>100</c:v>
                </c:pt>
                <c:pt idx="916">
                  <c:v>100</c:v>
                </c:pt>
                <c:pt idx="917">
                  <c:v>100</c:v>
                </c:pt>
                <c:pt idx="918">
                  <c:v>100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100</c:v>
                </c:pt>
                <c:pt idx="923">
                  <c:v>100</c:v>
                </c:pt>
                <c:pt idx="924">
                  <c:v>100</c:v>
                </c:pt>
                <c:pt idx="925">
                  <c:v>100</c:v>
                </c:pt>
                <c:pt idx="926">
                  <c:v>100</c:v>
                </c:pt>
                <c:pt idx="927">
                  <c:v>100</c:v>
                </c:pt>
                <c:pt idx="928">
                  <c:v>100</c:v>
                </c:pt>
                <c:pt idx="929">
                  <c:v>100</c:v>
                </c:pt>
                <c:pt idx="930">
                  <c:v>100</c:v>
                </c:pt>
                <c:pt idx="931">
                  <c:v>100</c:v>
                </c:pt>
                <c:pt idx="932">
                  <c:v>100</c:v>
                </c:pt>
                <c:pt idx="933">
                  <c:v>100</c:v>
                </c:pt>
                <c:pt idx="934">
                  <c:v>100</c:v>
                </c:pt>
                <c:pt idx="935">
                  <c:v>100</c:v>
                </c:pt>
                <c:pt idx="936">
                  <c:v>100</c:v>
                </c:pt>
                <c:pt idx="937">
                  <c:v>100</c:v>
                </c:pt>
                <c:pt idx="938">
                  <c:v>100</c:v>
                </c:pt>
                <c:pt idx="939">
                  <c:v>100</c:v>
                </c:pt>
                <c:pt idx="940">
                  <c:v>100</c:v>
                </c:pt>
                <c:pt idx="941">
                  <c:v>100</c:v>
                </c:pt>
                <c:pt idx="942">
                  <c:v>100</c:v>
                </c:pt>
                <c:pt idx="943">
                  <c:v>100</c:v>
                </c:pt>
                <c:pt idx="944">
                  <c:v>100</c:v>
                </c:pt>
                <c:pt idx="945">
                  <c:v>100</c:v>
                </c:pt>
                <c:pt idx="946">
                  <c:v>100</c:v>
                </c:pt>
                <c:pt idx="947">
                  <c:v>100</c:v>
                </c:pt>
                <c:pt idx="948">
                  <c:v>100</c:v>
                </c:pt>
                <c:pt idx="949">
                  <c:v>100</c:v>
                </c:pt>
                <c:pt idx="950">
                  <c:v>100</c:v>
                </c:pt>
                <c:pt idx="951">
                  <c:v>100</c:v>
                </c:pt>
                <c:pt idx="952">
                  <c:v>100</c:v>
                </c:pt>
                <c:pt idx="953">
                  <c:v>100</c:v>
                </c:pt>
                <c:pt idx="954">
                  <c:v>100</c:v>
                </c:pt>
                <c:pt idx="955">
                  <c:v>100</c:v>
                </c:pt>
                <c:pt idx="956">
                  <c:v>100</c:v>
                </c:pt>
                <c:pt idx="957">
                  <c:v>100</c:v>
                </c:pt>
                <c:pt idx="958">
                  <c:v>100</c:v>
                </c:pt>
                <c:pt idx="959">
                  <c:v>100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100</c:v>
                </c:pt>
                <c:pt idx="968">
                  <c:v>100</c:v>
                </c:pt>
                <c:pt idx="969">
                  <c:v>100</c:v>
                </c:pt>
                <c:pt idx="970">
                  <c:v>100</c:v>
                </c:pt>
                <c:pt idx="971">
                  <c:v>100</c:v>
                </c:pt>
                <c:pt idx="972">
                  <c:v>100</c:v>
                </c:pt>
                <c:pt idx="973">
                  <c:v>100</c:v>
                </c:pt>
                <c:pt idx="974">
                  <c:v>100</c:v>
                </c:pt>
                <c:pt idx="975">
                  <c:v>100</c:v>
                </c:pt>
                <c:pt idx="976">
                  <c:v>100</c:v>
                </c:pt>
                <c:pt idx="977">
                  <c:v>100</c:v>
                </c:pt>
                <c:pt idx="978">
                  <c:v>100</c:v>
                </c:pt>
                <c:pt idx="979">
                  <c:v>100</c:v>
                </c:pt>
                <c:pt idx="980">
                  <c:v>100</c:v>
                </c:pt>
                <c:pt idx="981">
                  <c:v>100</c:v>
                </c:pt>
                <c:pt idx="982">
                  <c:v>100</c:v>
                </c:pt>
                <c:pt idx="983">
                  <c:v>100</c:v>
                </c:pt>
                <c:pt idx="984">
                  <c:v>100</c:v>
                </c:pt>
                <c:pt idx="985">
                  <c:v>100</c:v>
                </c:pt>
                <c:pt idx="986">
                  <c:v>100</c:v>
                </c:pt>
                <c:pt idx="987">
                  <c:v>100</c:v>
                </c:pt>
                <c:pt idx="988">
                  <c:v>100</c:v>
                </c:pt>
                <c:pt idx="989">
                  <c:v>100</c:v>
                </c:pt>
                <c:pt idx="990">
                  <c:v>100</c:v>
                </c:pt>
                <c:pt idx="991">
                  <c:v>100</c:v>
                </c:pt>
                <c:pt idx="992">
                  <c:v>100</c:v>
                </c:pt>
                <c:pt idx="993">
                  <c:v>100</c:v>
                </c:pt>
                <c:pt idx="994">
                  <c:v>100</c:v>
                </c:pt>
                <c:pt idx="995">
                  <c:v>100</c:v>
                </c:pt>
                <c:pt idx="99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EA-480F-B8E5-99FDAEB1FC45}"/>
            </c:ext>
          </c:extLst>
        </c:ser>
        <c:ser>
          <c:idx val="1"/>
          <c:order val="1"/>
          <c:tx>
            <c:strRef>
              <c:f>Лист3!$L$1</c:f>
              <c:strCache>
                <c:ptCount val="1"/>
                <c:pt idx="0">
                  <c:v>Gen0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Лист3!$L$2:$L$998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103.50194552529184</c:v>
                </c:pt>
                <c:pt idx="3">
                  <c:v>112.79761904761905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101.93236714975846</c:v>
                </c:pt>
                <c:pt idx="8">
                  <c:v>103.61990950226246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100.98730606488012</c:v>
                </c:pt>
                <c:pt idx="12">
                  <c:v>103.39366515837105</c:v>
                </c:pt>
                <c:pt idx="13">
                  <c:v>102.98295454545455</c:v>
                </c:pt>
                <c:pt idx="14">
                  <c:v>105.668016194332</c:v>
                </c:pt>
                <c:pt idx="15">
                  <c:v>100.59701492537314</c:v>
                </c:pt>
                <c:pt idx="16">
                  <c:v>100.38647342995168</c:v>
                </c:pt>
                <c:pt idx="17">
                  <c:v>102.21774193548387</c:v>
                </c:pt>
                <c:pt idx="18">
                  <c:v>104.63215258855585</c:v>
                </c:pt>
                <c:pt idx="19">
                  <c:v>104.77876106194689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101.7391304347826</c:v>
                </c:pt>
                <c:pt idx="26">
                  <c:v>107.16845878136201</c:v>
                </c:pt>
                <c:pt idx="27">
                  <c:v>101.31815458358298</c:v>
                </c:pt>
                <c:pt idx="28">
                  <c:v>104.45979899497489</c:v>
                </c:pt>
                <c:pt idx="29">
                  <c:v>102.43093922651934</c:v>
                </c:pt>
                <c:pt idx="30">
                  <c:v>106.54885654885655</c:v>
                </c:pt>
                <c:pt idx="31">
                  <c:v>101.45687645687647</c:v>
                </c:pt>
                <c:pt idx="32">
                  <c:v>100.43859649122805</c:v>
                </c:pt>
                <c:pt idx="33">
                  <c:v>101.12842557764642</c:v>
                </c:pt>
                <c:pt idx="34">
                  <c:v>104.11731528482797</c:v>
                </c:pt>
                <c:pt idx="35">
                  <c:v>100</c:v>
                </c:pt>
                <c:pt idx="36">
                  <c:v>101.52709359605912</c:v>
                </c:pt>
                <c:pt idx="37">
                  <c:v>101.54968094804011</c:v>
                </c:pt>
                <c:pt idx="38">
                  <c:v>102.65567765567765</c:v>
                </c:pt>
                <c:pt idx="39">
                  <c:v>100.37576326914044</c:v>
                </c:pt>
                <c:pt idx="40">
                  <c:v>101.1470708725932</c:v>
                </c:pt>
                <c:pt idx="41">
                  <c:v>102.10008936550491</c:v>
                </c:pt>
                <c:pt idx="42">
                  <c:v>101.61216029479503</c:v>
                </c:pt>
                <c:pt idx="43">
                  <c:v>100.12072434607646</c:v>
                </c:pt>
                <c:pt idx="44">
                  <c:v>100.44105854049718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102.95881647341064</c:v>
                </c:pt>
                <c:pt idx="48">
                  <c:v>100.74487895716946</c:v>
                </c:pt>
                <c:pt idx="49">
                  <c:v>100.3921568627451</c:v>
                </c:pt>
                <c:pt idx="50">
                  <c:v>101.3739324173784</c:v>
                </c:pt>
                <c:pt idx="51">
                  <c:v>100.61514801999232</c:v>
                </c:pt>
                <c:pt idx="52">
                  <c:v>101.99398043641837</c:v>
                </c:pt>
                <c:pt idx="53">
                  <c:v>100.51993067590988</c:v>
                </c:pt>
                <c:pt idx="54">
                  <c:v>103.12911725955205</c:v>
                </c:pt>
                <c:pt idx="55">
                  <c:v>104.47920369712051</c:v>
                </c:pt>
                <c:pt idx="56">
                  <c:v>100.46589018302829</c:v>
                </c:pt>
                <c:pt idx="57">
                  <c:v>100.03212335367813</c:v>
                </c:pt>
                <c:pt idx="58">
                  <c:v>100.87068687520156</c:v>
                </c:pt>
                <c:pt idx="59">
                  <c:v>100.35398230088495</c:v>
                </c:pt>
                <c:pt idx="60">
                  <c:v>102.06637445209768</c:v>
                </c:pt>
                <c:pt idx="61">
                  <c:v>103.43791722296396</c:v>
                </c:pt>
                <c:pt idx="62">
                  <c:v>102.88554023725554</c:v>
                </c:pt>
                <c:pt idx="63">
                  <c:v>102.76816608996539</c:v>
                </c:pt>
                <c:pt idx="64">
                  <c:v>102.08205756276791</c:v>
                </c:pt>
                <c:pt idx="65">
                  <c:v>101.38768430182135</c:v>
                </c:pt>
                <c:pt idx="66">
                  <c:v>100.38552787663109</c:v>
                </c:pt>
                <c:pt idx="67">
                  <c:v>101.68719871451526</c:v>
                </c:pt>
                <c:pt idx="68">
                  <c:v>100.13982102908277</c:v>
                </c:pt>
                <c:pt idx="69">
                  <c:v>100.61935483870967</c:v>
                </c:pt>
                <c:pt idx="70">
                  <c:v>102.39569313593539</c:v>
                </c:pt>
                <c:pt idx="71">
                  <c:v>101.98096218163109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100.72827724761426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100.55717054263566</c:v>
                </c:pt>
                <c:pt idx="78">
                  <c:v>103.10786106032907</c:v>
                </c:pt>
                <c:pt idx="79">
                  <c:v>102.375</c:v>
                </c:pt>
                <c:pt idx="80">
                  <c:v>100.96949633483092</c:v>
                </c:pt>
                <c:pt idx="81">
                  <c:v>100.98924731182797</c:v>
                </c:pt>
                <c:pt idx="82">
                  <c:v>100.21181454459874</c:v>
                </c:pt>
                <c:pt idx="83">
                  <c:v>101.60356347438753</c:v>
                </c:pt>
                <c:pt idx="84">
                  <c:v>102.84391534391534</c:v>
                </c:pt>
                <c:pt idx="85">
                  <c:v>100.60402684563758</c:v>
                </c:pt>
                <c:pt idx="86">
                  <c:v>100.83546066372708</c:v>
                </c:pt>
                <c:pt idx="87">
                  <c:v>101.69370229007633</c:v>
                </c:pt>
                <c:pt idx="88">
                  <c:v>101.69297643559827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100.2139245429794</c:v>
                </c:pt>
                <c:pt idx="92">
                  <c:v>100.06525995214271</c:v>
                </c:pt>
                <c:pt idx="93">
                  <c:v>101.54340836012861</c:v>
                </c:pt>
                <c:pt idx="94">
                  <c:v>101.00061261997142</c:v>
                </c:pt>
                <c:pt idx="95">
                  <c:v>101.53172866520788</c:v>
                </c:pt>
                <c:pt idx="96">
                  <c:v>101.97381278092632</c:v>
                </c:pt>
                <c:pt idx="97">
                  <c:v>100.90263107355484</c:v>
                </c:pt>
                <c:pt idx="98">
                  <c:v>101.98198198198199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100.10174665083942</c:v>
                </c:pt>
                <c:pt idx="102">
                  <c:v>100.46475600309836</c:v>
                </c:pt>
                <c:pt idx="103">
                  <c:v>100.19667441444665</c:v>
                </c:pt>
                <c:pt idx="104">
                  <c:v>102.37441130298272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100.83286011735757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101.03056147832268</c:v>
                </c:pt>
                <c:pt idx="112">
                  <c:v>102.25988700564972</c:v>
                </c:pt>
                <c:pt idx="113">
                  <c:v>100</c:v>
                </c:pt>
                <c:pt idx="114">
                  <c:v>101.12395632626847</c:v>
                </c:pt>
                <c:pt idx="115">
                  <c:v>100.86670133472006</c:v>
                </c:pt>
                <c:pt idx="116">
                  <c:v>100.89766606822262</c:v>
                </c:pt>
                <c:pt idx="117">
                  <c:v>100.5637886597938</c:v>
                </c:pt>
                <c:pt idx="118">
                  <c:v>101.42953245879582</c:v>
                </c:pt>
                <c:pt idx="119">
                  <c:v>100.04624633883151</c:v>
                </c:pt>
                <c:pt idx="120">
                  <c:v>101.60756501182033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100.61340044039007</c:v>
                </c:pt>
                <c:pt idx="124">
                  <c:v>101.18829981718464</c:v>
                </c:pt>
                <c:pt idx="125">
                  <c:v>100.78194157568605</c:v>
                </c:pt>
                <c:pt idx="126">
                  <c:v>100.32651902328223</c:v>
                </c:pt>
                <c:pt idx="127">
                  <c:v>100.71658379643171</c:v>
                </c:pt>
                <c:pt idx="128">
                  <c:v>102.55927147118857</c:v>
                </c:pt>
                <c:pt idx="129">
                  <c:v>100.38809831824062</c:v>
                </c:pt>
                <c:pt idx="130">
                  <c:v>100.24175199089875</c:v>
                </c:pt>
                <c:pt idx="131">
                  <c:v>100.29317325143097</c:v>
                </c:pt>
                <c:pt idx="132">
                  <c:v>100.61305959509552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101.12359550561798</c:v>
                </c:pt>
                <c:pt idx="140">
                  <c:v>101.02494443072362</c:v>
                </c:pt>
                <c:pt idx="141">
                  <c:v>100.35149384885764</c:v>
                </c:pt>
                <c:pt idx="142">
                  <c:v>101.48582333696838</c:v>
                </c:pt>
                <c:pt idx="143">
                  <c:v>100.61844581876849</c:v>
                </c:pt>
                <c:pt idx="144">
                  <c:v>101.2503435009618</c:v>
                </c:pt>
                <c:pt idx="145">
                  <c:v>101.06874257817655</c:v>
                </c:pt>
                <c:pt idx="146">
                  <c:v>100</c:v>
                </c:pt>
                <c:pt idx="147">
                  <c:v>100.169535732916</c:v>
                </c:pt>
                <c:pt idx="148">
                  <c:v>100.98534941008685</c:v>
                </c:pt>
                <c:pt idx="149">
                  <c:v>100.57098364910459</c:v>
                </c:pt>
                <c:pt idx="150">
                  <c:v>100</c:v>
                </c:pt>
                <c:pt idx="151">
                  <c:v>100.46419098143235</c:v>
                </c:pt>
                <c:pt idx="152">
                  <c:v>100.49273531269741</c:v>
                </c:pt>
                <c:pt idx="153">
                  <c:v>101.16023448949683</c:v>
                </c:pt>
                <c:pt idx="154">
                  <c:v>101.03937393005624</c:v>
                </c:pt>
                <c:pt idx="155">
                  <c:v>100.41921188166248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100.354913719251</c:v>
                </c:pt>
                <c:pt idx="159">
                  <c:v>100.66820556432998</c:v>
                </c:pt>
                <c:pt idx="160">
                  <c:v>100.05073566717402</c:v>
                </c:pt>
                <c:pt idx="161">
                  <c:v>100.85574572127139</c:v>
                </c:pt>
                <c:pt idx="162">
                  <c:v>101.9933946685539</c:v>
                </c:pt>
                <c:pt idx="163">
                  <c:v>100.6648462543037</c:v>
                </c:pt>
                <c:pt idx="164">
                  <c:v>100.8737640836974</c:v>
                </c:pt>
                <c:pt idx="165">
                  <c:v>100.45876955652275</c:v>
                </c:pt>
                <c:pt idx="166">
                  <c:v>100.15240328253223</c:v>
                </c:pt>
                <c:pt idx="167">
                  <c:v>100.28732192026817</c:v>
                </c:pt>
                <c:pt idx="168">
                  <c:v>101.26924432953344</c:v>
                </c:pt>
                <c:pt idx="169">
                  <c:v>100.47743548937137</c:v>
                </c:pt>
                <c:pt idx="170">
                  <c:v>101.50322118826057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100.4320120963387</c:v>
                </c:pt>
                <c:pt idx="174">
                  <c:v>100.36480212248509</c:v>
                </c:pt>
                <c:pt idx="175">
                  <c:v>101.27099911582671</c:v>
                </c:pt>
                <c:pt idx="176">
                  <c:v>100.2845261545196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100.28334786399301</c:v>
                </c:pt>
                <c:pt idx="183">
                  <c:v>100.63818836850231</c:v>
                </c:pt>
                <c:pt idx="184">
                  <c:v>100.79097236869859</c:v>
                </c:pt>
                <c:pt idx="185">
                  <c:v>102.20482175973625</c:v>
                </c:pt>
                <c:pt idx="186">
                  <c:v>100.67025601582245</c:v>
                </c:pt>
                <c:pt idx="187">
                  <c:v>101.04218859605172</c:v>
                </c:pt>
                <c:pt idx="188">
                  <c:v>100.79991795713261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100.41877678223608</c:v>
                </c:pt>
                <c:pt idx="192">
                  <c:v>101.10845468376439</c:v>
                </c:pt>
                <c:pt idx="193">
                  <c:v>100.38992201559689</c:v>
                </c:pt>
                <c:pt idx="194">
                  <c:v>101.07012987012986</c:v>
                </c:pt>
                <c:pt idx="195">
                  <c:v>100.41577933272488</c:v>
                </c:pt>
                <c:pt idx="196">
                  <c:v>101.34546893549663</c:v>
                </c:pt>
                <c:pt idx="197">
                  <c:v>100.64458548195161</c:v>
                </c:pt>
                <c:pt idx="198">
                  <c:v>100.56196688409433</c:v>
                </c:pt>
                <c:pt idx="199">
                  <c:v>100.70719968568902</c:v>
                </c:pt>
                <c:pt idx="200">
                  <c:v>100.71042625575346</c:v>
                </c:pt>
                <c:pt idx="201">
                  <c:v>100.40544454097886</c:v>
                </c:pt>
                <c:pt idx="202">
                  <c:v>100.21753523124941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100.678961372603</c:v>
                </c:pt>
                <c:pt idx="207">
                  <c:v>100.11400342010259</c:v>
                </c:pt>
                <c:pt idx="208">
                  <c:v>100.36573628488932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100.40256175663312</c:v>
                </c:pt>
                <c:pt idx="213">
                  <c:v>100.44683567390116</c:v>
                </c:pt>
                <c:pt idx="214">
                  <c:v>100.1040041601664</c:v>
                </c:pt>
                <c:pt idx="215">
                  <c:v>100.66913188941714</c:v>
                </c:pt>
                <c:pt idx="216">
                  <c:v>100.32938662868334</c:v>
                </c:pt>
                <c:pt idx="217">
                  <c:v>100.56586270871986</c:v>
                </c:pt>
                <c:pt idx="218">
                  <c:v>100.0350324049746</c:v>
                </c:pt>
                <c:pt idx="219">
                  <c:v>100.33687483804094</c:v>
                </c:pt>
                <c:pt idx="220">
                  <c:v>101.28014842300557</c:v>
                </c:pt>
                <c:pt idx="221">
                  <c:v>100.49978079789565</c:v>
                </c:pt>
                <c:pt idx="222">
                  <c:v>101.29273197357081</c:v>
                </c:pt>
                <c:pt idx="223">
                  <c:v>100.79715795858245</c:v>
                </c:pt>
                <c:pt idx="224">
                  <c:v>100.68763102725367</c:v>
                </c:pt>
                <c:pt idx="225">
                  <c:v>100.46336021966707</c:v>
                </c:pt>
                <c:pt idx="226">
                  <c:v>100.22616562282533</c:v>
                </c:pt>
                <c:pt idx="227">
                  <c:v>100.30651340996168</c:v>
                </c:pt>
                <c:pt idx="228">
                  <c:v>100.54912562304639</c:v>
                </c:pt>
                <c:pt idx="229">
                  <c:v>100.16716522963223</c:v>
                </c:pt>
                <c:pt idx="230">
                  <c:v>100.53462102267827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101.12254443405051</c:v>
                </c:pt>
                <c:pt idx="234">
                  <c:v>100.73030777256129</c:v>
                </c:pt>
                <c:pt idx="235">
                  <c:v>101.47239263803681</c:v>
                </c:pt>
                <c:pt idx="236">
                  <c:v>100.77928607340371</c:v>
                </c:pt>
                <c:pt idx="237">
                  <c:v>100.40363269424823</c:v>
                </c:pt>
                <c:pt idx="238">
                  <c:v>100.31158040505453</c:v>
                </c:pt>
                <c:pt idx="239">
                  <c:v>100.86537676545024</c:v>
                </c:pt>
                <c:pt idx="240">
                  <c:v>100.15439622948155</c:v>
                </c:pt>
                <c:pt idx="241">
                  <c:v>100.42921866306335</c:v>
                </c:pt>
                <c:pt idx="242">
                  <c:v>100.44908957295664</c:v>
                </c:pt>
                <c:pt idx="243">
                  <c:v>100.20130445285449</c:v>
                </c:pt>
                <c:pt idx="244">
                  <c:v>100.41533546325878</c:v>
                </c:pt>
                <c:pt idx="245">
                  <c:v>100.05350045857536</c:v>
                </c:pt>
                <c:pt idx="246">
                  <c:v>100.01539645881448</c:v>
                </c:pt>
                <c:pt idx="247">
                  <c:v>100.41227668346313</c:v>
                </c:pt>
                <c:pt idx="248">
                  <c:v>100.45615414864332</c:v>
                </c:pt>
                <c:pt idx="249">
                  <c:v>100.57758952637658</c:v>
                </c:pt>
                <c:pt idx="250">
                  <c:v>100.22015655577299</c:v>
                </c:pt>
                <c:pt idx="251">
                  <c:v>101.00806451612902</c:v>
                </c:pt>
                <c:pt idx="252">
                  <c:v>100.39516503951651</c:v>
                </c:pt>
                <c:pt idx="253">
                  <c:v>101.73718344657196</c:v>
                </c:pt>
                <c:pt idx="254">
                  <c:v>100.35878636611808</c:v>
                </c:pt>
                <c:pt idx="255">
                  <c:v>100.50634883539769</c:v>
                </c:pt>
                <c:pt idx="256">
                  <c:v>101.00757634929313</c:v>
                </c:pt>
                <c:pt idx="257">
                  <c:v>101.27036084482893</c:v>
                </c:pt>
                <c:pt idx="258">
                  <c:v>100.73409461663947</c:v>
                </c:pt>
                <c:pt idx="259">
                  <c:v>100.42270971503535</c:v>
                </c:pt>
                <c:pt idx="260">
                  <c:v>100.63063723692893</c:v>
                </c:pt>
                <c:pt idx="261">
                  <c:v>100.61805606651461</c:v>
                </c:pt>
                <c:pt idx="262">
                  <c:v>101.23270059744385</c:v>
                </c:pt>
                <c:pt idx="263">
                  <c:v>100.86206896551724</c:v>
                </c:pt>
                <c:pt idx="264">
                  <c:v>100.51522958023943</c:v>
                </c:pt>
                <c:pt idx="265">
                  <c:v>100.33051781123761</c:v>
                </c:pt>
                <c:pt idx="266">
                  <c:v>100.93283582089552</c:v>
                </c:pt>
                <c:pt idx="267">
                  <c:v>100.81605150857229</c:v>
                </c:pt>
                <c:pt idx="268">
                  <c:v>100.28316579357212</c:v>
                </c:pt>
                <c:pt idx="269">
                  <c:v>100.37884307154306</c:v>
                </c:pt>
                <c:pt idx="270">
                  <c:v>100.51501523284492</c:v>
                </c:pt>
                <c:pt idx="271">
                  <c:v>100.57487993014118</c:v>
                </c:pt>
                <c:pt idx="272">
                  <c:v>101.26535716913116</c:v>
                </c:pt>
                <c:pt idx="273">
                  <c:v>100.41362713393997</c:v>
                </c:pt>
                <c:pt idx="274">
                  <c:v>100.65737763486959</c:v>
                </c:pt>
                <c:pt idx="275">
                  <c:v>100.89624267493969</c:v>
                </c:pt>
                <c:pt idx="276">
                  <c:v>100.91320968427013</c:v>
                </c:pt>
                <c:pt idx="277">
                  <c:v>100.69098162131358</c:v>
                </c:pt>
                <c:pt idx="278">
                  <c:v>101.2673463608043</c:v>
                </c:pt>
                <c:pt idx="279">
                  <c:v>100.69332586315569</c:v>
                </c:pt>
                <c:pt idx="280">
                  <c:v>100.96881408669825</c:v>
                </c:pt>
                <c:pt idx="281">
                  <c:v>100.14909478168263</c:v>
                </c:pt>
                <c:pt idx="282">
                  <c:v>100.33505717823586</c:v>
                </c:pt>
                <c:pt idx="283">
                  <c:v>100.29126871232134</c:v>
                </c:pt>
                <c:pt idx="284">
                  <c:v>100.46063939498109</c:v>
                </c:pt>
                <c:pt idx="285">
                  <c:v>100.11111882769637</c:v>
                </c:pt>
                <c:pt idx="286">
                  <c:v>100.740421249371</c:v>
                </c:pt>
                <c:pt idx="287">
                  <c:v>100.57154661892301</c:v>
                </c:pt>
                <c:pt idx="288">
                  <c:v>100.24137256181093</c:v>
                </c:pt>
                <c:pt idx="289">
                  <c:v>100.87504375218761</c:v>
                </c:pt>
                <c:pt idx="290">
                  <c:v>100.26077319251581</c:v>
                </c:pt>
                <c:pt idx="291">
                  <c:v>100.51422936038321</c:v>
                </c:pt>
                <c:pt idx="292">
                  <c:v>100.44546347854568</c:v>
                </c:pt>
                <c:pt idx="293">
                  <c:v>100.74670858714876</c:v>
                </c:pt>
                <c:pt idx="294">
                  <c:v>100.47866244185262</c:v>
                </c:pt>
                <c:pt idx="295">
                  <c:v>101.7026263183291</c:v>
                </c:pt>
                <c:pt idx="296">
                  <c:v>103.05874409182985</c:v>
                </c:pt>
                <c:pt idx="297">
                  <c:v>100.44420514201104</c:v>
                </c:pt>
                <c:pt idx="298">
                  <c:v>101.24311248488107</c:v>
                </c:pt>
                <c:pt idx="299">
                  <c:v>101.32876125160738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100.72820443665296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100.37690133261543</c:v>
                </c:pt>
                <c:pt idx="306">
                  <c:v>100.44854381199065</c:v>
                </c:pt>
                <c:pt idx="307">
                  <c:v>100.09508716323296</c:v>
                </c:pt>
                <c:pt idx="308">
                  <c:v>100.54093277920708</c:v>
                </c:pt>
                <c:pt idx="309">
                  <c:v>100.05594927265946</c:v>
                </c:pt>
                <c:pt idx="310">
                  <c:v>100.33235581622679</c:v>
                </c:pt>
                <c:pt idx="311">
                  <c:v>100.28748203237299</c:v>
                </c:pt>
                <c:pt idx="312">
                  <c:v>100.66295578210018</c:v>
                </c:pt>
                <c:pt idx="313">
                  <c:v>100.2859321387724</c:v>
                </c:pt>
                <c:pt idx="314">
                  <c:v>100.3082371458552</c:v>
                </c:pt>
                <c:pt idx="315">
                  <c:v>100.92668473806971</c:v>
                </c:pt>
                <c:pt idx="316">
                  <c:v>101.06204943357365</c:v>
                </c:pt>
                <c:pt idx="317">
                  <c:v>100.90046824348661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100.07646721468171</c:v>
                </c:pt>
                <c:pt idx="321">
                  <c:v>101.14529808704265</c:v>
                </c:pt>
                <c:pt idx="322">
                  <c:v>100.26385224274405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100.888689981459</c:v>
                </c:pt>
                <c:pt idx="326">
                  <c:v>100.13595791215937</c:v>
                </c:pt>
                <c:pt idx="327">
                  <c:v>100.06684864352961</c:v>
                </c:pt>
                <c:pt idx="328">
                  <c:v>100.41588813211983</c:v>
                </c:pt>
                <c:pt idx="329">
                  <c:v>100.13317892298784</c:v>
                </c:pt>
                <c:pt idx="330">
                  <c:v>100.23297804181956</c:v>
                </c:pt>
                <c:pt idx="331">
                  <c:v>100.49692380501656</c:v>
                </c:pt>
                <c:pt idx="332">
                  <c:v>100.86496876501683</c:v>
                </c:pt>
                <c:pt idx="333">
                  <c:v>100.55632823365785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100.56400916514893</c:v>
                </c:pt>
                <c:pt idx="337">
                  <c:v>100.71894635089416</c:v>
                </c:pt>
                <c:pt idx="338">
                  <c:v>100.49461739889438</c:v>
                </c:pt>
                <c:pt idx="339">
                  <c:v>100.56549874657495</c:v>
                </c:pt>
                <c:pt idx="340">
                  <c:v>100.04021139705883</c:v>
                </c:pt>
                <c:pt idx="341">
                  <c:v>100.23304723469562</c:v>
                </c:pt>
                <c:pt idx="342">
                  <c:v>100.16229223795401</c:v>
                </c:pt>
                <c:pt idx="343">
                  <c:v>101.32670952659264</c:v>
                </c:pt>
                <c:pt idx="344">
                  <c:v>100.06102973812693</c:v>
                </c:pt>
                <c:pt idx="345">
                  <c:v>100.86657101865136</c:v>
                </c:pt>
                <c:pt idx="346">
                  <c:v>100.46809696294233</c:v>
                </c:pt>
                <c:pt idx="347">
                  <c:v>100.10672958094595</c:v>
                </c:pt>
                <c:pt idx="348">
                  <c:v>100.87931034482757</c:v>
                </c:pt>
                <c:pt idx="349">
                  <c:v>100.36996134732192</c:v>
                </c:pt>
                <c:pt idx="350">
                  <c:v>100.24444318117219</c:v>
                </c:pt>
                <c:pt idx="351">
                  <c:v>100.42002873880844</c:v>
                </c:pt>
                <c:pt idx="352">
                  <c:v>100.21762785636561</c:v>
                </c:pt>
                <c:pt idx="353">
                  <c:v>100.32252683089584</c:v>
                </c:pt>
                <c:pt idx="354">
                  <c:v>100.15125203069857</c:v>
                </c:pt>
                <c:pt idx="355">
                  <c:v>100.42567306097629</c:v>
                </c:pt>
                <c:pt idx="356">
                  <c:v>101.23030674163557</c:v>
                </c:pt>
                <c:pt idx="357">
                  <c:v>100.36674816625917</c:v>
                </c:pt>
                <c:pt idx="358">
                  <c:v>100.77372669078764</c:v>
                </c:pt>
                <c:pt idx="359">
                  <c:v>100.13043251421713</c:v>
                </c:pt>
                <c:pt idx="360">
                  <c:v>100.44922633242747</c:v>
                </c:pt>
                <c:pt idx="361">
                  <c:v>100.60172385753781</c:v>
                </c:pt>
                <c:pt idx="362">
                  <c:v>100.46935394809498</c:v>
                </c:pt>
                <c:pt idx="363">
                  <c:v>100.44701264718709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101.60849108217529</c:v>
                </c:pt>
                <c:pt idx="367">
                  <c:v>100.61946421779058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100.72932660671199</c:v>
                </c:pt>
                <c:pt idx="371">
                  <c:v>100.49250648731662</c:v>
                </c:pt>
                <c:pt idx="372">
                  <c:v>100.47722572776922</c:v>
                </c:pt>
                <c:pt idx="373">
                  <c:v>100.64356966641638</c:v>
                </c:pt>
                <c:pt idx="374">
                  <c:v>100.12803414243798</c:v>
                </c:pt>
                <c:pt idx="375">
                  <c:v>101.15107150434967</c:v>
                </c:pt>
                <c:pt idx="376">
                  <c:v>100.47730107935131</c:v>
                </c:pt>
                <c:pt idx="377">
                  <c:v>100.13182177695757</c:v>
                </c:pt>
                <c:pt idx="378">
                  <c:v>100.40390264372641</c:v>
                </c:pt>
                <c:pt idx="379">
                  <c:v>101.63405495420483</c:v>
                </c:pt>
                <c:pt idx="380">
                  <c:v>100.66513174724993</c:v>
                </c:pt>
                <c:pt idx="381">
                  <c:v>100.26534322637708</c:v>
                </c:pt>
                <c:pt idx="382">
                  <c:v>100.13308082100629</c:v>
                </c:pt>
                <c:pt idx="383">
                  <c:v>100.19404585609968</c:v>
                </c:pt>
                <c:pt idx="384">
                  <c:v>100.57438253877082</c:v>
                </c:pt>
                <c:pt idx="385">
                  <c:v>100.90399661662084</c:v>
                </c:pt>
                <c:pt idx="386">
                  <c:v>100.19622401357657</c:v>
                </c:pt>
                <c:pt idx="387">
                  <c:v>100.36017494211474</c:v>
                </c:pt>
                <c:pt idx="388">
                  <c:v>100.75375630210152</c:v>
                </c:pt>
                <c:pt idx="389">
                  <c:v>100.66321343854383</c:v>
                </c:pt>
                <c:pt idx="390">
                  <c:v>100.29083116485535</c:v>
                </c:pt>
                <c:pt idx="391">
                  <c:v>100.32368621477532</c:v>
                </c:pt>
                <c:pt idx="392">
                  <c:v>100.18957345971565</c:v>
                </c:pt>
                <c:pt idx="393">
                  <c:v>100.12209391056621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100.59365501519757</c:v>
                </c:pt>
                <c:pt idx="398">
                  <c:v>100.52182898475846</c:v>
                </c:pt>
                <c:pt idx="399">
                  <c:v>100.32108455226543</c:v>
                </c:pt>
                <c:pt idx="400">
                  <c:v>100.43839984058187</c:v>
                </c:pt>
                <c:pt idx="401">
                  <c:v>100.43936731107206</c:v>
                </c:pt>
                <c:pt idx="402">
                  <c:v>100.34786992689691</c:v>
                </c:pt>
                <c:pt idx="403">
                  <c:v>100.38737446197992</c:v>
                </c:pt>
                <c:pt idx="404">
                  <c:v>100.72412752690335</c:v>
                </c:pt>
                <c:pt idx="405">
                  <c:v>100.71800576427164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100.88052735408748</c:v>
                </c:pt>
                <c:pt idx="410">
                  <c:v>101.29721669980118</c:v>
                </c:pt>
                <c:pt idx="411">
                  <c:v>100.01434788846908</c:v>
                </c:pt>
                <c:pt idx="412">
                  <c:v>100.30027121270825</c:v>
                </c:pt>
                <c:pt idx="413">
                  <c:v>100.36751924509562</c:v>
                </c:pt>
                <c:pt idx="414">
                  <c:v>100.20044644890893</c:v>
                </c:pt>
                <c:pt idx="415">
                  <c:v>101.10069493027379</c:v>
                </c:pt>
                <c:pt idx="416">
                  <c:v>100.23044793317011</c:v>
                </c:pt>
                <c:pt idx="417">
                  <c:v>101.44185817627086</c:v>
                </c:pt>
                <c:pt idx="418">
                  <c:v>100.26350461133069</c:v>
                </c:pt>
                <c:pt idx="419">
                  <c:v>100.60580041976721</c:v>
                </c:pt>
                <c:pt idx="420">
                  <c:v>100.0879874039085</c:v>
                </c:pt>
                <c:pt idx="421">
                  <c:v>100.85764936993915</c:v>
                </c:pt>
                <c:pt idx="422">
                  <c:v>100.49249419898661</c:v>
                </c:pt>
                <c:pt idx="423">
                  <c:v>101.1659541391372</c:v>
                </c:pt>
                <c:pt idx="424">
                  <c:v>100.59024687309692</c:v>
                </c:pt>
                <c:pt idx="425">
                  <c:v>100.46543154089471</c:v>
                </c:pt>
                <c:pt idx="426">
                  <c:v>100.15575610426497</c:v>
                </c:pt>
                <c:pt idx="427">
                  <c:v>100.36715774014411</c:v>
                </c:pt>
                <c:pt idx="428">
                  <c:v>100.12788307832838</c:v>
                </c:pt>
                <c:pt idx="429">
                  <c:v>100.89765745007679</c:v>
                </c:pt>
                <c:pt idx="430">
                  <c:v>100.1924927815207</c:v>
                </c:pt>
                <c:pt idx="431">
                  <c:v>100.25304368584386</c:v>
                </c:pt>
                <c:pt idx="432">
                  <c:v>100.55953036140157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100.44390637610977</c:v>
                </c:pt>
                <c:pt idx="439">
                  <c:v>101.1251562717044</c:v>
                </c:pt>
                <c:pt idx="440">
                  <c:v>100.13883912576138</c:v>
                </c:pt>
                <c:pt idx="441">
                  <c:v>100.21229504494332</c:v>
                </c:pt>
                <c:pt idx="442">
                  <c:v>100.65019505851755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100.50560083685656</c:v>
                </c:pt>
                <c:pt idx="446">
                  <c:v>100.18094089264173</c:v>
                </c:pt>
                <c:pt idx="447">
                  <c:v>100.28548297754485</c:v>
                </c:pt>
                <c:pt idx="448">
                  <c:v>100.1763440860215</c:v>
                </c:pt>
                <c:pt idx="449">
                  <c:v>100.36129714487134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100.15646051545049</c:v>
                </c:pt>
                <c:pt idx="453">
                  <c:v>100.18794469056249</c:v>
                </c:pt>
                <c:pt idx="454">
                  <c:v>100.46230440967283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100.36493179251021</c:v>
                </c:pt>
                <c:pt idx="461">
                  <c:v>100.07874360208233</c:v>
                </c:pt>
                <c:pt idx="462">
                  <c:v>100.58335891925086</c:v>
                </c:pt>
                <c:pt idx="463">
                  <c:v>100.6288766368022</c:v>
                </c:pt>
                <c:pt idx="464">
                  <c:v>100.14105542648524</c:v>
                </c:pt>
                <c:pt idx="465">
                  <c:v>100.35034209875526</c:v>
                </c:pt>
                <c:pt idx="466">
                  <c:v>100.26461912198508</c:v>
                </c:pt>
                <c:pt idx="467">
                  <c:v>100.33931792801305</c:v>
                </c:pt>
                <c:pt idx="468">
                  <c:v>100.12107584536885</c:v>
                </c:pt>
                <c:pt idx="469">
                  <c:v>100.25510204081634</c:v>
                </c:pt>
                <c:pt idx="470">
                  <c:v>101.22748555279031</c:v>
                </c:pt>
                <c:pt idx="471">
                  <c:v>100.56373056994818</c:v>
                </c:pt>
                <c:pt idx="472">
                  <c:v>100.29207289481261</c:v>
                </c:pt>
                <c:pt idx="473">
                  <c:v>100.63356660731293</c:v>
                </c:pt>
                <c:pt idx="474">
                  <c:v>100.29806259314455</c:v>
                </c:pt>
                <c:pt idx="475">
                  <c:v>100.42446941323347</c:v>
                </c:pt>
                <c:pt idx="476">
                  <c:v>100.1276731567188</c:v>
                </c:pt>
                <c:pt idx="477">
                  <c:v>100.15594221930399</c:v>
                </c:pt>
                <c:pt idx="478">
                  <c:v>101.72485280703209</c:v>
                </c:pt>
                <c:pt idx="479">
                  <c:v>100.37688962518119</c:v>
                </c:pt>
                <c:pt idx="480">
                  <c:v>100.81495484141986</c:v>
                </c:pt>
                <c:pt idx="481">
                  <c:v>100.04846135207173</c:v>
                </c:pt>
                <c:pt idx="482">
                  <c:v>100.57189193803082</c:v>
                </c:pt>
                <c:pt idx="483">
                  <c:v>100.00826651235843</c:v>
                </c:pt>
                <c:pt idx="484">
                  <c:v>100.12289541600099</c:v>
                </c:pt>
                <c:pt idx="485">
                  <c:v>100.38990441053161</c:v>
                </c:pt>
                <c:pt idx="486">
                  <c:v>100.05993048064245</c:v>
                </c:pt>
                <c:pt idx="487">
                  <c:v>100.39612676056338</c:v>
                </c:pt>
                <c:pt idx="488">
                  <c:v>100.74149108589951</c:v>
                </c:pt>
                <c:pt idx="489">
                  <c:v>100.24288831254373</c:v>
                </c:pt>
                <c:pt idx="490">
                  <c:v>100.50468637346792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100.0196378775382</c:v>
                </c:pt>
                <c:pt idx="498">
                  <c:v>100.01639814700938</c:v>
                </c:pt>
                <c:pt idx="499">
                  <c:v>100.48793711032799</c:v>
                </c:pt>
                <c:pt idx="500">
                  <c:v>100.14892616397555</c:v>
                </c:pt>
                <c:pt idx="501">
                  <c:v>100.84850354828757</c:v>
                </c:pt>
                <c:pt idx="502">
                  <c:v>100.32986451992932</c:v>
                </c:pt>
                <c:pt idx="503">
                  <c:v>100.49394518801785</c:v>
                </c:pt>
                <c:pt idx="504">
                  <c:v>100.55098526879662</c:v>
                </c:pt>
                <c:pt idx="505">
                  <c:v>100.30248497147451</c:v>
                </c:pt>
                <c:pt idx="506">
                  <c:v>100.0844470553679</c:v>
                </c:pt>
                <c:pt idx="507">
                  <c:v>100.52713178294574</c:v>
                </c:pt>
                <c:pt idx="508">
                  <c:v>100.5062215008888</c:v>
                </c:pt>
                <c:pt idx="509">
                  <c:v>100.18803619696793</c:v>
                </c:pt>
                <c:pt idx="510">
                  <c:v>100.42772980388992</c:v>
                </c:pt>
                <c:pt idx="511">
                  <c:v>100.7485792670978</c:v>
                </c:pt>
                <c:pt idx="512">
                  <c:v>100.15658028654192</c:v>
                </c:pt>
                <c:pt idx="513">
                  <c:v>100.57002002773071</c:v>
                </c:pt>
                <c:pt idx="514">
                  <c:v>100.24549594139773</c:v>
                </c:pt>
                <c:pt idx="515">
                  <c:v>100.21532318051914</c:v>
                </c:pt>
                <c:pt idx="516">
                  <c:v>100.06013907160307</c:v>
                </c:pt>
                <c:pt idx="517">
                  <c:v>100.16870518768452</c:v>
                </c:pt>
                <c:pt idx="518">
                  <c:v>100.1780437911963</c:v>
                </c:pt>
                <c:pt idx="519">
                  <c:v>101.02382510295986</c:v>
                </c:pt>
                <c:pt idx="520">
                  <c:v>100.30389215724472</c:v>
                </c:pt>
                <c:pt idx="521">
                  <c:v>100.32535088714864</c:v>
                </c:pt>
                <c:pt idx="522">
                  <c:v>100.16728913787738</c:v>
                </c:pt>
                <c:pt idx="523">
                  <c:v>100.49718897005393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100.60160171667241</c:v>
                </c:pt>
                <c:pt idx="528">
                  <c:v>100.08715229864187</c:v>
                </c:pt>
                <c:pt idx="529">
                  <c:v>101.02196859497967</c:v>
                </c:pt>
                <c:pt idx="530">
                  <c:v>100.28779667351897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100.09470414425334</c:v>
                </c:pt>
                <c:pt idx="535">
                  <c:v>100.48921417565487</c:v>
                </c:pt>
                <c:pt idx="536">
                  <c:v>100.40886989833507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100.1018737493178</c:v>
                </c:pt>
                <c:pt idx="541">
                  <c:v>100.06602354839893</c:v>
                </c:pt>
                <c:pt idx="542">
                  <c:v>100.17370342798398</c:v>
                </c:pt>
                <c:pt idx="543">
                  <c:v>100.4338476628815</c:v>
                </c:pt>
                <c:pt idx="544">
                  <c:v>100.68788268198654</c:v>
                </c:pt>
                <c:pt idx="545">
                  <c:v>100.25391758560652</c:v>
                </c:pt>
                <c:pt idx="546">
                  <c:v>100.06105444620026</c:v>
                </c:pt>
                <c:pt idx="547">
                  <c:v>100.21721029576803</c:v>
                </c:pt>
                <c:pt idx="548">
                  <c:v>100.50169638345486</c:v>
                </c:pt>
                <c:pt idx="549">
                  <c:v>100.28689127556274</c:v>
                </c:pt>
                <c:pt idx="550">
                  <c:v>100.23646502435237</c:v>
                </c:pt>
                <c:pt idx="551">
                  <c:v>100.17136736879687</c:v>
                </c:pt>
                <c:pt idx="552">
                  <c:v>100.30077979948014</c:v>
                </c:pt>
                <c:pt idx="553">
                  <c:v>100.47367854451501</c:v>
                </c:pt>
                <c:pt idx="554">
                  <c:v>100.66746040336257</c:v>
                </c:pt>
                <c:pt idx="555">
                  <c:v>100.0033907500339</c:v>
                </c:pt>
                <c:pt idx="556">
                  <c:v>100.33971810625226</c:v>
                </c:pt>
                <c:pt idx="557">
                  <c:v>100.22301356066328</c:v>
                </c:pt>
                <c:pt idx="558">
                  <c:v>100.27788525801118</c:v>
                </c:pt>
                <c:pt idx="559">
                  <c:v>100.48522751779167</c:v>
                </c:pt>
                <c:pt idx="560">
                  <c:v>100.31831537708129</c:v>
                </c:pt>
                <c:pt idx="561">
                  <c:v>100.13509072985505</c:v>
                </c:pt>
                <c:pt idx="562">
                  <c:v>100.28097780275358</c:v>
                </c:pt>
                <c:pt idx="563">
                  <c:v>100.09709785305859</c:v>
                </c:pt>
                <c:pt idx="564">
                  <c:v>100.35964942910019</c:v>
                </c:pt>
                <c:pt idx="565">
                  <c:v>100.11291460832746</c:v>
                </c:pt>
                <c:pt idx="566">
                  <c:v>100.30839034419199</c:v>
                </c:pt>
                <c:pt idx="567">
                  <c:v>100.20017256255393</c:v>
                </c:pt>
                <c:pt idx="568">
                  <c:v>100.31118497825243</c:v>
                </c:pt>
                <c:pt idx="569">
                  <c:v>100.56606477500716</c:v>
                </c:pt>
                <c:pt idx="570">
                  <c:v>100.20479287177091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100.18073316283036</c:v>
                </c:pt>
                <c:pt idx="574">
                  <c:v>100.32635686413623</c:v>
                </c:pt>
                <c:pt idx="575">
                  <c:v>100.36095972821857</c:v>
                </c:pt>
                <c:pt idx="576">
                  <c:v>100.30866362679762</c:v>
                </c:pt>
                <c:pt idx="577">
                  <c:v>100.18492672714585</c:v>
                </c:pt>
                <c:pt idx="578">
                  <c:v>100.74863641224911</c:v>
                </c:pt>
                <c:pt idx="579">
                  <c:v>100.24880640172147</c:v>
                </c:pt>
                <c:pt idx="580">
                  <c:v>100.10647066904794</c:v>
                </c:pt>
                <c:pt idx="581">
                  <c:v>100.08109156295173</c:v>
                </c:pt>
                <c:pt idx="582">
                  <c:v>100.1603712423653</c:v>
                </c:pt>
                <c:pt idx="583">
                  <c:v>100.58328811720021</c:v>
                </c:pt>
                <c:pt idx="584">
                  <c:v>100.4765006341915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100.19674355495252</c:v>
                </c:pt>
                <c:pt idx="588">
                  <c:v>100.09233305853256</c:v>
                </c:pt>
                <c:pt idx="589">
                  <c:v>100.32651137740676</c:v>
                </c:pt>
                <c:pt idx="590">
                  <c:v>100.73028752866466</c:v>
                </c:pt>
                <c:pt idx="591">
                  <c:v>100.1327840386776</c:v>
                </c:pt>
                <c:pt idx="592">
                  <c:v>101.0035914476555</c:v>
                </c:pt>
                <c:pt idx="593">
                  <c:v>100.19637053087757</c:v>
                </c:pt>
                <c:pt idx="594">
                  <c:v>100.21218551076083</c:v>
                </c:pt>
                <c:pt idx="595">
                  <c:v>100.19262790166184</c:v>
                </c:pt>
                <c:pt idx="596">
                  <c:v>100.12236989700534</c:v>
                </c:pt>
                <c:pt idx="597">
                  <c:v>100.26393929396238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100.02292075965946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100.25366678591175</c:v>
                </c:pt>
                <c:pt idx="604">
                  <c:v>100.03615091363218</c:v>
                </c:pt>
                <c:pt idx="605">
                  <c:v>100.00658913451718</c:v>
                </c:pt>
                <c:pt idx="606">
                  <c:v>100.7511673546728</c:v>
                </c:pt>
                <c:pt idx="607">
                  <c:v>100.08417246001808</c:v>
                </c:pt>
                <c:pt idx="608">
                  <c:v>100.08941285558168</c:v>
                </c:pt>
                <c:pt idx="609">
                  <c:v>100.00981193785772</c:v>
                </c:pt>
                <c:pt idx="610">
                  <c:v>101.0016360054756</c:v>
                </c:pt>
                <c:pt idx="611">
                  <c:v>100.21125650323191</c:v>
                </c:pt>
                <c:pt idx="612">
                  <c:v>100.02184291821388</c:v>
                </c:pt>
                <c:pt idx="613">
                  <c:v>100.14705882352941</c:v>
                </c:pt>
                <c:pt idx="614">
                  <c:v>100.25284450063212</c:v>
                </c:pt>
                <c:pt idx="615">
                  <c:v>100.56119635384566</c:v>
                </c:pt>
                <c:pt idx="616">
                  <c:v>100.12703996872862</c:v>
                </c:pt>
                <c:pt idx="617">
                  <c:v>100.2313401664364</c:v>
                </c:pt>
                <c:pt idx="618">
                  <c:v>100.12436589756177</c:v>
                </c:pt>
                <c:pt idx="619">
                  <c:v>100.23849973863041</c:v>
                </c:pt>
                <c:pt idx="620">
                  <c:v>100.67657709167143</c:v>
                </c:pt>
                <c:pt idx="621">
                  <c:v>100.08455732673578</c:v>
                </c:pt>
                <c:pt idx="622">
                  <c:v>100.22403795466526</c:v>
                </c:pt>
                <c:pt idx="623">
                  <c:v>100.07031449757096</c:v>
                </c:pt>
                <c:pt idx="624">
                  <c:v>100.23048954681211</c:v>
                </c:pt>
                <c:pt idx="625">
                  <c:v>100.32681853481751</c:v>
                </c:pt>
                <c:pt idx="626">
                  <c:v>100.70699896694215</c:v>
                </c:pt>
                <c:pt idx="627">
                  <c:v>100.87888198757764</c:v>
                </c:pt>
                <c:pt idx="628">
                  <c:v>100.48552993036479</c:v>
                </c:pt>
                <c:pt idx="629">
                  <c:v>100.12135922330097</c:v>
                </c:pt>
                <c:pt idx="630">
                  <c:v>100.31022475466919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100.22318540561521</c:v>
                </c:pt>
                <c:pt idx="634">
                  <c:v>100.31777071620631</c:v>
                </c:pt>
                <c:pt idx="635">
                  <c:v>100.28474704970418</c:v>
                </c:pt>
                <c:pt idx="636">
                  <c:v>100.06026771553638</c:v>
                </c:pt>
                <c:pt idx="637">
                  <c:v>100.27473375520914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100.12979564731805</c:v>
                </c:pt>
                <c:pt idx="641">
                  <c:v>100.69277489560926</c:v>
                </c:pt>
                <c:pt idx="642">
                  <c:v>100.22087244616233</c:v>
                </c:pt>
                <c:pt idx="643">
                  <c:v>100.30869747647306</c:v>
                </c:pt>
                <c:pt idx="644">
                  <c:v>100.57235792700089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100.42243532422681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100.21084797555386</c:v>
                </c:pt>
                <c:pt idx="652">
                  <c:v>100.27023014105418</c:v>
                </c:pt>
                <c:pt idx="653">
                  <c:v>100.29970647304187</c:v>
                </c:pt>
                <c:pt idx="654">
                  <c:v>100.02091737636336</c:v>
                </c:pt>
                <c:pt idx="655">
                  <c:v>100.53658536585365</c:v>
                </c:pt>
                <c:pt idx="656">
                  <c:v>100.61534674789243</c:v>
                </c:pt>
                <c:pt idx="657">
                  <c:v>100.41623936779875</c:v>
                </c:pt>
                <c:pt idx="658">
                  <c:v>100.32714709389427</c:v>
                </c:pt>
                <c:pt idx="659">
                  <c:v>100.07789795368068</c:v>
                </c:pt>
                <c:pt idx="660">
                  <c:v>100.60924951536971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100.47300554350447</c:v>
                </c:pt>
                <c:pt idx="665">
                  <c:v>100.12541196371802</c:v>
                </c:pt>
                <c:pt idx="666">
                  <c:v>100.30265110729563</c:v>
                </c:pt>
                <c:pt idx="667">
                  <c:v>100.31261164701679</c:v>
                </c:pt>
                <c:pt idx="668">
                  <c:v>100.48971894391046</c:v>
                </c:pt>
                <c:pt idx="669">
                  <c:v>100.04433541217155</c:v>
                </c:pt>
                <c:pt idx="670">
                  <c:v>100.33196041064731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100.31514151915883</c:v>
                </c:pt>
                <c:pt idx="674">
                  <c:v>100.98273038131089</c:v>
                </c:pt>
                <c:pt idx="675">
                  <c:v>100.1485530928754</c:v>
                </c:pt>
                <c:pt idx="676">
                  <c:v>100.6967911719848</c:v>
                </c:pt>
                <c:pt idx="677">
                  <c:v>100.12380722309457</c:v>
                </c:pt>
                <c:pt idx="678">
                  <c:v>100.3998578283277</c:v>
                </c:pt>
                <c:pt idx="679">
                  <c:v>100.14752248994823</c:v>
                </c:pt>
                <c:pt idx="680">
                  <c:v>100.75428776676942</c:v>
                </c:pt>
                <c:pt idx="681">
                  <c:v>100.70519789615962</c:v>
                </c:pt>
                <c:pt idx="682">
                  <c:v>100.28873344247656</c:v>
                </c:pt>
                <c:pt idx="683">
                  <c:v>100.27651938577395</c:v>
                </c:pt>
                <c:pt idx="684">
                  <c:v>100.70232771471161</c:v>
                </c:pt>
                <c:pt idx="685">
                  <c:v>100.12379155859468</c:v>
                </c:pt>
                <c:pt idx="686">
                  <c:v>100.33386558281319</c:v>
                </c:pt>
                <c:pt idx="687">
                  <c:v>100.40821121259287</c:v>
                </c:pt>
                <c:pt idx="688">
                  <c:v>100.21866728046956</c:v>
                </c:pt>
                <c:pt idx="689">
                  <c:v>100.17129253280687</c:v>
                </c:pt>
                <c:pt idx="690">
                  <c:v>100.24077512183803</c:v>
                </c:pt>
                <c:pt idx="691">
                  <c:v>100.48653138720778</c:v>
                </c:pt>
                <c:pt idx="692">
                  <c:v>100.72029503284546</c:v>
                </c:pt>
                <c:pt idx="693">
                  <c:v>100.0114711786636</c:v>
                </c:pt>
                <c:pt idx="694">
                  <c:v>100.26647012132895</c:v>
                </c:pt>
                <c:pt idx="695">
                  <c:v>100.21795125817317</c:v>
                </c:pt>
                <c:pt idx="696">
                  <c:v>100.21091033460641</c:v>
                </c:pt>
                <c:pt idx="697">
                  <c:v>100.43656834305081</c:v>
                </c:pt>
                <c:pt idx="698">
                  <c:v>100.46514315430619</c:v>
                </c:pt>
                <c:pt idx="699">
                  <c:v>100.24807378006071</c:v>
                </c:pt>
                <c:pt idx="700">
                  <c:v>100.65115192571612</c:v>
                </c:pt>
                <c:pt idx="701">
                  <c:v>100.47882028082957</c:v>
                </c:pt>
                <c:pt idx="702">
                  <c:v>100.57714617169373</c:v>
                </c:pt>
                <c:pt idx="703">
                  <c:v>100.59791583622801</c:v>
                </c:pt>
                <c:pt idx="704">
                  <c:v>100.28297528297527</c:v>
                </c:pt>
                <c:pt idx="705">
                  <c:v>100.45133830376783</c:v>
                </c:pt>
                <c:pt idx="706">
                  <c:v>100.35441889478011</c:v>
                </c:pt>
                <c:pt idx="707">
                  <c:v>100.14183608198681</c:v>
                </c:pt>
                <c:pt idx="708">
                  <c:v>100.28413126864611</c:v>
                </c:pt>
                <c:pt idx="709">
                  <c:v>100.01137494667994</c:v>
                </c:pt>
                <c:pt idx="710">
                  <c:v>100.0982897582072</c:v>
                </c:pt>
                <c:pt idx="711">
                  <c:v>100.57815164917758</c:v>
                </c:pt>
                <c:pt idx="712">
                  <c:v>100.12365107913669</c:v>
                </c:pt>
                <c:pt idx="713">
                  <c:v>100.10376843255051</c:v>
                </c:pt>
                <c:pt idx="714">
                  <c:v>100.53292834460859</c:v>
                </c:pt>
                <c:pt idx="715">
                  <c:v>100.00822436055597</c:v>
                </c:pt>
                <c:pt idx="716">
                  <c:v>100.37168534339287</c:v>
                </c:pt>
                <c:pt idx="717">
                  <c:v>100.33731043710972</c:v>
                </c:pt>
                <c:pt idx="718">
                  <c:v>100.07983482450102</c:v>
                </c:pt>
                <c:pt idx="719">
                  <c:v>100.13674278681799</c:v>
                </c:pt>
                <c:pt idx="720">
                  <c:v>100.64199073942561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100.38683635140437</c:v>
                </c:pt>
                <c:pt idx="724">
                  <c:v>100.21229666390956</c:v>
                </c:pt>
                <c:pt idx="725">
                  <c:v>101.19857651245552</c:v>
                </c:pt>
                <c:pt idx="726">
                  <c:v>100.02170374389583</c:v>
                </c:pt>
                <c:pt idx="727">
                  <c:v>100.14717725139542</c:v>
                </c:pt>
                <c:pt idx="728">
                  <c:v>100.35422419323348</c:v>
                </c:pt>
                <c:pt idx="729">
                  <c:v>100.22582959164697</c:v>
                </c:pt>
                <c:pt idx="730">
                  <c:v>100.11769426240471</c:v>
                </c:pt>
                <c:pt idx="731">
                  <c:v>100.22622538751571</c:v>
                </c:pt>
                <c:pt idx="732">
                  <c:v>100.12317967809044</c:v>
                </c:pt>
                <c:pt idx="733">
                  <c:v>100.02932082311547</c:v>
                </c:pt>
                <c:pt idx="734">
                  <c:v>100.21357823637771</c:v>
                </c:pt>
                <c:pt idx="735">
                  <c:v>100.07372214941022</c:v>
                </c:pt>
                <c:pt idx="736">
                  <c:v>100.15555019175584</c:v>
                </c:pt>
                <c:pt idx="737">
                  <c:v>100.01596891384771</c:v>
                </c:pt>
                <c:pt idx="738">
                  <c:v>100.43769588241651</c:v>
                </c:pt>
                <c:pt idx="739">
                  <c:v>100.12960012960012</c:v>
                </c:pt>
                <c:pt idx="740">
                  <c:v>100.46131034104016</c:v>
                </c:pt>
                <c:pt idx="741">
                  <c:v>100.65635507733693</c:v>
                </c:pt>
                <c:pt idx="742">
                  <c:v>100.0604213734041</c:v>
                </c:pt>
                <c:pt idx="743">
                  <c:v>100.08593833924159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100.11483202478234</c:v>
                </c:pt>
                <c:pt idx="747">
                  <c:v>100.80237819635904</c:v>
                </c:pt>
                <c:pt idx="748">
                  <c:v>100.12537874830217</c:v>
                </c:pt>
                <c:pt idx="749">
                  <c:v>100.13460015835314</c:v>
                </c:pt>
                <c:pt idx="750">
                  <c:v>100.21441050346762</c:v>
                </c:pt>
                <c:pt idx="751">
                  <c:v>100.25520168745605</c:v>
                </c:pt>
                <c:pt idx="752">
                  <c:v>100.24764339351333</c:v>
                </c:pt>
                <c:pt idx="753">
                  <c:v>100.0751198031343</c:v>
                </c:pt>
                <c:pt idx="754">
                  <c:v>100.30005173305743</c:v>
                </c:pt>
                <c:pt idx="755">
                  <c:v>100.30775650722445</c:v>
                </c:pt>
                <c:pt idx="756">
                  <c:v>100.22688746903117</c:v>
                </c:pt>
                <c:pt idx="757">
                  <c:v>100.35463808389574</c:v>
                </c:pt>
                <c:pt idx="758">
                  <c:v>100.30905190028608</c:v>
                </c:pt>
                <c:pt idx="759">
                  <c:v>100.58410271594305</c:v>
                </c:pt>
                <c:pt idx="760">
                  <c:v>100.02599428125811</c:v>
                </c:pt>
                <c:pt idx="761">
                  <c:v>100.22663040580173</c:v>
                </c:pt>
                <c:pt idx="762">
                  <c:v>100.24288505200909</c:v>
                </c:pt>
                <c:pt idx="763">
                  <c:v>100.37392595735652</c:v>
                </c:pt>
                <c:pt idx="764">
                  <c:v>100.60921403545468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100.45459268495429</c:v>
                </c:pt>
                <c:pt idx="770">
                  <c:v>100.10614886731392</c:v>
                </c:pt>
                <c:pt idx="771">
                  <c:v>100.08719066546993</c:v>
                </c:pt>
                <c:pt idx="772">
                  <c:v>100.38392628615307</c:v>
                </c:pt>
                <c:pt idx="773">
                  <c:v>100.27348023128614</c:v>
                </c:pt>
                <c:pt idx="774">
                  <c:v>100.57385297397263</c:v>
                </c:pt>
                <c:pt idx="775">
                  <c:v>100.12783800368172</c:v>
                </c:pt>
                <c:pt idx="776">
                  <c:v>100.24374599101988</c:v>
                </c:pt>
                <c:pt idx="777">
                  <c:v>100.4904966278357</c:v>
                </c:pt>
                <c:pt idx="778">
                  <c:v>100.49226623830867</c:v>
                </c:pt>
                <c:pt idx="779">
                  <c:v>100.20221424599363</c:v>
                </c:pt>
                <c:pt idx="780">
                  <c:v>100.57561898754139</c:v>
                </c:pt>
                <c:pt idx="781">
                  <c:v>100.08571356543223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100.18657657203369</c:v>
                </c:pt>
                <c:pt idx="785">
                  <c:v>100.22449552284498</c:v>
                </c:pt>
                <c:pt idx="786">
                  <c:v>100.38979001634603</c:v>
                </c:pt>
                <c:pt idx="787">
                  <c:v>100.62040612931358</c:v>
                </c:pt>
                <c:pt idx="788">
                  <c:v>100.08053353466717</c:v>
                </c:pt>
                <c:pt idx="789">
                  <c:v>100.14355724964111</c:v>
                </c:pt>
                <c:pt idx="790">
                  <c:v>100.16979649763044</c:v>
                </c:pt>
                <c:pt idx="791">
                  <c:v>100.18499831819712</c:v>
                </c:pt>
                <c:pt idx="792">
                  <c:v>100.21036090835361</c:v>
                </c:pt>
                <c:pt idx="793">
                  <c:v>100.15904271432899</c:v>
                </c:pt>
                <c:pt idx="794">
                  <c:v>100.89004970078102</c:v>
                </c:pt>
                <c:pt idx="795">
                  <c:v>100.51462411751015</c:v>
                </c:pt>
                <c:pt idx="796">
                  <c:v>100.86313498540831</c:v>
                </c:pt>
                <c:pt idx="797">
                  <c:v>100.2219327447291</c:v>
                </c:pt>
                <c:pt idx="798">
                  <c:v>100.34944670937682</c:v>
                </c:pt>
                <c:pt idx="799">
                  <c:v>100.4513249791987</c:v>
                </c:pt>
                <c:pt idx="800">
                  <c:v>100.33639829558196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100.83329112000405</c:v>
                </c:pt>
                <c:pt idx="804">
                  <c:v>100.44703742991364</c:v>
                </c:pt>
                <c:pt idx="805">
                  <c:v>100.29958652108246</c:v>
                </c:pt>
                <c:pt idx="806">
                  <c:v>100.08532839241309</c:v>
                </c:pt>
                <c:pt idx="807">
                  <c:v>100.15374267320074</c:v>
                </c:pt>
                <c:pt idx="808">
                  <c:v>100.23823415013612</c:v>
                </c:pt>
                <c:pt idx="809">
                  <c:v>100.40733197556008</c:v>
                </c:pt>
                <c:pt idx="810">
                  <c:v>100.02891984383284</c:v>
                </c:pt>
                <c:pt idx="811">
                  <c:v>100.1594340092671</c:v>
                </c:pt>
                <c:pt idx="812">
                  <c:v>100.15561077228121</c:v>
                </c:pt>
                <c:pt idx="813">
                  <c:v>100.18315901094135</c:v>
                </c:pt>
                <c:pt idx="814">
                  <c:v>100.25705016221613</c:v>
                </c:pt>
                <c:pt idx="815">
                  <c:v>100.19380326483962</c:v>
                </c:pt>
                <c:pt idx="816">
                  <c:v>100.726156610271</c:v>
                </c:pt>
                <c:pt idx="817">
                  <c:v>100.49659057219094</c:v>
                </c:pt>
                <c:pt idx="818">
                  <c:v>100.18452454176405</c:v>
                </c:pt>
                <c:pt idx="819">
                  <c:v>100.20468833763829</c:v>
                </c:pt>
                <c:pt idx="820">
                  <c:v>100.69227603901921</c:v>
                </c:pt>
                <c:pt idx="821">
                  <c:v>100.04109953339942</c:v>
                </c:pt>
                <c:pt idx="822">
                  <c:v>100.61003434445325</c:v>
                </c:pt>
                <c:pt idx="823">
                  <c:v>100.12923297834151</c:v>
                </c:pt>
                <c:pt idx="824">
                  <c:v>100.25527274529729</c:v>
                </c:pt>
                <c:pt idx="825">
                  <c:v>100.19918429289577</c:v>
                </c:pt>
                <c:pt idx="826">
                  <c:v>100.21115270179479</c:v>
                </c:pt>
                <c:pt idx="827">
                  <c:v>101.38841359080911</c:v>
                </c:pt>
                <c:pt idx="828">
                  <c:v>100.12385492615444</c:v>
                </c:pt>
                <c:pt idx="829">
                  <c:v>100.13266055480538</c:v>
                </c:pt>
                <c:pt idx="830">
                  <c:v>100.08750768648598</c:v>
                </c:pt>
                <c:pt idx="831">
                  <c:v>100.19287091935138</c:v>
                </c:pt>
                <c:pt idx="832">
                  <c:v>100.03801197377173</c:v>
                </c:pt>
                <c:pt idx="833">
                  <c:v>100.07378668507367</c:v>
                </c:pt>
                <c:pt idx="834">
                  <c:v>100.96712731833202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100.26735437467468</c:v>
                </c:pt>
                <c:pt idx="839">
                  <c:v>100.20279620174644</c:v>
                </c:pt>
                <c:pt idx="840">
                  <c:v>100.44188601729327</c:v>
                </c:pt>
                <c:pt idx="841">
                  <c:v>100.18982085656663</c:v>
                </c:pt>
                <c:pt idx="842">
                  <c:v>100.22420984112443</c:v>
                </c:pt>
                <c:pt idx="843">
                  <c:v>100.57709136491569</c:v>
                </c:pt>
                <c:pt idx="844">
                  <c:v>100.00944889329837</c:v>
                </c:pt>
                <c:pt idx="845">
                  <c:v>100.37816119120775</c:v>
                </c:pt>
                <c:pt idx="846">
                  <c:v>100.11951070909689</c:v>
                </c:pt>
                <c:pt idx="847">
                  <c:v>100.33831406822667</c:v>
                </c:pt>
                <c:pt idx="848">
                  <c:v>100.21887952312206</c:v>
                </c:pt>
                <c:pt idx="849">
                  <c:v>100.12107710189848</c:v>
                </c:pt>
                <c:pt idx="850">
                  <c:v>100.05412783582793</c:v>
                </c:pt>
                <c:pt idx="851">
                  <c:v>100.25862478052485</c:v>
                </c:pt>
                <c:pt idx="852">
                  <c:v>100.21940516821061</c:v>
                </c:pt>
                <c:pt idx="853">
                  <c:v>100.84053510121937</c:v>
                </c:pt>
                <c:pt idx="854">
                  <c:v>100.53240527334748</c:v>
                </c:pt>
                <c:pt idx="855">
                  <c:v>100.22738818065264</c:v>
                </c:pt>
                <c:pt idx="856">
                  <c:v>100.21296571938905</c:v>
                </c:pt>
                <c:pt idx="857">
                  <c:v>100.08717984967366</c:v>
                </c:pt>
                <c:pt idx="858">
                  <c:v>100.16448130473057</c:v>
                </c:pt>
                <c:pt idx="859">
                  <c:v>100.51699355496824</c:v>
                </c:pt>
                <c:pt idx="860">
                  <c:v>100.11213841083853</c:v>
                </c:pt>
                <c:pt idx="861">
                  <c:v>100.17844314152626</c:v>
                </c:pt>
                <c:pt idx="862">
                  <c:v>100.08567988143757</c:v>
                </c:pt>
                <c:pt idx="863">
                  <c:v>100.34502051473331</c:v>
                </c:pt>
                <c:pt idx="864">
                  <c:v>100.7447528774543</c:v>
                </c:pt>
                <c:pt idx="865">
                  <c:v>100.18377348216715</c:v>
                </c:pt>
                <c:pt idx="866">
                  <c:v>100.37317730529129</c:v>
                </c:pt>
                <c:pt idx="867">
                  <c:v>100.21432028207316</c:v>
                </c:pt>
                <c:pt idx="868">
                  <c:v>100.11980186614447</c:v>
                </c:pt>
                <c:pt idx="869">
                  <c:v>100.18759181828456</c:v>
                </c:pt>
                <c:pt idx="870">
                  <c:v>100.2091669698072</c:v>
                </c:pt>
                <c:pt idx="871">
                  <c:v>100.46939541870073</c:v>
                </c:pt>
                <c:pt idx="872">
                  <c:v>100.10792337440418</c:v>
                </c:pt>
                <c:pt idx="873">
                  <c:v>100.05953335012478</c:v>
                </c:pt>
                <c:pt idx="874">
                  <c:v>100.20646463719575</c:v>
                </c:pt>
                <c:pt idx="875">
                  <c:v>100.55263758849051</c:v>
                </c:pt>
                <c:pt idx="876">
                  <c:v>100.19457956914523</c:v>
                </c:pt>
                <c:pt idx="877">
                  <c:v>100.51045986965043</c:v>
                </c:pt>
                <c:pt idx="878">
                  <c:v>100.33261636029005</c:v>
                </c:pt>
                <c:pt idx="879">
                  <c:v>100.2006292462724</c:v>
                </c:pt>
                <c:pt idx="880">
                  <c:v>100.13496451739302</c:v>
                </c:pt>
                <c:pt idx="881">
                  <c:v>100.01131887535655</c:v>
                </c:pt>
                <c:pt idx="882">
                  <c:v>100.05905198846214</c:v>
                </c:pt>
                <c:pt idx="883">
                  <c:v>100.20997140814868</c:v>
                </c:pt>
                <c:pt idx="884">
                  <c:v>100.38884995365451</c:v>
                </c:pt>
                <c:pt idx="885">
                  <c:v>100.35533565725852</c:v>
                </c:pt>
                <c:pt idx="886">
                  <c:v>100.38441416645816</c:v>
                </c:pt>
                <c:pt idx="887">
                  <c:v>100.26695020699951</c:v>
                </c:pt>
                <c:pt idx="888">
                  <c:v>100.09571934198517</c:v>
                </c:pt>
                <c:pt idx="889">
                  <c:v>100.34533229657411</c:v>
                </c:pt>
                <c:pt idx="890">
                  <c:v>100.14556361791756</c:v>
                </c:pt>
                <c:pt idx="891">
                  <c:v>100.04081447553399</c:v>
                </c:pt>
                <c:pt idx="892">
                  <c:v>100.38892241668343</c:v>
                </c:pt>
                <c:pt idx="893">
                  <c:v>100.03021995812378</c:v>
                </c:pt>
                <c:pt idx="894">
                  <c:v>100.25622806450917</c:v>
                </c:pt>
                <c:pt idx="895">
                  <c:v>100.75179456986933</c:v>
                </c:pt>
                <c:pt idx="896">
                  <c:v>100.15961517437411</c:v>
                </c:pt>
                <c:pt idx="897">
                  <c:v>100.04043671653862</c:v>
                </c:pt>
                <c:pt idx="898">
                  <c:v>100.49584591312779</c:v>
                </c:pt>
                <c:pt idx="899">
                  <c:v>100.75821398483571</c:v>
                </c:pt>
                <c:pt idx="900">
                  <c:v>100.04991536090976</c:v>
                </c:pt>
                <c:pt idx="901">
                  <c:v>100.32072698115728</c:v>
                </c:pt>
                <c:pt idx="902">
                  <c:v>100.07002801120449</c:v>
                </c:pt>
                <c:pt idx="903">
                  <c:v>100.11237688121102</c:v>
                </c:pt>
                <c:pt idx="904">
                  <c:v>100.19608280041889</c:v>
                </c:pt>
                <c:pt idx="905">
                  <c:v>100.10673070508973</c:v>
                </c:pt>
                <c:pt idx="906">
                  <c:v>100.26452158452766</c:v>
                </c:pt>
                <c:pt idx="907">
                  <c:v>100.72198228853118</c:v>
                </c:pt>
                <c:pt idx="908">
                  <c:v>100.46099825510007</c:v>
                </c:pt>
                <c:pt idx="909">
                  <c:v>100.32378357859008</c:v>
                </c:pt>
                <c:pt idx="910">
                  <c:v>100.17485499829411</c:v>
                </c:pt>
                <c:pt idx="911">
                  <c:v>100.42105263157895</c:v>
                </c:pt>
                <c:pt idx="912">
                  <c:v>100.15587423176271</c:v>
                </c:pt>
                <c:pt idx="913">
                  <c:v>100.02418220189939</c:v>
                </c:pt>
                <c:pt idx="914">
                  <c:v>100.05787781350482</c:v>
                </c:pt>
                <c:pt idx="915">
                  <c:v>100.25647657226604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100.14770723104056</c:v>
                </c:pt>
                <c:pt idx="919">
                  <c:v>100.29716700785842</c:v>
                </c:pt>
                <c:pt idx="920">
                  <c:v>100.14119157129105</c:v>
                </c:pt>
                <c:pt idx="921">
                  <c:v>100.40238039772125</c:v>
                </c:pt>
                <c:pt idx="922">
                  <c:v>100.10557878288779</c:v>
                </c:pt>
                <c:pt idx="923">
                  <c:v>100.12796178208107</c:v>
                </c:pt>
                <c:pt idx="924">
                  <c:v>100.29838571183238</c:v>
                </c:pt>
                <c:pt idx="925">
                  <c:v>100</c:v>
                </c:pt>
                <c:pt idx="926">
                  <c:v>100.23560435759987</c:v>
                </c:pt>
                <c:pt idx="927">
                  <c:v>100.21852857426661</c:v>
                </c:pt>
                <c:pt idx="928">
                  <c:v>100.5798230241665</c:v>
                </c:pt>
                <c:pt idx="929">
                  <c:v>100.18581265712099</c:v>
                </c:pt>
                <c:pt idx="930">
                  <c:v>100.53351045594789</c:v>
                </c:pt>
                <c:pt idx="931">
                  <c:v>100.10183524827876</c:v>
                </c:pt>
                <c:pt idx="932">
                  <c:v>100.12249371413834</c:v>
                </c:pt>
                <c:pt idx="933">
                  <c:v>100.20974437404413</c:v>
                </c:pt>
                <c:pt idx="934">
                  <c:v>100.06420958006935</c:v>
                </c:pt>
                <c:pt idx="935">
                  <c:v>100.07523807476515</c:v>
                </c:pt>
                <c:pt idx="936">
                  <c:v>100.28848045107853</c:v>
                </c:pt>
                <c:pt idx="937">
                  <c:v>100.13134851138355</c:v>
                </c:pt>
                <c:pt idx="938">
                  <c:v>100.40547070316603</c:v>
                </c:pt>
                <c:pt idx="939">
                  <c:v>100.05788525855415</c:v>
                </c:pt>
                <c:pt idx="940">
                  <c:v>100.32814472023558</c:v>
                </c:pt>
                <c:pt idx="941">
                  <c:v>100.17893983411226</c:v>
                </c:pt>
                <c:pt idx="942">
                  <c:v>100.06353643814727</c:v>
                </c:pt>
                <c:pt idx="943">
                  <c:v>100.24092789220076</c:v>
                </c:pt>
                <c:pt idx="944">
                  <c:v>100.21251019619628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100.45793264227135</c:v>
                </c:pt>
                <c:pt idx="948">
                  <c:v>100.29386632208583</c:v>
                </c:pt>
                <c:pt idx="949">
                  <c:v>100.18798955613578</c:v>
                </c:pt>
                <c:pt idx="950">
                  <c:v>100.48140770252326</c:v>
                </c:pt>
                <c:pt idx="951">
                  <c:v>100.13225569434239</c:v>
                </c:pt>
                <c:pt idx="952">
                  <c:v>100.1081103997965</c:v>
                </c:pt>
                <c:pt idx="953">
                  <c:v>100.16110376734963</c:v>
                </c:pt>
                <c:pt idx="954">
                  <c:v>100.8194297782471</c:v>
                </c:pt>
                <c:pt idx="955">
                  <c:v>100.85026570803377</c:v>
                </c:pt>
                <c:pt idx="956">
                  <c:v>100.08928756826346</c:v>
                </c:pt>
                <c:pt idx="957">
                  <c:v>100.3006451343508</c:v>
                </c:pt>
                <c:pt idx="958">
                  <c:v>100.02293769288515</c:v>
                </c:pt>
                <c:pt idx="959">
                  <c:v>100.05854066485469</c:v>
                </c:pt>
                <c:pt idx="960">
                  <c:v>100.11254689453939</c:v>
                </c:pt>
                <c:pt idx="961">
                  <c:v>100.09934894732393</c:v>
                </c:pt>
                <c:pt idx="962">
                  <c:v>100.29492971887551</c:v>
                </c:pt>
                <c:pt idx="963">
                  <c:v>100.1487970492078</c:v>
                </c:pt>
                <c:pt idx="964">
                  <c:v>100.27648213418881</c:v>
                </c:pt>
                <c:pt idx="965">
                  <c:v>100.18874364998092</c:v>
                </c:pt>
                <c:pt idx="966">
                  <c:v>100.22009509769316</c:v>
                </c:pt>
                <c:pt idx="967">
                  <c:v>100.28717502447515</c:v>
                </c:pt>
                <c:pt idx="968">
                  <c:v>100.45002616431189</c:v>
                </c:pt>
                <c:pt idx="969">
                  <c:v>100.04266644994819</c:v>
                </c:pt>
                <c:pt idx="970">
                  <c:v>100.23914837781211</c:v>
                </c:pt>
                <c:pt idx="971">
                  <c:v>100.24617404504986</c:v>
                </c:pt>
                <c:pt idx="972">
                  <c:v>100.33918152268278</c:v>
                </c:pt>
                <c:pt idx="973">
                  <c:v>100.18929544650842</c:v>
                </c:pt>
                <c:pt idx="974">
                  <c:v>100.14604846340561</c:v>
                </c:pt>
                <c:pt idx="975">
                  <c:v>100.39168045577362</c:v>
                </c:pt>
                <c:pt idx="976">
                  <c:v>100.27309691906217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100.46091560261601</c:v>
                </c:pt>
                <c:pt idx="980">
                  <c:v>100.145222775772</c:v>
                </c:pt>
                <c:pt idx="981">
                  <c:v>100.40990326282997</c:v>
                </c:pt>
                <c:pt idx="982">
                  <c:v>100.04098780612767</c:v>
                </c:pt>
                <c:pt idx="983">
                  <c:v>100.17900368178027</c:v>
                </c:pt>
                <c:pt idx="984">
                  <c:v>100.19903898349385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100.22316940769633</c:v>
                </c:pt>
                <c:pt idx="988">
                  <c:v>100.05855983199385</c:v>
                </c:pt>
                <c:pt idx="989">
                  <c:v>100.24202733485194</c:v>
                </c:pt>
                <c:pt idx="990">
                  <c:v>100.20260833644787</c:v>
                </c:pt>
                <c:pt idx="991">
                  <c:v>100.04268986827127</c:v>
                </c:pt>
                <c:pt idx="992">
                  <c:v>100.06394628512049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100.16186468112657</c:v>
                </c:pt>
                <c:pt idx="996">
                  <c:v>100.06693045138684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EA-480F-B8E5-99FDAEB1FC45}"/>
            </c:ext>
          </c:extLst>
        </c:ser>
        <c:ser>
          <c:idx val="2"/>
          <c:order val="2"/>
          <c:tx>
            <c:strRef>
              <c:f>Лист3!$M$1</c:f>
              <c:strCache>
                <c:ptCount val="1"/>
                <c:pt idx="0">
                  <c:v>Gen10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Лист3!$M$2:$M$998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100</c:v>
                </c:pt>
                <c:pt idx="3">
                  <c:v>101.78571428571428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100.15082956259427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100.70521861777151</c:v>
                </c:pt>
                <c:pt idx="12">
                  <c:v>100.22624434389141</c:v>
                </c:pt>
                <c:pt idx="13">
                  <c:v>101.70454545454545</c:v>
                </c:pt>
                <c:pt idx="14">
                  <c:v>100.30364372469636</c:v>
                </c:pt>
                <c:pt idx="15">
                  <c:v>100.29850746268656</c:v>
                </c:pt>
                <c:pt idx="16">
                  <c:v>100</c:v>
                </c:pt>
                <c:pt idx="17">
                  <c:v>102.21774193548387</c:v>
                </c:pt>
                <c:pt idx="18">
                  <c:v>101.63487738419619</c:v>
                </c:pt>
                <c:pt idx="19">
                  <c:v>100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100.13377926421406</c:v>
                </c:pt>
                <c:pt idx="26">
                  <c:v>102.00716845878136</c:v>
                </c:pt>
                <c:pt idx="27">
                  <c:v>100.05991611743559</c:v>
                </c:pt>
                <c:pt idx="28">
                  <c:v>101.00502512562815</c:v>
                </c:pt>
                <c:pt idx="29">
                  <c:v>102.43093922651934</c:v>
                </c:pt>
                <c:pt idx="30">
                  <c:v>101.40332640332642</c:v>
                </c:pt>
                <c:pt idx="31">
                  <c:v>100.23310023310023</c:v>
                </c:pt>
                <c:pt idx="32">
                  <c:v>100.16447368421053</c:v>
                </c:pt>
                <c:pt idx="33">
                  <c:v>100.37614185921548</c:v>
                </c:pt>
                <c:pt idx="34">
                  <c:v>103.89170896785109</c:v>
                </c:pt>
                <c:pt idx="35">
                  <c:v>100</c:v>
                </c:pt>
                <c:pt idx="36">
                  <c:v>100.39408866995075</c:v>
                </c:pt>
                <c:pt idx="37">
                  <c:v>100.04557885141294</c:v>
                </c:pt>
                <c:pt idx="38">
                  <c:v>100</c:v>
                </c:pt>
                <c:pt idx="39">
                  <c:v>100.37576326914044</c:v>
                </c:pt>
                <c:pt idx="40">
                  <c:v>101.02417042195822</c:v>
                </c:pt>
                <c:pt idx="41">
                  <c:v>100</c:v>
                </c:pt>
                <c:pt idx="42">
                  <c:v>101.61216029479503</c:v>
                </c:pt>
                <c:pt idx="43">
                  <c:v>100</c:v>
                </c:pt>
                <c:pt idx="44">
                  <c:v>100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100</c:v>
                </c:pt>
                <c:pt idx="48">
                  <c:v>100</c:v>
                </c:pt>
                <c:pt idx="49">
                  <c:v>100.3921568627451</c:v>
                </c:pt>
                <c:pt idx="50">
                  <c:v>100.14853323431119</c:v>
                </c:pt>
                <c:pt idx="51">
                  <c:v>100.53825451749327</c:v>
                </c:pt>
                <c:pt idx="52">
                  <c:v>100.26335590669677</c:v>
                </c:pt>
                <c:pt idx="53">
                  <c:v>100.51993067590988</c:v>
                </c:pt>
                <c:pt idx="54">
                  <c:v>100.65876152832675</c:v>
                </c:pt>
                <c:pt idx="55">
                  <c:v>101.5286171347316</c:v>
                </c:pt>
                <c:pt idx="56">
                  <c:v>100</c:v>
                </c:pt>
                <c:pt idx="57">
                  <c:v>100.03212335367813</c:v>
                </c:pt>
                <c:pt idx="58">
                  <c:v>100</c:v>
                </c:pt>
                <c:pt idx="59">
                  <c:v>100.11799410029498</c:v>
                </c:pt>
                <c:pt idx="60">
                  <c:v>100.2504696305573</c:v>
                </c:pt>
                <c:pt idx="61">
                  <c:v>100.10013351134846</c:v>
                </c:pt>
                <c:pt idx="62">
                  <c:v>100.64123116383456</c:v>
                </c:pt>
                <c:pt idx="63">
                  <c:v>100.15728216420258</c:v>
                </c:pt>
                <c:pt idx="64">
                  <c:v>100</c:v>
                </c:pt>
                <c:pt idx="65">
                  <c:v>100.05782017924257</c:v>
                </c:pt>
                <c:pt idx="66">
                  <c:v>100</c:v>
                </c:pt>
                <c:pt idx="67">
                  <c:v>101.09801821103375</c:v>
                </c:pt>
                <c:pt idx="68">
                  <c:v>100.13982102908277</c:v>
                </c:pt>
                <c:pt idx="69">
                  <c:v>100.15483870967743</c:v>
                </c:pt>
                <c:pt idx="70">
                  <c:v>100</c:v>
                </c:pt>
                <c:pt idx="71">
                  <c:v>100.18008747105738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100.15067805123054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100.48449612403101</c:v>
                </c:pt>
                <c:pt idx="78">
                  <c:v>100.13058239749282</c:v>
                </c:pt>
                <c:pt idx="79">
                  <c:v>100.22500000000001</c:v>
                </c:pt>
                <c:pt idx="80">
                  <c:v>100.04729250413808</c:v>
                </c:pt>
                <c:pt idx="81">
                  <c:v>100</c:v>
                </c:pt>
                <c:pt idx="82">
                  <c:v>100</c:v>
                </c:pt>
                <c:pt idx="83">
                  <c:v>100.28953229398662</c:v>
                </c:pt>
                <c:pt idx="84">
                  <c:v>100.17636684303351</c:v>
                </c:pt>
                <c:pt idx="85">
                  <c:v>100.42505592841164</c:v>
                </c:pt>
                <c:pt idx="86">
                  <c:v>100.06962172197727</c:v>
                </c:pt>
                <c:pt idx="87">
                  <c:v>100.73950381679388</c:v>
                </c:pt>
                <c:pt idx="88">
                  <c:v>100.18302447952414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100.0583430571762</c:v>
                </c:pt>
                <c:pt idx="92">
                  <c:v>100.06525995214271</c:v>
                </c:pt>
                <c:pt idx="93">
                  <c:v>100.87888531618434</c:v>
                </c:pt>
                <c:pt idx="94">
                  <c:v>100.0816826628548</c:v>
                </c:pt>
                <c:pt idx="95">
                  <c:v>100.07957032027055</c:v>
                </c:pt>
                <c:pt idx="96">
                  <c:v>100.39085401602502</c:v>
                </c:pt>
                <c:pt idx="97">
                  <c:v>100.11522949875169</c:v>
                </c:pt>
                <c:pt idx="98">
                  <c:v>101.74174174174173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100.08478887569952</c:v>
                </c:pt>
                <c:pt idx="102">
                  <c:v>100.46475600309836</c:v>
                </c:pt>
                <c:pt idx="103">
                  <c:v>100.01787949222243</c:v>
                </c:pt>
                <c:pt idx="104">
                  <c:v>101.86420722135009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100.01892863903086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100</c:v>
                </c:pt>
                <c:pt idx="112">
                  <c:v>101.24626121635094</c:v>
                </c:pt>
                <c:pt idx="113">
                  <c:v>100</c:v>
                </c:pt>
                <c:pt idx="114">
                  <c:v>100.06422607578678</c:v>
                </c:pt>
                <c:pt idx="115">
                  <c:v>100.84936730802565</c:v>
                </c:pt>
                <c:pt idx="116">
                  <c:v>100.08160600620207</c:v>
                </c:pt>
                <c:pt idx="117">
                  <c:v>100.5637886597938</c:v>
                </c:pt>
                <c:pt idx="118">
                  <c:v>100.01681802892702</c:v>
                </c:pt>
                <c:pt idx="119">
                  <c:v>100.04624633883151</c:v>
                </c:pt>
                <c:pt idx="120">
                  <c:v>100.42553191489361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100.12582573136206</c:v>
                </c:pt>
                <c:pt idx="124">
                  <c:v>100.62461913467398</c:v>
                </c:pt>
                <c:pt idx="125">
                  <c:v>100.30982590734729</c:v>
                </c:pt>
                <c:pt idx="126">
                  <c:v>100.32651902328223</c:v>
                </c:pt>
                <c:pt idx="127">
                  <c:v>100.0292483182217</c:v>
                </c:pt>
                <c:pt idx="128">
                  <c:v>100.21981472758674</c:v>
                </c:pt>
                <c:pt idx="129">
                  <c:v>100.38809831824062</c:v>
                </c:pt>
                <c:pt idx="130">
                  <c:v>100.02844141069399</c:v>
                </c:pt>
                <c:pt idx="131">
                  <c:v>100.01396063102052</c:v>
                </c:pt>
                <c:pt idx="132">
                  <c:v>100.14257199885944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100.44655718813023</c:v>
                </c:pt>
                <c:pt idx="140">
                  <c:v>100.4692516670783</c:v>
                </c:pt>
                <c:pt idx="141">
                  <c:v>100.04055698256049</c:v>
                </c:pt>
                <c:pt idx="142">
                  <c:v>100.94056706652125</c:v>
                </c:pt>
                <c:pt idx="143">
                  <c:v>100</c:v>
                </c:pt>
                <c:pt idx="144">
                  <c:v>100.49464138499589</c:v>
                </c:pt>
                <c:pt idx="145">
                  <c:v>100.06597176408498</c:v>
                </c:pt>
                <c:pt idx="146">
                  <c:v>100</c:v>
                </c:pt>
                <c:pt idx="147">
                  <c:v>100.14345331246739</c:v>
                </c:pt>
                <c:pt idx="148">
                  <c:v>100.23337222870478</c:v>
                </c:pt>
                <c:pt idx="149">
                  <c:v>100.27251492343628</c:v>
                </c:pt>
                <c:pt idx="150">
                  <c:v>100</c:v>
                </c:pt>
                <c:pt idx="151">
                  <c:v>100.30503978779841</c:v>
                </c:pt>
                <c:pt idx="152">
                  <c:v>100.07580543272267</c:v>
                </c:pt>
                <c:pt idx="153">
                  <c:v>100.98925256472889</c:v>
                </c:pt>
                <c:pt idx="154">
                  <c:v>100.94155050134508</c:v>
                </c:pt>
                <c:pt idx="155">
                  <c:v>100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100.01223840411211</c:v>
                </c:pt>
                <c:pt idx="159">
                  <c:v>100</c:v>
                </c:pt>
                <c:pt idx="160">
                  <c:v>100</c:v>
                </c:pt>
                <c:pt idx="161">
                  <c:v>100.72127139364304</c:v>
                </c:pt>
                <c:pt idx="162">
                  <c:v>101.33286152394432</c:v>
                </c:pt>
                <c:pt idx="163">
                  <c:v>100.02374450908226</c:v>
                </c:pt>
                <c:pt idx="164">
                  <c:v>100.26442860427684</c:v>
                </c:pt>
                <c:pt idx="165">
                  <c:v>100.45876955652275</c:v>
                </c:pt>
                <c:pt idx="166">
                  <c:v>100</c:v>
                </c:pt>
                <c:pt idx="167">
                  <c:v>100.28732192026817</c:v>
                </c:pt>
                <c:pt idx="168">
                  <c:v>100.02350452462099</c:v>
                </c:pt>
                <c:pt idx="169">
                  <c:v>100.10230760486529</c:v>
                </c:pt>
                <c:pt idx="170">
                  <c:v>100.07158196134573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100.2700075602117</c:v>
                </c:pt>
                <c:pt idx="174">
                  <c:v>100.02210921954455</c:v>
                </c:pt>
                <c:pt idx="175">
                  <c:v>100.85101679929267</c:v>
                </c:pt>
                <c:pt idx="176">
                  <c:v>100.0328299409061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100.02179598953794</c:v>
                </c:pt>
                <c:pt idx="183">
                  <c:v>100.63818836850231</c:v>
                </c:pt>
                <c:pt idx="184">
                  <c:v>100</c:v>
                </c:pt>
                <c:pt idx="185">
                  <c:v>101.27756027199671</c:v>
                </c:pt>
                <c:pt idx="186">
                  <c:v>100</c:v>
                </c:pt>
                <c:pt idx="187">
                  <c:v>100.71149413768914</c:v>
                </c:pt>
                <c:pt idx="188">
                  <c:v>100.45123577069019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100.00973899493573</c:v>
                </c:pt>
                <c:pt idx="192">
                  <c:v>100.95631384481634</c:v>
                </c:pt>
                <c:pt idx="193">
                  <c:v>100.38992201559689</c:v>
                </c:pt>
                <c:pt idx="194">
                  <c:v>100.0207792207792</c:v>
                </c:pt>
                <c:pt idx="195">
                  <c:v>100.01014095933476</c:v>
                </c:pt>
                <c:pt idx="196">
                  <c:v>100.10882469331224</c:v>
                </c:pt>
                <c:pt idx="197">
                  <c:v>100.24791749305831</c:v>
                </c:pt>
                <c:pt idx="198">
                  <c:v>100.56196688409433</c:v>
                </c:pt>
                <c:pt idx="199">
                  <c:v>100.04911108928395</c:v>
                </c:pt>
                <c:pt idx="200">
                  <c:v>100.34020412247348</c:v>
                </c:pt>
                <c:pt idx="201">
                  <c:v>100.40544454097886</c:v>
                </c:pt>
                <c:pt idx="202">
                  <c:v>100.10403858885842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100.04587576841912</c:v>
                </c:pt>
                <c:pt idx="207">
                  <c:v>100.07600228006841</c:v>
                </c:pt>
                <c:pt idx="208">
                  <c:v>100.14436958614053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100.40256175663312</c:v>
                </c:pt>
                <c:pt idx="213">
                  <c:v>100.00911909538574</c:v>
                </c:pt>
                <c:pt idx="214">
                  <c:v>100.02600104004161</c:v>
                </c:pt>
                <c:pt idx="215">
                  <c:v>100.54587075189293</c:v>
                </c:pt>
                <c:pt idx="216">
                  <c:v>100</c:v>
                </c:pt>
                <c:pt idx="217">
                  <c:v>100.139146567718</c:v>
                </c:pt>
                <c:pt idx="218">
                  <c:v>100.0350324049746</c:v>
                </c:pt>
                <c:pt idx="219">
                  <c:v>100.06046471452017</c:v>
                </c:pt>
                <c:pt idx="220">
                  <c:v>100.64935064935065</c:v>
                </c:pt>
                <c:pt idx="221">
                  <c:v>100.03507233669444</c:v>
                </c:pt>
                <c:pt idx="222">
                  <c:v>100.04787896198411</c:v>
                </c:pt>
                <c:pt idx="223">
                  <c:v>100.67585131271119</c:v>
                </c:pt>
                <c:pt idx="224">
                  <c:v>100.04192872117402</c:v>
                </c:pt>
                <c:pt idx="225">
                  <c:v>100.14587266174703</c:v>
                </c:pt>
                <c:pt idx="226">
                  <c:v>100.13917884481558</c:v>
                </c:pt>
                <c:pt idx="227">
                  <c:v>100.06811409110259</c:v>
                </c:pt>
                <c:pt idx="228">
                  <c:v>100.03379234603362</c:v>
                </c:pt>
                <c:pt idx="229">
                  <c:v>100.16716522963223</c:v>
                </c:pt>
                <c:pt idx="230">
                  <c:v>100.00862291972061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100.21260311250957</c:v>
                </c:pt>
                <c:pt idx="234">
                  <c:v>100</c:v>
                </c:pt>
                <c:pt idx="235">
                  <c:v>100.84136722173531</c:v>
                </c:pt>
                <c:pt idx="236">
                  <c:v>100.00837942014414</c:v>
                </c:pt>
                <c:pt idx="237">
                  <c:v>100.40363269424823</c:v>
                </c:pt>
                <c:pt idx="238">
                  <c:v>100.31158040505453</c:v>
                </c:pt>
                <c:pt idx="239">
                  <c:v>100.5878030859662</c:v>
                </c:pt>
                <c:pt idx="240">
                  <c:v>100.01625223468227</c:v>
                </c:pt>
                <c:pt idx="241">
                  <c:v>100.14307288768778</c:v>
                </c:pt>
                <c:pt idx="242">
                  <c:v>100.44908957295664</c:v>
                </c:pt>
                <c:pt idx="243">
                  <c:v>100.00805217811417</c:v>
                </c:pt>
                <c:pt idx="244">
                  <c:v>100.41533546325878</c:v>
                </c:pt>
                <c:pt idx="245">
                  <c:v>100.00764292265363</c:v>
                </c:pt>
                <c:pt idx="246">
                  <c:v>100.00769822940723</c:v>
                </c:pt>
                <c:pt idx="247">
                  <c:v>100.07634753397465</c:v>
                </c:pt>
                <c:pt idx="248">
                  <c:v>100.45615414864332</c:v>
                </c:pt>
                <c:pt idx="249">
                  <c:v>100.00770119368502</c:v>
                </c:pt>
                <c:pt idx="250">
                  <c:v>100.03261578604044</c:v>
                </c:pt>
                <c:pt idx="251">
                  <c:v>100.16935483870968</c:v>
                </c:pt>
                <c:pt idx="252">
                  <c:v>100.046490004649</c:v>
                </c:pt>
                <c:pt idx="253">
                  <c:v>100.03088326127238</c:v>
                </c:pt>
                <c:pt idx="254">
                  <c:v>100.02339911083378</c:v>
                </c:pt>
                <c:pt idx="255">
                  <c:v>100.42844901456726</c:v>
                </c:pt>
                <c:pt idx="256">
                  <c:v>100.19526673435915</c:v>
                </c:pt>
                <c:pt idx="257">
                  <c:v>100.15587249629803</c:v>
                </c:pt>
                <c:pt idx="258">
                  <c:v>100.05190567996441</c:v>
                </c:pt>
                <c:pt idx="259">
                  <c:v>100.10932147802637</c:v>
                </c:pt>
                <c:pt idx="260">
                  <c:v>100.5719733079123</c:v>
                </c:pt>
                <c:pt idx="261">
                  <c:v>100.00735781031564</c:v>
                </c:pt>
                <c:pt idx="262">
                  <c:v>100.14368902669591</c:v>
                </c:pt>
                <c:pt idx="263">
                  <c:v>100.0289771080846</c:v>
                </c:pt>
                <c:pt idx="264">
                  <c:v>100.37884527958782</c:v>
                </c:pt>
                <c:pt idx="265">
                  <c:v>100.02203452074919</c:v>
                </c:pt>
                <c:pt idx="266">
                  <c:v>100.45924225028702</c:v>
                </c:pt>
                <c:pt idx="267">
                  <c:v>100.00748671108781</c:v>
                </c:pt>
                <c:pt idx="268">
                  <c:v>100.28316579357212</c:v>
                </c:pt>
                <c:pt idx="269">
                  <c:v>100</c:v>
                </c:pt>
                <c:pt idx="270">
                  <c:v>100.08704482808646</c:v>
                </c:pt>
                <c:pt idx="271">
                  <c:v>100.20375491194878</c:v>
                </c:pt>
                <c:pt idx="272">
                  <c:v>100.13242109909513</c:v>
                </c:pt>
                <c:pt idx="273">
                  <c:v>100.04512296006618</c:v>
                </c:pt>
                <c:pt idx="274">
                  <c:v>100.03572704537336</c:v>
                </c:pt>
                <c:pt idx="275">
                  <c:v>100.01378834884522</c:v>
                </c:pt>
                <c:pt idx="276">
                  <c:v>100.00707914483931</c:v>
                </c:pt>
                <c:pt idx="277">
                  <c:v>100.32768200598376</c:v>
                </c:pt>
                <c:pt idx="278">
                  <c:v>100.04248088360237</c:v>
                </c:pt>
                <c:pt idx="279">
                  <c:v>100.69332586315569</c:v>
                </c:pt>
                <c:pt idx="280">
                  <c:v>100.14850434905594</c:v>
                </c:pt>
                <c:pt idx="281">
                  <c:v>100.01419950301739</c:v>
                </c:pt>
                <c:pt idx="282">
                  <c:v>100.02185155510234</c:v>
                </c:pt>
                <c:pt idx="283">
                  <c:v>100</c:v>
                </c:pt>
                <c:pt idx="284">
                  <c:v>100.46063939498109</c:v>
                </c:pt>
                <c:pt idx="285">
                  <c:v>100</c:v>
                </c:pt>
                <c:pt idx="286">
                  <c:v>100.25159945366975</c:v>
                </c:pt>
                <c:pt idx="287">
                  <c:v>100.57154661892301</c:v>
                </c:pt>
                <c:pt idx="288">
                  <c:v>100.00652358275164</c:v>
                </c:pt>
                <c:pt idx="289">
                  <c:v>100.01400070003501</c:v>
                </c:pt>
                <c:pt idx="290">
                  <c:v>100.26077319251581</c:v>
                </c:pt>
                <c:pt idx="291">
                  <c:v>100.02113271344039</c:v>
                </c:pt>
                <c:pt idx="292">
                  <c:v>100.03930560104814</c:v>
                </c:pt>
                <c:pt idx="293">
                  <c:v>100.09170105456214</c:v>
                </c:pt>
                <c:pt idx="294">
                  <c:v>100.02022517359941</c:v>
                </c:pt>
                <c:pt idx="295">
                  <c:v>100.73757496381057</c:v>
                </c:pt>
                <c:pt idx="296">
                  <c:v>100.83727211343687</c:v>
                </c:pt>
                <c:pt idx="297">
                  <c:v>100.26921523758246</c:v>
                </c:pt>
                <c:pt idx="298">
                  <c:v>100.28222013170274</c:v>
                </c:pt>
                <c:pt idx="299">
                  <c:v>100.04286326618089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100.13485267345426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100.09422533315386</c:v>
                </c:pt>
                <c:pt idx="306">
                  <c:v>100.06949270326615</c:v>
                </c:pt>
                <c:pt idx="307">
                  <c:v>100.09508716323296</c:v>
                </c:pt>
                <c:pt idx="308">
                  <c:v>100.53433603799722</c:v>
                </c:pt>
                <c:pt idx="309">
                  <c:v>100.05594927265946</c:v>
                </c:pt>
                <c:pt idx="310">
                  <c:v>100.00651678071033</c:v>
                </c:pt>
                <c:pt idx="311">
                  <c:v>100.02499843759765</c:v>
                </c:pt>
                <c:pt idx="312">
                  <c:v>100</c:v>
                </c:pt>
                <c:pt idx="313">
                  <c:v>100.03177023764138</c:v>
                </c:pt>
                <c:pt idx="314">
                  <c:v>100.3082371458552</c:v>
                </c:pt>
                <c:pt idx="315">
                  <c:v>100.03782386685999</c:v>
                </c:pt>
                <c:pt idx="316">
                  <c:v>100.92044284243049</c:v>
                </c:pt>
                <c:pt idx="317">
                  <c:v>100.16808740545085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100.04460587523099</c:v>
                </c:pt>
                <c:pt idx="321">
                  <c:v>100.0433356032935</c:v>
                </c:pt>
                <c:pt idx="322">
                  <c:v>100.04690706537673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100.15344287449652</c:v>
                </c:pt>
                <c:pt idx="326">
                  <c:v>100</c:v>
                </c:pt>
                <c:pt idx="327">
                  <c:v>100.02785360147067</c:v>
                </c:pt>
                <c:pt idx="328">
                  <c:v>100.4098607678862</c:v>
                </c:pt>
                <c:pt idx="329">
                  <c:v>100</c:v>
                </c:pt>
                <c:pt idx="330">
                  <c:v>100.12813792300075</c:v>
                </c:pt>
                <c:pt idx="331">
                  <c:v>100.01183151916706</c:v>
                </c:pt>
                <c:pt idx="332">
                  <c:v>100.336376741951</c:v>
                </c:pt>
                <c:pt idx="333">
                  <c:v>100.04232932212614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</c:v>
                </c:pt>
                <c:pt idx="337">
                  <c:v>100.0845819236346</c:v>
                </c:pt>
                <c:pt idx="338">
                  <c:v>100.49461739889438</c:v>
                </c:pt>
                <c:pt idx="339">
                  <c:v>100.02331953594124</c:v>
                </c:pt>
                <c:pt idx="340">
                  <c:v>100.04021139705883</c:v>
                </c:pt>
                <c:pt idx="341">
                  <c:v>100.11368157790031</c:v>
                </c:pt>
                <c:pt idx="342">
                  <c:v>100.16229223795401</c:v>
                </c:pt>
                <c:pt idx="343">
                  <c:v>100.04091174751608</c:v>
                </c:pt>
                <c:pt idx="344">
                  <c:v>100.06102973812693</c:v>
                </c:pt>
                <c:pt idx="345">
                  <c:v>100.04591104734577</c:v>
                </c:pt>
                <c:pt idx="346">
                  <c:v>100.31206464196154</c:v>
                </c:pt>
                <c:pt idx="347">
                  <c:v>100.10672958094595</c:v>
                </c:pt>
                <c:pt idx="348">
                  <c:v>100.07471264367815</c:v>
                </c:pt>
                <c:pt idx="349">
                  <c:v>100.36996134732192</c:v>
                </c:pt>
                <c:pt idx="350">
                  <c:v>100.13643340344494</c:v>
                </c:pt>
                <c:pt idx="351">
                  <c:v>100.42002873880844</c:v>
                </c:pt>
                <c:pt idx="352">
                  <c:v>100.01632208922742</c:v>
                </c:pt>
                <c:pt idx="353">
                  <c:v>100.06116888172163</c:v>
                </c:pt>
                <c:pt idx="354">
                  <c:v>100.15125203069857</c:v>
                </c:pt>
                <c:pt idx="355">
                  <c:v>100.09950798828018</c:v>
                </c:pt>
                <c:pt idx="356">
                  <c:v>101.19133774981907</c:v>
                </c:pt>
                <c:pt idx="357">
                  <c:v>100.01063038163069</c:v>
                </c:pt>
                <c:pt idx="358">
                  <c:v>100.03339827442248</c:v>
                </c:pt>
                <c:pt idx="359">
                  <c:v>100.00521730056869</c:v>
                </c:pt>
                <c:pt idx="360">
                  <c:v>100.0499140369364</c:v>
                </c:pt>
                <c:pt idx="361">
                  <c:v>100.03794654957446</c:v>
                </c:pt>
                <c:pt idx="362">
                  <c:v>100.03313086692435</c:v>
                </c:pt>
                <c:pt idx="363">
                  <c:v>100.10357610117751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100.02188423241054</c:v>
                </c:pt>
                <c:pt idx="367">
                  <c:v>100.10324403629842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100.18096073700373</c:v>
                </c:pt>
                <c:pt idx="371">
                  <c:v>100.01059153736165</c:v>
                </c:pt>
                <c:pt idx="372">
                  <c:v>100.18558778302138</c:v>
                </c:pt>
                <c:pt idx="373">
                  <c:v>100.04290464442775</c:v>
                </c:pt>
                <c:pt idx="374">
                  <c:v>100.02133902373967</c:v>
                </c:pt>
                <c:pt idx="375">
                  <c:v>100.23870146403564</c:v>
                </c:pt>
                <c:pt idx="376">
                  <c:v>100.04339100721376</c:v>
                </c:pt>
                <c:pt idx="377">
                  <c:v>100.13182177695757</c:v>
                </c:pt>
                <c:pt idx="378">
                  <c:v>100.01573646663869</c:v>
                </c:pt>
                <c:pt idx="379">
                  <c:v>100.41111573688593</c:v>
                </c:pt>
                <c:pt idx="380">
                  <c:v>100.18419033000767</c:v>
                </c:pt>
                <c:pt idx="381">
                  <c:v>100.01474129035428</c:v>
                </c:pt>
                <c:pt idx="382">
                  <c:v>100</c:v>
                </c:pt>
                <c:pt idx="383">
                  <c:v>100.19404585609968</c:v>
                </c:pt>
                <c:pt idx="384">
                  <c:v>100.04177327554697</c:v>
                </c:pt>
                <c:pt idx="385">
                  <c:v>100.53393952209771</c:v>
                </c:pt>
                <c:pt idx="386">
                  <c:v>100.00530335171828</c:v>
                </c:pt>
                <c:pt idx="387">
                  <c:v>100.36017494211474</c:v>
                </c:pt>
                <c:pt idx="388">
                  <c:v>100.01996705436031</c:v>
                </c:pt>
                <c:pt idx="389">
                  <c:v>100.27593551822626</c:v>
                </c:pt>
                <c:pt idx="390">
                  <c:v>100</c:v>
                </c:pt>
                <c:pt idx="391">
                  <c:v>100.08568164508758</c:v>
                </c:pt>
                <c:pt idx="392">
                  <c:v>100.18957345971565</c:v>
                </c:pt>
                <c:pt idx="393">
                  <c:v>100.06613420155671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100.00474924012157</c:v>
                </c:pt>
                <c:pt idx="398">
                  <c:v>100.05683285972617</c:v>
                </c:pt>
                <c:pt idx="399">
                  <c:v>100.32108455226543</c:v>
                </c:pt>
                <c:pt idx="400">
                  <c:v>100.3088726149554</c:v>
                </c:pt>
                <c:pt idx="401">
                  <c:v>100.03905487209531</c:v>
                </c:pt>
                <c:pt idx="402">
                  <c:v>100.25207965717166</c:v>
                </c:pt>
                <c:pt idx="403">
                  <c:v>100.01912960306075</c:v>
                </c:pt>
                <c:pt idx="404">
                  <c:v>100.43749371417077</c:v>
                </c:pt>
                <c:pt idx="405">
                  <c:v>100.34889012489255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100.61107636048693</c:v>
                </c:pt>
                <c:pt idx="410">
                  <c:v>100.56660039761431</c:v>
                </c:pt>
                <c:pt idx="411">
                  <c:v>100</c:v>
                </c:pt>
                <c:pt idx="412">
                  <c:v>100.05811700891127</c:v>
                </c:pt>
                <c:pt idx="413">
                  <c:v>100.01489942885522</c:v>
                </c:pt>
                <c:pt idx="414">
                  <c:v>100.20044644890893</c:v>
                </c:pt>
                <c:pt idx="415">
                  <c:v>100.00466396156895</c:v>
                </c:pt>
                <c:pt idx="416">
                  <c:v>100.23044793317011</c:v>
                </c:pt>
                <c:pt idx="417">
                  <c:v>100.40844446631563</c:v>
                </c:pt>
                <c:pt idx="418">
                  <c:v>100.26350461133069</c:v>
                </c:pt>
                <c:pt idx="419">
                  <c:v>100.0858614768174</c:v>
                </c:pt>
                <c:pt idx="420">
                  <c:v>100.0324164119663</c:v>
                </c:pt>
                <c:pt idx="421">
                  <c:v>100.00479133726223</c:v>
                </c:pt>
                <c:pt idx="422">
                  <c:v>100.36463512809584</c:v>
                </c:pt>
                <c:pt idx="423">
                  <c:v>100.06315584920327</c:v>
                </c:pt>
                <c:pt idx="424">
                  <c:v>100.13116597179932</c:v>
                </c:pt>
                <c:pt idx="425">
                  <c:v>100.09489380930863</c:v>
                </c:pt>
                <c:pt idx="426">
                  <c:v>100.15575610426497</c:v>
                </c:pt>
                <c:pt idx="427">
                  <c:v>100.13768415255404</c:v>
                </c:pt>
                <c:pt idx="428">
                  <c:v>100.07764329755653</c:v>
                </c:pt>
                <c:pt idx="429">
                  <c:v>100.24961597542243</c:v>
                </c:pt>
                <c:pt idx="430">
                  <c:v>100.01749934377462</c:v>
                </c:pt>
                <c:pt idx="431">
                  <c:v>100.09071377417045</c:v>
                </c:pt>
                <c:pt idx="432">
                  <c:v>100.00458631443772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100.17038830598153</c:v>
                </c:pt>
                <c:pt idx="439">
                  <c:v>100.66212899939806</c:v>
                </c:pt>
                <c:pt idx="440">
                  <c:v>100.13883912576138</c:v>
                </c:pt>
                <c:pt idx="441">
                  <c:v>100</c:v>
                </c:pt>
                <c:pt idx="442">
                  <c:v>100.21972108874041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100.22229002310073</c:v>
                </c:pt>
                <c:pt idx="446">
                  <c:v>100.00861623298294</c:v>
                </c:pt>
                <c:pt idx="447">
                  <c:v>100</c:v>
                </c:pt>
                <c:pt idx="448">
                  <c:v>100</c:v>
                </c:pt>
                <c:pt idx="449">
                  <c:v>100.00440606274232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100.02607675257509</c:v>
                </c:pt>
                <c:pt idx="453">
                  <c:v>100.00447487358481</c:v>
                </c:pt>
                <c:pt idx="454">
                  <c:v>100.35561877667141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100.03475540881051</c:v>
                </c:pt>
                <c:pt idx="461">
                  <c:v>100.05249573472155</c:v>
                </c:pt>
                <c:pt idx="462">
                  <c:v>100.01315847186281</c:v>
                </c:pt>
                <c:pt idx="463">
                  <c:v>100</c:v>
                </c:pt>
                <c:pt idx="464">
                  <c:v>100.14105542648524</c:v>
                </c:pt>
                <c:pt idx="465">
                  <c:v>100.28851702250432</c:v>
                </c:pt>
                <c:pt idx="466">
                  <c:v>100.1908728093007</c:v>
                </c:pt>
                <c:pt idx="467">
                  <c:v>100.02147581822867</c:v>
                </c:pt>
                <c:pt idx="468">
                  <c:v>100.08215860935744</c:v>
                </c:pt>
                <c:pt idx="469">
                  <c:v>100.0170068027211</c:v>
                </c:pt>
                <c:pt idx="470">
                  <c:v>100.92799595056312</c:v>
                </c:pt>
                <c:pt idx="471">
                  <c:v>100.55129533678758</c:v>
                </c:pt>
                <c:pt idx="472">
                  <c:v>100.04525073018225</c:v>
                </c:pt>
                <c:pt idx="473">
                  <c:v>100.12008778831421</c:v>
                </c:pt>
                <c:pt idx="474">
                  <c:v>100.10219288907814</c:v>
                </c:pt>
                <c:pt idx="475">
                  <c:v>100</c:v>
                </c:pt>
                <c:pt idx="476">
                  <c:v>100.10772422598149</c:v>
                </c:pt>
                <c:pt idx="477">
                  <c:v>100.00820748522652</c:v>
                </c:pt>
                <c:pt idx="478">
                  <c:v>100.12853470437018</c:v>
                </c:pt>
                <c:pt idx="479">
                  <c:v>100.37688962518119</c:v>
                </c:pt>
                <c:pt idx="480">
                  <c:v>100.44528460407479</c:v>
                </c:pt>
                <c:pt idx="481">
                  <c:v>100.00403844600598</c:v>
                </c:pt>
                <c:pt idx="482">
                  <c:v>100.08535700567624</c:v>
                </c:pt>
                <c:pt idx="483">
                  <c:v>100.00826651235843</c:v>
                </c:pt>
                <c:pt idx="484">
                  <c:v>100.03686862480031</c:v>
                </c:pt>
                <c:pt idx="485">
                  <c:v>100.00419252054336</c:v>
                </c:pt>
                <c:pt idx="486">
                  <c:v>100</c:v>
                </c:pt>
                <c:pt idx="487">
                  <c:v>100.27608834827144</c:v>
                </c:pt>
                <c:pt idx="488">
                  <c:v>100.23500810372772</c:v>
                </c:pt>
                <c:pt idx="489">
                  <c:v>100.24288831254373</c:v>
                </c:pt>
                <c:pt idx="490">
                  <c:v>100.19226147560683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</c:v>
                </c:pt>
                <c:pt idx="498">
                  <c:v>100.01639814700938</c:v>
                </c:pt>
                <c:pt idx="499">
                  <c:v>100</c:v>
                </c:pt>
                <c:pt idx="500">
                  <c:v>100.03135287662643</c:v>
                </c:pt>
                <c:pt idx="501">
                  <c:v>100.10413452638073</c:v>
                </c:pt>
                <c:pt idx="502">
                  <c:v>100.05890437855879</c:v>
                </c:pt>
                <c:pt idx="503">
                  <c:v>100.0717017208413</c:v>
                </c:pt>
                <c:pt idx="504">
                  <c:v>100.00765257317774</c:v>
                </c:pt>
                <c:pt idx="505">
                  <c:v>100.07274955010146</c:v>
                </c:pt>
                <c:pt idx="506">
                  <c:v>100.01101483330885</c:v>
                </c:pt>
                <c:pt idx="507">
                  <c:v>100.01162790697676</c:v>
                </c:pt>
                <c:pt idx="508">
                  <c:v>100.2473143210449</c:v>
                </c:pt>
                <c:pt idx="509">
                  <c:v>100.02742194539115</c:v>
                </c:pt>
                <c:pt idx="510">
                  <c:v>100.01210556048746</c:v>
                </c:pt>
                <c:pt idx="511">
                  <c:v>100.03135410542818</c:v>
                </c:pt>
                <c:pt idx="512">
                  <c:v>100.15658028654192</c:v>
                </c:pt>
                <c:pt idx="513">
                  <c:v>100.04236635341242</c:v>
                </c:pt>
                <c:pt idx="514">
                  <c:v>100.07919223916055</c:v>
                </c:pt>
                <c:pt idx="515">
                  <c:v>100.12136397447442</c:v>
                </c:pt>
                <c:pt idx="516">
                  <c:v>100.06013907160307</c:v>
                </c:pt>
                <c:pt idx="517">
                  <c:v>100.003834208811</c:v>
                </c:pt>
                <c:pt idx="518">
                  <c:v>100.01894082885067</c:v>
                </c:pt>
                <c:pt idx="519">
                  <c:v>100.04233863207727</c:v>
                </c:pt>
                <c:pt idx="520">
                  <c:v>100.03116842638407</c:v>
                </c:pt>
                <c:pt idx="521">
                  <c:v>100.01513259940226</c:v>
                </c:pt>
                <c:pt idx="522">
                  <c:v>100.16728913787738</c:v>
                </c:pt>
                <c:pt idx="523">
                  <c:v>100.03442077484989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100.08430087749549</c:v>
                </c:pt>
                <c:pt idx="528">
                  <c:v>100.08715229864187</c:v>
                </c:pt>
                <c:pt idx="529">
                  <c:v>100.22005893103577</c:v>
                </c:pt>
                <c:pt idx="530">
                  <c:v>100.14576714632778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</c:v>
                </c:pt>
                <c:pt idx="535">
                  <c:v>100.37365177195684</c:v>
                </c:pt>
                <c:pt idx="536">
                  <c:v>100.21732724325918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</c:v>
                </c:pt>
                <c:pt idx="541">
                  <c:v>100.01100392473315</c:v>
                </c:pt>
                <c:pt idx="542">
                  <c:v>100.03544967918042</c:v>
                </c:pt>
                <c:pt idx="543">
                  <c:v>100.34330554193231</c:v>
                </c:pt>
                <c:pt idx="544">
                  <c:v>100.01133872552725</c:v>
                </c:pt>
                <c:pt idx="545">
                  <c:v>100.25391758560652</c:v>
                </c:pt>
                <c:pt idx="546">
                  <c:v>100.03950581812957</c:v>
                </c:pt>
                <c:pt idx="547">
                  <c:v>100.21721029576803</c:v>
                </c:pt>
                <c:pt idx="548">
                  <c:v>100.27791814047499</c:v>
                </c:pt>
                <c:pt idx="549">
                  <c:v>100.10666470501693</c:v>
                </c:pt>
                <c:pt idx="550">
                  <c:v>100.00352932872167</c:v>
                </c:pt>
                <c:pt idx="551">
                  <c:v>100.17136736879687</c:v>
                </c:pt>
                <c:pt idx="552">
                  <c:v>100.01113999257333</c:v>
                </c:pt>
                <c:pt idx="553">
                  <c:v>100.01076542146625</c:v>
                </c:pt>
                <c:pt idx="554">
                  <c:v>100.15153155103367</c:v>
                </c:pt>
                <c:pt idx="555">
                  <c:v>100.0033907500339</c:v>
                </c:pt>
                <c:pt idx="556">
                  <c:v>100.09396458258041</c:v>
                </c:pt>
                <c:pt idx="557">
                  <c:v>100.22301356066328</c:v>
                </c:pt>
                <c:pt idx="558">
                  <c:v>100</c:v>
                </c:pt>
                <c:pt idx="559">
                  <c:v>100.0790741140105</c:v>
                </c:pt>
                <c:pt idx="560">
                  <c:v>100.00699594235343</c:v>
                </c:pt>
                <c:pt idx="561">
                  <c:v>100.13509072985505</c:v>
                </c:pt>
                <c:pt idx="562">
                  <c:v>100.22478224220286</c:v>
                </c:pt>
                <c:pt idx="563">
                  <c:v>100.09709785305859</c:v>
                </c:pt>
                <c:pt idx="564">
                  <c:v>100.00698348406021</c:v>
                </c:pt>
                <c:pt idx="565">
                  <c:v>100.11291460832746</c:v>
                </c:pt>
                <c:pt idx="566">
                  <c:v>100.04253659919888</c:v>
                </c:pt>
                <c:pt idx="567">
                  <c:v>100.0207075064711</c:v>
                </c:pt>
                <c:pt idx="568">
                  <c:v>100.05304289402031</c:v>
                </c:pt>
                <c:pt idx="569">
                  <c:v>100.47649756377186</c:v>
                </c:pt>
                <c:pt idx="570">
                  <c:v>100.05030000359285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100.02046035805627</c:v>
                </c:pt>
                <c:pt idx="574">
                  <c:v>100.30507272082299</c:v>
                </c:pt>
                <c:pt idx="575">
                  <c:v>100.03892702951376</c:v>
                </c:pt>
                <c:pt idx="576">
                  <c:v>100.01403016485443</c:v>
                </c:pt>
                <c:pt idx="577">
                  <c:v>100.01395673412421</c:v>
                </c:pt>
                <c:pt idx="578">
                  <c:v>100.14616234715339</c:v>
                </c:pt>
                <c:pt idx="579">
                  <c:v>100.24880640172147</c:v>
                </c:pt>
                <c:pt idx="580">
                  <c:v>100</c:v>
                </c:pt>
                <c:pt idx="581">
                  <c:v>100.08109156295173</c:v>
                </c:pt>
                <c:pt idx="582">
                  <c:v>100.04094584911454</c:v>
                </c:pt>
                <c:pt idx="583">
                  <c:v>100.02373846988606</c:v>
                </c:pt>
                <c:pt idx="584">
                  <c:v>100.19197147852319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100.02035278154682</c:v>
                </c:pt>
                <c:pt idx="588">
                  <c:v>100.01319043693321</c:v>
                </c:pt>
                <c:pt idx="589">
                  <c:v>100.0976168035546</c:v>
                </c:pt>
                <c:pt idx="590">
                  <c:v>100.151702240254</c:v>
                </c:pt>
                <c:pt idx="591">
                  <c:v>100.1327840386776</c:v>
                </c:pt>
                <c:pt idx="592">
                  <c:v>100.26516295774175</c:v>
                </c:pt>
                <c:pt idx="593">
                  <c:v>100.19637053087757</c:v>
                </c:pt>
                <c:pt idx="594">
                  <c:v>100.020208143882</c:v>
                </c:pt>
                <c:pt idx="595">
                  <c:v>100.0195892781351</c:v>
                </c:pt>
                <c:pt idx="596">
                  <c:v>100.0951765865597</c:v>
                </c:pt>
                <c:pt idx="597">
                  <c:v>100.0329924117453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100.01951282968551</c:v>
                </c:pt>
                <c:pt idx="604">
                  <c:v>100</c:v>
                </c:pt>
                <c:pt idx="605">
                  <c:v>100.00658913451718</c:v>
                </c:pt>
                <c:pt idx="606">
                  <c:v>100.29437639575016</c:v>
                </c:pt>
                <c:pt idx="607">
                  <c:v>100.07481996446053</c:v>
                </c:pt>
                <c:pt idx="608">
                  <c:v>100.00662317448754</c:v>
                </c:pt>
                <c:pt idx="609">
                  <c:v>100.00981193785772</c:v>
                </c:pt>
                <c:pt idx="610">
                  <c:v>100.06343694701346</c:v>
                </c:pt>
                <c:pt idx="611">
                  <c:v>100.00315308213779</c:v>
                </c:pt>
                <c:pt idx="612">
                  <c:v>100.02184291821388</c:v>
                </c:pt>
                <c:pt idx="613">
                  <c:v>100.00959079283886</c:v>
                </c:pt>
                <c:pt idx="614">
                  <c:v>100.00665380264822</c:v>
                </c:pt>
                <c:pt idx="615">
                  <c:v>100.26600058390372</c:v>
                </c:pt>
                <c:pt idx="616">
                  <c:v>100.12703996872862</c:v>
                </c:pt>
                <c:pt idx="617">
                  <c:v>100.0224914050702</c:v>
                </c:pt>
                <c:pt idx="618">
                  <c:v>100.12436589756177</c:v>
                </c:pt>
                <c:pt idx="619">
                  <c:v>100.01633559853633</c:v>
                </c:pt>
                <c:pt idx="620">
                  <c:v>100.17470300489168</c:v>
                </c:pt>
                <c:pt idx="621">
                  <c:v>100.00313175284205</c:v>
                </c:pt>
                <c:pt idx="622">
                  <c:v>100.22403795466526</c:v>
                </c:pt>
                <c:pt idx="623">
                  <c:v>100.00319611352595</c:v>
                </c:pt>
                <c:pt idx="624">
                  <c:v>100.02921698480718</c:v>
                </c:pt>
                <c:pt idx="625">
                  <c:v>100.00323582707739</c:v>
                </c:pt>
                <c:pt idx="626">
                  <c:v>100.29377582644628</c:v>
                </c:pt>
                <c:pt idx="627">
                  <c:v>100.01552795031057</c:v>
                </c:pt>
                <c:pt idx="628">
                  <c:v>100.35137034434294</c:v>
                </c:pt>
                <c:pt idx="629">
                  <c:v>100.12135922330097</c:v>
                </c:pt>
                <c:pt idx="630">
                  <c:v>100.04115226337449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</c:v>
                </c:pt>
                <c:pt idx="634">
                  <c:v>100.02444390124663</c:v>
                </c:pt>
                <c:pt idx="635">
                  <c:v>100.28474704970418</c:v>
                </c:pt>
                <c:pt idx="636">
                  <c:v>100.02220389519762</c:v>
                </c:pt>
                <c:pt idx="637">
                  <c:v>100.16360549467511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100.01811102055601</c:v>
                </c:pt>
                <c:pt idx="641">
                  <c:v>100.05061369100341</c:v>
                </c:pt>
                <c:pt idx="642">
                  <c:v>100.04601509295048</c:v>
                </c:pt>
                <c:pt idx="643">
                  <c:v>100.30570041359468</c:v>
                </c:pt>
                <c:pt idx="644">
                  <c:v>100.20329653144842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100.04625204279856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100.01527883880826</c:v>
                </c:pt>
                <c:pt idx="652">
                  <c:v>100.27023014105418</c:v>
                </c:pt>
                <c:pt idx="653">
                  <c:v>100.04016684690251</c:v>
                </c:pt>
                <c:pt idx="654">
                  <c:v>100.02091737636336</c:v>
                </c:pt>
                <c:pt idx="655">
                  <c:v>100.02743902439025</c:v>
                </c:pt>
                <c:pt idx="656">
                  <c:v>100.36613131499601</c:v>
                </c:pt>
                <c:pt idx="657">
                  <c:v>100.00301622730289</c:v>
                </c:pt>
                <c:pt idx="658">
                  <c:v>100.03057449475648</c:v>
                </c:pt>
                <c:pt idx="659">
                  <c:v>100.07789795368068</c:v>
                </c:pt>
                <c:pt idx="660">
                  <c:v>100.04307824856149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100.16871535309713</c:v>
                </c:pt>
                <c:pt idx="665">
                  <c:v>100.00291655729576</c:v>
                </c:pt>
                <c:pt idx="666">
                  <c:v>100.01455053400458</c:v>
                </c:pt>
                <c:pt idx="667">
                  <c:v>100.31261164701679</c:v>
                </c:pt>
                <c:pt idx="668">
                  <c:v>100.07300158170094</c:v>
                </c:pt>
                <c:pt idx="669">
                  <c:v>100.04433541217155</c:v>
                </c:pt>
                <c:pt idx="670">
                  <c:v>100.02766336755396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100.07363119606514</c:v>
                </c:pt>
                <c:pt idx="674">
                  <c:v>100.26436021953393</c:v>
                </c:pt>
                <c:pt idx="675">
                  <c:v>100.01485530928753</c:v>
                </c:pt>
                <c:pt idx="676">
                  <c:v>100.12859236221179</c:v>
                </c:pt>
                <c:pt idx="677">
                  <c:v>100</c:v>
                </c:pt>
                <c:pt idx="678">
                  <c:v>100.3998578283277</c:v>
                </c:pt>
                <c:pt idx="679">
                  <c:v>100.01157039136849</c:v>
                </c:pt>
                <c:pt idx="680">
                  <c:v>100.06585051932113</c:v>
                </c:pt>
                <c:pt idx="681">
                  <c:v>100.00587664913468</c:v>
                </c:pt>
                <c:pt idx="682">
                  <c:v>100.01488316713795</c:v>
                </c:pt>
                <c:pt idx="683">
                  <c:v>100.27651938577395</c:v>
                </c:pt>
                <c:pt idx="684">
                  <c:v>100.04013301226924</c:v>
                </c:pt>
                <c:pt idx="685">
                  <c:v>100.12084414053288</c:v>
                </c:pt>
                <c:pt idx="686">
                  <c:v>100.02903178980984</c:v>
                </c:pt>
                <c:pt idx="687">
                  <c:v>100.25549910428475</c:v>
                </c:pt>
                <c:pt idx="688">
                  <c:v>100.06905282541143</c:v>
                </c:pt>
                <c:pt idx="689">
                  <c:v>100.17129253280687</c:v>
                </c:pt>
                <c:pt idx="690">
                  <c:v>100.02030633557671</c:v>
                </c:pt>
                <c:pt idx="691">
                  <c:v>100.12163284680196</c:v>
                </c:pt>
                <c:pt idx="692">
                  <c:v>100.02593062118244</c:v>
                </c:pt>
                <c:pt idx="693">
                  <c:v>100.0114711786636</c:v>
                </c:pt>
                <c:pt idx="694">
                  <c:v>100.16441773443701</c:v>
                </c:pt>
                <c:pt idx="695">
                  <c:v>100.01132214328172</c:v>
                </c:pt>
                <c:pt idx="696">
                  <c:v>100.21091033460641</c:v>
                </c:pt>
                <c:pt idx="697">
                  <c:v>100.09765344515611</c:v>
                </c:pt>
                <c:pt idx="698">
                  <c:v>100.01444543957471</c:v>
                </c:pt>
                <c:pt idx="699">
                  <c:v>100.01751109035723</c:v>
                </c:pt>
                <c:pt idx="700">
                  <c:v>100.29783630682981</c:v>
                </c:pt>
                <c:pt idx="701">
                  <c:v>100.42594442159685</c:v>
                </c:pt>
                <c:pt idx="702">
                  <c:v>100.01740139211137</c:v>
                </c:pt>
                <c:pt idx="703">
                  <c:v>100.07402767496157</c:v>
                </c:pt>
                <c:pt idx="704">
                  <c:v>100.00866250866251</c:v>
                </c:pt>
                <c:pt idx="705">
                  <c:v>100.02856571542836</c:v>
                </c:pt>
                <c:pt idx="706">
                  <c:v>100.00567070231648</c:v>
                </c:pt>
                <c:pt idx="707">
                  <c:v>100.0027810996468</c:v>
                </c:pt>
                <c:pt idx="708">
                  <c:v>100.20741582611166</c:v>
                </c:pt>
                <c:pt idx="709">
                  <c:v>100.01137494667994</c:v>
                </c:pt>
                <c:pt idx="710">
                  <c:v>100.00561655761184</c:v>
                </c:pt>
                <c:pt idx="711">
                  <c:v>100.20813459370392</c:v>
                </c:pt>
                <c:pt idx="712">
                  <c:v>100.01686151079137</c:v>
                </c:pt>
                <c:pt idx="713">
                  <c:v>100.01092299290006</c:v>
                </c:pt>
                <c:pt idx="714">
                  <c:v>100.47494132265635</c:v>
                </c:pt>
                <c:pt idx="715">
                  <c:v>100.00822436055597</c:v>
                </c:pt>
                <c:pt idx="716">
                  <c:v>100.09153445023856</c:v>
                </c:pt>
                <c:pt idx="717">
                  <c:v>100</c:v>
                </c:pt>
                <c:pt idx="718">
                  <c:v>100.07983482450102</c:v>
                </c:pt>
                <c:pt idx="719">
                  <c:v>100.03008341309996</c:v>
                </c:pt>
                <c:pt idx="720">
                  <c:v>100.01704400193165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100.02522845770028</c:v>
                </c:pt>
                <c:pt idx="724">
                  <c:v>100</c:v>
                </c:pt>
                <c:pt idx="725">
                  <c:v>100.0711743772242</c:v>
                </c:pt>
                <c:pt idx="726">
                  <c:v>100.01356483993489</c:v>
                </c:pt>
                <c:pt idx="727">
                  <c:v>100.03887700980256</c:v>
                </c:pt>
                <c:pt idx="728">
                  <c:v>100.0613616712688</c:v>
                </c:pt>
                <c:pt idx="729">
                  <c:v>100.22582959164697</c:v>
                </c:pt>
                <c:pt idx="730">
                  <c:v>100.00534973920021</c:v>
                </c:pt>
                <c:pt idx="731">
                  <c:v>100.06982265046783</c:v>
                </c:pt>
                <c:pt idx="732">
                  <c:v>100.12317967809044</c:v>
                </c:pt>
                <c:pt idx="733">
                  <c:v>100.01332764687068</c:v>
                </c:pt>
                <c:pt idx="734">
                  <c:v>100.03737619136611</c:v>
                </c:pt>
                <c:pt idx="735">
                  <c:v>100.0191131498471</c:v>
                </c:pt>
                <c:pt idx="736">
                  <c:v>100.02413709872073</c:v>
                </c:pt>
                <c:pt idx="737">
                  <c:v>100.01596891384771</c:v>
                </c:pt>
                <c:pt idx="738">
                  <c:v>100.26477899059765</c:v>
                </c:pt>
                <c:pt idx="739">
                  <c:v>100.01620001620002</c:v>
                </c:pt>
                <c:pt idx="740">
                  <c:v>100.46131034104016</c:v>
                </c:pt>
                <c:pt idx="741">
                  <c:v>100.00806993947546</c:v>
                </c:pt>
                <c:pt idx="742">
                  <c:v>100.0604213734041</c:v>
                </c:pt>
                <c:pt idx="743">
                  <c:v>100.03491245031691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100.02937563424665</c:v>
                </c:pt>
                <c:pt idx="747">
                  <c:v>100.03946122277176</c:v>
                </c:pt>
                <c:pt idx="748">
                  <c:v>100.01044822902519</c:v>
                </c:pt>
                <c:pt idx="749">
                  <c:v>100.01847453153867</c:v>
                </c:pt>
                <c:pt idx="750">
                  <c:v>100.21441050346762</c:v>
                </c:pt>
                <c:pt idx="751">
                  <c:v>100.06249837243821</c:v>
                </c:pt>
                <c:pt idx="752">
                  <c:v>100.04260531501305</c:v>
                </c:pt>
                <c:pt idx="753">
                  <c:v>100.0751198031343</c:v>
                </c:pt>
                <c:pt idx="754">
                  <c:v>100.03621314019659</c:v>
                </c:pt>
                <c:pt idx="755">
                  <c:v>100.22168900944135</c:v>
                </c:pt>
                <c:pt idx="756">
                  <c:v>100.15908201851612</c:v>
                </c:pt>
                <c:pt idx="757">
                  <c:v>100.17467248908297</c:v>
                </c:pt>
                <c:pt idx="758">
                  <c:v>100.30905190028608</c:v>
                </c:pt>
                <c:pt idx="759">
                  <c:v>100.46835885978842</c:v>
                </c:pt>
                <c:pt idx="760">
                  <c:v>100.02599428125811</c:v>
                </c:pt>
                <c:pt idx="761">
                  <c:v>100.0293286407508</c:v>
                </c:pt>
                <c:pt idx="762">
                  <c:v>100.24288505200909</c:v>
                </c:pt>
                <c:pt idx="763">
                  <c:v>100.18828895725045</c:v>
                </c:pt>
                <c:pt idx="764">
                  <c:v>100.17518171834962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100.02597672485453</c:v>
                </c:pt>
                <c:pt idx="770">
                  <c:v>100.10614886731392</c:v>
                </c:pt>
                <c:pt idx="771">
                  <c:v>100.01795101936146</c:v>
                </c:pt>
                <c:pt idx="772">
                  <c:v>100.05119017148706</c:v>
                </c:pt>
                <c:pt idx="773">
                  <c:v>100.27348023128614</c:v>
                </c:pt>
                <c:pt idx="774">
                  <c:v>100.2094155402649</c:v>
                </c:pt>
                <c:pt idx="775">
                  <c:v>100.12783800368172</c:v>
                </c:pt>
                <c:pt idx="776">
                  <c:v>100.00256574727389</c:v>
                </c:pt>
                <c:pt idx="777">
                  <c:v>100.2069282648682</c:v>
                </c:pt>
                <c:pt idx="778">
                  <c:v>100.03109049926159</c:v>
                </c:pt>
                <c:pt idx="779">
                  <c:v>100</c:v>
                </c:pt>
                <c:pt idx="780">
                  <c:v>100.08936550491509</c:v>
                </c:pt>
                <c:pt idx="781">
                  <c:v>100.01764691053016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100.08824567596189</c:v>
                </c:pt>
                <c:pt idx="785">
                  <c:v>100.18367815505498</c:v>
                </c:pt>
                <c:pt idx="786">
                  <c:v>100.38979001634603</c:v>
                </c:pt>
                <c:pt idx="787">
                  <c:v>100.00498318176156</c:v>
                </c:pt>
                <c:pt idx="788">
                  <c:v>100.08053353466717</c:v>
                </c:pt>
                <c:pt idx="789">
                  <c:v>100.02970149992574</c:v>
                </c:pt>
                <c:pt idx="790">
                  <c:v>100.16979649763044</c:v>
                </c:pt>
                <c:pt idx="791">
                  <c:v>100.08889529575704</c:v>
                </c:pt>
                <c:pt idx="792">
                  <c:v>100.02534468775343</c:v>
                </c:pt>
                <c:pt idx="793">
                  <c:v>100.15904271432899</c:v>
                </c:pt>
                <c:pt idx="794">
                  <c:v>100.2561111674612</c:v>
                </c:pt>
                <c:pt idx="795">
                  <c:v>100.01293025420878</c:v>
                </c:pt>
                <c:pt idx="796">
                  <c:v>100.25720927931938</c:v>
                </c:pt>
                <c:pt idx="797">
                  <c:v>100.01688618709896</c:v>
                </c:pt>
                <c:pt idx="798">
                  <c:v>100.07849889848319</c:v>
                </c:pt>
                <c:pt idx="799">
                  <c:v>100</c:v>
                </c:pt>
                <c:pt idx="800">
                  <c:v>100.04983678453065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100.31913276936326</c:v>
                </c:pt>
                <c:pt idx="804">
                  <c:v>100.44703742991364</c:v>
                </c:pt>
                <c:pt idx="805">
                  <c:v>100.25749585283121</c:v>
                </c:pt>
                <c:pt idx="806">
                  <c:v>100.08532839241309</c:v>
                </c:pt>
                <c:pt idx="807">
                  <c:v>100.00720668780629</c:v>
                </c:pt>
                <c:pt idx="808">
                  <c:v>100.02187864644108</c:v>
                </c:pt>
                <c:pt idx="809">
                  <c:v>100.04907614163375</c:v>
                </c:pt>
                <c:pt idx="810">
                  <c:v>100.02891984383284</c:v>
                </c:pt>
                <c:pt idx="811">
                  <c:v>100.04733197150118</c:v>
                </c:pt>
                <c:pt idx="812">
                  <c:v>100.03011821398991</c:v>
                </c:pt>
                <c:pt idx="813">
                  <c:v>100.18315901094135</c:v>
                </c:pt>
                <c:pt idx="814">
                  <c:v>100</c:v>
                </c:pt>
                <c:pt idx="815">
                  <c:v>100.02484657241533</c:v>
                </c:pt>
                <c:pt idx="816">
                  <c:v>100.00249538354045</c:v>
                </c:pt>
                <c:pt idx="817">
                  <c:v>100.02470599861645</c:v>
                </c:pt>
                <c:pt idx="818">
                  <c:v>100.18452454176405</c:v>
                </c:pt>
                <c:pt idx="819">
                  <c:v>100.00974706369705</c:v>
                </c:pt>
                <c:pt idx="820">
                  <c:v>100.2226901943698</c:v>
                </c:pt>
                <c:pt idx="821">
                  <c:v>100.02659381572903</c:v>
                </c:pt>
                <c:pt idx="822">
                  <c:v>100.1176837908591</c:v>
                </c:pt>
                <c:pt idx="823">
                  <c:v>100</c:v>
                </c:pt>
                <c:pt idx="824">
                  <c:v>100.01487025700762</c:v>
                </c:pt>
                <c:pt idx="825">
                  <c:v>100.12093332068672</c:v>
                </c:pt>
                <c:pt idx="826">
                  <c:v>100.01679623764277</c:v>
                </c:pt>
                <c:pt idx="827">
                  <c:v>100.00488878024933</c:v>
                </c:pt>
                <c:pt idx="828">
                  <c:v>100.00467377079826</c:v>
                </c:pt>
                <c:pt idx="829">
                  <c:v>100.02132044630801</c:v>
                </c:pt>
                <c:pt idx="830">
                  <c:v>100.08750768648598</c:v>
                </c:pt>
                <c:pt idx="831">
                  <c:v>100.00476224492225</c:v>
                </c:pt>
                <c:pt idx="832">
                  <c:v>100.01663023852514</c:v>
                </c:pt>
                <c:pt idx="833">
                  <c:v>100.00476043129507</c:v>
                </c:pt>
                <c:pt idx="834">
                  <c:v>100.02411788823771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100.01182983958739</c:v>
                </c:pt>
                <c:pt idx="839">
                  <c:v>100.20279620174644</c:v>
                </c:pt>
                <c:pt idx="840">
                  <c:v>100.32006879090432</c:v>
                </c:pt>
                <c:pt idx="841">
                  <c:v>100.07355558191958</c:v>
                </c:pt>
                <c:pt idx="842">
                  <c:v>100.04339545312087</c:v>
                </c:pt>
                <c:pt idx="843">
                  <c:v>100.29800619663678</c:v>
                </c:pt>
                <c:pt idx="844">
                  <c:v>100.00708666997377</c:v>
                </c:pt>
                <c:pt idx="845">
                  <c:v>100.01418104467028</c:v>
                </c:pt>
                <c:pt idx="846">
                  <c:v>100.11951070909689</c:v>
                </c:pt>
                <c:pt idx="847">
                  <c:v>100.05638567803778</c:v>
                </c:pt>
                <c:pt idx="848">
                  <c:v>100.21887952312206</c:v>
                </c:pt>
                <c:pt idx="849">
                  <c:v>100.02179387834174</c:v>
                </c:pt>
                <c:pt idx="850">
                  <c:v>100.05412783582793</c:v>
                </c:pt>
                <c:pt idx="851">
                  <c:v>100.25625207611635</c:v>
                </c:pt>
                <c:pt idx="852">
                  <c:v>100.21940516821061</c:v>
                </c:pt>
                <c:pt idx="853">
                  <c:v>100.19888717888009</c:v>
                </c:pt>
                <c:pt idx="854">
                  <c:v>100.02304784733107</c:v>
                </c:pt>
                <c:pt idx="855">
                  <c:v>100.01935218558746</c:v>
                </c:pt>
                <c:pt idx="856">
                  <c:v>100</c:v>
                </c:pt>
                <c:pt idx="857">
                  <c:v>100.00235621215334</c:v>
                </c:pt>
                <c:pt idx="858">
                  <c:v>100.02084974285317</c:v>
                </c:pt>
                <c:pt idx="859">
                  <c:v>100.35702693930541</c:v>
                </c:pt>
                <c:pt idx="860">
                  <c:v>100.01144269498351</c:v>
                </c:pt>
                <c:pt idx="861">
                  <c:v>100.07647563208269</c:v>
                </c:pt>
                <c:pt idx="862">
                  <c:v>100</c:v>
                </c:pt>
                <c:pt idx="863">
                  <c:v>100.09091756807163</c:v>
                </c:pt>
                <c:pt idx="864">
                  <c:v>100.19183028661702</c:v>
                </c:pt>
                <c:pt idx="865">
                  <c:v>100.0136128505309</c:v>
                </c:pt>
                <c:pt idx="866">
                  <c:v>100.00691069083874</c:v>
                </c:pt>
                <c:pt idx="867">
                  <c:v>100.01382711497246</c:v>
                </c:pt>
                <c:pt idx="868">
                  <c:v>100.00691164612373</c:v>
                </c:pt>
                <c:pt idx="869">
                  <c:v>100.18759181828456</c:v>
                </c:pt>
                <c:pt idx="870">
                  <c:v>100.20007275372862</c:v>
                </c:pt>
                <c:pt idx="871">
                  <c:v>100.11734885467519</c:v>
                </c:pt>
                <c:pt idx="872">
                  <c:v>100.10792337440418</c:v>
                </c:pt>
                <c:pt idx="873">
                  <c:v>100.04350514047582</c:v>
                </c:pt>
                <c:pt idx="874">
                  <c:v>100.04358697896353</c:v>
                </c:pt>
                <c:pt idx="875">
                  <c:v>100.0433889015757</c:v>
                </c:pt>
                <c:pt idx="876">
                  <c:v>100.05559416261292</c:v>
                </c:pt>
                <c:pt idx="877">
                  <c:v>100.51045986965043</c:v>
                </c:pt>
                <c:pt idx="878">
                  <c:v>100.01108721200967</c:v>
                </c:pt>
                <c:pt idx="879">
                  <c:v>100.2006292462724</c:v>
                </c:pt>
                <c:pt idx="880">
                  <c:v>100.08272018807958</c:v>
                </c:pt>
                <c:pt idx="881">
                  <c:v>100.01131887535655</c:v>
                </c:pt>
                <c:pt idx="882">
                  <c:v>100.0204410729292</c:v>
                </c:pt>
                <c:pt idx="883">
                  <c:v>100.17423159399573</c:v>
                </c:pt>
                <c:pt idx="884">
                  <c:v>100.00904302217802</c:v>
                </c:pt>
                <c:pt idx="885">
                  <c:v>100.033734397841</c:v>
                </c:pt>
                <c:pt idx="886">
                  <c:v>100</c:v>
                </c:pt>
                <c:pt idx="887">
                  <c:v>100.08144243603377</c:v>
                </c:pt>
                <c:pt idx="888">
                  <c:v>100.09571934198517</c:v>
                </c:pt>
                <c:pt idx="889">
                  <c:v>100.0434524081782</c:v>
                </c:pt>
                <c:pt idx="890">
                  <c:v>100.13674158046801</c:v>
                </c:pt>
                <c:pt idx="891">
                  <c:v>100.04081447553399</c:v>
                </c:pt>
                <c:pt idx="892">
                  <c:v>100.28610384675562</c:v>
                </c:pt>
                <c:pt idx="893">
                  <c:v>100.03021995812378</c:v>
                </c:pt>
                <c:pt idx="894">
                  <c:v>100.00861270805072</c:v>
                </c:pt>
                <c:pt idx="895">
                  <c:v>100.0452888295102</c:v>
                </c:pt>
                <c:pt idx="896">
                  <c:v>100.02186509238003</c:v>
                </c:pt>
                <c:pt idx="897">
                  <c:v>100.04043671653862</c:v>
                </c:pt>
                <c:pt idx="898">
                  <c:v>100.15205941335918</c:v>
                </c:pt>
                <c:pt idx="899">
                  <c:v>100.63526036567316</c:v>
                </c:pt>
                <c:pt idx="900">
                  <c:v>100.01736186466425</c:v>
                </c:pt>
                <c:pt idx="901">
                  <c:v>100.00668181210743</c:v>
                </c:pt>
                <c:pt idx="902">
                  <c:v>100.07002801120449</c:v>
                </c:pt>
                <c:pt idx="903">
                  <c:v>100.055086706476</c:v>
                </c:pt>
                <c:pt idx="904">
                  <c:v>100.05793355466923</c:v>
                </c:pt>
                <c:pt idx="905">
                  <c:v>100.10673070508973</c:v>
                </c:pt>
                <c:pt idx="906">
                  <c:v>100</c:v>
                </c:pt>
                <c:pt idx="907">
                  <c:v>100.15486629149761</c:v>
                </c:pt>
                <c:pt idx="908">
                  <c:v>100.10770987268694</c:v>
                </c:pt>
                <c:pt idx="909">
                  <c:v>100.12951343143604</c:v>
                </c:pt>
                <c:pt idx="910">
                  <c:v>100.02345615830774</c:v>
                </c:pt>
                <c:pt idx="911">
                  <c:v>100</c:v>
                </c:pt>
                <c:pt idx="912">
                  <c:v>100.05121581900775</c:v>
                </c:pt>
                <c:pt idx="913">
                  <c:v>100</c:v>
                </c:pt>
                <c:pt idx="914">
                  <c:v>100.0064308681672</c:v>
                </c:pt>
                <c:pt idx="915">
                  <c:v>100.00431053062633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100.02865961199294</c:v>
                </c:pt>
                <c:pt idx="919">
                  <c:v>100.00880494838098</c:v>
                </c:pt>
                <c:pt idx="920">
                  <c:v>100.00213926623169</c:v>
                </c:pt>
                <c:pt idx="921">
                  <c:v>100.00211779156696</c:v>
                </c:pt>
                <c:pt idx="922">
                  <c:v>100.03167363486634</c:v>
                </c:pt>
                <c:pt idx="923">
                  <c:v>100.0725116765126</c:v>
                </c:pt>
                <c:pt idx="924">
                  <c:v>100.01073329898678</c:v>
                </c:pt>
                <c:pt idx="925">
                  <c:v>100</c:v>
                </c:pt>
                <c:pt idx="926">
                  <c:v>100.03026111015043</c:v>
                </c:pt>
                <c:pt idx="927">
                  <c:v>100.13685627883365</c:v>
                </c:pt>
                <c:pt idx="928">
                  <c:v>100.01947166872201</c:v>
                </c:pt>
                <c:pt idx="929">
                  <c:v>100.18581265712099</c:v>
                </c:pt>
                <c:pt idx="930">
                  <c:v>100.00428522454577</c:v>
                </c:pt>
                <c:pt idx="931">
                  <c:v>100.02877952668747</c:v>
                </c:pt>
                <c:pt idx="932">
                  <c:v>100.12249371413834</c:v>
                </c:pt>
                <c:pt idx="933">
                  <c:v>100.00218483722962</c:v>
                </c:pt>
                <c:pt idx="934">
                  <c:v>100.06420958006935</c:v>
                </c:pt>
                <c:pt idx="935">
                  <c:v>100</c:v>
                </c:pt>
                <c:pt idx="936">
                  <c:v>100.01092728981358</c:v>
                </c:pt>
                <c:pt idx="937">
                  <c:v>100.00625469101827</c:v>
                </c:pt>
                <c:pt idx="938">
                  <c:v>100.40547070316603</c:v>
                </c:pt>
                <c:pt idx="939">
                  <c:v>100.05788525855415</c:v>
                </c:pt>
                <c:pt idx="940">
                  <c:v>100.01051745898191</c:v>
                </c:pt>
                <c:pt idx="941">
                  <c:v>100.03368279230349</c:v>
                </c:pt>
                <c:pt idx="942">
                  <c:v>100.01270728762945</c:v>
                </c:pt>
                <c:pt idx="943">
                  <c:v>100.044774210055</c:v>
                </c:pt>
                <c:pt idx="944">
                  <c:v>100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100.00416302402064</c:v>
                </c:pt>
                <c:pt idx="948">
                  <c:v>100.07711385756861</c:v>
                </c:pt>
                <c:pt idx="949">
                  <c:v>100.18798955613578</c:v>
                </c:pt>
                <c:pt idx="950">
                  <c:v>100.03320053120849</c:v>
                </c:pt>
                <c:pt idx="951">
                  <c:v>100.01469507714916</c:v>
                </c:pt>
                <c:pt idx="952">
                  <c:v>100.02755755288931</c:v>
                </c:pt>
                <c:pt idx="953">
                  <c:v>100.03511235955057</c:v>
                </c:pt>
                <c:pt idx="954">
                  <c:v>100.29567053854277</c:v>
                </c:pt>
                <c:pt idx="955">
                  <c:v>100.15421485881004</c:v>
                </c:pt>
                <c:pt idx="956">
                  <c:v>100.08928756826346</c:v>
                </c:pt>
                <c:pt idx="957">
                  <c:v>100</c:v>
                </c:pt>
                <c:pt idx="958">
                  <c:v>100.02293769288515</c:v>
                </c:pt>
                <c:pt idx="959">
                  <c:v>100.00627221409158</c:v>
                </c:pt>
                <c:pt idx="960">
                  <c:v>100.01875781575657</c:v>
                </c:pt>
                <c:pt idx="961">
                  <c:v>100.09089371776443</c:v>
                </c:pt>
                <c:pt idx="962">
                  <c:v>100.03137550200802</c:v>
                </c:pt>
                <c:pt idx="963">
                  <c:v>100.1487970492078</c:v>
                </c:pt>
                <c:pt idx="964">
                  <c:v>100.06331651927989</c:v>
                </c:pt>
                <c:pt idx="965">
                  <c:v>100.18874364998092</c:v>
                </c:pt>
                <c:pt idx="966">
                  <c:v>100.20348414692386</c:v>
                </c:pt>
                <c:pt idx="967">
                  <c:v>100.01522897857065</c:v>
                </c:pt>
                <c:pt idx="968">
                  <c:v>100.10465724751438</c:v>
                </c:pt>
                <c:pt idx="969">
                  <c:v>100.04266644994819</c:v>
                </c:pt>
                <c:pt idx="970">
                  <c:v>100.09946879431124</c:v>
                </c:pt>
                <c:pt idx="971">
                  <c:v>100.00410290075084</c:v>
                </c:pt>
                <c:pt idx="972">
                  <c:v>100.02422725162019</c:v>
                </c:pt>
                <c:pt idx="973">
                  <c:v>100.00416033948369</c:v>
                </c:pt>
                <c:pt idx="974">
                  <c:v>100.00617106183405</c:v>
                </c:pt>
                <c:pt idx="975">
                  <c:v>100.39168045577362</c:v>
                </c:pt>
                <c:pt idx="976">
                  <c:v>100.1416058098841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100.16401951624623</c:v>
                </c:pt>
                <c:pt idx="980">
                  <c:v>100.03227172794934</c:v>
                </c:pt>
                <c:pt idx="981">
                  <c:v>100.08812920150845</c:v>
                </c:pt>
                <c:pt idx="982">
                  <c:v>100.00819756122554</c:v>
                </c:pt>
                <c:pt idx="983">
                  <c:v>100.01017066373751</c:v>
                </c:pt>
                <c:pt idx="984">
                  <c:v>100.00804197913106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100.15883228115325</c:v>
                </c:pt>
                <c:pt idx="988">
                  <c:v>100.05855983199385</c:v>
                </c:pt>
                <c:pt idx="989">
                  <c:v>100.02847380410023</c:v>
                </c:pt>
                <c:pt idx="990">
                  <c:v>100</c:v>
                </c:pt>
                <c:pt idx="991">
                  <c:v>100.04268986827127</c:v>
                </c:pt>
                <c:pt idx="992">
                  <c:v>100.01998321410015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100.00202330851408</c:v>
                </c:pt>
                <c:pt idx="996">
                  <c:v>100.05511919525975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EA-480F-B8E5-99FDAEB1FC45}"/>
            </c:ext>
          </c:extLst>
        </c:ser>
        <c:ser>
          <c:idx val="3"/>
          <c:order val="3"/>
          <c:tx>
            <c:strRef>
              <c:f>Лист3!$N$1</c:f>
              <c:strCache>
                <c:ptCount val="1"/>
                <c:pt idx="0">
                  <c:v>Gen25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Лист3!$N$2:$N$998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100</c:v>
                </c:pt>
                <c:pt idx="3">
                  <c:v>101.78571428571428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100.15082956259427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100.70521861777151</c:v>
                </c:pt>
                <c:pt idx="12">
                  <c:v>100.22624434389141</c:v>
                </c:pt>
                <c:pt idx="13">
                  <c:v>101.70454545454545</c:v>
                </c:pt>
                <c:pt idx="14">
                  <c:v>100.30364372469636</c:v>
                </c:pt>
                <c:pt idx="15">
                  <c:v>100.29850746268656</c:v>
                </c:pt>
                <c:pt idx="16">
                  <c:v>100</c:v>
                </c:pt>
                <c:pt idx="17">
                  <c:v>102.21774193548387</c:v>
                </c:pt>
                <c:pt idx="18">
                  <c:v>101.63487738419619</c:v>
                </c:pt>
                <c:pt idx="19">
                  <c:v>100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100.13377926421406</c:v>
                </c:pt>
                <c:pt idx="26">
                  <c:v>102.00716845878136</c:v>
                </c:pt>
                <c:pt idx="27">
                  <c:v>100.05991611743559</c:v>
                </c:pt>
                <c:pt idx="28">
                  <c:v>101.00502512562815</c:v>
                </c:pt>
                <c:pt idx="29">
                  <c:v>102.43093922651934</c:v>
                </c:pt>
                <c:pt idx="30">
                  <c:v>101.40332640332642</c:v>
                </c:pt>
                <c:pt idx="31">
                  <c:v>100.23310023310023</c:v>
                </c:pt>
                <c:pt idx="32">
                  <c:v>100.16447368421053</c:v>
                </c:pt>
                <c:pt idx="33">
                  <c:v>100.37614185921548</c:v>
                </c:pt>
                <c:pt idx="34">
                  <c:v>103.89170896785109</c:v>
                </c:pt>
                <c:pt idx="35">
                  <c:v>100</c:v>
                </c:pt>
                <c:pt idx="36">
                  <c:v>100.39408866995075</c:v>
                </c:pt>
                <c:pt idx="37">
                  <c:v>100.04557885141294</c:v>
                </c:pt>
                <c:pt idx="38">
                  <c:v>100</c:v>
                </c:pt>
                <c:pt idx="39">
                  <c:v>100.37576326914044</c:v>
                </c:pt>
                <c:pt idx="40">
                  <c:v>101.02417042195822</c:v>
                </c:pt>
                <c:pt idx="41">
                  <c:v>100</c:v>
                </c:pt>
                <c:pt idx="42">
                  <c:v>101.61216029479503</c:v>
                </c:pt>
                <c:pt idx="43">
                  <c:v>100</c:v>
                </c:pt>
                <c:pt idx="44">
                  <c:v>100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100</c:v>
                </c:pt>
                <c:pt idx="48">
                  <c:v>100</c:v>
                </c:pt>
                <c:pt idx="49">
                  <c:v>100.3921568627451</c:v>
                </c:pt>
                <c:pt idx="50">
                  <c:v>100.14853323431119</c:v>
                </c:pt>
                <c:pt idx="51">
                  <c:v>100.07689350249905</c:v>
                </c:pt>
                <c:pt idx="52">
                  <c:v>100.26335590669677</c:v>
                </c:pt>
                <c:pt idx="53">
                  <c:v>100.51993067590988</c:v>
                </c:pt>
                <c:pt idx="54">
                  <c:v>100.65876152832675</c:v>
                </c:pt>
                <c:pt idx="55">
                  <c:v>101.5286171347316</c:v>
                </c:pt>
                <c:pt idx="56">
                  <c:v>100</c:v>
                </c:pt>
                <c:pt idx="57">
                  <c:v>100.03212335367813</c:v>
                </c:pt>
                <c:pt idx="58">
                  <c:v>100</c:v>
                </c:pt>
                <c:pt idx="59">
                  <c:v>100.11799410029498</c:v>
                </c:pt>
                <c:pt idx="60">
                  <c:v>100.2504696305573</c:v>
                </c:pt>
                <c:pt idx="61">
                  <c:v>100.10013351134846</c:v>
                </c:pt>
                <c:pt idx="62">
                  <c:v>100.64123116383456</c:v>
                </c:pt>
                <c:pt idx="63">
                  <c:v>100.15728216420258</c:v>
                </c:pt>
                <c:pt idx="64">
                  <c:v>100</c:v>
                </c:pt>
                <c:pt idx="65">
                  <c:v>100.05782017924257</c:v>
                </c:pt>
                <c:pt idx="66">
                  <c:v>100</c:v>
                </c:pt>
                <c:pt idx="67">
                  <c:v>101.09801821103375</c:v>
                </c:pt>
                <c:pt idx="68">
                  <c:v>100.13982102908277</c:v>
                </c:pt>
                <c:pt idx="69">
                  <c:v>100.15483870967743</c:v>
                </c:pt>
                <c:pt idx="70">
                  <c:v>100</c:v>
                </c:pt>
                <c:pt idx="71">
                  <c:v>100.18008747105738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100.15067805123054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100.48449612403101</c:v>
                </c:pt>
                <c:pt idx="78">
                  <c:v>100.13058239749282</c:v>
                </c:pt>
                <c:pt idx="79">
                  <c:v>100.22500000000001</c:v>
                </c:pt>
                <c:pt idx="80">
                  <c:v>100.04729250413808</c:v>
                </c:pt>
                <c:pt idx="81">
                  <c:v>100</c:v>
                </c:pt>
                <c:pt idx="82">
                  <c:v>100</c:v>
                </c:pt>
                <c:pt idx="83">
                  <c:v>100.28953229398662</c:v>
                </c:pt>
                <c:pt idx="84">
                  <c:v>100.17636684303351</c:v>
                </c:pt>
                <c:pt idx="85">
                  <c:v>100.42505592841164</c:v>
                </c:pt>
                <c:pt idx="86">
                  <c:v>100.06962172197727</c:v>
                </c:pt>
                <c:pt idx="87">
                  <c:v>100.73950381679388</c:v>
                </c:pt>
                <c:pt idx="88">
                  <c:v>100.18302447952414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100.0583430571762</c:v>
                </c:pt>
                <c:pt idx="92">
                  <c:v>100.06525995214271</c:v>
                </c:pt>
                <c:pt idx="93">
                  <c:v>100.87888531618434</c:v>
                </c:pt>
                <c:pt idx="94">
                  <c:v>100.0816826628548</c:v>
                </c:pt>
                <c:pt idx="95">
                  <c:v>100.07957032027055</c:v>
                </c:pt>
                <c:pt idx="96">
                  <c:v>100.39085401602502</c:v>
                </c:pt>
                <c:pt idx="97">
                  <c:v>100.11522949875169</c:v>
                </c:pt>
                <c:pt idx="98">
                  <c:v>101.74174174174173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100.08478887569952</c:v>
                </c:pt>
                <c:pt idx="102">
                  <c:v>100.46475600309836</c:v>
                </c:pt>
                <c:pt idx="103">
                  <c:v>100.01787949222243</c:v>
                </c:pt>
                <c:pt idx="104">
                  <c:v>101.86420722135009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100.01892863903086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100</c:v>
                </c:pt>
                <c:pt idx="112">
                  <c:v>101.24626121635094</c:v>
                </c:pt>
                <c:pt idx="113">
                  <c:v>100</c:v>
                </c:pt>
                <c:pt idx="114">
                  <c:v>100.06422607578678</c:v>
                </c:pt>
                <c:pt idx="115">
                  <c:v>100.84936730802565</c:v>
                </c:pt>
                <c:pt idx="116">
                  <c:v>100.08160600620207</c:v>
                </c:pt>
                <c:pt idx="117">
                  <c:v>100.5637886597938</c:v>
                </c:pt>
                <c:pt idx="118">
                  <c:v>100.01681802892702</c:v>
                </c:pt>
                <c:pt idx="119">
                  <c:v>100.04624633883151</c:v>
                </c:pt>
                <c:pt idx="120">
                  <c:v>100.42553191489361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100.09436929852156</c:v>
                </c:pt>
                <c:pt idx="124">
                  <c:v>100.62461913467398</c:v>
                </c:pt>
                <c:pt idx="125">
                  <c:v>100.30982590734729</c:v>
                </c:pt>
                <c:pt idx="126">
                  <c:v>100.32651902328223</c:v>
                </c:pt>
                <c:pt idx="127">
                  <c:v>100.0292483182217</c:v>
                </c:pt>
                <c:pt idx="128">
                  <c:v>100.21981472758674</c:v>
                </c:pt>
                <c:pt idx="129">
                  <c:v>100.38809831824062</c:v>
                </c:pt>
                <c:pt idx="130">
                  <c:v>100.02844141069399</c:v>
                </c:pt>
                <c:pt idx="131">
                  <c:v>100.01396063102052</c:v>
                </c:pt>
                <c:pt idx="132">
                  <c:v>100.14257199885944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100.44655718813023</c:v>
                </c:pt>
                <c:pt idx="140">
                  <c:v>100.4692516670783</c:v>
                </c:pt>
                <c:pt idx="141">
                  <c:v>100.04055698256049</c:v>
                </c:pt>
                <c:pt idx="142">
                  <c:v>100.94056706652125</c:v>
                </c:pt>
                <c:pt idx="143">
                  <c:v>100</c:v>
                </c:pt>
                <c:pt idx="144">
                  <c:v>100.49464138499589</c:v>
                </c:pt>
                <c:pt idx="145">
                  <c:v>100.06597176408498</c:v>
                </c:pt>
                <c:pt idx="146">
                  <c:v>100</c:v>
                </c:pt>
                <c:pt idx="147">
                  <c:v>100.14345331246739</c:v>
                </c:pt>
                <c:pt idx="148">
                  <c:v>100.23337222870478</c:v>
                </c:pt>
                <c:pt idx="149">
                  <c:v>100.27251492343628</c:v>
                </c:pt>
                <c:pt idx="150">
                  <c:v>100</c:v>
                </c:pt>
                <c:pt idx="151">
                  <c:v>100.30503978779841</c:v>
                </c:pt>
                <c:pt idx="152">
                  <c:v>100.07580543272267</c:v>
                </c:pt>
                <c:pt idx="153">
                  <c:v>100.98925256472889</c:v>
                </c:pt>
                <c:pt idx="154">
                  <c:v>100.94155050134508</c:v>
                </c:pt>
                <c:pt idx="155">
                  <c:v>100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100.01223840411211</c:v>
                </c:pt>
                <c:pt idx="159">
                  <c:v>100</c:v>
                </c:pt>
                <c:pt idx="160">
                  <c:v>100</c:v>
                </c:pt>
                <c:pt idx="161">
                  <c:v>100.72127139364304</c:v>
                </c:pt>
                <c:pt idx="162">
                  <c:v>101.33286152394432</c:v>
                </c:pt>
                <c:pt idx="163">
                  <c:v>100.02374450908226</c:v>
                </c:pt>
                <c:pt idx="164">
                  <c:v>100.02299379167626</c:v>
                </c:pt>
                <c:pt idx="165">
                  <c:v>100.45876955652275</c:v>
                </c:pt>
                <c:pt idx="166">
                  <c:v>100</c:v>
                </c:pt>
                <c:pt idx="167">
                  <c:v>100.28732192026817</c:v>
                </c:pt>
                <c:pt idx="168">
                  <c:v>100.01175226231049</c:v>
                </c:pt>
                <c:pt idx="169">
                  <c:v>100.10230760486529</c:v>
                </c:pt>
                <c:pt idx="170">
                  <c:v>100.07158196134573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100.2700075602117</c:v>
                </c:pt>
                <c:pt idx="174">
                  <c:v>100.02210921954455</c:v>
                </c:pt>
                <c:pt idx="175">
                  <c:v>100.85101679929267</c:v>
                </c:pt>
                <c:pt idx="176">
                  <c:v>100.0328299409061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100.02179598953794</c:v>
                </c:pt>
                <c:pt idx="183">
                  <c:v>100.63818836850231</c:v>
                </c:pt>
                <c:pt idx="184">
                  <c:v>100</c:v>
                </c:pt>
                <c:pt idx="185">
                  <c:v>101.27756027199671</c:v>
                </c:pt>
                <c:pt idx="186">
                  <c:v>100</c:v>
                </c:pt>
                <c:pt idx="187">
                  <c:v>100.71149413768914</c:v>
                </c:pt>
                <c:pt idx="188">
                  <c:v>100.45123577069019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100.00973899493573</c:v>
                </c:pt>
                <c:pt idx="192">
                  <c:v>100.95631384481634</c:v>
                </c:pt>
                <c:pt idx="193">
                  <c:v>100.38992201559689</c:v>
                </c:pt>
                <c:pt idx="194">
                  <c:v>100.0207792207792</c:v>
                </c:pt>
                <c:pt idx="195">
                  <c:v>100.01014095933476</c:v>
                </c:pt>
                <c:pt idx="196">
                  <c:v>100.10882469331224</c:v>
                </c:pt>
                <c:pt idx="197">
                  <c:v>100.23800079333598</c:v>
                </c:pt>
                <c:pt idx="198">
                  <c:v>100.56196688409433</c:v>
                </c:pt>
                <c:pt idx="199">
                  <c:v>100.04911108928395</c:v>
                </c:pt>
                <c:pt idx="200">
                  <c:v>100.34020412247348</c:v>
                </c:pt>
                <c:pt idx="201">
                  <c:v>100.40544454097886</c:v>
                </c:pt>
                <c:pt idx="202">
                  <c:v>100.10403858885842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100.04587576841912</c:v>
                </c:pt>
                <c:pt idx="207">
                  <c:v>100.07600228006841</c:v>
                </c:pt>
                <c:pt idx="208">
                  <c:v>100.14436958614053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100.40256175663312</c:v>
                </c:pt>
                <c:pt idx="213">
                  <c:v>100.00911909538574</c:v>
                </c:pt>
                <c:pt idx="214">
                  <c:v>100.02600104004161</c:v>
                </c:pt>
                <c:pt idx="215">
                  <c:v>100.54587075189293</c:v>
                </c:pt>
                <c:pt idx="216">
                  <c:v>100</c:v>
                </c:pt>
                <c:pt idx="217">
                  <c:v>100.139146567718</c:v>
                </c:pt>
                <c:pt idx="218">
                  <c:v>100.0350324049746</c:v>
                </c:pt>
                <c:pt idx="219">
                  <c:v>100.06046471452017</c:v>
                </c:pt>
                <c:pt idx="220">
                  <c:v>100.64935064935065</c:v>
                </c:pt>
                <c:pt idx="221">
                  <c:v>100.03507233669444</c:v>
                </c:pt>
                <c:pt idx="222">
                  <c:v>100.04787896198411</c:v>
                </c:pt>
                <c:pt idx="223">
                  <c:v>100.67585131271119</c:v>
                </c:pt>
                <c:pt idx="224">
                  <c:v>100.04192872117402</c:v>
                </c:pt>
                <c:pt idx="225">
                  <c:v>100.14587266174703</c:v>
                </c:pt>
                <c:pt idx="226">
                  <c:v>100.13917884481558</c:v>
                </c:pt>
                <c:pt idx="227">
                  <c:v>100.05108556832695</c:v>
                </c:pt>
                <c:pt idx="228">
                  <c:v>100.03379234603362</c:v>
                </c:pt>
                <c:pt idx="229">
                  <c:v>100.16716522963223</c:v>
                </c:pt>
                <c:pt idx="230">
                  <c:v>100.00862291972061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100</c:v>
                </c:pt>
                <c:pt idx="234">
                  <c:v>100</c:v>
                </c:pt>
                <c:pt idx="235">
                  <c:v>100.7361963190184</c:v>
                </c:pt>
                <c:pt idx="236">
                  <c:v>100.00837942014414</c:v>
                </c:pt>
                <c:pt idx="237">
                  <c:v>100.40363269424823</c:v>
                </c:pt>
                <c:pt idx="238">
                  <c:v>100.31158040505453</c:v>
                </c:pt>
                <c:pt idx="239">
                  <c:v>100.5878030859662</c:v>
                </c:pt>
                <c:pt idx="240">
                  <c:v>100.01625223468227</c:v>
                </c:pt>
                <c:pt idx="241">
                  <c:v>100.14307288768778</c:v>
                </c:pt>
                <c:pt idx="242">
                  <c:v>100.44908957295664</c:v>
                </c:pt>
                <c:pt idx="243">
                  <c:v>100.00805217811417</c:v>
                </c:pt>
                <c:pt idx="244">
                  <c:v>100.41533546325878</c:v>
                </c:pt>
                <c:pt idx="245">
                  <c:v>100.00764292265363</c:v>
                </c:pt>
                <c:pt idx="246">
                  <c:v>100.00769822940723</c:v>
                </c:pt>
                <c:pt idx="247">
                  <c:v>100.06871278057719</c:v>
                </c:pt>
                <c:pt idx="248">
                  <c:v>100.45615414864332</c:v>
                </c:pt>
                <c:pt idx="249">
                  <c:v>100.00770119368502</c:v>
                </c:pt>
                <c:pt idx="250">
                  <c:v>100.03261578604044</c:v>
                </c:pt>
                <c:pt idx="251">
                  <c:v>100.16935483870968</c:v>
                </c:pt>
                <c:pt idx="252">
                  <c:v>100.046490004649</c:v>
                </c:pt>
                <c:pt idx="253">
                  <c:v>100.00772081531809</c:v>
                </c:pt>
                <c:pt idx="254">
                  <c:v>100.02339911083378</c:v>
                </c:pt>
                <c:pt idx="255">
                  <c:v>100.42844901456726</c:v>
                </c:pt>
                <c:pt idx="256">
                  <c:v>100.19526673435915</c:v>
                </c:pt>
                <c:pt idx="257">
                  <c:v>100.15587249629803</c:v>
                </c:pt>
                <c:pt idx="258">
                  <c:v>100.05190567996441</c:v>
                </c:pt>
                <c:pt idx="259">
                  <c:v>100.10932147802637</c:v>
                </c:pt>
                <c:pt idx="260">
                  <c:v>100.5719733079123</c:v>
                </c:pt>
                <c:pt idx="261">
                  <c:v>100.00735781031564</c:v>
                </c:pt>
                <c:pt idx="262">
                  <c:v>100.14368902669591</c:v>
                </c:pt>
                <c:pt idx="263">
                  <c:v>100.0289771080846</c:v>
                </c:pt>
                <c:pt idx="264">
                  <c:v>100.37884527958782</c:v>
                </c:pt>
                <c:pt idx="265">
                  <c:v>100.02203452074919</c:v>
                </c:pt>
                <c:pt idx="266">
                  <c:v>100.45924225028702</c:v>
                </c:pt>
                <c:pt idx="267">
                  <c:v>100.00748671108781</c:v>
                </c:pt>
                <c:pt idx="268">
                  <c:v>100.28316579357212</c:v>
                </c:pt>
                <c:pt idx="269">
                  <c:v>100</c:v>
                </c:pt>
                <c:pt idx="270">
                  <c:v>100.08704482808646</c:v>
                </c:pt>
                <c:pt idx="271">
                  <c:v>100.20375491194878</c:v>
                </c:pt>
                <c:pt idx="272">
                  <c:v>100.13242109909513</c:v>
                </c:pt>
                <c:pt idx="273">
                  <c:v>100.04512296006618</c:v>
                </c:pt>
                <c:pt idx="274">
                  <c:v>100.03572704537336</c:v>
                </c:pt>
                <c:pt idx="275">
                  <c:v>100.00689417442261</c:v>
                </c:pt>
                <c:pt idx="276">
                  <c:v>100.00707914483931</c:v>
                </c:pt>
                <c:pt idx="277">
                  <c:v>100.32768200598376</c:v>
                </c:pt>
                <c:pt idx="278">
                  <c:v>100.04248088360237</c:v>
                </c:pt>
                <c:pt idx="279">
                  <c:v>100.69332586315569</c:v>
                </c:pt>
                <c:pt idx="280">
                  <c:v>100.14850434905594</c:v>
                </c:pt>
                <c:pt idx="281">
                  <c:v>100.01419950301739</c:v>
                </c:pt>
                <c:pt idx="282">
                  <c:v>100.02185155510234</c:v>
                </c:pt>
                <c:pt idx="283">
                  <c:v>100</c:v>
                </c:pt>
                <c:pt idx="284">
                  <c:v>100.46063939498109</c:v>
                </c:pt>
                <c:pt idx="285">
                  <c:v>100</c:v>
                </c:pt>
                <c:pt idx="286">
                  <c:v>100.25159945366975</c:v>
                </c:pt>
                <c:pt idx="287">
                  <c:v>100.57154661892301</c:v>
                </c:pt>
                <c:pt idx="288">
                  <c:v>100.00652358275164</c:v>
                </c:pt>
                <c:pt idx="289">
                  <c:v>100.01400070003501</c:v>
                </c:pt>
                <c:pt idx="290">
                  <c:v>100.26077319251581</c:v>
                </c:pt>
                <c:pt idx="291">
                  <c:v>100.02113271344039</c:v>
                </c:pt>
                <c:pt idx="292">
                  <c:v>100.03930560104814</c:v>
                </c:pt>
                <c:pt idx="293">
                  <c:v>100.09170105456214</c:v>
                </c:pt>
                <c:pt idx="294">
                  <c:v>100.02022517359941</c:v>
                </c:pt>
                <c:pt idx="295">
                  <c:v>100.73757496381057</c:v>
                </c:pt>
                <c:pt idx="296">
                  <c:v>100.83727211343687</c:v>
                </c:pt>
                <c:pt idx="297">
                  <c:v>100.26921523758246</c:v>
                </c:pt>
                <c:pt idx="298">
                  <c:v>100.28222013170274</c:v>
                </c:pt>
                <c:pt idx="299">
                  <c:v>100.04286326618089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100.13485267345426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100.09422533315386</c:v>
                </c:pt>
                <c:pt idx="306">
                  <c:v>100.06949270326615</c:v>
                </c:pt>
                <c:pt idx="307">
                  <c:v>100.09508716323296</c:v>
                </c:pt>
                <c:pt idx="308">
                  <c:v>100.53433603799722</c:v>
                </c:pt>
                <c:pt idx="309">
                  <c:v>100.05594927265946</c:v>
                </c:pt>
                <c:pt idx="310">
                  <c:v>100.00651678071033</c:v>
                </c:pt>
                <c:pt idx="311">
                  <c:v>100.02499843759765</c:v>
                </c:pt>
                <c:pt idx="312">
                  <c:v>100</c:v>
                </c:pt>
                <c:pt idx="313">
                  <c:v>100.03177023764138</c:v>
                </c:pt>
                <c:pt idx="314">
                  <c:v>100.3082371458552</c:v>
                </c:pt>
                <c:pt idx="315">
                  <c:v>100.03782386685999</c:v>
                </c:pt>
                <c:pt idx="316">
                  <c:v>100.92044284243049</c:v>
                </c:pt>
                <c:pt idx="317">
                  <c:v>100.16808740545085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100.04460587523099</c:v>
                </c:pt>
                <c:pt idx="321">
                  <c:v>100.0433356032935</c:v>
                </c:pt>
                <c:pt idx="322">
                  <c:v>100.04690706537673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100.15344287449652</c:v>
                </c:pt>
                <c:pt idx="326">
                  <c:v>100</c:v>
                </c:pt>
                <c:pt idx="327">
                  <c:v>100.02785360147067</c:v>
                </c:pt>
                <c:pt idx="328">
                  <c:v>100.4098607678862</c:v>
                </c:pt>
                <c:pt idx="329">
                  <c:v>100</c:v>
                </c:pt>
                <c:pt idx="330">
                  <c:v>100.12813792300075</c:v>
                </c:pt>
                <c:pt idx="331">
                  <c:v>100.01183151916706</c:v>
                </c:pt>
                <c:pt idx="332">
                  <c:v>100.25828928399807</c:v>
                </c:pt>
                <c:pt idx="333">
                  <c:v>100.04232932212614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</c:v>
                </c:pt>
                <c:pt idx="337">
                  <c:v>100.0845819236346</c:v>
                </c:pt>
                <c:pt idx="338">
                  <c:v>100.49461739889438</c:v>
                </c:pt>
                <c:pt idx="339">
                  <c:v>100.02331953594124</c:v>
                </c:pt>
                <c:pt idx="340">
                  <c:v>100.04021139705883</c:v>
                </c:pt>
                <c:pt idx="341">
                  <c:v>100.11368157790031</c:v>
                </c:pt>
                <c:pt idx="342">
                  <c:v>100.16229223795401</c:v>
                </c:pt>
                <c:pt idx="343">
                  <c:v>100.04091174751608</c:v>
                </c:pt>
                <c:pt idx="344">
                  <c:v>100.06102973812693</c:v>
                </c:pt>
                <c:pt idx="345">
                  <c:v>100.04591104734577</c:v>
                </c:pt>
                <c:pt idx="346">
                  <c:v>100.31206464196154</c:v>
                </c:pt>
                <c:pt idx="347">
                  <c:v>100.10672958094595</c:v>
                </c:pt>
                <c:pt idx="348">
                  <c:v>100.07471264367815</c:v>
                </c:pt>
                <c:pt idx="349">
                  <c:v>100.36996134732192</c:v>
                </c:pt>
                <c:pt idx="350">
                  <c:v>100.13643340344494</c:v>
                </c:pt>
                <c:pt idx="351">
                  <c:v>100.42002873880844</c:v>
                </c:pt>
                <c:pt idx="352">
                  <c:v>100.01632208922742</c:v>
                </c:pt>
                <c:pt idx="353">
                  <c:v>100.05004726686315</c:v>
                </c:pt>
                <c:pt idx="354">
                  <c:v>100.15125203069857</c:v>
                </c:pt>
                <c:pt idx="355">
                  <c:v>100.09950798828018</c:v>
                </c:pt>
                <c:pt idx="356">
                  <c:v>101.19133774981907</c:v>
                </c:pt>
                <c:pt idx="357">
                  <c:v>100</c:v>
                </c:pt>
                <c:pt idx="358">
                  <c:v>100.03339827442248</c:v>
                </c:pt>
                <c:pt idx="359">
                  <c:v>100.00521730056869</c:v>
                </c:pt>
                <c:pt idx="360">
                  <c:v>100.0499140369364</c:v>
                </c:pt>
                <c:pt idx="361">
                  <c:v>100.03794654957446</c:v>
                </c:pt>
                <c:pt idx="362">
                  <c:v>100.03313086692435</c:v>
                </c:pt>
                <c:pt idx="363">
                  <c:v>100.10357610117751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100.02188423241054</c:v>
                </c:pt>
                <c:pt idx="367">
                  <c:v>100.10324403629842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100.18096073700373</c:v>
                </c:pt>
                <c:pt idx="371">
                  <c:v>100.01059153736165</c:v>
                </c:pt>
                <c:pt idx="372">
                  <c:v>100.18558778302138</c:v>
                </c:pt>
                <c:pt idx="373">
                  <c:v>100.01072616110693</c:v>
                </c:pt>
                <c:pt idx="374">
                  <c:v>100.02133902373967</c:v>
                </c:pt>
                <c:pt idx="375">
                  <c:v>100.23870146403564</c:v>
                </c:pt>
                <c:pt idx="376">
                  <c:v>100.01084775180344</c:v>
                </c:pt>
                <c:pt idx="377">
                  <c:v>100.13182177695757</c:v>
                </c:pt>
                <c:pt idx="378">
                  <c:v>100.01573646663869</c:v>
                </c:pt>
                <c:pt idx="379">
                  <c:v>100.41111573688593</c:v>
                </c:pt>
                <c:pt idx="380">
                  <c:v>100.18419033000767</c:v>
                </c:pt>
                <c:pt idx="381">
                  <c:v>100.01474129035428</c:v>
                </c:pt>
                <c:pt idx="382">
                  <c:v>100</c:v>
                </c:pt>
                <c:pt idx="383">
                  <c:v>100.19404585609968</c:v>
                </c:pt>
                <c:pt idx="384">
                  <c:v>100.04177327554697</c:v>
                </c:pt>
                <c:pt idx="385">
                  <c:v>100.53393952209771</c:v>
                </c:pt>
                <c:pt idx="386">
                  <c:v>100.00530335171828</c:v>
                </c:pt>
                <c:pt idx="387">
                  <c:v>100.36017494211474</c:v>
                </c:pt>
                <c:pt idx="388">
                  <c:v>100.01996705436031</c:v>
                </c:pt>
                <c:pt idx="389">
                  <c:v>100.27593551822626</c:v>
                </c:pt>
                <c:pt idx="390">
                  <c:v>100</c:v>
                </c:pt>
                <c:pt idx="391">
                  <c:v>100.0618811881188</c:v>
                </c:pt>
                <c:pt idx="392">
                  <c:v>100.18957345971565</c:v>
                </c:pt>
                <c:pt idx="393">
                  <c:v>100.06613420155671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100.00474924012157</c:v>
                </c:pt>
                <c:pt idx="398">
                  <c:v>100.05683285972617</c:v>
                </c:pt>
                <c:pt idx="399">
                  <c:v>100.32108455226543</c:v>
                </c:pt>
                <c:pt idx="400">
                  <c:v>100.3088726149554</c:v>
                </c:pt>
                <c:pt idx="401">
                  <c:v>100.02440929505956</c:v>
                </c:pt>
                <c:pt idx="402">
                  <c:v>100.25207965717166</c:v>
                </c:pt>
                <c:pt idx="403">
                  <c:v>100.01912960306075</c:v>
                </c:pt>
                <c:pt idx="404">
                  <c:v>100.43749371417077</c:v>
                </c:pt>
                <c:pt idx="405">
                  <c:v>100.34889012489255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100.61107636048693</c:v>
                </c:pt>
                <c:pt idx="410">
                  <c:v>100.56660039761431</c:v>
                </c:pt>
                <c:pt idx="411">
                  <c:v>100</c:v>
                </c:pt>
                <c:pt idx="412">
                  <c:v>100.05811700891127</c:v>
                </c:pt>
                <c:pt idx="413">
                  <c:v>100.01489942885522</c:v>
                </c:pt>
                <c:pt idx="414">
                  <c:v>100.20044644890893</c:v>
                </c:pt>
                <c:pt idx="415">
                  <c:v>100.00466396156895</c:v>
                </c:pt>
                <c:pt idx="416">
                  <c:v>100.23044793317011</c:v>
                </c:pt>
                <c:pt idx="417">
                  <c:v>100.40844446631563</c:v>
                </c:pt>
                <c:pt idx="418">
                  <c:v>100.26350461133069</c:v>
                </c:pt>
                <c:pt idx="419">
                  <c:v>100.06201106659034</c:v>
                </c:pt>
                <c:pt idx="420">
                  <c:v>100.02778549597112</c:v>
                </c:pt>
                <c:pt idx="421">
                  <c:v>100.00479133726223</c:v>
                </c:pt>
                <c:pt idx="422">
                  <c:v>100.36463512809584</c:v>
                </c:pt>
                <c:pt idx="423">
                  <c:v>100.05829770695686</c:v>
                </c:pt>
                <c:pt idx="424">
                  <c:v>100.13116597179932</c:v>
                </c:pt>
                <c:pt idx="425">
                  <c:v>100.09489380930863</c:v>
                </c:pt>
                <c:pt idx="426">
                  <c:v>100.15575610426497</c:v>
                </c:pt>
                <c:pt idx="427">
                  <c:v>100.13768415255404</c:v>
                </c:pt>
                <c:pt idx="428">
                  <c:v>100.07764329755653</c:v>
                </c:pt>
                <c:pt idx="429">
                  <c:v>100.24961597542243</c:v>
                </c:pt>
                <c:pt idx="430">
                  <c:v>100.01312450783095</c:v>
                </c:pt>
                <c:pt idx="431">
                  <c:v>100.09071377417045</c:v>
                </c:pt>
                <c:pt idx="432">
                  <c:v>100.00458631443772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100.17038830598153</c:v>
                </c:pt>
                <c:pt idx="439">
                  <c:v>100.66212899939806</c:v>
                </c:pt>
                <c:pt idx="440">
                  <c:v>100.13883912576138</c:v>
                </c:pt>
                <c:pt idx="441">
                  <c:v>100</c:v>
                </c:pt>
                <c:pt idx="442">
                  <c:v>100.21972108874041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100.22229002310073</c:v>
                </c:pt>
                <c:pt idx="446">
                  <c:v>100.00861623298294</c:v>
                </c:pt>
                <c:pt idx="447">
                  <c:v>100</c:v>
                </c:pt>
                <c:pt idx="448">
                  <c:v>100</c:v>
                </c:pt>
                <c:pt idx="449">
                  <c:v>100.00440606274232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100.02607675257509</c:v>
                </c:pt>
                <c:pt idx="453">
                  <c:v>100.00447487358481</c:v>
                </c:pt>
                <c:pt idx="454">
                  <c:v>100.35561877667141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100.03475540881051</c:v>
                </c:pt>
                <c:pt idx="461">
                  <c:v>100.05249573472155</c:v>
                </c:pt>
                <c:pt idx="462">
                  <c:v>100.01315847186281</c:v>
                </c:pt>
                <c:pt idx="463">
                  <c:v>100</c:v>
                </c:pt>
                <c:pt idx="464">
                  <c:v>100.14105542648524</c:v>
                </c:pt>
                <c:pt idx="465">
                  <c:v>100.28851702250432</c:v>
                </c:pt>
                <c:pt idx="466">
                  <c:v>100.1908728093007</c:v>
                </c:pt>
                <c:pt idx="467">
                  <c:v>100.02147581822867</c:v>
                </c:pt>
                <c:pt idx="468">
                  <c:v>100.08215860935744</c:v>
                </c:pt>
                <c:pt idx="469">
                  <c:v>100.0170068027211</c:v>
                </c:pt>
                <c:pt idx="470">
                  <c:v>100.92799595056312</c:v>
                </c:pt>
                <c:pt idx="471">
                  <c:v>100.55129533678758</c:v>
                </c:pt>
                <c:pt idx="472">
                  <c:v>100.04525073018225</c:v>
                </c:pt>
                <c:pt idx="473">
                  <c:v>100.10352395544328</c:v>
                </c:pt>
                <c:pt idx="474">
                  <c:v>100.10219288907814</c:v>
                </c:pt>
                <c:pt idx="475">
                  <c:v>100</c:v>
                </c:pt>
                <c:pt idx="476">
                  <c:v>100.10772422598149</c:v>
                </c:pt>
                <c:pt idx="477">
                  <c:v>100.00820748522652</c:v>
                </c:pt>
                <c:pt idx="478">
                  <c:v>100.12853470437018</c:v>
                </c:pt>
                <c:pt idx="479">
                  <c:v>100.37688962518119</c:v>
                </c:pt>
                <c:pt idx="480">
                  <c:v>100.44528460407479</c:v>
                </c:pt>
                <c:pt idx="481">
                  <c:v>100.00403844600598</c:v>
                </c:pt>
                <c:pt idx="482">
                  <c:v>100.04267850283813</c:v>
                </c:pt>
                <c:pt idx="483">
                  <c:v>100.00826651235843</c:v>
                </c:pt>
                <c:pt idx="484">
                  <c:v>100.03686862480031</c:v>
                </c:pt>
                <c:pt idx="485">
                  <c:v>100.00419252054336</c:v>
                </c:pt>
                <c:pt idx="486">
                  <c:v>100</c:v>
                </c:pt>
                <c:pt idx="487">
                  <c:v>100.27608834827144</c:v>
                </c:pt>
                <c:pt idx="488">
                  <c:v>100.23500810372772</c:v>
                </c:pt>
                <c:pt idx="489">
                  <c:v>100.24288831254373</c:v>
                </c:pt>
                <c:pt idx="490">
                  <c:v>100.19226147560683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</c:v>
                </c:pt>
                <c:pt idx="498">
                  <c:v>100.01639814700938</c:v>
                </c:pt>
                <c:pt idx="499">
                  <c:v>100</c:v>
                </c:pt>
                <c:pt idx="500">
                  <c:v>100.03135287662643</c:v>
                </c:pt>
                <c:pt idx="501">
                  <c:v>100.10413452638073</c:v>
                </c:pt>
                <c:pt idx="502">
                  <c:v>100.05890437855879</c:v>
                </c:pt>
                <c:pt idx="503">
                  <c:v>100.0717017208413</c:v>
                </c:pt>
                <c:pt idx="504">
                  <c:v>100.00765257317774</c:v>
                </c:pt>
                <c:pt idx="505">
                  <c:v>100.07274955010146</c:v>
                </c:pt>
                <c:pt idx="506">
                  <c:v>100.01101483330885</c:v>
                </c:pt>
                <c:pt idx="507">
                  <c:v>100.01162790697676</c:v>
                </c:pt>
                <c:pt idx="508">
                  <c:v>100.2473143210449</c:v>
                </c:pt>
                <c:pt idx="509">
                  <c:v>100.02742194539115</c:v>
                </c:pt>
                <c:pt idx="510">
                  <c:v>100.01210556048746</c:v>
                </c:pt>
                <c:pt idx="511">
                  <c:v>100.01567705271408</c:v>
                </c:pt>
                <c:pt idx="512">
                  <c:v>100.15658028654192</c:v>
                </c:pt>
                <c:pt idx="513">
                  <c:v>100.04236635341242</c:v>
                </c:pt>
                <c:pt idx="514">
                  <c:v>100.05939417937041</c:v>
                </c:pt>
                <c:pt idx="515">
                  <c:v>100.12136397447442</c:v>
                </c:pt>
                <c:pt idx="516">
                  <c:v>100.06013907160307</c:v>
                </c:pt>
                <c:pt idx="517">
                  <c:v>100.003834208811</c:v>
                </c:pt>
                <c:pt idx="518">
                  <c:v>100.01894082885067</c:v>
                </c:pt>
                <c:pt idx="519">
                  <c:v>100.04233863207727</c:v>
                </c:pt>
                <c:pt idx="520">
                  <c:v>100.03116842638407</c:v>
                </c:pt>
                <c:pt idx="521">
                  <c:v>100.01513259940226</c:v>
                </c:pt>
                <c:pt idx="522">
                  <c:v>100.16728913787738</c:v>
                </c:pt>
                <c:pt idx="523">
                  <c:v>100.01147359161664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100.08430087749549</c:v>
                </c:pt>
                <c:pt idx="528">
                  <c:v>100.08715229864187</c:v>
                </c:pt>
                <c:pt idx="529">
                  <c:v>100.22005893103577</c:v>
                </c:pt>
                <c:pt idx="530">
                  <c:v>100.14576714632778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</c:v>
                </c:pt>
                <c:pt idx="535">
                  <c:v>100.37365177195684</c:v>
                </c:pt>
                <c:pt idx="536">
                  <c:v>100.21732724325918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</c:v>
                </c:pt>
                <c:pt idx="541">
                  <c:v>100.01100392473315</c:v>
                </c:pt>
                <c:pt idx="542">
                  <c:v>100.03544967918042</c:v>
                </c:pt>
                <c:pt idx="543">
                  <c:v>100.34330554193231</c:v>
                </c:pt>
                <c:pt idx="544">
                  <c:v>100.00377957517574</c:v>
                </c:pt>
                <c:pt idx="545">
                  <c:v>100.25391758560652</c:v>
                </c:pt>
                <c:pt idx="546">
                  <c:v>100.00718287602356</c:v>
                </c:pt>
                <c:pt idx="547">
                  <c:v>100.21721029576803</c:v>
                </c:pt>
                <c:pt idx="548">
                  <c:v>100.27791814047499</c:v>
                </c:pt>
                <c:pt idx="549">
                  <c:v>100.10666470501693</c:v>
                </c:pt>
                <c:pt idx="550">
                  <c:v>100.00352932872167</c:v>
                </c:pt>
                <c:pt idx="551">
                  <c:v>100.17136736879687</c:v>
                </c:pt>
                <c:pt idx="552">
                  <c:v>100.01113999257333</c:v>
                </c:pt>
                <c:pt idx="553">
                  <c:v>100.00358847382209</c:v>
                </c:pt>
                <c:pt idx="554">
                  <c:v>100.15153155103367</c:v>
                </c:pt>
                <c:pt idx="555">
                  <c:v>100.0033907500339</c:v>
                </c:pt>
                <c:pt idx="556">
                  <c:v>100.09396458258041</c:v>
                </c:pt>
                <c:pt idx="557">
                  <c:v>100.22301356066328</c:v>
                </c:pt>
                <c:pt idx="558">
                  <c:v>100</c:v>
                </c:pt>
                <c:pt idx="559">
                  <c:v>100.0790741140105</c:v>
                </c:pt>
                <c:pt idx="560">
                  <c:v>100</c:v>
                </c:pt>
                <c:pt idx="561">
                  <c:v>100.13509072985505</c:v>
                </c:pt>
                <c:pt idx="562">
                  <c:v>100.22478224220286</c:v>
                </c:pt>
                <c:pt idx="563">
                  <c:v>100.09709785305859</c:v>
                </c:pt>
                <c:pt idx="564">
                  <c:v>100.00698348406021</c:v>
                </c:pt>
                <c:pt idx="565">
                  <c:v>100.11291460832746</c:v>
                </c:pt>
                <c:pt idx="566">
                  <c:v>100.04253659919888</c:v>
                </c:pt>
                <c:pt idx="567">
                  <c:v>100</c:v>
                </c:pt>
                <c:pt idx="568">
                  <c:v>100.01414477173876</c:v>
                </c:pt>
                <c:pt idx="569">
                  <c:v>100.47649756377186</c:v>
                </c:pt>
                <c:pt idx="570">
                  <c:v>100.05030000359285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100.02046035805627</c:v>
                </c:pt>
                <c:pt idx="574">
                  <c:v>100.30507272082299</c:v>
                </c:pt>
                <c:pt idx="575">
                  <c:v>100.03892702951376</c:v>
                </c:pt>
                <c:pt idx="576">
                  <c:v>100.01403016485443</c:v>
                </c:pt>
                <c:pt idx="577">
                  <c:v>100.01046755059315</c:v>
                </c:pt>
                <c:pt idx="578">
                  <c:v>100.14616234715339</c:v>
                </c:pt>
                <c:pt idx="579">
                  <c:v>100.24880640172147</c:v>
                </c:pt>
                <c:pt idx="580">
                  <c:v>100</c:v>
                </c:pt>
                <c:pt idx="581">
                  <c:v>100.08109156295173</c:v>
                </c:pt>
                <c:pt idx="582">
                  <c:v>100.04094584911454</c:v>
                </c:pt>
                <c:pt idx="583">
                  <c:v>100.02373846988606</c:v>
                </c:pt>
                <c:pt idx="584">
                  <c:v>100.19197147852319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100.02035278154682</c:v>
                </c:pt>
                <c:pt idx="588">
                  <c:v>100.01319043693321</c:v>
                </c:pt>
                <c:pt idx="589">
                  <c:v>100.0976168035546</c:v>
                </c:pt>
                <c:pt idx="590">
                  <c:v>100.06703122243783</c:v>
                </c:pt>
                <c:pt idx="591">
                  <c:v>100.1327840386776</c:v>
                </c:pt>
                <c:pt idx="592">
                  <c:v>100.26516295774175</c:v>
                </c:pt>
                <c:pt idx="593">
                  <c:v>100.19637053087757</c:v>
                </c:pt>
                <c:pt idx="594">
                  <c:v>100.020208143882</c:v>
                </c:pt>
                <c:pt idx="595">
                  <c:v>100.0195892781351</c:v>
                </c:pt>
                <c:pt idx="596">
                  <c:v>100.0951765865597</c:v>
                </c:pt>
                <c:pt idx="597">
                  <c:v>100.0329924117453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100.01951282968551</c:v>
                </c:pt>
                <c:pt idx="604">
                  <c:v>100</c:v>
                </c:pt>
                <c:pt idx="605">
                  <c:v>100.00658913451718</c:v>
                </c:pt>
                <c:pt idx="606">
                  <c:v>100.29437639575016</c:v>
                </c:pt>
                <c:pt idx="607">
                  <c:v>100.07481996446053</c:v>
                </c:pt>
                <c:pt idx="608">
                  <c:v>100.00662317448754</c:v>
                </c:pt>
                <c:pt idx="609">
                  <c:v>100.00981193785772</c:v>
                </c:pt>
                <c:pt idx="610">
                  <c:v>100.06343694701346</c:v>
                </c:pt>
                <c:pt idx="611">
                  <c:v>100.00315308213779</c:v>
                </c:pt>
                <c:pt idx="612">
                  <c:v>100.02184291821388</c:v>
                </c:pt>
                <c:pt idx="613">
                  <c:v>100.00959079283886</c:v>
                </c:pt>
                <c:pt idx="614">
                  <c:v>100.00665380264822</c:v>
                </c:pt>
                <c:pt idx="615">
                  <c:v>100.26600058390372</c:v>
                </c:pt>
                <c:pt idx="616">
                  <c:v>100.12703996872862</c:v>
                </c:pt>
                <c:pt idx="617">
                  <c:v>100.0224914050702</c:v>
                </c:pt>
                <c:pt idx="618">
                  <c:v>100.12436589756177</c:v>
                </c:pt>
                <c:pt idx="619">
                  <c:v>100.01633559853633</c:v>
                </c:pt>
                <c:pt idx="620">
                  <c:v>100.17470300489168</c:v>
                </c:pt>
                <c:pt idx="621">
                  <c:v>100.00313175284205</c:v>
                </c:pt>
                <c:pt idx="622">
                  <c:v>100.22403795466526</c:v>
                </c:pt>
                <c:pt idx="623">
                  <c:v>100.00319611352595</c:v>
                </c:pt>
                <c:pt idx="624">
                  <c:v>100.02921698480718</c:v>
                </c:pt>
                <c:pt idx="625">
                  <c:v>100</c:v>
                </c:pt>
                <c:pt idx="626">
                  <c:v>100.29377582644628</c:v>
                </c:pt>
                <c:pt idx="627">
                  <c:v>100.00931677018635</c:v>
                </c:pt>
                <c:pt idx="628">
                  <c:v>100.35137034434294</c:v>
                </c:pt>
                <c:pt idx="629">
                  <c:v>100.12135922330097</c:v>
                </c:pt>
                <c:pt idx="630">
                  <c:v>100.04115226337449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</c:v>
                </c:pt>
                <c:pt idx="634">
                  <c:v>100.02444390124663</c:v>
                </c:pt>
                <c:pt idx="635">
                  <c:v>100.28474704970418</c:v>
                </c:pt>
                <c:pt idx="636">
                  <c:v>100.02220389519762</c:v>
                </c:pt>
                <c:pt idx="637">
                  <c:v>100.16360549467511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100.01207401370399</c:v>
                </c:pt>
                <c:pt idx="641">
                  <c:v>100.05061369100341</c:v>
                </c:pt>
                <c:pt idx="642">
                  <c:v>100</c:v>
                </c:pt>
                <c:pt idx="643">
                  <c:v>100.30570041359468</c:v>
                </c:pt>
                <c:pt idx="644">
                  <c:v>100.20329653144842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100.04625204279856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100.01527883880826</c:v>
                </c:pt>
                <c:pt idx="652">
                  <c:v>100.27023014105418</c:v>
                </c:pt>
                <c:pt idx="653">
                  <c:v>100.04016684690251</c:v>
                </c:pt>
                <c:pt idx="654">
                  <c:v>100.02091737636336</c:v>
                </c:pt>
                <c:pt idx="655">
                  <c:v>100</c:v>
                </c:pt>
                <c:pt idx="656">
                  <c:v>100.36613131499601</c:v>
                </c:pt>
                <c:pt idx="657">
                  <c:v>100.00301622730289</c:v>
                </c:pt>
                <c:pt idx="658">
                  <c:v>100.03057449475648</c:v>
                </c:pt>
                <c:pt idx="659">
                  <c:v>100.07789795368068</c:v>
                </c:pt>
                <c:pt idx="660">
                  <c:v>100.04307824856149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100.16871535309713</c:v>
                </c:pt>
                <c:pt idx="665">
                  <c:v>100.00291655729576</c:v>
                </c:pt>
                <c:pt idx="666">
                  <c:v>100.01455053400458</c:v>
                </c:pt>
                <c:pt idx="667">
                  <c:v>100.31261164701679</c:v>
                </c:pt>
                <c:pt idx="668">
                  <c:v>100.01520866285436</c:v>
                </c:pt>
                <c:pt idx="669">
                  <c:v>100.04433541217155</c:v>
                </c:pt>
                <c:pt idx="670">
                  <c:v>100.02766336755396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100.04123346979648</c:v>
                </c:pt>
                <c:pt idx="674">
                  <c:v>100.26436021953393</c:v>
                </c:pt>
                <c:pt idx="675">
                  <c:v>100.01485530928753</c:v>
                </c:pt>
                <c:pt idx="676">
                  <c:v>100.12859236221179</c:v>
                </c:pt>
                <c:pt idx="677">
                  <c:v>100</c:v>
                </c:pt>
                <c:pt idx="678">
                  <c:v>100.3998578283277</c:v>
                </c:pt>
                <c:pt idx="679">
                  <c:v>100.01157039136849</c:v>
                </c:pt>
                <c:pt idx="680">
                  <c:v>100.06585051932113</c:v>
                </c:pt>
                <c:pt idx="681">
                  <c:v>100.00587664913468</c:v>
                </c:pt>
                <c:pt idx="682">
                  <c:v>100.01190653371037</c:v>
                </c:pt>
                <c:pt idx="683">
                  <c:v>100.27651938577395</c:v>
                </c:pt>
                <c:pt idx="684">
                  <c:v>100.00573328746702</c:v>
                </c:pt>
                <c:pt idx="685">
                  <c:v>100.12084414053288</c:v>
                </c:pt>
                <c:pt idx="686">
                  <c:v>100.02903178980984</c:v>
                </c:pt>
                <c:pt idx="687">
                  <c:v>100.25549910428475</c:v>
                </c:pt>
                <c:pt idx="688">
                  <c:v>100.06905282541143</c:v>
                </c:pt>
                <c:pt idx="689">
                  <c:v>100.17129253280687</c:v>
                </c:pt>
                <c:pt idx="690">
                  <c:v>100.0029009050824</c:v>
                </c:pt>
                <c:pt idx="691">
                  <c:v>100.12163284680196</c:v>
                </c:pt>
                <c:pt idx="692">
                  <c:v>100.02593062118244</c:v>
                </c:pt>
                <c:pt idx="693">
                  <c:v>100.0114711786636</c:v>
                </c:pt>
                <c:pt idx="694">
                  <c:v>100.16441773443701</c:v>
                </c:pt>
                <c:pt idx="695">
                  <c:v>100.01132214328172</c:v>
                </c:pt>
                <c:pt idx="696">
                  <c:v>100.21091033460641</c:v>
                </c:pt>
                <c:pt idx="697">
                  <c:v>100.09765344515611</c:v>
                </c:pt>
                <c:pt idx="698">
                  <c:v>100.01444543957471</c:v>
                </c:pt>
                <c:pt idx="699">
                  <c:v>100.01751109035723</c:v>
                </c:pt>
                <c:pt idx="700">
                  <c:v>100.29783630682981</c:v>
                </c:pt>
                <c:pt idx="701">
                  <c:v>100.42594442159685</c:v>
                </c:pt>
                <c:pt idx="702">
                  <c:v>100.01740139211137</c:v>
                </c:pt>
                <c:pt idx="703">
                  <c:v>100.07402767496157</c:v>
                </c:pt>
                <c:pt idx="704">
                  <c:v>100.00866250866251</c:v>
                </c:pt>
                <c:pt idx="705">
                  <c:v>100.02856571542836</c:v>
                </c:pt>
                <c:pt idx="706">
                  <c:v>100.00567070231648</c:v>
                </c:pt>
                <c:pt idx="707">
                  <c:v>100.0027810996468</c:v>
                </c:pt>
                <c:pt idx="708">
                  <c:v>100.20741582611166</c:v>
                </c:pt>
                <c:pt idx="709">
                  <c:v>100.01137494667994</c:v>
                </c:pt>
                <c:pt idx="710">
                  <c:v>100.00561655761184</c:v>
                </c:pt>
                <c:pt idx="711">
                  <c:v>100.20813459370392</c:v>
                </c:pt>
                <c:pt idx="712">
                  <c:v>100.01686151079137</c:v>
                </c:pt>
                <c:pt idx="713">
                  <c:v>100.01092299290006</c:v>
                </c:pt>
                <c:pt idx="714">
                  <c:v>100.36172856551153</c:v>
                </c:pt>
                <c:pt idx="715">
                  <c:v>100.00822436055597</c:v>
                </c:pt>
                <c:pt idx="716">
                  <c:v>100.09153445023856</c:v>
                </c:pt>
                <c:pt idx="717">
                  <c:v>100</c:v>
                </c:pt>
                <c:pt idx="718">
                  <c:v>100.07983482450102</c:v>
                </c:pt>
                <c:pt idx="719">
                  <c:v>100.03008341309996</c:v>
                </c:pt>
                <c:pt idx="720">
                  <c:v>100.01704400193165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100.02522845770028</c:v>
                </c:pt>
                <c:pt idx="724">
                  <c:v>100</c:v>
                </c:pt>
                <c:pt idx="725">
                  <c:v>100.0711743772242</c:v>
                </c:pt>
                <c:pt idx="726">
                  <c:v>100.00542593597395</c:v>
                </c:pt>
                <c:pt idx="727">
                  <c:v>100.03887700980256</c:v>
                </c:pt>
                <c:pt idx="728">
                  <c:v>100.0613616712688</c:v>
                </c:pt>
                <c:pt idx="729">
                  <c:v>100.22582959164697</c:v>
                </c:pt>
                <c:pt idx="730">
                  <c:v>100.00534973920021</c:v>
                </c:pt>
                <c:pt idx="731">
                  <c:v>100.06982265046783</c:v>
                </c:pt>
                <c:pt idx="732">
                  <c:v>100.12317967809044</c:v>
                </c:pt>
                <c:pt idx="733">
                  <c:v>100.01332764687068</c:v>
                </c:pt>
                <c:pt idx="734">
                  <c:v>100.03737619136611</c:v>
                </c:pt>
                <c:pt idx="735">
                  <c:v>100.0191131498471</c:v>
                </c:pt>
                <c:pt idx="736">
                  <c:v>100</c:v>
                </c:pt>
                <c:pt idx="737">
                  <c:v>100.01596891384771</c:v>
                </c:pt>
                <c:pt idx="738">
                  <c:v>100.26477899059765</c:v>
                </c:pt>
                <c:pt idx="739">
                  <c:v>100.01620001620002</c:v>
                </c:pt>
                <c:pt idx="740">
                  <c:v>100.46131034104016</c:v>
                </c:pt>
                <c:pt idx="741">
                  <c:v>100.00806993947546</c:v>
                </c:pt>
                <c:pt idx="742">
                  <c:v>100.0604213734041</c:v>
                </c:pt>
                <c:pt idx="743">
                  <c:v>100.03491245031691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100.02937563424665</c:v>
                </c:pt>
                <c:pt idx="747">
                  <c:v>100.03946122277176</c:v>
                </c:pt>
                <c:pt idx="748">
                  <c:v>100.01044822902519</c:v>
                </c:pt>
                <c:pt idx="749">
                  <c:v>100.01847453153867</c:v>
                </c:pt>
                <c:pt idx="750">
                  <c:v>100.21441050346762</c:v>
                </c:pt>
                <c:pt idx="751">
                  <c:v>100.06249837243821</c:v>
                </c:pt>
                <c:pt idx="752">
                  <c:v>100.04260531501305</c:v>
                </c:pt>
                <c:pt idx="753">
                  <c:v>100.0751198031343</c:v>
                </c:pt>
                <c:pt idx="754">
                  <c:v>100.03621314019659</c:v>
                </c:pt>
                <c:pt idx="755">
                  <c:v>100.22168900944135</c:v>
                </c:pt>
                <c:pt idx="756">
                  <c:v>100.15908201851612</c:v>
                </c:pt>
                <c:pt idx="757">
                  <c:v>100.17467248908297</c:v>
                </c:pt>
                <c:pt idx="758">
                  <c:v>100.30905190028608</c:v>
                </c:pt>
                <c:pt idx="759">
                  <c:v>100.46835885978842</c:v>
                </c:pt>
                <c:pt idx="760">
                  <c:v>100.02599428125811</c:v>
                </c:pt>
                <c:pt idx="761">
                  <c:v>100.0293286407508</c:v>
                </c:pt>
                <c:pt idx="762">
                  <c:v>100.24288505200909</c:v>
                </c:pt>
                <c:pt idx="763">
                  <c:v>100.18828895725045</c:v>
                </c:pt>
                <c:pt idx="764">
                  <c:v>100.17518171834962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100.02597672485453</c:v>
                </c:pt>
                <c:pt idx="770">
                  <c:v>100.10614886731392</c:v>
                </c:pt>
                <c:pt idx="771">
                  <c:v>100.01795101936146</c:v>
                </c:pt>
                <c:pt idx="772">
                  <c:v>100.05119017148706</c:v>
                </c:pt>
                <c:pt idx="773">
                  <c:v>100.27348023128614</c:v>
                </c:pt>
                <c:pt idx="774">
                  <c:v>100.2094155402649</c:v>
                </c:pt>
                <c:pt idx="775">
                  <c:v>100.12783800368172</c:v>
                </c:pt>
                <c:pt idx="776">
                  <c:v>100.00256574727389</c:v>
                </c:pt>
                <c:pt idx="777">
                  <c:v>100.2069282648682</c:v>
                </c:pt>
                <c:pt idx="778">
                  <c:v>100.03109049926159</c:v>
                </c:pt>
                <c:pt idx="779">
                  <c:v>100</c:v>
                </c:pt>
                <c:pt idx="780">
                  <c:v>100.08936550491509</c:v>
                </c:pt>
                <c:pt idx="781">
                  <c:v>100.01764691053016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100.08824567596189</c:v>
                </c:pt>
                <c:pt idx="785">
                  <c:v>100.18367815505498</c:v>
                </c:pt>
                <c:pt idx="786">
                  <c:v>100.38979001634603</c:v>
                </c:pt>
                <c:pt idx="787">
                  <c:v>100.00498318176156</c:v>
                </c:pt>
                <c:pt idx="788">
                  <c:v>100.08053353466717</c:v>
                </c:pt>
                <c:pt idx="789">
                  <c:v>100.02970149992574</c:v>
                </c:pt>
                <c:pt idx="790">
                  <c:v>100.16979649763044</c:v>
                </c:pt>
                <c:pt idx="791">
                  <c:v>100.08889529575704</c:v>
                </c:pt>
                <c:pt idx="792">
                  <c:v>100.02534468775343</c:v>
                </c:pt>
                <c:pt idx="793">
                  <c:v>100.15904271432899</c:v>
                </c:pt>
                <c:pt idx="794">
                  <c:v>100.2561111674612</c:v>
                </c:pt>
                <c:pt idx="795">
                  <c:v>100.01293025420878</c:v>
                </c:pt>
                <c:pt idx="796">
                  <c:v>100.25720927931938</c:v>
                </c:pt>
                <c:pt idx="797">
                  <c:v>100.01688618709896</c:v>
                </c:pt>
                <c:pt idx="798">
                  <c:v>100.05317667316605</c:v>
                </c:pt>
                <c:pt idx="799">
                  <c:v>100</c:v>
                </c:pt>
                <c:pt idx="800">
                  <c:v>100.04983678453065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100.31913276936326</c:v>
                </c:pt>
                <c:pt idx="804">
                  <c:v>100.44703742991364</c:v>
                </c:pt>
                <c:pt idx="805">
                  <c:v>100.25749585283121</c:v>
                </c:pt>
                <c:pt idx="806">
                  <c:v>100.08532839241309</c:v>
                </c:pt>
                <c:pt idx="807">
                  <c:v>100.00720668780629</c:v>
                </c:pt>
                <c:pt idx="808">
                  <c:v>100.02187864644108</c:v>
                </c:pt>
                <c:pt idx="809">
                  <c:v>100.03435329914363</c:v>
                </c:pt>
                <c:pt idx="810">
                  <c:v>100.02891984383284</c:v>
                </c:pt>
                <c:pt idx="811">
                  <c:v>100.04733197150118</c:v>
                </c:pt>
                <c:pt idx="812">
                  <c:v>100.03011821398991</c:v>
                </c:pt>
                <c:pt idx="813">
                  <c:v>100.18315901094135</c:v>
                </c:pt>
                <c:pt idx="814">
                  <c:v>100</c:v>
                </c:pt>
                <c:pt idx="815">
                  <c:v>100.02484657241533</c:v>
                </c:pt>
                <c:pt idx="816">
                  <c:v>100.00249538354045</c:v>
                </c:pt>
                <c:pt idx="817">
                  <c:v>100.02470599861645</c:v>
                </c:pt>
                <c:pt idx="818">
                  <c:v>100.18452454176405</c:v>
                </c:pt>
                <c:pt idx="819">
                  <c:v>100.00243676592426</c:v>
                </c:pt>
                <c:pt idx="820">
                  <c:v>100.07745745891124</c:v>
                </c:pt>
                <c:pt idx="821">
                  <c:v>100.02659381572903</c:v>
                </c:pt>
                <c:pt idx="822">
                  <c:v>100.1176837908591</c:v>
                </c:pt>
                <c:pt idx="823">
                  <c:v>100</c:v>
                </c:pt>
                <c:pt idx="824">
                  <c:v>100.01487025700762</c:v>
                </c:pt>
                <c:pt idx="825">
                  <c:v>100.12093332068672</c:v>
                </c:pt>
                <c:pt idx="826">
                  <c:v>100.01679623764277</c:v>
                </c:pt>
                <c:pt idx="827">
                  <c:v>100.00488878024933</c:v>
                </c:pt>
                <c:pt idx="828">
                  <c:v>100.00467377079826</c:v>
                </c:pt>
                <c:pt idx="829">
                  <c:v>100.02132044630801</c:v>
                </c:pt>
                <c:pt idx="830">
                  <c:v>100.08750768648598</c:v>
                </c:pt>
                <c:pt idx="831">
                  <c:v>100.00476224492225</c:v>
                </c:pt>
                <c:pt idx="832">
                  <c:v>100.01663023852514</c:v>
                </c:pt>
                <c:pt idx="833">
                  <c:v>100</c:v>
                </c:pt>
                <c:pt idx="834">
                  <c:v>100.02411788823771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100.01182983958739</c:v>
                </c:pt>
                <c:pt idx="839">
                  <c:v>100.20279620174644</c:v>
                </c:pt>
                <c:pt idx="840">
                  <c:v>100.32006879090432</c:v>
                </c:pt>
                <c:pt idx="841">
                  <c:v>100.07355558191958</c:v>
                </c:pt>
                <c:pt idx="842">
                  <c:v>100.00482171701344</c:v>
                </c:pt>
                <c:pt idx="843">
                  <c:v>100.29800619663678</c:v>
                </c:pt>
                <c:pt idx="844">
                  <c:v>100.00708666997377</c:v>
                </c:pt>
                <c:pt idx="845">
                  <c:v>100.01418104467028</c:v>
                </c:pt>
                <c:pt idx="846">
                  <c:v>100.11951070909689</c:v>
                </c:pt>
                <c:pt idx="847">
                  <c:v>100.05638567803778</c:v>
                </c:pt>
                <c:pt idx="848">
                  <c:v>100.21887952312206</c:v>
                </c:pt>
                <c:pt idx="849">
                  <c:v>100.02179387834174</c:v>
                </c:pt>
                <c:pt idx="850">
                  <c:v>100.05412783582793</c:v>
                </c:pt>
                <c:pt idx="851">
                  <c:v>100.25625207611635</c:v>
                </c:pt>
                <c:pt idx="852">
                  <c:v>100.21940516821061</c:v>
                </c:pt>
                <c:pt idx="853">
                  <c:v>100.0307801586362</c:v>
                </c:pt>
                <c:pt idx="854">
                  <c:v>100.02304784733107</c:v>
                </c:pt>
                <c:pt idx="855">
                  <c:v>100.01935218558746</c:v>
                </c:pt>
                <c:pt idx="856">
                  <c:v>100</c:v>
                </c:pt>
                <c:pt idx="857">
                  <c:v>100.00235621215334</c:v>
                </c:pt>
                <c:pt idx="858">
                  <c:v>100.02084974285317</c:v>
                </c:pt>
                <c:pt idx="859">
                  <c:v>100.35702693930541</c:v>
                </c:pt>
                <c:pt idx="860">
                  <c:v>100.01144269498351</c:v>
                </c:pt>
                <c:pt idx="861">
                  <c:v>100.07647563208269</c:v>
                </c:pt>
                <c:pt idx="862">
                  <c:v>100</c:v>
                </c:pt>
                <c:pt idx="863">
                  <c:v>100.09091756807163</c:v>
                </c:pt>
                <c:pt idx="864">
                  <c:v>100.19183028661702</c:v>
                </c:pt>
                <c:pt idx="865">
                  <c:v>100.0136128505309</c:v>
                </c:pt>
                <c:pt idx="866">
                  <c:v>100.00691069083874</c:v>
                </c:pt>
                <c:pt idx="867">
                  <c:v>100.01382711497246</c:v>
                </c:pt>
                <c:pt idx="868">
                  <c:v>100.00691164612373</c:v>
                </c:pt>
                <c:pt idx="869">
                  <c:v>100.18759181828456</c:v>
                </c:pt>
                <c:pt idx="870">
                  <c:v>100.20007275372862</c:v>
                </c:pt>
                <c:pt idx="871">
                  <c:v>100.11734885467519</c:v>
                </c:pt>
                <c:pt idx="872">
                  <c:v>100.10792337440418</c:v>
                </c:pt>
                <c:pt idx="873">
                  <c:v>100.04350514047582</c:v>
                </c:pt>
                <c:pt idx="874">
                  <c:v>100.04358697896353</c:v>
                </c:pt>
                <c:pt idx="875">
                  <c:v>100.0433889015757</c:v>
                </c:pt>
                <c:pt idx="876">
                  <c:v>100.05559416261292</c:v>
                </c:pt>
                <c:pt idx="877">
                  <c:v>100.51045986965043</c:v>
                </c:pt>
                <c:pt idx="878">
                  <c:v>100.01108721200967</c:v>
                </c:pt>
                <c:pt idx="879">
                  <c:v>100.2006292462724</c:v>
                </c:pt>
                <c:pt idx="880">
                  <c:v>100.08272018807958</c:v>
                </c:pt>
                <c:pt idx="881">
                  <c:v>100.01131887535655</c:v>
                </c:pt>
                <c:pt idx="882">
                  <c:v>100.0204410729292</c:v>
                </c:pt>
                <c:pt idx="883">
                  <c:v>100.17423159399573</c:v>
                </c:pt>
                <c:pt idx="884">
                  <c:v>100.00904302217802</c:v>
                </c:pt>
                <c:pt idx="885">
                  <c:v>100.033734397841</c:v>
                </c:pt>
                <c:pt idx="886">
                  <c:v>100</c:v>
                </c:pt>
                <c:pt idx="887">
                  <c:v>100.08144243603377</c:v>
                </c:pt>
                <c:pt idx="888">
                  <c:v>100.09571934198517</c:v>
                </c:pt>
                <c:pt idx="889">
                  <c:v>100.0434524081782</c:v>
                </c:pt>
                <c:pt idx="890">
                  <c:v>100.13674158046801</c:v>
                </c:pt>
                <c:pt idx="891">
                  <c:v>100.04081447553399</c:v>
                </c:pt>
                <c:pt idx="892">
                  <c:v>100.28610384675562</c:v>
                </c:pt>
                <c:pt idx="893">
                  <c:v>100.03021995812378</c:v>
                </c:pt>
                <c:pt idx="894">
                  <c:v>100.00861270805072</c:v>
                </c:pt>
                <c:pt idx="895">
                  <c:v>100.0452888295102</c:v>
                </c:pt>
                <c:pt idx="896">
                  <c:v>100.02186509238003</c:v>
                </c:pt>
                <c:pt idx="897">
                  <c:v>100.04043671653862</c:v>
                </c:pt>
                <c:pt idx="898">
                  <c:v>100.15205941335918</c:v>
                </c:pt>
                <c:pt idx="899">
                  <c:v>100.63526036567316</c:v>
                </c:pt>
                <c:pt idx="900">
                  <c:v>100.00868093233213</c:v>
                </c:pt>
                <c:pt idx="901">
                  <c:v>100.00668181210743</c:v>
                </c:pt>
                <c:pt idx="902">
                  <c:v>100.07002801120449</c:v>
                </c:pt>
                <c:pt idx="903">
                  <c:v>100.055086706476</c:v>
                </c:pt>
                <c:pt idx="904">
                  <c:v>100.05793355466923</c:v>
                </c:pt>
                <c:pt idx="905">
                  <c:v>100.10673070508973</c:v>
                </c:pt>
                <c:pt idx="906">
                  <c:v>100</c:v>
                </c:pt>
                <c:pt idx="907">
                  <c:v>100.15486629149761</c:v>
                </c:pt>
                <c:pt idx="908">
                  <c:v>100.10770987268694</c:v>
                </c:pt>
                <c:pt idx="909">
                  <c:v>100.12951343143604</c:v>
                </c:pt>
                <c:pt idx="910">
                  <c:v>100.02345615830774</c:v>
                </c:pt>
                <c:pt idx="911">
                  <c:v>100</c:v>
                </c:pt>
                <c:pt idx="912">
                  <c:v>100.05121581900775</c:v>
                </c:pt>
                <c:pt idx="913">
                  <c:v>100</c:v>
                </c:pt>
                <c:pt idx="914">
                  <c:v>100.0064308681672</c:v>
                </c:pt>
                <c:pt idx="915">
                  <c:v>100.00431053062633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100.02865961199294</c:v>
                </c:pt>
                <c:pt idx="919">
                  <c:v>100.00880494838098</c:v>
                </c:pt>
                <c:pt idx="920">
                  <c:v>100.00213926623169</c:v>
                </c:pt>
                <c:pt idx="921">
                  <c:v>100.00211779156696</c:v>
                </c:pt>
                <c:pt idx="922">
                  <c:v>100.03167363486634</c:v>
                </c:pt>
                <c:pt idx="923">
                  <c:v>100.04691932009639</c:v>
                </c:pt>
                <c:pt idx="924">
                  <c:v>100.01073329898678</c:v>
                </c:pt>
                <c:pt idx="925">
                  <c:v>100</c:v>
                </c:pt>
                <c:pt idx="926">
                  <c:v>100.03026111015043</c:v>
                </c:pt>
                <c:pt idx="927">
                  <c:v>100.13685627883365</c:v>
                </c:pt>
                <c:pt idx="928">
                  <c:v>100.01947166872201</c:v>
                </c:pt>
                <c:pt idx="929">
                  <c:v>100.18581265712099</c:v>
                </c:pt>
                <c:pt idx="930">
                  <c:v>100.00428522454577</c:v>
                </c:pt>
                <c:pt idx="931">
                  <c:v>100.02877952668747</c:v>
                </c:pt>
                <c:pt idx="932">
                  <c:v>100.12249371413834</c:v>
                </c:pt>
                <c:pt idx="933">
                  <c:v>100.00218483722962</c:v>
                </c:pt>
                <c:pt idx="934">
                  <c:v>100.06420958006935</c:v>
                </c:pt>
                <c:pt idx="935">
                  <c:v>100</c:v>
                </c:pt>
                <c:pt idx="936">
                  <c:v>100.01092728981358</c:v>
                </c:pt>
                <c:pt idx="937">
                  <c:v>100.00625469101827</c:v>
                </c:pt>
                <c:pt idx="938">
                  <c:v>100.40547070316603</c:v>
                </c:pt>
                <c:pt idx="939">
                  <c:v>100.05574136008919</c:v>
                </c:pt>
                <c:pt idx="940">
                  <c:v>100.01051745898191</c:v>
                </c:pt>
                <c:pt idx="941">
                  <c:v>100.03368279230349</c:v>
                </c:pt>
                <c:pt idx="942">
                  <c:v>100.01270728762945</c:v>
                </c:pt>
                <c:pt idx="943">
                  <c:v>100.044774210055</c:v>
                </c:pt>
                <c:pt idx="944">
                  <c:v>100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100.00416302402064</c:v>
                </c:pt>
                <c:pt idx="948">
                  <c:v>100.01667326650133</c:v>
                </c:pt>
                <c:pt idx="949">
                  <c:v>100.18798955613578</c:v>
                </c:pt>
                <c:pt idx="950">
                  <c:v>100.03320053120849</c:v>
                </c:pt>
                <c:pt idx="951">
                  <c:v>100</c:v>
                </c:pt>
                <c:pt idx="952">
                  <c:v>100.02755755288931</c:v>
                </c:pt>
                <c:pt idx="953">
                  <c:v>100.03511235955057</c:v>
                </c:pt>
                <c:pt idx="954">
                  <c:v>100.29567053854277</c:v>
                </c:pt>
                <c:pt idx="955">
                  <c:v>100.15421485881004</c:v>
                </c:pt>
                <c:pt idx="956">
                  <c:v>100.08928756826346</c:v>
                </c:pt>
                <c:pt idx="957">
                  <c:v>100</c:v>
                </c:pt>
                <c:pt idx="958">
                  <c:v>100.02293769288515</c:v>
                </c:pt>
                <c:pt idx="959">
                  <c:v>100.00627221409158</c:v>
                </c:pt>
                <c:pt idx="960">
                  <c:v>100.01875781575657</c:v>
                </c:pt>
                <c:pt idx="961">
                  <c:v>100.09089371776443</c:v>
                </c:pt>
                <c:pt idx="962">
                  <c:v>100.02300870147256</c:v>
                </c:pt>
                <c:pt idx="963">
                  <c:v>100.1487970492078</c:v>
                </c:pt>
                <c:pt idx="964">
                  <c:v>100.06331651927989</c:v>
                </c:pt>
                <c:pt idx="965">
                  <c:v>100.18874364998092</c:v>
                </c:pt>
                <c:pt idx="966">
                  <c:v>100.20348414692386</c:v>
                </c:pt>
                <c:pt idx="967">
                  <c:v>100.01522897857065</c:v>
                </c:pt>
                <c:pt idx="968">
                  <c:v>100.10465724751438</c:v>
                </c:pt>
                <c:pt idx="969">
                  <c:v>100.04266644994819</c:v>
                </c:pt>
                <c:pt idx="970">
                  <c:v>100.09946879431124</c:v>
                </c:pt>
                <c:pt idx="971">
                  <c:v>100.00410290075084</c:v>
                </c:pt>
                <c:pt idx="972">
                  <c:v>100.02422725162019</c:v>
                </c:pt>
                <c:pt idx="973">
                  <c:v>100.00416033948369</c:v>
                </c:pt>
                <c:pt idx="974">
                  <c:v>100.00617106183405</c:v>
                </c:pt>
                <c:pt idx="975">
                  <c:v>100.39168045577362</c:v>
                </c:pt>
                <c:pt idx="976">
                  <c:v>100.1416058098841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100.16401951624623</c:v>
                </c:pt>
                <c:pt idx="980">
                  <c:v>100.00605094899051</c:v>
                </c:pt>
                <c:pt idx="981">
                  <c:v>100.08812920150845</c:v>
                </c:pt>
                <c:pt idx="982">
                  <c:v>100.00819756122554</c:v>
                </c:pt>
                <c:pt idx="983">
                  <c:v>100.01017066373751</c:v>
                </c:pt>
                <c:pt idx="984">
                  <c:v>100.00804197913106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100.15883228115325</c:v>
                </c:pt>
                <c:pt idx="988">
                  <c:v>100.05855983199385</c:v>
                </c:pt>
                <c:pt idx="989">
                  <c:v>100.02847380410023</c:v>
                </c:pt>
                <c:pt idx="990">
                  <c:v>100</c:v>
                </c:pt>
                <c:pt idx="991">
                  <c:v>100.04268986827127</c:v>
                </c:pt>
                <c:pt idx="992">
                  <c:v>100.01998321410015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100.00202330851408</c:v>
                </c:pt>
                <c:pt idx="996">
                  <c:v>100.05511919525975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EA-480F-B8E5-99FDAEB1FC45}"/>
            </c:ext>
          </c:extLst>
        </c:ser>
        <c:ser>
          <c:idx val="4"/>
          <c:order val="4"/>
          <c:tx>
            <c:strRef>
              <c:f>Лист3!$O$1</c:f>
              <c:strCache>
                <c:ptCount val="1"/>
                <c:pt idx="0">
                  <c:v>Gen50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Лист3!$O$2:$O$998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100</c:v>
                </c:pt>
                <c:pt idx="3">
                  <c:v>101.78571428571428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100.15082956259427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100.70521861777151</c:v>
                </c:pt>
                <c:pt idx="12">
                  <c:v>100.22624434389141</c:v>
                </c:pt>
                <c:pt idx="13">
                  <c:v>101.70454545454545</c:v>
                </c:pt>
                <c:pt idx="14">
                  <c:v>100.30364372469636</c:v>
                </c:pt>
                <c:pt idx="15">
                  <c:v>100.29850746268656</c:v>
                </c:pt>
                <c:pt idx="16">
                  <c:v>100</c:v>
                </c:pt>
                <c:pt idx="17">
                  <c:v>102.21774193548387</c:v>
                </c:pt>
                <c:pt idx="18">
                  <c:v>101.63487738419619</c:v>
                </c:pt>
                <c:pt idx="19">
                  <c:v>100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100.13377926421406</c:v>
                </c:pt>
                <c:pt idx="26">
                  <c:v>102.00716845878136</c:v>
                </c:pt>
                <c:pt idx="27">
                  <c:v>100.05991611743559</c:v>
                </c:pt>
                <c:pt idx="28">
                  <c:v>101.00502512562815</c:v>
                </c:pt>
                <c:pt idx="29">
                  <c:v>102.43093922651934</c:v>
                </c:pt>
                <c:pt idx="30">
                  <c:v>101.40332640332642</c:v>
                </c:pt>
                <c:pt idx="31">
                  <c:v>100.23310023310023</c:v>
                </c:pt>
                <c:pt idx="32">
                  <c:v>100.16447368421053</c:v>
                </c:pt>
                <c:pt idx="33">
                  <c:v>100.37614185921548</c:v>
                </c:pt>
                <c:pt idx="34">
                  <c:v>103.89170896785109</c:v>
                </c:pt>
                <c:pt idx="35">
                  <c:v>100</c:v>
                </c:pt>
                <c:pt idx="36">
                  <c:v>100.39408866995075</c:v>
                </c:pt>
                <c:pt idx="37">
                  <c:v>100.04557885141294</c:v>
                </c:pt>
                <c:pt idx="38">
                  <c:v>100</c:v>
                </c:pt>
                <c:pt idx="39">
                  <c:v>100.37576326914044</c:v>
                </c:pt>
                <c:pt idx="40">
                  <c:v>101.02417042195822</c:v>
                </c:pt>
                <c:pt idx="41">
                  <c:v>100</c:v>
                </c:pt>
                <c:pt idx="42">
                  <c:v>101.61216029479503</c:v>
                </c:pt>
                <c:pt idx="43">
                  <c:v>100</c:v>
                </c:pt>
                <c:pt idx="44">
                  <c:v>100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100</c:v>
                </c:pt>
                <c:pt idx="48">
                  <c:v>100</c:v>
                </c:pt>
                <c:pt idx="49">
                  <c:v>100.3921568627451</c:v>
                </c:pt>
                <c:pt idx="50">
                  <c:v>100.14853323431119</c:v>
                </c:pt>
                <c:pt idx="51">
                  <c:v>100.07689350249905</c:v>
                </c:pt>
                <c:pt idx="52">
                  <c:v>100.26335590669677</c:v>
                </c:pt>
                <c:pt idx="53">
                  <c:v>100.51993067590988</c:v>
                </c:pt>
                <c:pt idx="54">
                  <c:v>100.65876152832675</c:v>
                </c:pt>
                <c:pt idx="55">
                  <c:v>101.5286171347316</c:v>
                </c:pt>
                <c:pt idx="56">
                  <c:v>100</c:v>
                </c:pt>
                <c:pt idx="57">
                  <c:v>100.03212335367813</c:v>
                </c:pt>
                <c:pt idx="58">
                  <c:v>100</c:v>
                </c:pt>
                <c:pt idx="59">
                  <c:v>100.11799410029498</c:v>
                </c:pt>
                <c:pt idx="60">
                  <c:v>100.2504696305573</c:v>
                </c:pt>
                <c:pt idx="61">
                  <c:v>100.10013351134846</c:v>
                </c:pt>
                <c:pt idx="62">
                  <c:v>100.64123116383456</c:v>
                </c:pt>
                <c:pt idx="63">
                  <c:v>100.15728216420258</c:v>
                </c:pt>
                <c:pt idx="64">
                  <c:v>100</c:v>
                </c:pt>
                <c:pt idx="65">
                  <c:v>100.05782017924257</c:v>
                </c:pt>
                <c:pt idx="66">
                  <c:v>100</c:v>
                </c:pt>
                <c:pt idx="67">
                  <c:v>101.09801821103375</c:v>
                </c:pt>
                <c:pt idx="68">
                  <c:v>100.13982102908277</c:v>
                </c:pt>
                <c:pt idx="69">
                  <c:v>100.15483870967743</c:v>
                </c:pt>
                <c:pt idx="70">
                  <c:v>100</c:v>
                </c:pt>
                <c:pt idx="71">
                  <c:v>100.18008747105738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100.15067805123054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100.48449612403101</c:v>
                </c:pt>
                <c:pt idx="78">
                  <c:v>100.13058239749282</c:v>
                </c:pt>
                <c:pt idx="79">
                  <c:v>100.22500000000001</c:v>
                </c:pt>
                <c:pt idx="80">
                  <c:v>100.04729250413808</c:v>
                </c:pt>
                <c:pt idx="81">
                  <c:v>100</c:v>
                </c:pt>
                <c:pt idx="82">
                  <c:v>100</c:v>
                </c:pt>
                <c:pt idx="83">
                  <c:v>100.28953229398662</c:v>
                </c:pt>
                <c:pt idx="84">
                  <c:v>100.17636684303351</c:v>
                </c:pt>
                <c:pt idx="85">
                  <c:v>100.42505592841164</c:v>
                </c:pt>
                <c:pt idx="86">
                  <c:v>100.06962172197727</c:v>
                </c:pt>
                <c:pt idx="87">
                  <c:v>100.73950381679388</c:v>
                </c:pt>
                <c:pt idx="88">
                  <c:v>100.18302447952414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100.0583430571762</c:v>
                </c:pt>
                <c:pt idx="92">
                  <c:v>100.06525995214271</c:v>
                </c:pt>
                <c:pt idx="93">
                  <c:v>100.87888531618434</c:v>
                </c:pt>
                <c:pt idx="94">
                  <c:v>100.0816826628548</c:v>
                </c:pt>
                <c:pt idx="95">
                  <c:v>100.07957032027055</c:v>
                </c:pt>
                <c:pt idx="96">
                  <c:v>100.39085401602502</c:v>
                </c:pt>
                <c:pt idx="97">
                  <c:v>100.11522949875169</c:v>
                </c:pt>
                <c:pt idx="98">
                  <c:v>101.74174174174173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100.08478887569952</c:v>
                </c:pt>
                <c:pt idx="102">
                  <c:v>100.46475600309836</c:v>
                </c:pt>
                <c:pt idx="103">
                  <c:v>100.01787949222243</c:v>
                </c:pt>
                <c:pt idx="104">
                  <c:v>101.86420722135009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100.01892863903086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100</c:v>
                </c:pt>
                <c:pt idx="112">
                  <c:v>101.24626121635094</c:v>
                </c:pt>
                <c:pt idx="113">
                  <c:v>100</c:v>
                </c:pt>
                <c:pt idx="114">
                  <c:v>100.06422607578678</c:v>
                </c:pt>
                <c:pt idx="115">
                  <c:v>100.84936730802565</c:v>
                </c:pt>
                <c:pt idx="116">
                  <c:v>100.08160600620207</c:v>
                </c:pt>
                <c:pt idx="117">
                  <c:v>100.5637886597938</c:v>
                </c:pt>
                <c:pt idx="118">
                  <c:v>100.01681802892702</c:v>
                </c:pt>
                <c:pt idx="119">
                  <c:v>100.04624633883151</c:v>
                </c:pt>
                <c:pt idx="120">
                  <c:v>100.42553191489361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100.09436929852156</c:v>
                </c:pt>
                <c:pt idx="124">
                  <c:v>100.62461913467398</c:v>
                </c:pt>
                <c:pt idx="125">
                  <c:v>100.30982590734729</c:v>
                </c:pt>
                <c:pt idx="126">
                  <c:v>100.32651902328223</c:v>
                </c:pt>
                <c:pt idx="127">
                  <c:v>100.0292483182217</c:v>
                </c:pt>
                <c:pt idx="128">
                  <c:v>100.21981472758674</c:v>
                </c:pt>
                <c:pt idx="129">
                  <c:v>100.38809831824062</c:v>
                </c:pt>
                <c:pt idx="130">
                  <c:v>100.02844141069399</c:v>
                </c:pt>
                <c:pt idx="131">
                  <c:v>100.01396063102052</c:v>
                </c:pt>
                <c:pt idx="132">
                  <c:v>100.14257199885944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100.44655718813023</c:v>
                </c:pt>
                <c:pt idx="140">
                  <c:v>100.4692516670783</c:v>
                </c:pt>
                <c:pt idx="141">
                  <c:v>100.04055698256049</c:v>
                </c:pt>
                <c:pt idx="142">
                  <c:v>100.94056706652125</c:v>
                </c:pt>
                <c:pt idx="143">
                  <c:v>100</c:v>
                </c:pt>
                <c:pt idx="144">
                  <c:v>100.49464138499589</c:v>
                </c:pt>
                <c:pt idx="145">
                  <c:v>100.06597176408498</c:v>
                </c:pt>
                <c:pt idx="146">
                  <c:v>100</c:v>
                </c:pt>
                <c:pt idx="147">
                  <c:v>100.14345331246739</c:v>
                </c:pt>
                <c:pt idx="148">
                  <c:v>100.23337222870478</c:v>
                </c:pt>
                <c:pt idx="149">
                  <c:v>100.27251492343628</c:v>
                </c:pt>
                <c:pt idx="150">
                  <c:v>100</c:v>
                </c:pt>
                <c:pt idx="151">
                  <c:v>100.30503978779841</c:v>
                </c:pt>
                <c:pt idx="152">
                  <c:v>100.07580543272267</c:v>
                </c:pt>
                <c:pt idx="153">
                  <c:v>100.98925256472889</c:v>
                </c:pt>
                <c:pt idx="154">
                  <c:v>100.94155050134508</c:v>
                </c:pt>
                <c:pt idx="155">
                  <c:v>100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100.01223840411211</c:v>
                </c:pt>
                <c:pt idx="159">
                  <c:v>100</c:v>
                </c:pt>
                <c:pt idx="160">
                  <c:v>100</c:v>
                </c:pt>
                <c:pt idx="161">
                  <c:v>100.72127139364304</c:v>
                </c:pt>
                <c:pt idx="162">
                  <c:v>101.33286152394432</c:v>
                </c:pt>
                <c:pt idx="163">
                  <c:v>100.02374450908226</c:v>
                </c:pt>
                <c:pt idx="164">
                  <c:v>100.02299379167626</c:v>
                </c:pt>
                <c:pt idx="165">
                  <c:v>100.45876955652275</c:v>
                </c:pt>
                <c:pt idx="166">
                  <c:v>100</c:v>
                </c:pt>
                <c:pt idx="167">
                  <c:v>100.28732192026817</c:v>
                </c:pt>
                <c:pt idx="168">
                  <c:v>100.01175226231049</c:v>
                </c:pt>
                <c:pt idx="169">
                  <c:v>100.10230760486529</c:v>
                </c:pt>
                <c:pt idx="170">
                  <c:v>100.07158196134573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100.2700075602117</c:v>
                </c:pt>
                <c:pt idx="174">
                  <c:v>100.02210921954455</c:v>
                </c:pt>
                <c:pt idx="175">
                  <c:v>100.85101679929267</c:v>
                </c:pt>
                <c:pt idx="176">
                  <c:v>100.0328299409061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100.02179598953794</c:v>
                </c:pt>
                <c:pt idx="183">
                  <c:v>100.63818836850231</c:v>
                </c:pt>
                <c:pt idx="184">
                  <c:v>100</c:v>
                </c:pt>
                <c:pt idx="185">
                  <c:v>101.27756027199671</c:v>
                </c:pt>
                <c:pt idx="186">
                  <c:v>100</c:v>
                </c:pt>
                <c:pt idx="187">
                  <c:v>100.71149413768914</c:v>
                </c:pt>
                <c:pt idx="188">
                  <c:v>100.45123577069019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100.00973899493573</c:v>
                </c:pt>
                <c:pt idx="192">
                  <c:v>100.95631384481634</c:v>
                </c:pt>
                <c:pt idx="193">
                  <c:v>100.38992201559689</c:v>
                </c:pt>
                <c:pt idx="194">
                  <c:v>100.0207792207792</c:v>
                </c:pt>
                <c:pt idx="195">
                  <c:v>100.01014095933476</c:v>
                </c:pt>
                <c:pt idx="196">
                  <c:v>100.10882469331224</c:v>
                </c:pt>
                <c:pt idx="197">
                  <c:v>100.23800079333598</c:v>
                </c:pt>
                <c:pt idx="198">
                  <c:v>100.56196688409433</c:v>
                </c:pt>
                <c:pt idx="199">
                  <c:v>100.04911108928395</c:v>
                </c:pt>
                <c:pt idx="200">
                  <c:v>100.34020412247348</c:v>
                </c:pt>
                <c:pt idx="201">
                  <c:v>100.40544454097886</c:v>
                </c:pt>
                <c:pt idx="202">
                  <c:v>100.10403858885842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100.04587576841912</c:v>
                </c:pt>
                <c:pt idx="207">
                  <c:v>100.07600228006841</c:v>
                </c:pt>
                <c:pt idx="208">
                  <c:v>100.14436958614053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100.25617566331198</c:v>
                </c:pt>
                <c:pt idx="213">
                  <c:v>100.00911909538574</c:v>
                </c:pt>
                <c:pt idx="214">
                  <c:v>100.02600104004161</c:v>
                </c:pt>
                <c:pt idx="215">
                  <c:v>100.54587075189293</c:v>
                </c:pt>
                <c:pt idx="216">
                  <c:v>100</c:v>
                </c:pt>
                <c:pt idx="217">
                  <c:v>100.139146567718</c:v>
                </c:pt>
                <c:pt idx="218">
                  <c:v>100.0350324049746</c:v>
                </c:pt>
                <c:pt idx="219">
                  <c:v>100.06046471452017</c:v>
                </c:pt>
                <c:pt idx="220">
                  <c:v>100.64935064935065</c:v>
                </c:pt>
                <c:pt idx="221">
                  <c:v>100.03507233669444</c:v>
                </c:pt>
                <c:pt idx="222">
                  <c:v>100.04787896198411</c:v>
                </c:pt>
                <c:pt idx="223">
                  <c:v>100.67585131271119</c:v>
                </c:pt>
                <c:pt idx="224">
                  <c:v>100.04192872117402</c:v>
                </c:pt>
                <c:pt idx="225">
                  <c:v>100.14587266174703</c:v>
                </c:pt>
                <c:pt idx="226">
                  <c:v>100.13917884481558</c:v>
                </c:pt>
                <c:pt idx="227">
                  <c:v>100.05108556832695</c:v>
                </c:pt>
                <c:pt idx="228">
                  <c:v>100.03379234603362</c:v>
                </c:pt>
                <c:pt idx="229">
                  <c:v>100.16716522963223</c:v>
                </c:pt>
                <c:pt idx="230">
                  <c:v>100.00862291972061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100</c:v>
                </c:pt>
                <c:pt idx="234">
                  <c:v>100</c:v>
                </c:pt>
                <c:pt idx="235">
                  <c:v>100.7361963190184</c:v>
                </c:pt>
                <c:pt idx="236">
                  <c:v>100.00837942014414</c:v>
                </c:pt>
                <c:pt idx="237">
                  <c:v>100.40363269424823</c:v>
                </c:pt>
                <c:pt idx="238">
                  <c:v>100</c:v>
                </c:pt>
                <c:pt idx="239">
                  <c:v>100.5878030859662</c:v>
                </c:pt>
                <c:pt idx="240">
                  <c:v>100.01625223468227</c:v>
                </c:pt>
                <c:pt idx="241">
                  <c:v>100.14307288768778</c:v>
                </c:pt>
                <c:pt idx="242">
                  <c:v>100.44908957295664</c:v>
                </c:pt>
                <c:pt idx="243">
                  <c:v>100.00805217811417</c:v>
                </c:pt>
                <c:pt idx="244">
                  <c:v>100.41533546325878</c:v>
                </c:pt>
                <c:pt idx="245">
                  <c:v>100.00764292265363</c:v>
                </c:pt>
                <c:pt idx="246">
                  <c:v>100.00769822940723</c:v>
                </c:pt>
                <c:pt idx="247">
                  <c:v>100.06871278057719</c:v>
                </c:pt>
                <c:pt idx="248">
                  <c:v>100.45615414864332</c:v>
                </c:pt>
                <c:pt idx="249">
                  <c:v>100.00770119368502</c:v>
                </c:pt>
                <c:pt idx="250">
                  <c:v>100.03261578604044</c:v>
                </c:pt>
                <c:pt idx="251">
                  <c:v>100.16935483870968</c:v>
                </c:pt>
                <c:pt idx="252">
                  <c:v>100.046490004649</c:v>
                </c:pt>
                <c:pt idx="253">
                  <c:v>100.00772081531809</c:v>
                </c:pt>
                <c:pt idx="254">
                  <c:v>100.02339911083378</c:v>
                </c:pt>
                <c:pt idx="255">
                  <c:v>100.42844901456726</c:v>
                </c:pt>
                <c:pt idx="256">
                  <c:v>100.19526673435915</c:v>
                </c:pt>
                <c:pt idx="257">
                  <c:v>100.15587249629803</c:v>
                </c:pt>
                <c:pt idx="258">
                  <c:v>100.05190567996441</c:v>
                </c:pt>
                <c:pt idx="259">
                  <c:v>100.10932147802637</c:v>
                </c:pt>
                <c:pt idx="260">
                  <c:v>100.5719733079123</c:v>
                </c:pt>
                <c:pt idx="261">
                  <c:v>100.00735781031564</c:v>
                </c:pt>
                <c:pt idx="262">
                  <c:v>100.14368902669591</c:v>
                </c:pt>
                <c:pt idx="263">
                  <c:v>100.0289771080846</c:v>
                </c:pt>
                <c:pt idx="264">
                  <c:v>100.37884527958782</c:v>
                </c:pt>
                <c:pt idx="265">
                  <c:v>100.02203452074919</c:v>
                </c:pt>
                <c:pt idx="266">
                  <c:v>100.45924225028702</c:v>
                </c:pt>
                <c:pt idx="267">
                  <c:v>100.00748671108781</c:v>
                </c:pt>
                <c:pt idx="268">
                  <c:v>100.28316579357212</c:v>
                </c:pt>
                <c:pt idx="269">
                  <c:v>100</c:v>
                </c:pt>
                <c:pt idx="270">
                  <c:v>100.08704482808646</c:v>
                </c:pt>
                <c:pt idx="271">
                  <c:v>100.20375491194878</c:v>
                </c:pt>
                <c:pt idx="272">
                  <c:v>100.13242109909513</c:v>
                </c:pt>
                <c:pt idx="273">
                  <c:v>100.04512296006618</c:v>
                </c:pt>
                <c:pt idx="274">
                  <c:v>100.03572704537336</c:v>
                </c:pt>
                <c:pt idx="275">
                  <c:v>100.00689417442261</c:v>
                </c:pt>
                <c:pt idx="276">
                  <c:v>100.00707914483931</c:v>
                </c:pt>
                <c:pt idx="277">
                  <c:v>100.32768200598376</c:v>
                </c:pt>
                <c:pt idx="278">
                  <c:v>100.04248088360237</c:v>
                </c:pt>
                <c:pt idx="279">
                  <c:v>100.69332586315569</c:v>
                </c:pt>
                <c:pt idx="280">
                  <c:v>100.14850434905594</c:v>
                </c:pt>
                <c:pt idx="281">
                  <c:v>100.01419950301739</c:v>
                </c:pt>
                <c:pt idx="282">
                  <c:v>100.02185155510234</c:v>
                </c:pt>
                <c:pt idx="283">
                  <c:v>100</c:v>
                </c:pt>
                <c:pt idx="284">
                  <c:v>100.46063939498109</c:v>
                </c:pt>
                <c:pt idx="285">
                  <c:v>100</c:v>
                </c:pt>
                <c:pt idx="286">
                  <c:v>100.25159945366975</c:v>
                </c:pt>
                <c:pt idx="287">
                  <c:v>100.57154661892301</c:v>
                </c:pt>
                <c:pt idx="288">
                  <c:v>100.00652358275164</c:v>
                </c:pt>
                <c:pt idx="289">
                  <c:v>100.01400070003501</c:v>
                </c:pt>
                <c:pt idx="290">
                  <c:v>100.26077319251581</c:v>
                </c:pt>
                <c:pt idx="291">
                  <c:v>100.02113271344039</c:v>
                </c:pt>
                <c:pt idx="292">
                  <c:v>100.03930560104814</c:v>
                </c:pt>
                <c:pt idx="293">
                  <c:v>100.09170105456214</c:v>
                </c:pt>
                <c:pt idx="294">
                  <c:v>100.02022517359941</c:v>
                </c:pt>
                <c:pt idx="295">
                  <c:v>100.73757496381057</c:v>
                </c:pt>
                <c:pt idx="296">
                  <c:v>100.83727211343687</c:v>
                </c:pt>
                <c:pt idx="297">
                  <c:v>100.26921523758246</c:v>
                </c:pt>
                <c:pt idx="298">
                  <c:v>100.28222013170274</c:v>
                </c:pt>
                <c:pt idx="299">
                  <c:v>100.04286326618089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100.13485267345426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100.09422533315386</c:v>
                </c:pt>
                <c:pt idx="306">
                  <c:v>100.06949270326615</c:v>
                </c:pt>
                <c:pt idx="307">
                  <c:v>100.09508716323296</c:v>
                </c:pt>
                <c:pt idx="308">
                  <c:v>100.53433603799722</c:v>
                </c:pt>
                <c:pt idx="309">
                  <c:v>100.05594927265946</c:v>
                </c:pt>
                <c:pt idx="310">
                  <c:v>100.00651678071033</c:v>
                </c:pt>
                <c:pt idx="311">
                  <c:v>100.02499843759765</c:v>
                </c:pt>
                <c:pt idx="312">
                  <c:v>100</c:v>
                </c:pt>
                <c:pt idx="313">
                  <c:v>100.00635404752826</c:v>
                </c:pt>
                <c:pt idx="314">
                  <c:v>100.3082371458552</c:v>
                </c:pt>
                <c:pt idx="315">
                  <c:v>100.03782386685999</c:v>
                </c:pt>
                <c:pt idx="316">
                  <c:v>100.92044284243049</c:v>
                </c:pt>
                <c:pt idx="317">
                  <c:v>100.16808740545085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100.04460587523099</c:v>
                </c:pt>
                <c:pt idx="321">
                  <c:v>100.0433356032935</c:v>
                </c:pt>
                <c:pt idx="322">
                  <c:v>100.04690706537673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100.15344287449652</c:v>
                </c:pt>
                <c:pt idx="326">
                  <c:v>100</c:v>
                </c:pt>
                <c:pt idx="327">
                  <c:v>100.02785360147067</c:v>
                </c:pt>
                <c:pt idx="328">
                  <c:v>100.4098607678862</c:v>
                </c:pt>
                <c:pt idx="329">
                  <c:v>100</c:v>
                </c:pt>
                <c:pt idx="330">
                  <c:v>100.12813792300075</c:v>
                </c:pt>
                <c:pt idx="331">
                  <c:v>100.01183151916706</c:v>
                </c:pt>
                <c:pt idx="332">
                  <c:v>100.25828928399807</c:v>
                </c:pt>
                <c:pt idx="333">
                  <c:v>100.04232932212614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</c:v>
                </c:pt>
                <c:pt idx="337">
                  <c:v>100.0845819236346</c:v>
                </c:pt>
                <c:pt idx="338">
                  <c:v>100.49461739889438</c:v>
                </c:pt>
                <c:pt idx="339">
                  <c:v>100.02331953594124</c:v>
                </c:pt>
                <c:pt idx="340">
                  <c:v>100.04021139705883</c:v>
                </c:pt>
                <c:pt idx="341">
                  <c:v>100.11368157790031</c:v>
                </c:pt>
                <c:pt idx="342">
                  <c:v>100.16229223795401</c:v>
                </c:pt>
                <c:pt idx="343">
                  <c:v>100.04091174751608</c:v>
                </c:pt>
                <c:pt idx="344">
                  <c:v>100.06102973812693</c:v>
                </c:pt>
                <c:pt idx="345">
                  <c:v>100.04591104734577</c:v>
                </c:pt>
                <c:pt idx="346">
                  <c:v>100.31206464196154</c:v>
                </c:pt>
                <c:pt idx="347">
                  <c:v>100.10672958094595</c:v>
                </c:pt>
                <c:pt idx="348">
                  <c:v>100.07471264367815</c:v>
                </c:pt>
                <c:pt idx="349">
                  <c:v>100.36996134732192</c:v>
                </c:pt>
                <c:pt idx="350">
                  <c:v>100.13643340344494</c:v>
                </c:pt>
                <c:pt idx="351">
                  <c:v>100.42002873880844</c:v>
                </c:pt>
                <c:pt idx="352">
                  <c:v>100.01632208922742</c:v>
                </c:pt>
                <c:pt idx="353">
                  <c:v>100.05004726686315</c:v>
                </c:pt>
                <c:pt idx="354">
                  <c:v>100.15125203069857</c:v>
                </c:pt>
                <c:pt idx="355">
                  <c:v>100.09950798828018</c:v>
                </c:pt>
                <c:pt idx="356">
                  <c:v>101.19133774981907</c:v>
                </c:pt>
                <c:pt idx="357">
                  <c:v>100</c:v>
                </c:pt>
                <c:pt idx="358">
                  <c:v>100.03339827442248</c:v>
                </c:pt>
                <c:pt idx="359">
                  <c:v>100.00521730056869</c:v>
                </c:pt>
                <c:pt idx="360">
                  <c:v>100.0499140369364</c:v>
                </c:pt>
                <c:pt idx="361">
                  <c:v>100.03794654957446</c:v>
                </c:pt>
                <c:pt idx="362">
                  <c:v>100.03313086692435</c:v>
                </c:pt>
                <c:pt idx="363">
                  <c:v>100.10357610117751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100.02188423241054</c:v>
                </c:pt>
                <c:pt idx="367">
                  <c:v>100.10324403629842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100.18096073700373</c:v>
                </c:pt>
                <c:pt idx="371">
                  <c:v>100.01059153736165</c:v>
                </c:pt>
                <c:pt idx="372">
                  <c:v>100.18558778302138</c:v>
                </c:pt>
                <c:pt idx="373">
                  <c:v>100.01072616110693</c:v>
                </c:pt>
                <c:pt idx="374">
                  <c:v>100.01066951186984</c:v>
                </c:pt>
                <c:pt idx="375">
                  <c:v>100.23870146403564</c:v>
                </c:pt>
                <c:pt idx="376">
                  <c:v>100.01084775180344</c:v>
                </c:pt>
                <c:pt idx="377">
                  <c:v>100.13182177695757</c:v>
                </c:pt>
                <c:pt idx="378">
                  <c:v>100.01573646663869</c:v>
                </c:pt>
                <c:pt idx="379">
                  <c:v>100.41111573688593</c:v>
                </c:pt>
                <c:pt idx="380">
                  <c:v>100.18419033000767</c:v>
                </c:pt>
                <c:pt idx="381">
                  <c:v>100.01474129035428</c:v>
                </c:pt>
                <c:pt idx="382">
                  <c:v>100</c:v>
                </c:pt>
                <c:pt idx="383">
                  <c:v>100.19404585609968</c:v>
                </c:pt>
                <c:pt idx="384">
                  <c:v>100.04177327554697</c:v>
                </c:pt>
                <c:pt idx="385">
                  <c:v>100.53393952209771</c:v>
                </c:pt>
                <c:pt idx="386">
                  <c:v>100.00530335171828</c:v>
                </c:pt>
                <c:pt idx="387">
                  <c:v>100.36017494211474</c:v>
                </c:pt>
                <c:pt idx="388">
                  <c:v>100.01996705436031</c:v>
                </c:pt>
                <c:pt idx="389">
                  <c:v>100.27593551822626</c:v>
                </c:pt>
                <c:pt idx="390">
                  <c:v>100</c:v>
                </c:pt>
                <c:pt idx="391">
                  <c:v>100.0618811881188</c:v>
                </c:pt>
                <c:pt idx="392">
                  <c:v>100.18957345971565</c:v>
                </c:pt>
                <c:pt idx="393">
                  <c:v>100.06613420155671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100.00474924012157</c:v>
                </c:pt>
                <c:pt idx="398">
                  <c:v>100.05683285972617</c:v>
                </c:pt>
                <c:pt idx="399">
                  <c:v>100.32108455226543</c:v>
                </c:pt>
                <c:pt idx="400">
                  <c:v>100.3088726149554</c:v>
                </c:pt>
                <c:pt idx="401">
                  <c:v>100.02440929505956</c:v>
                </c:pt>
                <c:pt idx="402">
                  <c:v>100.25207965717166</c:v>
                </c:pt>
                <c:pt idx="403">
                  <c:v>100.01912960306075</c:v>
                </c:pt>
                <c:pt idx="404">
                  <c:v>100.43749371417077</c:v>
                </c:pt>
                <c:pt idx="405">
                  <c:v>100.34889012489255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100.61107636048693</c:v>
                </c:pt>
                <c:pt idx="410">
                  <c:v>100.56660039761431</c:v>
                </c:pt>
                <c:pt idx="411">
                  <c:v>100</c:v>
                </c:pt>
                <c:pt idx="412">
                  <c:v>100.05811700891127</c:v>
                </c:pt>
                <c:pt idx="413">
                  <c:v>100.01489942885522</c:v>
                </c:pt>
                <c:pt idx="414">
                  <c:v>100.20044644890893</c:v>
                </c:pt>
                <c:pt idx="415">
                  <c:v>100.00466396156895</c:v>
                </c:pt>
                <c:pt idx="416">
                  <c:v>100.23044793317011</c:v>
                </c:pt>
                <c:pt idx="417">
                  <c:v>100.40844446631563</c:v>
                </c:pt>
                <c:pt idx="418">
                  <c:v>100.26350461133069</c:v>
                </c:pt>
                <c:pt idx="419">
                  <c:v>100.06201106659034</c:v>
                </c:pt>
                <c:pt idx="420">
                  <c:v>100.00463091599518</c:v>
                </c:pt>
                <c:pt idx="421">
                  <c:v>100.00479133726223</c:v>
                </c:pt>
                <c:pt idx="422">
                  <c:v>100.36463512809584</c:v>
                </c:pt>
                <c:pt idx="423">
                  <c:v>100.05829770695686</c:v>
                </c:pt>
                <c:pt idx="424">
                  <c:v>100.13116597179932</c:v>
                </c:pt>
                <c:pt idx="425">
                  <c:v>100.09489380930863</c:v>
                </c:pt>
                <c:pt idx="426">
                  <c:v>100.15575610426497</c:v>
                </c:pt>
                <c:pt idx="427">
                  <c:v>100.13768415255404</c:v>
                </c:pt>
                <c:pt idx="428">
                  <c:v>100.07764329755653</c:v>
                </c:pt>
                <c:pt idx="429">
                  <c:v>100.24961597542243</c:v>
                </c:pt>
                <c:pt idx="430">
                  <c:v>100.01312450783095</c:v>
                </c:pt>
                <c:pt idx="431">
                  <c:v>100.09071377417045</c:v>
                </c:pt>
                <c:pt idx="432">
                  <c:v>100.00458631443772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100.17038830598153</c:v>
                </c:pt>
                <c:pt idx="439">
                  <c:v>100.66212899939806</c:v>
                </c:pt>
                <c:pt idx="440">
                  <c:v>100.13883912576138</c:v>
                </c:pt>
                <c:pt idx="441">
                  <c:v>100</c:v>
                </c:pt>
                <c:pt idx="442">
                  <c:v>100.21972108874041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100.22229002310073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100.00440606274232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100.02607675257509</c:v>
                </c:pt>
                <c:pt idx="453">
                  <c:v>100.00447487358481</c:v>
                </c:pt>
                <c:pt idx="454">
                  <c:v>100.35561877667141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100.03475540881051</c:v>
                </c:pt>
                <c:pt idx="461">
                  <c:v>100.05249573472155</c:v>
                </c:pt>
                <c:pt idx="462">
                  <c:v>100.01315847186281</c:v>
                </c:pt>
                <c:pt idx="463">
                  <c:v>100</c:v>
                </c:pt>
                <c:pt idx="464">
                  <c:v>100.14105542648524</c:v>
                </c:pt>
                <c:pt idx="465">
                  <c:v>100.28851702250432</c:v>
                </c:pt>
                <c:pt idx="466">
                  <c:v>100.1908728093007</c:v>
                </c:pt>
                <c:pt idx="467">
                  <c:v>100.02147581822867</c:v>
                </c:pt>
                <c:pt idx="468">
                  <c:v>100.08215860935744</c:v>
                </c:pt>
                <c:pt idx="469">
                  <c:v>100.0170068027211</c:v>
                </c:pt>
                <c:pt idx="470">
                  <c:v>100.92799595056312</c:v>
                </c:pt>
                <c:pt idx="471">
                  <c:v>100.55129533678758</c:v>
                </c:pt>
                <c:pt idx="472">
                  <c:v>100.04525073018225</c:v>
                </c:pt>
                <c:pt idx="473">
                  <c:v>100.10352395544328</c:v>
                </c:pt>
                <c:pt idx="474">
                  <c:v>100.10219288907814</c:v>
                </c:pt>
                <c:pt idx="475">
                  <c:v>100</c:v>
                </c:pt>
                <c:pt idx="476">
                  <c:v>100.10772422598149</c:v>
                </c:pt>
                <c:pt idx="477">
                  <c:v>100.00820748522652</c:v>
                </c:pt>
                <c:pt idx="478">
                  <c:v>100.12853470437018</c:v>
                </c:pt>
                <c:pt idx="479">
                  <c:v>100.37688962518119</c:v>
                </c:pt>
                <c:pt idx="480">
                  <c:v>100.44528460407479</c:v>
                </c:pt>
                <c:pt idx="481">
                  <c:v>100.00403844600598</c:v>
                </c:pt>
                <c:pt idx="482">
                  <c:v>100.04267850283813</c:v>
                </c:pt>
                <c:pt idx="483">
                  <c:v>100.00826651235843</c:v>
                </c:pt>
                <c:pt idx="484">
                  <c:v>100.03686862480031</c:v>
                </c:pt>
                <c:pt idx="485">
                  <c:v>100.00419252054336</c:v>
                </c:pt>
                <c:pt idx="486">
                  <c:v>100</c:v>
                </c:pt>
                <c:pt idx="487">
                  <c:v>100.27608834827144</c:v>
                </c:pt>
                <c:pt idx="488">
                  <c:v>100.23500810372772</c:v>
                </c:pt>
                <c:pt idx="489">
                  <c:v>100.24288831254373</c:v>
                </c:pt>
                <c:pt idx="490">
                  <c:v>100.19226147560683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</c:v>
                </c:pt>
                <c:pt idx="498">
                  <c:v>100.01639814700938</c:v>
                </c:pt>
                <c:pt idx="499">
                  <c:v>100</c:v>
                </c:pt>
                <c:pt idx="500">
                  <c:v>100.03135287662643</c:v>
                </c:pt>
                <c:pt idx="501">
                  <c:v>100.10413452638073</c:v>
                </c:pt>
                <c:pt idx="502">
                  <c:v>100.05890437855879</c:v>
                </c:pt>
                <c:pt idx="503">
                  <c:v>100.0717017208413</c:v>
                </c:pt>
                <c:pt idx="504">
                  <c:v>100.00765257317774</c:v>
                </c:pt>
                <c:pt idx="505">
                  <c:v>100.07274955010146</c:v>
                </c:pt>
                <c:pt idx="506">
                  <c:v>100.01101483330885</c:v>
                </c:pt>
                <c:pt idx="507">
                  <c:v>100.01162790697676</c:v>
                </c:pt>
                <c:pt idx="508">
                  <c:v>100.2473143210449</c:v>
                </c:pt>
                <c:pt idx="509">
                  <c:v>100.02742194539115</c:v>
                </c:pt>
                <c:pt idx="510">
                  <c:v>100.01210556048746</c:v>
                </c:pt>
                <c:pt idx="511">
                  <c:v>100.01567705271408</c:v>
                </c:pt>
                <c:pt idx="512">
                  <c:v>100.15658028654192</c:v>
                </c:pt>
                <c:pt idx="513">
                  <c:v>100.04236635341242</c:v>
                </c:pt>
                <c:pt idx="514">
                  <c:v>100.05939417937041</c:v>
                </c:pt>
                <c:pt idx="515">
                  <c:v>100.12136397447442</c:v>
                </c:pt>
                <c:pt idx="516">
                  <c:v>100.06013907160307</c:v>
                </c:pt>
                <c:pt idx="517">
                  <c:v>100.003834208811</c:v>
                </c:pt>
                <c:pt idx="518">
                  <c:v>100.01894082885067</c:v>
                </c:pt>
                <c:pt idx="519">
                  <c:v>100.04233863207727</c:v>
                </c:pt>
                <c:pt idx="520">
                  <c:v>100.03116842638407</c:v>
                </c:pt>
                <c:pt idx="521">
                  <c:v>100.01513259940226</c:v>
                </c:pt>
                <c:pt idx="522">
                  <c:v>100.16728913787738</c:v>
                </c:pt>
                <c:pt idx="523">
                  <c:v>100.01147359161664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100.08430087749549</c:v>
                </c:pt>
                <c:pt idx="528">
                  <c:v>100.08715229864187</c:v>
                </c:pt>
                <c:pt idx="529">
                  <c:v>100.22005893103577</c:v>
                </c:pt>
                <c:pt idx="530">
                  <c:v>100.14576714632778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</c:v>
                </c:pt>
                <c:pt idx="535">
                  <c:v>100.37365177195684</c:v>
                </c:pt>
                <c:pt idx="536">
                  <c:v>100.21732724325918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</c:v>
                </c:pt>
                <c:pt idx="541">
                  <c:v>100.01100392473315</c:v>
                </c:pt>
                <c:pt idx="542">
                  <c:v>100.03544967918042</c:v>
                </c:pt>
                <c:pt idx="543">
                  <c:v>100.34330554193231</c:v>
                </c:pt>
                <c:pt idx="544">
                  <c:v>100.00377957517574</c:v>
                </c:pt>
                <c:pt idx="545">
                  <c:v>100.25391758560652</c:v>
                </c:pt>
                <c:pt idx="546">
                  <c:v>100.00718287602356</c:v>
                </c:pt>
                <c:pt idx="547">
                  <c:v>100.21721029576803</c:v>
                </c:pt>
                <c:pt idx="548">
                  <c:v>100.27791814047499</c:v>
                </c:pt>
                <c:pt idx="549">
                  <c:v>100.10666470501693</c:v>
                </c:pt>
                <c:pt idx="550">
                  <c:v>100.00352932872167</c:v>
                </c:pt>
                <c:pt idx="551">
                  <c:v>100.17136736879687</c:v>
                </c:pt>
                <c:pt idx="552">
                  <c:v>100.01113999257333</c:v>
                </c:pt>
                <c:pt idx="553">
                  <c:v>100.00358847382209</c:v>
                </c:pt>
                <c:pt idx="554">
                  <c:v>100.15153155103367</c:v>
                </c:pt>
                <c:pt idx="555">
                  <c:v>100.0033907500339</c:v>
                </c:pt>
                <c:pt idx="556">
                  <c:v>100.09396458258041</c:v>
                </c:pt>
                <c:pt idx="557">
                  <c:v>100.22301356066328</c:v>
                </c:pt>
                <c:pt idx="558">
                  <c:v>100</c:v>
                </c:pt>
                <c:pt idx="559">
                  <c:v>100.0790741140105</c:v>
                </c:pt>
                <c:pt idx="560">
                  <c:v>100</c:v>
                </c:pt>
                <c:pt idx="561">
                  <c:v>100.13509072985505</c:v>
                </c:pt>
                <c:pt idx="562">
                  <c:v>100.22478224220286</c:v>
                </c:pt>
                <c:pt idx="563">
                  <c:v>100.09709785305859</c:v>
                </c:pt>
                <c:pt idx="564">
                  <c:v>100.00698348406021</c:v>
                </c:pt>
                <c:pt idx="565">
                  <c:v>100.11291460832746</c:v>
                </c:pt>
                <c:pt idx="566">
                  <c:v>100.04253659919888</c:v>
                </c:pt>
                <c:pt idx="567">
                  <c:v>100</c:v>
                </c:pt>
                <c:pt idx="568">
                  <c:v>100.01414477173876</c:v>
                </c:pt>
                <c:pt idx="569">
                  <c:v>100.47649756377186</c:v>
                </c:pt>
                <c:pt idx="570">
                  <c:v>100.05030000359285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100.02046035805627</c:v>
                </c:pt>
                <c:pt idx="574">
                  <c:v>100.30507272082299</c:v>
                </c:pt>
                <c:pt idx="575">
                  <c:v>100.03892702951376</c:v>
                </c:pt>
                <c:pt idx="576">
                  <c:v>100.01403016485443</c:v>
                </c:pt>
                <c:pt idx="577">
                  <c:v>100.01046755059315</c:v>
                </c:pt>
                <c:pt idx="578">
                  <c:v>100.14616234715339</c:v>
                </c:pt>
                <c:pt idx="579">
                  <c:v>100.24880640172147</c:v>
                </c:pt>
                <c:pt idx="580">
                  <c:v>100</c:v>
                </c:pt>
                <c:pt idx="581">
                  <c:v>100.08109156295173</c:v>
                </c:pt>
                <c:pt idx="582">
                  <c:v>100.04094584911454</c:v>
                </c:pt>
                <c:pt idx="583">
                  <c:v>100.02373846988606</c:v>
                </c:pt>
                <c:pt idx="584">
                  <c:v>100.19197147852319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100.02035278154682</c:v>
                </c:pt>
                <c:pt idx="588">
                  <c:v>100.01319043693321</c:v>
                </c:pt>
                <c:pt idx="589">
                  <c:v>100.0976168035546</c:v>
                </c:pt>
                <c:pt idx="590">
                  <c:v>100.06703122243783</c:v>
                </c:pt>
                <c:pt idx="591">
                  <c:v>100.1327840386776</c:v>
                </c:pt>
                <c:pt idx="592">
                  <c:v>100.26516295774175</c:v>
                </c:pt>
                <c:pt idx="593">
                  <c:v>100.19637053087757</c:v>
                </c:pt>
                <c:pt idx="594">
                  <c:v>100.020208143882</c:v>
                </c:pt>
                <c:pt idx="595">
                  <c:v>100.0195892781351</c:v>
                </c:pt>
                <c:pt idx="596">
                  <c:v>100.0951765865597</c:v>
                </c:pt>
                <c:pt idx="597">
                  <c:v>100.0329924117453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100.01951282968551</c:v>
                </c:pt>
                <c:pt idx="604">
                  <c:v>100</c:v>
                </c:pt>
                <c:pt idx="605">
                  <c:v>100.00658913451718</c:v>
                </c:pt>
                <c:pt idx="606">
                  <c:v>100.29437639575016</c:v>
                </c:pt>
                <c:pt idx="607">
                  <c:v>100.07481996446053</c:v>
                </c:pt>
                <c:pt idx="608">
                  <c:v>100.00662317448754</c:v>
                </c:pt>
                <c:pt idx="609">
                  <c:v>100.00981193785772</c:v>
                </c:pt>
                <c:pt idx="610">
                  <c:v>100.06343694701346</c:v>
                </c:pt>
                <c:pt idx="611">
                  <c:v>100.00315308213779</c:v>
                </c:pt>
                <c:pt idx="612">
                  <c:v>100.02184291821388</c:v>
                </c:pt>
                <c:pt idx="613">
                  <c:v>100.00959079283886</c:v>
                </c:pt>
                <c:pt idx="614">
                  <c:v>100.00665380264822</c:v>
                </c:pt>
                <c:pt idx="615">
                  <c:v>100.26600058390372</c:v>
                </c:pt>
                <c:pt idx="616">
                  <c:v>100.12703996872862</c:v>
                </c:pt>
                <c:pt idx="617">
                  <c:v>100.0224914050702</c:v>
                </c:pt>
                <c:pt idx="618">
                  <c:v>100.12436589756177</c:v>
                </c:pt>
                <c:pt idx="619">
                  <c:v>100.01633559853633</c:v>
                </c:pt>
                <c:pt idx="620">
                  <c:v>100.17470300489168</c:v>
                </c:pt>
                <c:pt idx="621">
                  <c:v>100.00313175284205</c:v>
                </c:pt>
                <c:pt idx="622">
                  <c:v>100.22403795466526</c:v>
                </c:pt>
                <c:pt idx="623">
                  <c:v>100.00319611352595</c:v>
                </c:pt>
                <c:pt idx="624">
                  <c:v>100.02921698480718</c:v>
                </c:pt>
                <c:pt idx="625">
                  <c:v>100</c:v>
                </c:pt>
                <c:pt idx="626">
                  <c:v>100.29377582644628</c:v>
                </c:pt>
                <c:pt idx="627">
                  <c:v>100.00931677018635</c:v>
                </c:pt>
                <c:pt idx="628">
                  <c:v>100.35137034434294</c:v>
                </c:pt>
                <c:pt idx="629">
                  <c:v>100.12135922330097</c:v>
                </c:pt>
                <c:pt idx="630">
                  <c:v>100.04115226337449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</c:v>
                </c:pt>
                <c:pt idx="634">
                  <c:v>100.02444390124663</c:v>
                </c:pt>
                <c:pt idx="635">
                  <c:v>100.28474704970418</c:v>
                </c:pt>
                <c:pt idx="636">
                  <c:v>100.02220389519762</c:v>
                </c:pt>
                <c:pt idx="637">
                  <c:v>100.16360549467511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100.01207401370399</c:v>
                </c:pt>
                <c:pt idx="641">
                  <c:v>100.05061369100341</c:v>
                </c:pt>
                <c:pt idx="642">
                  <c:v>100</c:v>
                </c:pt>
                <c:pt idx="643">
                  <c:v>100.30570041359468</c:v>
                </c:pt>
                <c:pt idx="644">
                  <c:v>100.20329653144842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100.04625204279856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100.01527883880826</c:v>
                </c:pt>
                <c:pt idx="652">
                  <c:v>100.27023014105418</c:v>
                </c:pt>
                <c:pt idx="653">
                  <c:v>100.04016684690251</c:v>
                </c:pt>
                <c:pt idx="654">
                  <c:v>100.02091737636336</c:v>
                </c:pt>
                <c:pt idx="655">
                  <c:v>100</c:v>
                </c:pt>
                <c:pt idx="656">
                  <c:v>100.36613131499601</c:v>
                </c:pt>
                <c:pt idx="657">
                  <c:v>100.00301622730289</c:v>
                </c:pt>
                <c:pt idx="658">
                  <c:v>100.03057449475648</c:v>
                </c:pt>
                <c:pt idx="659">
                  <c:v>100.07789795368068</c:v>
                </c:pt>
                <c:pt idx="660">
                  <c:v>100.04307824856149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100.16871535309713</c:v>
                </c:pt>
                <c:pt idx="665">
                  <c:v>100.00291655729576</c:v>
                </c:pt>
                <c:pt idx="666">
                  <c:v>100.01455053400458</c:v>
                </c:pt>
                <c:pt idx="667">
                  <c:v>100.31261164701679</c:v>
                </c:pt>
                <c:pt idx="668">
                  <c:v>100.01520866285436</c:v>
                </c:pt>
                <c:pt idx="669">
                  <c:v>100.04433541217155</c:v>
                </c:pt>
                <c:pt idx="670">
                  <c:v>100.02766336755396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100.04123346979648</c:v>
                </c:pt>
                <c:pt idx="674">
                  <c:v>100.26436021953393</c:v>
                </c:pt>
                <c:pt idx="675">
                  <c:v>100.01485530928753</c:v>
                </c:pt>
                <c:pt idx="676">
                  <c:v>100.12859236221179</c:v>
                </c:pt>
                <c:pt idx="677">
                  <c:v>100</c:v>
                </c:pt>
                <c:pt idx="678">
                  <c:v>100.3998578283277</c:v>
                </c:pt>
                <c:pt idx="679">
                  <c:v>100.01157039136849</c:v>
                </c:pt>
                <c:pt idx="680">
                  <c:v>100.06585051932113</c:v>
                </c:pt>
                <c:pt idx="681">
                  <c:v>100.00587664913468</c:v>
                </c:pt>
                <c:pt idx="682">
                  <c:v>100.01190653371037</c:v>
                </c:pt>
                <c:pt idx="683">
                  <c:v>100.27651938577395</c:v>
                </c:pt>
                <c:pt idx="684">
                  <c:v>100.00573328746702</c:v>
                </c:pt>
                <c:pt idx="685">
                  <c:v>100.12084414053288</c:v>
                </c:pt>
                <c:pt idx="686">
                  <c:v>100.02903178980984</c:v>
                </c:pt>
                <c:pt idx="687">
                  <c:v>100.25549910428475</c:v>
                </c:pt>
                <c:pt idx="688">
                  <c:v>100.06905282541143</c:v>
                </c:pt>
                <c:pt idx="689">
                  <c:v>100.17129253280687</c:v>
                </c:pt>
                <c:pt idx="690">
                  <c:v>100.0029009050824</c:v>
                </c:pt>
                <c:pt idx="691">
                  <c:v>100.12163284680196</c:v>
                </c:pt>
                <c:pt idx="692">
                  <c:v>100.02593062118244</c:v>
                </c:pt>
                <c:pt idx="693">
                  <c:v>100.0114711786636</c:v>
                </c:pt>
                <c:pt idx="694">
                  <c:v>100.16441773443701</c:v>
                </c:pt>
                <c:pt idx="695">
                  <c:v>100.01132214328172</c:v>
                </c:pt>
                <c:pt idx="696">
                  <c:v>100.21091033460641</c:v>
                </c:pt>
                <c:pt idx="697">
                  <c:v>100.09765344515611</c:v>
                </c:pt>
                <c:pt idx="698">
                  <c:v>100.01444543957471</c:v>
                </c:pt>
                <c:pt idx="699">
                  <c:v>100.01751109035723</c:v>
                </c:pt>
                <c:pt idx="700">
                  <c:v>100.29783630682981</c:v>
                </c:pt>
                <c:pt idx="701">
                  <c:v>100.42594442159685</c:v>
                </c:pt>
                <c:pt idx="702">
                  <c:v>100.01740139211137</c:v>
                </c:pt>
                <c:pt idx="703">
                  <c:v>100.07402767496157</c:v>
                </c:pt>
                <c:pt idx="704">
                  <c:v>100.00866250866251</c:v>
                </c:pt>
                <c:pt idx="705">
                  <c:v>100.02856571542836</c:v>
                </c:pt>
                <c:pt idx="706">
                  <c:v>100.00567070231648</c:v>
                </c:pt>
                <c:pt idx="707">
                  <c:v>100.0027810996468</c:v>
                </c:pt>
                <c:pt idx="708">
                  <c:v>100.20741582611166</c:v>
                </c:pt>
                <c:pt idx="709">
                  <c:v>100.01137494667994</c:v>
                </c:pt>
                <c:pt idx="710">
                  <c:v>100.00561655761184</c:v>
                </c:pt>
                <c:pt idx="711">
                  <c:v>100.20813459370392</c:v>
                </c:pt>
                <c:pt idx="712">
                  <c:v>100.01686151079137</c:v>
                </c:pt>
                <c:pt idx="713">
                  <c:v>100.01092299290006</c:v>
                </c:pt>
                <c:pt idx="714">
                  <c:v>100.36172856551153</c:v>
                </c:pt>
                <c:pt idx="715">
                  <c:v>100.00822436055597</c:v>
                </c:pt>
                <c:pt idx="716">
                  <c:v>100.09153445023856</c:v>
                </c:pt>
                <c:pt idx="717">
                  <c:v>100</c:v>
                </c:pt>
                <c:pt idx="718">
                  <c:v>100.07983482450102</c:v>
                </c:pt>
                <c:pt idx="719">
                  <c:v>100.02187884589088</c:v>
                </c:pt>
                <c:pt idx="720">
                  <c:v>100.01704400193165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100.02522845770028</c:v>
                </c:pt>
                <c:pt idx="724">
                  <c:v>100</c:v>
                </c:pt>
                <c:pt idx="725">
                  <c:v>100.0711743772242</c:v>
                </c:pt>
                <c:pt idx="726">
                  <c:v>100.00542593597395</c:v>
                </c:pt>
                <c:pt idx="727">
                  <c:v>100.03887700980256</c:v>
                </c:pt>
                <c:pt idx="728">
                  <c:v>100.0613616712688</c:v>
                </c:pt>
                <c:pt idx="729">
                  <c:v>100.22582959164697</c:v>
                </c:pt>
                <c:pt idx="730">
                  <c:v>100.00534973920021</c:v>
                </c:pt>
                <c:pt idx="731">
                  <c:v>100.06982265046783</c:v>
                </c:pt>
                <c:pt idx="732">
                  <c:v>100.12317967809044</c:v>
                </c:pt>
                <c:pt idx="733">
                  <c:v>100.01332764687068</c:v>
                </c:pt>
                <c:pt idx="734">
                  <c:v>100.03737619136611</c:v>
                </c:pt>
                <c:pt idx="735">
                  <c:v>100.0191131498471</c:v>
                </c:pt>
                <c:pt idx="736">
                  <c:v>100</c:v>
                </c:pt>
                <c:pt idx="737">
                  <c:v>100.01596891384771</c:v>
                </c:pt>
                <c:pt idx="738">
                  <c:v>100.26477899059765</c:v>
                </c:pt>
                <c:pt idx="739">
                  <c:v>100.01620001620002</c:v>
                </c:pt>
                <c:pt idx="740">
                  <c:v>100.46131034104016</c:v>
                </c:pt>
                <c:pt idx="741">
                  <c:v>100.00806993947546</c:v>
                </c:pt>
                <c:pt idx="742">
                  <c:v>100.0604213734041</c:v>
                </c:pt>
                <c:pt idx="743">
                  <c:v>100.03491245031691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100.02937563424665</c:v>
                </c:pt>
                <c:pt idx="747">
                  <c:v>100.03946122277176</c:v>
                </c:pt>
                <c:pt idx="748">
                  <c:v>100.01044822902519</c:v>
                </c:pt>
                <c:pt idx="749">
                  <c:v>100.01847453153867</c:v>
                </c:pt>
                <c:pt idx="750">
                  <c:v>100.21441050346762</c:v>
                </c:pt>
                <c:pt idx="751">
                  <c:v>100.06249837243821</c:v>
                </c:pt>
                <c:pt idx="752">
                  <c:v>100.04260531501305</c:v>
                </c:pt>
                <c:pt idx="753">
                  <c:v>100.0751198031343</c:v>
                </c:pt>
                <c:pt idx="754">
                  <c:v>100.03621314019659</c:v>
                </c:pt>
                <c:pt idx="755">
                  <c:v>100.22168900944135</c:v>
                </c:pt>
                <c:pt idx="756">
                  <c:v>100.15908201851612</c:v>
                </c:pt>
                <c:pt idx="757">
                  <c:v>100.17467248908297</c:v>
                </c:pt>
                <c:pt idx="758">
                  <c:v>100.30905190028608</c:v>
                </c:pt>
                <c:pt idx="759">
                  <c:v>100.46835885978842</c:v>
                </c:pt>
                <c:pt idx="760">
                  <c:v>100.02599428125811</c:v>
                </c:pt>
                <c:pt idx="761">
                  <c:v>100.0293286407508</c:v>
                </c:pt>
                <c:pt idx="762">
                  <c:v>100.24288505200909</c:v>
                </c:pt>
                <c:pt idx="763">
                  <c:v>100.18828895725045</c:v>
                </c:pt>
                <c:pt idx="764">
                  <c:v>100.17518171834962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100.02597672485453</c:v>
                </c:pt>
                <c:pt idx="770">
                  <c:v>100.10614886731392</c:v>
                </c:pt>
                <c:pt idx="771">
                  <c:v>100.01795101936146</c:v>
                </c:pt>
                <c:pt idx="772">
                  <c:v>100.05119017148706</c:v>
                </c:pt>
                <c:pt idx="773">
                  <c:v>100.27348023128614</c:v>
                </c:pt>
                <c:pt idx="774">
                  <c:v>100.2094155402649</c:v>
                </c:pt>
                <c:pt idx="775">
                  <c:v>100.12783800368172</c:v>
                </c:pt>
                <c:pt idx="776">
                  <c:v>100.00256574727389</c:v>
                </c:pt>
                <c:pt idx="777">
                  <c:v>100.2069282648682</c:v>
                </c:pt>
                <c:pt idx="778">
                  <c:v>100.03109049926159</c:v>
                </c:pt>
                <c:pt idx="779">
                  <c:v>100</c:v>
                </c:pt>
                <c:pt idx="780">
                  <c:v>100.08936550491509</c:v>
                </c:pt>
                <c:pt idx="781">
                  <c:v>100.01764691053016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100.08824567596189</c:v>
                </c:pt>
                <c:pt idx="785">
                  <c:v>100.18367815505498</c:v>
                </c:pt>
                <c:pt idx="786">
                  <c:v>100.38979001634603</c:v>
                </c:pt>
                <c:pt idx="787">
                  <c:v>100.00498318176156</c:v>
                </c:pt>
                <c:pt idx="788">
                  <c:v>100.08053353466717</c:v>
                </c:pt>
                <c:pt idx="789">
                  <c:v>100.02970149992574</c:v>
                </c:pt>
                <c:pt idx="790">
                  <c:v>100.16979649763044</c:v>
                </c:pt>
                <c:pt idx="791">
                  <c:v>100.08889529575704</c:v>
                </c:pt>
                <c:pt idx="792">
                  <c:v>100.02534468775343</c:v>
                </c:pt>
                <c:pt idx="793">
                  <c:v>100.15904271432899</c:v>
                </c:pt>
                <c:pt idx="794">
                  <c:v>100.2561111674612</c:v>
                </c:pt>
                <c:pt idx="795">
                  <c:v>100.01293025420878</c:v>
                </c:pt>
                <c:pt idx="796">
                  <c:v>100.25720927931938</c:v>
                </c:pt>
                <c:pt idx="797">
                  <c:v>100.01688618709896</c:v>
                </c:pt>
                <c:pt idx="798">
                  <c:v>100.05317667316605</c:v>
                </c:pt>
                <c:pt idx="799">
                  <c:v>100</c:v>
                </c:pt>
                <c:pt idx="800">
                  <c:v>100.04983678453065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100.31913276936326</c:v>
                </c:pt>
                <c:pt idx="804">
                  <c:v>100.44703742991364</c:v>
                </c:pt>
                <c:pt idx="805">
                  <c:v>100.25749585283121</c:v>
                </c:pt>
                <c:pt idx="806">
                  <c:v>100.08532839241309</c:v>
                </c:pt>
                <c:pt idx="807">
                  <c:v>100.00720668780629</c:v>
                </c:pt>
                <c:pt idx="808">
                  <c:v>100.02187864644108</c:v>
                </c:pt>
                <c:pt idx="809">
                  <c:v>100.03435329914363</c:v>
                </c:pt>
                <c:pt idx="810">
                  <c:v>100.02891984383284</c:v>
                </c:pt>
                <c:pt idx="811">
                  <c:v>100.04733197150118</c:v>
                </c:pt>
                <c:pt idx="812">
                  <c:v>100.03011821398991</c:v>
                </c:pt>
                <c:pt idx="813">
                  <c:v>100.18315901094135</c:v>
                </c:pt>
                <c:pt idx="814">
                  <c:v>100</c:v>
                </c:pt>
                <c:pt idx="815">
                  <c:v>100.02484657241533</c:v>
                </c:pt>
                <c:pt idx="816">
                  <c:v>100.00249538354045</c:v>
                </c:pt>
                <c:pt idx="817">
                  <c:v>100.02470599861645</c:v>
                </c:pt>
                <c:pt idx="818">
                  <c:v>100.18452454176405</c:v>
                </c:pt>
                <c:pt idx="819">
                  <c:v>100.00243676592426</c:v>
                </c:pt>
                <c:pt idx="820">
                  <c:v>100.07745745891124</c:v>
                </c:pt>
                <c:pt idx="821">
                  <c:v>100.02659381572903</c:v>
                </c:pt>
                <c:pt idx="822">
                  <c:v>100.1176837908591</c:v>
                </c:pt>
                <c:pt idx="823">
                  <c:v>100</c:v>
                </c:pt>
                <c:pt idx="824">
                  <c:v>100.01487025700762</c:v>
                </c:pt>
                <c:pt idx="825">
                  <c:v>100.12093332068672</c:v>
                </c:pt>
                <c:pt idx="826">
                  <c:v>100.01679623764277</c:v>
                </c:pt>
                <c:pt idx="827">
                  <c:v>100.00488878024933</c:v>
                </c:pt>
                <c:pt idx="828">
                  <c:v>100.00467377079826</c:v>
                </c:pt>
                <c:pt idx="829">
                  <c:v>100.02132044630801</c:v>
                </c:pt>
                <c:pt idx="830">
                  <c:v>100.08750768648598</c:v>
                </c:pt>
                <c:pt idx="831">
                  <c:v>100.00476224492225</c:v>
                </c:pt>
                <c:pt idx="832">
                  <c:v>100.01663023852514</c:v>
                </c:pt>
                <c:pt idx="833">
                  <c:v>100</c:v>
                </c:pt>
                <c:pt idx="834">
                  <c:v>100.02411788823771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100.01182983958739</c:v>
                </c:pt>
                <c:pt idx="839">
                  <c:v>100.20279620174644</c:v>
                </c:pt>
                <c:pt idx="840">
                  <c:v>100.32006879090432</c:v>
                </c:pt>
                <c:pt idx="841">
                  <c:v>100.07355558191958</c:v>
                </c:pt>
                <c:pt idx="842">
                  <c:v>100.00482171701344</c:v>
                </c:pt>
                <c:pt idx="843">
                  <c:v>100.29800619663678</c:v>
                </c:pt>
                <c:pt idx="844">
                  <c:v>100.00708666997377</c:v>
                </c:pt>
                <c:pt idx="845">
                  <c:v>100.01418104467028</c:v>
                </c:pt>
                <c:pt idx="846">
                  <c:v>100.11951070909689</c:v>
                </c:pt>
                <c:pt idx="847">
                  <c:v>100.05638567803778</c:v>
                </c:pt>
                <c:pt idx="848">
                  <c:v>100.21887952312206</c:v>
                </c:pt>
                <c:pt idx="849">
                  <c:v>100.02179387834174</c:v>
                </c:pt>
                <c:pt idx="850">
                  <c:v>100.05412783582793</c:v>
                </c:pt>
                <c:pt idx="851">
                  <c:v>100.25625207611635</c:v>
                </c:pt>
                <c:pt idx="852">
                  <c:v>100.21940516821061</c:v>
                </c:pt>
                <c:pt idx="853">
                  <c:v>100.0307801586362</c:v>
                </c:pt>
                <c:pt idx="854">
                  <c:v>100.02304784733107</c:v>
                </c:pt>
                <c:pt idx="855">
                  <c:v>100.01935218558746</c:v>
                </c:pt>
                <c:pt idx="856">
                  <c:v>100</c:v>
                </c:pt>
                <c:pt idx="857">
                  <c:v>100.00235621215334</c:v>
                </c:pt>
                <c:pt idx="858">
                  <c:v>100.02084974285317</c:v>
                </c:pt>
                <c:pt idx="859">
                  <c:v>100.35702693930541</c:v>
                </c:pt>
                <c:pt idx="860">
                  <c:v>100.01144269498351</c:v>
                </c:pt>
                <c:pt idx="861">
                  <c:v>100.07647563208269</c:v>
                </c:pt>
                <c:pt idx="862">
                  <c:v>100</c:v>
                </c:pt>
                <c:pt idx="863">
                  <c:v>100.09091756807163</c:v>
                </c:pt>
                <c:pt idx="864">
                  <c:v>100.19183028661702</c:v>
                </c:pt>
                <c:pt idx="865">
                  <c:v>100.0136128505309</c:v>
                </c:pt>
                <c:pt idx="866">
                  <c:v>100.00691069083874</c:v>
                </c:pt>
                <c:pt idx="867">
                  <c:v>100.01382711497246</c:v>
                </c:pt>
                <c:pt idx="868">
                  <c:v>100.00691164612373</c:v>
                </c:pt>
                <c:pt idx="869">
                  <c:v>100.18759181828456</c:v>
                </c:pt>
                <c:pt idx="870">
                  <c:v>100.20007275372862</c:v>
                </c:pt>
                <c:pt idx="871">
                  <c:v>100.11734885467519</c:v>
                </c:pt>
                <c:pt idx="872">
                  <c:v>100.10792337440418</c:v>
                </c:pt>
                <c:pt idx="873">
                  <c:v>100.04350514047582</c:v>
                </c:pt>
                <c:pt idx="874">
                  <c:v>100.04358697896353</c:v>
                </c:pt>
                <c:pt idx="875">
                  <c:v>100.0433889015757</c:v>
                </c:pt>
                <c:pt idx="876">
                  <c:v>100.05559416261292</c:v>
                </c:pt>
                <c:pt idx="877">
                  <c:v>100.51045986965043</c:v>
                </c:pt>
                <c:pt idx="878">
                  <c:v>100.01108721200967</c:v>
                </c:pt>
                <c:pt idx="879">
                  <c:v>100.2006292462724</c:v>
                </c:pt>
                <c:pt idx="880">
                  <c:v>100.08272018807958</c:v>
                </c:pt>
                <c:pt idx="881">
                  <c:v>100.01131887535655</c:v>
                </c:pt>
                <c:pt idx="882">
                  <c:v>100.0204410729292</c:v>
                </c:pt>
                <c:pt idx="883">
                  <c:v>100.17423159399573</c:v>
                </c:pt>
                <c:pt idx="884">
                  <c:v>100.00904302217802</c:v>
                </c:pt>
                <c:pt idx="885">
                  <c:v>100.033734397841</c:v>
                </c:pt>
                <c:pt idx="886">
                  <c:v>100</c:v>
                </c:pt>
                <c:pt idx="887">
                  <c:v>100.08144243603377</c:v>
                </c:pt>
                <c:pt idx="888">
                  <c:v>100.09571934198517</c:v>
                </c:pt>
                <c:pt idx="889">
                  <c:v>100.0434524081782</c:v>
                </c:pt>
                <c:pt idx="890">
                  <c:v>100.13674158046801</c:v>
                </c:pt>
                <c:pt idx="891">
                  <c:v>100.04081447553399</c:v>
                </c:pt>
                <c:pt idx="892">
                  <c:v>100.28610384675562</c:v>
                </c:pt>
                <c:pt idx="893">
                  <c:v>100.03021995812378</c:v>
                </c:pt>
                <c:pt idx="894">
                  <c:v>100.00861270805072</c:v>
                </c:pt>
                <c:pt idx="895">
                  <c:v>100.0452888295102</c:v>
                </c:pt>
                <c:pt idx="896">
                  <c:v>100.02186509238003</c:v>
                </c:pt>
                <c:pt idx="897">
                  <c:v>100.04043671653862</c:v>
                </c:pt>
                <c:pt idx="898">
                  <c:v>100.15205941335918</c:v>
                </c:pt>
                <c:pt idx="899">
                  <c:v>100.63526036567316</c:v>
                </c:pt>
                <c:pt idx="900">
                  <c:v>100.00868093233213</c:v>
                </c:pt>
                <c:pt idx="901">
                  <c:v>100.00668181210743</c:v>
                </c:pt>
                <c:pt idx="902">
                  <c:v>100.07002801120449</c:v>
                </c:pt>
                <c:pt idx="903">
                  <c:v>100.055086706476</c:v>
                </c:pt>
                <c:pt idx="904">
                  <c:v>100.05793355466923</c:v>
                </c:pt>
                <c:pt idx="905">
                  <c:v>100.10673070508973</c:v>
                </c:pt>
                <c:pt idx="906">
                  <c:v>100</c:v>
                </c:pt>
                <c:pt idx="907">
                  <c:v>100.15486629149761</c:v>
                </c:pt>
                <c:pt idx="908">
                  <c:v>100.10770987268694</c:v>
                </c:pt>
                <c:pt idx="909">
                  <c:v>100.12951343143604</c:v>
                </c:pt>
                <c:pt idx="910">
                  <c:v>100.02345615830774</c:v>
                </c:pt>
                <c:pt idx="911">
                  <c:v>100</c:v>
                </c:pt>
                <c:pt idx="912">
                  <c:v>100.05121581900775</c:v>
                </c:pt>
                <c:pt idx="913">
                  <c:v>100</c:v>
                </c:pt>
                <c:pt idx="914">
                  <c:v>100.0064308681672</c:v>
                </c:pt>
                <c:pt idx="915">
                  <c:v>100.00431053062633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100.02865961199294</c:v>
                </c:pt>
                <c:pt idx="919">
                  <c:v>100.00880494838098</c:v>
                </c:pt>
                <c:pt idx="920">
                  <c:v>100.00213926623169</c:v>
                </c:pt>
                <c:pt idx="921">
                  <c:v>100.00211779156696</c:v>
                </c:pt>
                <c:pt idx="922">
                  <c:v>100.03167363486634</c:v>
                </c:pt>
                <c:pt idx="923">
                  <c:v>100.04691932009639</c:v>
                </c:pt>
                <c:pt idx="924">
                  <c:v>100.01073329898678</c:v>
                </c:pt>
                <c:pt idx="925">
                  <c:v>100</c:v>
                </c:pt>
                <c:pt idx="926">
                  <c:v>100.03026111015043</c:v>
                </c:pt>
                <c:pt idx="927">
                  <c:v>100.13685627883365</c:v>
                </c:pt>
                <c:pt idx="928">
                  <c:v>100.01947166872201</c:v>
                </c:pt>
                <c:pt idx="929">
                  <c:v>100.18581265712099</c:v>
                </c:pt>
                <c:pt idx="930">
                  <c:v>100.00428522454577</c:v>
                </c:pt>
                <c:pt idx="931">
                  <c:v>100.02877952668747</c:v>
                </c:pt>
                <c:pt idx="932">
                  <c:v>100.12249371413834</c:v>
                </c:pt>
                <c:pt idx="933">
                  <c:v>100.00218483722962</c:v>
                </c:pt>
                <c:pt idx="934">
                  <c:v>100.06420958006935</c:v>
                </c:pt>
                <c:pt idx="935">
                  <c:v>100</c:v>
                </c:pt>
                <c:pt idx="936">
                  <c:v>100.01092728981358</c:v>
                </c:pt>
                <c:pt idx="937">
                  <c:v>100.00625469101827</c:v>
                </c:pt>
                <c:pt idx="938">
                  <c:v>100.40547070316603</c:v>
                </c:pt>
                <c:pt idx="939">
                  <c:v>100.05574136008919</c:v>
                </c:pt>
                <c:pt idx="940">
                  <c:v>100.01051745898191</c:v>
                </c:pt>
                <c:pt idx="941">
                  <c:v>100.03368279230349</c:v>
                </c:pt>
                <c:pt idx="942">
                  <c:v>100.01270728762945</c:v>
                </c:pt>
                <c:pt idx="943">
                  <c:v>100.044774210055</c:v>
                </c:pt>
                <c:pt idx="944">
                  <c:v>100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100.00416302402064</c:v>
                </c:pt>
                <c:pt idx="948">
                  <c:v>100.01667326650133</c:v>
                </c:pt>
                <c:pt idx="949">
                  <c:v>100.18798955613578</c:v>
                </c:pt>
                <c:pt idx="950">
                  <c:v>100.03320053120849</c:v>
                </c:pt>
                <c:pt idx="951">
                  <c:v>100</c:v>
                </c:pt>
                <c:pt idx="952">
                  <c:v>100.02755755288931</c:v>
                </c:pt>
                <c:pt idx="953">
                  <c:v>100.03511235955057</c:v>
                </c:pt>
                <c:pt idx="954">
                  <c:v>100.29567053854277</c:v>
                </c:pt>
                <c:pt idx="955">
                  <c:v>100.15421485881004</c:v>
                </c:pt>
                <c:pt idx="956">
                  <c:v>100.08928756826346</c:v>
                </c:pt>
                <c:pt idx="957">
                  <c:v>100</c:v>
                </c:pt>
                <c:pt idx="958">
                  <c:v>100.02293769288515</c:v>
                </c:pt>
                <c:pt idx="959">
                  <c:v>100.00627221409158</c:v>
                </c:pt>
                <c:pt idx="960">
                  <c:v>100.01875781575657</c:v>
                </c:pt>
                <c:pt idx="961">
                  <c:v>100.09089371776443</c:v>
                </c:pt>
                <c:pt idx="962">
                  <c:v>100.02300870147256</c:v>
                </c:pt>
                <c:pt idx="963">
                  <c:v>100.1487970492078</c:v>
                </c:pt>
                <c:pt idx="964">
                  <c:v>100.06331651927989</c:v>
                </c:pt>
                <c:pt idx="965">
                  <c:v>100.18874364998092</c:v>
                </c:pt>
                <c:pt idx="966">
                  <c:v>100.20348414692386</c:v>
                </c:pt>
                <c:pt idx="967">
                  <c:v>100.01522897857065</c:v>
                </c:pt>
                <c:pt idx="968">
                  <c:v>100.10465724751438</c:v>
                </c:pt>
                <c:pt idx="969">
                  <c:v>100.04266644994819</c:v>
                </c:pt>
                <c:pt idx="970">
                  <c:v>100.09946879431124</c:v>
                </c:pt>
                <c:pt idx="971">
                  <c:v>100.00410290075084</c:v>
                </c:pt>
                <c:pt idx="972">
                  <c:v>100.02422725162019</c:v>
                </c:pt>
                <c:pt idx="973">
                  <c:v>100.00416033948369</c:v>
                </c:pt>
                <c:pt idx="974">
                  <c:v>100.00617106183405</c:v>
                </c:pt>
                <c:pt idx="975">
                  <c:v>100.39168045577362</c:v>
                </c:pt>
                <c:pt idx="976">
                  <c:v>100.1416058098841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100.16401951624623</c:v>
                </c:pt>
                <c:pt idx="980">
                  <c:v>100.00605094899051</c:v>
                </c:pt>
                <c:pt idx="981">
                  <c:v>100.08812920150845</c:v>
                </c:pt>
                <c:pt idx="982">
                  <c:v>100.00819756122554</c:v>
                </c:pt>
                <c:pt idx="983">
                  <c:v>100.01017066373751</c:v>
                </c:pt>
                <c:pt idx="984">
                  <c:v>100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100.15883228115325</c:v>
                </c:pt>
                <c:pt idx="988">
                  <c:v>100.05855983199385</c:v>
                </c:pt>
                <c:pt idx="989">
                  <c:v>100.02847380410023</c:v>
                </c:pt>
                <c:pt idx="990">
                  <c:v>100</c:v>
                </c:pt>
                <c:pt idx="991">
                  <c:v>100.04268986827127</c:v>
                </c:pt>
                <c:pt idx="992">
                  <c:v>100.01998321410015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100.00202330851408</c:v>
                </c:pt>
                <c:pt idx="996">
                  <c:v>100.05511919525975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EA-480F-B8E5-99FDAEB1FC45}"/>
            </c:ext>
          </c:extLst>
        </c:ser>
        <c:ser>
          <c:idx val="5"/>
          <c:order val="5"/>
          <c:tx>
            <c:strRef>
              <c:f>Лист3!$P$1</c:f>
              <c:strCache>
                <c:ptCount val="1"/>
                <c:pt idx="0">
                  <c:v>Gen75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Лист3!$P$2:$P$998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100</c:v>
                </c:pt>
                <c:pt idx="3">
                  <c:v>101.78571428571428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100.15082956259427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100.70521861777151</c:v>
                </c:pt>
                <c:pt idx="12">
                  <c:v>100.22624434389141</c:v>
                </c:pt>
                <c:pt idx="13">
                  <c:v>101.70454545454545</c:v>
                </c:pt>
                <c:pt idx="14">
                  <c:v>100.30364372469636</c:v>
                </c:pt>
                <c:pt idx="15">
                  <c:v>100.29850746268656</c:v>
                </c:pt>
                <c:pt idx="16">
                  <c:v>100</c:v>
                </c:pt>
                <c:pt idx="17">
                  <c:v>102.21774193548387</c:v>
                </c:pt>
                <c:pt idx="18">
                  <c:v>101.63487738419619</c:v>
                </c:pt>
                <c:pt idx="19">
                  <c:v>100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100.13377926421406</c:v>
                </c:pt>
                <c:pt idx="26">
                  <c:v>102.00716845878136</c:v>
                </c:pt>
                <c:pt idx="27">
                  <c:v>100.05991611743559</c:v>
                </c:pt>
                <c:pt idx="28">
                  <c:v>101.00502512562815</c:v>
                </c:pt>
                <c:pt idx="29">
                  <c:v>102.43093922651934</c:v>
                </c:pt>
                <c:pt idx="30">
                  <c:v>101.40332640332642</c:v>
                </c:pt>
                <c:pt idx="31">
                  <c:v>100.23310023310023</c:v>
                </c:pt>
                <c:pt idx="32">
                  <c:v>100.16447368421053</c:v>
                </c:pt>
                <c:pt idx="33">
                  <c:v>100.37614185921548</c:v>
                </c:pt>
                <c:pt idx="34">
                  <c:v>103.89170896785109</c:v>
                </c:pt>
                <c:pt idx="35">
                  <c:v>100</c:v>
                </c:pt>
                <c:pt idx="36">
                  <c:v>100.39408866995075</c:v>
                </c:pt>
                <c:pt idx="37">
                  <c:v>100.04557885141294</c:v>
                </c:pt>
                <c:pt idx="38">
                  <c:v>100</c:v>
                </c:pt>
                <c:pt idx="39">
                  <c:v>100.37576326914044</c:v>
                </c:pt>
                <c:pt idx="40">
                  <c:v>101.02417042195822</c:v>
                </c:pt>
                <c:pt idx="41">
                  <c:v>100</c:v>
                </c:pt>
                <c:pt idx="42">
                  <c:v>101.61216029479503</c:v>
                </c:pt>
                <c:pt idx="43">
                  <c:v>100</c:v>
                </c:pt>
                <c:pt idx="44">
                  <c:v>100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100</c:v>
                </c:pt>
                <c:pt idx="48">
                  <c:v>100</c:v>
                </c:pt>
                <c:pt idx="49">
                  <c:v>100.3921568627451</c:v>
                </c:pt>
                <c:pt idx="50">
                  <c:v>100.14853323431119</c:v>
                </c:pt>
                <c:pt idx="51">
                  <c:v>100.07689350249905</c:v>
                </c:pt>
                <c:pt idx="52">
                  <c:v>100.26335590669677</c:v>
                </c:pt>
                <c:pt idx="53">
                  <c:v>100.51993067590988</c:v>
                </c:pt>
                <c:pt idx="54">
                  <c:v>100.65876152832675</c:v>
                </c:pt>
                <c:pt idx="55">
                  <c:v>101.5286171347316</c:v>
                </c:pt>
                <c:pt idx="56">
                  <c:v>100</c:v>
                </c:pt>
                <c:pt idx="57">
                  <c:v>100.03212335367813</c:v>
                </c:pt>
                <c:pt idx="58">
                  <c:v>100</c:v>
                </c:pt>
                <c:pt idx="59">
                  <c:v>100.11799410029498</c:v>
                </c:pt>
                <c:pt idx="60">
                  <c:v>100.2504696305573</c:v>
                </c:pt>
                <c:pt idx="61">
                  <c:v>100.10013351134846</c:v>
                </c:pt>
                <c:pt idx="62">
                  <c:v>100.64123116383456</c:v>
                </c:pt>
                <c:pt idx="63">
                  <c:v>100.15728216420258</c:v>
                </c:pt>
                <c:pt idx="64">
                  <c:v>100</c:v>
                </c:pt>
                <c:pt idx="65">
                  <c:v>100.05782017924257</c:v>
                </c:pt>
                <c:pt idx="66">
                  <c:v>100</c:v>
                </c:pt>
                <c:pt idx="67">
                  <c:v>101.09801821103375</c:v>
                </c:pt>
                <c:pt idx="68">
                  <c:v>100.13982102908277</c:v>
                </c:pt>
                <c:pt idx="69">
                  <c:v>100.15483870967743</c:v>
                </c:pt>
                <c:pt idx="70">
                  <c:v>100</c:v>
                </c:pt>
                <c:pt idx="71">
                  <c:v>100.18008747105738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100.15067805123054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100.48449612403101</c:v>
                </c:pt>
                <c:pt idx="78">
                  <c:v>100.13058239749282</c:v>
                </c:pt>
                <c:pt idx="79">
                  <c:v>100.22500000000001</c:v>
                </c:pt>
                <c:pt idx="80">
                  <c:v>100.04729250413808</c:v>
                </c:pt>
                <c:pt idx="81">
                  <c:v>100</c:v>
                </c:pt>
                <c:pt idx="82">
                  <c:v>100</c:v>
                </c:pt>
                <c:pt idx="83">
                  <c:v>100.28953229398662</c:v>
                </c:pt>
                <c:pt idx="84">
                  <c:v>100.17636684303351</c:v>
                </c:pt>
                <c:pt idx="85">
                  <c:v>100.42505592841164</c:v>
                </c:pt>
                <c:pt idx="86">
                  <c:v>100.06962172197727</c:v>
                </c:pt>
                <c:pt idx="87">
                  <c:v>100.73950381679388</c:v>
                </c:pt>
                <c:pt idx="88">
                  <c:v>100.18302447952414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100.0583430571762</c:v>
                </c:pt>
                <c:pt idx="92">
                  <c:v>100.06525995214271</c:v>
                </c:pt>
                <c:pt idx="93">
                  <c:v>100.87888531618434</c:v>
                </c:pt>
                <c:pt idx="94">
                  <c:v>100.0816826628548</c:v>
                </c:pt>
                <c:pt idx="95">
                  <c:v>100.07957032027055</c:v>
                </c:pt>
                <c:pt idx="96">
                  <c:v>100.39085401602502</c:v>
                </c:pt>
                <c:pt idx="97">
                  <c:v>100.11522949875169</c:v>
                </c:pt>
                <c:pt idx="98">
                  <c:v>101.74174174174173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100.08478887569952</c:v>
                </c:pt>
                <c:pt idx="102">
                  <c:v>100.46475600309836</c:v>
                </c:pt>
                <c:pt idx="103">
                  <c:v>100.01787949222243</c:v>
                </c:pt>
                <c:pt idx="104">
                  <c:v>101.86420722135009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100.01892863903086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100</c:v>
                </c:pt>
                <c:pt idx="112">
                  <c:v>101.24626121635094</c:v>
                </c:pt>
                <c:pt idx="113">
                  <c:v>100</c:v>
                </c:pt>
                <c:pt idx="114">
                  <c:v>100.06422607578678</c:v>
                </c:pt>
                <c:pt idx="115">
                  <c:v>100.84936730802565</c:v>
                </c:pt>
                <c:pt idx="116">
                  <c:v>100.08160600620207</c:v>
                </c:pt>
                <c:pt idx="117">
                  <c:v>100.5637886597938</c:v>
                </c:pt>
                <c:pt idx="118">
                  <c:v>100.01681802892702</c:v>
                </c:pt>
                <c:pt idx="119">
                  <c:v>100.04624633883151</c:v>
                </c:pt>
                <c:pt idx="120">
                  <c:v>100.42553191489361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100.09436929852156</c:v>
                </c:pt>
                <c:pt idx="124">
                  <c:v>100.62461913467398</c:v>
                </c:pt>
                <c:pt idx="125">
                  <c:v>100.30982590734729</c:v>
                </c:pt>
                <c:pt idx="126">
                  <c:v>100.32651902328223</c:v>
                </c:pt>
                <c:pt idx="127">
                  <c:v>100.0292483182217</c:v>
                </c:pt>
                <c:pt idx="128">
                  <c:v>100.21981472758674</c:v>
                </c:pt>
                <c:pt idx="129">
                  <c:v>100.38809831824062</c:v>
                </c:pt>
                <c:pt idx="130">
                  <c:v>100.02844141069399</c:v>
                </c:pt>
                <c:pt idx="131">
                  <c:v>100.01396063102052</c:v>
                </c:pt>
                <c:pt idx="132">
                  <c:v>100.14257199885944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100.44655718813023</c:v>
                </c:pt>
                <c:pt idx="140">
                  <c:v>100.4692516670783</c:v>
                </c:pt>
                <c:pt idx="141">
                  <c:v>100.04055698256049</c:v>
                </c:pt>
                <c:pt idx="142">
                  <c:v>100.94056706652125</c:v>
                </c:pt>
                <c:pt idx="143">
                  <c:v>100</c:v>
                </c:pt>
                <c:pt idx="144">
                  <c:v>100.49464138499589</c:v>
                </c:pt>
                <c:pt idx="145">
                  <c:v>100.06597176408498</c:v>
                </c:pt>
                <c:pt idx="146">
                  <c:v>100</c:v>
                </c:pt>
                <c:pt idx="147">
                  <c:v>100.14345331246739</c:v>
                </c:pt>
                <c:pt idx="148">
                  <c:v>100.23337222870478</c:v>
                </c:pt>
                <c:pt idx="149">
                  <c:v>100.27251492343628</c:v>
                </c:pt>
                <c:pt idx="150">
                  <c:v>100</c:v>
                </c:pt>
                <c:pt idx="151">
                  <c:v>100.30503978779841</c:v>
                </c:pt>
                <c:pt idx="152">
                  <c:v>100.07580543272267</c:v>
                </c:pt>
                <c:pt idx="153">
                  <c:v>100.98925256472889</c:v>
                </c:pt>
                <c:pt idx="154">
                  <c:v>100.94155050134508</c:v>
                </c:pt>
                <c:pt idx="155">
                  <c:v>100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100.01223840411211</c:v>
                </c:pt>
                <c:pt idx="159">
                  <c:v>100</c:v>
                </c:pt>
                <c:pt idx="160">
                  <c:v>100</c:v>
                </c:pt>
                <c:pt idx="161">
                  <c:v>100.72127139364304</c:v>
                </c:pt>
                <c:pt idx="162">
                  <c:v>101.33286152394432</c:v>
                </c:pt>
                <c:pt idx="163">
                  <c:v>100.02374450908226</c:v>
                </c:pt>
                <c:pt idx="164">
                  <c:v>100.02299379167626</c:v>
                </c:pt>
                <c:pt idx="165">
                  <c:v>100.45876955652275</c:v>
                </c:pt>
                <c:pt idx="166">
                  <c:v>100</c:v>
                </c:pt>
                <c:pt idx="167">
                  <c:v>100.28732192026817</c:v>
                </c:pt>
                <c:pt idx="168">
                  <c:v>100.01175226231049</c:v>
                </c:pt>
                <c:pt idx="169">
                  <c:v>100.10230760486529</c:v>
                </c:pt>
                <c:pt idx="170">
                  <c:v>100.07158196134573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100.2700075602117</c:v>
                </c:pt>
                <c:pt idx="174">
                  <c:v>100.02210921954455</c:v>
                </c:pt>
                <c:pt idx="175">
                  <c:v>100.85101679929267</c:v>
                </c:pt>
                <c:pt idx="176">
                  <c:v>100.0328299409061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100.02179598953794</c:v>
                </c:pt>
                <c:pt idx="183">
                  <c:v>100.63818836850231</c:v>
                </c:pt>
                <c:pt idx="184">
                  <c:v>100</c:v>
                </c:pt>
                <c:pt idx="185">
                  <c:v>101.27756027199671</c:v>
                </c:pt>
                <c:pt idx="186">
                  <c:v>100</c:v>
                </c:pt>
                <c:pt idx="187">
                  <c:v>100.71149413768914</c:v>
                </c:pt>
                <c:pt idx="188">
                  <c:v>100.45123577069019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100.00973899493573</c:v>
                </c:pt>
                <c:pt idx="192">
                  <c:v>100.95631384481634</c:v>
                </c:pt>
                <c:pt idx="193">
                  <c:v>100.38992201559689</c:v>
                </c:pt>
                <c:pt idx="194">
                  <c:v>100.0207792207792</c:v>
                </c:pt>
                <c:pt idx="195">
                  <c:v>100.01014095933476</c:v>
                </c:pt>
                <c:pt idx="196">
                  <c:v>100.10882469331224</c:v>
                </c:pt>
                <c:pt idx="197">
                  <c:v>100.23800079333598</c:v>
                </c:pt>
                <c:pt idx="198">
                  <c:v>100.56196688409433</c:v>
                </c:pt>
                <c:pt idx="199">
                  <c:v>100.04911108928395</c:v>
                </c:pt>
                <c:pt idx="200">
                  <c:v>100.34020412247348</c:v>
                </c:pt>
                <c:pt idx="201">
                  <c:v>100.40544454097886</c:v>
                </c:pt>
                <c:pt idx="202">
                  <c:v>100.10403858885842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100.04587576841912</c:v>
                </c:pt>
                <c:pt idx="207">
                  <c:v>100.07600228006841</c:v>
                </c:pt>
                <c:pt idx="208">
                  <c:v>100.14436958614053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100.25617566331198</c:v>
                </c:pt>
                <c:pt idx="213">
                  <c:v>100.00911909538574</c:v>
                </c:pt>
                <c:pt idx="214">
                  <c:v>100.02600104004161</c:v>
                </c:pt>
                <c:pt idx="215">
                  <c:v>100.54587075189293</c:v>
                </c:pt>
                <c:pt idx="216">
                  <c:v>100</c:v>
                </c:pt>
                <c:pt idx="217">
                  <c:v>100.139146567718</c:v>
                </c:pt>
                <c:pt idx="218">
                  <c:v>100.0350324049746</c:v>
                </c:pt>
                <c:pt idx="219">
                  <c:v>100.06046471452017</c:v>
                </c:pt>
                <c:pt idx="220">
                  <c:v>100.64935064935065</c:v>
                </c:pt>
                <c:pt idx="221">
                  <c:v>100.03507233669444</c:v>
                </c:pt>
                <c:pt idx="222">
                  <c:v>100.04787896198411</c:v>
                </c:pt>
                <c:pt idx="223">
                  <c:v>100.67585131271119</c:v>
                </c:pt>
                <c:pt idx="224">
                  <c:v>100.04192872117402</c:v>
                </c:pt>
                <c:pt idx="225">
                  <c:v>100.14587266174703</c:v>
                </c:pt>
                <c:pt idx="226">
                  <c:v>100.13917884481558</c:v>
                </c:pt>
                <c:pt idx="227">
                  <c:v>100.05108556832695</c:v>
                </c:pt>
                <c:pt idx="228">
                  <c:v>100.03379234603362</c:v>
                </c:pt>
                <c:pt idx="229">
                  <c:v>100.16716522963223</c:v>
                </c:pt>
                <c:pt idx="230">
                  <c:v>100.00862291972061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100</c:v>
                </c:pt>
                <c:pt idx="234">
                  <c:v>100</c:v>
                </c:pt>
                <c:pt idx="235">
                  <c:v>100.7361963190184</c:v>
                </c:pt>
                <c:pt idx="236">
                  <c:v>100.00837942014414</c:v>
                </c:pt>
                <c:pt idx="237">
                  <c:v>100.40363269424823</c:v>
                </c:pt>
                <c:pt idx="238">
                  <c:v>100</c:v>
                </c:pt>
                <c:pt idx="239">
                  <c:v>100.5878030859662</c:v>
                </c:pt>
                <c:pt idx="240">
                  <c:v>100.01625223468227</c:v>
                </c:pt>
                <c:pt idx="241">
                  <c:v>100.14307288768778</c:v>
                </c:pt>
                <c:pt idx="242">
                  <c:v>100.44908957295664</c:v>
                </c:pt>
                <c:pt idx="243">
                  <c:v>100.00805217811417</c:v>
                </c:pt>
                <c:pt idx="244">
                  <c:v>100.41533546325878</c:v>
                </c:pt>
                <c:pt idx="245">
                  <c:v>100.00764292265363</c:v>
                </c:pt>
                <c:pt idx="246">
                  <c:v>100.00769822940723</c:v>
                </c:pt>
                <c:pt idx="247">
                  <c:v>100.06871278057719</c:v>
                </c:pt>
                <c:pt idx="248">
                  <c:v>100.45615414864332</c:v>
                </c:pt>
                <c:pt idx="249">
                  <c:v>100.00770119368502</c:v>
                </c:pt>
                <c:pt idx="250">
                  <c:v>100.03261578604044</c:v>
                </c:pt>
                <c:pt idx="251">
                  <c:v>100.16935483870968</c:v>
                </c:pt>
                <c:pt idx="252">
                  <c:v>100.046490004649</c:v>
                </c:pt>
                <c:pt idx="253">
                  <c:v>100.00772081531809</c:v>
                </c:pt>
                <c:pt idx="254">
                  <c:v>100.02339911083378</c:v>
                </c:pt>
                <c:pt idx="255">
                  <c:v>100.42844901456726</c:v>
                </c:pt>
                <c:pt idx="256">
                  <c:v>100.19526673435915</c:v>
                </c:pt>
                <c:pt idx="257">
                  <c:v>100.15587249629803</c:v>
                </c:pt>
                <c:pt idx="258">
                  <c:v>100.05190567996441</c:v>
                </c:pt>
                <c:pt idx="259">
                  <c:v>100.10932147802637</c:v>
                </c:pt>
                <c:pt idx="260">
                  <c:v>100.5719733079123</c:v>
                </c:pt>
                <c:pt idx="261">
                  <c:v>100.00735781031564</c:v>
                </c:pt>
                <c:pt idx="262">
                  <c:v>100.14368902669591</c:v>
                </c:pt>
                <c:pt idx="263">
                  <c:v>100.0289771080846</c:v>
                </c:pt>
                <c:pt idx="264">
                  <c:v>100.37884527958782</c:v>
                </c:pt>
                <c:pt idx="265">
                  <c:v>100.02203452074919</c:v>
                </c:pt>
                <c:pt idx="266">
                  <c:v>100.45924225028702</c:v>
                </c:pt>
                <c:pt idx="267">
                  <c:v>100.00748671108781</c:v>
                </c:pt>
                <c:pt idx="268">
                  <c:v>100.28316579357212</c:v>
                </c:pt>
                <c:pt idx="269">
                  <c:v>100</c:v>
                </c:pt>
                <c:pt idx="270">
                  <c:v>100.08704482808646</c:v>
                </c:pt>
                <c:pt idx="271">
                  <c:v>100.20375491194878</c:v>
                </c:pt>
                <c:pt idx="272">
                  <c:v>100.13242109909513</c:v>
                </c:pt>
                <c:pt idx="273">
                  <c:v>100.04512296006618</c:v>
                </c:pt>
                <c:pt idx="274">
                  <c:v>100.03572704537336</c:v>
                </c:pt>
                <c:pt idx="275">
                  <c:v>100.00689417442261</c:v>
                </c:pt>
                <c:pt idx="276">
                  <c:v>100.00707914483931</c:v>
                </c:pt>
                <c:pt idx="277">
                  <c:v>100.32768200598376</c:v>
                </c:pt>
                <c:pt idx="278">
                  <c:v>100.04248088360237</c:v>
                </c:pt>
                <c:pt idx="279">
                  <c:v>100.69332586315569</c:v>
                </c:pt>
                <c:pt idx="280">
                  <c:v>100.14850434905594</c:v>
                </c:pt>
                <c:pt idx="281">
                  <c:v>100.01419950301739</c:v>
                </c:pt>
                <c:pt idx="282">
                  <c:v>100.02185155510234</c:v>
                </c:pt>
                <c:pt idx="283">
                  <c:v>100</c:v>
                </c:pt>
                <c:pt idx="284">
                  <c:v>100.46063939498109</c:v>
                </c:pt>
                <c:pt idx="285">
                  <c:v>100</c:v>
                </c:pt>
                <c:pt idx="286">
                  <c:v>100.25159945366975</c:v>
                </c:pt>
                <c:pt idx="287">
                  <c:v>100.57154661892301</c:v>
                </c:pt>
                <c:pt idx="288">
                  <c:v>100.00652358275164</c:v>
                </c:pt>
                <c:pt idx="289">
                  <c:v>100.01400070003501</c:v>
                </c:pt>
                <c:pt idx="290">
                  <c:v>100.26077319251581</c:v>
                </c:pt>
                <c:pt idx="291">
                  <c:v>100.02113271344039</c:v>
                </c:pt>
                <c:pt idx="292">
                  <c:v>100.03930560104814</c:v>
                </c:pt>
                <c:pt idx="293">
                  <c:v>100.09170105456214</c:v>
                </c:pt>
                <c:pt idx="294">
                  <c:v>100.02022517359941</c:v>
                </c:pt>
                <c:pt idx="295">
                  <c:v>100.73757496381057</c:v>
                </c:pt>
                <c:pt idx="296">
                  <c:v>100.83727211343687</c:v>
                </c:pt>
                <c:pt idx="297">
                  <c:v>100.26921523758246</c:v>
                </c:pt>
                <c:pt idx="298">
                  <c:v>100.28222013170274</c:v>
                </c:pt>
                <c:pt idx="299">
                  <c:v>100.04286326618089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100.13485267345426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100.09422533315386</c:v>
                </c:pt>
                <c:pt idx="306">
                  <c:v>100.06949270326615</c:v>
                </c:pt>
                <c:pt idx="307">
                  <c:v>100.09508716323296</c:v>
                </c:pt>
                <c:pt idx="308">
                  <c:v>100.53433603799722</c:v>
                </c:pt>
                <c:pt idx="309">
                  <c:v>100.05594927265946</c:v>
                </c:pt>
                <c:pt idx="310">
                  <c:v>100.00651678071033</c:v>
                </c:pt>
                <c:pt idx="311">
                  <c:v>100.02499843759765</c:v>
                </c:pt>
                <c:pt idx="312">
                  <c:v>100</c:v>
                </c:pt>
                <c:pt idx="313">
                  <c:v>100.00635404752826</c:v>
                </c:pt>
                <c:pt idx="314">
                  <c:v>100.3082371458552</c:v>
                </c:pt>
                <c:pt idx="315">
                  <c:v>100.03782386685999</c:v>
                </c:pt>
                <c:pt idx="316">
                  <c:v>100.92044284243049</c:v>
                </c:pt>
                <c:pt idx="317">
                  <c:v>100.16808740545085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100.04460587523099</c:v>
                </c:pt>
                <c:pt idx="321">
                  <c:v>100.0433356032935</c:v>
                </c:pt>
                <c:pt idx="322">
                  <c:v>100.04690706537673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100.15344287449652</c:v>
                </c:pt>
                <c:pt idx="326">
                  <c:v>100</c:v>
                </c:pt>
                <c:pt idx="327">
                  <c:v>100.02785360147067</c:v>
                </c:pt>
                <c:pt idx="328">
                  <c:v>100.4098607678862</c:v>
                </c:pt>
                <c:pt idx="329">
                  <c:v>100</c:v>
                </c:pt>
                <c:pt idx="330">
                  <c:v>100.12813792300075</c:v>
                </c:pt>
                <c:pt idx="331">
                  <c:v>100.01183151916706</c:v>
                </c:pt>
                <c:pt idx="332">
                  <c:v>100.25828928399807</c:v>
                </c:pt>
                <c:pt idx="333">
                  <c:v>100.04232932212614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</c:v>
                </c:pt>
                <c:pt idx="337">
                  <c:v>100.0845819236346</c:v>
                </c:pt>
                <c:pt idx="338">
                  <c:v>100.49461739889438</c:v>
                </c:pt>
                <c:pt idx="339">
                  <c:v>100.02331953594124</c:v>
                </c:pt>
                <c:pt idx="340">
                  <c:v>100.04021139705883</c:v>
                </c:pt>
                <c:pt idx="341">
                  <c:v>100.11368157790031</c:v>
                </c:pt>
                <c:pt idx="342">
                  <c:v>100.16229223795401</c:v>
                </c:pt>
                <c:pt idx="343">
                  <c:v>100.04091174751608</c:v>
                </c:pt>
                <c:pt idx="344">
                  <c:v>100.06102973812693</c:v>
                </c:pt>
                <c:pt idx="345">
                  <c:v>100.04591104734577</c:v>
                </c:pt>
                <c:pt idx="346">
                  <c:v>100.31206464196154</c:v>
                </c:pt>
                <c:pt idx="347">
                  <c:v>100.10672958094595</c:v>
                </c:pt>
                <c:pt idx="348">
                  <c:v>100.07471264367815</c:v>
                </c:pt>
                <c:pt idx="349">
                  <c:v>100.36996134732192</c:v>
                </c:pt>
                <c:pt idx="350">
                  <c:v>100.13643340344494</c:v>
                </c:pt>
                <c:pt idx="351">
                  <c:v>100.42002873880844</c:v>
                </c:pt>
                <c:pt idx="352">
                  <c:v>100.01632208922742</c:v>
                </c:pt>
                <c:pt idx="353">
                  <c:v>100.05004726686315</c:v>
                </c:pt>
                <c:pt idx="354">
                  <c:v>100.15125203069857</c:v>
                </c:pt>
                <c:pt idx="355">
                  <c:v>100.09950798828018</c:v>
                </c:pt>
                <c:pt idx="356">
                  <c:v>101.19133774981907</c:v>
                </c:pt>
                <c:pt idx="357">
                  <c:v>100</c:v>
                </c:pt>
                <c:pt idx="358">
                  <c:v>100.03339827442248</c:v>
                </c:pt>
                <c:pt idx="359">
                  <c:v>100.00521730056869</c:v>
                </c:pt>
                <c:pt idx="360">
                  <c:v>100.0499140369364</c:v>
                </c:pt>
                <c:pt idx="361">
                  <c:v>100.03794654957446</c:v>
                </c:pt>
                <c:pt idx="362">
                  <c:v>100.03313086692435</c:v>
                </c:pt>
                <c:pt idx="363">
                  <c:v>100.10357610117751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100.02188423241054</c:v>
                </c:pt>
                <c:pt idx="367">
                  <c:v>100.10324403629842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100.18096073700373</c:v>
                </c:pt>
                <c:pt idx="371">
                  <c:v>100.01059153736165</c:v>
                </c:pt>
                <c:pt idx="372">
                  <c:v>100.18558778302138</c:v>
                </c:pt>
                <c:pt idx="373">
                  <c:v>100.01072616110693</c:v>
                </c:pt>
                <c:pt idx="374">
                  <c:v>100.01066951186984</c:v>
                </c:pt>
                <c:pt idx="375">
                  <c:v>100.23870146403564</c:v>
                </c:pt>
                <c:pt idx="376">
                  <c:v>100.01084775180344</c:v>
                </c:pt>
                <c:pt idx="377">
                  <c:v>100.13182177695757</c:v>
                </c:pt>
                <c:pt idx="378">
                  <c:v>100.01573646663869</c:v>
                </c:pt>
                <c:pt idx="379">
                  <c:v>100.41111573688593</c:v>
                </c:pt>
                <c:pt idx="380">
                  <c:v>100.18419033000767</c:v>
                </c:pt>
                <c:pt idx="381">
                  <c:v>100.01474129035428</c:v>
                </c:pt>
                <c:pt idx="382">
                  <c:v>100</c:v>
                </c:pt>
                <c:pt idx="383">
                  <c:v>100.19404585609968</c:v>
                </c:pt>
                <c:pt idx="384">
                  <c:v>100.04177327554697</c:v>
                </c:pt>
                <c:pt idx="385">
                  <c:v>100.53393952209771</c:v>
                </c:pt>
                <c:pt idx="386">
                  <c:v>100.00530335171828</c:v>
                </c:pt>
                <c:pt idx="387">
                  <c:v>100.36017494211474</c:v>
                </c:pt>
                <c:pt idx="388">
                  <c:v>100.01996705436031</c:v>
                </c:pt>
                <c:pt idx="389">
                  <c:v>100.27593551822626</c:v>
                </c:pt>
                <c:pt idx="390">
                  <c:v>100</c:v>
                </c:pt>
                <c:pt idx="391">
                  <c:v>100.0618811881188</c:v>
                </c:pt>
                <c:pt idx="392">
                  <c:v>100.18957345971565</c:v>
                </c:pt>
                <c:pt idx="393">
                  <c:v>100.06613420155671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100.00474924012157</c:v>
                </c:pt>
                <c:pt idx="398">
                  <c:v>100.05683285972617</c:v>
                </c:pt>
                <c:pt idx="399">
                  <c:v>100.32108455226543</c:v>
                </c:pt>
                <c:pt idx="400">
                  <c:v>100.3088726149554</c:v>
                </c:pt>
                <c:pt idx="401">
                  <c:v>100.02440929505956</c:v>
                </c:pt>
                <c:pt idx="402">
                  <c:v>100.25207965717166</c:v>
                </c:pt>
                <c:pt idx="403">
                  <c:v>100.01912960306075</c:v>
                </c:pt>
                <c:pt idx="404">
                  <c:v>100.43749371417077</c:v>
                </c:pt>
                <c:pt idx="405">
                  <c:v>100.34889012489255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100.61107636048693</c:v>
                </c:pt>
                <c:pt idx="410">
                  <c:v>100.56660039761431</c:v>
                </c:pt>
                <c:pt idx="411">
                  <c:v>100</c:v>
                </c:pt>
                <c:pt idx="412">
                  <c:v>100.05811700891127</c:v>
                </c:pt>
                <c:pt idx="413">
                  <c:v>100.01489942885522</c:v>
                </c:pt>
                <c:pt idx="414">
                  <c:v>100.20044644890893</c:v>
                </c:pt>
                <c:pt idx="415">
                  <c:v>100.00466396156895</c:v>
                </c:pt>
                <c:pt idx="416">
                  <c:v>100.23044793317011</c:v>
                </c:pt>
                <c:pt idx="417">
                  <c:v>100.40844446631563</c:v>
                </c:pt>
                <c:pt idx="418">
                  <c:v>100.26350461133069</c:v>
                </c:pt>
                <c:pt idx="419">
                  <c:v>100.06201106659034</c:v>
                </c:pt>
                <c:pt idx="420">
                  <c:v>100.00463091599518</c:v>
                </c:pt>
                <c:pt idx="421">
                  <c:v>100.00479133726223</c:v>
                </c:pt>
                <c:pt idx="422">
                  <c:v>100.36463512809584</c:v>
                </c:pt>
                <c:pt idx="423">
                  <c:v>100.05829770695686</c:v>
                </c:pt>
                <c:pt idx="424">
                  <c:v>100.13116597179932</c:v>
                </c:pt>
                <c:pt idx="425">
                  <c:v>100.09489380930863</c:v>
                </c:pt>
                <c:pt idx="426">
                  <c:v>100.15575610426497</c:v>
                </c:pt>
                <c:pt idx="427">
                  <c:v>100.13768415255404</c:v>
                </c:pt>
                <c:pt idx="428">
                  <c:v>100.07764329755653</c:v>
                </c:pt>
                <c:pt idx="429">
                  <c:v>100.24961597542243</c:v>
                </c:pt>
                <c:pt idx="430">
                  <c:v>100.01312450783095</c:v>
                </c:pt>
                <c:pt idx="431">
                  <c:v>100.09071377417045</c:v>
                </c:pt>
                <c:pt idx="432">
                  <c:v>100.00458631443772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100.17038830598153</c:v>
                </c:pt>
                <c:pt idx="439">
                  <c:v>100.66212899939806</c:v>
                </c:pt>
                <c:pt idx="440">
                  <c:v>100.13883912576138</c:v>
                </c:pt>
                <c:pt idx="441">
                  <c:v>100</c:v>
                </c:pt>
                <c:pt idx="442">
                  <c:v>100.21972108874041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100.22229002310073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100.00440606274232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100.02607675257509</c:v>
                </c:pt>
                <c:pt idx="453">
                  <c:v>100.00447487358481</c:v>
                </c:pt>
                <c:pt idx="454">
                  <c:v>100.35561877667141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100.03475540881051</c:v>
                </c:pt>
                <c:pt idx="461">
                  <c:v>100.05249573472155</c:v>
                </c:pt>
                <c:pt idx="462">
                  <c:v>100.01315847186281</c:v>
                </c:pt>
                <c:pt idx="463">
                  <c:v>100</c:v>
                </c:pt>
                <c:pt idx="464">
                  <c:v>100.14105542648524</c:v>
                </c:pt>
                <c:pt idx="465">
                  <c:v>100.28851702250432</c:v>
                </c:pt>
                <c:pt idx="466">
                  <c:v>100.1908728093007</c:v>
                </c:pt>
                <c:pt idx="467">
                  <c:v>100.02147581822867</c:v>
                </c:pt>
                <c:pt idx="468">
                  <c:v>100.08215860935744</c:v>
                </c:pt>
                <c:pt idx="469">
                  <c:v>100.0170068027211</c:v>
                </c:pt>
                <c:pt idx="470">
                  <c:v>100.92799595056312</c:v>
                </c:pt>
                <c:pt idx="471">
                  <c:v>100.55129533678758</c:v>
                </c:pt>
                <c:pt idx="472">
                  <c:v>100.04525073018225</c:v>
                </c:pt>
                <c:pt idx="473">
                  <c:v>100.10352395544328</c:v>
                </c:pt>
                <c:pt idx="474">
                  <c:v>100.10219288907814</c:v>
                </c:pt>
                <c:pt idx="475">
                  <c:v>100</c:v>
                </c:pt>
                <c:pt idx="476">
                  <c:v>100.10772422598149</c:v>
                </c:pt>
                <c:pt idx="477">
                  <c:v>100.00820748522652</c:v>
                </c:pt>
                <c:pt idx="478">
                  <c:v>100.12853470437018</c:v>
                </c:pt>
                <c:pt idx="479">
                  <c:v>100.37688962518119</c:v>
                </c:pt>
                <c:pt idx="480">
                  <c:v>100.44528460407479</c:v>
                </c:pt>
                <c:pt idx="481">
                  <c:v>100.00403844600598</c:v>
                </c:pt>
                <c:pt idx="482">
                  <c:v>100.04267850283813</c:v>
                </c:pt>
                <c:pt idx="483">
                  <c:v>100.00826651235843</c:v>
                </c:pt>
                <c:pt idx="484">
                  <c:v>100.03686862480031</c:v>
                </c:pt>
                <c:pt idx="485">
                  <c:v>100.00419252054336</c:v>
                </c:pt>
                <c:pt idx="486">
                  <c:v>100</c:v>
                </c:pt>
                <c:pt idx="487">
                  <c:v>100.27608834827144</c:v>
                </c:pt>
                <c:pt idx="488">
                  <c:v>100.23500810372772</c:v>
                </c:pt>
                <c:pt idx="489">
                  <c:v>100.24288831254373</c:v>
                </c:pt>
                <c:pt idx="490">
                  <c:v>100.19226147560683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</c:v>
                </c:pt>
                <c:pt idx="498">
                  <c:v>100.01639814700938</c:v>
                </c:pt>
                <c:pt idx="499">
                  <c:v>100</c:v>
                </c:pt>
                <c:pt idx="500">
                  <c:v>100.03135287662643</c:v>
                </c:pt>
                <c:pt idx="501">
                  <c:v>100.10413452638073</c:v>
                </c:pt>
                <c:pt idx="502">
                  <c:v>100.05890437855879</c:v>
                </c:pt>
                <c:pt idx="503">
                  <c:v>100.0717017208413</c:v>
                </c:pt>
                <c:pt idx="504">
                  <c:v>100.00765257317774</c:v>
                </c:pt>
                <c:pt idx="505">
                  <c:v>100.07274955010146</c:v>
                </c:pt>
                <c:pt idx="506">
                  <c:v>100.01101483330885</c:v>
                </c:pt>
                <c:pt idx="507">
                  <c:v>100.01162790697676</c:v>
                </c:pt>
                <c:pt idx="508">
                  <c:v>100.2473143210449</c:v>
                </c:pt>
                <c:pt idx="509">
                  <c:v>100.02742194539115</c:v>
                </c:pt>
                <c:pt idx="510">
                  <c:v>100.01210556048746</c:v>
                </c:pt>
                <c:pt idx="511">
                  <c:v>100.01567705271408</c:v>
                </c:pt>
                <c:pt idx="512">
                  <c:v>100.15658028654192</c:v>
                </c:pt>
                <c:pt idx="513">
                  <c:v>100.04236635341242</c:v>
                </c:pt>
                <c:pt idx="514">
                  <c:v>100.05939417937041</c:v>
                </c:pt>
                <c:pt idx="515">
                  <c:v>100.12136397447442</c:v>
                </c:pt>
                <c:pt idx="516">
                  <c:v>100.06013907160307</c:v>
                </c:pt>
                <c:pt idx="517">
                  <c:v>100.003834208811</c:v>
                </c:pt>
                <c:pt idx="518">
                  <c:v>100.01894082885067</c:v>
                </c:pt>
                <c:pt idx="519">
                  <c:v>100.04233863207727</c:v>
                </c:pt>
                <c:pt idx="520">
                  <c:v>100.03116842638407</c:v>
                </c:pt>
                <c:pt idx="521">
                  <c:v>100.01513259940226</c:v>
                </c:pt>
                <c:pt idx="522">
                  <c:v>100.16728913787738</c:v>
                </c:pt>
                <c:pt idx="523">
                  <c:v>100.01147359161664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100.08430087749549</c:v>
                </c:pt>
                <c:pt idx="528">
                  <c:v>100.08715229864187</c:v>
                </c:pt>
                <c:pt idx="529">
                  <c:v>100.22005893103577</c:v>
                </c:pt>
                <c:pt idx="530">
                  <c:v>100.14576714632778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</c:v>
                </c:pt>
                <c:pt idx="535">
                  <c:v>100.37365177195684</c:v>
                </c:pt>
                <c:pt idx="536">
                  <c:v>100.21732724325918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</c:v>
                </c:pt>
                <c:pt idx="541">
                  <c:v>100.01100392473315</c:v>
                </c:pt>
                <c:pt idx="542">
                  <c:v>100.03544967918042</c:v>
                </c:pt>
                <c:pt idx="543">
                  <c:v>100.34330554193231</c:v>
                </c:pt>
                <c:pt idx="544">
                  <c:v>100.00377957517574</c:v>
                </c:pt>
                <c:pt idx="545">
                  <c:v>100.25391758560652</c:v>
                </c:pt>
                <c:pt idx="546">
                  <c:v>100.00718287602356</c:v>
                </c:pt>
                <c:pt idx="547">
                  <c:v>100.21721029576803</c:v>
                </c:pt>
                <c:pt idx="548">
                  <c:v>100.27791814047499</c:v>
                </c:pt>
                <c:pt idx="549">
                  <c:v>100.10666470501693</c:v>
                </c:pt>
                <c:pt idx="550">
                  <c:v>100.00352932872167</c:v>
                </c:pt>
                <c:pt idx="551">
                  <c:v>100.17136736879687</c:v>
                </c:pt>
                <c:pt idx="552">
                  <c:v>100.01113999257333</c:v>
                </c:pt>
                <c:pt idx="553">
                  <c:v>100.00358847382209</c:v>
                </c:pt>
                <c:pt idx="554">
                  <c:v>100.15153155103367</c:v>
                </c:pt>
                <c:pt idx="555">
                  <c:v>100.0033907500339</c:v>
                </c:pt>
                <c:pt idx="556">
                  <c:v>100.09396458258041</c:v>
                </c:pt>
                <c:pt idx="557">
                  <c:v>100.22301356066328</c:v>
                </c:pt>
                <c:pt idx="558">
                  <c:v>100</c:v>
                </c:pt>
                <c:pt idx="559">
                  <c:v>100.0790741140105</c:v>
                </c:pt>
                <c:pt idx="560">
                  <c:v>100</c:v>
                </c:pt>
                <c:pt idx="561">
                  <c:v>100.13509072985505</c:v>
                </c:pt>
                <c:pt idx="562">
                  <c:v>100.22478224220286</c:v>
                </c:pt>
                <c:pt idx="563">
                  <c:v>100.09709785305859</c:v>
                </c:pt>
                <c:pt idx="564">
                  <c:v>100.00698348406021</c:v>
                </c:pt>
                <c:pt idx="565">
                  <c:v>100.11291460832746</c:v>
                </c:pt>
                <c:pt idx="566">
                  <c:v>100.04253659919888</c:v>
                </c:pt>
                <c:pt idx="567">
                  <c:v>100</c:v>
                </c:pt>
                <c:pt idx="568">
                  <c:v>100.01414477173876</c:v>
                </c:pt>
                <c:pt idx="569">
                  <c:v>100.47649756377186</c:v>
                </c:pt>
                <c:pt idx="570">
                  <c:v>100.05030000359285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100.02046035805627</c:v>
                </c:pt>
                <c:pt idx="574">
                  <c:v>100.30507272082299</c:v>
                </c:pt>
                <c:pt idx="575">
                  <c:v>100.03892702951376</c:v>
                </c:pt>
                <c:pt idx="576">
                  <c:v>100.01403016485443</c:v>
                </c:pt>
                <c:pt idx="577">
                  <c:v>100.01046755059315</c:v>
                </c:pt>
                <c:pt idx="578">
                  <c:v>100.14616234715339</c:v>
                </c:pt>
                <c:pt idx="579">
                  <c:v>100.24880640172147</c:v>
                </c:pt>
                <c:pt idx="580">
                  <c:v>100</c:v>
                </c:pt>
                <c:pt idx="581">
                  <c:v>100.08109156295173</c:v>
                </c:pt>
                <c:pt idx="582">
                  <c:v>100.04094584911454</c:v>
                </c:pt>
                <c:pt idx="583">
                  <c:v>100.02373846988606</c:v>
                </c:pt>
                <c:pt idx="584">
                  <c:v>100.19197147852319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100.02035278154682</c:v>
                </c:pt>
                <c:pt idx="588">
                  <c:v>100.01319043693321</c:v>
                </c:pt>
                <c:pt idx="589">
                  <c:v>100.0976168035546</c:v>
                </c:pt>
                <c:pt idx="590">
                  <c:v>100.06703122243783</c:v>
                </c:pt>
                <c:pt idx="591">
                  <c:v>100.1327840386776</c:v>
                </c:pt>
                <c:pt idx="592">
                  <c:v>100.26516295774175</c:v>
                </c:pt>
                <c:pt idx="593">
                  <c:v>100.19637053087757</c:v>
                </c:pt>
                <c:pt idx="594">
                  <c:v>100.020208143882</c:v>
                </c:pt>
                <c:pt idx="595">
                  <c:v>100.0195892781351</c:v>
                </c:pt>
                <c:pt idx="596">
                  <c:v>100.0951765865597</c:v>
                </c:pt>
                <c:pt idx="597">
                  <c:v>100.0329924117453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100.01951282968551</c:v>
                </c:pt>
                <c:pt idx="604">
                  <c:v>100</c:v>
                </c:pt>
                <c:pt idx="605">
                  <c:v>100.00658913451718</c:v>
                </c:pt>
                <c:pt idx="606">
                  <c:v>100.29437639575016</c:v>
                </c:pt>
                <c:pt idx="607">
                  <c:v>100.07481996446053</c:v>
                </c:pt>
                <c:pt idx="608">
                  <c:v>100.00662317448754</c:v>
                </c:pt>
                <c:pt idx="609">
                  <c:v>100.00981193785772</c:v>
                </c:pt>
                <c:pt idx="610">
                  <c:v>100.06343694701346</c:v>
                </c:pt>
                <c:pt idx="611">
                  <c:v>100.00315308213779</c:v>
                </c:pt>
                <c:pt idx="612">
                  <c:v>100.02184291821388</c:v>
                </c:pt>
                <c:pt idx="613">
                  <c:v>100.00959079283886</c:v>
                </c:pt>
                <c:pt idx="614">
                  <c:v>100.00665380264822</c:v>
                </c:pt>
                <c:pt idx="615">
                  <c:v>100.26600058390372</c:v>
                </c:pt>
                <c:pt idx="616">
                  <c:v>100.12703996872862</c:v>
                </c:pt>
                <c:pt idx="617">
                  <c:v>100.0224914050702</c:v>
                </c:pt>
                <c:pt idx="618">
                  <c:v>100.12436589756177</c:v>
                </c:pt>
                <c:pt idx="619">
                  <c:v>100.01633559853633</c:v>
                </c:pt>
                <c:pt idx="620">
                  <c:v>100.17470300489168</c:v>
                </c:pt>
                <c:pt idx="621">
                  <c:v>100.00313175284205</c:v>
                </c:pt>
                <c:pt idx="622">
                  <c:v>100.22403795466526</c:v>
                </c:pt>
                <c:pt idx="623">
                  <c:v>100.00319611352595</c:v>
                </c:pt>
                <c:pt idx="624">
                  <c:v>100.02921698480718</c:v>
                </c:pt>
                <c:pt idx="625">
                  <c:v>100</c:v>
                </c:pt>
                <c:pt idx="626">
                  <c:v>100.29377582644628</c:v>
                </c:pt>
                <c:pt idx="627">
                  <c:v>100.00931677018635</c:v>
                </c:pt>
                <c:pt idx="628">
                  <c:v>100.35137034434294</c:v>
                </c:pt>
                <c:pt idx="629">
                  <c:v>100.12135922330097</c:v>
                </c:pt>
                <c:pt idx="630">
                  <c:v>100.04115226337449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</c:v>
                </c:pt>
                <c:pt idx="634">
                  <c:v>100.02444390124663</c:v>
                </c:pt>
                <c:pt idx="635">
                  <c:v>100.28474704970418</c:v>
                </c:pt>
                <c:pt idx="636">
                  <c:v>100.02220389519762</c:v>
                </c:pt>
                <c:pt idx="637">
                  <c:v>100.16360549467511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100.01207401370399</c:v>
                </c:pt>
                <c:pt idx="641">
                  <c:v>100.05061369100341</c:v>
                </c:pt>
                <c:pt idx="642">
                  <c:v>100</c:v>
                </c:pt>
                <c:pt idx="643">
                  <c:v>100.30570041359468</c:v>
                </c:pt>
                <c:pt idx="644">
                  <c:v>100.20329653144842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100.04625204279856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100.01527883880826</c:v>
                </c:pt>
                <c:pt idx="652">
                  <c:v>100.27023014105418</c:v>
                </c:pt>
                <c:pt idx="653">
                  <c:v>100.04016684690251</c:v>
                </c:pt>
                <c:pt idx="654">
                  <c:v>100.02091737636336</c:v>
                </c:pt>
                <c:pt idx="655">
                  <c:v>100</c:v>
                </c:pt>
                <c:pt idx="656">
                  <c:v>100.36613131499601</c:v>
                </c:pt>
                <c:pt idx="657">
                  <c:v>100.00301622730289</c:v>
                </c:pt>
                <c:pt idx="658">
                  <c:v>100.03057449475648</c:v>
                </c:pt>
                <c:pt idx="659">
                  <c:v>100.07789795368068</c:v>
                </c:pt>
                <c:pt idx="660">
                  <c:v>100.04307824856149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100.16871535309713</c:v>
                </c:pt>
                <c:pt idx="665">
                  <c:v>100.00291655729576</c:v>
                </c:pt>
                <c:pt idx="666">
                  <c:v>100.01455053400458</c:v>
                </c:pt>
                <c:pt idx="667">
                  <c:v>100.31261164701679</c:v>
                </c:pt>
                <c:pt idx="668">
                  <c:v>100.01520866285436</c:v>
                </c:pt>
                <c:pt idx="669">
                  <c:v>100.04433541217155</c:v>
                </c:pt>
                <c:pt idx="670">
                  <c:v>100.02766336755396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100.04123346979648</c:v>
                </c:pt>
                <c:pt idx="674">
                  <c:v>100.26436021953393</c:v>
                </c:pt>
                <c:pt idx="675">
                  <c:v>100.01485530928753</c:v>
                </c:pt>
                <c:pt idx="676">
                  <c:v>100.12859236221179</c:v>
                </c:pt>
                <c:pt idx="677">
                  <c:v>100</c:v>
                </c:pt>
                <c:pt idx="678">
                  <c:v>100.3998578283277</c:v>
                </c:pt>
                <c:pt idx="679">
                  <c:v>100.01157039136849</c:v>
                </c:pt>
                <c:pt idx="680">
                  <c:v>100.06585051932113</c:v>
                </c:pt>
                <c:pt idx="681">
                  <c:v>100.00587664913468</c:v>
                </c:pt>
                <c:pt idx="682">
                  <c:v>100.01190653371037</c:v>
                </c:pt>
                <c:pt idx="683">
                  <c:v>100.27651938577395</c:v>
                </c:pt>
                <c:pt idx="684">
                  <c:v>100.00573328746702</c:v>
                </c:pt>
                <c:pt idx="685">
                  <c:v>100.12084414053288</c:v>
                </c:pt>
                <c:pt idx="686">
                  <c:v>100.02903178980984</c:v>
                </c:pt>
                <c:pt idx="687">
                  <c:v>100.25549910428475</c:v>
                </c:pt>
                <c:pt idx="688">
                  <c:v>100.06905282541143</c:v>
                </c:pt>
                <c:pt idx="689">
                  <c:v>100.17129253280687</c:v>
                </c:pt>
                <c:pt idx="690">
                  <c:v>100.0029009050824</c:v>
                </c:pt>
                <c:pt idx="691">
                  <c:v>100.12163284680196</c:v>
                </c:pt>
                <c:pt idx="692">
                  <c:v>100.02593062118244</c:v>
                </c:pt>
                <c:pt idx="693">
                  <c:v>100.0114711786636</c:v>
                </c:pt>
                <c:pt idx="694">
                  <c:v>100.16441773443701</c:v>
                </c:pt>
                <c:pt idx="695">
                  <c:v>100.01132214328172</c:v>
                </c:pt>
                <c:pt idx="696">
                  <c:v>100.21091033460641</c:v>
                </c:pt>
                <c:pt idx="697">
                  <c:v>100.09765344515611</c:v>
                </c:pt>
                <c:pt idx="698">
                  <c:v>100.01444543957471</c:v>
                </c:pt>
                <c:pt idx="699">
                  <c:v>100.01751109035723</c:v>
                </c:pt>
                <c:pt idx="700">
                  <c:v>100.29783630682981</c:v>
                </c:pt>
                <c:pt idx="701">
                  <c:v>100.42594442159685</c:v>
                </c:pt>
                <c:pt idx="702">
                  <c:v>100.01740139211137</c:v>
                </c:pt>
                <c:pt idx="703">
                  <c:v>100.07402767496157</c:v>
                </c:pt>
                <c:pt idx="704">
                  <c:v>100.00866250866251</c:v>
                </c:pt>
                <c:pt idx="705">
                  <c:v>100.02856571542836</c:v>
                </c:pt>
                <c:pt idx="706">
                  <c:v>100.00567070231648</c:v>
                </c:pt>
                <c:pt idx="707">
                  <c:v>100.0027810996468</c:v>
                </c:pt>
                <c:pt idx="708">
                  <c:v>100.20741582611166</c:v>
                </c:pt>
                <c:pt idx="709">
                  <c:v>100.01137494667994</c:v>
                </c:pt>
                <c:pt idx="710">
                  <c:v>100.00561655761184</c:v>
                </c:pt>
                <c:pt idx="711">
                  <c:v>100.20813459370392</c:v>
                </c:pt>
                <c:pt idx="712">
                  <c:v>100.01686151079137</c:v>
                </c:pt>
                <c:pt idx="713">
                  <c:v>100.01092299290006</c:v>
                </c:pt>
                <c:pt idx="714">
                  <c:v>100.36172856551153</c:v>
                </c:pt>
                <c:pt idx="715">
                  <c:v>100.00822436055597</c:v>
                </c:pt>
                <c:pt idx="716">
                  <c:v>100.09153445023856</c:v>
                </c:pt>
                <c:pt idx="717">
                  <c:v>100</c:v>
                </c:pt>
                <c:pt idx="718">
                  <c:v>100.07983482450102</c:v>
                </c:pt>
                <c:pt idx="719">
                  <c:v>100.02187884589088</c:v>
                </c:pt>
                <c:pt idx="720">
                  <c:v>100.01704400193165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100.02522845770028</c:v>
                </c:pt>
                <c:pt idx="724">
                  <c:v>100</c:v>
                </c:pt>
                <c:pt idx="725">
                  <c:v>100.0711743772242</c:v>
                </c:pt>
                <c:pt idx="726">
                  <c:v>100.00542593597395</c:v>
                </c:pt>
                <c:pt idx="727">
                  <c:v>100.03887700980256</c:v>
                </c:pt>
                <c:pt idx="728">
                  <c:v>100.0613616712688</c:v>
                </c:pt>
                <c:pt idx="729">
                  <c:v>100.22582959164697</c:v>
                </c:pt>
                <c:pt idx="730">
                  <c:v>100.00534973920021</c:v>
                </c:pt>
                <c:pt idx="731">
                  <c:v>100.06982265046783</c:v>
                </c:pt>
                <c:pt idx="732">
                  <c:v>100.12317967809044</c:v>
                </c:pt>
                <c:pt idx="733">
                  <c:v>100.01332764687068</c:v>
                </c:pt>
                <c:pt idx="734">
                  <c:v>100.03737619136611</c:v>
                </c:pt>
                <c:pt idx="735">
                  <c:v>100.0191131498471</c:v>
                </c:pt>
                <c:pt idx="736">
                  <c:v>100</c:v>
                </c:pt>
                <c:pt idx="737">
                  <c:v>100.01596891384771</c:v>
                </c:pt>
                <c:pt idx="738">
                  <c:v>100.26477899059765</c:v>
                </c:pt>
                <c:pt idx="739">
                  <c:v>100.01620001620002</c:v>
                </c:pt>
                <c:pt idx="740">
                  <c:v>100.46131034104016</c:v>
                </c:pt>
                <c:pt idx="741">
                  <c:v>100.00806993947546</c:v>
                </c:pt>
                <c:pt idx="742">
                  <c:v>100.0604213734041</c:v>
                </c:pt>
                <c:pt idx="743">
                  <c:v>100.03491245031691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100.02937563424665</c:v>
                </c:pt>
                <c:pt idx="747">
                  <c:v>100.03946122277176</c:v>
                </c:pt>
                <c:pt idx="748">
                  <c:v>100.01044822902519</c:v>
                </c:pt>
                <c:pt idx="749">
                  <c:v>100.01847453153867</c:v>
                </c:pt>
                <c:pt idx="750">
                  <c:v>100.21441050346762</c:v>
                </c:pt>
                <c:pt idx="751">
                  <c:v>100.06249837243821</c:v>
                </c:pt>
                <c:pt idx="752">
                  <c:v>100.04260531501305</c:v>
                </c:pt>
                <c:pt idx="753">
                  <c:v>100.0751198031343</c:v>
                </c:pt>
                <c:pt idx="754">
                  <c:v>100.03621314019659</c:v>
                </c:pt>
                <c:pt idx="755">
                  <c:v>100.22168900944135</c:v>
                </c:pt>
                <c:pt idx="756">
                  <c:v>100.15908201851612</c:v>
                </c:pt>
                <c:pt idx="757">
                  <c:v>100.17467248908297</c:v>
                </c:pt>
                <c:pt idx="758">
                  <c:v>100.30905190028608</c:v>
                </c:pt>
                <c:pt idx="759">
                  <c:v>100.46835885978842</c:v>
                </c:pt>
                <c:pt idx="760">
                  <c:v>100.02599428125811</c:v>
                </c:pt>
                <c:pt idx="761">
                  <c:v>100.0293286407508</c:v>
                </c:pt>
                <c:pt idx="762">
                  <c:v>100.24288505200909</c:v>
                </c:pt>
                <c:pt idx="763">
                  <c:v>100.18828895725045</c:v>
                </c:pt>
                <c:pt idx="764">
                  <c:v>100.17518171834962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100.02597672485453</c:v>
                </c:pt>
                <c:pt idx="770">
                  <c:v>100.10614886731392</c:v>
                </c:pt>
                <c:pt idx="771">
                  <c:v>100.01795101936146</c:v>
                </c:pt>
                <c:pt idx="772">
                  <c:v>100.05119017148706</c:v>
                </c:pt>
                <c:pt idx="773">
                  <c:v>100.27348023128614</c:v>
                </c:pt>
                <c:pt idx="774">
                  <c:v>100.2094155402649</c:v>
                </c:pt>
                <c:pt idx="775">
                  <c:v>100.12783800368172</c:v>
                </c:pt>
                <c:pt idx="776">
                  <c:v>100.00256574727389</c:v>
                </c:pt>
                <c:pt idx="777">
                  <c:v>100.2069282648682</c:v>
                </c:pt>
                <c:pt idx="778">
                  <c:v>100.03109049926159</c:v>
                </c:pt>
                <c:pt idx="779">
                  <c:v>100</c:v>
                </c:pt>
                <c:pt idx="780">
                  <c:v>100.08936550491509</c:v>
                </c:pt>
                <c:pt idx="781">
                  <c:v>100.01764691053016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100.08824567596189</c:v>
                </c:pt>
                <c:pt idx="785">
                  <c:v>100.18367815505498</c:v>
                </c:pt>
                <c:pt idx="786">
                  <c:v>100.38979001634603</c:v>
                </c:pt>
                <c:pt idx="787">
                  <c:v>100.00498318176156</c:v>
                </c:pt>
                <c:pt idx="788">
                  <c:v>100.08053353466717</c:v>
                </c:pt>
                <c:pt idx="789">
                  <c:v>100.02970149992574</c:v>
                </c:pt>
                <c:pt idx="790">
                  <c:v>100.16979649763044</c:v>
                </c:pt>
                <c:pt idx="791">
                  <c:v>100.08889529575704</c:v>
                </c:pt>
                <c:pt idx="792">
                  <c:v>100.02534468775343</c:v>
                </c:pt>
                <c:pt idx="793">
                  <c:v>100.15904271432899</c:v>
                </c:pt>
                <c:pt idx="794">
                  <c:v>100.2561111674612</c:v>
                </c:pt>
                <c:pt idx="795">
                  <c:v>100.01293025420878</c:v>
                </c:pt>
                <c:pt idx="796">
                  <c:v>100.25720927931938</c:v>
                </c:pt>
                <c:pt idx="797">
                  <c:v>100.01688618709896</c:v>
                </c:pt>
                <c:pt idx="798">
                  <c:v>100.05317667316605</c:v>
                </c:pt>
                <c:pt idx="799">
                  <c:v>100</c:v>
                </c:pt>
                <c:pt idx="800">
                  <c:v>100.04983678453065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100.31913276936326</c:v>
                </c:pt>
                <c:pt idx="804">
                  <c:v>100.44703742991364</c:v>
                </c:pt>
                <c:pt idx="805">
                  <c:v>100.25749585283121</c:v>
                </c:pt>
                <c:pt idx="806">
                  <c:v>100.08532839241309</c:v>
                </c:pt>
                <c:pt idx="807">
                  <c:v>100.00720668780629</c:v>
                </c:pt>
                <c:pt idx="808">
                  <c:v>100.02187864644108</c:v>
                </c:pt>
                <c:pt idx="809">
                  <c:v>100.03435329914363</c:v>
                </c:pt>
                <c:pt idx="810">
                  <c:v>100.02891984383284</c:v>
                </c:pt>
                <c:pt idx="811">
                  <c:v>100.04733197150118</c:v>
                </c:pt>
                <c:pt idx="812">
                  <c:v>100.03011821398991</c:v>
                </c:pt>
                <c:pt idx="813">
                  <c:v>100.18315901094135</c:v>
                </c:pt>
                <c:pt idx="814">
                  <c:v>100</c:v>
                </c:pt>
                <c:pt idx="815">
                  <c:v>100.02484657241533</c:v>
                </c:pt>
                <c:pt idx="816">
                  <c:v>100.00249538354045</c:v>
                </c:pt>
                <c:pt idx="817">
                  <c:v>100.02470599861645</c:v>
                </c:pt>
                <c:pt idx="818">
                  <c:v>100.18452454176405</c:v>
                </c:pt>
                <c:pt idx="819">
                  <c:v>100.00243676592426</c:v>
                </c:pt>
                <c:pt idx="820">
                  <c:v>100.07745745891124</c:v>
                </c:pt>
                <c:pt idx="821">
                  <c:v>100.02659381572903</c:v>
                </c:pt>
                <c:pt idx="822">
                  <c:v>100.1176837908591</c:v>
                </c:pt>
                <c:pt idx="823">
                  <c:v>100</c:v>
                </c:pt>
                <c:pt idx="824">
                  <c:v>100.01487025700762</c:v>
                </c:pt>
                <c:pt idx="825">
                  <c:v>100.12093332068672</c:v>
                </c:pt>
                <c:pt idx="826">
                  <c:v>100.01679623764277</c:v>
                </c:pt>
                <c:pt idx="827">
                  <c:v>100.00488878024933</c:v>
                </c:pt>
                <c:pt idx="828">
                  <c:v>100.00467377079826</c:v>
                </c:pt>
                <c:pt idx="829">
                  <c:v>100.02132044630801</c:v>
                </c:pt>
                <c:pt idx="830">
                  <c:v>100.08750768648598</c:v>
                </c:pt>
                <c:pt idx="831">
                  <c:v>100.00476224492225</c:v>
                </c:pt>
                <c:pt idx="832">
                  <c:v>100.01663023852514</c:v>
                </c:pt>
                <c:pt idx="833">
                  <c:v>100</c:v>
                </c:pt>
                <c:pt idx="834">
                  <c:v>100.02411788823771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100.01182983958739</c:v>
                </c:pt>
                <c:pt idx="839">
                  <c:v>100.20279620174644</c:v>
                </c:pt>
                <c:pt idx="840">
                  <c:v>100.32006879090432</c:v>
                </c:pt>
                <c:pt idx="841">
                  <c:v>100.07355558191958</c:v>
                </c:pt>
                <c:pt idx="842">
                  <c:v>100.00482171701344</c:v>
                </c:pt>
                <c:pt idx="843">
                  <c:v>100.29800619663678</c:v>
                </c:pt>
                <c:pt idx="844">
                  <c:v>100.00708666997377</c:v>
                </c:pt>
                <c:pt idx="845">
                  <c:v>100.01418104467028</c:v>
                </c:pt>
                <c:pt idx="846">
                  <c:v>100.11951070909689</c:v>
                </c:pt>
                <c:pt idx="847">
                  <c:v>100.05638567803778</c:v>
                </c:pt>
                <c:pt idx="848">
                  <c:v>100.21887952312206</c:v>
                </c:pt>
                <c:pt idx="849">
                  <c:v>100.02179387834174</c:v>
                </c:pt>
                <c:pt idx="850">
                  <c:v>100.05412783582793</c:v>
                </c:pt>
                <c:pt idx="851">
                  <c:v>100.25625207611635</c:v>
                </c:pt>
                <c:pt idx="852">
                  <c:v>100.21940516821061</c:v>
                </c:pt>
                <c:pt idx="853">
                  <c:v>100.0307801586362</c:v>
                </c:pt>
                <c:pt idx="854">
                  <c:v>100.02304784733107</c:v>
                </c:pt>
                <c:pt idx="855">
                  <c:v>100.01935218558746</c:v>
                </c:pt>
                <c:pt idx="856">
                  <c:v>100</c:v>
                </c:pt>
                <c:pt idx="857">
                  <c:v>100.00235621215334</c:v>
                </c:pt>
                <c:pt idx="858">
                  <c:v>100.02084974285317</c:v>
                </c:pt>
                <c:pt idx="859">
                  <c:v>100.35702693930541</c:v>
                </c:pt>
                <c:pt idx="860">
                  <c:v>100.01144269498351</c:v>
                </c:pt>
                <c:pt idx="861">
                  <c:v>100.07647563208269</c:v>
                </c:pt>
                <c:pt idx="862">
                  <c:v>100</c:v>
                </c:pt>
                <c:pt idx="863">
                  <c:v>100.09091756807163</c:v>
                </c:pt>
                <c:pt idx="864">
                  <c:v>100.19183028661702</c:v>
                </c:pt>
                <c:pt idx="865">
                  <c:v>100.0136128505309</c:v>
                </c:pt>
                <c:pt idx="866">
                  <c:v>100.00691069083874</c:v>
                </c:pt>
                <c:pt idx="867">
                  <c:v>100.01382711497246</c:v>
                </c:pt>
                <c:pt idx="868">
                  <c:v>100.00691164612373</c:v>
                </c:pt>
                <c:pt idx="869">
                  <c:v>100.18759181828456</c:v>
                </c:pt>
                <c:pt idx="870">
                  <c:v>100.20007275372862</c:v>
                </c:pt>
                <c:pt idx="871">
                  <c:v>100.11734885467519</c:v>
                </c:pt>
                <c:pt idx="872">
                  <c:v>100.10792337440418</c:v>
                </c:pt>
                <c:pt idx="873">
                  <c:v>100.04350514047582</c:v>
                </c:pt>
                <c:pt idx="874">
                  <c:v>100.04358697896353</c:v>
                </c:pt>
                <c:pt idx="875">
                  <c:v>100.0433889015757</c:v>
                </c:pt>
                <c:pt idx="876">
                  <c:v>100.05559416261292</c:v>
                </c:pt>
                <c:pt idx="877">
                  <c:v>100.51045986965043</c:v>
                </c:pt>
                <c:pt idx="878">
                  <c:v>100.01108721200967</c:v>
                </c:pt>
                <c:pt idx="879">
                  <c:v>100.2006292462724</c:v>
                </c:pt>
                <c:pt idx="880">
                  <c:v>100.08272018807958</c:v>
                </c:pt>
                <c:pt idx="881">
                  <c:v>100.01131887535655</c:v>
                </c:pt>
                <c:pt idx="882">
                  <c:v>100.0204410729292</c:v>
                </c:pt>
                <c:pt idx="883">
                  <c:v>100.17423159399573</c:v>
                </c:pt>
                <c:pt idx="884">
                  <c:v>100.00904302217802</c:v>
                </c:pt>
                <c:pt idx="885">
                  <c:v>100.033734397841</c:v>
                </c:pt>
                <c:pt idx="886">
                  <c:v>100</c:v>
                </c:pt>
                <c:pt idx="887">
                  <c:v>100.08144243603377</c:v>
                </c:pt>
                <c:pt idx="888">
                  <c:v>100.09571934198517</c:v>
                </c:pt>
                <c:pt idx="889">
                  <c:v>100.0434524081782</c:v>
                </c:pt>
                <c:pt idx="890">
                  <c:v>100.13674158046801</c:v>
                </c:pt>
                <c:pt idx="891">
                  <c:v>100.04081447553399</c:v>
                </c:pt>
                <c:pt idx="892">
                  <c:v>100.28610384675562</c:v>
                </c:pt>
                <c:pt idx="893">
                  <c:v>100.03021995812378</c:v>
                </c:pt>
                <c:pt idx="894">
                  <c:v>100.00861270805072</c:v>
                </c:pt>
                <c:pt idx="895">
                  <c:v>100.0452888295102</c:v>
                </c:pt>
                <c:pt idx="896">
                  <c:v>100.02186509238003</c:v>
                </c:pt>
                <c:pt idx="897">
                  <c:v>100.04043671653862</c:v>
                </c:pt>
                <c:pt idx="898">
                  <c:v>100.15205941335918</c:v>
                </c:pt>
                <c:pt idx="899">
                  <c:v>100.63526036567316</c:v>
                </c:pt>
                <c:pt idx="900">
                  <c:v>100.00868093233213</c:v>
                </c:pt>
                <c:pt idx="901">
                  <c:v>100.00668181210743</c:v>
                </c:pt>
                <c:pt idx="902">
                  <c:v>100.07002801120449</c:v>
                </c:pt>
                <c:pt idx="903">
                  <c:v>100.055086706476</c:v>
                </c:pt>
                <c:pt idx="904">
                  <c:v>100.05793355466923</c:v>
                </c:pt>
                <c:pt idx="905">
                  <c:v>100.10673070508973</c:v>
                </c:pt>
                <c:pt idx="906">
                  <c:v>100</c:v>
                </c:pt>
                <c:pt idx="907">
                  <c:v>100.15486629149761</c:v>
                </c:pt>
                <c:pt idx="908">
                  <c:v>100.10770987268694</c:v>
                </c:pt>
                <c:pt idx="909">
                  <c:v>100.12951343143604</c:v>
                </c:pt>
                <c:pt idx="910">
                  <c:v>100.02345615830774</c:v>
                </c:pt>
                <c:pt idx="911">
                  <c:v>100</c:v>
                </c:pt>
                <c:pt idx="912">
                  <c:v>100.05121581900775</c:v>
                </c:pt>
                <c:pt idx="913">
                  <c:v>100</c:v>
                </c:pt>
                <c:pt idx="914">
                  <c:v>100.0064308681672</c:v>
                </c:pt>
                <c:pt idx="915">
                  <c:v>100.00431053062633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</c:v>
                </c:pt>
                <c:pt idx="919">
                  <c:v>100.00880494838098</c:v>
                </c:pt>
                <c:pt idx="920">
                  <c:v>100.00213926623169</c:v>
                </c:pt>
                <c:pt idx="921">
                  <c:v>100.00211779156696</c:v>
                </c:pt>
                <c:pt idx="922">
                  <c:v>100.03167363486634</c:v>
                </c:pt>
                <c:pt idx="923">
                  <c:v>100.04691932009639</c:v>
                </c:pt>
                <c:pt idx="924">
                  <c:v>100.01073329898678</c:v>
                </c:pt>
                <c:pt idx="925">
                  <c:v>100</c:v>
                </c:pt>
                <c:pt idx="926">
                  <c:v>100.03026111015043</c:v>
                </c:pt>
                <c:pt idx="927">
                  <c:v>100.13685627883365</c:v>
                </c:pt>
                <c:pt idx="928">
                  <c:v>100.01947166872201</c:v>
                </c:pt>
                <c:pt idx="929">
                  <c:v>100.18581265712099</c:v>
                </c:pt>
                <c:pt idx="930">
                  <c:v>100.00428522454577</c:v>
                </c:pt>
                <c:pt idx="931">
                  <c:v>100.02877952668747</c:v>
                </c:pt>
                <c:pt idx="932">
                  <c:v>100.12249371413834</c:v>
                </c:pt>
                <c:pt idx="933">
                  <c:v>100.00218483722962</c:v>
                </c:pt>
                <c:pt idx="934">
                  <c:v>100.06420958006935</c:v>
                </c:pt>
                <c:pt idx="935">
                  <c:v>100</c:v>
                </c:pt>
                <c:pt idx="936">
                  <c:v>100.01092728981358</c:v>
                </c:pt>
                <c:pt idx="937">
                  <c:v>100.00625469101827</c:v>
                </c:pt>
                <c:pt idx="938">
                  <c:v>100.40547070316603</c:v>
                </c:pt>
                <c:pt idx="939">
                  <c:v>100.05574136008919</c:v>
                </c:pt>
                <c:pt idx="940">
                  <c:v>100.01051745898191</c:v>
                </c:pt>
                <c:pt idx="941">
                  <c:v>100.03368279230349</c:v>
                </c:pt>
                <c:pt idx="942">
                  <c:v>100.01270728762945</c:v>
                </c:pt>
                <c:pt idx="943">
                  <c:v>100.044774210055</c:v>
                </c:pt>
                <c:pt idx="944">
                  <c:v>100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100.00416302402064</c:v>
                </c:pt>
                <c:pt idx="948">
                  <c:v>100.01667326650133</c:v>
                </c:pt>
                <c:pt idx="949">
                  <c:v>100.18798955613578</c:v>
                </c:pt>
                <c:pt idx="950">
                  <c:v>100.03320053120849</c:v>
                </c:pt>
                <c:pt idx="951">
                  <c:v>100</c:v>
                </c:pt>
                <c:pt idx="952">
                  <c:v>100.02755755288931</c:v>
                </c:pt>
                <c:pt idx="953">
                  <c:v>100.03511235955057</c:v>
                </c:pt>
                <c:pt idx="954">
                  <c:v>100.29567053854277</c:v>
                </c:pt>
                <c:pt idx="955">
                  <c:v>100.15421485881004</c:v>
                </c:pt>
                <c:pt idx="956">
                  <c:v>100.08928756826346</c:v>
                </c:pt>
                <c:pt idx="957">
                  <c:v>100</c:v>
                </c:pt>
                <c:pt idx="958">
                  <c:v>100.02293769288515</c:v>
                </c:pt>
                <c:pt idx="959">
                  <c:v>100.00627221409158</c:v>
                </c:pt>
                <c:pt idx="960">
                  <c:v>100.01875781575657</c:v>
                </c:pt>
                <c:pt idx="961">
                  <c:v>100.09089371776443</c:v>
                </c:pt>
                <c:pt idx="962">
                  <c:v>100.02300870147256</c:v>
                </c:pt>
                <c:pt idx="963">
                  <c:v>100.1487970492078</c:v>
                </c:pt>
                <c:pt idx="964">
                  <c:v>100.06331651927989</c:v>
                </c:pt>
                <c:pt idx="965">
                  <c:v>100.18874364998092</c:v>
                </c:pt>
                <c:pt idx="966">
                  <c:v>100.20348414692386</c:v>
                </c:pt>
                <c:pt idx="967">
                  <c:v>100.01522897857065</c:v>
                </c:pt>
                <c:pt idx="968">
                  <c:v>100.10465724751438</c:v>
                </c:pt>
                <c:pt idx="969">
                  <c:v>100.04266644994819</c:v>
                </c:pt>
                <c:pt idx="970">
                  <c:v>100.09946879431124</c:v>
                </c:pt>
                <c:pt idx="971">
                  <c:v>100.00410290075084</c:v>
                </c:pt>
                <c:pt idx="972">
                  <c:v>100.02422725162019</c:v>
                </c:pt>
                <c:pt idx="973">
                  <c:v>100.00416033948369</c:v>
                </c:pt>
                <c:pt idx="974">
                  <c:v>100.00617106183405</c:v>
                </c:pt>
                <c:pt idx="975">
                  <c:v>100.39168045577362</c:v>
                </c:pt>
                <c:pt idx="976">
                  <c:v>100.1416058098841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100.16401951624623</c:v>
                </c:pt>
                <c:pt idx="980">
                  <c:v>100.00605094899051</c:v>
                </c:pt>
                <c:pt idx="981">
                  <c:v>100.08812920150845</c:v>
                </c:pt>
                <c:pt idx="982">
                  <c:v>100.00819756122554</c:v>
                </c:pt>
                <c:pt idx="983">
                  <c:v>100.01017066373751</c:v>
                </c:pt>
                <c:pt idx="984">
                  <c:v>100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100.15883228115325</c:v>
                </c:pt>
                <c:pt idx="988">
                  <c:v>100.05855983199385</c:v>
                </c:pt>
                <c:pt idx="989">
                  <c:v>100.02847380410023</c:v>
                </c:pt>
                <c:pt idx="990">
                  <c:v>100</c:v>
                </c:pt>
                <c:pt idx="991">
                  <c:v>100.04268986827127</c:v>
                </c:pt>
                <c:pt idx="992">
                  <c:v>100.01998321410015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100.00202330851408</c:v>
                </c:pt>
                <c:pt idx="996">
                  <c:v>100.05511919525975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2EA-480F-B8E5-99FDAEB1FC45}"/>
            </c:ext>
          </c:extLst>
        </c:ser>
        <c:ser>
          <c:idx val="6"/>
          <c:order val="6"/>
          <c:tx>
            <c:strRef>
              <c:f>Лист3!$Q$1</c:f>
              <c:strCache>
                <c:ptCount val="1"/>
                <c:pt idx="0">
                  <c:v>Gen100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Лист3!$J$2:$J$998</c:f>
              <c:numCache>
                <c:formatCode>General</c:formatCode>
                <c:ptCount val="99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36</c:v>
                </c:pt>
                <c:pt idx="34">
                  <c:v>37</c:v>
                </c:pt>
                <c:pt idx="35">
                  <c:v>38</c:v>
                </c:pt>
                <c:pt idx="36">
                  <c:v>39</c:v>
                </c:pt>
                <c:pt idx="37">
                  <c:v>40</c:v>
                </c:pt>
                <c:pt idx="38">
                  <c:v>41</c:v>
                </c:pt>
                <c:pt idx="39">
                  <c:v>42</c:v>
                </c:pt>
                <c:pt idx="40">
                  <c:v>43</c:v>
                </c:pt>
                <c:pt idx="41">
                  <c:v>44</c:v>
                </c:pt>
                <c:pt idx="42">
                  <c:v>45</c:v>
                </c:pt>
                <c:pt idx="43">
                  <c:v>46</c:v>
                </c:pt>
                <c:pt idx="44">
                  <c:v>47</c:v>
                </c:pt>
                <c:pt idx="45">
                  <c:v>48</c:v>
                </c:pt>
                <c:pt idx="46">
                  <c:v>49</c:v>
                </c:pt>
                <c:pt idx="47">
                  <c:v>50</c:v>
                </c:pt>
                <c:pt idx="48">
                  <c:v>51</c:v>
                </c:pt>
                <c:pt idx="49">
                  <c:v>52</c:v>
                </c:pt>
                <c:pt idx="50">
                  <c:v>53</c:v>
                </c:pt>
                <c:pt idx="51">
                  <c:v>54</c:v>
                </c:pt>
                <c:pt idx="52">
                  <c:v>55</c:v>
                </c:pt>
                <c:pt idx="53">
                  <c:v>56</c:v>
                </c:pt>
                <c:pt idx="54">
                  <c:v>57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64</c:v>
                </c:pt>
                <c:pt idx="62">
                  <c:v>65</c:v>
                </c:pt>
                <c:pt idx="63">
                  <c:v>66</c:v>
                </c:pt>
                <c:pt idx="64">
                  <c:v>67</c:v>
                </c:pt>
                <c:pt idx="65">
                  <c:v>68</c:v>
                </c:pt>
                <c:pt idx="66">
                  <c:v>69</c:v>
                </c:pt>
                <c:pt idx="67">
                  <c:v>70</c:v>
                </c:pt>
                <c:pt idx="68">
                  <c:v>71</c:v>
                </c:pt>
                <c:pt idx="69">
                  <c:v>72</c:v>
                </c:pt>
                <c:pt idx="70">
                  <c:v>73</c:v>
                </c:pt>
                <c:pt idx="71">
                  <c:v>74</c:v>
                </c:pt>
                <c:pt idx="72">
                  <c:v>75</c:v>
                </c:pt>
                <c:pt idx="73">
                  <c:v>76</c:v>
                </c:pt>
                <c:pt idx="74">
                  <c:v>77</c:v>
                </c:pt>
                <c:pt idx="75">
                  <c:v>78</c:v>
                </c:pt>
                <c:pt idx="76">
                  <c:v>79</c:v>
                </c:pt>
                <c:pt idx="77">
                  <c:v>80</c:v>
                </c:pt>
                <c:pt idx="78">
                  <c:v>81</c:v>
                </c:pt>
                <c:pt idx="79">
                  <c:v>82</c:v>
                </c:pt>
                <c:pt idx="80">
                  <c:v>83</c:v>
                </c:pt>
                <c:pt idx="81">
                  <c:v>84</c:v>
                </c:pt>
                <c:pt idx="82">
                  <c:v>85</c:v>
                </c:pt>
                <c:pt idx="83">
                  <c:v>86</c:v>
                </c:pt>
                <c:pt idx="84">
                  <c:v>87</c:v>
                </c:pt>
                <c:pt idx="85">
                  <c:v>88</c:v>
                </c:pt>
                <c:pt idx="86">
                  <c:v>89</c:v>
                </c:pt>
                <c:pt idx="87">
                  <c:v>90</c:v>
                </c:pt>
                <c:pt idx="88">
                  <c:v>91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95</c:v>
                </c:pt>
                <c:pt idx="93">
                  <c:v>96</c:v>
                </c:pt>
                <c:pt idx="94">
                  <c:v>97</c:v>
                </c:pt>
                <c:pt idx="95">
                  <c:v>98</c:v>
                </c:pt>
                <c:pt idx="96">
                  <c:v>99</c:v>
                </c:pt>
                <c:pt idx="97">
                  <c:v>100</c:v>
                </c:pt>
                <c:pt idx="98">
                  <c:v>101</c:v>
                </c:pt>
                <c:pt idx="99">
                  <c:v>102</c:v>
                </c:pt>
                <c:pt idx="100">
                  <c:v>103</c:v>
                </c:pt>
                <c:pt idx="101">
                  <c:v>104</c:v>
                </c:pt>
                <c:pt idx="102">
                  <c:v>105</c:v>
                </c:pt>
                <c:pt idx="103">
                  <c:v>106</c:v>
                </c:pt>
                <c:pt idx="104">
                  <c:v>107</c:v>
                </c:pt>
                <c:pt idx="105">
                  <c:v>108</c:v>
                </c:pt>
                <c:pt idx="106">
                  <c:v>109</c:v>
                </c:pt>
                <c:pt idx="107">
                  <c:v>110</c:v>
                </c:pt>
                <c:pt idx="108">
                  <c:v>111</c:v>
                </c:pt>
                <c:pt idx="109">
                  <c:v>112</c:v>
                </c:pt>
                <c:pt idx="110">
                  <c:v>113</c:v>
                </c:pt>
                <c:pt idx="111">
                  <c:v>114</c:v>
                </c:pt>
                <c:pt idx="112">
                  <c:v>115</c:v>
                </c:pt>
                <c:pt idx="113">
                  <c:v>116</c:v>
                </c:pt>
                <c:pt idx="114">
                  <c:v>117</c:v>
                </c:pt>
                <c:pt idx="115">
                  <c:v>118</c:v>
                </c:pt>
                <c:pt idx="116">
                  <c:v>119</c:v>
                </c:pt>
                <c:pt idx="117">
                  <c:v>120</c:v>
                </c:pt>
                <c:pt idx="118">
                  <c:v>121</c:v>
                </c:pt>
                <c:pt idx="119">
                  <c:v>122</c:v>
                </c:pt>
                <c:pt idx="120">
                  <c:v>123</c:v>
                </c:pt>
                <c:pt idx="121">
                  <c:v>124</c:v>
                </c:pt>
                <c:pt idx="122">
                  <c:v>125</c:v>
                </c:pt>
                <c:pt idx="123">
                  <c:v>126</c:v>
                </c:pt>
                <c:pt idx="124">
                  <c:v>127</c:v>
                </c:pt>
                <c:pt idx="125">
                  <c:v>128</c:v>
                </c:pt>
                <c:pt idx="126">
                  <c:v>129</c:v>
                </c:pt>
                <c:pt idx="127">
                  <c:v>130</c:v>
                </c:pt>
                <c:pt idx="128">
                  <c:v>131</c:v>
                </c:pt>
                <c:pt idx="129">
                  <c:v>132</c:v>
                </c:pt>
                <c:pt idx="130">
                  <c:v>133</c:v>
                </c:pt>
                <c:pt idx="131">
                  <c:v>134</c:v>
                </c:pt>
                <c:pt idx="132">
                  <c:v>135</c:v>
                </c:pt>
                <c:pt idx="133">
                  <c:v>136</c:v>
                </c:pt>
                <c:pt idx="134">
                  <c:v>137</c:v>
                </c:pt>
                <c:pt idx="135">
                  <c:v>138</c:v>
                </c:pt>
                <c:pt idx="136">
                  <c:v>139</c:v>
                </c:pt>
                <c:pt idx="137">
                  <c:v>140</c:v>
                </c:pt>
                <c:pt idx="138">
                  <c:v>141</c:v>
                </c:pt>
                <c:pt idx="139">
                  <c:v>142</c:v>
                </c:pt>
                <c:pt idx="140">
                  <c:v>143</c:v>
                </c:pt>
                <c:pt idx="141">
                  <c:v>144</c:v>
                </c:pt>
                <c:pt idx="142">
                  <c:v>145</c:v>
                </c:pt>
                <c:pt idx="143">
                  <c:v>146</c:v>
                </c:pt>
                <c:pt idx="144">
                  <c:v>147</c:v>
                </c:pt>
                <c:pt idx="145">
                  <c:v>148</c:v>
                </c:pt>
                <c:pt idx="146">
                  <c:v>149</c:v>
                </c:pt>
                <c:pt idx="147">
                  <c:v>150</c:v>
                </c:pt>
                <c:pt idx="148">
                  <c:v>151</c:v>
                </c:pt>
                <c:pt idx="149">
                  <c:v>152</c:v>
                </c:pt>
                <c:pt idx="150">
                  <c:v>153</c:v>
                </c:pt>
                <c:pt idx="151">
                  <c:v>154</c:v>
                </c:pt>
                <c:pt idx="152">
                  <c:v>155</c:v>
                </c:pt>
                <c:pt idx="153">
                  <c:v>156</c:v>
                </c:pt>
                <c:pt idx="154">
                  <c:v>157</c:v>
                </c:pt>
                <c:pt idx="155">
                  <c:v>158</c:v>
                </c:pt>
                <c:pt idx="156">
                  <c:v>159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163</c:v>
                </c:pt>
                <c:pt idx="161">
                  <c:v>164</c:v>
                </c:pt>
                <c:pt idx="162">
                  <c:v>165</c:v>
                </c:pt>
                <c:pt idx="163">
                  <c:v>166</c:v>
                </c:pt>
                <c:pt idx="164">
                  <c:v>167</c:v>
                </c:pt>
                <c:pt idx="165">
                  <c:v>168</c:v>
                </c:pt>
                <c:pt idx="166">
                  <c:v>169</c:v>
                </c:pt>
                <c:pt idx="167">
                  <c:v>170</c:v>
                </c:pt>
                <c:pt idx="168">
                  <c:v>171</c:v>
                </c:pt>
                <c:pt idx="169">
                  <c:v>172</c:v>
                </c:pt>
                <c:pt idx="170">
                  <c:v>173</c:v>
                </c:pt>
                <c:pt idx="171">
                  <c:v>174</c:v>
                </c:pt>
                <c:pt idx="172">
                  <c:v>175</c:v>
                </c:pt>
                <c:pt idx="173">
                  <c:v>176</c:v>
                </c:pt>
                <c:pt idx="174">
                  <c:v>177</c:v>
                </c:pt>
                <c:pt idx="175">
                  <c:v>178</c:v>
                </c:pt>
                <c:pt idx="176">
                  <c:v>179</c:v>
                </c:pt>
                <c:pt idx="177">
                  <c:v>180</c:v>
                </c:pt>
                <c:pt idx="178">
                  <c:v>181</c:v>
                </c:pt>
                <c:pt idx="179">
                  <c:v>182</c:v>
                </c:pt>
                <c:pt idx="180">
                  <c:v>183</c:v>
                </c:pt>
                <c:pt idx="181">
                  <c:v>184</c:v>
                </c:pt>
                <c:pt idx="182">
                  <c:v>185</c:v>
                </c:pt>
                <c:pt idx="183">
                  <c:v>186</c:v>
                </c:pt>
                <c:pt idx="184">
                  <c:v>187</c:v>
                </c:pt>
                <c:pt idx="185">
                  <c:v>188</c:v>
                </c:pt>
                <c:pt idx="186">
                  <c:v>189</c:v>
                </c:pt>
                <c:pt idx="187">
                  <c:v>190</c:v>
                </c:pt>
                <c:pt idx="188">
                  <c:v>191</c:v>
                </c:pt>
                <c:pt idx="189">
                  <c:v>192</c:v>
                </c:pt>
                <c:pt idx="190">
                  <c:v>193</c:v>
                </c:pt>
                <c:pt idx="191">
                  <c:v>194</c:v>
                </c:pt>
                <c:pt idx="192">
                  <c:v>195</c:v>
                </c:pt>
                <c:pt idx="193">
                  <c:v>196</c:v>
                </c:pt>
                <c:pt idx="194">
                  <c:v>197</c:v>
                </c:pt>
                <c:pt idx="195">
                  <c:v>198</c:v>
                </c:pt>
                <c:pt idx="196">
                  <c:v>199</c:v>
                </c:pt>
                <c:pt idx="197">
                  <c:v>200</c:v>
                </c:pt>
                <c:pt idx="198">
                  <c:v>201</c:v>
                </c:pt>
                <c:pt idx="199">
                  <c:v>202</c:v>
                </c:pt>
                <c:pt idx="200">
                  <c:v>203</c:v>
                </c:pt>
                <c:pt idx="201">
                  <c:v>204</c:v>
                </c:pt>
                <c:pt idx="202">
                  <c:v>205</c:v>
                </c:pt>
                <c:pt idx="203">
                  <c:v>206</c:v>
                </c:pt>
                <c:pt idx="204">
                  <c:v>207</c:v>
                </c:pt>
                <c:pt idx="205">
                  <c:v>208</c:v>
                </c:pt>
                <c:pt idx="206">
                  <c:v>209</c:v>
                </c:pt>
                <c:pt idx="207">
                  <c:v>210</c:v>
                </c:pt>
                <c:pt idx="208">
                  <c:v>211</c:v>
                </c:pt>
                <c:pt idx="209">
                  <c:v>212</c:v>
                </c:pt>
                <c:pt idx="210">
                  <c:v>213</c:v>
                </c:pt>
                <c:pt idx="211">
                  <c:v>214</c:v>
                </c:pt>
                <c:pt idx="212">
                  <c:v>215</c:v>
                </c:pt>
                <c:pt idx="213">
                  <c:v>216</c:v>
                </c:pt>
                <c:pt idx="214">
                  <c:v>217</c:v>
                </c:pt>
                <c:pt idx="215">
                  <c:v>218</c:v>
                </c:pt>
                <c:pt idx="216">
                  <c:v>219</c:v>
                </c:pt>
                <c:pt idx="217">
                  <c:v>220</c:v>
                </c:pt>
                <c:pt idx="218">
                  <c:v>221</c:v>
                </c:pt>
                <c:pt idx="219">
                  <c:v>222</c:v>
                </c:pt>
                <c:pt idx="220">
                  <c:v>223</c:v>
                </c:pt>
                <c:pt idx="221">
                  <c:v>224</c:v>
                </c:pt>
                <c:pt idx="222">
                  <c:v>225</c:v>
                </c:pt>
                <c:pt idx="223">
                  <c:v>226</c:v>
                </c:pt>
                <c:pt idx="224">
                  <c:v>227</c:v>
                </c:pt>
                <c:pt idx="225">
                  <c:v>228</c:v>
                </c:pt>
                <c:pt idx="226">
                  <c:v>229</c:v>
                </c:pt>
                <c:pt idx="227">
                  <c:v>230</c:v>
                </c:pt>
                <c:pt idx="228">
                  <c:v>231</c:v>
                </c:pt>
                <c:pt idx="229">
                  <c:v>232</c:v>
                </c:pt>
                <c:pt idx="230">
                  <c:v>233</c:v>
                </c:pt>
                <c:pt idx="231">
                  <c:v>234</c:v>
                </c:pt>
                <c:pt idx="232">
                  <c:v>235</c:v>
                </c:pt>
                <c:pt idx="233">
                  <c:v>236</c:v>
                </c:pt>
                <c:pt idx="234">
                  <c:v>237</c:v>
                </c:pt>
                <c:pt idx="235">
                  <c:v>238</c:v>
                </c:pt>
                <c:pt idx="236">
                  <c:v>239</c:v>
                </c:pt>
                <c:pt idx="237">
                  <c:v>240</c:v>
                </c:pt>
                <c:pt idx="238">
                  <c:v>241</c:v>
                </c:pt>
                <c:pt idx="239">
                  <c:v>242</c:v>
                </c:pt>
                <c:pt idx="240">
                  <c:v>243</c:v>
                </c:pt>
                <c:pt idx="241">
                  <c:v>244</c:v>
                </c:pt>
                <c:pt idx="242">
                  <c:v>245</c:v>
                </c:pt>
                <c:pt idx="243">
                  <c:v>246</c:v>
                </c:pt>
                <c:pt idx="244">
                  <c:v>247</c:v>
                </c:pt>
                <c:pt idx="245">
                  <c:v>248</c:v>
                </c:pt>
                <c:pt idx="246">
                  <c:v>249</c:v>
                </c:pt>
                <c:pt idx="247">
                  <c:v>250</c:v>
                </c:pt>
                <c:pt idx="248">
                  <c:v>251</c:v>
                </c:pt>
                <c:pt idx="249">
                  <c:v>252</c:v>
                </c:pt>
                <c:pt idx="250">
                  <c:v>253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257</c:v>
                </c:pt>
                <c:pt idx="255">
                  <c:v>258</c:v>
                </c:pt>
                <c:pt idx="256">
                  <c:v>259</c:v>
                </c:pt>
                <c:pt idx="257">
                  <c:v>260</c:v>
                </c:pt>
                <c:pt idx="258">
                  <c:v>261</c:v>
                </c:pt>
                <c:pt idx="259">
                  <c:v>262</c:v>
                </c:pt>
                <c:pt idx="260">
                  <c:v>263</c:v>
                </c:pt>
                <c:pt idx="261">
                  <c:v>264</c:v>
                </c:pt>
                <c:pt idx="262">
                  <c:v>265</c:v>
                </c:pt>
                <c:pt idx="263">
                  <c:v>266</c:v>
                </c:pt>
                <c:pt idx="264">
                  <c:v>267</c:v>
                </c:pt>
                <c:pt idx="265">
                  <c:v>268</c:v>
                </c:pt>
                <c:pt idx="266">
                  <c:v>269</c:v>
                </c:pt>
                <c:pt idx="267">
                  <c:v>270</c:v>
                </c:pt>
                <c:pt idx="268">
                  <c:v>271</c:v>
                </c:pt>
                <c:pt idx="269">
                  <c:v>272</c:v>
                </c:pt>
                <c:pt idx="270">
                  <c:v>273</c:v>
                </c:pt>
                <c:pt idx="271">
                  <c:v>274</c:v>
                </c:pt>
                <c:pt idx="272">
                  <c:v>275</c:v>
                </c:pt>
                <c:pt idx="273">
                  <c:v>276</c:v>
                </c:pt>
                <c:pt idx="274">
                  <c:v>277</c:v>
                </c:pt>
                <c:pt idx="275">
                  <c:v>278</c:v>
                </c:pt>
                <c:pt idx="276">
                  <c:v>279</c:v>
                </c:pt>
                <c:pt idx="277">
                  <c:v>280</c:v>
                </c:pt>
                <c:pt idx="278">
                  <c:v>281</c:v>
                </c:pt>
                <c:pt idx="279">
                  <c:v>282</c:v>
                </c:pt>
                <c:pt idx="280">
                  <c:v>283</c:v>
                </c:pt>
                <c:pt idx="281">
                  <c:v>284</c:v>
                </c:pt>
                <c:pt idx="282">
                  <c:v>285</c:v>
                </c:pt>
                <c:pt idx="283">
                  <c:v>286</c:v>
                </c:pt>
                <c:pt idx="284">
                  <c:v>287</c:v>
                </c:pt>
                <c:pt idx="285">
                  <c:v>288</c:v>
                </c:pt>
                <c:pt idx="286">
                  <c:v>289</c:v>
                </c:pt>
                <c:pt idx="287">
                  <c:v>290</c:v>
                </c:pt>
                <c:pt idx="288">
                  <c:v>291</c:v>
                </c:pt>
                <c:pt idx="289">
                  <c:v>292</c:v>
                </c:pt>
                <c:pt idx="290">
                  <c:v>293</c:v>
                </c:pt>
                <c:pt idx="291">
                  <c:v>294</c:v>
                </c:pt>
                <c:pt idx="292">
                  <c:v>295</c:v>
                </c:pt>
                <c:pt idx="293">
                  <c:v>296</c:v>
                </c:pt>
                <c:pt idx="294">
                  <c:v>297</c:v>
                </c:pt>
                <c:pt idx="295">
                  <c:v>298</c:v>
                </c:pt>
                <c:pt idx="296">
                  <c:v>299</c:v>
                </c:pt>
                <c:pt idx="297">
                  <c:v>300</c:v>
                </c:pt>
                <c:pt idx="298">
                  <c:v>301</c:v>
                </c:pt>
                <c:pt idx="299">
                  <c:v>302</c:v>
                </c:pt>
                <c:pt idx="300">
                  <c:v>303</c:v>
                </c:pt>
                <c:pt idx="301">
                  <c:v>304</c:v>
                </c:pt>
                <c:pt idx="302">
                  <c:v>305</c:v>
                </c:pt>
                <c:pt idx="303">
                  <c:v>306</c:v>
                </c:pt>
                <c:pt idx="304">
                  <c:v>307</c:v>
                </c:pt>
                <c:pt idx="305">
                  <c:v>308</c:v>
                </c:pt>
                <c:pt idx="306">
                  <c:v>309</c:v>
                </c:pt>
                <c:pt idx="307">
                  <c:v>310</c:v>
                </c:pt>
                <c:pt idx="308">
                  <c:v>311</c:v>
                </c:pt>
                <c:pt idx="309">
                  <c:v>312</c:v>
                </c:pt>
                <c:pt idx="310">
                  <c:v>313</c:v>
                </c:pt>
                <c:pt idx="311">
                  <c:v>314</c:v>
                </c:pt>
                <c:pt idx="312">
                  <c:v>315</c:v>
                </c:pt>
                <c:pt idx="313">
                  <c:v>316</c:v>
                </c:pt>
                <c:pt idx="314">
                  <c:v>317</c:v>
                </c:pt>
                <c:pt idx="315">
                  <c:v>318</c:v>
                </c:pt>
                <c:pt idx="316">
                  <c:v>319</c:v>
                </c:pt>
                <c:pt idx="317">
                  <c:v>320</c:v>
                </c:pt>
                <c:pt idx="318">
                  <c:v>321</c:v>
                </c:pt>
                <c:pt idx="319">
                  <c:v>322</c:v>
                </c:pt>
                <c:pt idx="320">
                  <c:v>323</c:v>
                </c:pt>
                <c:pt idx="321">
                  <c:v>324</c:v>
                </c:pt>
                <c:pt idx="322">
                  <c:v>325</c:v>
                </c:pt>
                <c:pt idx="323">
                  <c:v>326</c:v>
                </c:pt>
                <c:pt idx="324">
                  <c:v>327</c:v>
                </c:pt>
                <c:pt idx="325">
                  <c:v>328</c:v>
                </c:pt>
                <c:pt idx="326">
                  <c:v>329</c:v>
                </c:pt>
                <c:pt idx="327">
                  <c:v>330</c:v>
                </c:pt>
                <c:pt idx="328">
                  <c:v>331</c:v>
                </c:pt>
                <c:pt idx="329">
                  <c:v>332</c:v>
                </c:pt>
                <c:pt idx="330">
                  <c:v>333</c:v>
                </c:pt>
                <c:pt idx="331">
                  <c:v>334</c:v>
                </c:pt>
                <c:pt idx="332">
                  <c:v>335</c:v>
                </c:pt>
                <c:pt idx="333">
                  <c:v>336</c:v>
                </c:pt>
                <c:pt idx="334">
                  <c:v>337</c:v>
                </c:pt>
                <c:pt idx="335">
                  <c:v>338</c:v>
                </c:pt>
                <c:pt idx="336">
                  <c:v>339</c:v>
                </c:pt>
                <c:pt idx="337">
                  <c:v>340</c:v>
                </c:pt>
                <c:pt idx="338">
                  <c:v>341</c:v>
                </c:pt>
                <c:pt idx="339">
                  <c:v>342</c:v>
                </c:pt>
                <c:pt idx="340">
                  <c:v>343</c:v>
                </c:pt>
                <c:pt idx="341">
                  <c:v>344</c:v>
                </c:pt>
                <c:pt idx="342">
                  <c:v>345</c:v>
                </c:pt>
                <c:pt idx="343">
                  <c:v>346</c:v>
                </c:pt>
                <c:pt idx="344">
                  <c:v>347</c:v>
                </c:pt>
                <c:pt idx="345">
                  <c:v>348</c:v>
                </c:pt>
                <c:pt idx="346">
                  <c:v>349</c:v>
                </c:pt>
                <c:pt idx="347">
                  <c:v>350</c:v>
                </c:pt>
                <c:pt idx="348">
                  <c:v>351</c:v>
                </c:pt>
                <c:pt idx="349">
                  <c:v>352</c:v>
                </c:pt>
                <c:pt idx="350">
                  <c:v>353</c:v>
                </c:pt>
                <c:pt idx="351">
                  <c:v>354</c:v>
                </c:pt>
                <c:pt idx="352">
                  <c:v>355</c:v>
                </c:pt>
                <c:pt idx="353">
                  <c:v>356</c:v>
                </c:pt>
                <c:pt idx="354">
                  <c:v>357</c:v>
                </c:pt>
                <c:pt idx="355">
                  <c:v>358</c:v>
                </c:pt>
                <c:pt idx="356">
                  <c:v>359</c:v>
                </c:pt>
                <c:pt idx="357">
                  <c:v>360</c:v>
                </c:pt>
                <c:pt idx="358">
                  <c:v>361</c:v>
                </c:pt>
                <c:pt idx="359">
                  <c:v>362</c:v>
                </c:pt>
                <c:pt idx="360">
                  <c:v>363</c:v>
                </c:pt>
                <c:pt idx="361">
                  <c:v>364</c:v>
                </c:pt>
                <c:pt idx="362">
                  <c:v>365</c:v>
                </c:pt>
                <c:pt idx="363">
                  <c:v>366</c:v>
                </c:pt>
                <c:pt idx="364">
                  <c:v>367</c:v>
                </c:pt>
                <c:pt idx="365">
                  <c:v>368</c:v>
                </c:pt>
                <c:pt idx="366">
                  <c:v>369</c:v>
                </c:pt>
                <c:pt idx="367">
                  <c:v>370</c:v>
                </c:pt>
                <c:pt idx="368">
                  <c:v>371</c:v>
                </c:pt>
                <c:pt idx="369">
                  <c:v>372</c:v>
                </c:pt>
                <c:pt idx="370">
                  <c:v>373</c:v>
                </c:pt>
                <c:pt idx="371">
                  <c:v>374</c:v>
                </c:pt>
                <c:pt idx="372">
                  <c:v>375</c:v>
                </c:pt>
                <c:pt idx="373">
                  <c:v>376</c:v>
                </c:pt>
                <c:pt idx="374">
                  <c:v>377</c:v>
                </c:pt>
                <c:pt idx="375">
                  <c:v>378</c:v>
                </c:pt>
                <c:pt idx="376">
                  <c:v>379</c:v>
                </c:pt>
                <c:pt idx="377">
                  <c:v>380</c:v>
                </c:pt>
                <c:pt idx="378">
                  <c:v>381</c:v>
                </c:pt>
                <c:pt idx="379">
                  <c:v>382</c:v>
                </c:pt>
                <c:pt idx="380">
                  <c:v>383</c:v>
                </c:pt>
                <c:pt idx="381">
                  <c:v>384</c:v>
                </c:pt>
                <c:pt idx="382">
                  <c:v>385</c:v>
                </c:pt>
                <c:pt idx="383">
                  <c:v>386</c:v>
                </c:pt>
                <c:pt idx="384">
                  <c:v>387</c:v>
                </c:pt>
                <c:pt idx="385">
                  <c:v>388</c:v>
                </c:pt>
                <c:pt idx="386">
                  <c:v>389</c:v>
                </c:pt>
                <c:pt idx="387">
                  <c:v>390</c:v>
                </c:pt>
                <c:pt idx="388">
                  <c:v>391</c:v>
                </c:pt>
                <c:pt idx="389">
                  <c:v>392</c:v>
                </c:pt>
                <c:pt idx="390">
                  <c:v>393</c:v>
                </c:pt>
                <c:pt idx="391">
                  <c:v>394</c:v>
                </c:pt>
                <c:pt idx="392">
                  <c:v>395</c:v>
                </c:pt>
                <c:pt idx="393">
                  <c:v>396</c:v>
                </c:pt>
                <c:pt idx="394">
                  <c:v>397</c:v>
                </c:pt>
                <c:pt idx="395">
                  <c:v>398</c:v>
                </c:pt>
                <c:pt idx="396">
                  <c:v>399</c:v>
                </c:pt>
                <c:pt idx="397">
                  <c:v>400</c:v>
                </c:pt>
                <c:pt idx="398">
                  <c:v>401</c:v>
                </c:pt>
                <c:pt idx="399">
                  <c:v>402</c:v>
                </c:pt>
                <c:pt idx="400">
                  <c:v>403</c:v>
                </c:pt>
                <c:pt idx="401">
                  <c:v>404</c:v>
                </c:pt>
                <c:pt idx="402">
                  <c:v>405</c:v>
                </c:pt>
                <c:pt idx="403">
                  <c:v>406</c:v>
                </c:pt>
                <c:pt idx="404">
                  <c:v>407</c:v>
                </c:pt>
                <c:pt idx="405">
                  <c:v>408</c:v>
                </c:pt>
                <c:pt idx="406">
                  <c:v>409</c:v>
                </c:pt>
                <c:pt idx="407">
                  <c:v>410</c:v>
                </c:pt>
                <c:pt idx="408">
                  <c:v>411</c:v>
                </c:pt>
                <c:pt idx="409">
                  <c:v>412</c:v>
                </c:pt>
                <c:pt idx="410">
                  <c:v>413</c:v>
                </c:pt>
                <c:pt idx="411">
                  <c:v>414</c:v>
                </c:pt>
                <c:pt idx="412">
                  <c:v>415</c:v>
                </c:pt>
                <c:pt idx="413">
                  <c:v>416</c:v>
                </c:pt>
                <c:pt idx="414">
                  <c:v>417</c:v>
                </c:pt>
                <c:pt idx="415">
                  <c:v>418</c:v>
                </c:pt>
                <c:pt idx="416">
                  <c:v>419</c:v>
                </c:pt>
                <c:pt idx="417">
                  <c:v>420</c:v>
                </c:pt>
                <c:pt idx="418">
                  <c:v>421</c:v>
                </c:pt>
                <c:pt idx="419">
                  <c:v>422</c:v>
                </c:pt>
                <c:pt idx="420">
                  <c:v>423</c:v>
                </c:pt>
                <c:pt idx="421">
                  <c:v>424</c:v>
                </c:pt>
                <c:pt idx="422">
                  <c:v>425</c:v>
                </c:pt>
                <c:pt idx="423">
                  <c:v>426</c:v>
                </c:pt>
                <c:pt idx="424">
                  <c:v>427</c:v>
                </c:pt>
                <c:pt idx="425">
                  <c:v>428</c:v>
                </c:pt>
                <c:pt idx="426">
                  <c:v>429</c:v>
                </c:pt>
                <c:pt idx="427">
                  <c:v>430</c:v>
                </c:pt>
                <c:pt idx="428">
                  <c:v>431</c:v>
                </c:pt>
                <c:pt idx="429">
                  <c:v>432</c:v>
                </c:pt>
                <c:pt idx="430">
                  <c:v>433</c:v>
                </c:pt>
                <c:pt idx="431">
                  <c:v>434</c:v>
                </c:pt>
                <c:pt idx="432">
                  <c:v>435</c:v>
                </c:pt>
                <c:pt idx="433">
                  <c:v>436</c:v>
                </c:pt>
                <c:pt idx="434">
                  <c:v>437</c:v>
                </c:pt>
                <c:pt idx="435">
                  <c:v>438</c:v>
                </c:pt>
                <c:pt idx="436">
                  <c:v>439</c:v>
                </c:pt>
                <c:pt idx="437">
                  <c:v>440</c:v>
                </c:pt>
                <c:pt idx="438">
                  <c:v>441</c:v>
                </c:pt>
                <c:pt idx="439">
                  <c:v>442</c:v>
                </c:pt>
                <c:pt idx="440">
                  <c:v>443</c:v>
                </c:pt>
                <c:pt idx="441">
                  <c:v>444</c:v>
                </c:pt>
                <c:pt idx="442">
                  <c:v>445</c:v>
                </c:pt>
                <c:pt idx="443">
                  <c:v>446</c:v>
                </c:pt>
                <c:pt idx="444">
                  <c:v>447</c:v>
                </c:pt>
                <c:pt idx="445">
                  <c:v>448</c:v>
                </c:pt>
                <c:pt idx="446">
                  <c:v>449</c:v>
                </c:pt>
                <c:pt idx="447">
                  <c:v>450</c:v>
                </c:pt>
                <c:pt idx="448">
                  <c:v>451</c:v>
                </c:pt>
                <c:pt idx="449">
                  <c:v>452</c:v>
                </c:pt>
                <c:pt idx="450">
                  <c:v>453</c:v>
                </c:pt>
                <c:pt idx="451">
                  <c:v>454</c:v>
                </c:pt>
                <c:pt idx="452">
                  <c:v>455</c:v>
                </c:pt>
                <c:pt idx="453">
                  <c:v>456</c:v>
                </c:pt>
                <c:pt idx="454">
                  <c:v>457</c:v>
                </c:pt>
                <c:pt idx="455">
                  <c:v>458</c:v>
                </c:pt>
                <c:pt idx="456">
                  <c:v>459</c:v>
                </c:pt>
                <c:pt idx="457">
                  <c:v>460</c:v>
                </c:pt>
                <c:pt idx="458">
                  <c:v>461</c:v>
                </c:pt>
                <c:pt idx="459">
                  <c:v>462</c:v>
                </c:pt>
                <c:pt idx="460">
                  <c:v>463</c:v>
                </c:pt>
                <c:pt idx="461">
                  <c:v>464</c:v>
                </c:pt>
                <c:pt idx="462">
                  <c:v>465</c:v>
                </c:pt>
                <c:pt idx="463">
                  <c:v>466</c:v>
                </c:pt>
                <c:pt idx="464">
                  <c:v>467</c:v>
                </c:pt>
                <c:pt idx="465">
                  <c:v>468</c:v>
                </c:pt>
                <c:pt idx="466">
                  <c:v>469</c:v>
                </c:pt>
                <c:pt idx="467">
                  <c:v>470</c:v>
                </c:pt>
                <c:pt idx="468">
                  <c:v>471</c:v>
                </c:pt>
                <c:pt idx="469">
                  <c:v>472</c:v>
                </c:pt>
                <c:pt idx="470">
                  <c:v>473</c:v>
                </c:pt>
                <c:pt idx="471">
                  <c:v>474</c:v>
                </c:pt>
                <c:pt idx="472">
                  <c:v>475</c:v>
                </c:pt>
                <c:pt idx="473">
                  <c:v>476</c:v>
                </c:pt>
                <c:pt idx="474">
                  <c:v>477</c:v>
                </c:pt>
                <c:pt idx="475">
                  <c:v>478</c:v>
                </c:pt>
                <c:pt idx="476">
                  <c:v>479</c:v>
                </c:pt>
                <c:pt idx="477">
                  <c:v>480</c:v>
                </c:pt>
                <c:pt idx="478">
                  <c:v>481</c:v>
                </c:pt>
                <c:pt idx="479">
                  <c:v>482</c:v>
                </c:pt>
                <c:pt idx="480">
                  <c:v>483</c:v>
                </c:pt>
                <c:pt idx="481">
                  <c:v>484</c:v>
                </c:pt>
                <c:pt idx="482">
                  <c:v>485</c:v>
                </c:pt>
                <c:pt idx="483">
                  <c:v>486</c:v>
                </c:pt>
                <c:pt idx="484">
                  <c:v>487</c:v>
                </c:pt>
                <c:pt idx="485">
                  <c:v>488</c:v>
                </c:pt>
                <c:pt idx="486">
                  <c:v>489</c:v>
                </c:pt>
                <c:pt idx="487">
                  <c:v>490</c:v>
                </c:pt>
                <c:pt idx="488">
                  <c:v>491</c:v>
                </c:pt>
                <c:pt idx="489">
                  <c:v>492</c:v>
                </c:pt>
                <c:pt idx="490">
                  <c:v>493</c:v>
                </c:pt>
                <c:pt idx="491">
                  <c:v>494</c:v>
                </c:pt>
                <c:pt idx="492">
                  <c:v>495</c:v>
                </c:pt>
                <c:pt idx="493">
                  <c:v>496</c:v>
                </c:pt>
                <c:pt idx="494">
                  <c:v>497</c:v>
                </c:pt>
                <c:pt idx="495">
                  <c:v>498</c:v>
                </c:pt>
                <c:pt idx="496">
                  <c:v>499</c:v>
                </c:pt>
                <c:pt idx="497">
                  <c:v>500</c:v>
                </c:pt>
                <c:pt idx="498">
                  <c:v>501</c:v>
                </c:pt>
                <c:pt idx="499">
                  <c:v>502</c:v>
                </c:pt>
                <c:pt idx="500">
                  <c:v>503</c:v>
                </c:pt>
                <c:pt idx="501">
                  <c:v>504</c:v>
                </c:pt>
                <c:pt idx="502">
                  <c:v>505</c:v>
                </c:pt>
                <c:pt idx="503">
                  <c:v>506</c:v>
                </c:pt>
                <c:pt idx="504">
                  <c:v>507</c:v>
                </c:pt>
                <c:pt idx="505">
                  <c:v>508</c:v>
                </c:pt>
                <c:pt idx="506">
                  <c:v>509</c:v>
                </c:pt>
                <c:pt idx="507">
                  <c:v>510</c:v>
                </c:pt>
                <c:pt idx="508">
                  <c:v>511</c:v>
                </c:pt>
                <c:pt idx="509">
                  <c:v>512</c:v>
                </c:pt>
                <c:pt idx="510">
                  <c:v>513</c:v>
                </c:pt>
                <c:pt idx="511">
                  <c:v>514</c:v>
                </c:pt>
                <c:pt idx="512">
                  <c:v>515</c:v>
                </c:pt>
                <c:pt idx="513">
                  <c:v>516</c:v>
                </c:pt>
                <c:pt idx="514">
                  <c:v>517</c:v>
                </c:pt>
                <c:pt idx="515">
                  <c:v>518</c:v>
                </c:pt>
                <c:pt idx="516">
                  <c:v>519</c:v>
                </c:pt>
                <c:pt idx="517">
                  <c:v>520</c:v>
                </c:pt>
                <c:pt idx="518">
                  <c:v>521</c:v>
                </c:pt>
                <c:pt idx="519">
                  <c:v>522</c:v>
                </c:pt>
                <c:pt idx="520">
                  <c:v>523</c:v>
                </c:pt>
                <c:pt idx="521">
                  <c:v>524</c:v>
                </c:pt>
                <c:pt idx="522">
                  <c:v>525</c:v>
                </c:pt>
                <c:pt idx="523">
                  <c:v>526</c:v>
                </c:pt>
                <c:pt idx="524">
                  <c:v>527</c:v>
                </c:pt>
                <c:pt idx="525">
                  <c:v>528</c:v>
                </c:pt>
                <c:pt idx="526">
                  <c:v>529</c:v>
                </c:pt>
                <c:pt idx="527">
                  <c:v>530</c:v>
                </c:pt>
                <c:pt idx="528">
                  <c:v>531</c:v>
                </c:pt>
                <c:pt idx="529">
                  <c:v>532</c:v>
                </c:pt>
                <c:pt idx="530">
                  <c:v>533</c:v>
                </c:pt>
                <c:pt idx="531">
                  <c:v>534</c:v>
                </c:pt>
                <c:pt idx="532">
                  <c:v>535</c:v>
                </c:pt>
                <c:pt idx="533">
                  <c:v>536</c:v>
                </c:pt>
                <c:pt idx="534">
                  <c:v>537</c:v>
                </c:pt>
                <c:pt idx="535">
                  <c:v>538</c:v>
                </c:pt>
                <c:pt idx="536">
                  <c:v>539</c:v>
                </c:pt>
                <c:pt idx="537">
                  <c:v>540</c:v>
                </c:pt>
                <c:pt idx="538">
                  <c:v>541</c:v>
                </c:pt>
                <c:pt idx="539">
                  <c:v>542</c:v>
                </c:pt>
                <c:pt idx="540">
                  <c:v>543</c:v>
                </c:pt>
                <c:pt idx="541">
                  <c:v>544</c:v>
                </c:pt>
                <c:pt idx="542">
                  <c:v>545</c:v>
                </c:pt>
                <c:pt idx="543">
                  <c:v>546</c:v>
                </c:pt>
                <c:pt idx="544">
                  <c:v>547</c:v>
                </c:pt>
                <c:pt idx="545">
                  <c:v>548</c:v>
                </c:pt>
                <c:pt idx="546">
                  <c:v>549</c:v>
                </c:pt>
                <c:pt idx="547">
                  <c:v>550</c:v>
                </c:pt>
                <c:pt idx="548">
                  <c:v>551</c:v>
                </c:pt>
                <c:pt idx="549">
                  <c:v>552</c:v>
                </c:pt>
                <c:pt idx="550">
                  <c:v>553</c:v>
                </c:pt>
                <c:pt idx="551">
                  <c:v>554</c:v>
                </c:pt>
                <c:pt idx="552">
                  <c:v>555</c:v>
                </c:pt>
                <c:pt idx="553">
                  <c:v>556</c:v>
                </c:pt>
                <c:pt idx="554">
                  <c:v>557</c:v>
                </c:pt>
                <c:pt idx="555">
                  <c:v>558</c:v>
                </c:pt>
                <c:pt idx="556">
                  <c:v>559</c:v>
                </c:pt>
                <c:pt idx="557">
                  <c:v>560</c:v>
                </c:pt>
                <c:pt idx="558">
                  <c:v>561</c:v>
                </c:pt>
                <c:pt idx="559">
                  <c:v>562</c:v>
                </c:pt>
                <c:pt idx="560">
                  <c:v>563</c:v>
                </c:pt>
                <c:pt idx="561">
                  <c:v>564</c:v>
                </c:pt>
                <c:pt idx="562">
                  <c:v>565</c:v>
                </c:pt>
                <c:pt idx="563">
                  <c:v>566</c:v>
                </c:pt>
                <c:pt idx="564">
                  <c:v>567</c:v>
                </c:pt>
                <c:pt idx="565">
                  <c:v>568</c:v>
                </c:pt>
                <c:pt idx="566">
                  <c:v>569</c:v>
                </c:pt>
                <c:pt idx="567">
                  <c:v>570</c:v>
                </c:pt>
                <c:pt idx="568">
                  <c:v>571</c:v>
                </c:pt>
                <c:pt idx="569">
                  <c:v>572</c:v>
                </c:pt>
                <c:pt idx="570">
                  <c:v>573</c:v>
                </c:pt>
                <c:pt idx="571">
                  <c:v>574</c:v>
                </c:pt>
                <c:pt idx="572">
                  <c:v>575</c:v>
                </c:pt>
                <c:pt idx="573">
                  <c:v>576</c:v>
                </c:pt>
                <c:pt idx="574">
                  <c:v>577</c:v>
                </c:pt>
                <c:pt idx="575">
                  <c:v>578</c:v>
                </c:pt>
                <c:pt idx="576">
                  <c:v>579</c:v>
                </c:pt>
                <c:pt idx="577">
                  <c:v>580</c:v>
                </c:pt>
                <c:pt idx="578">
                  <c:v>581</c:v>
                </c:pt>
                <c:pt idx="579">
                  <c:v>582</c:v>
                </c:pt>
                <c:pt idx="580">
                  <c:v>583</c:v>
                </c:pt>
                <c:pt idx="581">
                  <c:v>584</c:v>
                </c:pt>
                <c:pt idx="582">
                  <c:v>585</c:v>
                </c:pt>
                <c:pt idx="583">
                  <c:v>586</c:v>
                </c:pt>
                <c:pt idx="584">
                  <c:v>587</c:v>
                </c:pt>
                <c:pt idx="585">
                  <c:v>588</c:v>
                </c:pt>
                <c:pt idx="586">
                  <c:v>589</c:v>
                </c:pt>
                <c:pt idx="587">
                  <c:v>590</c:v>
                </c:pt>
                <c:pt idx="588">
                  <c:v>591</c:v>
                </c:pt>
                <c:pt idx="589">
                  <c:v>592</c:v>
                </c:pt>
                <c:pt idx="590">
                  <c:v>593</c:v>
                </c:pt>
                <c:pt idx="591">
                  <c:v>594</c:v>
                </c:pt>
                <c:pt idx="592">
                  <c:v>595</c:v>
                </c:pt>
                <c:pt idx="593">
                  <c:v>596</c:v>
                </c:pt>
                <c:pt idx="594">
                  <c:v>597</c:v>
                </c:pt>
                <c:pt idx="595">
                  <c:v>598</c:v>
                </c:pt>
                <c:pt idx="596">
                  <c:v>599</c:v>
                </c:pt>
                <c:pt idx="597">
                  <c:v>600</c:v>
                </c:pt>
                <c:pt idx="598">
                  <c:v>601</c:v>
                </c:pt>
                <c:pt idx="599">
                  <c:v>602</c:v>
                </c:pt>
                <c:pt idx="600">
                  <c:v>603</c:v>
                </c:pt>
                <c:pt idx="601">
                  <c:v>604</c:v>
                </c:pt>
                <c:pt idx="602">
                  <c:v>605</c:v>
                </c:pt>
                <c:pt idx="603">
                  <c:v>606</c:v>
                </c:pt>
                <c:pt idx="604">
                  <c:v>607</c:v>
                </c:pt>
                <c:pt idx="605">
                  <c:v>608</c:v>
                </c:pt>
                <c:pt idx="606">
                  <c:v>609</c:v>
                </c:pt>
                <c:pt idx="607">
                  <c:v>610</c:v>
                </c:pt>
                <c:pt idx="608">
                  <c:v>611</c:v>
                </c:pt>
                <c:pt idx="609">
                  <c:v>612</c:v>
                </c:pt>
                <c:pt idx="610">
                  <c:v>613</c:v>
                </c:pt>
                <c:pt idx="611">
                  <c:v>614</c:v>
                </c:pt>
                <c:pt idx="612">
                  <c:v>615</c:v>
                </c:pt>
                <c:pt idx="613">
                  <c:v>616</c:v>
                </c:pt>
                <c:pt idx="614">
                  <c:v>617</c:v>
                </c:pt>
                <c:pt idx="615">
                  <c:v>618</c:v>
                </c:pt>
                <c:pt idx="616">
                  <c:v>619</c:v>
                </c:pt>
                <c:pt idx="617">
                  <c:v>620</c:v>
                </c:pt>
                <c:pt idx="618">
                  <c:v>621</c:v>
                </c:pt>
                <c:pt idx="619">
                  <c:v>622</c:v>
                </c:pt>
                <c:pt idx="620">
                  <c:v>623</c:v>
                </c:pt>
                <c:pt idx="621">
                  <c:v>624</c:v>
                </c:pt>
                <c:pt idx="622">
                  <c:v>625</c:v>
                </c:pt>
                <c:pt idx="623">
                  <c:v>626</c:v>
                </c:pt>
                <c:pt idx="624">
                  <c:v>627</c:v>
                </c:pt>
                <c:pt idx="625">
                  <c:v>628</c:v>
                </c:pt>
                <c:pt idx="626">
                  <c:v>629</c:v>
                </c:pt>
                <c:pt idx="627">
                  <c:v>630</c:v>
                </c:pt>
                <c:pt idx="628">
                  <c:v>631</c:v>
                </c:pt>
                <c:pt idx="629">
                  <c:v>632</c:v>
                </c:pt>
                <c:pt idx="630">
                  <c:v>633</c:v>
                </c:pt>
                <c:pt idx="631">
                  <c:v>634</c:v>
                </c:pt>
                <c:pt idx="632">
                  <c:v>635</c:v>
                </c:pt>
                <c:pt idx="633">
                  <c:v>636</c:v>
                </c:pt>
                <c:pt idx="634">
                  <c:v>637</c:v>
                </c:pt>
                <c:pt idx="635">
                  <c:v>638</c:v>
                </c:pt>
                <c:pt idx="636">
                  <c:v>639</c:v>
                </c:pt>
                <c:pt idx="637">
                  <c:v>640</c:v>
                </c:pt>
                <c:pt idx="638">
                  <c:v>641</c:v>
                </c:pt>
                <c:pt idx="639">
                  <c:v>642</c:v>
                </c:pt>
                <c:pt idx="640">
                  <c:v>643</c:v>
                </c:pt>
                <c:pt idx="641">
                  <c:v>644</c:v>
                </c:pt>
                <c:pt idx="642">
                  <c:v>645</c:v>
                </c:pt>
                <c:pt idx="643">
                  <c:v>646</c:v>
                </c:pt>
                <c:pt idx="644">
                  <c:v>647</c:v>
                </c:pt>
                <c:pt idx="645">
                  <c:v>648</c:v>
                </c:pt>
                <c:pt idx="646">
                  <c:v>649</c:v>
                </c:pt>
                <c:pt idx="647">
                  <c:v>650</c:v>
                </c:pt>
                <c:pt idx="648">
                  <c:v>651</c:v>
                </c:pt>
                <c:pt idx="649">
                  <c:v>652</c:v>
                </c:pt>
                <c:pt idx="650">
                  <c:v>653</c:v>
                </c:pt>
                <c:pt idx="651">
                  <c:v>654</c:v>
                </c:pt>
                <c:pt idx="652">
                  <c:v>655</c:v>
                </c:pt>
                <c:pt idx="653">
                  <c:v>656</c:v>
                </c:pt>
                <c:pt idx="654">
                  <c:v>657</c:v>
                </c:pt>
                <c:pt idx="655">
                  <c:v>658</c:v>
                </c:pt>
                <c:pt idx="656">
                  <c:v>659</c:v>
                </c:pt>
                <c:pt idx="657">
                  <c:v>660</c:v>
                </c:pt>
                <c:pt idx="658">
                  <c:v>661</c:v>
                </c:pt>
                <c:pt idx="659">
                  <c:v>662</c:v>
                </c:pt>
                <c:pt idx="660">
                  <c:v>663</c:v>
                </c:pt>
                <c:pt idx="661">
                  <c:v>664</c:v>
                </c:pt>
                <c:pt idx="662">
                  <c:v>665</c:v>
                </c:pt>
                <c:pt idx="663">
                  <c:v>666</c:v>
                </c:pt>
                <c:pt idx="664">
                  <c:v>667</c:v>
                </c:pt>
                <c:pt idx="665">
                  <c:v>668</c:v>
                </c:pt>
                <c:pt idx="666">
                  <c:v>669</c:v>
                </c:pt>
                <c:pt idx="667">
                  <c:v>670</c:v>
                </c:pt>
                <c:pt idx="668">
                  <c:v>671</c:v>
                </c:pt>
                <c:pt idx="669">
                  <c:v>672</c:v>
                </c:pt>
                <c:pt idx="670">
                  <c:v>673</c:v>
                </c:pt>
                <c:pt idx="671">
                  <c:v>674</c:v>
                </c:pt>
                <c:pt idx="672">
                  <c:v>675</c:v>
                </c:pt>
                <c:pt idx="673">
                  <c:v>676</c:v>
                </c:pt>
                <c:pt idx="674">
                  <c:v>677</c:v>
                </c:pt>
                <c:pt idx="675">
                  <c:v>678</c:v>
                </c:pt>
                <c:pt idx="676">
                  <c:v>679</c:v>
                </c:pt>
                <c:pt idx="677">
                  <c:v>680</c:v>
                </c:pt>
                <c:pt idx="678">
                  <c:v>681</c:v>
                </c:pt>
                <c:pt idx="679">
                  <c:v>682</c:v>
                </c:pt>
                <c:pt idx="680">
                  <c:v>683</c:v>
                </c:pt>
                <c:pt idx="681">
                  <c:v>684</c:v>
                </c:pt>
                <c:pt idx="682">
                  <c:v>685</c:v>
                </c:pt>
                <c:pt idx="683">
                  <c:v>686</c:v>
                </c:pt>
                <c:pt idx="684">
                  <c:v>687</c:v>
                </c:pt>
                <c:pt idx="685">
                  <c:v>688</c:v>
                </c:pt>
                <c:pt idx="686">
                  <c:v>689</c:v>
                </c:pt>
                <c:pt idx="687">
                  <c:v>690</c:v>
                </c:pt>
                <c:pt idx="688">
                  <c:v>691</c:v>
                </c:pt>
                <c:pt idx="689">
                  <c:v>692</c:v>
                </c:pt>
                <c:pt idx="690">
                  <c:v>693</c:v>
                </c:pt>
                <c:pt idx="691">
                  <c:v>694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699</c:v>
                </c:pt>
                <c:pt idx="697">
                  <c:v>700</c:v>
                </c:pt>
                <c:pt idx="698">
                  <c:v>701</c:v>
                </c:pt>
                <c:pt idx="699">
                  <c:v>702</c:v>
                </c:pt>
                <c:pt idx="700">
                  <c:v>703</c:v>
                </c:pt>
                <c:pt idx="701">
                  <c:v>704</c:v>
                </c:pt>
                <c:pt idx="702">
                  <c:v>705</c:v>
                </c:pt>
                <c:pt idx="703">
                  <c:v>706</c:v>
                </c:pt>
                <c:pt idx="704">
                  <c:v>707</c:v>
                </c:pt>
                <c:pt idx="705">
                  <c:v>708</c:v>
                </c:pt>
                <c:pt idx="706">
                  <c:v>709</c:v>
                </c:pt>
                <c:pt idx="707">
                  <c:v>710</c:v>
                </c:pt>
                <c:pt idx="708">
                  <c:v>711</c:v>
                </c:pt>
                <c:pt idx="709">
                  <c:v>712</c:v>
                </c:pt>
                <c:pt idx="710">
                  <c:v>713</c:v>
                </c:pt>
                <c:pt idx="711">
                  <c:v>714</c:v>
                </c:pt>
                <c:pt idx="712">
                  <c:v>715</c:v>
                </c:pt>
                <c:pt idx="713">
                  <c:v>716</c:v>
                </c:pt>
                <c:pt idx="714">
                  <c:v>717</c:v>
                </c:pt>
                <c:pt idx="715">
                  <c:v>718</c:v>
                </c:pt>
                <c:pt idx="716">
                  <c:v>719</c:v>
                </c:pt>
                <c:pt idx="717">
                  <c:v>720</c:v>
                </c:pt>
                <c:pt idx="718">
                  <c:v>721</c:v>
                </c:pt>
                <c:pt idx="719">
                  <c:v>722</c:v>
                </c:pt>
                <c:pt idx="720">
                  <c:v>723</c:v>
                </c:pt>
                <c:pt idx="721">
                  <c:v>724</c:v>
                </c:pt>
                <c:pt idx="722">
                  <c:v>725</c:v>
                </c:pt>
                <c:pt idx="723">
                  <c:v>726</c:v>
                </c:pt>
                <c:pt idx="724">
                  <c:v>727</c:v>
                </c:pt>
                <c:pt idx="725">
                  <c:v>728</c:v>
                </c:pt>
                <c:pt idx="726">
                  <c:v>729</c:v>
                </c:pt>
                <c:pt idx="727">
                  <c:v>730</c:v>
                </c:pt>
                <c:pt idx="728">
                  <c:v>731</c:v>
                </c:pt>
                <c:pt idx="729">
                  <c:v>732</c:v>
                </c:pt>
                <c:pt idx="730">
                  <c:v>733</c:v>
                </c:pt>
                <c:pt idx="731">
                  <c:v>734</c:v>
                </c:pt>
                <c:pt idx="732">
                  <c:v>735</c:v>
                </c:pt>
                <c:pt idx="733">
                  <c:v>736</c:v>
                </c:pt>
                <c:pt idx="734">
                  <c:v>737</c:v>
                </c:pt>
                <c:pt idx="735">
                  <c:v>738</c:v>
                </c:pt>
                <c:pt idx="736">
                  <c:v>739</c:v>
                </c:pt>
                <c:pt idx="737">
                  <c:v>740</c:v>
                </c:pt>
                <c:pt idx="738">
                  <c:v>741</c:v>
                </c:pt>
                <c:pt idx="739">
                  <c:v>742</c:v>
                </c:pt>
                <c:pt idx="740">
                  <c:v>743</c:v>
                </c:pt>
                <c:pt idx="741">
                  <c:v>744</c:v>
                </c:pt>
                <c:pt idx="742">
                  <c:v>745</c:v>
                </c:pt>
                <c:pt idx="743">
                  <c:v>746</c:v>
                </c:pt>
                <c:pt idx="744">
                  <c:v>747</c:v>
                </c:pt>
                <c:pt idx="745">
                  <c:v>748</c:v>
                </c:pt>
                <c:pt idx="746">
                  <c:v>749</c:v>
                </c:pt>
                <c:pt idx="747">
                  <c:v>750</c:v>
                </c:pt>
                <c:pt idx="748">
                  <c:v>751</c:v>
                </c:pt>
                <c:pt idx="749">
                  <c:v>752</c:v>
                </c:pt>
                <c:pt idx="750">
                  <c:v>753</c:v>
                </c:pt>
                <c:pt idx="751">
                  <c:v>754</c:v>
                </c:pt>
                <c:pt idx="752">
                  <c:v>755</c:v>
                </c:pt>
                <c:pt idx="753">
                  <c:v>756</c:v>
                </c:pt>
                <c:pt idx="754">
                  <c:v>757</c:v>
                </c:pt>
                <c:pt idx="755">
                  <c:v>758</c:v>
                </c:pt>
                <c:pt idx="756">
                  <c:v>759</c:v>
                </c:pt>
                <c:pt idx="757">
                  <c:v>760</c:v>
                </c:pt>
                <c:pt idx="758">
                  <c:v>761</c:v>
                </c:pt>
                <c:pt idx="759">
                  <c:v>762</c:v>
                </c:pt>
                <c:pt idx="760">
                  <c:v>763</c:v>
                </c:pt>
                <c:pt idx="761">
                  <c:v>764</c:v>
                </c:pt>
                <c:pt idx="762">
                  <c:v>765</c:v>
                </c:pt>
                <c:pt idx="763">
                  <c:v>766</c:v>
                </c:pt>
                <c:pt idx="764">
                  <c:v>767</c:v>
                </c:pt>
                <c:pt idx="765">
                  <c:v>768</c:v>
                </c:pt>
                <c:pt idx="766">
                  <c:v>769</c:v>
                </c:pt>
                <c:pt idx="767">
                  <c:v>770</c:v>
                </c:pt>
                <c:pt idx="768">
                  <c:v>771</c:v>
                </c:pt>
                <c:pt idx="769">
                  <c:v>772</c:v>
                </c:pt>
                <c:pt idx="770">
                  <c:v>773</c:v>
                </c:pt>
                <c:pt idx="771">
                  <c:v>774</c:v>
                </c:pt>
                <c:pt idx="772">
                  <c:v>775</c:v>
                </c:pt>
                <c:pt idx="773">
                  <c:v>776</c:v>
                </c:pt>
                <c:pt idx="774">
                  <c:v>777</c:v>
                </c:pt>
                <c:pt idx="775">
                  <c:v>778</c:v>
                </c:pt>
                <c:pt idx="776">
                  <c:v>779</c:v>
                </c:pt>
                <c:pt idx="777">
                  <c:v>780</c:v>
                </c:pt>
                <c:pt idx="778">
                  <c:v>781</c:v>
                </c:pt>
                <c:pt idx="779">
                  <c:v>782</c:v>
                </c:pt>
                <c:pt idx="780">
                  <c:v>783</c:v>
                </c:pt>
                <c:pt idx="781">
                  <c:v>784</c:v>
                </c:pt>
                <c:pt idx="782">
                  <c:v>785</c:v>
                </c:pt>
                <c:pt idx="783">
                  <c:v>786</c:v>
                </c:pt>
                <c:pt idx="784">
                  <c:v>787</c:v>
                </c:pt>
                <c:pt idx="785">
                  <c:v>788</c:v>
                </c:pt>
                <c:pt idx="786">
                  <c:v>789</c:v>
                </c:pt>
                <c:pt idx="787">
                  <c:v>790</c:v>
                </c:pt>
                <c:pt idx="788">
                  <c:v>791</c:v>
                </c:pt>
                <c:pt idx="789">
                  <c:v>792</c:v>
                </c:pt>
                <c:pt idx="790">
                  <c:v>793</c:v>
                </c:pt>
                <c:pt idx="791">
                  <c:v>794</c:v>
                </c:pt>
                <c:pt idx="792">
                  <c:v>795</c:v>
                </c:pt>
                <c:pt idx="793">
                  <c:v>796</c:v>
                </c:pt>
                <c:pt idx="794">
                  <c:v>797</c:v>
                </c:pt>
                <c:pt idx="795">
                  <c:v>798</c:v>
                </c:pt>
                <c:pt idx="796">
                  <c:v>799</c:v>
                </c:pt>
                <c:pt idx="797">
                  <c:v>800</c:v>
                </c:pt>
                <c:pt idx="798">
                  <c:v>801</c:v>
                </c:pt>
                <c:pt idx="799">
                  <c:v>802</c:v>
                </c:pt>
                <c:pt idx="800">
                  <c:v>803</c:v>
                </c:pt>
                <c:pt idx="801">
                  <c:v>804</c:v>
                </c:pt>
                <c:pt idx="802">
                  <c:v>805</c:v>
                </c:pt>
                <c:pt idx="803">
                  <c:v>806</c:v>
                </c:pt>
                <c:pt idx="804">
                  <c:v>807</c:v>
                </c:pt>
                <c:pt idx="805">
                  <c:v>808</c:v>
                </c:pt>
                <c:pt idx="806">
                  <c:v>809</c:v>
                </c:pt>
                <c:pt idx="807">
                  <c:v>810</c:v>
                </c:pt>
                <c:pt idx="808">
                  <c:v>811</c:v>
                </c:pt>
                <c:pt idx="809">
                  <c:v>812</c:v>
                </c:pt>
                <c:pt idx="810">
                  <c:v>813</c:v>
                </c:pt>
                <c:pt idx="811">
                  <c:v>814</c:v>
                </c:pt>
                <c:pt idx="812">
                  <c:v>815</c:v>
                </c:pt>
                <c:pt idx="813">
                  <c:v>816</c:v>
                </c:pt>
                <c:pt idx="814">
                  <c:v>817</c:v>
                </c:pt>
                <c:pt idx="815">
                  <c:v>818</c:v>
                </c:pt>
                <c:pt idx="816">
                  <c:v>819</c:v>
                </c:pt>
                <c:pt idx="817">
                  <c:v>820</c:v>
                </c:pt>
                <c:pt idx="818">
                  <c:v>821</c:v>
                </c:pt>
                <c:pt idx="819">
                  <c:v>822</c:v>
                </c:pt>
                <c:pt idx="820">
                  <c:v>823</c:v>
                </c:pt>
                <c:pt idx="821">
                  <c:v>824</c:v>
                </c:pt>
                <c:pt idx="822">
                  <c:v>825</c:v>
                </c:pt>
                <c:pt idx="823">
                  <c:v>826</c:v>
                </c:pt>
                <c:pt idx="824">
                  <c:v>827</c:v>
                </c:pt>
                <c:pt idx="825">
                  <c:v>828</c:v>
                </c:pt>
                <c:pt idx="826">
                  <c:v>829</c:v>
                </c:pt>
                <c:pt idx="827">
                  <c:v>830</c:v>
                </c:pt>
                <c:pt idx="828">
                  <c:v>831</c:v>
                </c:pt>
                <c:pt idx="829">
                  <c:v>832</c:v>
                </c:pt>
                <c:pt idx="830">
                  <c:v>833</c:v>
                </c:pt>
                <c:pt idx="831">
                  <c:v>834</c:v>
                </c:pt>
                <c:pt idx="832">
                  <c:v>835</c:v>
                </c:pt>
                <c:pt idx="833">
                  <c:v>836</c:v>
                </c:pt>
                <c:pt idx="834">
                  <c:v>837</c:v>
                </c:pt>
                <c:pt idx="835">
                  <c:v>838</c:v>
                </c:pt>
                <c:pt idx="836">
                  <c:v>839</c:v>
                </c:pt>
                <c:pt idx="837">
                  <c:v>840</c:v>
                </c:pt>
                <c:pt idx="838">
                  <c:v>841</c:v>
                </c:pt>
                <c:pt idx="839">
                  <c:v>842</c:v>
                </c:pt>
                <c:pt idx="840">
                  <c:v>843</c:v>
                </c:pt>
                <c:pt idx="841">
                  <c:v>844</c:v>
                </c:pt>
                <c:pt idx="842">
                  <c:v>845</c:v>
                </c:pt>
                <c:pt idx="843">
                  <c:v>846</c:v>
                </c:pt>
                <c:pt idx="844">
                  <c:v>847</c:v>
                </c:pt>
                <c:pt idx="845">
                  <c:v>848</c:v>
                </c:pt>
                <c:pt idx="846">
                  <c:v>849</c:v>
                </c:pt>
                <c:pt idx="847">
                  <c:v>850</c:v>
                </c:pt>
                <c:pt idx="848">
                  <c:v>851</c:v>
                </c:pt>
                <c:pt idx="849">
                  <c:v>852</c:v>
                </c:pt>
                <c:pt idx="850">
                  <c:v>853</c:v>
                </c:pt>
                <c:pt idx="851">
                  <c:v>854</c:v>
                </c:pt>
                <c:pt idx="852">
                  <c:v>855</c:v>
                </c:pt>
                <c:pt idx="853">
                  <c:v>856</c:v>
                </c:pt>
                <c:pt idx="854">
                  <c:v>857</c:v>
                </c:pt>
                <c:pt idx="855">
                  <c:v>858</c:v>
                </c:pt>
                <c:pt idx="856">
                  <c:v>859</c:v>
                </c:pt>
                <c:pt idx="857">
                  <c:v>860</c:v>
                </c:pt>
                <c:pt idx="858">
                  <c:v>861</c:v>
                </c:pt>
                <c:pt idx="859">
                  <c:v>862</c:v>
                </c:pt>
                <c:pt idx="860">
                  <c:v>863</c:v>
                </c:pt>
                <c:pt idx="861">
                  <c:v>864</c:v>
                </c:pt>
                <c:pt idx="862">
                  <c:v>865</c:v>
                </c:pt>
                <c:pt idx="863">
                  <c:v>866</c:v>
                </c:pt>
                <c:pt idx="864">
                  <c:v>867</c:v>
                </c:pt>
                <c:pt idx="865">
                  <c:v>868</c:v>
                </c:pt>
                <c:pt idx="866">
                  <c:v>869</c:v>
                </c:pt>
                <c:pt idx="867">
                  <c:v>870</c:v>
                </c:pt>
                <c:pt idx="868">
                  <c:v>871</c:v>
                </c:pt>
                <c:pt idx="869">
                  <c:v>872</c:v>
                </c:pt>
                <c:pt idx="870">
                  <c:v>873</c:v>
                </c:pt>
                <c:pt idx="871">
                  <c:v>874</c:v>
                </c:pt>
                <c:pt idx="872">
                  <c:v>875</c:v>
                </c:pt>
                <c:pt idx="873">
                  <c:v>876</c:v>
                </c:pt>
                <c:pt idx="874">
                  <c:v>877</c:v>
                </c:pt>
                <c:pt idx="875">
                  <c:v>878</c:v>
                </c:pt>
                <c:pt idx="876">
                  <c:v>879</c:v>
                </c:pt>
                <c:pt idx="877">
                  <c:v>880</c:v>
                </c:pt>
                <c:pt idx="878">
                  <c:v>881</c:v>
                </c:pt>
                <c:pt idx="879">
                  <c:v>882</c:v>
                </c:pt>
                <c:pt idx="880">
                  <c:v>883</c:v>
                </c:pt>
                <c:pt idx="881">
                  <c:v>884</c:v>
                </c:pt>
                <c:pt idx="882">
                  <c:v>885</c:v>
                </c:pt>
                <c:pt idx="883">
                  <c:v>886</c:v>
                </c:pt>
                <c:pt idx="884">
                  <c:v>887</c:v>
                </c:pt>
                <c:pt idx="885">
                  <c:v>888</c:v>
                </c:pt>
                <c:pt idx="886">
                  <c:v>889</c:v>
                </c:pt>
                <c:pt idx="887">
                  <c:v>890</c:v>
                </c:pt>
                <c:pt idx="888">
                  <c:v>891</c:v>
                </c:pt>
                <c:pt idx="889">
                  <c:v>892</c:v>
                </c:pt>
                <c:pt idx="890">
                  <c:v>893</c:v>
                </c:pt>
                <c:pt idx="891">
                  <c:v>894</c:v>
                </c:pt>
                <c:pt idx="892">
                  <c:v>895</c:v>
                </c:pt>
                <c:pt idx="893">
                  <c:v>896</c:v>
                </c:pt>
                <c:pt idx="894">
                  <c:v>897</c:v>
                </c:pt>
                <c:pt idx="895">
                  <c:v>898</c:v>
                </c:pt>
                <c:pt idx="896">
                  <c:v>899</c:v>
                </c:pt>
                <c:pt idx="897">
                  <c:v>900</c:v>
                </c:pt>
                <c:pt idx="898">
                  <c:v>901</c:v>
                </c:pt>
                <c:pt idx="899">
                  <c:v>902</c:v>
                </c:pt>
                <c:pt idx="900">
                  <c:v>903</c:v>
                </c:pt>
                <c:pt idx="901">
                  <c:v>904</c:v>
                </c:pt>
                <c:pt idx="902">
                  <c:v>905</c:v>
                </c:pt>
                <c:pt idx="903">
                  <c:v>906</c:v>
                </c:pt>
                <c:pt idx="904">
                  <c:v>907</c:v>
                </c:pt>
                <c:pt idx="905">
                  <c:v>908</c:v>
                </c:pt>
                <c:pt idx="906">
                  <c:v>909</c:v>
                </c:pt>
                <c:pt idx="907">
                  <c:v>910</c:v>
                </c:pt>
                <c:pt idx="908">
                  <c:v>911</c:v>
                </c:pt>
                <c:pt idx="909">
                  <c:v>912</c:v>
                </c:pt>
                <c:pt idx="910">
                  <c:v>913</c:v>
                </c:pt>
                <c:pt idx="911">
                  <c:v>914</c:v>
                </c:pt>
                <c:pt idx="912">
                  <c:v>915</c:v>
                </c:pt>
                <c:pt idx="913">
                  <c:v>916</c:v>
                </c:pt>
                <c:pt idx="914">
                  <c:v>917</c:v>
                </c:pt>
                <c:pt idx="915">
                  <c:v>918</c:v>
                </c:pt>
                <c:pt idx="916">
                  <c:v>919</c:v>
                </c:pt>
                <c:pt idx="917">
                  <c:v>920</c:v>
                </c:pt>
                <c:pt idx="918">
                  <c:v>921</c:v>
                </c:pt>
                <c:pt idx="919">
                  <c:v>922</c:v>
                </c:pt>
                <c:pt idx="920">
                  <c:v>923</c:v>
                </c:pt>
                <c:pt idx="921">
                  <c:v>924</c:v>
                </c:pt>
                <c:pt idx="922">
                  <c:v>925</c:v>
                </c:pt>
                <c:pt idx="923">
                  <c:v>926</c:v>
                </c:pt>
                <c:pt idx="924">
                  <c:v>927</c:v>
                </c:pt>
                <c:pt idx="925">
                  <c:v>928</c:v>
                </c:pt>
                <c:pt idx="926">
                  <c:v>929</c:v>
                </c:pt>
                <c:pt idx="927">
                  <c:v>930</c:v>
                </c:pt>
                <c:pt idx="928">
                  <c:v>931</c:v>
                </c:pt>
                <c:pt idx="929">
                  <c:v>932</c:v>
                </c:pt>
                <c:pt idx="930">
                  <c:v>933</c:v>
                </c:pt>
                <c:pt idx="931">
                  <c:v>934</c:v>
                </c:pt>
                <c:pt idx="932">
                  <c:v>935</c:v>
                </c:pt>
                <c:pt idx="933">
                  <c:v>936</c:v>
                </c:pt>
                <c:pt idx="934">
                  <c:v>937</c:v>
                </c:pt>
                <c:pt idx="935">
                  <c:v>938</c:v>
                </c:pt>
                <c:pt idx="936">
                  <c:v>939</c:v>
                </c:pt>
                <c:pt idx="937">
                  <c:v>940</c:v>
                </c:pt>
                <c:pt idx="938">
                  <c:v>941</c:v>
                </c:pt>
                <c:pt idx="939">
                  <c:v>942</c:v>
                </c:pt>
                <c:pt idx="940">
                  <c:v>943</c:v>
                </c:pt>
                <c:pt idx="941">
                  <c:v>944</c:v>
                </c:pt>
                <c:pt idx="942">
                  <c:v>945</c:v>
                </c:pt>
                <c:pt idx="943">
                  <c:v>946</c:v>
                </c:pt>
                <c:pt idx="944">
                  <c:v>947</c:v>
                </c:pt>
                <c:pt idx="945">
                  <c:v>948</c:v>
                </c:pt>
                <c:pt idx="946">
                  <c:v>949</c:v>
                </c:pt>
                <c:pt idx="947">
                  <c:v>950</c:v>
                </c:pt>
                <c:pt idx="948">
                  <c:v>951</c:v>
                </c:pt>
                <c:pt idx="949">
                  <c:v>952</c:v>
                </c:pt>
                <c:pt idx="950">
                  <c:v>953</c:v>
                </c:pt>
                <c:pt idx="951">
                  <c:v>954</c:v>
                </c:pt>
                <c:pt idx="952">
                  <c:v>955</c:v>
                </c:pt>
                <c:pt idx="953">
                  <c:v>956</c:v>
                </c:pt>
                <c:pt idx="954">
                  <c:v>957</c:v>
                </c:pt>
                <c:pt idx="955">
                  <c:v>958</c:v>
                </c:pt>
                <c:pt idx="956">
                  <c:v>959</c:v>
                </c:pt>
                <c:pt idx="957">
                  <c:v>960</c:v>
                </c:pt>
                <c:pt idx="958">
                  <c:v>961</c:v>
                </c:pt>
                <c:pt idx="959">
                  <c:v>962</c:v>
                </c:pt>
                <c:pt idx="960">
                  <c:v>963</c:v>
                </c:pt>
                <c:pt idx="961">
                  <c:v>964</c:v>
                </c:pt>
                <c:pt idx="962">
                  <c:v>965</c:v>
                </c:pt>
                <c:pt idx="963">
                  <c:v>966</c:v>
                </c:pt>
                <c:pt idx="964">
                  <c:v>967</c:v>
                </c:pt>
                <c:pt idx="965">
                  <c:v>968</c:v>
                </c:pt>
                <c:pt idx="966">
                  <c:v>969</c:v>
                </c:pt>
                <c:pt idx="967">
                  <c:v>970</c:v>
                </c:pt>
                <c:pt idx="968">
                  <c:v>971</c:v>
                </c:pt>
                <c:pt idx="969">
                  <c:v>972</c:v>
                </c:pt>
                <c:pt idx="970">
                  <c:v>973</c:v>
                </c:pt>
                <c:pt idx="971">
                  <c:v>974</c:v>
                </c:pt>
                <c:pt idx="972">
                  <c:v>975</c:v>
                </c:pt>
                <c:pt idx="973">
                  <c:v>976</c:v>
                </c:pt>
                <c:pt idx="974">
                  <c:v>977</c:v>
                </c:pt>
                <c:pt idx="975">
                  <c:v>978</c:v>
                </c:pt>
                <c:pt idx="976">
                  <c:v>979</c:v>
                </c:pt>
                <c:pt idx="977">
                  <c:v>980</c:v>
                </c:pt>
                <c:pt idx="978">
                  <c:v>981</c:v>
                </c:pt>
                <c:pt idx="979">
                  <c:v>982</c:v>
                </c:pt>
                <c:pt idx="980">
                  <c:v>983</c:v>
                </c:pt>
                <c:pt idx="981">
                  <c:v>984</c:v>
                </c:pt>
                <c:pt idx="982">
                  <c:v>985</c:v>
                </c:pt>
                <c:pt idx="983">
                  <c:v>986</c:v>
                </c:pt>
                <c:pt idx="984">
                  <c:v>987</c:v>
                </c:pt>
                <c:pt idx="985">
                  <c:v>988</c:v>
                </c:pt>
                <c:pt idx="986">
                  <c:v>989</c:v>
                </c:pt>
                <c:pt idx="987">
                  <c:v>990</c:v>
                </c:pt>
                <c:pt idx="988">
                  <c:v>991</c:v>
                </c:pt>
                <c:pt idx="989">
                  <c:v>992</c:v>
                </c:pt>
                <c:pt idx="990">
                  <c:v>993</c:v>
                </c:pt>
                <c:pt idx="991">
                  <c:v>994</c:v>
                </c:pt>
                <c:pt idx="992">
                  <c:v>995</c:v>
                </c:pt>
                <c:pt idx="993">
                  <c:v>996</c:v>
                </c:pt>
                <c:pt idx="994">
                  <c:v>997</c:v>
                </c:pt>
                <c:pt idx="995">
                  <c:v>998</c:v>
                </c:pt>
                <c:pt idx="996">
                  <c:v>999</c:v>
                </c:pt>
              </c:numCache>
            </c:numRef>
          </c:cat>
          <c:val>
            <c:numRef>
              <c:f>Лист3!$Q$2:$Q$998</c:f>
              <c:numCache>
                <c:formatCode>General</c:formatCode>
                <c:ptCount val="997"/>
                <c:pt idx="0">
                  <c:v>100</c:v>
                </c:pt>
                <c:pt idx="1">
                  <c:v>103.49650349650349</c:v>
                </c:pt>
                <c:pt idx="2">
                  <c:v>100</c:v>
                </c:pt>
                <c:pt idx="3">
                  <c:v>101.78571428571428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100.15082956259427</c:v>
                </c:pt>
                <c:pt idx="9">
                  <c:v>102.34159779614325</c:v>
                </c:pt>
                <c:pt idx="10">
                  <c:v>102.23978919631094</c:v>
                </c:pt>
                <c:pt idx="11">
                  <c:v>100.70521861777151</c:v>
                </c:pt>
                <c:pt idx="12">
                  <c:v>100.22624434389141</c:v>
                </c:pt>
                <c:pt idx="13">
                  <c:v>101.70454545454545</c:v>
                </c:pt>
                <c:pt idx="14">
                  <c:v>100.30364372469636</c:v>
                </c:pt>
                <c:pt idx="15">
                  <c:v>100.29850746268656</c:v>
                </c:pt>
                <c:pt idx="16">
                  <c:v>100</c:v>
                </c:pt>
                <c:pt idx="17">
                  <c:v>102.21774193548387</c:v>
                </c:pt>
                <c:pt idx="18">
                  <c:v>101.63487738419619</c:v>
                </c:pt>
                <c:pt idx="19">
                  <c:v>100</c:v>
                </c:pt>
                <c:pt idx="20">
                  <c:v>102.3715415019763</c:v>
                </c:pt>
                <c:pt idx="21">
                  <c:v>100.62937062937063</c:v>
                </c:pt>
                <c:pt idx="22">
                  <c:v>101.693610469592</c:v>
                </c:pt>
                <c:pt idx="23">
                  <c:v>101.27226463104326</c:v>
                </c:pt>
                <c:pt idx="24">
                  <c:v>100.06891798759476</c:v>
                </c:pt>
                <c:pt idx="25">
                  <c:v>100.13377926421406</c:v>
                </c:pt>
                <c:pt idx="26">
                  <c:v>102.00716845878136</c:v>
                </c:pt>
                <c:pt idx="27">
                  <c:v>100.05991611743559</c:v>
                </c:pt>
                <c:pt idx="28">
                  <c:v>101.00502512562815</c:v>
                </c:pt>
                <c:pt idx="29">
                  <c:v>102.43093922651934</c:v>
                </c:pt>
                <c:pt idx="30">
                  <c:v>101.40332640332642</c:v>
                </c:pt>
                <c:pt idx="31">
                  <c:v>100.23310023310023</c:v>
                </c:pt>
                <c:pt idx="32">
                  <c:v>100.16447368421053</c:v>
                </c:pt>
                <c:pt idx="33">
                  <c:v>100.37614185921548</c:v>
                </c:pt>
                <c:pt idx="34">
                  <c:v>103.89170896785109</c:v>
                </c:pt>
                <c:pt idx="35">
                  <c:v>100</c:v>
                </c:pt>
                <c:pt idx="36">
                  <c:v>100.39408866995075</c:v>
                </c:pt>
                <c:pt idx="37">
                  <c:v>100.04557885141294</c:v>
                </c:pt>
                <c:pt idx="38">
                  <c:v>100</c:v>
                </c:pt>
                <c:pt idx="39">
                  <c:v>100.37576326914044</c:v>
                </c:pt>
                <c:pt idx="40">
                  <c:v>101.02417042195822</c:v>
                </c:pt>
                <c:pt idx="41">
                  <c:v>100</c:v>
                </c:pt>
                <c:pt idx="42">
                  <c:v>101.61216029479503</c:v>
                </c:pt>
                <c:pt idx="43">
                  <c:v>100</c:v>
                </c:pt>
                <c:pt idx="44">
                  <c:v>100</c:v>
                </c:pt>
                <c:pt idx="45">
                  <c:v>102.84065690190856</c:v>
                </c:pt>
                <c:pt idx="46">
                  <c:v>101.62067455102934</c:v>
                </c:pt>
                <c:pt idx="47">
                  <c:v>100</c:v>
                </c:pt>
                <c:pt idx="48">
                  <c:v>100</c:v>
                </c:pt>
                <c:pt idx="49">
                  <c:v>100.3921568627451</c:v>
                </c:pt>
                <c:pt idx="50">
                  <c:v>100.14853323431119</c:v>
                </c:pt>
                <c:pt idx="51">
                  <c:v>100.07689350249905</c:v>
                </c:pt>
                <c:pt idx="52">
                  <c:v>100.26335590669677</c:v>
                </c:pt>
                <c:pt idx="53">
                  <c:v>100.51993067590988</c:v>
                </c:pt>
                <c:pt idx="54">
                  <c:v>100.65876152832675</c:v>
                </c:pt>
                <c:pt idx="55">
                  <c:v>101.5286171347316</c:v>
                </c:pt>
                <c:pt idx="56">
                  <c:v>100</c:v>
                </c:pt>
                <c:pt idx="57">
                  <c:v>100.03212335367813</c:v>
                </c:pt>
                <c:pt idx="58">
                  <c:v>100</c:v>
                </c:pt>
                <c:pt idx="59">
                  <c:v>100.11799410029498</c:v>
                </c:pt>
                <c:pt idx="60">
                  <c:v>100.2504696305573</c:v>
                </c:pt>
                <c:pt idx="61">
                  <c:v>100.10013351134846</c:v>
                </c:pt>
                <c:pt idx="62">
                  <c:v>100.64123116383456</c:v>
                </c:pt>
                <c:pt idx="63">
                  <c:v>100.15728216420258</c:v>
                </c:pt>
                <c:pt idx="64">
                  <c:v>100</c:v>
                </c:pt>
                <c:pt idx="65">
                  <c:v>100.05782017924257</c:v>
                </c:pt>
                <c:pt idx="66">
                  <c:v>100</c:v>
                </c:pt>
                <c:pt idx="67">
                  <c:v>101.09801821103375</c:v>
                </c:pt>
                <c:pt idx="68">
                  <c:v>100.13982102908277</c:v>
                </c:pt>
                <c:pt idx="69">
                  <c:v>100.15483870967743</c:v>
                </c:pt>
                <c:pt idx="70">
                  <c:v>100</c:v>
                </c:pt>
                <c:pt idx="71">
                  <c:v>100.18008747105738</c:v>
                </c:pt>
                <c:pt idx="72">
                  <c:v>100.51329911339243</c:v>
                </c:pt>
                <c:pt idx="73">
                  <c:v>100.28415818138762</c:v>
                </c:pt>
                <c:pt idx="74">
                  <c:v>100.15067805123054</c:v>
                </c:pt>
                <c:pt idx="75">
                  <c:v>100</c:v>
                </c:pt>
                <c:pt idx="76">
                  <c:v>101.3681592039801</c:v>
                </c:pt>
                <c:pt idx="77">
                  <c:v>100.48449612403101</c:v>
                </c:pt>
                <c:pt idx="78">
                  <c:v>100.13058239749282</c:v>
                </c:pt>
                <c:pt idx="79">
                  <c:v>100.22500000000001</c:v>
                </c:pt>
                <c:pt idx="80">
                  <c:v>100.04729250413808</c:v>
                </c:pt>
                <c:pt idx="81">
                  <c:v>100</c:v>
                </c:pt>
                <c:pt idx="82">
                  <c:v>100</c:v>
                </c:pt>
                <c:pt idx="83">
                  <c:v>100.28953229398662</c:v>
                </c:pt>
                <c:pt idx="84">
                  <c:v>100.17636684303351</c:v>
                </c:pt>
                <c:pt idx="85">
                  <c:v>100.42505592841164</c:v>
                </c:pt>
                <c:pt idx="86">
                  <c:v>100.06962172197727</c:v>
                </c:pt>
                <c:pt idx="87">
                  <c:v>100.73950381679388</c:v>
                </c:pt>
                <c:pt idx="88">
                  <c:v>100.18302447952414</c:v>
                </c:pt>
                <c:pt idx="89">
                  <c:v>100.45589692765114</c:v>
                </c:pt>
                <c:pt idx="90">
                  <c:v>100.8500933029235</c:v>
                </c:pt>
                <c:pt idx="91">
                  <c:v>100.0583430571762</c:v>
                </c:pt>
                <c:pt idx="92">
                  <c:v>100.06525995214271</c:v>
                </c:pt>
                <c:pt idx="93">
                  <c:v>100.87888531618434</c:v>
                </c:pt>
                <c:pt idx="94">
                  <c:v>100.0816826628548</c:v>
                </c:pt>
                <c:pt idx="95">
                  <c:v>100.07957032027055</c:v>
                </c:pt>
                <c:pt idx="96">
                  <c:v>100.39085401602502</c:v>
                </c:pt>
                <c:pt idx="97">
                  <c:v>100.11522949875169</c:v>
                </c:pt>
                <c:pt idx="98">
                  <c:v>101.74174174174173</c:v>
                </c:pt>
                <c:pt idx="99">
                  <c:v>100.32736375890623</c:v>
                </c:pt>
                <c:pt idx="100">
                  <c:v>100.05364806866952</c:v>
                </c:pt>
                <c:pt idx="101">
                  <c:v>100.08478887569952</c:v>
                </c:pt>
                <c:pt idx="102">
                  <c:v>100.46475600309836</c:v>
                </c:pt>
                <c:pt idx="103">
                  <c:v>100.01787949222243</c:v>
                </c:pt>
                <c:pt idx="104">
                  <c:v>101.86420722135009</c:v>
                </c:pt>
                <c:pt idx="105">
                  <c:v>101.58954433062522</c:v>
                </c:pt>
                <c:pt idx="106">
                  <c:v>100.58266569555718</c:v>
                </c:pt>
                <c:pt idx="107">
                  <c:v>100.01892863903086</c:v>
                </c:pt>
                <c:pt idx="108">
                  <c:v>100.5324813631523</c:v>
                </c:pt>
                <c:pt idx="109">
                  <c:v>100.17780938833572</c:v>
                </c:pt>
                <c:pt idx="110">
                  <c:v>100.87138375740676</c:v>
                </c:pt>
                <c:pt idx="111">
                  <c:v>100</c:v>
                </c:pt>
                <c:pt idx="112">
                  <c:v>101.24626121635094</c:v>
                </c:pt>
                <c:pt idx="113">
                  <c:v>100</c:v>
                </c:pt>
                <c:pt idx="114">
                  <c:v>100.06422607578678</c:v>
                </c:pt>
                <c:pt idx="115">
                  <c:v>100.84936730802565</c:v>
                </c:pt>
                <c:pt idx="116">
                  <c:v>100.08160600620207</c:v>
                </c:pt>
                <c:pt idx="117">
                  <c:v>100.5637886597938</c:v>
                </c:pt>
                <c:pt idx="118">
                  <c:v>100.01681802892702</c:v>
                </c:pt>
                <c:pt idx="119">
                  <c:v>100.04624633883151</c:v>
                </c:pt>
                <c:pt idx="120">
                  <c:v>100.42553191489361</c:v>
                </c:pt>
                <c:pt idx="121">
                  <c:v>100.2702273088539</c:v>
                </c:pt>
                <c:pt idx="122">
                  <c:v>100.83844886959126</c:v>
                </c:pt>
                <c:pt idx="123">
                  <c:v>100.09436929852156</c:v>
                </c:pt>
                <c:pt idx="124">
                  <c:v>100.62461913467398</c:v>
                </c:pt>
                <c:pt idx="125">
                  <c:v>100.30982590734729</c:v>
                </c:pt>
                <c:pt idx="126">
                  <c:v>100.32651902328223</c:v>
                </c:pt>
                <c:pt idx="127">
                  <c:v>100.0292483182217</c:v>
                </c:pt>
                <c:pt idx="128">
                  <c:v>100.21981472758674</c:v>
                </c:pt>
                <c:pt idx="129">
                  <c:v>100.38809831824062</c:v>
                </c:pt>
                <c:pt idx="130">
                  <c:v>100.02844141069399</c:v>
                </c:pt>
                <c:pt idx="131">
                  <c:v>100.01396063102052</c:v>
                </c:pt>
                <c:pt idx="132">
                  <c:v>100.14257199885944</c:v>
                </c:pt>
                <c:pt idx="133">
                  <c:v>100.30927835051546</c:v>
                </c:pt>
                <c:pt idx="134">
                  <c:v>100.04185267857142</c:v>
                </c:pt>
                <c:pt idx="135">
                  <c:v>100.64496775161243</c:v>
                </c:pt>
                <c:pt idx="136">
                  <c:v>101.30835563484983</c:v>
                </c:pt>
                <c:pt idx="137">
                  <c:v>100.77344958514978</c:v>
                </c:pt>
                <c:pt idx="138">
                  <c:v>100.24766097963675</c:v>
                </c:pt>
                <c:pt idx="139">
                  <c:v>100.44655718813023</c:v>
                </c:pt>
                <c:pt idx="140">
                  <c:v>100.4692516670783</c:v>
                </c:pt>
                <c:pt idx="141">
                  <c:v>100.04055698256049</c:v>
                </c:pt>
                <c:pt idx="142">
                  <c:v>100.94056706652125</c:v>
                </c:pt>
                <c:pt idx="143">
                  <c:v>100</c:v>
                </c:pt>
                <c:pt idx="144">
                  <c:v>100.49464138499589</c:v>
                </c:pt>
                <c:pt idx="145">
                  <c:v>100.06597176408498</c:v>
                </c:pt>
                <c:pt idx="146">
                  <c:v>100</c:v>
                </c:pt>
                <c:pt idx="147">
                  <c:v>100.14345331246739</c:v>
                </c:pt>
                <c:pt idx="148">
                  <c:v>100.23337222870478</c:v>
                </c:pt>
                <c:pt idx="149">
                  <c:v>100.27251492343628</c:v>
                </c:pt>
                <c:pt idx="150">
                  <c:v>100</c:v>
                </c:pt>
                <c:pt idx="151">
                  <c:v>100.30503978779841</c:v>
                </c:pt>
                <c:pt idx="152">
                  <c:v>100.07580543272267</c:v>
                </c:pt>
                <c:pt idx="153">
                  <c:v>100.98925256472889</c:v>
                </c:pt>
                <c:pt idx="154">
                  <c:v>100.94155050134508</c:v>
                </c:pt>
                <c:pt idx="155">
                  <c:v>100</c:v>
                </c:pt>
                <c:pt idx="156">
                  <c:v>100.63027858313373</c:v>
                </c:pt>
                <c:pt idx="157">
                  <c:v>100.69324090121316</c:v>
                </c:pt>
                <c:pt idx="158">
                  <c:v>100.01223840411211</c:v>
                </c:pt>
                <c:pt idx="159">
                  <c:v>100</c:v>
                </c:pt>
                <c:pt idx="160">
                  <c:v>100</c:v>
                </c:pt>
                <c:pt idx="161">
                  <c:v>100.72127139364304</c:v>
                </c:pt>
                <c:pt idx="162">
                  <c:v>101.33286152394432</c:v>
                </c:pt>
                <c:pt idx="163">
                  <c:v>100.02374450908226</c:v>
                </c:pt>
                <c:pt idx="164">
                  <c:v>100.02299379167626</c:v>
                </c:pt>
                <c:pt idx="165">
                  <c:v>100.45876955652275</c:v>
                </c:pt>
                <c:pt idx="166">
                  <c:v>100</c:v>
                </c:pt>
                <c:pt idx="167">
                  <c:v>100.28732192026817</c:v>
                </c:pt>
                <c:pt idx="168">
                  <c:v>100.01175226231049</c:v>
                </c:pt>
                <c:pt idx="169">
                  <c:v>100.0113675116517</c:v>
                </c:pt>
                <c:pt idx="170">
                  <c:v>100.07158196134573</c:v>
                </c:pt>
                <c:pt idx="171">
                  <c:v>100.10163749294183</c:v>
                </c:pt>
                <c:pt idx="172">
                  <c:v>100</c:v>
                </c:pt>
                <c:pt idx="173">
                  <c:v>100.2700075602117</c:v>
                </c:pt>
                <c:pt idx="174">
                  <c:v>100.02210921954455</c:v>
                </c:pt>
                <c:pt idx="175">
                  <c:v>100.85101679929267</c:v>
                </c:pt>
                <c:pt idx="176">
                  <c:v>100.0328299409061</c:v>
                </c:pt>
                <c:pt idx="177">
                  <c:v>100.36958817317844</c:v>
                </c:pt>
                <c:pt idx="178">
                  <c:v>100</c:v>
                </c:pt>
                <c:pt idx="179">
                  <c:v>100.55821371610844</c:v>
                </c:pt>
                <c:pt idx="180">
                  <c:v>100.17306321897588</c:v>
                </c:pt>
                <c:pt idx="181">
                  <c:v>101.23122105500958</c:v>
                </c:pt>
                <c:pt idx="182">
                  <c:v>100.02179598953794</c:v>
                </c:pt>
                <c:pt idx="183">
                  <c:v>100.63818836850231</c:v>
                </c:pt>
                <c:pt idx="184">
                  <c:v>100</c:v>
                </c:pt>
                <c:pt idx="185">
                  <c:v>101.27756027199671</c:v>
                </c:pt>
                <c:pt idx="186">
                  <c:v>100</c:v>
                </c:pt>
                <c:pt idx="187">
                  <c:v>100.71149413768914</c:v>
                </c:pt>
                <c:pt idx="188">
                  <c:v>100.45123577069019</c:v>
                </c:pt>
                <c:pt idx="189">
                  <c:v>100.24487978628673</c:v>
                </c:pt>
                <c:pt idx="190">
                  <c:v>100.17097455496329</c:v>
                </c:pt>
                <c:pt idx="191">
                  <c:v>100.00973899493573</c:v>
                </c:pt>
                <c:pt idx="192">
                  <c:v>100.95631384481634</c:v>
                </c:pt>
                <c:pt idx="193">
                  <c:v>100.38992201559689</c:v>
                </c:pt>
                <c:pt idx="194">
                  <c:v>100.0207792207792</c:v>
                </c:pt>
                <c:pt idx="195">
                  <c:v>100.01014095933476</c:v>
                </c:pt>
                <c:pt idx="196">
                  <c:v>100.10882469331224</c:v>
                </c:pt>
                <c:pt idx="197">
                  <c:v>100.23800079333598</c:v>
                </c:pt>
                <c:pt idx="198">
                  <c:v>100.56196688409433</c:v>
                </c:pt>
                <c:pt idx="199">
                  <c:v>100.04911108928395</c:v>
                </c:pt>
                <c:pt idx="200">
                  <c:v>100.34020412247348</c:v>
                </c:pt>
                <c:pt idx="201">
                  <c:v>100.40544454097886</c:v>
                </c:pt>
                <c:pt idx="202">
                  <c:v>100.10403858885842</c:v>
                </c:pt>
                <c:pt idx="203">
                  <c:v>100.37965072133636</c:v>
                </c:pt>
                <c:pt idx="204">
                  <c:v>100.46575342465754</c:v>
                </c:pt>
                <c:pt idx="205">
                  <c:v>100.11753006057317</c:v>
                </c:pt>
                <c:pt idx="206">
                  <c:v>100.04587576841912</c:v>
                </c:pt>
                <c:pt idx="207">
                  <c:v>100.07600228006841</c:v>
                </c:pt>
                <c:pt idx="208">
                  <c:v>100.14436958614053</c:v>
                </c:pt>
                <c:pt idx="209">
                  <c:v>100.08307947936859</c:v>
                </c:pt>
                <c:pt idx="210">
                  <c:v>100.1338464112431</c:v>
                </c:pt>
                <c:pt idx="211">
                  <c:v>100.36916586094753</c:v>
                </c:pt>
                <c:pt idx="212">
                  <c:v>100.25617566331198</c:v>
                </c:pt>
                <c:pt idx="213">
                  <c:v>100.00911909538574</c:v>
                </c:pt>
                <c:pt idx="214">
                  <c:v>100.02600104004161</c:v>
                </c:pt>
                <c:pt idx="215">
                  <c:v>100.54587075189293</c:v>
                </c:pt>
                <c:pt idx="216">
                  <c:v>100</c:v>
                </c:pt>
                <c:pt idx="217">
                  <c:v>100.139146567718</c:v>
                </c:pt>
                <c:pt idx="218">
                  <c:v>100.0350324049746</c:v>
                </c:pt>
                <c:pt idx="219">
                  <c:v>100.06046471452017</c:v>
                </c:pt>
                <c:pt idx="220">
                  <c:v>100.64935064935065</c:v>
                </c:pt>
                <c:pt idx="221">
                  <c:v>100.03507233669444</c:v>
                </c:pt>
                <c:pt idx="222">
                  <c:v>100.04787896198411</c:v>
                </c:pt>
                <c:pt idx="223">
                  <c:v>100.67585131271119</c:v>
                </c:pt>
                <c:pt idx="224">
                  <c:v>100.04192872117402</c:v>
                </c:pt>
                <c:pt idx="225">
                  <c:v>100.14587266174703</c:v>
                </c:pt>
                <c:pt idx="226">
                  <c:v>100.13917884481558</c:v>
                </c:pt>
                <c:pt idx="227">
                  <c:v>100.05108556832695</c:v>
                </c:pt>
                <c:pt idx="228">
                  <c:v>100.03379234603362</c:v>
                </c:pt>
                <c:pt idx="229">
                  <c:v>100.16716522963223</c:v>
                </c:pt>
                <c:pt idx="230">
                  <c:v>100.00862291972061</c:v>
                </c:pt>
                <c:pt idx="231">
                  <c:v>100.16324426497121</c:v>
                </c:pt>
                <c:pt idx="232">
                  <c:v>100.33271119045688</c:v>
                </c:pt>
                <c:pt idx="233">
                  <c:v>100</c:v>
                </c:pt>
                <c:pt idx="234">
                  <c:v>100</c:v>
                </c:pt>
                <c:pt idx="235">
                  <c:v>100.7361963190184</c:v>
                </c:pt>
                <c:pt idx="236">
                  <c:v>100.00837942014414</c:v>
                </c:pt>
                <c:pt idx="237">
                  <c:v>100.40363269424823</c:v>
                </c:pt>
                <c:pt idx="238">
                  <c:v>100</c:v>
                </c:pt>
                <c:pt idx="239">
                  <c:v>100.5878030859662</c:v>
                </c:pt>
                <c:pt idx="240">
                  <c:v>100.01625223468227</c:v>
                </c:pt>
                <c:pt idx="241">
                  <c:v>100.14307288768778</c:v>
                </c:pt>
                <c:pt idx="242">
                  <c:v>100.44908957295664</c:v>
                </c:pt>
                <c:pt idx="243">
                  <c:v>100.00805217811417</c:v>
                </c:pt>
                <c:pt idx="244">
                  <c:v>100.41533546325878</c:v>
                </c:pt>
                <c:pt idx="245">
                  <c:v>100.00764292265363</c:v>
                </c:pt>
                <c:pt idx="246">
                  <c:v>100.00769822940723</c:v>
                </c:pt>
                <c:pt idx="247">
                  <c:v>100.06871278057719</c:v>
                </c:pt>
                <c:pt idx="248">
                  <c:v>100.45615414864332</c:v>
                </c:pt>
                <c:pt idx="249">
                  <c:v>100.00770119368502</c:v>
                </c:pt>
                <c:pt idx="250">
                  <c:v>100.03261578604044</c:v>
                </c:pt>
                <c:pt idx="251">
                  <c:v>100.16935483870968</c:v>
                </c:pt>
                <c:pt idx="252">
                  <c:v>100.046490004649</c:v>
                </c:pt>
                <c:pt idx="253">
                  <c:v>100.00772081531809</c:v>
                </c:pt>
                <c:pt idx="254">
                  <c:v>100.02339911083378</c:v>
                </c:pt>
                <c:pt idx="255">
                  <c:v>100.42844901456726</c:v>
                </c:pt>
                <c:pt idx="256">
                  <c:v>100.19526673435915</c:v>
                </c:pt>
                <c:pt idx="257">
                  <c:v>100.15587249629803</c:v>
                </c:pt>
                <c:pt idx="258">
                  <c:v>100.05190567996441</c:v>
                </c:pt>
                <c:pt idx="259">
                  <c:v>100.06559288681582</c:v>
                </c:pt>
                <c:pt idx="260">
                  <c:v>100.5719733079123</c:v>
                </c:pt>
                <c:pt idx="261">
                  <c:v>100.00735781031564</c:v>
                </c:pt>
                <c:pt idx="262">
                  <c:v>100.14368902669591</c:v>
                </c:pt>
                <c:pt idx="263">
                  <c:v>100.0289771080846</c:v>
                </c:pt>
                <c:pt idx="264">
                  <c:v>100.37884527958782</c:v>
                </c:pt>
                <c:pt idx="265">
                  <c:v>100.02203452074919</c:v>
                </c:pt>
                <c:pt idx="266">
                  <c:v>100.45924225028702</c:v>
                </c:pt>
                <c:pt idx="267">
                  <c:v>100.00748671108781</c:v>
                </c:pt>
                <c:pt idx="268">
                  <c:v>100.28316579357212</c:v>
                </c:pt>
                <c:pt idx="269">
                  <c:v>100</c:v>
                </c:pt>
                <c:pt idx="270">
                  <c:v>100.08704482808646</c:v>
                </c:pt>
                <c:pt idx="271">
                  <c:v>100.20375491194878</c:v>
                </c:pt>
                <c:pt idx="272">
                  <c:v>100.13242109909513</c:v>
                </c:pt>
                <c:pt idx="273">
                  <c:v>100.04512296006618</c:v>
                </c:pt>
                <c:pt idx="274">
                  <c:v>100.03572704537336</c:v>
                </c:pt>
                <c:pt idx="275">
                  <c:v>100.00689417442261</c:v>
                </c:pt>
                <c:pt idx="276">
                  <c:v>100.00707914483931</c:v>
                </c:pt>
                <c:pt idx="277">
                  <c:v>100.32768200598376</c:v>
                </c:pt>
                <c:pt idx="278">
                  <c:v>100.04248088360237</c:v>
                </c:pt>
                <c:pt idx="279">
                  <c:v>100.69332586315569</c:v>
                </c:pt>
                <c:pt idx="280">
                  <c:v>100.14850434905594</c:v>
                </c:pt>
                <c:pt idx="281">
                  <c:v>100.01419950301739</c:v>
                </c:pt>
                <c:pt idx="282">
                  <c:v>100.02185155510234</c:v>
                </c:pt>
                <c:pt idx="283">
                  <c:v>100</c:v>
                </c:pt>
                <c:pt idx="284">
                  <c:v>100.46063939498109</c:v>
                </c:pt>
                <c:pt idx="285">
                  <c:v>100</c:v>
                </c:pt>
                <c:pt idx="286">
                  <c:v>100.25159945366975</c:v>
                </c:pt>
                <c:pt idx="287">
                  <c:v>100.57154661892301</c:v>
                </c:pt>
                <c:pt idx="288">
                  <c:v>100.00652358275164</c:v>
                </c:pt>
                <c:pt idx="289">
                  <c:v>100.01400070003501</c:v>
                </c:pt>
                <c:pt idx="290">
                  <c:v>100.26077319251581</c:v>
                </c:pt>
                <c:pt idx="291">
                  <c:v>100.02113271344039</c:v>
                </c:pt>
                <c:pt idx="292">
                  <c:v>100.03930560104814</c:v>
                </c:pt>
                <c:pt idx="293">
                  <c:v>100.09170105456214</c:v>
                </c:pt>
                <c:pt idx="294">
                  <c:v>100.02022517359941</c:v>
                </c:pt>
                <c:pt idx="295">
                  <c:v>100.73757496381057</c:v>
                </c:pt>
                <c:pt idx="296">
                  <c:v>100.83727211343687</c:v>
                </c:pt>
                <c:pt idx="297">
                  <c:v>100.26921523758246</c:v>
                </c:pt>
                <c:pt idx="298">
                  <c:v>100.28222013170274</c:v>
                </c:pt>
                <c:pt idx="299">
                  <c:v>100.04286326618089</c:v>
                </c:pt>
                <c:pt idx="300">
                  <c:v>100.10299324106855</c:v>
                </c:pt>
                <c:pt idx="301">
                  <c:v>100.11711887565879</c:v>
                </c:pt>
                <c:pt idx="302">
                  <c:v>100.13485267345426</c:v>
                </c:pt>
                <c:pt idx="303">
                  <c:v>100.13432263016502</c:v>
                </c:pt>
                <c:pt idx="304">
                  <c:v>100.27606977036014</c:v>
                </c:pt>
                <c:pt idx="305">
                  <c:v>100.09422533315386</c:v>
                </c:pt>
                <c:pt idx="306">
                  <c:v>100.06949270326615</c:v>
                </c:pt>
                <c:pt idx="307">
                  <c:v>100.09508716323296</c:v>
                </c:pt>
                <c:pt idx="308">
                  <c:v>100.53433603799722</c:v>
                </c:pt>
                <c:pt idx="309">
                  <c:v>100.05594927265946</c:v>
                </c:pt>
                <c:pt idx="310">
                  <c:v>100.00651678071033</c:v>
                </c:pt>
                <c:pt idx="311">
                  <c:v>100.02499843759765</c:v>
                </c:pt>
                <c:pt idx="312">
                  <c:v>100</c:v>
                </c:pt>
                <c:pt idx="313">
                  <c:v>100.00635404752826</c:v>
                </c:pt>
                <c:pt idx="314">
                  <c:v>100.3082371458552</c:v>
                </c:pt>
                <c:pt idx="315">
                  <c:v>100.03782386685999</c:v>
                </c:pt>
                <c:pt idx="316">
                  <c:v>100.92044284243049</c:v>
                </c:pt>
                <c:pt idx="317">
                  <c:v>100.16808740545085</c:v>
                </c:pt>
                <c:pt idx="318">
                  <c:v>100.02392344497608</c:v>
                </c:pt>
                <c:pt idx="319">
                  <c:v>100.28955782107741</c:v>
                </c:pt>
                <c:pt idx="320">
                  <c:v>100.04460587523099</c:v>
                </c:pt>
                <c:pt idx="321">
                  <c:v>100.0433356032935</c:v>
                </c:pt>
                <c:pt idx="322">
                  <c:v>100.04690706537673</c:v>
                </c:pt>
                <c:pt idx="323">
                  <c:v>100.11978199676588</c:v>
                </c:pt>
                <c:pt idx="324">
                  <c:v>100.1032305076512</c:v>
                </c:pt>
                <c:pt idx="325">
                  <c:v>100.15344287449652</c:v>
                </c:pt>
                <c:pt idx="326">
                  <c:v>100</c:v>
                </c:pt>
                <c:pt idx="327">
                  <c:v>100.02785360147067</c:v>
                </c:pt>
                <c:pt idx="328">
                  <c:v>100.4098607678862</c:v>
                </c:pt>
                <c:pt idx="329">
                  <c:v>100</c:v>
                </c:pt>
                <c:pt idx="330">
                  <c:v>100.12813792300075</c:v>
                </c:pt>
                <c:pt idx="331">
                  <c:v>100.01183151916706</c:v>
                </c:pt>
                <c:pt idx="332">
                  <c:v>100.25828928399807</c:v>
                </c:pt>
                <c:pt idx="333">
                  <c:v>100.04232932212614</c:v>
                </c:pt>
                <c:pt idx="334">
                  <c:v>100.25133145832086</c:v>
                </c:pt>
                <c:pt idx="335">
                  <c:v>100.2130638582821</c:v>
                </c:pt>
                <c:pt idx="336">
                  <c:v>100</c:v>
                </c:pt>
                <c:pt idx="337">
                  <c:v>100.0845819236346</c:v>
                </c:pt>
                <c:pt idx="338">
                  <c:v>100.49461739889438</c:v>
                </c:pt>
                <c:pt idx="339">
                  <c:v>100.02331953594124</c:v>
                </c:pt>
                <c:pt idx="340">
                  <c:v>100.04021139705883</c:v>
                </c:pt>
                <c:pt idx="341">
                  <c:v>100.11368157790031</c:v>
                </c:pt>
                <c:pt idx="342">
                  <c:v>100.16229223795401</c:v>
                </c:pt>
                <c:pt idx="343">
                  <c:v>100.04091174751608</c:v>
                </c:pt>
                <c:pt idx="344">
                  <c:v>100.06102973812693</c:v>
                </c:pt>
                <c:pt idx="345">
                  <c:v>100.04591104734577</c:v>
                </c:pt>
                <c:pt idx="346">
                  <c:v>100.31206464196154</c:v>
                </c:pt>
                <c:pt idx="347">
                  <c:v>100.10672958094595</c:v>
                </c:pt>
                <c:pt idx="348">
                  <c:v>100.07471264367815</c:v>
                </c:pt>
                <c:pt idx="349">
                  <c:v>100.36996134732192</c:v>
                </c:pt>
                <c:pt idx="350">
                  <c:v>100.13643340344494</c:v>
                </c:pt>
                <c:pt idx="351">
                  <c:v>100.42002873880844</c:v>
                </c:pt>
                <c:pt idx="352">
                  <c:v>100.01632208922742</c:v>
                </c:pt>
                <c:pt idx="353">
                  <c:v>100.05004726686315</c:v>
                </c:pt>
                <c:pt idx="354">
                  <c:v>100.15125203069857</c:v>
                </c:pt>
                <c:pt idx="355">
                  <c:v>100.09950798828018</c:v>
                </c:pt>
                <c:pt idx="356">
                  <c:v>101.19133774981907</c:v>
                </c:pt>
                <c:pt idx="357">
                  <c:v>100</c:v>
                </c:pt>
                <c:pt idx="358">
                  <c:v>100.03339827442248</c:v>
                </c:pt>
                <c:pt idx="359">
                  <c:v>100.00521730056869</c:v>
                </c:pt>
                <c:pt idx="360">
                  <c:v>100.0499140369364</c:v>
                </c:pt>
                <c:pt idx="361">
                  <c:v>100.03794654957446</c:v>
                </c:pt>
                <c:pt idx="362">
                  <c:v>100.03313086692435</c:v>
                </c:pt>
                <c:pt idx="363">
                  <c:v>100.10357610117751</c:v>
                </c:pt>
                <c:pt idx="364">
                  <c:v>100.64898735593599</c:v>
                </c:pt>
                <c:pt idx="365">
                  <c:v>100.2327549724926</c:v>
                </c:pt>
                <c:pt idx="366">
                  <c:v>100.02188423241054</c:v>
                </c:pt>
                <c:pt idx="367">
                  <c:v>100.10324403629842</c:v>
                </c:pt>
                <c:pt idx="368">
                  <c:v>100.30296472624973</c:v>
                </c:pt>
                <c:pt idx="369">
                  <c:v>100.005730002292</c:v>
                </c:pt>
                <c:pt idx="370">
                  <c:v>100.18096073700373</c:v>
                </c:pt>
                <c:pt idx="371">
                  <c:v>100.01059153736165</c:v>
                </c:pt>
                <c:pt idx="372">
                  <c:v>100.18558778302138</c:v>
                </c:pt>
                <c:pt idx="373">
                  <c:v>100.01072616110693</c:v>
                </c:pt>
                <c:pt idx="374">
                  <c:v>100.01066951186984</c:v>
                </c:pt>
                <c:pt idx="375">
                  <c:v>100.23870146403564</c:v>
                </c:pt>
                <c:pt idx="376">
                  <c:v>100.01084775180344</c:v>
                </c:pt>
                <c:pt idx="377">
                  <c:v>100.13182177695757</c:v>
                </c:pt>
                <c:pt idx="378">
                  <c:v>100.01573646663869</c:v>
                </c:pt>
                <c:pt idx="379">
                  <c:v>100.41111573688593</c:v>
                </c:pt>
                <c:pt idx="380">
                  <c:v>100.18419033000767</c:v>
                </c:pt>
                <c:pt idx="381">
                  <c:v>100.01474129035428</c:v>
                </c:pt>
                <c:pt idx="382">
                  <c:v>100</c:v>
                </c:pt>
                <c:pt idx="383">
                  <c:v>100.19404585609968</c:v>
                </c:pt>
                <c:pt idx="384">
                  <c:v>100.04177327554697</c:v>
                </c:pt>
                <c:pt idx="385">
                  <c:v>100.53393952209771</c:v>
                </c:pt>
                <c:pt idx="386">
                  <c:v>100.00530335171828</c:v>
                </c:pt>
                <c:pt idx="387">
                  <c:v>100.36017494211474</c:v>
                </c:pt>
                <c:pt idx="388">
                  <c:v>100.01996705436031</c:v>
                </c:pt>
                <c:pt idx="389">
                  <c:v>100.27593551822626</c:v>
                </c:pt>
                <c:pt idx="390">
                  <c:v>100</c:v>
                </c:pt>
                <c:pt idx="391">
                  <c:v>100.0618811881188</c:v>
                </c:pt>
                <c:pt idx="392">
                  <c:v>100.18957345971565</c:v>
                </c:pt>
                <c:pt idx="393">
                  <c:v>100.06613420155671</c:v>
                </c:pt>
                <c:pt idx="394">
                  <c:v>100.47073980476686</c:v>
                </c:pt>
                <c:pt idx="395">
                  <c:v>100.28163635495729</c:v>
                </c:pt>
                <c:pt idx="396">
                  <c:v>100.00970591089975</c:v>
                </c:pt>
                <c:pt idx="397">
                  <c:v>100.00474924012157</c:v>
                </c:pt>
                <c:pt idx="398">
                  <c:v>100.05683285972617</c:v>
                </c:pt>
                <c:pt idx="399">
                  <c:v>100.32108455226543</c:v>
                </c:pt>
                <c:pt idx="400">
                  <c:v>100.3088726149554</c:v>
                </c:pt>
                <c:pt idx="401">
                  <c:v>100.02440929505956</c:v>
                </c:pt>
                <c:pt idx="402">
                  <c:v>100.25207965717166</c:v>
                </c:pt>
                <c:pt idx="403">
                  <c:v>100.01912960306075</c:v>
                </c:pt>
                <c:pt idx="404">
                  <c:v>100.43749371417077</c:v>
                </c:pt>
                <c:pt idx="405">
                  <c:v>100.34889012489255</c:v>
                </c:pt>
                <c:pt idx="406">
                  <c:v>100.4340404779322</c:v>
                </c:pt>
                <c:pt idx="407">
                  <c:v>100.19991223365352</c:v>
                </c:pt>
                <c:pt idx="408">
                  <c:v>100.41471241668725</c:v>
                </c:pt>
                <c:pt idx="409">
                  <c:v>100.61107636048693</c:v>
                </c:pt>
                <c:pt idx="410">
                  <c:v>100.56660039761431</c:v>
                </c:pt>
                <c:pt idx="411">
                  <c:v>100</c:v>
                </c:pt>
                <c:pt idx="412">
                  <c:v>100.05811700891127</c:v>
                </c:pt>
                <c:pt idx="413">
                  <c:v>100.01489942885522</c:v>
                </c:pt>
                <c:pt idx="414">
                  <c:v>100.20044644890893</c:v>
                </c:pt>
                <c:pt idx="415">
                  <c:v>100.00466396156895</c:v>
                </c:pt>
                <c:pt idx="416">
                  <c:v>100.23044793317011</c:v>
                </c:pt>
                <c:pt idx="417">
                  <c:v>100.40844446631563</c:v>
                </c:pt>
                <c:pt idx="418">
                  <c:v>100.26350461133069</c:v>
                </c:pt>
                <c:pt idx="419">
                  <c:v>100.06201106659034</c:v>
                </c:pt>
                <c:pt idx="420">
                  <c:v>100.00463091599518</c:v>
                </c:pt>
                <c:pt idx="421">
                  <c:v>100.00479133726223</c:v>
                </c:pt>
                <c:pt idx="422">
                  <c:v>100.36463512809584</c:v>
                </c:pt>
                <c:pt idx="423">
                  <c:v>100.05829770695686</c:v>
                </c:pt>
                <c:pt idx="424">
                  <c:v>100.13116597179932</c:v>
                </c:pt>
                <c:pt idx="425">
                  <c:v>100.09489380930863</c:v>
                </c:pt>
                <c:pt idx="426">
                  <c:v>100.15575610426497</c:v>
                </c:pt>
                <c:pt idx="427">
                  <c:v>100.13768415255404</c:v>
                </c:pt>
                <c:pt idx="428">
                  <c:v>100.07764329755653</c:v>
                </c:pt>
                <c:pt idx="429">
                  <c:v>100.24961597542243</c:v>
                </c:pt>
                <c:pt idx="430">
                  <c:v>100.01312450783095</c:v>
                </c:pt>
                <c:pt idx="431">
                  <c:v>100.09071377417045</c:v>
                </c:pt>
                <c:pt idx="432">
                  <c:v>100.00458631443772</c:v>
                </c:pt>
                <c:pt idx="433">
                  <c:v>100.19722137003112</c:v>
                </c:pt>
                <c:pt idx="434">
                  <c:v>100.26003138309795</c:v>
                </c:pt>
                <c:pt idx="435">
                  <c:v>100.14022707739629</c:v>
                </c:pt>
                <c:pt idx="436">
                  <c:v>100.32154340836013</c:v>
                </c:pt>
                <c:pt idx="437">
                  <c:v>100.10239971506165</c:v>
                </c:pt>
                <c:pt idx="438">
                  <c:v>100.17038830598153</c:v>
                </c:pt>
                <c:pt idx="439">
                  <c:v>100.66212899939806</c:v>
                </c:pt>
                <c:pt idx="440">
                  <c:v>100.13883912576138</c:v>
                </c:pt>
                <c:pt idx="441">
                  <c:v>100</c:v>
                </c:pt>
                <c:pt idx="442">
                  <c:v>100.21972108874041</c:v>
                </c:pt>
                <c:pt idx="443">
                  <c:v>100.35889514810104</c:v>
                </c:pt>
                <c:pt idx="444">
                  <c:v>100.40770298403888</c:v>
                </c:pt>
                <c:pt idx="445">
                  <c:v>100.22229002310073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100.00440606274232</c:v>
                </c:pt>
                <c:pt idx="450">
                  <c:v>100.2341720952016</c:v>
                </c:pt>
                <c:pt idx="451">
                  <c:v>100.1282932416953</c:v>
                </c:pt>
                <c:pt idx="452">
                  <c:v>100.02607675257509</c:v>
                </c:pt>
                <c:pt idx="453">
                  <c:v>100.00447487358481</c:v>
                </c:pt>
                <c:pt idx="454">
                  <c:v>100.35561877667141</c:v>
                </c:pt>
                <c:pt idx="455">
                  <c:v>100.01303327830394</c:v>
                </c:pt>
                <c:pt idx="456">
                  <c:v>100.61385691717446</c:v>
                </c:pt>
                <c:pt idx="457">
                  <c:v>100.10048988820499</c:v>
                </c:pt>
                <c:pt idx="458">
                  <c:v>100.59005943664398</c:v>
                </c:pt>
                <c:pt idx="459">
                  <c:v>100.31641617053167</c:v>
                </c:pt>
                <c:pt idx="460">
                  <c:v>100.03475540881051</c:v>
                </c:pt>
                <c:pt idx="461">
                  <c:v>100.05249573472155</c:v>
                </c:pt>
                <c:pt idx="462">
                  <c:v>100.01315847186281</c:v>
                </c:pt>
                <c:pt idx="463">
                  <c:v>100</c:v>
                </c:pt>
                <c:pt idx="464">
                  <c:v>100.14105542648524</c:v>
                </c:pt>
                <c:pt idx="465">
                  <c:v>100.28851702250432</c:v>
                </c:pt>
                <c:pt idx="466">
                  <c:v>100.1908728093007</c:v>
                </c:pt>
                <c:pt idx="467">
                  <c:v>100.02147581822867</c:v>
                </c:pt>
                <c:pt idx="468">
                  <c:v>100.08215860935744</c:v>
                </c:pt>
                <c:pt idx="469">
                  <c:v>100.0170068027211</c:v>
                </c:pt>
                <c:pt idx="470">
                  <c:v>100.92799595056312</c:v>
                </c:pt>
                <c:pt idx="471">
                  <c:v>100.55129533678758</c:v>
                </c:pt>
                <c:pt idx="472">
                  <c:v>100.04525073018225</c:v>
                </c:pt>
                <c:pt idx="473">
                  <c:v>100.10352395544328</c:v>
                </c:pt>
                <c:pt idx="474">
                  <c:v>100.10219288907814</c:v>
                </c:pt>
                <c:pt idx="475">
                  <c:v>100</c:v>
                </c:pt>
                <c:pt idx="476">
                  <c:v>100.10772422598149</c:v>
                </c:pt>
                <c:pt idx="477">
                  <c:v>100.00820748522652</c:v>
                </c:pt>
                <c:pt idx="478">
                  <c:v>100.12024214279791</c:v>
                </c:pt>
                <c:pt idx="479">
                  <c:v>100.37688962518119</c:v>
                </c:pt>
                <c:pt idx="480">
                  <c:v>100.44528460407479</c:v>
                </c:pt>
                <c:pt idx="481">
                  <c:v>100.00403844600598</c:v>
                </c:pt>
                <c:pt idx="482">
                  <c:v>100.04267850283813</c:v>
                </c:pt>
                <c:pt idx="483">
                  <c:v>100.00826651235843</c:v>
                </c:pt>
                <c:pt idx="484">
                  <c:v>100.03686862480031</c:v>
                </c:pt>
                <c:pt idx="485">
                  <c:v>100.00419252054336</c:v>
                </c:pt>
                <c:pt idx="486">
                  <c:v>100</c:v>
                </c:pt>
                <c:pt idx="487">
                  <c:v>100.27608834827144</c:v>
                </c:pt>
                <c:pt idx="488">
                  <c:v>100.23500810372772</c:v>
                </c:pt>
                <c:pt idx="489">
                  <c:v>100.24288831254373</c:v>
                </c:pt>
                <c:pt idx="490">
                  <c:v>100.19226147560683</c:v>
                </c:pt>
                <c:pt idx="491">
                  <c:v>100.09977650063857</c:v>
                </c:pt>
                <c:pt idx="492">
                  <c:v>100.15461610448793</c:v>
                </c:pt>
                <c:pt idx="493">
                  <c:v>100.01165682312714</c:v>
                </c:pt>
                <c:pt idx="494">
                  <c:v>100.01576603208389</c:v>
                </c:pt>
                <c:pt idx="495">
                  <c:v>100.01919164779487</c:v>
                </c:pt>
                <c:pt idx="496">
                  <c:v>100.31620236951649</c:v>
                </c:pt>
                <c:pt idx="497">
                  <c:v>100</c:v>
                </c:pt>
                <c:pt idx="498">
                  <c:v>100.01639814700938</c:v>
                </c:pt>
                <c:pt idx="499">
                  <c:v>100</c:v>
                </c:pt>
                <c:pt idx="500">
                  <c:v>100.03135287662643</c:v>
                </c:pt>
                <c:pt idx="501">
                  <c:v>100.10413452638073</c:v>
                </c:pt>
                <c:pt idx="502">
                  <c:v>100.05890437855879</c:v>
                </c:pt>
                <c:pt idx="503">
                  <c:v>100.0717017208413</c:v>
                </c:pt>
                <c:pt idx="504">
                  <c:v>100.00765257317774</c:v>
                </c:pt>
                <c:pt idx="505">
                  <c:v>100.07274955010146</c:v>
                </c:pt>
                <c:pt idx="506">
                  <c:v>100.01101483330885</c:v>
                </c:pt>
                <c:pt idx="507">
                  <c:v>100.01162790697676</c:v>
                </c:pt>
                <c:pt idx="508">
                  <c:v>100.2473143210449</c:v>
                </c:pt>
                <c:pt idx="509">
                  <c:v>100.02742194539115</c:v>
                </c:pt>
                <c:pt idx="510">
                  <c:v>100.01210556048746</c:v>
                </c:pt>
                <c:pt idx="511">
                  <c:v>100.01567705271408</c:v>
                </c:pt>
                <c:pt idx="512">
                  <c:v>100.15658028654192</c:v>
                </c:pt>
                <c:pt idx="513">
                  <c:v>100.04236635341242</c:v>
                </c:pt>
                <c:pt idx="514">
                  <c:v>100.05939417937041</c:v>
                </c:pt>
                <c:pt idx="515">
                  <c:v>100.12136397447442</c:v>
                </c:pt>
                <c:pt idx="516">
                  <c:v>100.06013907160307</c:v>
                </c:pt>
                <c:pt idx="517">
                  <c:v>100.003834208811</c:v>
                </c:pt>
                <c:pt idx="518">
                  <c:v>100.01894082885067</c:v>
                </c:pt>
                <c:pt idx="519">
                  <c:v>100.04233863207727</c:v>
                </c:pt>
                <c:pt idx="520">
                  <c:v>100.03116842638407</c:v>
                </c:pt>
                <c:pt idx="521">
                  <c:v>100.01513259940226</c:v>
                </c:pt>
                <c:pt idx="522">
                  <c:v>100.16728913787738</c:v>
                </c:pt>
                <c:pt idx="523">
                  <c:v>100.01147359161664</c:v>
                </c:pt>
                <c:pt idx="524">
                  <c:v>100.34595274599991</c:v>
                </c:pt>
                <c:pt idx="525">
                  <c:v>100.07982362779381</c:v>
                </c:pt>
                <c:pt idx="526">
                  <c:v>100.30140908748399</c:v>
                </c:pt>
                <c:pt idx="527">
                  <c:v>100.08430087749549</c:v>
                </c:pt>
                <c:pt idx="528">
                  <c:v>100.08715229864187</c:v>
                </c:pt>
                <c:pt idx="529">
                  <c:v>100.22005893103577</c:v>
                </c:pt>
                <c:pt idx="530">
                  <c:v>100.14576714632778</c:v>
                </c:pt>
                <c:pt idx="531">
                  <c:v>100.09476254692569</c:v>
                </c:pt>
                <c:pt idx="532">
                  <c:v>100.8449545743448</c:v>
                </c:pt>
                <c:pt idx="533">
                  <c:v>100.27953783078642</c:v>
                </c:pt>
                <c:pt idx="534">
                  <c:v>100</c:v>
                </c:pt>
                <c:pt idx="535">
                  <c:v>100.37365177195684</c:v>
                </c:pt>
                <c:pt idx="536">
                  <c:v>100.21732724325918</c:v>
                </c:pt>
                <c:pt idx="537">
                  <c:v>100.36421579786024</c:v>
                </c:pt>
                <c:pt idx="538">
                  <c:v>100.23611879726988</c:v>
                </c:pt>
                <c:pt idx="539">
                  <c:v>100.4470401615113</c:v>
                </c:pt>
                <c:pt idx="540">
                  <c:v>100</c:v>
                </c:pt>
                <c:pt idx="541">
                  <c:v>100.01100392473315</c:v>
                </c:pt>
                <c:pt idx="542">
                  <c:v>100.03544967918042</c:v>
                </c:pt>
                <c:pt idx="543">
                  <c:v>100.34330554193231</c:v>
                </c:pt>
                <c:pt idx="544">
                  <c:v>100.00377957517574</c:v>
                </c:pt>
                <c:pt idx="545">
                  <c:v>100.25391758560652</c:v>
                </c:pt>
                <c:pt idx="546">
                  <c:v>100.00718287602356</c:v>
                </c:pt>
                <c:pt idx="547">
                  <c:v>100.21721029576803</c:v>
                </c:pt>
                <c:pt idx="548">
                  <c:v>100.27791814047499</c:v>
                </c:pt>
                <c:pt idx="549">
                  <c:v>100.10666470501693</c:v>
                </c:pt>
                <c:pt idx="550">
                  <c:v>100.00352932872167</c:v>
                </c:pt>
                <c:pt idx="551">
                  <c:v>100.17136736879687</c:v>
                </c:pt>
                <c:pt idx="552">
                  <c:v>100.01113999257333</c:v>
                </c:pt>
                <c:pt idx="553">
                  <c:v>100.00358847382209</c:v>
                </c:pt>
                <c:pt idx="554">
                  <c:v>100.15153155103367</c:v>
                </c:pt>
                <c:pt idx="555">
                  <c:v>100.0033907500339</c:v>
                </c:pt>
                <c:pt idx="556">
                  <c:v>100.09396458258041</c:v>
                </c:pt>
                <c:pt idx="557">
                  <c:v>100.22301356066328</c:v>
                </c:pt>
                <c:pt idx="558">
                  <c:v>100</c:v>
                </c:pt>
                <c:pt idx="559">
                  <c:v>100.0790741140105</c:v>
                </c:pt>
                <c:pt idx="560">
                  <c:v>100</c:v>
                </c:pt>
                <c:pt idx="561">
                  <c:v>100.13509072985505</c:v>
                </c:pt>
                <c:pt idx="562">
                  <c:v>100.22478224220286</c:v>
                </c:pt>
                <c:pt idx="563">
                  <c:v>100.09709785305859</c:v>
                </c:pt>
                <c:pt idx="564">
                  <c:v>100.00698348406021</c:v>
                </c:pt>
                <c:pt idx="565">
                  <c:v>100.11291460832746</c:v>
                </c:pt>
                <c:pt idx="566">
                  <c:v>100.04253659919888</c:v>
                </c:pt>
                <c:pt idx="567">
                  <c:v>100</c:v>
                </c:pt>
                <c:pt idx="568">
                  <c:v>100.01414477173876</c:v>
                </c:pt>
                <c:pt idx="569">
                  <c:v>100.47649756377186</c:v>
                </c:pt>
                <c:pt idx="570">
                  <c:v>100.05030000359285</c:v>
                </c:pt>
                <c:pt idx="571">
                  <c:v>100.15297430726974</c:v>
                </c:pt>
                <c:pt idx="572">
                  <c:v>100.13274645427235</c:v>
                </c:pt>
                <c:pt idx="573">
                  <c:v>100.02046035805627</c:v>
                </c:pt>
                <c:pt idx="574">
                  <c:v>100.30507272082299</c:v>
                </c:pt>
                <c:pt idx="575">
                  <c:v>100.03892702951376</c:v>
                </c:pt>
                <c:pt idx="576">
                  <c:v>100.01403016485443</c:v>
                </c:pt>
                <c:pt idx="577">
                  <c:v>100.01046755059315</c:v>
                </c:pt>
                <c:pt idx="578">
                  <c:v>100.14616234715339</c:v>
                </c:pt>
                <c:pt idx="579">
                  <c:v>100.24880640172147</c:v>
                </c:pt>
                <c:pt idx="580">
                  <c:v>100</c:v>
                </c:pt>
                <c:pt idx="581">
                  <c:v>100.08109156295173</c:v>
                </c:pt>
                <c:pt idx="582">
                  <c:v>100.04094584911454</c:v>
                </c:pt>
                <c:pt idx="583">
                  <c:v>100.02373846988606</c:v>
                </c:pt>
                <c:pt idx="584">
                  <c:v>100.19197147852319</c:v>
                </c:pt>
                <c:pt idx="585">
                  <c:v>100.33557046979867</c:v>
                </c:pt>
                <c:pt idx="586">
                  <c:v>100.18099547511312</c:v>
                </c:pt>
                <c:pt idx="587">
                  <c:v>100.02035278154682</c:v>
                </c:pt>
                <c:pt idx="588">
                  <c:v>100.01319043693321</c:v>
                </c:pt>
                <c:pt idx="589">
                  <c:v>100.0976168035546</c:v>
                </c:pt>
                <c:pt idx="590">
                  <c:v>100.06703122243783</c:v>
                </c:pt>
                <c:pt idx="591">
                  <c:v>100.1327840386776</c:v>
                </c:pt>
                <c:pt idx="592">
                  <c:v>100.26516295774175</c:v>
                </c:pt>
                <c:pt idx="593">
                  <c:v>100.19637053087757</c:v>
                </c:pt>
                <c:pt idx="594">
                  <c:v>100.020208143882</c:v>
                </c:pt>
                <c:pt idx="595">
                  <c:v>100.0195892781351</c:v>
                </c:pt>
                <c:pt idx="596">
                  <c:v>100.0951765865597</c:v>
                </c:pt>
                <c:pt idx="597">
                  <c:v>100.0329924117453</c:v>
                </c:pt>
                <c:pt idx="598">
                  <c:v>100.02960623704726</c:v>
                </c:pt>
                <c:pt idx="599">
                  <c:v>100</c:v>
                </c:pt>
                <c:pt idx="600">
                  <c:v>100</c:v>
                </c:pt>
                <c:pt idx="601">
                  <c:v>100.03265945981255</c:v>
                </c:pt>
                <c:pt idx="602">
                  <c:v>100.27467200930653</c:v>
                </c:pt>
                <c:pt idx="603">
                  <c:v>100.01951282968551</c:v>
                </c:pt>
                <c:pt idx="604">
                  <c:v>100</c:v>
                </c:pt>
                <c:pt idx="605">
                  <c:v>100.00658913451718</c:v>
                </c:pt>
                <c:pt idx="606">
                  <c:v>100.29437639575016</c:v>
                </c:pt>
                <c:pt idx="607">
                  <c:v>100.07481996446053</c:v>
                </c:pt>
                <c:pt idx="608">
                  <c:v>100.00662317448754</c:v>
                </c:pt>
                <c:pt idx="609">
                  <c:v>100.00981193785772</c:v>
                </c:pt>
                <c:pt idx="610">
                  <c:v>100.02671029347935</c:v>
                </c:pt>
                <c:pt idx="611">
                  <c:v>100.00315308213779</c:v>
                </c:pt>
                <c:pt idx="612">
                  <c:v>100.02184291821388</c:v>
                </c:pt>
                <c:pt idx="613">
                  <c:v>100.00959079283886</c:v>
                </c:pt>
                <c:pt idx="614">
                  <c:v>100.00665380264822</c:v>
                </c:pt>
                <c:pt idx="615">
                  <c:v>100.26600058390372</c:v>
                </c:pt>
                <c:pt idx="616">
                  <c:v>100.12703996872862</c:v>
                </c:pt>
                <c:pt idx="617">
                  <c:v>100.0224914050702</c:v>
                </c:pt>
                <c:pt idx="618">
                  <c:v>100.12436589756177</c:v>
                </c:pt>
                <c:pt idx="619">
                  <c:v>100.01633559853633</c:v>
                </c:pt>
                <c:pt idx="620">
                  <c:v>100.17470300489168</c:v>
                </c:pt>
                <c:pt idx="621">
                  <c:v>100.00313175284205</c:v>
                </c:pt>
                <c:pt idx="622">
                  <c:v>100.22403795466526</c:v>
                </c:pt>
                <c:pt idx="623">
                  <c:v>100.00319611352595</c:v>
                </c:pt>
                <c:pt idx="624">
                  <c:v>100.02921698480718</c:v>
                </c:pt>
                <c:pt idx="625">
                  <c:v>100</c:v>
                </c:pt>
                <c:pt idx="626">
                  <c:v>100.29377582644628</c:v>
                </c:pt>
                <c:pt idx="627">
                  <c:v>100.00931677018635</c:v>
                </c:pt>
                <c:pt idx="628">
                  <c:v>100.35137034434294</c:v>
                </c:pt>
                <c:pt idx="629">
                  <c:v>100.12135922330097</c:v>
                </c:pt>
                <c:pt idx="630">
                  <c:v>100.04115226337449</c:v>
                </c:pt>
                <c:pt idx="631">
                  <c:v>100.11064593301435</c:v>
                </c:pt>
                <c:pt idx="632">
                  <c:v>100.06656983781166</c:v>
                </c:pt>
                <c:pt idx="633">
                  <c:v>100</c:v>
                </c:pt>
                <c:pt idx="634">
                  <c:v>100.02444390124663</c:v>
                </c:pt>
                <c:pt idx="635">
                  <c:v>100.28474704970418</c:v>
                </c:pt>
                <c:pt idx="636">
                  <c:v>100.02220389519762</c:v>
                </c:pt>
                <c:pt idx="637">
                  <c:v>100.16360549467511</c:v>
                </c:pt>
                <c:pt idx="638">
                  <c:v>100.05621486570892</c:v>
                </c:pt>
                <c:pt idx="639">
                  <c:v>100.12458730455367</c:v>
                </c:pt>
                <c:pt idx="640">
                  <c:v>100.01207401370399</c:v>
                </c:pt>
                <c:pt idx="641">
                  <c:v>100.05061369100341</c:v>
                </c:pt>
                <c:pt idx="642">
                  <c:v>100</c:v>
                </c:pt>
                <c:pt idx="643">
                  <c:v>100.30570041359468</c:v>
                </c:pt>
                <c:pt idx="644">
                  <c:v>100.20329653144842</c:v>
                </c:pt>
                <c:pt idx="645">
                  <c:v>100.0252493372049</c:v>
                </c:pt>
                <c:pt idx="646">
                  <c:v>100.45297340311572</c:v>
                </c:pt>
                <c:pt idx="647">
                  <c:v>100.04625204279856</c:v>
                </c:pt>
                <c:pt idx="648">
                  <c:v>100.04227053140096</c:v>
                </c:pt>
                <c:pt idx="649">
                  <c:v>100.11546318500754</c:v>
                </c:pt>
                <c:pt idx="650">
                  <c:v>100.0177862097587</c:v>
                </c:pt>
                <c:pt idx="651">
                  <c:v>100.01527883880826</c:v>
                </c:pt>
                <c:pt idx="652">
                  <c:v>100.27023014105418</c:v>
                </c:pt>
                <c:pt idx="653">
                  <c:v>100.04016684690251</c:v>
                </c:pt>
                <c:pt idx="654">
                  <c:v>100.02091737636336</c:v>
                </c:pt>
                <c:pt idx="655">
                  <c:v>100</c:v>
                </c:pt>
                <c:pt idx="656">
                  <c:v>100.36613131499601</c:v>
                </c:pt>
                <c:pt idx="657">
                  <c:v>100.00301622730289</c:v>
                </c:pt>
                <c:pt idx="658">
                  <c:v>100.03057449475648</c:v>
                </c:pt>
                <c:pt idx="659">
                  <c:v>100.07789795368068</c:v>
                </c:pt>
                <c:pt idx="660">
                  <c:v>100.04307824856149</c:v>
                </c:pt>
                <c:pt idx="661">
                  <c:v>100.03399783650131</c:v>
                </c:pt>
                <c:pt idx="662">
                  <c:v>100.32049379785151</c:v>
                </c:pt>
                <c:pt idx="663">
                  <c:v>100.01468213184555</c:v>
                </c:pt>
                <c:pt idx="664">
                  <c:v>100.16871535309713</c:v>
                </c:pt>
                <c:pt idx="665">
                  <c:v>100.00291655729576</c:v>
                </c:pt>
                <c:pt idx="666">
                  <c:v>100.01455053400458</c:v>
                </c:pt>
                <c:pt idx="667">
                  <c:v>100.31261164701679</c:v>
                </c:pt>
                <c:pt idx="668">
                  <c:v>100.01520866285436</c:v>
                </c:pt>
                <c:pt idx="669">
                  <c:v>100.04433541217155</c:v>
                </c:pt>
                <c:pt idx="670">
                  <c:v>100.02766336755396</c:v>
                </c:pt>
                <c:pt idx="671">
                  <c:v>100.56057760037567</c:v>
                </c:pt>
                <c:pt idx="672">
                  <c:v>100.07293733224414</c:v>
                </c:pt>
                <c:pt idx="673">
                  <c:v>100.04123346979648</c:v>
                </c:pt>
                <c:pt idx="674">
                  <c:v>100.26436021953393</c:v>
                </c:pt>
                <c:pt idx="675">
                  <c:v>100.01485530928753</c:v>
                </c:pt>
                <c:pt idx="676">
                  <c:v>100.12859236221179</c:v>
                </c:pt>
                <c:pt idx="677">
                  <c:v>100</c:v>
                </c:pt>
                <c:pt idx="678">
                  <c:v>100.3998578283277</c:v>
                </c:pt>
                <c:pt idx="679">
                  <c:v>100.01157039136849</c:v>
                </c:pt>
                <c:pt idx="680">
                  <c:v>100.06585051932113</c:v>
                </c:pt>
                <c:pt idx="681">
                  <c:v>100.00587664913468</c:v>
                </c:pt>
                <c:pt idx="682">
                  <c:v>100.01190653371037</c:v>
                </c:pt>
                <c:pt idx="683">
                  <c:v>100.27651938577395</c:v>
                </c:pt>
                <c:pt idx="684">
                  <c:v>100.00573328746702</c:v>
                </c:pt>
                <c:pt idx="685">
                  <c:v>100.12084414053288</c:v>
                </c:pt>
                <c:pt idx="686">
                  <c:v>100.02903178980984</c:v>
                </c:pt>
                <c:pt idx="687">
                  <c:v>100.25549910428475</c:v>
                </c:pt>
                <c:pt idx="688">
                  <c:v>100.06905282541143</c:v>
                </c:pt>
                <c:pt idx="689">
                  <c:v>100.17129253280687</c:v>
                </c:pt>
                <c:pt idx="690">
                  <c:v>100.0029009050824</c:v>
                </c:pt>
                <c:pt idx="691">
                  <c:v>100.12163284680196</c:v>
                </c:pt>
                <c:pt idx="692">
                  <c:v>100.02593062118244</c:v>
                </c:pt>
                <c:pt idx="693">
                  <c:v>100.0114711786636</c:v>
                </c:pt>
                <c:pt idx="694">
                  <c:v>100.16441773443701</c:v>
                </c:pt>
                <c:pt idx="695">
                  <c:v>100.01132214328172</c:v>
                </c:pt>
                <c:pt idx="696">
                  <c:v>100.21091033460641</c:v>
                </c:pt>
                <c:pt idx="697">
                  <c:v>100.09765344515611</c:v>
                </c:pt>
                <c:pt idx="698">
                  <c:v>100.01444543957471</c:v>
                </c:pt>
                <c:pt idx="699">
                  <c:v>100.01751109035723</c:v>
                </c:pt>
                <c:pt idx="700">
                  <c:v>100.29783630682981</c:v>
                </c:pt>
                <c:pt idx="701">
                  <c:v>100.42594442159685</c:v>
                </c:pt>
                <c:pt idx="702">
                  <c:v>100.01740139211137</c:v>
                </c:pt>
                <c:pt idx="703">
                  <c:v>100.07402767496157</c:v>
                </c:pt>
                <c:pt idx="704">
                  <c:v>100.00866250866251</c:v>
                </c:pt>
                <c:pt idx="705">
                  <c:v>100.02856571542836</c:v>
                </c:pt>
                <c:pt idx="706">
                  <c:v>100.00567070231648</c:v>
                </c:pt>
                <c:pt idx="707">
                  <c:v>100.0027810996468</c:v>
                </c:pt>
                <c:pt idx="708">
                  <c:v>100.20741582611166</c:v>
                </c:pt>
                <c:pt idx="709">
                  <c:v>100.01137494667994</c:v>
                </c:pt>
                <c:pt idx="710">
                  <c:v>100.00561655761184</c:v>
                </c:pt>
                <c:pt idx="711">
                  <c:v>100.20813459370392</c:v>
                </c:pt>
                <c:pt idx="712">
                  <c:v>100.01686151079137</c:v>
                </c:pt>
                <c:pt idx="713">
                  <c:v>100.01092299290006</c:v>
                </c:pt>
                <c:pt idx="714">
                  <c:v>100.36172856551153</c:v>
                </c:pt>
                <c:pt idx="715">
                  <c:v>100.00822436055597</c:v>
                </c:pt>
                <c:pt idx="716">
                  <c:v>100.09153445023856</c:v>
                </c:pt>
                <c:pt idx="717">
                  <c:v>100</c:v>
                </c:pt>
                <c:pt idx="718">
                  <c:v>100.07983482450102</c:v>
                </c:pt>
                <c:pt idx="719">
                  <c:v>100.02187884589088</c:v>
                </c:pt>
                <c:pt idx="720">
                  <c:v>100.01704400193165</c:v>
                </c:pt>
                <c:pt idx="721">
                  <c:v>100.1198339046345</c:v>
                </c:pt>
                <c:pt idx="722">
                  <c:v>100.03554146048063</c:v>
                </c:pt>
                <c:pt idx="723">
                  <c:v>100.02522845770028</c:v>
                </c:pt>
                <c:pt idx="724">
                  <c:v>100</c:v>
                </c:pt>
                <c:pt idx="725">
                  <c:v>100.0711743772242</c:v>
                </c:pt>
                <c:pt idx="726">
                  <c:v>100.00542593597395</c:v>
                </c:pt>
                <c:pt idx="727">
                  <c:v>100.03887700980256</c:v>
                </c:pt>
                <c:pt idx="728">
                  <c:v>100.0613616712688</c:v>
                </c:pt>
                <c:pt idx="729">
                  <c:v>100.22582959164697</c:v>
                </c:pt>
                <c:pt idx="730">
                  <c:v>100.00534973920021</c:v>
                </c:pt>
                <c:pt idx="731">
                  <c:v>100.06982265046783</c:v>
                </c:pt>
                <c:pt idx="732">
                  <c:v>100.12317967809044</c:v>
                </c:pt>
                <c:pt idx="733">
                  <c:v>100.01332764687068</c:v>
                </c:pt>
                <c:pt idx="734">
                  <c:v>100.03737619136611</c:v>
                </c:pt>
                <c:pt idx="735">
                  <c:v>100.0191131498471</c:v>
                </c:pt>
                <c:pt idx="736">
                  <c:v>100</c:v>
                </c:pt>
                <c:pt idx="737">
                  <c:v>100.01596891384771</c:v>
                </c:pt>
                <c:pt idx="738">
                  <c:v>100.26477899059765</c:v>
                </c:pt>
                <c:pt idx="739">
                  <c:v>100.01620001620002</c:v>
                </c:pt>
                <c:pt idx="740">
                  <c:v>100.46131034104016</c:v>
                </c:pt>
                <c:pt idx="741">
                  <c:v>100.00806993947546</c:v>
                </c:pt>
                <c:pt idx="742">
                  <c:v>100.0604213734041</c:v>
                </c:pt>
                <c:pt idx="743">
                  <c:v>100.03491245031691</c:v>
                </c:pt>
                <c:pt idx="744">
                  <c:v>100.09313537500685</c:v>
                </c:pt>
                <c:pt idx="745">
                  <c:v>100.0587261758582</c:v>
                </c:pt>
                <c:pt idx="746">
                  <c:v>100.02937563424665</c:v>
                </c:pt>
                <c:pt idx="747">
                  <c:v>100.03946122277176</c:v>
                </c:pt>
                <c:pt idx="748">
                  <c:v>100.01044822902519</c:v>
                </c:pt>
                <c:pt idx="749">
                  <c:v>100.01847453153867</c:v>
                </c:pt>
                <c:pt idx="750">
                  <c:v>100.21441050346762</c:v>
                </c:pt>
                <c:pt idx="751">
                  <c:v>100.06249837243821</c:v>
                </c:pt>
                <c:pt idx="752">
                  <c:v>100.04260531501305</c:v>
                </c:pt>
                <c:pt idx="753">
                  <c:v>100.0751198031343</c:v>
                </c:pt>
                <c:pt idx="754">
                  <c:v>100.03621314019659</c:v>
                </c:pt>
                <c:pt idx="755">
                  <c:v>100.22168900944135</c:v>
                </c:pt>
                <c:pt idx="756">
                  <c:v>100.15908201851612</c:v>
                </c:pt>
                <c:pt idx="757">
                  <c:v>100.17467248908297</c:v>
                </c:pt>
                <c:pt idx="758">
                  <c:v>100.30905190028608</c:v>
                </c:pt>
                <c:pt idx="759">
                  <c:v>100.46835885978842</c:v>
                </c:pt>
                <c:pt idx="760">
                  <c:v>100.02599428125811</c:v>
                </c:pt>
                <c:pt idx="761">
                  <c:v>100.0293286407508</c:v>
                </c:pt>
                <c:pt idx="762">
                  <c:v>100.24288505200909</c:v>
                </c:pt>
                <c:pt idx="763">
                  <c:v>100.18828895725045</c:v>
                </c:pt>
                <c:pt idx="764">
                  <c:v>100.17518171834962</c:v>
                </c:pt>
                <c:pt idx="765">
                  <c:v>100.09066424895336</c:v>
                </c:pt>
                <c:pt idx="766">
                  <c:v>100</c:v>
                </c:pt>
                <c:pt idx="767">
                  <c:v>100.03792092223682</c:v>
                </c:pt>
                <c:pt idx="768">
                  <c:v>100.05893355881825</c:v>
                </c:pt>
                <c:pt idx="769">
                  <c:v>100.02597672485453</c:v>
                </c:pt>
                <c:pt idx="770">
                  <c:v>100.10614886731392</c:v>
                </c:pt>
                <c:pt idx="771">
                  <c:v>100.01795101936146</c:v>
                </c:pt>
                <c:pt idx="772">
                  <c:v>100.05119017148706</c:v>
                </c:pt>
                <c:pt idx="773">
                  <c:v>100.27348023128614</c:v>
                </c:pt>
                <c:pt idx="774">
                  <c:v>100.2094155402649</c:v>
                </c:pt>
                <c:pt idx="775">
                  <c:v>100.12783800368172</c:v>
                </c:pt>
                <c:pt idx="776">
                  <c:v>100.00256574727389</c:v>
                </c:pt>
                <c:pt idx="777">
                  <c:v>100.2069282648682</c:v>
                </c:pt>
                <c:pt idx="778">
                  <c:v>100.03109049926159</c:v>
                </c:pt>
                <c:pt idx="779">
                  <c:v>100</c:v>
                </c:pt>
                <c:pt idx="780">
                  <c:v>100.08936550491509</c:v>
                </c:pt>
                <c:pt idx="781">
                  <c:v>100.01764691053016</c:v>
                </c:pt>
                <c:pt idx="782">
                  <c:v>100.18681543658512</c:v>
                </c:pt>
                <c:pt idx="783">
                  <c:v>100.05653467050119</c:v>
                </c:pt>
                <c:pt idx="784">
                  <c:v>100.08824567596189</c:v>
                </c:pt>
                <c:pt idx="785">
                  <c:v>100.18367815505498</c:v>
                </c:pt>
                <c:pt idx="786">
                  <c:v>100.38979001634603</c:v>
                </c:pt>
                <c:pt idx="787">
                  <c:v>100.00498318176156</c:v>
                </c:pt>
                <c:pt idx="788">
                  <c:v>100.08053353466717</c:v>
                </c:pt>
                <c:pt idx="789">
                  <c:v>100.02970149992574</c:v>
                </c:pt>
                <c:pt idx="790">
                  <c:v>100.16979649763044</c:v>
                </c:pt>
                <c:pt idx="791">
                  <c:v>100.08889529575704</c:v>
                </c:pt>
                <c:pt idx="792">
                  <c:v>100.02534468775343</c:v>
                </c:pt>
                <c:pt idx="793">
                  <c:v>100.15904271432899</c:v>
                </c:pt>
                <c:pt idx="794">
                  <c:v>100.2561111674612</c:v>
                </c:pt>
                <c:pt idx="795">
                  <c:v>100.01293025420878</c:v>
                </c:pt>
                <c:pt idx="796">
                  <c:v>100.25720927931938</c:v>
                </c:pt>
                <c:pt idx="797">
                  <c:v>100.01688618709896</c:v>
                </c:pt>
                <c:pt idx="798">
                  <c:v>100.05317667316605</c:v>
                </c:pt>
                <c:pt idx="799">
                  <c:v>100</c:v>
                </c:pt>
                <c:pt idx="800">
                  <c:v>100.04983678453065</c:v>
                </c:pt>
                <c:pt idx="801">
                  <c:v>100.02646839433096</c:v>
                </c:pt>
                <c:pt idx="802">
                  <c:v>100.58737515180054</c:v>
                </c:pt>
                <c:pt idx="803">
                  <c:v>100.31913276936326</c:v>
                </c:pt>
                <c:pt idx="804">
                  <c:v>100.44703742991364</c:v>
                </c:pt>
                <c:pt idx="805">
                  <c:v>100.25749585283121</c:v>
                </c:pt>
                <c:pt idx="806">
                  <c:v>100.08532839241309</c:v>
                </c:pt>
                <c:pt idx="807">
                  <c:v>100.00720668780629</c:v>
                </c:pt>
                <c:pt idx="808">
                  <c:v>100.02187864644108</c:v>
                </c:pt>
                <c:pt idx="809">
                  <c:v>100.03435329914363</c:v>
                </c:pt>
                <c:pt idx="810">
                  <c:v>100.02891984383284</c:v>
                </c:pt>
                <c:pt idx="811">
                  <c:v>100.04733197150118</c:v>
                </c:pt>
                <c:pt idx="812">
                  <c:v>100.03011821398991</c:v>
                </c:pt>
                <c:pt idx="813">
                  <c:v>100.18315901094135</c:v>
                </c:pt>
                <c:pt idx="814">
                  <c:v>100</c:v>
                </c:pt>
                <c:pt idx="815">
                  <c:v>100.02484657241533</c:v>
                </c:pt>
                <c:pt idx="816">
                  <c:v>100.00249538354045</c:v>
                </c:pt>
                <c:pt idx="817">
                  <c:v>100.02470599861645</c:v>
                </c:pt>
                <c:pt idx="818">
                  <c:v>100.18452454176405</c:v>
                </c:pt>
                <c:pt idx="819">
                  <c:v>100.00243676592426</c:v>
                </c:pt>
                <c:pt idx="820">
                  <c:v>100.07745745891124</c:v>
                </c:pt>
                <c:pt idx="821">
                  <c:v>100.02659381572903</c:v>
                </c:pt>
                <c:pt idx="822">
                  <c:v>100.1176837908591</c:v>
                </c:pt>
                <c:pt idx="823">
                  <c:v>100</c:v>
                </c:pt>
                <c:pt idx="824">
                  <c:v>100.01487025700762</c:v>
                </c:pt>
                <c:pt idx="825">
                  <c:v>100.12093332068672</c:v>
                </c:pt>
                <c:pt idx="826">
                  <c:v>100.01679623764277</c:v>
                </c:pt>
                <c:pt idx="827">
                  <c:v>100.00488878024933</c:v>
                </c:pt>
                <c:pt idx="828">
                  <c:v>100.00467377079826</c:v>
                </c:pt>
                <c:pt idx="829">
                  <c:v>100.02132044630801</c:v>
                </c:pt>
                <c:pt idx="830">
                  <c:v>100.08750768648598</c:v>
                </c:pt>
                <c:pt idx="831">
                  <c:v>100.00476224492225</c:v>
                </c:pt>
                <c:pt idx="832">
                  <c:v>100.01663023852514</c:v>
                </c:pt>
                <c:pt idx="833">
                  <c:v>100</c:v>
                </c:pt>
                <c:pt idx="834">
                  <c:v>100.02411788823771</c:v>
                </c:pt>
                <c:pt idx="835">
                  <c:v>100.34345502103947</c:v>
                </c:pt>
                <c:pt idx="836">
                  <c:v>100.28765101678381</c:v>
                </c:pt>
                <c:pt idx="837">
                  <c:v>100.28026004456594</c:v>
                </c:pt>
                <c:pt idx="838">
                  <c:v>100.01182983958739</c:v>
                </c:pt>
                <c:pt idx="839">
                  <c:v>100.20279620174644</c:v>
                </c:pt>
                <c:pt idx="840">
                  <c:v>100.32006879090432</c:v>
                </c:pt>
                <c:pt idx="841">
                  <c:v>100.07355558191958</c:v>
                </c:pt>
                <c:pt idx="842">
                  <c:v>100.00482171701344</c:v>
                </c:pt>
                <c:pt idx="843">
                  <c:v>100.29800619663678</c:v>
                </c:pt>
                <c:pt idx="844">
                  <c:v>100.00708666997377</c:v>
                </c:pt>
                <c:pt idx="845">
                  <c:v>100.01418104467028</c:v>
                </c:pt>
                <c:pt idx="846">
                  <c:v>100.11951070909689</c:v>
                </c:pt>
                <c:pt idx="847">
                  <c:v>100.05638567803778</c:v>
                </c:pt>
                <c:pt idx="848">
                  <c:v>100.21887952312206</c:v>
                </c:pt>
                <c:pt idx="849">
                  <c:v>100.02179387834174</c:v>
                </c:pt>
                <c:pt idx="850">
                  <c:v>100.05412783582793</c:v>
                </c:pt>
                <c:pt idx="851">
                  <c:v>100.25625207611635</c:v>
                </c:pt>
                <c:pt idx="852">
                  <c:v>100.21940516821061</c:v>
                </c:pt>
                <c:pt idx="853">
                  <c:v>100.0307801586362</c:v>
                </c:pt>
                <c:pt idx="854">
                  <c:v>100.02304784733107</c:v>
                </c:pt>
                <c:pt idx="855">
                  <c:v>100.01935218558746</c:v>
                </c:pt>
                <c:pt idx="856">
                  <c:v>100</c:v>
                </c:pt>
                <c:pt idx="857">
                  <c:v>100.00235621215334</c:v>
                </c:pt>
                <c:pt idx="858">
                  <c:v>100.02084974285317</c:v>
                </c:pt>
                <c:pt idx="859">
                  <c:v>100.35702693930541</c:v>
                </c:pt>
                <c:pt idx="860">
                  <c:v>100.01144269498351</c:v>
                </c:pt>
                <c:pt idx="861">
                  <c:v>100.07647563208269</c:v>
                </c:pt>
                <c:pt idx="862">
                  <c:v>100</c:v>
                </c:pt>
                <c:pt idx="863">
                  <c:v>100.09091756807163</c:v>
                </c:pt>
                <c:pt idx="864">
                  <c:v>100.19183028661702</c:v>
                </c:pt>
                <c:pt idx="865">
                  <c:v>100.0136128505309</c:v>
                </c:pt>
                <c:pt idx="866">
                  <c:v>100.00691069083874</c:v>
                </c:pt>
                <c:pt idx="867">
                  <c:v>100.01382711497246</c:v>
                </c:pt>
                <c:pt idx="868">
                  <c:v>100.00691164612373</c:v>
                </c:pt>
                <c:pt idx="869">
                  <c:v>100.18759181828456</c:v>
                </c:pt>
                <c:pt idx="870">
                  <c:v>100.20007275372862</c:v>
                </c:pt>
                <c:pt idx="871">
                  <c:v>100.11734885467519</c:v>
                </c:pt>
                <c:pt idx="872">
                  <c:v>100.10792337440418</c:v>
                </c:pt>
                <c:pt idx="873">
                  <c:v>100.04350514047582</c:v>
                </c:pt>
                <c:pt idx="874">
                  <c:v>100.04358697896353</c:v>
                </c:pt>
                <c:pt idx="875">
                  <c:v>100.0433889015757</c:v>
                </c:pt>
                <c:pt idx="876">
                  <c:v>100.05559416261292</c:v>
                </c:pt>
                <c:pt idx="877">
                  <c:v>100.51045986965043</c:v>
                </c:pt>
                <c:pt idx="878">
                  <c:v>100.01108721200967</c:v>
                </c:pt>
                <c:pt idx="879">
                  <c:v>100.2006292462724</c:v>
                </c:pt>
                <c:pt idx="880">
                  <c:v>100.08272018807958</c:v>
                </c:pt>
                <c:pt idx="881">
                  <c:v>100.01131887535655</c:v>
                </c:pt>
                <c:pt idx="882">
                  <c:v>100.0204410729292</c:v>
                </c:pt>
                <c:pt idx="883">
                  <c:v>100.17423159399573</c:v>
                </c:pt>
                <c:pt idx="884">
                  <c:v>100.00904302217802</c:v>
                </c:pt>
                <c:pt idx="885">
                  <c:v>100.033734397841</c:v>
                </c:pt>
                <c:pt idx="886">
                  <c:v>100</c:v>
                </c:pt>
                <c:pt idx="887">
                  <c:v>100.08144243603377</c:v>
                </c:pt>
                <c:pt idx="888">
                  <c:v>100.09571934198517</c:v>
                </c:pt>
                <c:pt idx="889">
                  <c:v>100.0434524081782</c:v>
                </c:pt>
                <c:pt idx="890">
                  <c:v>100.13674158046801</c:v>
                </c:pt>
                <c:pt idx="891">
                  <c:v>100.04081447553399</c:v>
                </c:pt>
                <c:pt idx="892">
                  <c:v>100.28610384675562</c:v>
                </c:pt>
                <c:pt idx="893">
                  <c:v>100.03021995812378</c:v>
                </c:pt>
                <c:pt idx="894">
                  <c:v>100.00861270805072</c:v>
                </c:pt>
                <c:pt idx="895">
                  <c:v>100.0452888295102</c:v>
                </c:pt>
                <c:pt idx="896">
                  <c:v>100.02186509238003</c:v>
                </c:pt>
                <c:pt idx="897">
                  <c:v>100.04043671653862</c:v>
                </c:pt>
                <c:pt idx="898">
                  <c:v>100.15205941335918</c:v>
                </c:pt>
                <c:pt idx="899">
                  <c:v>100.63526036567316</c:v>
                </c:pt>
                <c:pt idx="900">
                  <c:v>100.00868093233213</c:v>
                </c:pt>
                <c:pt idx="901">
                  <c:v>100.00668181210743</c:v>
                </c:pt>
                <c:pt idx="902">
                  <c:v>100.07002801120449</c:v>
                </c:pt>
                <c:pt idx="903">
                  <c:v>100.055086706476</c:v>
                </c:pt>
                <c:pt idx="904">
                  <c:v>100.05793355466923</c:v>
                </c:pt>
                <c:pt idx="905">
                  <c:v>100.10673070508973</c:v>
                </c:pt>
                <c:pt idx="906">
                  <c:v>100</c:v>
                </c:pt>
                <c:pt idx="907">
                  <c:v>100.15486629149761</c:v>
                </c:pt>
                <c:pt idx="908">
                  <c:v>100.10770987268694</c:v>
                </c:pt>
                <c:pt idx="909">
                  <c:v>100.12951343143604</c:v>
                </c:pt>
                <c:pt idx="910">
                  <c:v>100.02345615830774</c:v>
                </c:pt>
                <c:pt idx="911">
                  <c:v>100</c:v>
                </c:pt>
                <c:pt idx="912">
                  <c:v>100.05121581900775</c:v>
                </c:pt>
                <c:pt idx="913">
                  <c:v>100</c:v>
                </c:pt>
                <c:pt idx="914">
                  <c:v>100.0064308681672</c:v>
                </c:pt>
                <c:pt idx="915">
                  <c:v>100.00431053062633</c:v>
                </c:pt>
                <c:pt idx="916">
                  <c:v>100.11982048712473</c:v>
                </c:pt>
                <c:pt idx="917">
                  <c:v>100.65099379284987</c:v>
                </c:pt>
                <c:pt idx="918">
                  <c:v>100</c:v>
                </c:pt>
                <c:pt idx="919">
                  <c:v>100.00880494838098</c:v>
                </c:pt>
                <c:pt idx="920">
                  <c:v>100.00213926623169</c:v>
                </c:pt>
                <c:pt idx="921">
                  <c:v>100.00211779156696</c:v>
                </c:pt>
                <c:pt idx="922">
                  <c:v>100.03167363486634</c:v>
                </c:pt>
                <c:pt idx="923">
                  <c:v>100.04691932009639</c:v>
                </c:pt>
                <c:pt idx="924">
                  <c:v>100.01073329898678</c:v>
                </c:pt>
                <c:pt idx="925">
                  <c:v>100</c:v>
                </c:pt>
                <c:pt idx="926">
                  <c:v>100.03026111015043</c:v>
                </c:pt>
                <c:pt idx="927">
                  <c:v>100.13685627883365</c:v>
                </c:pt>
                <c:pt idx="928">
                  <c:v>100.01947166872201</c:v>
                </c:pt>
                <c:pt idx="929">
                  <c:v>100.18581265712099</c:v>
                </c:pt>
                <c:pt idx="930">
                  <c:v>100.00428522454577</c:v>
                </c:pt>
                <c:pt idx="931">
                  <c:v>100.02877952668747</c:v>
                </c:pt>
                <c:pt idx="932">
                  <c:v>100.12249371413834</c:v>
                </c:pt>
                <c:pt idx="933">
                  <c:v>100.00218483722962</c:v>
                </c:pt>
                <c:pt idx="934">
                  <c:v>100.06420958006935</c:v>
                </c:pt>
                <c:pt idx="935">
                  <c:v>100</c:v>
                </c:pt>
                <c:pt idx="936">
                  <c:v>100.01092728981358</c:v>
                </c:pt>
                <c:pt idx="937">
                  <c:v>100.00625469101827</c:v>
                </c:pt>
                <c:pt idx="938">
                  <c:v>100.40547070316603</c:v>
                </c:pt>
                <c:pt idx="939">
                  <c:v>100.05574136008919</c:v>
                </c:pt>
                <c:pt idx="940">
                  <c:v>100.01051745898191</c:v>
                </c:pt>
                <c:pt idx="941">
                  <c:v>100.03368279230349</c:v>
                </c:pt>
                <c:pt idx="942">
                  <c:v>100.01270728762945</c:v>
                </c:pt>
                <c:pt idx="943">
                  <c:v>100.044774210055</c:v>
                </c:pt>
                <c:pt idx="944">
                  <c:v>100</c:v>
                </c:pt>
                <c:pt idx="945">
                  <c:v>100.23888635524574</c:v>
                </c:pt>
                <c:pt idx="946">
                  <c:v>100.03327856236611</c:v>
                </c:pt>
                <c:pt idx="947">
                  <c:v>100.00416302402064</c:v>
                </c:pt>
                <c:pt idx="948">
                  <c:v>100.01667326650133</c:v>
                </c:pt>
                <c:pt idx="949">
                  <c:v>100.18798955613578</c:v>
                </c:pt>
                <c:pt idx="950">
                  <c:v>100.03320053120849</c:v>
                </c:pt>
                <c:pt idx="951">
                  <c:v>100</c:v>
                </c:pt>
                <c:pt idx="952">
                  <c:v>100.02755755288931</c:v>
                </c:pt>
                <c:pt idx="953">
                  <c:v>100.03511235955057</c:v>
                </c:pt>
                <c:pt idx="954">
                  <c:v>100.29567053854277</c:v>
                </c:pt>
                <c:pt idx="955">
                  <c:v>100.15421485881004</c:v>
                </c:pt>
                <c:pt idx="956">
                  <c:v>100.08928756826346</c:v>
                </c:pt>
                <c:pt idx="957">
                  <c:v>100</c:v>
                </c:pt>
                <c:pt idx="958">
                  <c:v>100.02293769288515</c:v>
                </c:pt>
                <c:pt idx="959">
                  <c:v>100.00627221409158</c:v>
                </c:pt>
                <c:pt idx="960">
                  <c:v>100.01875781575657</c:v>
                </c:pt>
                <c:pt idx="961">
                  <c:v>100.09089371776443</c:v>
                </c:pt>
                <c:pt idx="962">
                  <c:v>100.02300870147256</c:v>
                </c:pt>
                <c:pt idx="963">
                  <c:v>100.1487970492078</c:v>
                </c:pt>
                <c:pt idx="964">
                  <c:v>100.06331651927989</c:v>
                </c:pt>
                <c:pt idx="965">
                  <c:v>100.18874364998092</c:v>
                </c:pt>
                <c:pt idx="966">
                  <c:v>100.20348414692386</c:v>
                </c:pt>
                <c:pt idx="967">
                  <c:v>100.01522897857065</c:v>
                </c:pt>
                <c:pt idx="968">
                  <c:v>100.10465724751438</c:v>
                </c:pt>
                <c:pt idx="969">
                  <c:v>100.04266644994819</c:v>
                </c:pt>
                <c:pt idx="970">
                  <c:v>100.09946879431124</c:v>
                </c:pt>
                <c:pt idx="971">
                  <c:v>100.00410290075084</c:v>
                </c:pt>
                <c:pt idx="972">
                  <c:v>100.02422725162019</c:v>
                </c:pt>
                <c:pt idx="973">
                  <c:v>100.00416033948369</c:v>
                </c:pt>
                <c:pt idx="974">
                  <c:v>100.00617106183405</c:v>
                </c:pt>
                <c:pt idx="975">
                  <c:v>100.39168045577362</c:v>
                </c:pt>
                <c:pt idx="976">
                  <c:v>100.1416058098841</c:v>
                </c:pt>
                <c:pt idx="977">
                  <c:v>100.09133870775584</c:v>
                </c:pt>
                <c:pt idx="978">
                  <c:v>100.18368096657007</c:v>
                </c:pt>
                <c:pt idx="979">
                  <c:v>100.16401951624623</c:v>
                </c:pt>
                <c:pt idx="980">
                  <c:v>100.00605094899051</c:v>
                </c:pt>
                <c:pt idx="981">
                  <c:v>100.08812920150845</c:v>
                </c:pt>
                <c:pt idx="982">
                  <c:v>100.00819756122554</c:v>
                </c:pt>
                <c:pt idx="983">
                  <c:v>100.01017066373751</c:v>
                </c:pt>
                <c:pt idx="984">
                  <c:v>100</c:v>
                </c:pt>
                <c:pt idx="985">
                  <c:v>100.3894578499454</c:v>
                </c:pt>
                <c:pt idx="986">
                  <c:v>100.20425426561307</c:v>
                </c:pt>
                <c:pt idx="987">
                  <c:v>100.15883228115325</c:v>
                </c:pt>
                <c:pt idx="988">
                  <c:v>100.05855983199385</c:v>
                </c:pt>
                <c:pt idx="989">
                  <c:v>100.02847380410023</c:v>
                </c:pt>
                <c:pt idx="990">
                  <c:v>100</c:v>
                </c:pt>
                <c:pt idx="991">
                  <c:v>100.04268986827127</c:v>
                </c:pt>
                <c:pt idx="992">
                  <c:v>100.01998321410015</c:v>
                </c:pt>
                <c:pt idx="993">
                  <c:v>100.04832960792605</c:v>
                </c:pt>
                <c:pt idx="994">
                  <c:v>100.10254554228494</c:v>
                </c:pt>
                <c:pt idx="995">
                  <c:v>100.00202330851408</c:v>
                </c:pt>
                <c:pt idx="996">
                  <c:v>100.05511919525975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2EA-480F-B8E5-99FDAEB1F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0711943"/>
        <c:axId val="970718175"/>
      </c:lineChart>
      <c:catAx>
        <c:axId val="970711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0718175"/>
        <c:crosses val="autoZero"/>
        <c:auto val="1"/>
        <c:lblAlgn val="ctr"/>
        <c:lblOffset val="100"/>
        <c:noMultiLvlLbl val="0"/>
      </c:catAx>
      <c:valAx>
        <c:axId val="97071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0711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D60D-4961-4E04-8894-69A2FCC1B86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0D58-01DD-4602-B464-DC4F08D49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2615127" y="-18670"/>
            <a:ext cx="9608854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4278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358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4603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1451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22819-1A41-417A-B8D3-75ACA0F8D9D1}"/>
              </a:ext>
            </a:extLst>
          </p:cNvPr>
          <p:cNvSpPr/>
          <p:nvPr userDrawn="1"/>
        </p:nvSpPr>
        <p:spPr>
          <a:xfrm>
            <a:off x="0" y="0"/>
            <a:ext cx="2871537" cy="6858000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5DCB-3829-49F1-B8CB-2984A78E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2117559"/>
            <a:ext cx="7086600" cy="1392404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90468-A450-45B3-A270-CA790416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8" y="3602038"/>
            <a:ext cx="708660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6A3DC-B370-4CD7-9E2D-981A2A6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6A4E7-D9E9-4DAD-9D38-FC268AC54E91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D59-0D84-4232-A093-6E57854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69D1B-04C7-4285-ACA3-58BD254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E43089E8-CE1A-40D7-B8FC-6C8B350C5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201" y="277427"/>
            <a:ext cx="1903130" cy="18401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7354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8F3F7-1379-4775-8623-BFB4174D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1"/>
            <a:ext cx="10515600" cy="786988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F63DB-FDAA-44AF-AF2D-01BA3E35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7"/>
            <a:ext cx="10515600" cy="38992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6997E-14FA-4F40-A6AE-AD2E3FA9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79AA-8AE4-4E79-8958-7BD7498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Соломатин Р. И., </a:t>
            </a:r>
            <a:r>
              <a:rPr lang="ru-RU" dirty="0" smtClean="0"/>
              <a:t>«Поиск исполнителей по техническому заданию», </a:t>
            </a:r>
            <a:r>
              <a:rPr lang="ru-RU" dirty="0"/>
              <a:t>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D6036-E741-4962-A133-31AE180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4E7C2516-EBB7-4147-9A96-D7255D7D8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85" y="114545"/>
            <a:ext cx="879899" cy="8798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Линия">
            <a:extLst>
              <a:ext uri="{FF2B5EF4-FFF2-40B4-BE49-F238E27FC236}">
                <a16:creationId xmlns:a16="http://schemas.microsoft.com/office/drawing/2014/main" id="{8942A91B-BC37-4DD3-8215-B3777F29E5D7}"/>
              </a:ext>
            </a:extLst>
          </p:cNvPr>
          <p:cNvSpPr/>
          <p:nvPr userDrawn="1"/>
        </p:nvSpPr>
        <p:spPr>
          <a:xfrm flipV="1">
            <a:off x="208547" y="1116513"/>
            <a:ext cx="11726779" cy="57317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12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F40CA8-474C-44DD-AFF7-7F7F986F319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7F9D6E62-F878-4A17-9A04-353C8E9AB3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6720" y="2540151"/>
            <a:ext cx="1838559" cy="1777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07699-3FF9-46E5-97F4-16E640EB8388}"/>
              </a:ext>
            </a:extLst>
          </p:cNvPr>
          <p:cNvSpPr txBox="1"/>
          <p:nvPr userDrawn="1"/>
        </p:nvSpPr>
        <p:spPr>
          <a:xfrm>
            <a:off x="7890276" y="532196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C05A1-EC39-47C6-BE28-56D5F54453B8}"/>
              </a:ext>
            </a:extLst>
          </p:cNvPr>
          <p:cNvSpPr txBox="1"/>
          <p:nvPr userDrawn="1"/>
        </p:nvSpPr>
        <p:spPr>
          <a:xfrm>
            <a:off x="1125388" y="5321968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1C132-058A-43D9-88AB-C411B71BE7B1}"/>
              </a:ext>
            </a:extLst>
          </p:cNvPr>
          <p:cNvSpPr txBox="1"/>
          <p:nvPr userDrawn="1"/>
        </p:nvSpPr>
        <p:spPr>
          <a:xfrm>
            <a:off x="4507831" y="530443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2653605" y="446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298158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5876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5043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247804" y="446484"/>
            <a:ext cx="3750469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1678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498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433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1830586"/>
            <a:ext cx="3750469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2250"/>
              </a:spcBef>
              <a:defRPr sz="1900"/>
            </a:lvl1pPr>
            <a:lvl2pPr marL="404132" indent="-232682">
              <a:spcBef>
                <a:spcPts val="2250"/>
              </a:spcBef>
              <a:defRPr sz="1900"/>
            </a:lvl2pPr>
            <a:lvl3pPr marL="575582" indent="-232682">
              <a:spcBef>
                <a:spcPts val="2250"/>
              </a:spcBef>
              <a:defRPr sz="1900"/>
            </a:lvl3pPr>
            <a:lvl4pPr marL="747032" indent="-232682">
              <a:spcBef>
                <a:spcPts val="2250"/>
              </a:spcBef>
              <a:defRPr sz="1900"/>
            </a:lvl4pPr>
            <a:lvl5pPr marL="918482" indent="-232682">
              <a:spcBef>
                <a:spcPts val="2250"/>
              </a:spcBef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0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66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3580805"/>
            <a:ext cx="3750469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252177" y="625078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2193727" y="625078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7541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98158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5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hf hdr="0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308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530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753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975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1197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1419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1642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1864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2086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41ECB-AC07-4FF6-8784-C8B4DB07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7298E-F3C9-49EE-9273-82DB4F62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5FB19-1941-49C6-AA13-9E09036E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8A8-C1CA-456E-A4F3-6869475A6A63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27C10-5D30-4619-A27D-BDC59078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814A7-5283-419E-996A-9AFD1FCF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slide" Target="slide6.xml"/><Relationship Id="rId25" Type="http://schemas.openxmlformats.org/officeDocument/2006/relationships/slide" Target="slide10.xml"/><Relationship Id="rId2" Type="http://schemas.openxmlformats.org/officeDocument/2006/relationships/image" Target="../media/image4.pn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slide" Target="slide3.xml"/><Relationship Id="rId24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slide" Target="slide5.xml"/><Relationship Id="rId23" Type="http://schemas.openxmlformats.org/officeDocument/2006/relationships/slide" Target="slide9.xml"/><Relationship Id="rId28" Type="http://schemas.openxmlformats.org/officeDocument/2006/relationships/image" Target="../media/image12.png"/><Relationship Id="rId10" Type="http://schemas.openxmlformats.org/officeDocument/2006/relationships/image" Target="../media/image12.png"/><Relationship Id="rId19" Type="http://schemas.openxmlformats.org/officeDocument/2006/relationships/slide" Target="slide7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185172" y="802083"/>
            <a:ext cx="1" cy="138867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/>
            </a:pPr>
            <a:endParaRPr sz="16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" name="Очень крутой…"/>
          <p:cNvSpPr txBox="1"/>
          <p:nvPr/>
        </p:nvSpPr>
        <p:spPr>
          <a:xfrm>
            <a:off x="3558457" y="2204864"/>
            <a:ext cx="7182059" cy="1688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b"/>
          <a:lstStyle/>
          <a:p>
            <a:pPr defTabSz="410766" hangingPunct="0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b="1" kern="0" cap="all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Разработка информационной системы для поиска исполнителей по техническому заданию прикладного проекта</a:t>
            </a:r>
            <a:endParaRPr sz="3200" b="1" kern="0" cap="all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3558457" y="4464782"/>
            <a:ext cx="5152405" cy="58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Автор Соломатин Р. И.</a:t>
            </a:r>
          </a:p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 </a:t>
            </a:r>
            <a:r>
              <a:rPr lang="ru-RU" sz="21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Бузмаков</a:t>
            </a:r>
            <a:r>
              <a:rPr lang="ru-RU" sz="2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А. В.</a:t>
            </a:r>
            <a:endParaRPr sz="2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3558458" y="762141"/>
            <a:ext cx="4721712" cy="71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 hangingPunct="0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2100" kern="0" dirty="0">
                <a:solidFill>
                  <a:srgbClr val="253957"/>
                </a:solidFill>
                <a:latin typeface="Arial Narrow"/>
                <a:sym typeface="Arial Narrow"/>
              </a:rPr>
              <a:t>Факультет экономики, менеджмента и бизнес-информатики</a:t>
            </a:r>
            <a:endParaRPr sz="2100" kern="0" dirty="0">
              <a:solidFill>
                <a:srgbClr val="253957"/>
              </a:solidFill>
              <a:latin typeface="Arial Narrow"/>
              <a:sym typeface="Arial Narrow"/>
            </a:endParaRPr>
          </a:p>
        </p:txBody>
      </p:sp>
      <p:sp>
        <p:nvSpPr>
          <p:cNvPr id="55" name="Москва, 2017"/>
          <p:cNvSpPr txBox="1"/>
          <p:nvPr/>
        </p:nvSpPr>
        <p:spPr>
          <a:xfrm>
            <a:off x="3558458" y="5946258"/>
            <a:ext cx="4721712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400" kern="0" dirty="0">
                <a:latin typeface="Arial Narrow"/>
              </a:rPr>
              <a:t>Пермь</a:t>
            </a:r>
            <a:r>
              <a:rPr sz="1400" kern="0" dirty="0">
                <a:latin typeface="Arial Narrow"/>
              </a:rPr>
              <a:t>, 20</a:t>
            </a:r>
            <a:r>
              <a:rPr lang="ru-RU" sz="1400" kern="0" dirty="0">
                <a:latin typeface="Arial Narrow"/>
              </a:rPr>
              <a:t>20</a:t>
            </a:r>
            <a:endParaRPr sz="1400" kern="0" dirty="0">
              <a:latin typeface="Arial Narrow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" y="665370"/>
            <a:ext cx="1368060" cy="132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2C088-714A-4C90-92BC-DA87DD5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Результат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744D-A6A4-41E6-86A0-FA1CB2A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 показывает отклонение на 2х станках в 1% от алгоритма Джонсона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C564D-4EAC-458B-8753-C37658C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6BCE-A2C5-4CFE-8BD6-0CD75B4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D86CA-5036-41D6-9C56-E78FBB3A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10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9" name="Прямоугольник 8">
            <a:hlinkClick r:id="rId2" action="ppaction://hlinksldjump"/>
            <a:extLst>
              <a:ext uri="{FF2B5EF4-FFF2-40B4-BE49-F238E27FC236}">
                <a16:creationId xmlns:a16="http://schemas.microsoft.com/office/drawing/2014/main" id="{80F23A8C-C7FF-49CC-BC3E-67AB44F94817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3A21257-E414-4745-9FE1-9070D07B4A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DB0C6-661A-449C-A7B2-ECA8F0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Заключение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9F0CA-70DA-4899-85F2-D77E020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</a:rPr>
              <a:t>Был написан генетический алгоритм и тесты к нему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28994-74CF-4BED-8B92-FC6695FE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485B1-7A45-43EA-9C12-EFEF7E0A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672DD-AC6A-40AE-A77B-B046CD79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11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Прямоугольник 6">
            <a:hlinkClick r:id="rId2" action="ppaction://hlinksldjump"/>
            <a:extLst>
              <a:ext uri="{FF2B5EF4-FFF2-40B4-BE49-F238E27FC236}">
                <a16:creationId xmlns:a16="http://schemas.microsoft.com/office/drawing/2014/main" id="{FD4A6CAA-6A7D-43FA-B5EC-EBAE73BC1EC0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8EBF79A-53AE-4633-982E-1CC7B2891A5A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6483144" y="5808873"/>
            <a:ext cx="465007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800" kern="0" dirty="0">
                <a:latin typeface="Arial Narrow"/>
              </a:rPr>
              <a:t>Соломатин</a:t>
            </a:r>
            <a:r>
              <a:rPr lang="ru-RU" kern="0" dirty="0">
                <a:latin typeface="Arial Narrow"/>
              </a:rPr>
              <a:t> </a:t>
            </a:r>
            <a:r>
              <a:rPr lang="ru-RU" sz="1800" kern="0" dirty="0">
                <a:latin typeface="Arial Narrow"/>
              </a:rPr>
              <a:t>Р. И.</a:t>
            </a:r>
            <a:endParaRPr sz="1800" kern="0" dirty="0">
              <a:latin typeface="Arial Narrow"/>
            </a:endParaRPr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935810" y="5865191"/>
            <a:ext cx="366827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en-US" sz="1800" kern="0" dirty="0">
                <a:latin typeface="Arial Narrow"/>
              </a:rPr>
              <a:t>E-mail: risolomatin@edu.hse.ru</a:t>
            </a:r>
            <a:r>
              <a:rPr sz="1800" kern="0" dirty="0">
                <a:latin typeface="Arial Narrow"/>
              </a:rPr>
              <a:t>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19" y="3429000"/>
            <a:ext cx="1597925" cy="1545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409F4-5077-4E81-861B-26C2FAD5FF63}"/>
              </a:ext>
            </a:extLst>
          </p:cNvPr>
          <p:cNvSpPr txBox="1"/>
          <p:nvPr/>
        </p:nvSpPr>
        <p:spPr>
          <a:xfrm>
            <a:off x="1866161" y="546120"/>
            <a:ext cx="76360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0D11-30B7-4B5C-B3D1-B53DC47583BB}"/>
              </a:ext>
            </a:extLst>
          </p:cNvPr>
          <p:cNvSpPr txBox="1"/>
          <p:nvPr/>
        </p:nvSpPr>
        <p:spPr>
          <a:xfrm>
            <a:off x="1342239" y="1742330"/>
            <a:ext cx="942083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Готов ответить на ваши вопросы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49E524-0EDD-40F9-B795-CD71F290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 Narrow"/>
                <a:sym typeface="Arial Narrow"/>
              </a:rPr>
              <a:t>Содержание</a:t>
            </a:r>
            <a:endParaRPr lang="ru-RU" dirty="0">
              <a:solidFill>
                <a:srgbClr val="214263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1F64BF-B290-43E5-B71B-F3F4ACC3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8B0F31-3A3A-4F2A-9AE4-C3A4C5C1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13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F816BB-C7C1-4526-828F-D24E66BD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7F97-5650-4CC6-AA6D-29E4690C3758}" type="datetime1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14DBC-8F9A-4113-8B0B-6F6DE402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mc:AlternateContent xmlns:mc="http://schemas.openxmlformats.org/markup-compatibility/2006">
        <mc:Choice xmlns="" xmlns:psuz="http://schemas.microsoft.com/office/powerpoint/2016/summaryzoom" Requires="psuz">
          <p:graphicFrame>
            <p:nvGraphicFramePr>
              <p:cNvPr id="15" name="Интерактивное оглавление 14">
                <a:extLst>
                  <a:ext uri="{FF2B5EF4-FFF2-40B4-BE49-F238E27FC236}">
                    <a16:creationId xmlns:a16="http://schemas.microsoft.com/office/drawing/2014/main" id="{584789E5-FB7B-46EC-9F9B-F0668591B2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9115046"/>
                  </p:ext>
                </p:extLst>
              </p:nvPr>
            </p:nvGraphicFramePr>
            <p:xfrm>
              <a:off x="721895" y="1989222"/>
              <a:ext cx="10940716" cy="4367128"/>
            </p:xfrm>
            <a:graphic>
              <a:graphicData uri="http://schemas.microsoft.com/office/powerpoint/2016/summaryzoom">
                <psuz:summaryZm>
                  <psuz:summaryZmObj sectionId="{6088F023-95CE-41C2-9AD6-0CAB81370D3F}" offsetFactorX="-38400" offsetFactorY="-3014" scaleFactorX="117594" scaleFactorY="105819">
                    <psuz:zmPr id="{89F76BB2-A4F3-4F76-BE2E-E84BD5BE2B8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0038" y="53402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5C86EB-1937-4D5A-BE14-AED9172A316C}" offsetFactorX="13244" offsetFactorY="-3014" scaleFactorX="117481" scaleFactorY="105819">
                    <psuz:zmPr id="{7D518F31-955B-4157-8DDC-33196D1FC82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10698" y="53402"/>
                          <a:ext cx="2736280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7EAA57-C187-4931-84FA-58AA12C6D2CA}" offsetFactorX="59061" offsetFactorY="-3014" scaleFactorX="117594" scaleFactorY="105819">
                    <psuz:zmPr id="{645BE0CD-5E1A-4CC7-AAB3-EBDCA943540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92987" y="53402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691CF48-04AC-4A2F-83B3-7FAEB386ECC8}" offsetFactorX="-38366" offsetFactorY="4163" scaleFactorX="117594" scaleFactorY="105819">
                    <psuz:zmPr id="{DC1CC956-B4C2-4DA8-9578-07279F947B4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0826" y="1544915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A5E6D-125E-44E7-9FF6-F6BB910EA1A0}" offsetFactorX="12821" offsetFactorY="4163" scaleFactorX="119048" scaleFactorY="105819">
                    <psuz:zmPr id="{9BD6779B-0682-4E2D-A0F9-57A7053EB11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2585" y="1544915"/>
                          <a:ext cx="2772782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850D0A9-ADAB-41BB-B389-1D9555C6E9C1}" offsetFactorX="59061" offsetFactorY="4163" scaleFactorX="117594" scaleFactorY="105819">
                    <psuz:zmPr id="{03358A50-4B8F-4F80-A4DD-55023A882A2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92987" y="1544915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ED8573B-5575-4D51-AFF3-050FB0DE8AB5}" offsetFactorX="-37943" offsetFactorY="7090" scaleFactorX="117594" scaleFactorY="105819">
                    <psuz:zmPr id="{1A953B2C-A226-4F88-8384-457214E2C7E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0687" y="2980752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E6B8F2-4B71-4179-AC29-F3E067F1045D}" offsetFactorX="12408" offsetFactorY="7090" scaleFactorX="117594" scaleFactorY="105819">
                    <psuz:zmPr id="{175FCC78-3366-480D-8EAF-C108EB75EEF9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9906" y="2980752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13A3EFC-94FE-4DBC-A3ED-32C684E4752B}" offsetFactorX="59061" offsetFactorY="7090" scaleFactorX="117594" scaleFactorY="105819">
                    <psuz:zmPr id="{805C2E46-F242-49EF-B571-E3291ABA77C9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92987" y="2980752"/>
                          <a:ext cx="2738918" cy="1386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5" name="Интерактивное оглавление 14">
                <a:extLst>
                  <a:ext uri="{FF2B5EF4-FFF2-40B4-BE49-F238E27FC236}">
                    <a16:creationId xmlns:a16="http://schemas.microsoft.com/office/drawing/2014/main" id="{584789E5-FB7B-46EC-9F9B-F0668591B2B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21895" y="1989222"/>
                <a:ext cx="10940716" cy="4367128"/>
                <a:chOff x="721895" y="1989222"/>
                <a:chExt cx="10940716" cy="4367128"/>
              </a:xfrm>
            </p:grpSpPr>
            <p:pic>
              <p:nvPicPr>
                <p:cNvPr id="16" name="Рисунок 1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11933" y="2042624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32593" y="2042624"/>
                  <a:ext cx="2736280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14882" y="2042624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12721" y="3534137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Рисунок 20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04480" y="3534137"/>
                  <a:ext cx="2772782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Рисунок 21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14882" y="3534137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2" name="Рисунок 2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2582" y="4969974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3" name="Рисунок 23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11801" y="4969974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4" name="Рисунок 24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14882" y="4969974"/>
                  <a:ext cx="2738918" cy="13863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7765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7666FF-2C62-4DEC-BBD1-C57519A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доклада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4F10AF0-0F14-4692-898E-CCF4C4F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Актуальность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Теория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95A5C-F8B1-4926-A014-F3088D6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r>
              <a:rPr lang="en-US" dirty="0" smtClean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97D4E7C-FAB9-46AA-8C70-2B14CB6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0"/>
            <a:ext cx="10515600" cy="646705"/>
          </a:xfrm>
        </p:spPr>
        <p:txBody>
          <a:bodyPr>
            <a:normAutofit/>
          </a:bodyPr>
          <a:lstStyle/>
          <a:p>
            <a:r>
              <a:rPr lang="ru-RU" sz="3500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4E6A7C-87B2-46C6-94A4-F546307F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360"/>
            <a:ext cx="10515600" cy="401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день выкладывается несколько десятков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тендеров. В «Высшей 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школе экономики» много людей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разными компетенциями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 надо по текстовому описанию тендера понять,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кто</a:t>
            </a:r>
            <a:r>
              <a:rPr lang="en-US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сможет сделать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Для 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того чтобы узнать компетенции каждого из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работников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можно проанализировать тексты, в создании которых сотрудник </a:t>
            </a:r>
            <a:r>
              <a:rPr lang="ru-RU" dirty="0" smtClean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университета 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принял участие.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6D0D5-595F-4C0B-ACFF-70265FF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D7218BD4-DAFD-4490-A8C5-A52F3DD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07-BEF6-4A4B-87A9-3132FB1010E4}" type="datetime1">
              <a:rPr lang="ru-RU" smtClean="0"/>
              <a:t>28.03.2021</a:t>
            </a:fld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F276E67F-EE04-49FB-95DD-AC50802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</a:t>
            </a:r>
            <a:r>
              <a:rPr lang="ru-RU" dirty="0" smtClean="0"/>
              <a:t>«Поиск </a:t>
            </a:r>
            <a:r>
              <a:rPr lang="ru-RU" dirty="0"/>
              <a:t>исполнителей по техническому </a:t>
            </a:r>
            <a:r>
              <a:rPr lang="ru-RU" dirty="0" smtClean="0"/>
              <a:t>заданию», </a:t>
            </a:r>
            <a:r>
              <a:rPr lang="ru-RU" dirty="0"/>
              <a:t>Защита курсовой работы</a:t>
            </a:r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5D94C966-BAF6-4496-8BA7-27BE77056E5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0F8F147-542D-4AC7-9904-38FA054F1B8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1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970EB7-DEBB-46E1-BB43-45D9AC8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Разработанность проблемы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D7EB005-02D7-4E51-8067-3CE956FF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Проработанность задачи плохая, хорошо изучены подобные задачи. Построен эффективный (т.е. точный, полиномиальной сложности) алгоритм Джонсона.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CC222-9617-466C-B492-CE1C4C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15C28-D8F0-4198-B63E-391C696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36C62-0DB0-4494-AF97-B631DA0E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4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AE070EA-B16E-456F-83D4-208BBB30F28D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00C5-DAFC-451E-9844-B3E18160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FEAEA-E500-44EB-BF2F-ADD76E69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алгоритма для конвейерной задачи с тремя исполнителями и переборного алгоритма (для проверки), а также написание тестов к ним.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8E6A3-8E94-4D22-B5D7-112E43A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9C033-43E2-41AA-AECA-FDF1E1B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0D37F-7872-434A-A75A-EEC4937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5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Прямоугольник 6">
            <a:hlinkClick r:id="rId2" action="ppaction://hlinksldjump"/>
            <a:extLst>
              <a:ext uri="{FF2B5EF4-FFF2-40B4-BE49-F238E27FC236}">
                <a16:creationId xmlns:a16="http://schemas.microsoft.com/office/drawing/2014/main" id="{361E7BB3-BDA1-4C71-ABA6-BB2337498284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B7E6CD1-4D5B-4117-8317-021FB705C751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9F3D-B174-4264-A565-CD64F4FF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66FB0-4240-44BB-8D8E-9260CAE1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- алгоритмы из теории расписаний </a:t>
            </a:r>
          </a:p>
          <a:p>
            <a:pPr marL="0" indent="0">
              <a:buNone/>
            </a:pPr>
            <a:r>
              <a:rPr lang="ru-RU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- алгоритм для конвейерной задачи с тремя исполнителями.</a:t>
            </a:r>
            <a:endParaRPr lang="en-US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Конвейерная задача хорошо изучена для двух исполнителей. Однако для трех исполнителей эффективного алгоритма до сих пор не известно.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E9DDE-74A5-4E29-BB6F-C08F7FC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737BB-80D8-4C84-AF5B-CEB56B0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02DEC-CAC1-4E01-A3D6-35AD1AC6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6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Прямоугольник 6">
            <a:hlinkClick r:id="rId2" action="ppaction://hlinksldjump"/>
            <a:extLst>
              <a:ext uri="{FF2B5EF4-FFF2-40B4-BE49-F238E27FC236}">
                <a16:creationId xmlns:a16="http://schemas.microsoft.com/office/drawing/2014/main" id="{C49C6B8F-DB6C-4228-9F58-4ABA46C6FDFD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44FDCC3-98AA-45C6-9EE2-BE0FF8199327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8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20C98-83A8-4405-9868-1DFC073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19683-D058-44FF-B1C4-E1496A0B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</a:rPr>
              <a:t>Объект исследования - алгоритмы из теории расписаний </a:t>
            </a:r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</a:rPr>
              <a:t>Предмет исследования - алгоритм для конвейерной задачи с тремя исполнителями.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90E39-44AE-4D5F-9E8A-26847DD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07106-356E-4731-B618-F3C049F5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089FD-098F-4530-92E0-169A448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7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130ED9E-2464-4F4C-AB60-E0A91976A2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44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CA421-7772-44EC-9849-FA0EBD5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1F10-6B83-4292-A124-2FC629F5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</a:rPr>
              <a:t>Был выбран генетический алгоритм. </a:t>
            </a:r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</a:rPr>
              <a:t>Сначала появляется поколение родителей со случайной </a:t>
            </a:r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последовательностью</a:t>
            </a:r>
            <a:r>
              <a:rPr lang="ru-RU" dirty="0">
                <a:solidFill>
                  <a:srgbClr val="214263"/>
                </a:solidFill>
              </a:rPr>
              <a:t>. Далее происходит кроссинговер хромосом родителей.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DA654-9427-425F-BB91-1321AC0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A717-B33B-48AB-B10D-CB44C9D3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CB92D-C4ED-42EB-B8E8-D5D1C5E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8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7" name="Прямоугольник 6">
            <a:hlinkClick r:id="rId2" action="ppaction://hlinksldjump"/>
            <a:extLst>
              <a:ext uri="{FF2B5EF4-FFF2-40B4-BE49-F238E27FC236}">
                <a16:creationId xmlns:a16="http://schemas.microsoft.com/office/drawing/2014/main" id="{4AAF04FB-FB40-4DBF-A16F-0D85EB4A927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888B3C2-0115-4F93-B514-832010129DB2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013B-3112-42FB-BC5F-C86CA218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D5323-4936-487F-845C-39B720F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FD4-FE23-4F55-876D-466742D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8CF5F-2716-40DB-8DC0-23676281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9</a:t>
            </a:fld>
            <a:r>
              <a:rPr lang="en-US" dirty="0" smtClean="0"/>
              <a:t>/13</a:t>
            </a:r>
            <a:endParaRPr lang="ru-RU" dirty="0"/>
          </a:p>
        </p:txBody>
      </p:sp>
      <p:sp>
        <p:nvSpPr>
          <p:cNvPr id="10" name="Прямоугольник 9">
            <a:hlinkClick r:id="rId2" action="ppaction://hlinksldjump"/>
            <a:extLst>
              <a:ext uri="{FF2B5EF4-FFF2-40B4-BE49-F238E27FC236}">
                <a16:creationId xmlns:a16="http://schemas.microsoft.com/office/drawing/2014/main" id="{6B3293D9-65AA-4E11-B05D-F1CDC4A7CEC8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FE8AC9D-4FBE-492E-B58E-EFE2F303622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2F8B874-A2F9-454B-B394-E34A790C9FCA}"/>
              </a:ext>
            </a:extLst>
          </p:cNvPr>
          <p:cNvSpPr txBox="1">
            <a:spLocks/>
          </p:cNvSpPr>
          <p:nvPr/>
        </p:nvSpPr>
        <p:spPr>
          <a:xfrm>
            <a:off x="838200" y="2140567"/>
            <a:ext cx="10515600" cy="40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генетического алгоритма (с разным количеством поколений) относительно алгоритма Джонсона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BA9AA88B-2448-40D5-B22E-7139B2443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72587"/>
              </p:ext>
            </p:extLst>
          </p:nvPr>
        </p:nvGraphicFramePr>
        <p:xfrm>
          <a:off x="553674" y="2927556"/>
          <a:ext cx="10515600" cy="334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6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455</Words>
  <Application>Microsoft Office PowerPoint</Application>
  <PresentationFormat>Широкоэкранный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Helvetica</vt:lpstr>
      <vt:lpstr>Helvetica Light</vt:lpstr>
      <vt:lpstr>White</vt:lpstr>
      <vt:lpstr>Специальное оформление</vt:lpstr>
      <vt:lpstr>Презентация PowerPoint</vt:lpstr>
      <vt:lpstr>План доклада</vt:lpstr>
      <vt:lpstr>Актуальность</vt:lpstr>
      <vt:lpstr>Разработанность проблемы</vt:lpstr>
      <vt:lpstr>Цели и задачи</vt:lpstr>
      <vt:lpstr>Научная новизна</vt:lpstr>
      <vt:lpstr>Методы исследования</vt:lpstr>
      <vt:lpstr>Описание алгоритма</vt:lpstr>
      <vt:lpstr>Тестирование</vt:lpstr>
      <vt:lpstr>Результат</vt:lpstr>
      <vt:lpstr>Заключение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Соломатин</dc:creator>
  <cp:lastModifiedBy>Роман Соломатин</cp:lastModifiedBy>
  <cp:revision>34</cp:revision>
  <dcterms:created xsi:type="dcterms:W3CDTF">2020-02-16T07:22:31Z</dcterms:created>
  <dcterms:modified xsi:type="dcterms:W3CDTF">2021-03-28T08:34:29Z</dcterms:modified>
</cp:coreProperties>
</file>