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8"/>
  </p:notesMasterIdLst>
  <p:sldIdLst>
    <p:sldId id="256" r:id="rId2"/>
    <p:sldId id="259" r:id="rId3"/>
    <p:sldId id="260" r:id="rId4"/>
    <p:sldId id="308" r:id="rId5"/>
    <p:sldId id="262" r:id="rId6"/>
    <p:sldId id="261" r:id="rId7"/>
    <p:sldId id="307" r:id="rId8"/>
    <p:sldId id="264" r:id="rId9"/>
    <p:sldId id="306" r:id="rId10"/>
    <p:sldId id="268" r:id="rId11"/>
    <p:sldId id="277" r:id="rId12"/>
    <p:sldId id="278" r:id="rId13"/>
    <p:sldId id="269" r:id="rId14"/>
    <p:sldId id="271" r:id="rId15"/>
    <p:sldId id="280" r:id="rId16"/>
    <p:sldId id="284" r:id="rId17"/>
  </p:sldIdLst>
  <p:sldSz cx="9144000" cy="5143500" type="screen16x9"/>
  <p:notesSz cx="6858000" cy="9144000"/>
  <p:embeddedFontLst>
    <p:embeddedFont>
      <p:font typeface="Bebas Neue" panose="020B0606020202050201" pitchFamily="34" charset="0"/>
      <p:regular r:id="rId19"/>
    </p:embeddedFont>
    <p:embeddedFont>
      <p:font typeface="Englebert" panose="020B0604020202020204" charset="0"/>
      <p:regular r:id="rId20"/>
    </p:embeddedFont>
    <p:embeddedFont>
      <p:font typeface="Fira Sans" panose="020B05030500000200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1BF98E-2788-4C26-8BC5-616814B817D4}">
  <a:tblStyle styleId="{471BF98E-2788-4C26-8BC5-616814B817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7"/>
        <p:cNvGrpSpPr/>
        <p:nvPr/>
      </p:nvGrpSpPr>
      <p:grpSpPr>
        <a:xfrm>
          <a:off x="0" y="0"/>
          <a:ext cx="0" cy="0"/>
          <a:chOff x="0" y="0"/>
          <a:chExt cx="0" cy="0"/>
        </a:xfrm>
      </p:grpSpPr>
      <p:sp>
        <p:nvSpPr>
          <p:cNvPr id="1438" name="Google Shape;1438;g129b9ba8537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9" name="Google Shape;1439;g129b9ba8537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1"/>
        <p:cNvGrpSpPr/>
        <p:nvPr/>
      </p:nvGrpSpPr>
      <p:grpSpPr>
        <a:xfrm>
          <a:off x="0" y="0"/>
          <a:ext cx="0" cy="0"/>
          <a:chOff x="0" y="0"/>
          <a:chExt cx="0" cy="0"/>
        </a:xfrm>
      </p:grpSpPr>
      <p:sp>
        <p:nvSpPr>
          <p:cNvPr id="2152" name="Google Shape;2152;g129b9ba8537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3" name="Google Shape;2153;g129b9ba8537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3"/>
        <p:cNvGrpSpPr/>
        <p:nvPr/>
      </p:nvGrpSpPr>
      <p:grpSpPr>
        <a:xfrm>
          <a:off x="0" y="0"/>
          <a:ext cx="0" cy="0"/>
          <a:chOff x="0" y="0"/>
          <a:chExt cx="0" cy="0"/>
        </a:xfrm>
      </p:grpSpPr>
      <p:sp>
        <p:nvSpPr>
          <p:cNvPr id="2254" name="Google Shape;2254;g129b9ba8537_0_7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5" name="Google Shape;2255;g129b9ba8537_0_7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6"/>
        <p:cNvGrpSpPr/>
        <p:nvPr/>
      </p:nvGrpSpPr>
      <p:grpSpPr>
        <a:xfrm>
          <a:off x="0" y="0"/>
          <a:ext cx="0" cy="0"/>
          <a:chOff x="0" y="0"/>
          <a:chExt cx="0" cy="0"/>
        </a:xfrm>
      </p:grpSpPr>
      <p:sp>
        <p:nvSpPr>
          <p:cNvPr id="1497" name="Google Shape;1497;g129b9ba8537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8" name="Google Shape;1498;g129b9ba8537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2"/>
        <p:cNvGrpSpPr/>
        <p:nvPr/>
      </p:nvGrpSpPr>
      <p:grpSpPr>
        <a:xfrm>
          <a:off x="0" y="0"/>
          <a:ext cx="0" cy="0"/>
          <a:chOff x="0" y="0"/>
          <a:chExt cx="0" cy="0"/>
        </a:xfrm>
      </p:grpSpPr>
      <p:sp>
        <p:nvSpPr>
          <p:cNvPr id="1653" name="Google Shape;1653;g129b9ba8537_0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4" name="Google Shape;1654;g129b9ba8537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8"/>
        <p:cNvGrpSpPr/>
        <p:nvPr/>
      </p:nvGrpSpPr>
      <p:grpSpPr>
        <a:xfrm>
          <a:off x="0" y="0"/>
          <a:ext cx="0" cy="0"/>
          <a:chOff x="0" y="0"/>
          <a:chExt cx="0" cy="0"/>
        </a:xfrm>
      </p:grpSpPr>
      <p:sp>
        <p:nvSpPr>
          <p:cNvPr id="2379" name="Google Shape;2379;g129b9ba8537_0_9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0" name="Google Shape;2380;g129b9ba8537_0_9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0"/>
        <p:cNvGrpSpPr/>
        <p:nvPr/>
      </p:nvGrpSpPr>
      <p:grpSpPr>
        <a:xfrm>
          <a:off x="0" y="0"/>
          <a:ext cx="0" cy="0"/>
          <a:chOff x="0" y="0"/>
          <a:chExt cx="0" cy="0"/>
        </a:xfrm>
      </p:grpSpPr>
      <p:sp>
        <p:nvSpPr>
          <p:cNvPr id="2681" name="Google Shape;2681;g129b9ba8537_0_1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2" name="Google Shape;2682;g129b9ba8537_0_1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g129d11c4c4c_0_9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0" name="Google Shape;710;g129d11c4c4c_0_9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g12937b673b0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a:extLst>
            <a:ext uri="{FF2B5EF4-FFF2-40B4-BE49-F238E27FC236}">
              <a16:creationId xmlns:a16="http://schemas.microsoft.com/office/drawing/2014/main" id="{BCB9C5B2-C248-87FC-E3EC-13F718771776}"/>
            </a:ext>
          </a:extLst>
        </p:cNvPr>
        <p:cNvGrpSpPr/>
        <p:nvPr/>
      </p:nvGrpSpPr>
      <p:grpSpPr>
        <a:xfrm>
          <a:off x="0" y="0"/>
          <a:ext cx="0" cy="0"/>
          <a:chOff x="0" y="0"/>
          <a:chExt cx="0" cy="0"/>
        </a:xfrm>
      </p:grpSpPr>
      <p:sp>
        <p:nvSpPr>
          <p:cNvPr id="783" name="Google Shape;783;g12937b673b0_0_403:notes">
            <a:extLst>
              <a:ext uri="{FF2B5EF4-FFF2-40B4-BE49-F238E27FC236}">
                <a16:creationId xmlns:a16="http://schemas.microsoft.com/office/drawing/2014/main" id="{F2B4EAB0-EB92-E6E4-FBDB-FC0B6D0BFB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4" name="Google Shape;784;g12937b673b0_0_403:notes">
            <a:extLst>
              <a:ext uri="{FF2B5EF4-FFF2-40B4-BE49-F238E27FC236}">
                <a16:creationId xmlns:a16="http://schemas.microsoft.com/office/drawing/2014/main" id="{86E457AF-81BC-D956-073B-932B1A99B4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20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g12937b673b0_0_5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9" name="Google Shape;949;g12937b673b0_0_5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g12937b673b0_0_5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2937b673b0_0_5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a:extLst>
            <a:ext uri="{FF2B5EF4-FFF2-40B4-BE49-F238E27FC236}">
              <a16:creationId xmlns:a16="http://schemas.microsoft.com/office/drawing/2014/main" id="{FBAB195A-B6F8-8714-FBFC-B509A7A6AF1A}"/>
            </a:ext>
          </a:extLst>
        </p:cNvPr>
        <p:cNvGrpSpPr/>
        <p:nvPr/>
      </p:nvGrpSpPr>
      <p:grpSpPr>
        <a:xfrm>
          <a:off x="0" y="0"/>
          <a:ext cx="0" cy="0"/>
          <a:chOff x="0" y="0"/>
          <a:chExt cx="0" cy="0"/>
        </a:xfrm>
      </p:grpSpPr>
      <p:sp>
        <p:nvSpPr>
          <p:cNvPr id="908" name="Google Shape;908;g12937b673b0_0_576:notes">
            <a:extLst>
              <a:ext uri="{FF2B5EF4-FFF2-40B4-BE49-F238E27FC236}">
                <a16:creationId xmlns:a16="http://schemas.microsoft.com/office/drawing/2014/main" id="{C83D9AB3-2B9A-8B83-E975-E5BF784DB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9" name="Google Shape;909;g12937b673b0_0_576:notes">
            <a:extLst>
              <a:ext uri="{FF2B5EF4-FFF2-40B4-BE49-F238E27FC236}">
                <a16:creationId xmlns:a16="http://schemas.microsoft.com/office/drawing/2014/main" id="{583AC400-49D2-E416-AE60-2BD38CBFDC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480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9d11c4c4c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9d11c4c4c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9"/>
        <p:cNvGrpSpPr/>
        <p:nvPr/>
      </p:nvGrpSpPr>
      <p:grpSpPr>
        <a:xfrm>
          <a:off x="0" y="0"/>
          <a:ext cx="0" cy="0"/>
          <a:chOff x="0" y="0"/>
          <a:chExt cx="0" cy="0"/>
        </a:xfrm>
      </p:grpSpPr>
      <p:sp>
        <p:nvSpPr>
          <p:cNvPr id="1080" name="Google Shape;1080;g129d11c4c4c_0_1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1" name="Google Shape;1081;g129d11c4c4c_0_1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1240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42675" y="321175"/>
            <a:ext cx="8458707" cy="4287333"/>
          </a:xfrm>
          <a:custGeom>
            <a:avLst/>
            <a:gdLst/>
            <a:ahLst/>
            <a:cxnLst/>
            <a:rect l="l" t="t" r="r" b="b"/>
            <a:pathLst>
              <a:path w="109750" h="92579" extrusionOk="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1669800" y="1311175"/>
            <a:ext cx="5804400" cy="2024700"/>
          </a:xfrm>
          <a:prstGeom prst="rect">
            <a:avLst/>
          </a:prstGeom>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7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2397575" y="3341450"/>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3" name="Google Shape;13;p2"/>
          <p:cNvGrpSpPr/>
          <p:nvPr/>
        </p:nvGrpSpPr>
        <p:grpSpPr>
          <a:xfrm rot="-2224879">
            <a:off x="460551" y="1263907"/>
            <a:ext cx="214148" cy="205836"/>
            <a:chOff x="427198" y="876398"/>
            <a:chExt cx="340596" cy="327377"/>
          </a:xfrm>
        </p:grpSpPr>
        <p:sp>
          <p:nvSpPr>
            <p:cNvPr id="14" name="Google Shape;14;p2"/>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rot="-1463195">
            <a:off x="1181939" y="305321"/>
            <a:ext cx="340603" cy="327384"/>
            <a:chOff x="427198" y="876398"/>
            <a:chExt cx="340596" cy="327377"/>
          </a:xfrm>
        </p:grpSpPr>
        <p:sp>
          <p:nvSpPr>
            <p:cNvPr id="19" name="Google Shape;19;p2"/>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06"/>
        <p:cNvGrpSpPr/>
        <p:nvPr/>
      </p:nvGrpSpPr>
      <p:grpSpPr>
        <a:xfrm>
          <a:off x="0" y="0"/>
          <a:ext cx="0" cy="0"/>
          <a:chOff x="0" y="0"/>
          <a:chExt cx="0" cy="0"/>
        </a:xfrm>
      </p:grpSpPr>
      <p:sp>
        <p:nvSpPr>
          <p:cNvPr id="207" name="Google Shape;207;p15"/>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10" name="Google Shape;210;p15"/>
          <p:cNvGrpSpPr/>
          <p:nvPr/>
        </p:nvGrpSpPr>
        <p:grpSpPr>
          <a:xfrm rot="772050">
            <a:off x="485851" y="1133592"/>
            <a:ext cx="340600" cy="327381"/>
            <a:chOff x="427198" y="876398"/>
            <a:chExt cx="340596" cy="327377"/>
          </a:xfrm>
        </p:grpSpPr>
        <p:sp>
          <p:nvSpPr>
            <p:cNvPr id="211" name="Google Shape;211;p1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15"/>
          <p:cNvGrpSpPr/>
          <p:nvPr/>
        </p:nvGrpSpPr>
        <p:grpSpPr>
          <a:xfrm rot="-2087928">
            <a:off x="351143" y="2106727"/>
            <a:ext cx="254837" cy="244946"/>
            <a:chOff x="427198" y="876398"/>
            <a:chExt cx="340596" cy="327377"/>
          </a:xfrm>
        </p:grpSpPr>
        <p:sp>
          <p:nvSpPr>
            <p:cNvPr id="216" name="Google Shape;216;p1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15"/>
          <p:cNvGrpSpPr/>
          <p:nvPr/>
        </p:nvGrpSpPr>
        <p:grpSpPr>
          <a:xfrm rot="1509799">
            <a:off x="8338803" y="1301208"/>
            <a:ext cx="340596" cy="327377"/>
            <a:chOff x="427198" y="876398"/>
            <a:chExt cx="340596" cy="327377"/>
          </a:xfrm>
        </p:grpSpPr>
        <p:sp>
          <p:nvSpPr>
            <p:cNvPr id="221" name="Google Shape;221;p1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40"/>
        <p:cNvGrpSpPr/>
        <p:nvPr/>
      </p:nvGrpSpPr>
      <p:grpSpPr>
        <a:xfrm>
          <a:off x="0" y="0"/>
          <a:ext cx="0" cy="0"/>
          <a:chOff x="0" y="0"/>
          <a:chExt cx="0" cy="0"/>
        </a:xfrm>
      </p:grpSpPr>
      <p:sp>
        <p:nvSpPr>
          <p:cNvPr id="241" name="Google Shape;241;p17"/>
          <p:cNvSpPr/>
          <p:nvPr/>
        </p:nvSpPr>
        <p:spPr>
          <a:xfrm>
            <a:off x="65800" y="307374"/>
            <a:ext cx="9438336" cy="4317728"/>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7"/>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7"/>
          <p:cNvSpPr txBox="1">
            <a:spLocks noGrp="1"/>
          </p:cNvSpPr>
          <p:nvPr>
            <p:ph type="subTitle" idx="1"/>
          </p:nvPr>
        </p:nvSpPr>
        <p:spPr>
          <a:xfrm>
            <a:off x="1582175" y="2059713"/>
            <a:ext cx="4237500" cy="1548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17"/>
          <p:cNvSpPr txBox="1">
            <a:spLocks noGrp="1"/>
          </p:cNvSpPr>
          <p:nvPr>
            <p:ph type="title"/>
          </p:nvPr>
        </p:nvSpPr>
        <p:spPr>
          <a:xfrm>
            <a:off x="1500450" y="1290350"/>
            <a:ext cx="4401300" cy="6276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45" name="Google Shape;245;p17"/>
          <p:cNvGrpSpPr/>
          <p:nvPr/>
        </p:nvGrpSpPr>
        <p:grpSpPr>
          <a:xfrm rot="1289827">
            <a:off x="8301477" y="817826"/>
            <a:ext cx="254851" cy="244960"/>
            <a:chOff x="427198" y="876398"/>
            <a:chExt cx="340596" cy="327377"/>
          </a:xfrm>
        </p:grpSpPr>
        <p:sp>
          <p:nvSpPr>
            <p:cNvPr id="246" name="Google Shape;246;p1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ive columns">
  <p:cSld name="BLANK_1_1_1_1_1_2">
    <p:spTree>
      <p:nvGrpSpPr>
        <p:cNvPr id="1" name="Shape 407"/>
        <p:cNvGrpSpPr/>
        <p:nvPr/>
      </p:nvGrpSpPr>
      <p:grpSpPr>
        <a:xfrm>
          <a:off x="0" y="0"/>
          <a:ext cx="0" cy="0"/>
          <a:chOff x="0" y="0"/>
          <a:chExt cx="0" cy="0"/>
        </a:xfrm>
      </p:grpSpPr>
      <p:sp>
        <p:nvSpPr>
          <p:cNvPr id="408" name="Google Shape;408;p27"/>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1" name="Google Shape;411;p27"/>
          <p:cNvSpPr txBox="1">
            <a:spLocks noGrp="1"/>
          </p:cNvSpPr>
          <p:nvPr>
            <p:ph type="subTitle" idx="1"/>
          </p:nvPr>
        </p:nvSpPr>
        <p:spPr>
          <a:xfrm>
            <a:off x="720000" y="376411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2" name="Google Shape;412;p27"/>
          <p:cNvSpPr txBox="1">
            <a:spLocks noGrp="1"/>
          </p:cNvSpPr>
          <p:nvPr>
            <p:ph type="subTitle" idx="2"/>
          </p:nvPr>
        </p:nvSpPr>
        <p:spPr>
          <a:xfrm>
            <a:off x="3403800" y="376411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3" name="Google Shape;413;p27"/>
          <p:cNvSpPr txBox="1">
            <a:spLocks noGrp="1"/>
          </p:cNvSpPr>
          <p:nvPr>
            <p:ph type="subTitle" idx="3"/>
          </p:nvPr>
        </p:nvSpPr>
        <p:spPr>
          <a:xfrm>
            <a:off x="6087600" y="3764116"/>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4" name="Google Shape;414;p27"/>
          <p:cNvSpPr txBox="1">
            <a:spLocks noGrp="1"/>
          </p:cNvSpPr>
          <p:nvPr>
            <p:ph type="subTitle" idx="4"/>
          </p:nvPr>
        </p:nvSpPr>
        <p:spPr>
          <a:xfrm>
            <a:off x="2064350" y="210980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5" name="Google Shape;415;p27"/>
          <p:cNvSpPr txBox="1">
            <a:spLocks noGrp="1"/>
          </p:cNvSpPr>
          <p:nvPr>
            <p:ph type="subTitle" idx="5"/>
          </p:nvPr>
        </p:nvSpPr>
        <p:spPr>
          <a:xfrm>
            <a:off x="4748150" y="2109808"/>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6" name="Google Shape;416;p27"/>
          <p:cNvSpPr txBox="1">
            <a:spLocks noGrp="1"/>
          </p:cNvSpPr>
          <p:nvPr>
            <p:ph type="subTitle" idx="6"/>
          </p:nvPr>
        </p:nvSpPr>
        <p:spPr>
          <a:xfrm>
            <a:off x="715100" y="331985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7" name="Google Shape;417;p27"/>
          <p:cNvSpPr txBox="1">
            <a:spLocks noGrp="1"/>
          </p:cNvSpPr>
          <p:nvPr>
            <p:ph type="subTitle" idx="7"/>
          </p:nvPr>
        </p:nvSpPr>
        <p:spPr>
          <a:xfrm>
            <a:off x="3403800" y="331985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8" name="Google Shape;418;p27"/>
          <p:cNvSpPr txBox="1">
            <a:spLocks noGrp="1"/>
          </p:cNvSpPr>
          <p:nvPr>
            <p:ph type="subTitle" idx="8"/>
          </p:nvPr>
        </p:nvSpPr>
        <p:spPr>
          <a:xfrm>
            <a:off x="6092500" y="331985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19" name="Google Shape;419;p27"/>
          <p:cNvSpPr txBox="1">
            <a:spLocks noGrp="1"/>
          </p:cNvSpPr>
          <p:nvPr>
            <p:ph type="subTitle" idx="9"/>
          </p:nvPr>
        </p:nvSpPr>
        <p:spPr>
          <a:xfrm>
            <a:off x="2059450" y="166100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20" name="Google Shape;420;p27"/>
          <p:cNvSpPr txBox="1">
            <a:spLocks noGrp="1"/>
          </p:cNvSpPr>
          <p:nvPr>
            <p:ph type="subTitle" idx="13"/>
          </p:nvPr>
        </p:nvSpPr>
        <p:spPr>
          <a:xfrm>
            <a:off x="4748150" y="1661005"/>
            <a:ext cx="2336400" cy="484800"/>
          </a:xfrm>
          <a:prstGeom prst="rect">
            <a:avLst/>
          </a:prstGeom>
          <a:ln>
            <a:noFill/>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grpSp>
        <p:nvGrpSpPr>
          <p:cNvPr id="421" name="Google Shape;421;p27"/>
          <p:cNvGrpSpPr/>
          <p:nvPr/>
        </p:nvGrpSpPr>
        <p:grpSpPr>
          <a:xfrm rot="772050">
            <a:off x="463739" y="1247329"/>
            <a:ext cx="340600" cy="327381"/>
            <a:chOff x="427198" y="876398"/>
            <a:chExt cx="340596" cy="327377"/>
          </a:xfrm>
        </p:grpSpPr>
        <p:sp>
          <p:nvSpPr>
            <p:cNvPr id="422" name="Google Shape;422;p2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27"/>
          <p:cNvGrpSpPr/>
          <p:nvPr/>
        </p:nvGrpSpPr>
        <p:grpSpPr>
          <a:xfrm rot="1289827">
            <a:off x="8464914" y="880076"/>
            <a:ext cx="254851" cy="244960"/>
            <a:chOff x="427198" y="876398"/>
            <a:chExt cx="340596" cy="327377"/>
          </a:xfrm>
        </p:grpSpPr>
        <p:sp>
          <p:nvSpPr>
            <p:cNvPr id="427" name="Google Shape;427;p2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27"/>
          <p:cNvGrpSpPr/>
          <p:nvPr/>
        </p:nvGrpSpPr>
        <p:grpSpPr>
          <a:xfrm rot="-2224879">
            <a:off x="1033051" y="195432"/>
            <a:ext cx="214148" cy="205836"/>
            <a:chOff x="427198" y="876398"/>
            <a:chExt cx="340596" cy="327377"/>
          </a:xfrm>
        </p:grpSpPr>
        <p:sp>
          <p:nvSpPr>
            <p:cNvPr id="432" name="Google Shape;432;p2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27"/>
          <p:cNvGrpSpPr/>
          <p:nvPr/>
        </p:nvGrpSpPr>
        <p:grpSpPr>
          <a:xfrm rot="-318100">
            <a:off x="8368010" y="3085571"/>
            <a:ext cx="214163" cy="205851"/>
            <a:chOff x="427198" y="876398"/>
            <a:chExt cx="340596" cy="327377"/>
          </a:xfrm>
        </p:grpSpPr>
        <p:sp>
          <p:nvSpPr>
            <p:cNvPr id="437" name="Google Shape;437;p2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441"/>
        <p:cNvGrpSpPr/>
        <p:nvPr/>
      </p:nvGrpSpPr>
      <p:grpSpPr>
        <a:xfrm>
          <a:off x="0" y="0"/>
          <a:ext cx="0" cy="0"/>
          <a:chOff x="0" y="0"/>
          <a:chExt cx="0" cy="0"/>
        </a:xfrm>
      </p:grpSpPr>
      <p:sp>
        <p:nvSpPr>
          <p:cNvPr id="442" name="Google Shape;442;p28"/>
          <p:cNvSpPr/>
          <p:nvPr/>
        </p:nvSpPr>
        <p:spPr>
          <a:xfrm>
            <a:off x="48400" y="154875"/>
            <a:ext cx="8965255" cy="4527595"/>
          </a:xfrm>
          <a:custGeom>
            <a:avLst/>
            <a:gdLst/>
            <a:ahLst/>
            <a:cxnLst/>
            <a:rect l="l" t="t" r="r" b="b"/>
            <a:pathLst>
              <a:path w="93044" h="50985" extrusionOk="0">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8"/>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8"/>
          <p:cNvSpPr txBox="1">
            <a:spLocks noGrp="1"/>
          </p:cNvSpPr>
          <p:nvPr>
            <p:ph type="title" hasCustomPrompt="1"/>
          </p:nvPr>
        </p:nvSpPr>
        <p:spPr>
          <a:xfrm>
            <a:off x="715100" y="1319288"/>
            <a:ext cx="2638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solidFill>
                  <a:schemeClr val="l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45" name="Google Shape;445;p28"/>
          <p:cNvSpPr txBox="1">
            <a:spLocks noGrp="1"/>
          </p:cNvSpPr>
          <p:nvPr>
            <p:ph type="subTitle" idx="1"/>
          </p:nvPr>
        </p:nvSpPr>
        <p:spPr>
          <a:xfrm>
            <a:off x="943975" y="2700867"/>
            <a:ext cx="2181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6" name="Google Shape;446;p28"/>
          <p:cNvSpPr txBox="1">
            <a:spLocks noGrp="1"/>
          </p:cNvSpPr>
          <p:nvPr>
            <p:ph type="title" idx="2" hasCustomPrompt="1"/>
          </p:nvPr>
        </p:nvSpPr>
        <p:spPr>
          <a:xfrm>
            <a:off x="3252550" y="2513842"/>
            <a:ext cx="2638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solidFill>
                  <a:schemeClr val="l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47" name="Google Shape;447;p28"/>
          <p:cNvSpPr txBox="1">
            <a:spLocks noGrp="1"/>
          </p:cNvSpPr>
          <p:nvPr>
            <p:ph type="subTitle" idx="3"/>
          </p:nvPr>
        </p:nvSpPr>
        <p:spPr>
          <a:xfrm>
            <a:off x="3481450" y="3895430"/>
            <a:ext cx="2181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8" name="Google Shape;448;p28"/>
          <p:cNvSpPr txBox="1">
            <a:spLocks noGrp="1"/>
          </p:cNvSpPr>
          <p:nvPr>
            <p:ph type="title" idx="4" hasCustomPrompt="1"/>
          </p:nvPr>
        </p:nvSpPr>
        <p:spPr>
          <a:xfrm>
            <a:off x="5790100" y="1319309"/>
            <a:ext cx="2638800" cy="828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200"/>
              <a:buNone/>
              <a:defRPr sz="5800">
                <a:solidFill>
                  <a:schemeClr val="lt2"/>
                </a:solidFill>
              </a:defRPr>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449" name="Google Shape;449;p28"/>
          <p:cNvSpPr txBox="1">
            <a:spLocks noGrp="1"/>
          </p:cNvSpPr>
          <p:nvPr>
            <p:ph type="subTitle" idx="5"/>
          </p:nvPr>
        </p:nvSpPr>
        <p:spPr>
          <a:xfrm>
            <a:off x="6019000" y="2700892"/>
            <a:ext cx="2181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0" name="Google Shape;450;p28"/>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51" name="Google Shape;451;p28"/>
          <p:cNvSpPr txBox="1">
            <a:spLocks noGrp="1"/>
          </p:cNvSpPr>
          <p:nvPr>
            <p:ph type="subTitle" idx="7"/>
          </p:nvPr>
        </p:nvSpPr>
        <p:spPr>
          <a:xfrm>
            <a:off x="943975" y="2280750"/>
            <a:ext cx="2181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atin typeface="Englebert"/>
                <a:ea typeface="Englebert"/>
                <a:cs typeface="Englebert"/>
                <a:sym typeface="Engleber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2" name="Google Shape;452;p28"/>
          <p:cNvSpPr txBox="1">
            <a:spLocks noGrp="1"/>
          </p:cNvSpPr>
          <p:nvPr>
            <p:ph type="subTitle" idx="8"/>
          </p:nvPr>
        </p:nvSpPr>
        <p:spPr>
          <a:xfrm>
            <a:off x="3481450" y="3475325"/>
            <a:ext cx="2181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atin typeface="Englebert"/>
                <a:ea typeface="Englebert"/>
                <a:cs typeface="Englebert"/>
                <a:sym typeface="Engleber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3" name="Google Shape;453;p28"/>
          <p:cNvSpPr txBox="1">
            <a:spLocks noGrp="1"/>
          </p:cNvSpPr>
          <p:nvPr>
            <p:ph type="subTitle" idx="9"/>
          </p:nvPr>
        </p:nvSpPr>
        <p:spPr>
          <a:xfrm>
            <a:off x="6019000" y="2280775"/>
            <a:ext cx="2181000" cy="445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2400">
                <a:latin typeface="Englebert"/>
                <a:ea typeface="Englebert"/>
                <a:cs typeface="Englebert"/>
                <a:sym typeface="Englebert"/>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54" name="Google Shape;454;p28"/>
          <p:cNvGrpSpPr/>
          <p:nvPr/>
        </p:nvGrpSpPr>
        <p:grpSpPr>
          <a:xfrm rot="772050">
            <a:off x="544801" y="2617254"/>
            <a:ext cx="340600" cy="327381"/>
            <a:chOff x="427198" y="876398"/>
            <a:chExt cx="340596" cy="327377"/>
          </a:xfrm>
        </p:grpSpPr>
        <p:sp>
          <p:nvSpPr>
            <p:cNvPr id="455" name="Google Shape;455;p2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28"/>
          <p:cNvGrpSpPr/>
          <p:nvPr/>
        </p:nvGrpSpPr>
        <p:grpSpPr>
          <a:xfrm rot="-2224879">
            <a:off x="834526" y="360757"/>
            <a:ext cx="214148" cy="205836"/>
            <a:chOff x="427198" y="876398"/>
            <a:chExt cx="340596" cy="327377"/>
          </a:xfrm>
        </p:grpSpPr>
        <p:sp>
          <p:nvSpPr>
            <p:cNvPr id="460" name="Google Shape;460;p2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464"/>
        <p:cNvGrpSpPr/>
        <p:nvPr/>
      </p:nvGrpSpPr>
      <p:grpSpPr>
        <a:xfrm>
          <a:off x="0" y="0"/>
          <a:ext cx="0" cy="0"/>
          <a:chOff x="0" y="0"/>
          <a:chExt cx="0" cy="0"/>
        </a:xfrm>
      </p:grpSpPr>
      <p:sp>
        <p:nvSpPr>
          <p:cNvPr id="465" name="Google Shape;465;p29"/>
          <p:cNvSpPr/>
          <p:nvPr/>
        </p:nvSpPr>
        <p:spPr>
          <a:xfrm>
            <a:off x="48400" y="154875"/>
            <a:ext cx="8965255" cy="4527595"/>
          </a:xfrm>
          <a:custGeom>
            <a:avLst/>
            <a:gdLst/>
            <a:ahLst/>
            <a:cxnLst/>
            <a:rect l="l" t="t" r="r" b="b"/>
            <a:pathLst>
              <a:path w="93044" h="50985" extrusionOk="0">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txBox="1">
            <a:spLocks noGrp="1"/>
          </p:cNvSpPr>
          <p:nvPr>
            <p:ph type="ctrTitle"/>
          </p:nvPr>
        </p:nvSpPr>
        <p:spPr>
          <a:xfrm>
            <a:off x="1606118" y="669555"/>
            <a:ext cx="4284000" cy="997800"/>
          </a:xfrm>
          <a:prstGeom prst="rect">
            <a:avLst/>
          </a:prstGeom>
        </p:spPr>
        <p:txBody>
          <a:bodyPr spcFirstLastPara="1" wrap="square" lIns="91425" tIns="91425" rIns="91425" bIns="91425" anchor="ctr" anchorCtr="0">
            <a:noAutofit/>
          </a:bodyPr>
          <a:lstStyle>
            <a:lvl1pPr lvl="0" rtl="0">
              <a:spcBef>
                <a:spcPts val="0"/>
              </a:spcBef>
              <a:spcAft>
                <a:spcPts val="0"/>
              </a:spcAft>
              <a:buSzPts val="5200"/>
              <a:buNone/>
              <a:defRPr sz="7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68" name="Google Shape;468;p29"/>
          <p:cNvSpPr txBox="1">
            <a:spLocks noGrp="1"/>
          </p:cNvSpPr>
          <p:nvPr>
            <p:ph type="subTitle" idx="1"/>
          </p:nvPr>
        </p:nvSpPr>
        <p:spPr>
          <a:xfrm>
            <a:off x="1606118" y="1677612"/>
            <a:ext cx="3786300" cy="132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469" name="Google Shape;469;p29"/>
          <p:cNvSpPr txBox="1"/>
          <p:nvPr/>
        </p:nvSpPr>
        <p:spPr>
          <a:xfrm>
            <a:off x="1606118" y="3768926"/>
            <a:ext cx="3988500" cy="409800"/>
          </a:xfrm>
          <a:prstGeom prst="rect">
            <a:avLst/>
          </a:prstGeom>
          <a:noFill/>
          <a:ln>
            <a:noFill/>
          </a:ln>
        </p:spPr>
        <p:txBody>
          <a:bodyPr spcFirstLastPara="1" wrap="square" lIns="91425" tIns="91425" rIns="91425" bIns="91425" anchor="ctr" anchorCtr="0">
            <a:noAutofit/>
          </a:bodyPr>
          <a:lstStyle/>
          <a:p>
            <a:pPr marL="0" lvl="0" indent="0" algn="l" rtl="0">
              <a:spcBef>
                <a:spcPts val="300"/>
              </a:spcBef>
              <a:spcAft>
                <a:spcPts val="0"/>
              </a:spcAft>
              <a:buNone/>
            </a:pPr>
            <a:r>
              <a:rPr lang="en" sz="1000">
                <a:solidFill>
                  <a:schemeClr val="dk2"/>
                </a:solidFill>
                <a:latin typeface="Fira Sans"/>
                <a:ea typeface="Fira Sans"/>
                <a:cs typeface="Fira Sans"/>
                <a:sym typeface="Fira Sans"/>
              </a:rPr>
              <a:t>CREDITS: This presentation template was created by </a:t>
            </a:r>
            <a:r>
              <a:rPr lang="en" sz="1000" b="1">
                <a:solidFill>
                  <a:schemeClr val="dk2"/>
                </a:solidFill>
                <a:uFill>
                  <a:noFill/>
                </a:uFill>
                <a:latin typeface="Fira Sans"/>
                <a:ea typeface="Fira Sans"/>
                <a:cs typeface="Fira Sans"/>
                <a:sym typeface="Fira Sans"/>
                <a:hlinkClick r:id="rId2">
                  <a:extLst>
                    <a:ext uri="{A12FA001-AC4F-418D-AE19-62706E023703}">
                      <ahyp:hlinkClr xmlns:ahyp="http://schemas.microsoft.com/office/drawing/2018/hyperlinkcolor" val="tx"/>
                    </a:ext>
                  </a:extLst>
                </a:hlinkClick>
              </a:rPr>
              <a:t>Slidesgo</a:t>
            </a:r>
            <a:r>
              <a:rPr lang="en" sz="1000">
                <a:solidFill>
                  <a:schemeClr val="dk2"/>
                </a:solidFill>
                <a:latin typeface="Fira Sans"/>
                <a:ea typeface="Fira Sans"/>
                <a:cs typeface="Fira Sans"/>
                <a:sym typeface="Fira Sans"/>
              </a:rPr>
              <a:t>, and includes icons by </a:t>
            </a:r>
            <a:r>
              <a:rPr lang="en" sz="1000" b="1">
                <a:solidFill>
                  <a:schemeClr val="dk2"/>
                </a:solidFill>
                <a:uFill>
                  <a:noFill/>
                </a:uFill>
                <a:latin typeface="Fira Sans"/>
                <a:ea typeface="Fira Sans"/>
                <a:cs typeface="Fira Sans"/>
                <a:sym typeface="Fira Sans"/>
                <a:hlinkClick r:id="rId3">
                  <a:extLst>
                    <a:ext uri="{A12FA001-AC4F-418D-AE19-62706E023703}">
                      <ahyp:hlinkClr xmlns:ahyp="http://schemas.microsoft.com/office/drawing/2018/hyperlinkcolor" val="tx"/>
                    </a:ext>
                  </a:extLst>
                </a:hlinkClick>
              </a:rPr>
              <a:t>Flaticon</a:t>
            </a:r>
            <a:r>
              <a:rPr lang="en" sz="1000">
                <a:solidFill>
                  <a:schemeClr val="dk2"/>
                </a:solidFill>
                <a:latin typeface="Fira Sans"/>
                <a:ea typeface="Fira Sans"/>
                <a:cs typeface="Fira Sans"/>
                <a:sym typeface="Fira Sans"/>
              </a:rPr>
              <a:t>, and infographics &amp; images by </a:t>
            </a:r>
            <a:r>
              <a:rPr lang="en" sz="1000" b="1">
                <a:solidFill>
                  <a:schemeClr val="dk2"/>
                </a:solidFill>
                <a:uFill>
                  <a:noFill/>
                </a:uFill>
                <a:latin typeface="Fira Sans"/>
                <a:ea typeface="Fira Sans"/>
                <a:cs typeface="Fira Sans"/>
                <a:sym typeface="Fira Sans"/>
                <a:hlinkClick r:id="rId4">
                  <a:extLst>
                    <a:ext uri="{A12FA001-AC4F-418D-AE19-62706E023703}">
                      <ahyp:hlinkClr xmlns:ahyp="http://schemas.microsoft.com/office/drawing/2018/hyperlinkcolor" val="tx"/>
                    </a:ext>
                  </a:extLst>
                </a:hlinkClick>
              </a:rPr>
              <a:t>Freepik</a:t>
            </a:r>
            <a:endParaRPr sz="1000">
              <a:solidFill>
                <a:schemeClr val="dk2"/>
              </a:solidFill>
              <a:latin typeface="Fira Sans"/>
              <a:ea typeface="Fira Sans"/>
              <a:cs typeface="Fira Sans"/>
              <a:sym typeface="Fira Sans"/>
            </a:endParaRPr>
          </a:p>
        </p:txBody>
      </p:sp>
      <p:grpSp>
        <p:nvGrpSpPr>
          <p:cNvPr id="470" name="Google Shape;470;p29"/>
          <p:cNvGrpSpPr/>
          <p:nvPr/>
        </p:nvGrpSpPr>
        <p:grpSpPr>
          <a:xfrm rot="772050">
            <a:off x="544801" y="1391167"/>
            <a:ext cx="340600" cy="327381"/>
            <a:chOff x="427198" y="876398"/>
            <a:chExt cx="340596" cy="327377"/>
          </a:xfrm>
        </p:grpSpPr>
        <p:sp>
          <p:nvSpPr>
            <p:cNvPr id="471" name="Google Shape;471;p2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29"/>
          <p:cNvGrpSpPr/>
          <p:nvPr/>
        </p:nvGrpSpPr>
        <p:grpSpPr>
          <a:xfrm rot="2027394">
            <a:off x="587693" y="3078384"/>
            <a:ext cx="254827" cy="244937"/>
            <a:chOff x="427198" y="876398"/>
            <a:chExt cx="340596" cy="327377"/>
          </a:xfrm>
        </p:grpSpPr>
        <p:sp>
          <p:nvSpPr>
            <p:cNvPr id="476" name="Google Shape;476;p2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80"/>
        <p:cNvGrpSpPr/>
        <p:nvPr/>
      </p:nvGrpSpPr>
      <p:grpSpPr>
        <a:xfrm>
          <a:off x="0" y="0"/>
          <a:ext cx="0" cy="0"/>
          <a:chOff x="0" y="0"/>
          <a:chExt cx="0" cy="0"/>
        </a:xfrm>
      </p:grpSpPr>
      <p:sp>
        <p:nvSpPr>
          <p:cNvPr id="481" name="Google Shape;481;p30"/>
          <p:cNvSpPr/>
          <p:nvPr/>
        </p:nvSpPr>
        <p:spPr>
          <a:xfrm>
            <a:off x="342675" y="321175"/>
            <a:ext cx="8458707" cy="4287333"/>
          </a:xfrm>
          <a:custGeom>
            <a:avLst/>
            <a:gdLst/>
            <a:ahLst/>
            <a:cxnLst/>
            <a:rect l="l" t="t" r="r" b="b"/>
            <a:pathLst>
              <a:path w="109750" h="92579" extrusionOk="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0"/>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483"/>
        <p:cNvGrpSpPr/>
        <p:nvPr/>
      </p:nvGrpSpPr>
      <p:grpSpPr>
        <a:xfrm>
          <a:off x="0" y="0"/>
          <a:ext cx="0" cy="0"/>
          <a:chOff x="0" y="0"/>
          <a:chExt cx="0" cy="0"/>
        </a:xfrm>
      </p:grpSpPr>
      <p:sp>
        <p:nvSpPr>
          <p:cNvPr id="484" name="Google Shape;484;p31"/>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p:nvPr/>
        </p:nvSpPr>
        <p:spPr>
          <a:xfrm>
            <a:off x="65800" y="307374"/>
            <a:ext cx="9438336" cy="4317728"/>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txBox="1">
            <a:spLocks noGrp="1"/>
          </p:cNvSpPr>
          <p:nvPr>
            <p:ph type="title"/>
          </p:nvPr>
        </p:nvSpPr>
        <p:spPr>
          <a:xfrm>
            <a:off x="3181350" y="2062663"/>
            <a:ext cx="2781300" cy="15849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7" name="Google Shape;27;p3"/>
          <p:cNvSpPr txBox="1">
            <a:spLocks noGrp="1"/>
          </p:cNvSpPr>
          <p:nvPr>
            <p:ph type="title" idx="2" hasCustomPrompt="1"/>
          </p:nvPr>
        </p:nvSpPr>
        <p:spPr>
          <a:xfrm>
            <a:off x="3859200" y="1029966"/>
            <a:ext cx="1425600" cy="840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200">
                <a:solidFill>
                  <a:schemeClr val="l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a:off x="3223350" y="3532963"/>
            <a:ext cx="2697300" cy="703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 name="Google Shape;29;p3"/>
          <p:cNvGrpSpPr/>
          <p:nvPr/>
        </p:nvGrpSpPr>
        <p:grpSpPr>
          <a:xfrm>
            <a:off x="2403785" y="307029"/>
            <a:ext cx="340596" cy="327377"/>
            <a:chOff x="427198" y="876398"/>
            <a:chExt cx="340596" cy="327377"/>
          </a:xfrm>
        </p:grpSpPr>
        <p:sp>
          <p:nvSpPr>
            <p:cNvPr id="30" name="Google Shape;30;p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p:nvPr/>
        </p:nvSpPr>
        <p:spPr>
          <a:xfrm>
            <a:off x="48400" y="154875"/>
            <a:ext cx="8965255" cy="4527595"/>
          </a:xfrm>
          <a:custGeom>
            <a:avLst/>
            <a:gdLst/>
            <a:ahLst/>
            <a:cxnLst/>
            <a:rect l="l" t="t" r="r" b="b"/>
            <a:pathLst>
              <a:path w="93044" h="50985" extrusionOk="0">
                <a:moveTo>
                  <a:pt x="49669" y="1"/>
                </a:moveTo>
                <a:cubicBezTo>
                  <a:pt x="34944" y="1"/>
                  <a:pt x="22139" y="2939"/>
                  <a:pt x="14286" y="5724"/>
                </a:cubicBezTo>
                <a:cubicBezTo>
                  <a:pt x="10587" y="7036"/>
                  <a:pt x="7144" y="9486"/>
                  <a:pt x="5103" y="11572"/>
                </a:cubicBezTo>
                <a:cubicBezTo>
                  <a:pt x="3737" y="12969"/>
                  <a:pt x="2465" y="15435"/>
                  <a:pt x="1969" y="16979"/>
                </a:cubicBezTo>
                <a:cubicBezTo>
                  <a:pt x="0" y="23126"/>
                  <a:pt x="3567" y="45393"/>
                  <a:pt x="9330" y="50857"/>
                </a:cubicBezTo>
                <a:lnTo>
                  <a:pt x="87887" y="50984"/>
                </a:lnTo>
                <a:cubicBezTo>
                  <a:pt x="88505" y="50511"/>
                  <a:pt x="89409" y="49173"/>
                  <a:pt x="89747" y="48626"/>
                </a:cubicBezTo>
                <a:cubicBezTo>
                  <a:pt x="91143" y="46365"/>
                  <a:pt x="93043" y="43622"/>
                  <a:pt x="92663" y="38176"/>
                </a:cubicBezTo>
                <a:cubicBezTo>
                  <a:pt x="92541" y="36429"/>
                  <a:pt x="89020" y="30180"/>
                  <a:pt x="87516" y="28080"/>
                </a:cubicBezTo>
                <a:cubicBezTo>
                  <a:pt x="85668" y="25503"/>
                  <a:pt x="91200" y="15848"/>
                  <a:pt x="90414" y="12971"/>
                </a:cubicBezTo>
                <a:cubicBezTo>
                  <a:pt x="89338" y="9036"/>
                  <a:pt x="84705" y="5947"/>
                  <a:pt x="78010" y="3964"/>
                </a:cubicBezTo>
                <a:cubicBezTo>
                  <a:pt x="68307" y="1089"/>
                  <a:pt x="58632" y="1"/>
                  <a:pt x="49669"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subTitle" idx="1"/>
          </p:nvPr>
        </p:nvSpPr>
        <p:spPr>
          <a:xfrm>
            <a:off x="1311238" y="2396597"/>
            <a:ext cx="2907600" cy="532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49" name="Google Shape;49;p5"/>
          <p:cNvSpPr txBox="1">
            <a:spLocks noGrp="1"/>
          </p:cNvSpPr>
          <p:nvPr>
            <p:ph type="subTitle" idx="2"/>
          </p:nvPr>
        </p:nvSpPr>
        <p:spPr>
          <a:xfrm>
            <a:off x="4925138" y="2397272"/>
            <a:ext cx="2907600" cy="53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Bebas Neue"/>
              <a:buNone/>
              <a:defRPr sz="2400">
                <a:latin typeface="Englebert"/>
                <a:ea typeface="Englebert"/>
                <a:cs typeface="Englebert"/>
                <a:sym typeface="Englebert"/>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0" name="Google Shape;50;p5"/>
          <p:cNvSpPr txBox="1">
            <a:spLocks noGrp="1"/>
          </p:cNvSpPr>
          <p:nvPr>
            <p:ph type="subTitle" idx="3"/>
          </p:nvPr>
        </p:nvSpPr>
        <p:spPr>
          <a:xfrm>
            <a:off x="1311238" y="2978713"/>
            <a:ext cx="2907600" cy="8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5"/>
          <p:cNvSpPr txBox="1">
            <a:spLocks noGrp="1"/>
          </p:cNvSpPr>
          <p:nvPr>
            <p:ph type="subTitle" idx="4"/>
          </p:nvPr>
        </p:nvSpPr>
        <p:spPr>
          <a:xfrm>
            <a:off x="4925138" y="2978713"/>
            <a:ext cx="2907600" cy="87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title"/>
          </p:nvPr>
        </p:nvSpPr>
        <p:spPr>
          <a:xfrm>
            <a:off x="720000" y="445333"/>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53" name="Google Shape;53;p5"/>
          <p:cNvGrpSpPr/>
          <p:nvPr/>
        </p:nvGrpSpPr>
        <p:grpSpPr>
          <a:xfrm rot="-2224879">
            <a:off x="350389" y="3641632"/>
            <a:ext cx="214148" cy="205836"/>
            <a:chOff x="427198" y="876398"/>
            <a:chExt cx="340596" cy="327377"/>
          </a:xfrm>
        </p:grpSpPr>
        <p:sp>
          <p:nvSpPr>
            <p:cNvPr id="54" name="Google Shape;54;p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5"/>
          <p:cNvGrpSpPr/>
          <p:nvPr/>
        </p:nvGrpSpPr>
        <p:grpSpPr>
          <a:xfrm>
            <a:off x="544810" y="859667"/>
            <a:ext cx="340596" cy="327377"/>
            <a:chOff x="427198" y="876398"/>
            <a:chExt cx="340596" cy="327377"/>
          </a:xfrm>
        </p:grpSpPr>
        <p:sp>
          <p:nvSpPr>
            <p:cNvPr id="59" name="Google Shape;59;p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6"/>
          <p:cNvSpPr/>
          <p:nvPr/>
        </p:nvSpPr>
        <p:spPr>
          <a:xfrm>
            <a:off x="92129" y="192229"/>
            <a:ext cx="9144138" cy="4608017"/>
          </a:xfrm>
          <a:custGeom>
            <a:avLst/>
            <a:gdLst/>
            <a:ahLst/>
            <a:cxnLst/>
            <a:rect l="l" t="t" r="r" b="b"/>
            <a:pathLst>
              <a:path w="112229" h="58574" extrusionOk="0">
                <a:moveTo>
                  <a:pt x="52457" y="0"/>
                </a:moveTo>
                <a:cubicBezTo>
                  <a:pt x="35653" y="0"/>
                  <a:pt x="20526" y="2280"/>
                  <a:pt x="14586" y="7162"/>
                </a:cubicBezTo>
                <a:cubicBezTo>
                  <a:pt x="8632" y="12080"/>
                  <a:pt x="6239" y="19200"/>
                  <a:pt x="6001" y="22593"/>
                </a:cubicBezTo>
                <a:cubicBezTo>
                  <a:pt x="5846" y="24950"/>
                  <a:pt x="5430" y="30403"/>
                  <a:pt x="4763" y="32678"/>
                </a:cubicBezTo>
                <a:cubicBezTo>
                  <a:pt x="3108" y="38381"/>
                  <a:pt x="0" y="47858"/>
                  <a:pt x="3132" y="58574"/>
                </a:cubicBezTo>
                <a:lnTo>
                  <a:pt x="105335" y="58574"/>
                </a:lnTo>
                <a:cubicBezTo>
                  <a:pt x="105335" y="58574"/>
                  <a:pt x="112229" y="50751"/>
                  <a:pt x="105335" y="42441"/>
                </a:cubicBezTo>
                <a:cubicBezTo>
                  <a:pt x="102001" y="38440"/>
                  <a:pt x="104764" y="29903"/>
                  <a:pt x="105954" y="23081"/>
                </a:cubicBezTo>
                <a:cubicBezTo>
                  <a:pt x="107347" y="15175"/>
                  <a:pt x="101942" y="6662"/>
                  <a:pt x="94155" y="4698"/>
                </a:cubicBezTo>
                <a:cubicBezTo>
                  <a:pt x="82086" y="1631"/>
                  <a:pt x="66671" y="0"/>
                  <a:pt x="52457"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7" name="Google Shape;67;p6"/>
          <p:cNvGrpSpPr/>
          <p:nvPr/>
        </p:nvGrpSpPr>
        <p:grpSpPr>
          <a:xfrm rot="1554292">
            <a:off x="234497" y="2368707"/>
            <a:ext cx="214159" cy="205848"/>
            <a:chOff x="427198" y="876398"/>
            <a:chExt cx="340596" cy="327377"/>
          </a:xfrm>
        </p:grpSpPr>
        <p:sp>
          <p:nvSpPr>
            <p:cNvPr id="68" name="Google Shape;68;p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6"/>
          <p:cNvGrpSpPr/>
          <p:nvPr/>
        </p:nvGrpSpPr>
        <p:grpSpPr>
          <a:xfrm rot="1509799">
            <a:off x="8477440" y="2548745"/>
            <a:ext cx="340596" cy="327377"/>
            <a:chOff x="427198" y="876398"/>
            <a:chExt cx="340596" cy="327377"/>
          </a:xfrm>
        </p:grpSpPr>
        <p:sp>
          <p:nvSpPr>
            <p:cNvPr id="73" name="Google Shape;73;p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7"/>
          <p:cNvSpPr/>
          <p:nvPr/>
        </p:nvSpPr>
        <p:spPr>
          <a:xfrm>
            <a:off x="-181300" y="205195"/>
            <a:ext cx="9516792" cy="4426245"/>
          </a:xfrm>
          <a:custGeom>
            <a:avLst/>
            <a:gdLst/>
            <a:ahLst/>
            <a:cxnLst/>
            <a:rect l="l" t="t" r="r" b="b"/>
            <a:pathLst>
              <a:path w="123123" h="57884" extrusionOk="0">
                <a:moveTo>
                  <a:pt x="58782" y="0"/>
                </a:moveTo>
                <a:cubicBezTo>
                  <a:pt x="44449" y="0"/>
                  <a:pt x="30547" y="1623"/>
                  <a:pt x="21920" y="6366"/>
                </a:cubicBezTo>
                <a:cubicBezTo>
                  <a:pt x="441" y="18177"/>
                  <a:pt x="12300" y="29416"/>
                  <a:pt x="9311" y="34679"/>
                </a:cubicBezTo>
                <a:cubicBezTo>
                  <a:pt x="0" y="51121"/>
                  <a:pt x="9311" y="57884"/>
                  <a:pt x="9311" y="57884"/>
                </a:cubicBezTo>
                <a:lnTo>
                  <a:pt x="112705" y="57884"/>
                </a:lnTo>
                <a:cubicBezTo>
                  <a:pt x="112705" y="57884"/>
                  <a:pt x="123123" y="33440"/>
                  <a:pt x="112526" y="25690"/>
                </a:cubicBezTo>
                <a:cubicBezTo>
                  <a:pt x="110228" y="24011"/>
                  <a:pt x="111752" y="16557"/>
                  <a:pt x="111455" y="14367"/>
                </a:cubicBezTo>
                <a:cubicBezTo>
                  <a:pt x="110740" y="9116"/>
                  <a:pt x="106704" y="4949"/>
                  <a:pt x="101513" y="3961"/>
                </a:cubicBezTo>
                <a:cubicBezTo>
                  <a:pt x="91172" y="2005"/>
                  <a:pt x="74711" y="0"/>
                  <a:pt x="58782"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7"/>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txBox="1">
            <a:spLocks noGrp="1"/>
          </p:cNvSpPr>
          <p:nvPr>
            <p:ph type="title"/>
          </p:nvPr>
        </p:nvSpPr>
        <p:spPr>
          <a:xfrm>
            <a:off x="1238750" y="1339375"/>
            <a:ext cx="3465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7"/>
          <p:cNvSpPr txBox="1">
            <a:spLocks noGrp="1"/>
          </p:cNvSpPr>
          <p:nvPr>
            <p:ph type="body" idx="1"/>
          </p:nvPr>
        </p:nvSpPr>
        <p:spPr>
          <a:xfrm>
            <a:off x="1238750" y="2046825"/>
            <a:ext cx="3696000" cy="2225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grpSp>
        <p:nvGrpSpPr>
          <p:cNvPr id="82" name="Google Shape;82;p7"/>
          <p:cNvGrpSpPr/>
          <p:nvPr/>
        </p:nvGrpSpPr>
        <p:grpSpPr>
          <a:xfrm rot="1509799">
            <a:off x="6908015" y="281658"/>
            <a:ext cx="340596" cy="327377"/>
            <a:chOff x="427198" y="876398"/>
            <a:chExt cx="340596" cy="327377"/>
          </a:xfrm>
        </p:grpSpPr>
        <p:sp>
          <p:nvSpPr>
            <p:cNvPr id="83" name="Google Shape;83;p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7"/>
          <p:cNvGrpSpPr/>
          <p:nvPr/>
        </p:nvGrpSpPr>
        <p:grpSpPr>
          <a:xfrm rot="-2224879">
            <a:off x="460539" y="2468832"/>
            <a:ext cx="214148" cy="205836"/>
            <a:chOff x="427198" y="876398"/>
            <a:chExt cx="340596" cy="327377"/>
          </a:xfrm>
        </p:grpSpPr>
        <p:sp>
          <p:nvSpPr>
            <p:cNvPr id="88" name="Google Shape;88;p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7"/>
          <p:cNvGrpSpPr/>
          <p:nvPr/>
        </p:nvGrpSpPr>
        <p:grpSpPr>
          <a:xfrm rot="1554292">
            <a:off x="8689572" y="974007"/>
            <a:ext cx="214159" cy="205848"/>
            <a:chOff x="427198" y="876398"/>
            <a:chExt cx="340596" cy="327377"/>
          </a:xfrm>
        </p:grpSpPr>
        <p:sp>
          <p:nvSpPr>
            <p:cNvPr id="93" name="Google Shape;93;p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1"/>
        <p:cNvGrpSpPr/>
        <p:nvPr/>
      </p:nvGrpSpPr>
      <p:grpSpPr>
        <a:xfrm>
          <a:off x="0" y="0"/>
          <a:ext cx="0" cy="0"/>
          <a:chOff x="0" y="0"/>
          <a:chExt cx="0" cy="0"/>
        </a:xfrm>
      </p:grpSpPr>
      <p:sp>
        <p:nvSpPr>
          <p:cNvPr id="112" name="Google Shape;112;p9"/>
          <p:cNvSpPr/>
          <p:nvPr/>
        </p:nvSpPr>
        <p:spPr>
          <a:xfrm flipH="1">
            <a:off x="342675" y="321175"/>
            <a:ext cx="8458707" cy="4287333"/>
          </a:xfrm>
          <a:custGeom>
            <a:avLst/>
            <a:gdLst/>
            <a:ahLst/>
            <a:cxnLst/>
            <a:rect l="l" t="t" r="r" b="b"/>
            <a:pathLst>
              <a:path w="109750" h="92579" extrusionOk="0">
                <a:moveTo>
                  <a:pt x="55074" y="0"/>
                </a:moveTo>
                <a:cubicBezTo>
                  <a:pt x="42379" y="0"/>
                  <a:pt x="29669" y="3991"/>
                  <a:pt x="19301" y="11831"/>
                </a:cubicBezTo>
                <a:cubicBezTo>
                  <a:pt x="14086" y="15773"/>
                  <a:pt x="9378" y="20695"/>
                  <a:pt x="6491" y="26779"/>
                </a:cubicBezTo>
                <a:cubicBezTo>
                  <a:pt x="4557" y="30852"/>
                  <a:pt x="3487" y="35335"/>
                  <a:pt x="2788" y="39837"/>
                </a:cubicBezTo>
                <a:cubicBezTo>
                  <a:pt x="1" y="57762"/>
                  <a:pt x="3067" y="76642"/>
                  <a:pt x="11226" y="92577"/>
                </a:cubicBezTo>
                <a:lnTo>
                  <a:pt x="105805" y="92579"/>
                </a:lnTo>
                <a:cubicBezTo>
                  <a:pt x="106679" y="91200"/>
                  <a:pt x="107295" y="89615"/>
                  <a:pt x="107772" y="88021"/>
                </a:cubicBezTo>
                <a:cubicBezTo>
                  <a:pt x="109749" y="81431"/>
                  <a:pt x="109654" y="74152"/>
                  <a:pt x="107506" y="67622"/>
                </a:cubicBezTo>
                <a:cubicBezTo>
                  <a:pt x="106608" y="64892"/>
                  <a:pt x="105364" y="62293"/>
                  <a:pt x="104652" y="59501"/>
                </a:cubicBezTo>
                <a:cubicBezTo>
                  <a:pt x="102570" y="51326"/>
                  <a:pt x="105264" y="42580"/>
                  <a:pt x="104152" y="34190"/>
                </a:cubicBezTo>
                <a:cubicBezTo>
                  <a:pt x="102627" y="22716"/>
                  <a:pt x="94137" y="13528"/>
                  <a:pt x="84635" y="7927"/>
                </a:cubicBezTo>
                <a:cubicBezTo>
                  <a:pt x="75626" y="2618"/>
                  <a:pt x="65355" y="0"/>
                  <a:pt x="55074" y="0"/>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9"/>
          <p:cNvSpPr/>
          <p:nvPr/>
        </p:nvSpPr>
        <p:spPr>
          <a:xfrm>
            <a:off x="-64275"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9"/>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9"/>
          <p:cNvSpPr txBox="1">
            <a:spLocks noGrp="1"/>
          </p:cNvSpPr>
          <p:nvPr>
            <p:ph type="title"/>
          </p:nvPr>
        </p:nvSpPr>
        <p:spPr>
          <a:xfrm>
            <a:off x="2135850" y="991296"/>
            <a:ext cx="4872300" cy="718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16" name="Google Shape;116;p9"/>
          <p:cNvSpPr txBox="1">
            <a:spLocks noGrp="1"/>
          </p:cNvSpPr>
          <p:nvPr>
            <p:ph type="subTitle" idx="1"/>
          </p:nvPr>
        </p:nvSpPr>
        <p:spPr>
          <a:xfrm>
            <a:off x="2135925" y="1709801"/>
            <a:ext cx="4872300" cy="143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117" name="Google Shape;117;p9"/>
          <p:cNvGrpSpPr/>
          <p:nvPr/>
        </p:nvGrpSpPr>
        <p:grpSpPr>
          <a:xfrm rot="-2224879">
            <a:off x="460551" y="1263907"/>
            <a:ext cx="214148" cy="205836"/>
            <a:chOff x="427198" y="876398"/>
            <a:chExt cx="340596" cy="327377"/>
          </a:xfrm>
        </p:grpSpPr>
        <p:sp>
          <p:nvSpPr>
            <p:cNvPr id="118" name="Google Shape;118;p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9"/>
          <p:cNvGrpSpPr/>
          <p:nvPr/>
        </p:nvGrpSpPr>
        <p:grpSpPr>
          <a:xfrm rot="-318100">
            <a:off x="8591360" y="2815871"/>
            <a:ext cx="214163" cy="205851"/>
            <a:chOff x="427198" y="876398"/>
            <a:chExt cx="340596" cy="327377"/>
          </a:xfrm>
        </p:grpSpPr>
        <p:sp>
          <p:nvSpPr>
            <p:cNvPr id="123" name="Google Shape;123;p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7"/>
        <p:cNvGrpSpPr/>
        <p:nvPr/>
      </p:nvGrpSpPr>
      <p:grpSpPr>
        <a:xfrm>
          <a:off x="0" y="0"/>
          <a:ext cx="0" cy="0"/>
          <a:chOff x="0" y="0"/>
          <a:chExt cx="0" cy="0"/>
        </a:xfrm>
      </p:grpSpPr>
      <p:sp>
        <p:nvSpPr>
          <p:cNvPr id="128" name="Google Shape;128;p10"/>
          <p:cNvSpPr txBox="1">
            <a:spLocks noGrp="1"/>
          </p:cNvSpPr>
          <p:nvPr>
            <p:ph type="title"/>
          </p:nvPr>
        </p:nvSpPr>
        <p:spPr>
          <a:xfrm>
            <a:off x="4981600" y="3437000"/>
            <a:ext cx="3447300" cy="1171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129" name="Google Shape;129;p10"/>
          <p:cNvGrpSpPr/>
          <p:nvPr/>
        </p:nvGrpSpPr>
        <p:grpSpPr>
          <a:xfrm rot="-2562875">
            <a:off x="250718" y="1986125"/>
            <a:ext cx="254864" cy="244973"/>
            <a:chOff x="427198" y="876398"/>
            <a:chExt cx="340596" cy="327377"/>
          </a:xfrm>
        </p:grpSpPr>
        <p:sp>
          <p:nvSpPr>
            <p:cNvPr id="130" name="Google Shape;130;p1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 name="Google Shape;134;p10"/>
          <p:cNvGrpSpPr/>
          <p:nvPr/>
        </p:nvGrpSpPr>
        <p:grpSpPr>
          <a:xfrm rot="-2224879">
            <a:off x="2508764" y="331607"/>
            <a:ext cx="214148" cy="205836"/>
            <a:chOff x="427198" y="876398"/>
            <a:chExt cx="340596" cy="327377"/>
          </a:xfrm>
        </p:grpSpPr>
        <p:sp>
          <p:nvSpPr>
            <p:cNvPr id="135" name="Google Shape;135;p1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 name="Google Shape;139;p10"/>
          <p:cNvGrpSpPr/>
          <p:nvPr/>
        </p:nvGrpSpPr>
        <p:grpSpPr>
          <a:xfrm rot="521444">
            <a:off x="3752103" y="343436"/>
            <a:ext cx="214139" cy="205828"/>
            <a:chOff x="427198" y="876398"/>
            <a:chExt cx="340596" cy="327377"/>
          </a:xfrm>
        </p:grpSpPr>
        <p:sp>
          <p:nvSpPr>
            <p:cNvPr id="140" name="Google Shape;140;p1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97"/>
        <p:cNvGrpSpPr/>
        <p:nvPr/>
      </p:nvGrpSpPr>
      <p:grpSpPr>
        <a:xfrm>
          <a:off x="0" y="0"/>
          <a:ext cx="0" cy="0"/>
          <a:chOff x="0" y="0"/>
          <a:chExt cx="0" cy="0"/>
        </a:xfrm>
      </p:grpSpPr>
      <p:sp>
        <p:nvSpPr>
          <p:cNvPr id="198" name="Google Shape;198;p14"/>
          <p:cNvSpPr/>
          <p:nvPr/>
        </p:nvSpPr>
        <p:spPr>
          <a:xfrm flipH="1">
            <a:off x="-413414" y="172900"/>
            <a:ext cx="9558298" cy="4452131"/>
          </a:xfrm>
          <a:custGeom>
            <a:avLst/>
            <a:gdLst/>
            <a:ahLst/>
            <a:cxnLst/>
            <a:rect l="l" t="t" r="r" b="b"/>
            <a:pathLst>
              <a:path w="133291" h="57995" extrusionOk="0">
                <a:moveTo>
                  <a:pt x="64604" y="1"/>
                </a:moveTo>
                <a:cubicBezTo>
                  <a:pt x="47368" y="1"/>
                  <a:pt x="32332" y="1689"/>
                  <a:pt x="29552" y="2463"/>
                </a:cubicBezTo>
                <a:cubicBezTo>
                  <a:pt x="18098" y="5654"/>
                  <a:pt x="6442" y="14715"/>
                  <a:pt x="7620" y="28860"/>
                </a:cubicBezTo>
                <a:cubicBezTo>
                  <a:pt x="8311" y="37027"/>
                  <a:pt x="0" y="40218"/>
                  <a:pt x="6442" y="57994"/>
                </a:cubicBezTo>
                <a:lnTo>
                  <a:pt x="119456" y="57994"/>
                </a:lnTo>
                <a:cubicBezTo>
                  <a:pt x="119456" y="57994"/>
                  <a:pt x="133291" y="14917"/>
                  <a:pt x="108193" y="5630"/>
                </a:cubicBezTo>
                <a:cubicBezTo>
                  <a:pt x="96476" y="1295"/>
                  <a:pt x="79696" y="1"/>
                  <a:pt x="64604" y="1"/>
                </a:cubicBezTo>
                <a:close/>
              </a:path>
            </a:pathLst>
          </a:custGeom>
          <a:solidFill>
            <a:srgbClr val="FFE8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4"/>
          <p:cNvSpPr/>
          <p:nvPr/>
        </p:nvSpPr>
        <p:spPr>
          <a:xfrm>
            <a:off x="0" y="4610700"/>
            <a:ext cx="9154200" cy="5328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01" name="Google Shape;201;p14"/>
          <p:cNvGrpSpPr/>
          <p:nvPr/>
        </p:nvGrpSpPr>
        <p:grpSpPr>
          <a:xfrm rot="-2224879">
            <a:off x="394701" y="2346382"/>
            <a:ext cx="214148" cy="205836"/>
            <a:chOff x="427198" y="876398"/>
            <a:chExt cx="340596" cy="327377"/>
          </a:xfrm>
        </p:grpSpPr>
        <p:sp>
          <p:nvSpPr>
            <p:cNvPr id="202" name="Google Shape;202;p14"/>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4"/>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4"/>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4"/>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1pPr>
            <a:lvl2pPr lvl="1"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2pPr>
            <a:lvl3pPr lvl="2"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3pPr>
            <a:lvl4pPr lvl="3"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4pPr>
            <a:lvl5pPr lvl="4"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5pPr>
            <a:lvl6pPr lvl="5"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6pPr>
            <a:lvl7pPr lvl="6"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7pPr>
            <a:lvl8pPr lvl="7"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8pPr>
            <a:lvl9pPr lvl="8" rtl="0">
              <a:spcBef>
                <a:spcPts val="0"/>
              </a:spcBef>
              <a:spcAft>
                <a:spcPts val="0"/>
              </a:spcAft>
              <a:buClr>
                <a:schemeClr val="dk2"/>
              </a:buClr>
              <a:buSzPts val="3500"/>
              <a:buFont typeface="Englebert"/>
              <a:buNone/>
              <a:defRPr sz="3500">
                <a:solidFill>
                  <a:schemeClr val="dk2"/>
                </a:solidFill>
                <a:latin typeface="Englebert"/>
                <a:ea typeface="Englebert"/>
                <a:cs typeface="Englebert"/>
                <a:sym typeface="Engleber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Fira Sans"/>
              <a:buChar char="●"/>
              <a:defRPr>
                <a:solidFill>
                  <a:schemeClr val="dk2"/>
                </a:solidFill>
                <a:latin typeface="Fira Sans"/>
                <a:ea typeface="Fira Sans"/>
                <a:cs typeface="Fira Sans"/>
                <a:sym typeface="Fira Sans"/>
              </a:defRPr>
            </a:lvl1pPr>
            <a:lvl2pPr marL="914400" lvl="1"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2pPr>
            <a:lvl3pPr marL="1371600" lvl="2"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3pPr>
            <a:lvl4pPr marL="1828800" lvl="3"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4pPr>
            <a:lvl5pPr marL="2286000" lvl="4"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5pPr>
            <a:lvl6pPr marL="2743200" lvl="5"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6pPr>
            <a:lvl7pPr marL="3200400" lvl="6"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7pPr>
            <a:lvl8pPr marL="3657600" lvl="7" indent="-317500">
              <a:lnSpc>
                <a:spcPct val="100000"/>
              </a:lnSpc>
              <a:spcBef>
                <a:spcPts val="1600"/>
              </a:spcBef>
              <a:spcAft>
                <a:spcPts val="0"/>
              </a:spcAft>
              <a:buClr>
                <a:schemeClr val="dk2"/>
              </a:buClr>
              <a:buSzPts val="1400"/>
              <a:buFont typeface="Fira Sans"/>
              <a:buChar char="○"/>
              <a:defRPr>
                <a:solidFill>
                  <a:schemeClr val="dk2"/>
                </a:solidFill>
                <a:latin typeface="Fira Sans"/>
                <a:ea typeface="Fira Sans"/>
                <a:cs typeface="Fira Sans"/>
                <a:sym typeface="Fira Sans"/>
              </a:defRPr>
            </a:lvl8pPr>
            <a:lvl9pPr marL="4114800" lvl="8" indent="-317500">
              <a:lnSpc>
                <a:spcPct val="100000"/>
              </a:lnSpc>
              <a:spcBef>
                <a:spcPts val="1600"/>
              </a:spcBef>
              <a:spcAft>
                <a:spcPts val="1600"/>
              </a:spcAft>
              <a:buClr>
                <a:schemeClr val="dk2"/>
              </a:buClr>
              <a:buSzPts val="1400"/>
              <a:buFont typeface="Fira Sans"/>
              <a:buChar char="■"/>
              <a:defRPr>
                <a:solidFill>
                  <a:schemeClr val="dk2"/>
                </a:solidFill>
                <a:latin typeface="Fira Sans"/>
                <a:ea typeface="Fira Sans"/>
                <a:cs typeface="Fira Sans"/>
                <a:sym typeface="Fira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6" r:id="rId7"/>
    <p:sldLayoutId id="2147483658" r:id="rId8"/>
    <p:sldLayoutId id="2147483660" r:id="rId9"/>
    <p:sldLayoutId id="2147483661" r:id="rId10"/>
    <p:sldLayoutId id="2147483663" r:id="rId11"/>
    <p:sldLayoutId id="2147483673" r:id="rId12"/>
    <p:sldLayoutId id="2147483674" r:id="rId13"/>
    <p:sldLayoutId id="2147483675" r:id="rId14"/>
    <p:sldLayoutId id="2147483676" r:id="rId15"/>
    <p:sldLayoutId id="2147483677"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PwsjpWiWKcmFntjBUoQw2iQiT6dWWOyUSBBgp6uqzOA/copy"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hyperlink" Target="http://petadoptioncenterwebwindows-dev.eba-en3re3mn.us-east-1.elasticbeanstalk.com/"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495"/>
        <p:cNvGrpSpPr/>
        <p:nvPr/>
      </p:nvGrpSpPr>
      <p:grpSpPr>
        <a:xfrm>
          <a:off x="0" y="0"/>
          <a:ext cx="0" cy="0"/>
          <a:chOff x="0" y="0"/>
          <a:chExt cx="0" cy="0"/>
        </a:xfrm>
      </p:grpSpPr>
      <p:sp>
        <p:nvSpPr>
          <p:cNvPr id="496" name="Google Shape;496;p35"/>
          <p:cNvSpPr txBox="1">
            <a:spLocks noGrp="1"/>
          </p:cNvSpPr>
          <p:nvPr>
            <p:ph type="ctrTitle"/>
          </p:nvPr>
        </p:nvSpPr>
        <p:spPr>
          <a:xfrm>
            <a:off x="1669800" y="1311175"/>
            <a:ext cx="5804400" cy="202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dirty="0">
                <a:solidFill>
                  <a:srgbClr val="3F153D"/>
                </a:solidFill>
              </a:rPr>
              <a:t>Pet Adoption Center</a:t>
            </a:r>
            <a:br>
              <a:rPr lang="en" sz="5400" dirty="0">
                <a:solidFill>
                  <a:srgbClr val="3F153D"/>
                </a:solidFill>
              </a:rPr>
            </a:br>
            <a:r>
              <a:rPr lang="en" sz="5400" dirty="0">
                <a:solidFill>
                  <a:schemeClr val="tx2">
                    <a:lumMod val="60000"/>
                    <a:lumOff val="40000"/>
                  </a:schemeClr>
                </a:solidFill>
              </a:rPr>
              <a:t>Adopt a </a:t>
            </a:r>
            <a:r>
              <a:rPr lang="en-US" sz="5400" dirty="0">
                <a:solidFill>
                  <a:schemeClr val="tx2">
                    <a:lumMod val="60000"/>
                    <a:lumOff val="40000"/>
                  </a:schemeClr>
                </a:solidFill>
              </a:rPr>
              <a:t>Friend</a:t>
            </a:r>
            <a:endParaRPr sz="5400" dirty="0">
              <a:solidFill>
                <a:schemeClr val="tx2">
                  <a:lumMod val="60000"/>
                  <a:lumOff val="40000"/>
                </a:schemeClr>
              </a:solidFill>
            </a:endParaRPr>
          </a:p>
        </p:txBody>
      </p:sp>
      <p:grpSp>
        <p:nvGrpSpPr>
          <p:cNvPr id="498" name="Google Shape;498;p35"/>
          <p:cNvGrpSpPr/>
          <p:nvPr/>
        </p:nvGrpSpPr>
        <p:grpSpPr>
          <a:xfrm>
            <a:off x="208544" y="2871586"/>
            <a:ext cx="1815254" cy="1895522"/>
            <a:chOff x="1597000" y="400025"/>
            <a:chExt cx="1518025" cy="1585150"/>
          </a:xfrm>
        </p:grpSpPr>
        <p:sp>
          <p:nvSpPr>
            <p:cNvPr id="499" name="Google Shape;499;p35"/>
            <p:cNvSpPr/>
            <p:nvPr/>
          </p:nvSpPr>
          <p:spPr>
            <a:xfrm>
              <a:off x="1597000" y="716300"/>
              <a:ext cx="552575" cy="1104900"/>
            </a:xfrm>
            <a:custGeom>
              <a:avLst/>
              <a:gdLst/>
              <a:ahLst/>
              <a:cxnLst/>
              <a:rect l="l" t="t" r="r" b="b"/>
              <a:pathLst>
                <a:path w="22103" h="44196" extrusionOk="0">
                  <a:moveTo>
                    <a:pt x="5185" y="1"/>
                  </a:moveTo>
                  <a:cubicBezTo>
                    <a:pt x="3826" y="1"/>
                    <a:pt x="2502" y="337"/>
                    <a:pt x="1369" y="1114"/>
                  </a:cubicBezTo>
                  <a:cubicBezTo>
                    <a:pt x="656" y="1601"/>
                    <a:pt x="1" y="2385"/>
                    <a:pt x="142" y="3236"/>
                  </a:cubicBezTo>
                  <a:cubicBezTo>
                    <a:pt x="260" y="3959"/>
                    <a:pt x="931" y="4483"/>
                    <a:pt x="1633" y="4688"/>
                  </a:cubicBezTo>
                  <a:cubicBezTo>
                    <a:pt x="2334" y="4894"/>
                    <a:pt x="3081" y="4854"/>
                    <a:pt x="3813" y="4884"/>
                  </a:cubicBezTo>
                  <a:cubicBezTo>
                    <a:pt x="7214" y="5020"/>
                    <a:pt x="10529" y="6766"/>
                    <a:pt x="12533" y="9522"/>
                  </a:cubicBezTo>
                  <a:cubicBezTo>
                    <a:pt x="14534" y="12278"/>
                    <a:pt x="15170" y="15991"/>
                    <a:pt x="14158" y="19244"/>
                  </a:cubicBezTo>
                  <a:cubicBezTo>
                    <a:pt x="12840" y="23480"/>
                    <a:pt x="8966" y="26829"/>
                    <a:pt x="8689" y="31257"/>
                  </a:cubicBezTo>
                  <a:cubicBezTo>
                    <a:pt x="8488" y="34421"/>
                    <a:pt x="10260" y="37452"/>
                    <a:pt x="12644" y="39540"/>
                  </a:cubicBezTo>
                  <a:cubicBezTo>
                    <a:pt x="14228" y="40930"/>
                    <a:pt x="16068" y="41969"/>
                    <a:pt x="17956" y="42884"/>
                  </a:cubicBezTo>
                  <a:cubicBezTo>
                    <a:pt x="18458" y="43129"/>
                    <a:pt x="20196" y="44196"/>
                    <a:pt x="21238" y="44196"/>
                  </a:cubicBezTo>
                  <a:cubicBezTo>
                    <a:pt x="21756" y="44196"/>
                    <a:pt x="22102" y="43933"/>
                    <a:pt x="22040" y="43174"/>
                  </a:cubicBezTo>
                  <a:cubicBezTo>
                    <a:pt x="21988" y="42553"/>
                    <a:pt x="21523" y="42053"/>
                    <a:pt x="21055" y="41642"/>
                  </a:cubicBezTo>
                  <a:cubicBezTo>
                    <a:pt x="19321" y="40128"/>
                    <a:pt x="17199" y="39141"/>
                    <a:pt x="15333" y="37796"/>
                  </a:cubicBezTo>
                  <a:cubicBezTo>
                    <a:pt x="13466" y="36452"/>
                    <a:pt x="11771" y="34560"/>
                    <a:pt x="11566" y="32269"/>
                  </a:cubicBezTo>
                  <a:cubicBezTo>
                    <a:pt x="11393" y="30347"/>
                    <a:pt x="12288" y="28511"/>
                    <a:pt x="13134" y="26777"/>
                  </a:cubicBezTo>
                  <a:cubicBezTo>
                    <a:pt x="15638" y="21629"/>
                    <a:pt x="17943" y="15912"/>
                    <a:pt x="16701" y="10324"/>
                  </a:cubicBezTo>
                  <a:cubicBezTo>
                    <a:pt x="15920" y="6794"/>
                    <a:pt x="13683" y="3607"/>
                    <a:pt x="10631" y="1670"/>
                  </a:cubicBezTo>
                  <a:cubicBezTo>
                    <a:pt x="9024" y="648"/>
                    <a:pt x="7070" y="1"/>
                    <a:pt x="5185"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5"/>
            <p:cNvSpPr/>
            <p:nvPr/>
          </p:nvSpPr>
          <p:spPr>
            <a:xfrm>
              <a:off x="2620725" y="1280700"/>
              <a:ext cx="414275" cy="693475"/>
            </a:xfrm>
            <a:custGeom>
              <a:avLst/>
              <a:gdLst/>
              <a:ahLst/>
              <a:cxnLst/>
              <a:rect l="l" t="t" r="r" b="b"/>
              <a:pathLst>
                <a:path w="16571" h="27739" extrusionOk="0">
                  <a:moveTo>
                    <a:pt x="7865" y="1"/>
                  </a:moveTo>
                  <a:lnTo>
                    <a:pt x="1" y="881"/>
                  </a:lnTo>
                  <a:cubicBezTo>
                    <a:pt x="1" y="881"/>
                    <a:pt x="2475" y="21308"/>
                    <a:pt x="4540" y="24140"/>
                  </a:cubicBezTo>
                  <a:cubicBezTo>
                    <a:pt x="6072" y="26241"/>
                    <a:pt x="8300" y="27529"/>
                    <a:pt x="10171" y="27529"/>
                  </a:cubicBezTo>
                  <a:cubicBezTo>
                    <a:pt x="11411" y="27529"/>
                    <a:pt x="13021" y="27738"/>
                    <a:pt x="14105" y="27738"/>
                  </a:cubicBezTo>
                  <a:cubicBezTo>
                    <a:pt x="14656" y="27738"/>
                    <a:pt x="15070" y="27684"/>
                    <a:pt x="15232" y="27522"/>
                  </a:cubicBezTo>
                  <a:cubicBezTo>
                    <a:pt x="15714" y="27040"/>
                    <a:pt x="16570" y="24769"/>
                    <a:pt x="13580" y="24140"/>
                  </a:cubicBezTo>
                  <a:cubicBezTo>
                    <a:pt x="10591" y="23512"/>
                    <a:pt x="5201" y="19853"/>
                    <a:pt x="7865" y="1"/>
                  </a:cubicBezTo>
                  <a:close/>
                </a:path>
              </a:pathLst>
            </a:custGeom>
            <a:solidFill>
              <a:srgbClr val="B36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5"/>
            <p:cNvSpPr/>
            <p:nvPr/>
          </p:nvSpPr>
          <p:spPr>
            <a:xfrm>
              <a:off x="2053425" y="857500"/>
              <a:ext cx="941675" cy="1076725"/>
            </a:xfrm>
            <a:custGeom>
              <a:avLst/>
              <a:gdLst/>
              <a:ahLst/>
              <a:cxnLst/>
              <a:rect l="l" t="t" r="r" b="b"/>
              <a:pathLst>
                <a:path w="37667" h="43069" extrusionOk="0">
                  <a:moveTo>
                    <a:pt x="20385" y="0"/>
                  </a:moveTo>
                  <a:cubicBezTo>
                    <a:pt x="20385" y="0"/>
                    <a:pt x="20009" y="782"/>
                    <a:pt x="19474" y="1895"/>
                  </a:cubicBezTo>
                  <a:lnTo>
                    <a:pt x="19306" y="2242"/>
                  </a:lnTo>
                  <a:cubicBezTo>
                    <a:pt x="18193" y="4557"/>
                    <a:pt x="16540" y="7983"/>
                    <a:pt x="16026" y="8990"/>
                  </a:cubicBezTo>
                  <a:cubicBezTo>
                    <a:pt x="16021" y="8988"/>
                    <a:pt x="16017" y="8987"/>
                    <a:pt x="16012" y="8987"/>
                  </a:cubicBezTo>
                  <a:cubicBezTo>
                    <a:pt x="16010" y="8987"/>
                    <a:pt x="16008" y="8987"/>
                    <a:pt x="16006" y="8988"/>
                  </a:cubicBezTo>
                  <a:cubicBezTo>
                    <a:pt x="15797" y="8957"/>
                    <a:pt x="14055" y="8722"/>
                    <a:pt x="11889" y="8722"/>
                  </a:cubicBezTo>
                  <a:cubicBezTo>
                    <a:pt x="8934" y="8722"/>
                    <a:pt x="5191" y="9160"/>
                    <a:pt x="3474" y="11157"/>
                  </a:cubicBezTo>
                  <a:cubicBezTo>
                    <a:pt x="938" y="14104"/>
                    <a:pt x="0" y="18618"/>
                    <a:pt x="33" y="23272"/>
                  </a:cubicBezTo>
                  <a:cubicBezTo>
                    <a:pt x="65" y="30117"/>
                    <a:pt x="2185" y="37259"/>
                    <a:pt x="4342" y="40123"/>
                  </a:cubicBezTo>
                  <a:cubicBezTo>
                    <a:pt x="6066" y="42411"/>
                    <a:pt x="11608" y="43069"/>
                    <a:pt x="16947" y="43069"/>
                  </a:cubicBezTo>
                  <a:cubicBezTo>
                    <a:pt x="22843" y="43069"/>
                    <a:pt x="28493" y="42267"/>
                    <a:pt x="28484" y="41974"/>
                  </a:cubicBezTo>
                  <a:cubicBezTo>
                    <a:pt x="28385" y="38674"/>
                    <a:pt x="28781" y="27680"/>
                    <a:pt x="30557" y="24202"/>
                  </a:cubicBezTo>
                  <a:cubicBezTo>
                    <a:pt x="32633" y="20130"/>
                    <a:pt x="36539" y="16174"/>
                    <a:pt x="37199" y="14524"/>
                  </a:cubicBezTo>
                  <a:cubicBezTo>
                    <a:pt x="37667" y="13344"/>
                    <a:pt x="36135" y="6405"/>
                    <a:pt x="35230" y="2561"/>
                  </a:cubicBezTo>
                  <a:cubicBezTo>
                    <a:pt x="35230" y="2558"/>
                    <a:pt x="35228" y="2558"/>
                    <a:pt x="35228" y="2556"/>
                  </a:cubicBezTo>
                  <a:cubicBezTo>
                    <a:pt x="34869" y="1032"/>
                    <a:pt x="34609" y="0"/>
                    <a:pt x="34609" y="0"/>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5"/>
            <p:cNvSpPr/>
            <p:nvPr/>
          </p:nvSpPr>
          <p:spPr>
            <a:xfrm>
              <a:off x="2336800" y="1695800"/>
              <a:ext cx="388650" cy="233650"/>
            </a:xfrm>
            <a:custGeom>
              <a:avLst/>
              <a:gdLst/>
              <a:ahLst/>
              <a:cxnLst/>
              <a:rect l="l" t="t" r="r" b="b"/>
              <a:pathLst>
                <a:path w="15546" h="9346" extrusionOk="0">
                  <a:moveTo>
                    <a:pt x="9918" y="1"/>
                  </a:moveTo>
                  <a:cubicBezTo>
                    <a:pt x="9918" y="1"/>
                    <a:pt x="7113" y="2829"/>
                    <a:pt x="1" y="2829"/>
                  </a:cubicBezTo>
                  <a:cubicBezTo>
                    <a:pt x="1" y="2829"/>
                    <a:pt x="874" y="8684"/>
                    <a:pt x="6183" y="9194"/>
                  </a:cubicBezTo>
                  <a:cubicBezTo>
                    <a:pt x="7312" y="9303"/>
                    <a:pt x="8385" y="9346"/>
                    <a:pt x="9374" y="9346"/>
                  </a:cubicBezTo>
                  <a:cubicBezTo>
                    <a:pt x="13033" y="9346"/>
                    <a:pt x="15546" y="8758"/>
                    <a:pt x="15546" y="8758"/>
                  </a:cubicBezTo>
                  <a:lnTo>
                    <a:pt x="9918" y="1"/>
                  </a:lnTo>
                  <a:close/>
                </a:path>
              </a:pathLst>
            </a:custGeom>
            <a:solidFill>
              <a:srgbClr val="F8D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5"/>
            <p:cNvSpPr/>
            <p:nvPr/>
          </p:nvSpPr>
          <p:spPr>
            <a:xfrm>
              <a:off x="2817275" y="400025"/>
              <a:ext cx="214875" cy="292175"/>
            </a:xfrm>
            <a:custGeom>
              <a:avLst/>
              <a:gdLst/>
              <a:ahLst/>
              <a:cxnLst/>
              <a:rect l="l" t="t" r="r" b="b"/>
              <a:pathLst>
                <a:path w="8595" h="11687" extrusionOk="0">
                  <a:moveTo>
                    <a:pt x="7595" y="1"/>
                  </a:moveTo>
                  <a:cubicBezTo>
                    <a:pt x="5898" y="1"/>
                    <a:pt x="1" y="6348"/>
                    <a:pt x="1" y="6348"/>
                  </a:cubicBezTo>
                  <a:lnTo>
                    <a:pt x="6225" y="11687"/>
                  </a:lnTo>
                  <a:cubicBezTo>
                    <a:pt x="6225" y="11687"/>
                    <a:pt x="8595" y="2254"/>
                    <a:pt x="8011" y="307"/>
                  </a:cubicBezTo>
                  <a:cubicBezTo>
                    <a:pt x="7947" y="95"/>
                    <a:pt x="7802" y="1"/>
                    <a:pt x="7595"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5"/>
            <p:cNvSpPr/>
            <p:nvPr/>
          </p:nvSpPr>
          <p:spPr>
            <a:xfrm>
              <a:off x="2856725" y="467500"/>
              <a:ext cx="142650" cy="199475"/>
            </a:xfrm>
            <a:custGeom>
              <a:avLst/>
              <a:gdLst/>
              <a:ahLst/>
              <a:cxnLst/>
              <a:rect l="l" t="t" r="r" b="b"/>
              <a:pathLst>
                <a:path w="5706" h="7979" extrusionOk="0">
                  <a:moveTo>
                    <a:pt x="3472" y="7978"/>
                  </a:moveTo>
                  <a:cubicBezTo>
                    <a:pt x="3472" y="7978"/>
                    <a:pt x="5705" y="1438"/>
                    <a:pt x="4884" y="718"/>
                  </a:cubicBezTo>
                  <a:cubicBezTo>
                    <a:pt x="4060" y="0"/>
                    <a:pt x="1" y="4332"/>
                    <a:pt x="1" y="4332"/>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5"/>
            <p:cNvSpPr/>
            <p:nvPr/>
          </p:nvSpPr>
          <p:spPr>
            <a:xfrm>
              <a:off x="2450975" y="400025"/>
              <a:ext cx="214875" cy="292175"/>
            </a:xfrm>
            <a:custGeom>
              <a:avLst/>
              <a:gdLst/>
              <a:ahLst/>
              <a:cxnLst/>
              <a:rect l="l" t="t" r="r" b="b"/>
              <a:pathLst>
                <a:path w="8595" h="11687" extrusionOk="0">
                  <a:moveTo>
                    <a:pt x="999" y="1"/>
                  </a:moveTo>
                  <a:cubicBezTo>
                    <a:pt x="792" y="1"/>
                    <a:pt x="648" y="95"/>
                    <a:pt x="584" y="307"/>
                  </a:cubicBezTo>
                  <a:cubicBezTo>
                    <a:pt x="0" y="2254"/>
                    <a:pt x="2368" y="11687"/>
                    <a:pt x="2368" y="11687"/>
                  </a:cubicBezTo>
                  <a:lnTo>
                    <a:pt x="8594" y="6348"/>
                  </a:lnTo>
                  <a:cubicBezTo>
                    <a:pt x="8594" y="6348"/>
                    <a:pt x="2697" y="1"/>
                    <a:pt x="999"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5"/>
            <p:cNvSpPr/>
            <p:nvPr/>
          </p:nvSpPr>
          <p:spPr>
            <a:xfrm>
              <a:off x="2483750" y="467550"/>
              <a:ext cx="142700" cy="199425"/>
            </a:xfrm>
            <a:custGeom>
              <a:avLst/>
              <a:gdLst/>
              <a:ahLst/>
              <a:cxnLst/>
              <a:rect l="l" t="t" r="r" b="b"/>
              <a:pathLst>
                <a:path w="5708" h="7977" extrusionOk="0">
                  <a:moveTo>
                    <a:pt x="2234" y="7976"/>
                  </a:moveTo>
                  <a:cubicBezTo>
                    <a:pt x="2234" y="7976"/>
                    <a:pt x="0" y="1436"/>
                    <a:pt x="822" y="718"/>
                  </a:cubicBezTo>
                  <a:cubicBezTo>
                    <a:pt x="1643" y="1"/>
                    <a:pt x="5707" y="4330"/>
                    <a:pt x="5707" y="4330"/>
                  </a:cubicBezTo>
                  <a:close/>
                </a:path>
              </a:pathLst>
            </a:custGeom>
            <a:gradFill>
              <a:gsLst>
                <a:gs pos="0">
                  <a:schemeClr val="accent1"/>
                </a:gs>
                <a:gs pos="21000">
                  <a:schemeClr val="accent1"/>
                </a:gs>
                <a:gs pos="76000">
                  <a:schemeClr val="accent6"/>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5"/>
            <p:cNvSpPr/>
            <p:nvPr/>
          </p:nvSpPr>
          <p:spPr>
            <a:xfrm>
              <a:off x="2348050" y="492575"/>
              <a:ext cx="676500" cy="462250"/>
            </a:xfrm>
            <a:custGeom>
              <a:avLst/>
              <a:gdLst/>
              <a:ahLst/>
              <a:cxnLst/>
              <a:rect l="l" t="t" r="r" b="b"/>
              <a:pathLst>
                <a:path w="27060" h="18490" extrusionOk="0">
                  <a:moveTo>
                    <a:pt x="15936" y="1"/>
                  </a:moveTo>
                  <a:cubicBezTo>
                    <a:pt x="15160" y="1"/>
                    <a:pt x="14316" y="76"/>
                    <a:pt x="13434" y="271"/>
                  </a:cubicBezTo>
                  <a:cubicBezTo>
                    <a:pt x="12790" y="412"/>
                    <a:pt x="12160" y="610"/>
                    <a:pt x="11553" y="863"/>
                  </a:cubicBezTo>
                  <a:cubicBezTo>
                    <a:pt x="7348" y="2602"/>
                    <a:pt x="1" y="13021"/>
                    <a:pt x="7410" y="16782"/>
                  </a:cubicBezTo>
                  <a:cubicBezTo>
                    <a:pt x="7447" y="16801"/>
                    <a:pt x="7484" y="16816"/>
                    <a:pt x="7524" y="16839"/>
                  </a:cubicBezTo>
                  <a:cubicBezTo>
                    <a:pt x="7670" y="16908"/>
                    <a:pt x="7830" y="16977"/>
                    <a:pt x="7999" y="17044"/>
                  </a:cubicBezTo>
                  <a:cubicBezTo>
                    <a:pt x="7999" y="17046"/>
                    <a:pt x="7999" y="17049"/>
                    <a:pt x="8001" y="17049"/>
                  </a:cubicBezTo>
                  <a:cubicBezTo>
                    <a:pt x="10269" y="17971"/>
                    <a:pt x="14071" y="18489"/>
                    <a:pt x="17269" y="18489"/>
                  </a:cubicBezTo>
                  <a:cubicBezTo>
                    <a:pt x="19091" y="18489"/>
                    <a:pt x="20716" y="18321"/>
                    <a:pt x="21753" y="17964"/>
                  </a:cubicBezTo>
                  <a:cubicBezTo>
                    <a:pt x="21753" y="17964"/>
                    <a:pt x="22510" y="17732"/>
                    <a:pt x="23440" y="17153"/>
                  </a:cubicBezTo>
                  <a:cubicBezTo>
                    <a:pt x="24872" y="16262"/>
                    <a:pt x="26725" y="14555"/>
                    <a:pt x="26908" y="11634"/>
                  </a:cubicBezTo>
                  <a:cubicBezTo>
                    <a:pt x="27059" y="9261"/>
                    <a:pt x="24863" y="3576"/>
                    <a:pt x="20355" y="835"/>
                  </a:cubicBezTo>
                  <a:cubicBezTo>
                    <a:pt x="20355" y="835"/>
                    <a:pt x="19336" y="373"/>
                    <a:pt x="17743" y="135"/>
                  </a:cubicBezTo>
                  <a:cubicBezTo>
                    <a:pt x="17202" y="55"/>
                    <a:pt x="16593" y="1"/>
                    <a:pt x="15936"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5"/>
            <p:cNvSpPr/>
            <p:nvPr/>
          </p:nvSpPr>
          <p:spPr>
            <a:xfrm>
              <a:off x="2626000" y="684750"/>
              <a:ext cx="48200" cy="55900"/>
            </a:xfrm>
            <a:custGeom>
              <a:avLst/>
              <a:gdLst/>
              <a:ahLst/>
              <a:cxnLst/>
              <a:rect l="l" t="t" r="r" b="b"/>
              <a:pathLst>
                <a:path w="1928" h="2236" extrusionOk="0">
                  <a:moveTo>
                    <a:pt x="969" y="1"/>
                  </a:moveTo>
                  <a:cubicBezTo>
                    <a:pt x="457" y="1"/>
                    <a:pt x="32" y="485"/>
                    <a:pt x="17" y="1092"/>
                  </a:cubicBezTo>
                  <a:cubicBezTo>
                    <a:pt x="0" y="1710"/>
                    <a:pt x="411" y="2220"/>
                    <a:pt x="933" y="2235"/>
                  </a:cubicBezTo>
                  <a:cubicBezTo>
                    <a:pt x="939" y="2235"/>
                    <a:pt x="946" y="2235"/>
                    <a:pt x="952" y="2235"/>
                  </a:cubicBezTo>
                  <a:cubicBezTo>
                    <a:pt x="1468" y="2235"/>
                    <a:pt x="1893" y="1752"/>
                    <a:pt x="1910" y="1141"/>
                  </a:cubicBezTo>
                  <a:cubicBezTo>
                    <a:pt x="1927" y="525"/>
                    <a:pt x="1517" y="13"/>
                    <a:pt x="992" y="1"/>
                  </a:cubicBezTo>
                  <a:cubicBezTo>
                    <a:pt x="984" y="1"/>
                    <a:pt x="977" y="1"/>
                    <a:pt x="969" y="1"/>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5"/>
            <p:cNvSpPr/>
            <p:nvPr/>
          </p:nvSpPr>
          <p:spPr>
            <a:xfrm>
              <a:off x="2808925" y="684750"/>
              <a:ext cx="48200" cy="55900"/>
            </a:xfrm>
            <a:custGeom>
              <a:avLst/>
              <a:gdLst/>
              <a:ahLst/>
              <a:cxnLst/>
              <a:rect l="l" t="t" r="r" b="b"/>
              <a:pathLst>
                <a:path w="1928" h="2236" extrusionOk="0">
                  <a:moveTo>
                    <a:pt x="972" y="1"/>
                  </a:moveTo>
                  <a:cubicBezTo>
                    <a:pt x="458" y="1"/>
                    <a:pt x="33" y="485"/>
                    <a:pt x="18" y="1092"/>
                  </a:cubicBezTo>
                  <a:cubicBezTo>
                    <a:pt x="1" y="1710"/>
                    <a:pt x="411" y="2220"/>
                    <a:pt x="936" y="2235"/>
                  </a:cubicBezTo>
                  <a:cubicBezTo>
                    <a:pt x="942" y="2235"/>
                    <a:pt x="949" y="2235"/>
                    <a:pt x="955" y="2235"/>
                  </a:cubicBezTo>
                  <a:cubicBezTo>
                    <a:pt x="1469" y="2235"/>
                    <a:pt x="1896" y="1752"/>
                    <a:pt x="1910" y="1141"/>
                  </a:cubicBezTo>
                  <a:cubicBezTo>
                    <a:pt x="1928" y="525"/>
                    <a:pt x="1517" y="13"/>
                    <a:pt x="995" y="1"/>
                  </a:cubicBezTo>
                  <a:cubicBezTo>
                    <a:pt x="987" y="1"/>
                    <a:pt x="980" y="1"/>
                    <a:pt x="972" y="1"/>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5"/>
            <p:cNvSpPr/>
            <p:nvPr/>
          </p:nvSpPr>
          <p:spPr>
            <a:xfrm>
              <a:off x="2529950" y="492575"/>
              <a:ext cx="492125" cy="1429675"/>
            </a:xfrm>
            <a:custGeom>
              <a:avLst/>
              <a:gdLst/>
              <a:ahLst/>
              <a:cxnLst/>
              <a:rect l="l" t="t" r="r" b="b"/>
              <a:pathLst>
                <a:path w="19685" h="57187" extrusionOk="0">
                  <a:moveTo>
                    <a:pt x="8668" y="0"/>
                  </a:moveTo>
                  <a:cubicBezTo>
                    <a:pt x="7891" y="0"/>
                    <a:pt x="7045" y="75"/>
                    <a:pt x="6160" y="271"/>
                  </a:cubicBezTo>
                  <a:cubicBezTo>
                    <a:pt x="6581" y="2584"/>
                    <a:pt x="7466" y="7930"/>
                    <a:pt x="6902" y="9244"/>
                  </a:cubicBezTo>
                  <a:cubicBezTo>
                    <a:pt x="6175" y="10936"/>
                    <a:pt x="631" y="14298"/>
                    <a:pt x="337" y="15344"/>
                  </a:cubicBezTo>
                  <a:cubicBezTo>
                    <a:pt x="225" y="15735"/>
                    <a:pt x="265" y="16116"/>
                    <a:pt x="416" y="16492"/>
                  </a:cubicBezTo>
                  <a:cubicBezTo>
                    <a:pt x="495" y="16688"/>
                    <a:pt x="599" y="16873"/>
                    <a:pt x="723" y="17044"/>
                  </a:cubicBezTo>
                  <a:cubicBezTo>
                    <a:pt x="723" y="17046"/>
                    <a:pt x="725" y="17046"/>
                    <a:pt x="728" y="17046"/>
                  </a:cubicBezTo>
                  <a:cubicBezTo>
                    <a:pt x="0" y="21244"/>
                    <a:pt x="9569" y="23763"/>
                    <a:pt x="8711" y="27154"/>
                  </a:cubicBezTo>
                  <a:cubicBezTo>
                    <a:pt x="2474" y="51737"/>
                    <a:pt x="10041" y="57187"/>
                    <a:pt x="10041" y="57187"/>
                  </a:cubicBezTo>
                  <a:lnTo>
                    <a:pt x="10041" y="57187"/>
                  </a:lnTo>
                  <a:cubicBezTo>
                    <a:pt x="9940" y="53884"/>
                    <a:pt x="9720" y="42277"/>
                    <a:pt x="11496" y="38799"/>
                  </a:cubicBezTo>
                  <a:cubicBezTo>
                    <a:pt x="13572" y="34727"/>
                    <a:pt x="17478" y="30771"/>
                    <a:pt x="18138" y="29121"/>
                  </a:cubicBezTo>
                  <a:cubicBezTo>
                    <a:pt x="18606" y="27941"/>
                    <a:pt x="17074" y="21002"/>
                    <a:pt x="16167" y="17158"/>
                  </a:cubicBezTo>
                  <a:cubicBezTo>
                    <a:pt x="16167" y="17155"/>
                    <a:pt x="16167" y="17150"/>
                    <a:pt x="16167" y="17150"/>
                  </a:cubicBezTo>
                  <a:cubicBezTo>
                    <a:pt x="16167" y="17150"/>
                    <a:pt x="19684" y="15384"/>
                    <a:pt x="18227" y="12930"/>
                  </a:cubicBezTo>
                  <a:cubicBezTo>
                    <a:pt x="17557" y="11804"/>
                    <a:pt x="11093" y="12908"/>
                    <a:pt x="10170" y="8616"/>
                  </a:cubicBezTo>
                  <a:cubicBezTo>
                    <a:pt x="9584" y="5894"/>
                    <a:pt x="10049" y="2142"/>
                    <a:pt x="10469" y="133"/>
                  </a:cubicBezTo>
                  <a:cubicBezTo>
                    <a:pt x="9930" y="54"/>
                    <a:pt x="9323" y="0"/>
                    <a:pt x="8668" y="0"/>
                  </a:cubicBezTo>
                  <a:close/>
                </a:path>
              </a:pathLst>
            </a:custGeom>
            <a:solidFill>
              <a:srgbClr val="F8DE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5"/>
            <p:cNvSpPr/>
            <p:nvPr/>
          </p:nvSpPr>
          <p:spPr>
            <a:xfrm>
              <a:off x="2499775" y="1280700"/>
              <a:ext cx="455375" cy="693475"/>
            </a:xfrm>
            <a:custGeom>
              <a:avLst/>
              <a:gdLst/>
              <a:ahLst/>
              <a:cxnLst/>
              <a:rect l="l" t="t" r="r" b="b"/>
              <a:pathLst>
                <a:path w="18215" h="27739" extrusionOk="0">
                  <a:moveTo>
                    <a:pt x="8213" y="1"/>
                  </a:moveTo>
                  <a:lnTo>
                    <a:pt x="0" y="1906"/>
                  </a:lnTo>
                  <a:cubicBezTo>
                    <a:pt x="0" y="1906"/>
                    <a:pt x="1479" y="20321"/>
                    <a:pt x="5066" y="24140"/>
                  </a:cubicBezTo>
                  <a:cubicBezTo>
                    <a:pt x="6843" y="26035"/>
                    <a:pt x="9945" y="27529"/>
                    <a:pt x="11817" y="27529"/>
                  </a:cubicBezTo>
                  <a:cubicBezTo>
                    <a:pt x="13058" y="27529"/>
                    <a:pt x="14667" y="27738"/>
                    <a:pt x="15751" y="27738"/>
                  </a:cubicBezTo>
                  <a:cubicBezTo>
                    <a:pt x="16301" y="27738"/>
                    <a:pt x="16716" y="27684"/>
                    <a:pt x="16879" y="27522"/>
                  </a:cubicBezTo>
                  <a:cubicBezTo>
                    <a:pt x="17361" y="27040"/>
                    <a:pt x="18215" y="24769"/>
                    <a:pt x="15226" y="24140"/>
                  </a:cubicBezTo>
                  <a:cubicBezTo>
                    <a:pt x="12238" y="23512"/>
                    <a:pt x="5551" y="19853"/>
                    <a:pt x="8213" y="1"/>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5"/>
            <p:cNvSpPr/>
            <p:nvPr/>
          </p:nvSpPr>
          <p:spPr>
            <a:xfrm>
              <a:off x="2743875" y="779700"/>
              <a:ext cx="47575" cy="54700"/>
            </a:xfrm>
            <a:custGeom>
              <a:avLst/>
              <a:gdLst/>
              <a:ahLst/>
              <a:cxnLst/>
              <a:rect l="l" t="t" r="r" b="b"/>
              <a:pathLst>
                <a:path w="1903" h="2188" fill="none" extrusionOk="0">
                  <a:moveTo>
                    <a:pt x="161" y="0"/>
                  </a:moveTo>
                  <a:cubicBezTo>
                    <a:pt x="161" y="0"/>
                    <a:pt x="0" y="2187"/>
                    <a:pt x="950" y="2130"/>
                  </a:cubicBezTo>
                  <a:cubicBezTo>
                    <a:pt x="1903" y="2073"/>
                    <a:pt x="1870" y="1252"/>
                    <a:pt x="1870" y="1252"/>
                  </a:cubicBezTo>
                </a:path>
              </a:pathLst>
            </a:custGeom>
            <a:noFill/>
            <a:ln w="9525" cap="rnd" cmpd="sng">
              <a:solidFill>
                <a:schemeClr val="dk1"/>
              </a:solidFill>
              <a:prstDash val="solid"/>
              <a:miter lim="24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5"/>
            <p:cNvSpPr/>
            <p:nvPr/>
          </p:nvSpPr>
          <p:spPr>
            <a:xfrm>
              <a:off x="2704850" y="779700"/>
              <a:ext cx="47575" cy="54575"/>
            </a:xfrm>
            <a:custGeom>
              <a:avLst/>
              <a:gdLst/>
              <a:ahLst/>
              <a:cxnLst/>
              <a:rect l="l" t="t" r="r" b="b"/>
              <a:pathLst>
                <a:path w="1903" h="2183" fill="none" extrusionOk="0">
                  <a:moveTo>
                    <a:pt x="1692" y="0"/>
                  </a:moveTo>
                  <a:cubicBezTo>
                    <a:pt x="1692" y="0"/>
                    <a:pt x="1903" y="2182"/>
                    <a:pt x="950" y="2148"/>
                  </a:cubicBezTo>
                  <a:cubicBezTo>
                    <a:pt x="0" y="2110"/>
                    <a:pt x="13" y="1289"/>
                    <a:pt x="13" y="1289"/>
                  </a:cubicBezTo>
                </a:path>
              </a:pathLst>
            </a:custGeom>
            <a:noFill/>
            <a:ln w="9525" cap="rnd" cmpd="sng">
              <a:solidFill>
                <a:schemeClr val="dk1"/>
              </a:solidFill>
              <a:prstDash val="solid"/>
              <a:miter lim="24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5"/>
            <p:cNvSpPr/>
            <p:nvPr/>
          </p:nvSpPr>
          <p:spPr>
            <a:xfrm>
              <a:off x="2714375" y="762000"/>
              <a:ext cx="68550" cy="35400"/>
            </a:xfrm>
            <a:custGeom>
              <a:avLst/>
              <a:gdLst/>
              <a:ahLst/>
              <a:cxnLst/>
              <a:rect l="l" t="t" r="r" b="b"/>
              <a:pathLst>
                <a:path w="2742" h="1416" extrusionOk="0">
                  <a:moveTo>
                    <a:pt x="1699" y="1"/>
                  </a:moveTo>
                  <a:cubicBezTo>
                    <a:pt x="1013" y="1"/>
                    <a:pt x="157" y="125"/>
                    <a:pt x="109" y="362"/>
                  </a:cubicBezTo>
                  <a:cubicBezTo>
                    <a:pt x="1" y="906"/>
                    <a:pt x="948" y="1416"/>
                    <a:pt x="1338" y="1416"/>
                  </a:cubicBezTo>
                  <a:cubicBezTo>
                    <a:pt x="1340" y="1416"/>
                    <a:pt x="1342" y="1416"/>
                    <a:pt x="1343" y="1416"/>
                  </a:cubicBezTo>
                  <a:cubicBezTo>
                    <a:pt x="1759" y="1408"/>
                    <a:pt x="2741" y="557"/>
                    <a:pt x="2553" y="154"/>
                  </a:cubicBezTo>
                  <a:cubicBezTo>
                    <a:pt x="2505" y="51"/>
                    <a:pt x="2136" y="1"/>
                    <a:pt x="1699" y="1"/>
                  </a:cubicBezTo>
                  <a:close/>
                </a:path>
              </a:pathLst>
            </a:custGeom>
            <a:solidFill>
              <a:srgbClr val="F27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5"/>
            <p:cNvSpPr/>
            <p:nvPr/>
          </p:nvSpPr>
          <p:spPr>
            <a:xfrm>
              <a:off x="2097625" y="1480425"/>
              <a:ext cx="509650" cy="504750"/>
            </a:xfrm>
            <a:custGeom>
              <a:avLst/>
              <a:gdLst/>
              <a:ahLst/>
              <a:cxnLst/>
              <a:rect l="l" t="t" r="r" b="b"/>
              <a:pathLst>
                <a:path w="20386" h="20190" extrusionOk="0">
                  <a:moveTo>
                    <a:pt x="5853" y="0"/>
                  </a:moveTo>
                  <a:cubicBezTo>
                    <a:pt x="893" y="0"/>
                    <a:pt x="1" y="8125"/>
                    <a:pt x="496" y="13267"/>
                  </a:cubicBezTo>
                  <a:cubicBezTo>
                    <a:pt x="1054" y="19044"/>
                    <a:pt x="6343" y="20190"/>
                    <a:pt x="11257" y="20190"/>
                  </a:cubicBezTo>
                  <a:cubicBezTo>
                    <a:pt x="13814" y="20190"/>
                    <a:pt x="16270" y="19879"/>
                    <a:pt x="17904" y="19751"/>
                  </a:cubicBezTo>
                  <a:cubicBezTo>
                    <a:pt x="20356" y="19555"/>
                    <a:pt x="20385" y="18061"/>
                    <a:pt x="19549" y="16611"/>
                  </a:cubicBezTo>
                  <a:cubicBezTo>
                    <a:pt x="19397" y="16348"/>
                    <a:pt x="18762" y="16310"/>
                    <a:pt x="17929" y="16310"/>
                  </a:cubicBezTo>
                  <a:cubicBezTo>
                    <a:pt x="17593" y="16310"/>
                    <a:pt x="17226" y="16316"/>
                    <a:pt x="16844" y="16316"/>
                  </a:cubicBezTo>
                  <a:cubicBezTo>
                    <a:pt x="14643" y="16316"/>
                    <a:pt x="11987" y="16112"/>
                    <a:pt x="12442" y="13346"/>
                  </a:cubicBezTo>
                  <a:cubicBezTo>
                    <a:pt x="13456" y="7159"/>
                    <a:pt x="11064" y="146"/>
                    <a:pt x="5985" y="2"/>
                  </a:cubicBezTo>
                  <a:cubicBezTo>
                    <a:pt x="5941" y="1"/>
                    <a:pt x="5897" y="0"/>
                    <a:pt x="5853" y="0"/>
                  </a:cubicBezTo>
                  <a:close/>
                </a:path>
              </a:pathLst>
            </a:custGeom>
            <a:solidFill>
              <a:srgbClr val="D480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5"/>
            <p:cNvSpPr/>
            <p:nvPr/>
          </p:nvSpPr>
          <p:spPr>
            <a:xfrm>
              <a:off x="2517325" y="913525"/>
              <a:ext cx="425275" cy="85900"/>
            </a:xfrm>
            <a:custGeom>
              <a:avLst/>
              <a:gdLst/>
              <a:ahLst/>
              <a:cxnLst/>
              <a:rect l="l" t="t" r="r" b="b"/>
              <a:pathLst>
                <a:path w="17011" h="3436" extrusionOk="0">
                  <a:moveTo>
                    <a:pt x="753" y="1"/>
                  </a:moveTo>
                  <a:cubicBezTo>
                    <a:pt x="1" y="196"/>
                    <a:pt x="508" y="2850"/>
                    <a:pt x="8807" y="3382"/>
                  </a:cubicBezTo>
                  <a:cubicBezTo>
                    <a:pt x="9374" y="3419"/>
                    <a:pt x="9900" y="3436"/>
                    <a:pt x="10388" y="3436"/>
                  </a:cubicBezTo>
                  <a:cubicBezTo>
                    <a:pt x="17011" y="3436"/>
                    <a:pt x="16672" y="320"/>
                    <a:pt x="16672" y="320"/>
                  </a:cubicBezTo>
                  <a:lnTo>
                    <a:pt x="16672" y="320"/>
                  </a:lnTo>
                  <a:cubicBezTo>
                    <a:pt x="14406" y="1393"/>
                    <a:pt x="11995" y="1761"/>
                    <a:pt x="9753" y="1761"/>
                  </a:cubicBezTo>
                  <a:cubicBezTo>
                    <a:pt x="4849" y="1761"/>
                    <a:pt x="753" y="1"/>
                    <a:pt x="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5"/>
            <p:cNvSpPr/>
            <p:nvPr/>
          </p:nvSpPr>
          <p:spPr>
            <a:xfrm>
              <a:off x="2461925" y="716750"/>
              <a:ext cx="150850" cy="99375"/>
            </a:xfrm>
            <a:custGeom>
              <a:avLst/>
              <a:gdLst/>
              <a:ahLst/>
              <a:cxnLst/>
              <a:rect l="l" t="t" r="r" b="b"/>
              <a:pathLst>
                <a:path w="6034" h="3975" extrusionOk="0">
                  <a:moveTo>
                    <a:pt x="249" y="0"/>
                  </a:moveTo>
                  <a:cubicBezTo>
                    <a:pt x="116" y="0"/>
                    <a:pt x="0" y="172"/>
                    <a:pt x="126" y="284"/>
                  </a:cubicBezTo>
                  <a:cubicBezTo>
                    <a:pt x="1779" y="1793"/>
                    <a:pt x="3661" y="3033"/>
                    <a:pt x="5700" y="3958"/>
                  </a:cubicBezTo>
                  <a:cubicBezTo>
                    <a:pt x="5725" y="3970"/>
                    <a:pt x="5749" y="3975"/>
                    <a:pt x="5773" y="3975"/>
                  </a:cubicBezTo>
                  <a:cubicBezTo>
                    <a:pt x="5930" y="3975"/>
                    <a:pt x="6033" y="3744"/>
                    <a:pt x="5863" y="3666"/>
                  </a:cubicBezTo>
                  <a:cubicBezTo>
                    <a:pt x="3849" y="2756"/>
                    <a:pt x="1991" y="1531"/>
                    <a:pt x="359" y="44"/>
                  </a:cubicBezTo>
                  <a:cubicBezTo>
                    <a:pt x="324" y="13"/>
                    <a:pt x="286" y="0"/>
                    <a:pt x="249"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5"/>
            <p:cNvSpPr/>
            <p:nvPr/>
          </p:nvSpPr>
          <p:spPr>
            <a:xfrm>
              <a:off x="2419325" y="823875"/>
              <a:ext cx="176375" cy="26550"/>
            </a:xfrm>
            <a:custGeom>
              <a:avLst/>
              <a:gdLst/>
              <a:ahLst/>
              <a:cxnLst/>
              <a:rect l="l" t="t" r="r" b="b"/>
              <a:pathLst>
                <a:path w="7055" h="1062" extrusionOk="0">
                  <a:moveTo>
                    <a:pt x="241" y="1"/>
                  </a:moveTo>
                  <a:cubicBezTo>
                    <a:pt x="68" y="1"/>
                    <a:pt x="1" y="276"/>
                    <a:pt x="193" y="329"/>
                  </a:cubicBezTo>
                  <a:cubicBezTo>
                    <a:pt x="2006" y="814"/>
                    <a:pt x="3873" y="1061"/>
                    <a:pt x="5747" y="1061"/>
                  </a:cubicBezTo>
                  <a:cubicBezTo>
                    <a:pt x="6108" y="1061"/>
                    <a:pt x="6469" y="1052"/>
                    <a:pt x="6830" y="1034"/>
                  </a:cubicBezTo>
                  <a:cubicBezTo>
                    <a:pt x="7039" y="1021"/>
                    <a:pt x="7054" y="699"/>
                    <a:pt x="6851" y="699"/>
                  </a:cubicBezTo>
                  <a:cubicBezTo>
                    <a:pt x="6847" y="699"/>
                    <a:pt x="6844" y="699"/>
                    <a:pt x="6840" y="700"/>
                  </a:cubicBezTo>
                  <a:cubicBezTo>
                    <a:pt x="6479" y="718"/>
                    <a:pt x="6118" y="728"/>
                    <a:pt x="5757" y="728"/>
                  </a:cubicBezTo>
                  <a:cubicBezTo>
                    <a:pt x="3911" y="728"/>
                    <a:pt x="2072" y="485"/>
                    <a:pt x="287" y="7"/>
                  </a:cubicBezTo>
                  <a:cubicBezTo>
                    <a:pt x="271" y="3"/>
                    <a:pt x="255" y="1"/>
                    <a:pt x="241"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5"/>
            <p:cNvSpPr/>
            <p:nvPr/>
          </p:nvSpPr>
          <p:spPr>
            <a:xfrm>
              <a:off x="2409850" y="889025"/>
              <a:ext cx="174050" cy="38625"/>
            </a:xfrm>
            <a:custGeom>
              <a:avLst/>
              <a:gdLst/>
              <a:ahLst/>
              <a:cxnLst/>
              <a:rect l="l" t="t" r="r" b="b"/>
              <a:pathLst>
                <a:path w="6962" h="1545" extrusionOk="0">
                  <a:moveTo>
                    <a:pt x="6753" y="1"/>
                  </a:moveTo>
                  <a:cubicBezTo>
                    <a:pt x="6736" y="1"/>
                    <a:pt x="6717" y="4"/>
                    <a:pt x="6697" y="11"/>
                  </a:cubicBezTo>
                  <a:cubicBezTo>
                    <a:pt x="4611" y="748"/>
                    <a:pt x="2424" y="1151"/>
                    <a:pt x="215" y="1211"/>
                  </a:cubicBezTo>
                  <a:cubicBezTo>
                    <a:pt x="4" y="1216"/>
                    <a:pt x="0" y="1545"/>
                    <a:pt x="211" y="1545"/>
                  </a:cubicBezTo>
                  <a:cubicBezTo>
                    <a:pt x="212" y="1545"/>
                    <a:pt x="214" y="1545"/>
                    <a:pt x="215" y="1545"/>
                  </a:cubicBezTo>
                  <a:cubicBezTo>
                    <a:pt x="2454" y="1488"/>
                    <a:pt x="4668" y="1080"/>
                    <a:pt x="6781" y="335"/>
                  </a:cubicBezTo>
                  <a:cubicBezTo>
                    <a:pt x="6961" y="270"/>
                    <a:pt x="6913" y="1"/>
                    <a:pt x="6753"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5"/>
            <p:cNvSpPr/>
            <p:nvPr/>
          </p:nvSpPr>
          <p:spPr>
            <a:xfrm>
              <a:off x="2912100" y="716750"/>
              <a:ext cx="150850" cy="99375"/>
            </a:xfrm>
            <a:custGeom>
              <a:avLst/>
              <a:gdLst/>
              <a:ahLst/>
              <a:cxnLst/>
              <a:rect l="l" t="t" r="r" b="b"/>
              <a:pathLst>
                <a:path w="6034" h="3975" extrusionOk="0">
                  <a:moveTo>
                    <a:pt x="5784" y="0"/>
                  </a:moveTo>
                  <a:cubicBezTo>
                    <a:pt x="5747" y="0"/>
                    <a:pt x="5709" y="13"/>
                    <a:pt x="5675" y="44"/>
                  </a:cubicBezTo>
                  <a:cubicBezTo>
                    <a:pt x="4042" y="1531"/>
                    <a:pt x="2184" y="2756"/>
                    <a:pt x="171" y="3666"/>
                  </a:cubicBezTo>
                  <a:cubicBezTo>
                    <a:pt x="1" y="3744"/>
                    <a:pt x="102" y="3975"/>
                    <a:pt x="260" y="3975"/>
                  </a:cubicBezTo>
                  <a:cubicBezTo>
                    <a:pt x="284" y="3975"/>
                    <a:pt x="309" y="3970"/>
                    <a:pt x="334" y="3958"/>
                  </a:cubicBezTo>
                  <a:cubicBezTo>
                    <a:pt x="2372" y="3033"/>
                    <a:pt x="4252" y="1793"/>
                    <a:pt x="5907" y="284"/>
                  </a:cubicBezTo>
                  <a:cubicBezTo>
                    <a:pt x="6033" y="172"/>
                    <a:pt x="5916" y="0"/>
                    <a:pt x="5784"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5"/>
            <p:cNvSpPr/>
            <p:nvPr/>
          </p:nvSpPr>
          <p:spPr>
            <a:xfrm>
              <a:off x="2929100" y="823875"/>
              <a:ext cx="176425" cy="26550"/>
            </a:xfrm>
            <a:custGeom>
              <a:avLst/>
              <a:gdLst/>
              <a:ahLst/>
              <a:cxnLst/>
              <a:rect l="l" t="t" r="r" b="b"/>
              <a:pathLst>
                <a:path w="7057" h="1062" extrusionOk="0">
                  <a:moveTo>
                    <a:pt x="6815" y="1"/>
                  </a:moveTo>
                  <a:cubicBezTo>
                    <a:pt x="6800" y="1"/>
                    <a:pt x="6785" y="3"/>
                    <a:pt x="6769" y="7"/>
                  </a:cubicBezTo>
                  <a:cubicBezTo>
                    <a:pt x="4983" y="485"/>
                    <a:pt x="3144" y="728"/>
                    <a:pt x="1298" y="728"/>
                  </a:cubicBezTo>
                  <a:cubicBezTo>
                    <a:pt x="938" y="728"/>
                    <a:pt x="576" y="718"/>
                    <a:pt x="215" y="700"/>
                  </a:cubicBezTo>
                  <a:cubicBezTo>
                    <a:pt x="212" y="699"/>
                    <a:pt x="208" y="699"/>
                    <a:pt x="204" y="699"/>
                  </a:cubicBezTo>
                  <a:cubicBezTo>
                    <a:pt x="1" y="699"/>
                    <a:pt x="19" y="1021"/>
                    <a:pt x="228" y="1034"/>
                  </a:cubicBezTo>
                  <a:cubicBezTo>
                    <a:pt x="588" y="1052"/>
                    <a:pt x="949" y="1061"/>
                    <a:pt x="1310" y="1061"/>
                  </a:cubicBezTo>
                  <a:cubicBezTo>
                    <a:pt x="3183" y="1061"/>
                    <a:pt x="5052" y="814"/>
                    <a:pt x="6865" y="329"/>
                  </a:cubicBezTo>
                  <a:cubicBezTo>
                    <a:pt x="7057" y="276"/>
                    <a:pt x="6990" y="1"/>
                    <a:pt x="6815"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5"/>
            <p:cNvSpPr/>
            <p:nvPr/>
          </p:nvSpPr>
          <p:spPr>
            <a:xfrm>
              <a:off x="2940900" y="889025"/>
              <a:ext cx="174125" cy="38625"/>
            </a:xfrm>
            <a:custGeom>
              <a:avLst/>
              <a:gdLst/>
              <a:ahLst/>
              <a:cxnLst/>
              <a:rect l="l" t="t" r="r" b="b"/>
              <a:pathLst>
                <a:path w="6965" h="1545" extrusionOk="0">
                  <a:moveTo>
                    <a:pt x="212" y="1"/>
                  </a:moveTo>
                  <a:cubicBezTo>
                    <a:pt x="51" y="1"/>
                    <a:pt x="1" y="270"/>
                    <a:pt x="184" y="335"/>
                  </a:cubicBezTo>
                  <a:cubicBezTo>
                    <a:pt x="2294" y="1080"/>
                    <a:pt x="4508" y="1488"/>
                    <a:pt x="6747" y="1545"/>
                  </a:cubicBezTo>
                  <a:cubicBezTo>
                    <a:pt x="6748" y="1545"/>
                    <a:pt x="6750" y="1545"/>
                    <a:pt x="6752" y="1545"/>
                  </a:cubicBezTo>
                  <a:cubicBezTo>
                    <a:pt x="6964" y="1545"/>
                    <a:pt x="6960" y="1216"/>
                    <a:pt x="6747" y="1211"/>
                  </a:cubicBezTo>
                  <a:cubicBezTo>
                    <a:pt x="4538" y="1151"/>
                    <a:pt x="2351" y="748"/>
                    <a:pt x="268" y="11"/>
                  </a:cubicBezTo>
                  <a:cubicBezTo>
                    <a:pt x="248" y="4"/>
                    <a:pt x="229" y="1"/>
                    <a:pt x="212"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5"/>
            <p:cNvSpPr/>
            <p:nvPr/>
          </p:nvSpPr>
          <p:spPr>
            <a:xfrm>
              <a:off x="2713300" y="983575"/>
              <a:ext cx="132075" cy="103650"/>
            </a:xfrm>
            <a:custGeom>
              <a:avLst/>
              <a:gdLst/>
              <a:ahLst/>
              <a:cxnLst/>
              <a:rect l="l" t="t" r="r" b="b"/>
              <a:pathLst>
                <a:path w="5283" h="4146" extrusionOk="0">
                  <a:moveTo>
                    <a:pt x="2190" y="1"/>
                  </a:moveTo>
                  <a:cubicBezTo>
                    <a:pt x="0" y="1"/>
                    <a:pt x="129" y="3754"/>
                    <a:pt x="2235" y="4123"/>
                  </a:cubicBezTo>
                  <a:cubicBezTo>
                    <a:pt x="2321" y="4138"/>
                    <a:pt x="2405" y="4145"/>
                    <a:pt x="2487" y="4145"/>
                  </a:cubicBezTo>
                  <a:cubicBezTo>
                    <a:pt x="4431" y="4145"/>
                    <a:pt x="5283" y="70"/>
                    <a:pt x="2235" y="1"/>
                  </a:cubicBezTo>
                  <a:cubicBezTo>
                    <a:pt x="2220" y="1"/>
                    <a:pt x="2205" y="1"/>
                    <a:pt x="2190" y="1"/>
                  </a:cubicBezTo>
                  <a:close/>
                </a:path>
              </a:pathLst>
            </a:custGeom>
            <a:solidFill>
              <a:srgbClr val="EA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5"/>
            <p:cNvSpPr/>
            <p:nvPr/>
          </p:nvSpPr>
          <p:spPr>
            <a:xfrm>
              <a:off x="2053475" y="1075525"/>
              <a:ext cx="540750" cy="432900"/>
            </a:xfrm>
            <a:custGeom>
              <a:avLst/>
              <a:gdLst/>
              <a:ahLst/>
              <a:cxnLst/>
              <a:rect l="l" t="t" r="r" b="b"/>
              <a:pathLst>
                <a:path w="21630" h="17316" extrusionOk="0">
                  <a:moveTo>
                    <a:pt x="11889" y="1"/>
                  </a:moveTo>
                  <a:cubicBezTo>
                    <a:pt x="8935" y="1"/>
                    <a:pt x="5191" y="439"/>
                    <a:pt x="3474" y="2436"/>
                  </a:cubicBezTo>
                  <a:cubicBezTo>
                    <a:pt x="939" y="5383"/>
                    <a:pt x="1" y="9897"/>
                    <a:pt x="33" y="14551"/>
                  </a:cubicBezTo>
                  <a:cubicBezTo>
                    <a:pt x="1057" y="16545"/>
                    <a:pt x="2819" y="17316"/>
                    <a:pt x="4468" y="17316"/>
                  </a:cubicBezTo>
                  <a:cubicBezTo>
                    <a:pt x="6219" y="17316"/>
                    <a:pt x="7843" y="16448"/>
                    <a:pt x="8323" y="15253"/>
                  </a:cubicBezTo>
                  <a:cubicBezTo>
                    <a:pt x="10015" y="11048"/>
                    <a:pt x="12427" y="8589"/>
                    <a:pt x="16392" y="6622"/>
                  </a:cubicBezTo>
                  <a:cubicBezTo>
                    <a:pt x="21630" y="4024"/>
                    <a:pt x="16026" y="269"/>
                    <a:pt x="16026" y="269"/>
                  </a:cubicBezTo>
                  <a:cubicBezTo>
                    <a:pt x="16021" y="267"/>
                    <a:pt x="16017" y="266"/>
                    <a:pt x="16013" y="266"/>
                  </a:cubicBezTo>
                  <a:cubicBezTo>
                    <a:pt x="16011" y="266"/>
                    <a:pt x="16009" y="266"/>
                    <a:pt x="16007" y="267"/>
                  </a:cubicBezTo>
                  <a:cubicBezTo>
                    <a:pt x="15797" y="236"/>
                    <a:pt x="14055" y="1"/>
                    <a:pt x="11889" y="1"/>
                  </a:cubicBezTo>
                  <a:close/>
                </a:path>
              </a:pathLst>
            </a:custGeom>
            <a:solidFill>
              <a:srgbClr val="B36B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25" name="Google Shape;525;p35"/>
          <p:cNvCxnSpPr/>
          <p:nvPr/>
        </p:nvCxnSpPr>
        <p:spPr>
          <a:xfrm>
            <a:off x="2681550" y="3819325"/>
            <a:ext cx="3791100" cy="0"/>
          </a:xfrm>
          <a:prstGeom prst="straightConnector1">
            <a:avLst/>
          </a:prstGeom>
          <a:noFill/>
          <a:ln w="19050" cap="flat" cmpd="sng">
            <a:solidFill>
              <a:schemeClr val="dk2"/>
            </a:solidFill>
            <a:prstDash val="solid"/>
            <a:round/>
            <a:headEnd type="none" w="med" len="med"/>
            <a:tailEnd type="none" w="med" len="med"/>
          </a:ln>
        </p:spPr>
      </p:cxnSp>
      <p:grpSp>
        <p:nvGrpSpPr>
          <p:cNvPr id="526" name="Google Shape;526;p35"/>
          <p:cNvGrpSpPr/>
          <p:nvPr/>
        </p:nvGrpSpPr>
        <p:grpSpPr>
          <a:xfrm rot="1509799">
            <a:off x="6810015" y="591883"/>
            <a:ext cx="340596" cy="327377"/>
            <a:chOff x="427198" y="876398"/>
            <a:chExt cx="340596" cy="327377"/>
          </a:xfrm>
        </p:grpSpPr>
        <p:sp>
          <p:nvSpPr>
            <p:cNvPr id="527" name="Google Shape;527;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5"/>
          <p:cNvGrpSpPr/>
          <p:nvPr/>
        </p:nvGrpSpPr>
        <p:grpSpPr>
          <a:xfrm rot="1509646">
            <a:off x="7845368" y="1689259"/>
            <a:ext cx="254830" cy="244940"/>
            <a:chOff x="427198" y="876398"/>
            <a:chExt cx="340596" cy="327377"/>
          </a:xfrm>
        </p:grpSpPr>
        <p:sp>
          <p:nvSpPr>
            <p:cNvPr id="532" name="Google Shape;532;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6" name="Google Shape;536;p35"/>
          <p:cNvGrpSpPr/>
          <p:nvPr/>
        </p:nvGrpSpPr>
        <p:grpSpPr>
          <a:xfrm rot="234498">
            <a:off x="1224810" y="1851944"/>
            <a:ext cx="254847" cy="244957"/>
            <a:chOff x="427198" y="876398"/>
            <a:chExt cx="340596" cy="327377"/>
          </a:xfrm>
        </p:grpSpPr>
        <p:sp>
          <p:nvSpPr>
            <p:cNvPr id="537" name="Google Shape;537;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35"/>
          <p:cNvGrpSpPr/>
          <p:nvPr/>
        </p:nvGrpSpPr>
        <p:grpSpPr>
          <a:xfrm rot="-2224879">
            <a:off x="5954839" y="4464582"/>
            <a:ext cx="214148" cy="205836"/>
            <a:chOff x="427198" y="876398"/>
            <a:chExt cx="340596" cy="327377"/>
          </a:xfrm>
        </p:grpSpPr>
        <p:sp>
          <p:nvSpPr>
            <p:cNvPr id="542" name="Google Shape;542;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5"/>
          <p:cNvGrpSpPr/>
          <p:nvPr/>
        </p:nvGrpSpPr>
        <p:grpSpPr>
          <a:xfrm rot="1554292">
            <a:off x="8321822" y="652632"/>
            <a:ext cx="214159" cy="205848"/>
            <a:chOff x="427198" y="876398"/>
            <a:chExt cx="340596" cy="327377"/>
          </a:xfrm>
        </p:grpSpPr>
        <p:sp>
          <p:nvSpPr>
            <p:cNvPr id="547" name="Google Shape;547;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5"/>
          <p:cNvGrpSpPr/>
          <p:nvPr/>
        </p:nvGrpSpPr>
        <p:grpSpPr>
          <a:xfrm rot="1509646">
            <a:off x="2721518" y="412522"/>
            <a:ext cx="254830" cy="244940"/>
            <a:chOff x="427198" y="876398"/>
            <a:chExt cx="340596" cy="327377"/>
          </a:xfrm>
        </p:grpSpPr>
        <p:sp>
          <p:nvSpPr>
            <p:cNvPr id="552" name="Google Shape;552;p35"/>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5"/>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5"/>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5"/>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6" name="Google Shape;556;p35"/>
          <p:cNvGrpSpPr/>
          <p:nvPr/>
        </p:nvGrpSpPr>
        <p:grpSpPr>
          <a:xfrm>
            <a:off x="7068871" y="2052192"/>
            <a:ext cx="1370275" cy="2712175"/>
            <a:chOff x="7068871" y="2052192"/>
            <a:chExt cx="1370275" cy="2712175"/>
          </a:xfrm>
        </p:grpSpPr>
        <p:grpSp>
          <p:nvGrpSpPr>
            <p:cNvPr id="557" name="Google Shape;557;p35"/>
            <p:cNvGrpSpPr/>
            <p:nvPr/>
          </p:nvGrpSpPr>
          <p:grpSpPr>
            <a:xfrm>
              <a:off x="7068871" y="2052192"/>
              <a:ext cx="1370275" cy="2712175"/>
              <a:chOff x="3494975" y="409800"/>
              <a:chExt cx="1370275" cy="2712175"/>
            </a:xfrm>
          </p:grpSpPr>
          <p:sp>
            <p:nvSpPr>
              <p:cNvPr id="558" name="Google Shape;558;p35"/>
              <p:cNvSpPr/>
              <p:nvPr/>
            </p:nvSpPr>
            <p:spPr>
              <a:xfrm>
                <a:off x="3494975" y="409800"/>
                <a:ext cx="1370275" cy="2646875"/>
              </a:xfrm>
              <a:custGeom>
                <a:avLst/>
                <a:gdLst/>
                <a:ahLst/>
                <a:cxnLst/>
                <a:rect l="l" t="t" r="r" b="b"/>
                <a:pathLst>
                  <a:path w="54811" h="105875" extrusionOk="0">
                    <a:moveTo>
                      <a:pt x="10922" y="0"/>
                    </a:moveTo>
                    <a:cubicBezTo>
                      <a:pt x="10858" y="0"/>
                      <a:pt x="10796" y="30"/>
                      <a:pt x="10757" y="84"/>
                    </a:cubicBezTo>
                    <a:cubicBezTo>
                      <a:pt x="9871" y="1185"/>
                      <a:pt x="9319" y="2613"/>
                      <a:pt x="8924" y="3953"/>
                    </a:cubicBezTo>
                    <a:cubicBezTo>
                      <a:pt x="8493" y="5411"/>
                      <a:pt x="8248" y="6922"/>
                      <a:pt x="8102" y="8431"/>
                    </a:cubicBezTo>
                    <a:cubicBezTo>
                      <a:pt x="7922" y="10289"/>
                      <a:pt x="7813" y="12219"/>
                      <a:pt x="7929" y="14121"/>
                    </a:cubicBezTo>
                    <a:cubicBezTo>
                      <a:pt x="7543" y="13653"/>
                      <a:pt x="7145" y="13201"/>
                      <a:pt x="6754" y="12763"/>
                    </a:cubicBezTo>
                    <a:cubicBezTo>
                      <a:pt x="6217" y="12154"/>
                      <a:pt x="5683" y="11491"/>
                      <a:pt x="5065" y="10962"/>
                    </a:cubicBezTo>
                    <a:cubicBezTo>
                      <a:pt x="4867" y="10792"/>
                      <a:pt x="4555" y="10610"/>
                      <a:pt x="4267" y="10610"/>
                    </a:cubicBezTo>
                    <a:cubicBezTo>
                      <a:pt x="4123" y="10610"/>
                      <a:pt x="3984" y="10656"/>
                      <a:pt x="3870" y="10774"/>
                    </a:cubicBezTo>
                    <a:cubicBezTo>
                      <a:pt x="3526" y="11123"/>
                      <a:pt x="3751" y="11899"/>
                      <a:pt x="3875" y="12300"/>
                    </a:cubicBezTo>
                    <a:cubicBezTo>
                      <a:pt x="4100" y="13040"/>
                      <a:pt x="4481" y="13720"/>
                      <a:pt x="4877" y="14378"/>
                    </a:cubicBezTo>
                    <a:cubicBezTo>
                      <a:pt x="5384" y="15227"/>
                      <a:pt x="5948" y="16043"/>
                      <a:pt x="6564" y="16817"/>
                    </a:cubicBezTo>
                    <a:cubicBezTo>
                      <a:pt x="5975" y="16441"/>
                      <a:pt x="5379" y="16080"/>
                      <a:pt x="4743" y="15783"/>
                    </a:cubicBezTo>
                    <a:cubicBezTo>
                      <a:pt x="4502" y="15670"/>
                      <a:pt x="3913" y="15462"/>
                      <a:pt x="3440" y="15462"/>
                    </a:cubicBezTo>
                    <a:cubicBezTo>
                      <a:pt x="3059" y="15462"/>
                      <a:pt x="2753" y="15596"/>
                      <a:pt x="2764" y="16023"/>
                    </a:cubicBezTo>
                    <a:cubicBezTo>
                      <a:pt x="2776" y="16409"/>
                      <a:pt x="3226" y="16728"/>
                      <a:pt x="3479" y="16973"/>
                    </a:cubicBezTo>
                    <a:cubicBezTo>
                      <a:pt x="3860" y="17339"/>
                      <a:pt x="4268" y="17673"/>
                      <a:pt x="4703" y="17973"/>
                    </a:cubicBezTo>
                    <a:cubicBezTo>
                      <a:pt x="5166" y="18294"/>
                      <a:pt x="5661" y="18559"/>
                      <a:pt x="6170" y="18804"/>
                    </a:cubicBezTo>
                    <a:cubicBezTo>
                      <a:pt x="6064" y="18800"/>
                      <a:pt x="5958" y="18799"/>
                      <a:pt x="5851" y="18799"/>
                    </a:cubicBezTo>
                    <a:cubicBezTo>
                      <a:pt x="5146" y="18799"/>
                      <a:pt x="4441" y="18877"/>
                      <a:pt x="3753" y="19034"/>
                    </a:cubicBezTo>
                    <a:cubicBezTo>
                      <a:pt x="2853" y="19244"/>
                      <a:pt x="1289" y="19895"/>
                      <a:pt x="1881" y="21114"/>
                    </a:cubicBezTo>
                    <a:cubicBezTo>
                      <a:pt x="2395" y="22173"/>
                      <a:pt x="4095" y="22403"/>
                      <a:pt x="5089" y="22700"/>
                    </a:cubicBezTo>
                    <a:cubicBezTo>
                      <a:pt x="5826" y="22915"/>
                      <a:pt x="6549" y="23173"/>
                      <a:pt x="7254" y="23467"/>
                    </a:cubicBezTo>
                    <a:lnTo>
                      <a:pt x="7155" y="23581"/>
                    </a:lnTo>
                    <a:cubicBezTo>
                      <a:pt x="5982" y="24932"/>
                      <a:pt x="4800" y="26297"/>
                      <a:pt x="3860" y="27823"/>
                    </a:cubicBezTo>
                    <a:cubicBezTo>
                      <a:pt x="3410" y="28558"/>
                      <a:pt x="3026" y="29332"/>
                      <a:pt x="2712" y="30134"/>
                    </a:cubicBezTo>
                    <a:cubicBezTo>
                      <a:pt x="2554" y="30537"/>
                      <a:pt x="2420" y="30948"/>
                      <a:pt x="2311" y="31368"/>
                    </a:cubicBezTo>
                    <a:cubicBezTo>
                      <a:pt x="2217" y="31730"/>
                      <a:pt x="2074" y="32133"/>
                      <a:pt x="2113" y="32514"/>
                    </a:cubicBezTo>
                    <a:cubicBezTo>
                      <a:pt x="2161" y="32974"/>
                      <a:pt x="2405" y="33121"/>
                      <a:pt x="2709" y="33121"/>
                    </a:cubicBezTo>
                    <a:cubicBezTo>
                      <a:pt x="2960" y="33121"/>
                      <a:pt x="3251" y="33021"/>
                      <a:pt x="3504" y="32915"/>
                    </a:cubicBezTo>
                    <a:cubicBezTo>
                      <a:pt x="3875" y="32759"/>
                      <a:pt x="4233" y="32590"/>
                      <a:pt x="4590" y="32412"/>
                    </a:cubicBezTo>
                    <a:lnTo>
                      <a:pt x="4590" y="32412"/>
                    </a:lnTo>
                    <a:cubicBezTo>
                      <a:pt x="4364" y="32660"/>
                      <a:pt x="4144" y="32915"/>
                      <a:pt x="3936" y="33174"/>
                    </a:cubicBezTo>
                    <a:cubicBezTo>
                      <a:pt x="3380" y="33869"/>
                      <a:pt x="2690" y="34718"/>
                      <a:pt x="2633" y="35646"/>
                    </a:cubicBezTo>
                    <a:cubicBezTo>
                      <a:pt x="2592" y="36310"/>
                      <a:pt x="2924" y="36777"/>
                      <a:pt x="3513" y="36777"/>
                    </a:cubicBezTo>
                    <a:cubicBezTo>
                      <a:pt x="3595" y="36777"/>
                      <a:pt x="3682" y="36768"/>
                      <a:pt x="3773" y="36749"/>
                    </a:cubicBezTo>
                    <a:cubicBezTo>
                      <a:pt x="4261" y="36643"/>
                      <a:pt x="4736" y="36484"/>
                      <a:pt x="5191" y="36279"/>
                    </a:cubicBezTo>
                    <a:lnTo>
                      <a:pt x="5191" y="36279"/>
                    </a:lnTo>
                    <a:cubicBezTo>
                      <a:pt x="4157" y="37454"/>
                      <a:pt x="3293" y="38738"/>
                      <a:pt x="3291" y="40408"/>
                    </a:cubicBezTo>
                    <a:cubicBezTo>
                      <a:pt x="3291" y="40498"/>
                      <a:pt x="3373" y="40582"/>
                      <a:pt x="3463" y="40582"/>
                    </a:cubicBezTo>
                    <a:cubicBezTo>
                      <a:pt x="3479" y="40582"/>
                      <a:pt x="3495" y="40579"/>
                      <a:pt x="3511" y="40573"/>
                    </a:cubicBezTo>
                    <a:cubicBezTo>
                      <a:pt x="4471" y="40247"/>
                      <a:pt x="5394" y="39814"/>
                      <a:pt x="6262" y="39287"/>
                    </a:cubicBezTo>
                    <a:lnTo>
                      <a:pt x="6262" y="39287"/>
                    </a:lnTo>
                    <a:cubicBezTo>
                      <a:pt x="5240" y="41170"/>
                      <a:pt x="4525" y="43139"/>
                      <a:pt x="4233" y="45291"/>
                    </a:cubicBezTo>
                    <a:cubicBezTo>
                      <a:pt x="3934" y="47517"/>
                      <a:pt x="4011" y="50006"/>
                      <a:pt x="4760" y="52161"/>
                    </a:cubicBezTo>
                    <a:cubicBezTo>
                      <a:pt x="4483" y="52863"/>
                      <a:pt x="4312" y="53593"/>
                      <a:pt x="4357" y="54335"/>
                    </a:cubicBezTo>
                    <a:cubicBezTo>
                      <a:pt x="4359" y="54444"/>
                      <a:pt x="4448" y="54520"/>
                      <a:pt x="4545" y="54520"/>
                    </a:cubicBezTo>
                    <a:cubicBezTo>
                      <a:pt x="4575" y="54520"/>
                      <a:pt x="4607" y="54513"/>
                      <a:pt x="4637" y="54496"/>
                    </a:cubicBezTo>
                    <a:cubicBezTo>
                      <a:pt x="5178" y="54227"/>
                      <a:pt x="5688" y="53900"/>
                      <a:pt x="6155" y="53519"/>
                    </a:cubicBezTo>
                    <a:lnTo>
                      <a:pt x="6155" y="53519"/>
                    </a:lnTo>
                    <a:cubicBezTo>
                      <a:pt x="4956" y="55765"/>
                      <a:pt x="4256" y="58224"/>
                      <a:pt x="4055" y="60782"/>
                    </a:cubicBezTo>
                    <a:cubicBezTo>
                      <a:pt x="3996" y="61539"/>
                      <a:pt x="3983" y="62301"/>
                      <a:pt x="4021" y="63058"/>
                    </a:cubicBezTo>
                    <a:cubicBezTo>
                      <a:pt x="4045" y="63548"/>
                      <a:pt x="3964" y="64421"/>
                      <a:pt x="4372" y="64792"/>
                    </a:cubicBezTo>
                    <a:cubicBezTo>
                      <a:pt x="4484" y="64894"/>
                      <a:pt x="4605" y="64935"/>
                      <a:pt x="4726" y="64935"/>
                    </a:cubicBezTo>
                    <a:cubicBezTo>
                      <a:pt x="5034" y="64935"/>
                      <a:pt x="5351" y="64672"/>
                      <a:pt x="5574" y="64480"/>
                    </a:cubicBezTo>
                    <a:cubicBezTo>
                      <a:pt x="5822" y="64268"/>
                      <a:pt x="6044" y="64028"/>
                      <a:pt x="6242" y="63768"/>
                    </a:cubicBezTo>
                    <a:lnTo>
                      <a:pt x="6242" y="63768"/>
                    </a:lnTo>
                    <a:cubicBezTo>
                      <a:pt x="5928" y="65200"/>
                      <a:pt x="5713" y="66643"/>
                      <a:pt x="5671" y="68117"/>
                    </a:cubicBezTo>
                    <a:cubicBezTo>
                      <a:pt x="5621" y="69829"/>
                      <a:pt x="5653" y="71709"/>
                      <a:pt x="6146" y="73374"/>
                    </a:cubicBezTo>
                    <a:cubicBezTo>
                      <a:pt x="4936" y="75420"/>
                      <a:pt x="3882" y="77584"/>
                      <a:pt x="3172" y="79823"/>
                    </a:cubicBezTo>
                    <a:cubicBezTo>
                      <a:pt x="2930" y="80597"/>
                      <a:pt x="2705" y="81394"/>
                      <a:pt x="2578" y="82196"/>
                    </a:cubicBezTo>
                    <a:cubicBezTo>
                      <a:pt x="2512" y="82628"/>
                      <a:pt x="2487" y="83217"/>
                      <a:pt x="2954" y="83437"/>
                    </a:cubicBezTo>
                    <a:cubicBezTo>
                      <a:pt x="3058" y="83486"/>
                      <a:pt x="3161" y="83507"/>
                      <a:pt x="3262" y="83507"/>
                    </a:cubicBezTo>
                    <a:cubicBezTo>
                      <a:pt x="3674" y="83507"/>
                      <a:pt x="4062" y="83160"/>
                      <a:pt x="4369" y="82918"/>
                    </a:cubicBezTo>
                    <a:cubicBezTo>
                      <a:pt x="4503" y="82809"/>
                      <a:pt x="4634" y="82698"/>
                      <a:pt x="4763" y="82581"/>
                    </a:cubicBezTo>
                    <a:lnTo>
                      <a:pt x="4763" y="82581"/>
                    </a:lnTo>
                    <a:cubicBezTo>
                      <a:pt x="3469" y="85241"/>
                      <a:pt x="2705" y="88105"/>
                      <a:pt x="2373" y="91064"/>
                    </a:cubicBezTo>
                    <a:cubicBezTo>
                      <a:pt x="2175" y="92826"/>
                      <a:pt x="2096" y="94631"/>
                      <a:pt x="2259" y="96400"/>
                    </a:cubicBezTo>
                    <a:cubicBezTo>
                      <a:pt x="2343" y="97313"/>
                      <a:pt x="2499" y="98315"/>
                      <a:pt x="2821" y="99235"/>
                    </a:cubicBezTo>
                    <a:cubicBezTo>
                      <a:pt x="2220" y="99789"/>
                      <a:pt x="1688" y="100410"/>
                      <a:pt x="1233" y="101091"/>
                    </a:cubicBezTo>
                    <a:cubicBezTo>
                      <a:pt x="674" y="101932"/>
                      <a:pt x="1" y="103033"/>
                      <a:pt x="50" y="104081"/>
                    </a:cubicBezTo>
                    <a:cubicBezTo>
                      <a:pt x="97" y="105039"/>
                      <a:pt x="810" y="105655"/>
                      <a:pt x="1715" y="105818"/>
                    </a:cubicBezTo>
                    <a:cubicBezTo>
                      <a:pt x="1930" y="105857"/>
                      <a:pt x="2148" y="105874"/>
                      <a:pt x="2365" y="105874"/>
                    </a:cubicBezTo>
                    <a:cubicBezTo>
                      <a:pt x="3288" y="105874"/>
                      <a:pt x="4218" y="105559"/>
                      <a:pt x="5055" y="105217"/>
                    </a:cubicBezTo>
                    <a:cubicBezTo>
                      <a:pt x="6272" y="104722"/>
                      <a:pt x="7474" y="104250"/>
                      <a:pt x="8748" y="103923"/>
                    </a:cubicBezTo>
                    <a:cubicBezTo>
                      <a:pt x="11393" y="103245"/>
                      <a:pt x="14121" y="102973"/>
                      <a:pt x="16830" y="102694"/>
                    </a:cubicBezTo>
                    <a:cubicBezTo>
                      <a:pt x="18440" y="102525"/>
                      <a:pt x="20053" y="102382"/>
                      <a:pt x="21671" y="102298"/>
                    </a:cubicBezTo>
                    <a:cubicBezTo>
                      <a:pt x="22872" y="102236"/>
                      <a:pt x="24073" y="102205"/>
                      <a:pt x="25274" y="102205"/>
                    </a:cubicBezTo>
                    <a:cubicBezTo>
                      <a:pt x="28110" y="102205"/>
                      <a:pt x="30944" y="102377"/>
                      <a:pt x="33761" y="102723"/>
                    </a:cubicBezTo>
                    <a:cubicBezTo>
                      <a:pt x="36536" y="103067"/>
                      <a:pt x="39322" y="103302"/>
                      <a:pt x="42110" y="103535"/>
                    </a:cubicBezTo>
                    <a:cubicBezTo>
                      <a:pt x="43480" y="103649"/>
                      <a:pt x="44871" y="103841"/>
                      <a:pt x="46246" y="103874"/>
                    </a:cubicBezTo>
                    <a:cubicBezTo>
                      <a:pt x="46264" y="103874"/>
                      <a:pt x="46282" y="103874"/>
                      <a:pt x="46299" y="103874"/>
                    </a:cubicBezTo>
                    <a:cubicBezTo>
                      <a:pt x="47300" y="103874"/>
                      <a:pt x="47985" y="103188"/>
                      <a:pt x="47978" y="102164"/>
                    </a:cubicBezTo>
                    <a:cubicBezTo>
                      <a:pt x="47970" y="101091"/>
                      <a:pt x="47194" y="99970"/>
                      <a:pt x="46555" y="99161"/>
                    </a:cubicBezTo>
                    <a:cubicBezTo>
                      <a:pt x="46036" y="98505"/>
                      <a:pt x="45440" y="97914"/>
                      <a:pt x="44779" y="97402"/>
                    </a:cubicBezTo>
                    <a:lnTo>
                      <a:pt x="44779" y="97402"/>
                    </a:lnTo>
                    <a:cubicBezTo>
                      <a:pt x="45969" y="98171"/>
                      <a:pt x="47357" y="98750"/>
                      <a:pt x="48703" y="99104"/>
                    </a:cubicBezTo>
                    <a:cubicBezTo>
                      <a:pt x="49493" y="99310"/>
                      <a:pt x="50315" y="99431"/>
                      <a:pt x="51132" y="99431"/>
                    </a:cubicBezTo>
                    <a:cubicBezTo>
                      <a:pt x="51149" y="99431"/>
                      <a:pt x="51165" y="99431"/>
                      <a:pt x="51181" y="99431"/>
                    </a:cubicBezTo>
                    <a:cubicBezTo>
                      <a:pt x="51899" y="99426"/>
                      <a:pt x="52765" y="99374"/>
                      <a:pt x="53440" y="99109"/>
                    </a:cubicBezTo>
                    <a:cubicBezTo>
                      <a:pt x="54810" y="98577"/>
                      <a:pt x="53076" y="96784"/>
                      <a:pt x="52495" y="96333"/>
                    </a:cubicBezTo>
                    <a:cubicBezTo>
                      <a:pt x="51763" y="95769"/>
                      <a:pt x="50946" y="95324"/>
                      <a:pt x="50076" y="95010"/>
                    </a:cubicBezTo>
                    <a:lnTo>
                      <a:pt x="50160" y="95007"/>
                    </a:lnTo>
                    <a:cubicBezTo>
                      <a:pt x="50184" y="95007"/>
                      <a:pt x="50209" y="95007"/>
                      <a:pt x="50234" y="95007"/>
                    </a:cubicBezTo>
                    <a:cubicBezTo>
                      <a:pt x="50467" y="95007"/>
                      <a:pt x="50733" y="95026"/>
                      <a:pt x="50994" y="95026"/>
                    </a:cubicBezTo>
                    <a:cubicBezTo>
                      <a:pt x="51254" y="95026"/>
                      <a:pt x="51510" y="95007"/>
                      <a:pt x="51723" y="94928"/>
                    </a:cubicBezTo>
                    <a:cubicBezTo>
                      <a:pt x="52841" y="94523"/>
                      <a:pt x="51268" y="93407"/>
                      <a:pt x="50867" y="93179"/>
                    </a:cubicBezTo>
                    <a:cubicBezTo>
                      <a:pt x="49657" y="92494"/>
                      <a:pt x="48320" y="92250"/>
                      <a:pt x="46968" y="92250"/>
                    </a:cubicBezTo>
                    <a:cubicBezTo>
                      <a:pt x="46114" y="92250"/>
                      <a:pt x="45254" y="92347"/>
                      <a:pt x="44415" y="92492"/>
                    </a:cubicBezTo>
                    <a:cubicBezTo>
                      <a:pt x="44378" y="92301"/>
                      <a:pt x="44336" y="92113"/>
                      <a:pt x="44284" y="91928"/>
                    </a:cubicBezTo>
                    <a:lnTo>
                      <a:pt x="44284" y="91928"/>
                    </a:lnTo>
                    <a:cubicBezTo>
                      <a:pt x="44364" y="92007"/>
                      <a:pt x="44440" y="92088"/>
                      <a:pt x="44522" y="92165"/>
                    </a:cubicBezTo>
                    <a:cubicBezTo>
                      <a:pt x="44583" y="92223"/>
                      <a:pt x="44671" y="92257"/>
                      <a:pt x="44758" y="92257"/>
                    </a:cubicBezTo>
                    <a:cubicBezTo>
                      <a:pt x="44837" y="92257"/>
                      <a:pt x="44914" y="92229"/>
                      <a:pt x="44967" y="92165"/>
                    </a:cubicBezTo>
                    <a:cubicBezTo>
                      <a:pt x="45479" y="91569"/>
                      <a:pt x="45306" y="90770"/>
                      <a:pt x="45192" y="90055"/>
                    </a:cubicBezTo>
                    <a:cubicBezTo>
                      <a:pt x="45051" y="89157"/>
                      <a:pt x="44816" y="88276"/>
                      <a:pt x="44492" y="87425"/>
                    </a:cubicBezTo>
                    <a:cubicBezTo>
                      <a:pt x="44195" y="86648"/>
                      <a:pt x="43832" y="85896"/>
                      <a:pt x="43404" y="85181"/>
                    </a:cubicBezTo>
                    <a:lnTo>
                      <a:pt x="43404" y="85181"/>
                    </a:lnTo>
                    <a:cubicBezTo>
                      <a:pt x="43958" y="85656"/>
                      <a:pt x="44547" y="86092"/>
                      <a:pt x="45163" y="86483"/>
                    </a:cubicBezTo>
                    <a:cubicBezTo>
                      <a:pt x="45314" y="86577"/>
                      <a:pt x="45464" y="86623"/>
                      <a:pt x="45600" y="86623"/>
                    </a:cubicBezTo>
                    <a:cubicBezTo>
                      <a:pt x="45892" y="86623"/>
                      <a:pt x="46123" y="86414"/>
                      <a:pt x="46182" y="86030"/>
                    </a:cubicBezTo>
                    <a:cubicBezTo>
                      <a:pt x="46291" y="85317"/>
                      <a:pt x="46063" y="84427"/>
                      <a:pt x="45915" y="83732"/>
                    </a:cubicBezTo>
                    <a:cubicBezTo>
                      <a:pt x="45563" y="82106"/>
                      <a:pt x="44950" y="80548"/>
                      <a:pt x="44062" y="79143"/>
                    </a:cubicBezTo>
                    <a:cubicBezTo>
                      <a:pt x="43399" y="78091"/>
                      <a:pt x="42610" y="77149"/>
                      <a:pt x="41773" y="76241"/>
                    </a:cubicBezTo>
                    <a:cubicBezTo>
                      <a:pt x="42095" y="74324"/>
                      <a:pt x="42080" y="72268"/>
                      <a:pt x="41867" y="70376"/>
                    </a:cubicBezTo>
                    <a:cubicBezTo>
                      <a:pt x="41689" y="68775"/>
                      <a:pt x="41286" y="67271"/>
                      <a:pt x="40574" y="65871"/>
                    </a:cubicBezTo>
                    <a:lnTo>
                      <a:pt x="40574" y="65871"/>
                    </a:lnTo>
                    <a:cubicBezTo>
                      <a:pt x="40608" y="65881"/>
                      <a:pt x="40645" y="65891"/>
                      <a:pt x="40680" y="65898"/>
                    </a:cubicBezTo>
                    <a:cubicBezTo>
                      <a:pt x="40719" y="65902"/>
                      <a:pt x="40756" y="65904"/>
                      <a:pt x="40792" y="65904"/>
                    </a:cubicBezTo>
                    <a:cubicBezTo>
                      <a:pt x="42042" y="65904"/>
                      <a:pt x="41548" y="63409"/>
                      <a:pt x="41462" y="62709"/>
                    </a:cubicBezTo>
                    <a:cubicBezTo>
                      <a:pt x="41103" y="59802"/>
                      <a:pt x="40136" y="57007"/>
                      <a:pt x="38629" y="54499"/>
                    </a:cubicBezTo>
                    <a:cubicBezTo>
                      <a:pt x="38340" y="54021"/>
                      <a:pt x="38021" y="53561"/>
                      <a:pt x="37689" y="53106"/>
                    </a:cubicBezTo>
                    <a:lnTo>
                      <a:pt x="37689" y="53106"/>
                    </a:lnTo>
                    <a:cubicBezTo>
                      <a:pt x="38224" y="53529"/>
                      <a:pt x="38768" y="53942"/>
                      <a:pt x="39324" y="54335"/>
                    </a:cubicBezTo>
                    <a:cubicBezTo>
                      <a:pt x="39540" y="54488"/>
                      <a:pt x="39805" y="54620"/>
                      <a:pt x="40038" y="54620"/>
                    </a:cubicBezTo>
                    <a:cubicBezTo>
                      <a:pt x="40250" y="54620"/>
                      <a:pt x="40436" y="54510"/>
                      <a:pt x="40534" y="54204"/>
                    </a:cubicBezTo>
                    <a:cubicBezTo>
                      <a:pt x="40759" y="53492"/>
                      <a:pt x="40556" y="52591"/>
                      <a:pt x="40349" y="51904"/>
                    </a:cubicBezTo>
                    <a:cubicBezTo>
                      <a:pt x="39871" y="50340"/>
                      <a:pt x="39028" y="48883"/>
                      <a:pt x="38159" y="47508"/>
                    </a:cubicBezTo>
                    <a:cubicBezTo>
                      <a:pt x="37323" y="46182"/>
                      <a:pt x="36348" y="44950"/>
                      <a:pt x="35248" y="43832"/>
                    </a:cubicBezTo>
                    <a:cubicBezTo>
                      <a:pt x="34337" y="42914"/>
                      <a:pt x="33328" y="42100"/>
                      <a:pt x="32234" y="41410"/>
                    </a:cubicBezTo>
                    <a:cubicBezTo>
                      <a:pt x="32197" y="41140"/>
                      <a:pt x="32143" y="40873"/>
                      <a:pt x="32076" y="40611"/>
                    </a:cubicBezTo>
                    <a:cubicBezTo>
                      <a:pt x="31957" y="40165"/>
                      <a:pt x="31809" y="39730"/>
                      <a:pt x="31631" y="39304"/>
                    </a:cubicBezTo>
                    <a:lnTo>
                      <a:pt x="31631" y="39304"/>
                    </a:lnTo>
                    <a:cubicBezTo>
                      <a:pt x="31925" y="39680"/>
                      <a:pt x="32217" y="40059"/>
                      <a:pt x="32519" y="40428"/>
                    </a:cubicBezTo>
                    <a:cubicBezTo>
                      <a:pt x="32705" y="40655"/>
                      <a:pt x="32908" y="40882"/>
                      <a:pt x="33181" y="40882"/>
                    </a:cubicBezTo>
                    <a:cubicBezTo>
                      <a:pt x="33256" y="40882"/>
                      <a:pt x="33336" y="40865"/>
                      <a:pt x="33422" y="40826"/>
                    </a:cubicBezTo>
                    <a:cubicBezTo>
                      <a:pt x="33825" y="40645"/>
                      <a:pt x="33882" y="40178"/>
                      <a:pt x="33897" y="39782"/>
                    </a:cubicBezTo>
                    <a:cubicBezTo>
                      <a:pt x="33939" y="38476"/>
                      <a:pt x="33736" y="37174"/>
                      <a:pt x="33298" y="35940"/>
                    </a:cubicBezTo>
                    <a:lnTo>
                      <a:pt x="33298" y="35940"/>
                    </a:lnTo>
                    <a:cubicBezTo>
                      <a:pt x="33810" y="36432"/>
                      <a:pt x="34369" y="36875"/>
                      <a:pt x="34966" y="37259"/>
                    </a:cubicBezTo>
                    <a:cubicBezTo>
                      <a:pt x="35007" y="37286"/>
                      <a:pt x="35059" y="37299"/>
                      <a:pt x="35113" y="37299"/>
                    </a:cubicBezTo>
                    <a:cubicBezTo>
                      <a:pt x="35219" y="37299"/>
                      <a:pt x="35331" y="37247"/>
                      <a:pt x="35374" y="37152"/>
                    </a:cubicBezTo>
                    <a:cubicBezTo>
                      <a:pt x="35958" y="35846"/>
                      <a:pt x="35671" y="34468"/>
                      <a:pt x="35391" y="33120"/>
                    </a:cubicBezTo>
                    <a:cubicBezTo>
                      <a:pt x="35173" y="32076"/>
                      <a:pt x="34919" y="31039"/>
                      <a:pt x="34614" y="30015"/>
                    </a:cubicBezTo>
                    <a:cubicBezTo>
                      <a:pt x="35146" y="29921"/>
                      <a:pt x="35666" y="29800"/>
                      <a:pt x="36158" y="29681"/>
                    </a:cubicBezTo>
                    <a:cubicBezTo>
                      <a:pt x="36766" y="29530"/>
                      <a:pt x="37380" y="29374"/>
                      <a:pt x="37974" y="29172"/>
                    </a:cubicBezTo>
                    <a:cubicBezTo>
                      <a:pt x="38553" y="28974"/>
                      <a:pt x="39191" y="28788"/>
                      <a:pt x="39723" y="28484"/>
                    </a:cubicBezTo>
                    <a:cubicBezTo>
                      <a:pt x="40076" y="28281"/>
                      <a:pt x="40400" y="27908"/>
                      <a:pt x="40220" y="27482"/>
                    </a:cubicBezTo>
                    <a:cubicBezTo>
                      <a:pt x="40039" y="27054"/>
                      <a:pt x="39535" y="26888"/>
                      <a:pt x="39119" y="26784"/>
                    </a:cubicBezTo>
                    <a:cubicBezTo>
                      <a:pt x="38601" y="26655"/>
                      <a:pt x="38071" y="26589"/>
                      <a:pt x="37539" y="26589"/>
                    </a:cubicBezTo>
                    <a:cubicBezTo>
                      <a:pt x="37198" y="26589"/>
                      <a:pt x="36856" y="26616"/>
                      <a:pt x="36517" y="26671"/>
                    </a:cubicBezTo>
                    <a:cubicBezTo>
                      <a:pt x="37135" y="26300"/>
                      <a:pt x="37754" y="25921"/>
                      <a:pt x="38342" y="25505"/>
                    </a:cubicBezTo>
                    <a:cubicBezTo>
                      <a:pt x="38780" y="25196"/>
                      <a:pt x="39213" y="24870"/>
                      <a:pt x="39601" y="24501"/>
                    </a:cubicBezTo>
                    <a:cubicBezTo>
                      <a:pt x="39874" y="24241"/>
                      <a:pt x="40257" y="23890"/>
                      <a:pt x="40188" y="23469"/>
                    </a:cubicBezTo>
                    <a:cubicBezTo>
                      <a:pt x="40134" y="23136"/>
                      <a:pt x="39819" y="23055"/>
                      <a:pt x="39531" y="23055"/>
                    </a:cubicBezTo>
                    <a:cubicBezTo>
                      <a:pt x="39513" y="23055"/>
                      <a:pt x="39495" y="23056"/>
                      <a:pt x="39478" y="23056"/>
                    </a:cubicBezTo>
                    <a:cubicBezTo>
                      <a:pt x="38872" y="23071"/>
                      <a:pt x="38293" y="23192"/>
                      <a:pt x="37721" y="23385"/>
                    </a:cubicBezTo>
                    <a:cubicBezTo>
                      <a:pt x="36779" y="23704"/>
                      <a:pt x="35868" y="24113"/>
                      <a:pt x="35003" y="24600"/>
                    </a:cubicBezTo>
                    <a:cubicBezTo>
                      <a:pt x="35888" y="23356"/>
                      <a:pt x="36710" y="22067"/>
                      <a:pt x="37464" y="20738"/>
                    </a:cubicBezTo>
                    <a:cubicBezTo>
                      <a:pt x="38273" y="19311"/>
                      <a:pt x="39013" y="17834"/>
                      <a:pt x="39639" y="16315"/>
                    </a:cubicBezTo>
                    <a:cubicBezTo>
                      <a:pt x="39958" y="15551"/>
                      <a:pt x="40225" y="14767"/>
                      <a:pt x="40443" y="13968"/>
                    </a:cubicBezTo>
                    <a:cubicBezTo>
                      <a:pt x="40643" y="13211"/>
                      <a:pt x="40833" y="11293"/>
                      <a:pt x="40720" y="11231"/>
                    </a:cubicBezTo>
                    <a:cubicBezTo>
                      <a:pt x="40412" y="11057"/>
                      <a:pt x="40014" y="11005"/>
                      <a:pt x="39602" y="11005"/>
                    </a:cubicBezTo>
                    <a:cubicBezTo>
                      <a:pt x="39127" y="11005"/>
                      <a:pt x="38634" y="11074"/>
                      <a:pt x="38241" y="11100"/>
                    </a:cubicBezTo>
                    <a:cubicBezTo>
                      <a:pt x="37424" y="11155"/>
                      <a:pt x="36608" y="11261"/>
                      <a:pt x="35804" y="11417"/>
                    </a:cubicBezTo>
                    <a:cubicBezTo>
                      <a:pt x="34174" y="11739"/>
                      <a:pt x="32586" y="12238"/>
                      <a:pt x="31064" y="12906"/>
                    </a:cubicBezTo>
                    <a:cubicBezTo>
                      <a:pt x="29503" y="13587"/>
                      <a:pt x="28081" y="14467"/>
                      <a:pt x="26710" y="15474"/>
                    </a:cubicBezTo>
                    <a:cubicBezTo>
                      <a:pt x="25847" y="16107"/>
                      <a:pt x="24976" y="16807"/>
                      <a:pt x="24209" y="17592"/>
                    </a:cubicBezTo>
                    <a:cubicBezTo>
                      <a:pt x="23898" y="17419"/>
                      <a:pt x="23564" y="17275"/>
                      <a:pt x="23232" y="17134"/>
                    </a:cubicBezTo>
                    <a:cubicBezTo>
                      <a:pt x="22584" y="16857"/>
                      <a:pt x="21924" y="16615"/>
                      <a:pt x="21253" y="16409"/>
                    </a:cubicBezTo>
                    <a:cubicBezTo>
                      <a:pt x="20565" y="16199"/>
                      <a:pt x="19865" y="16031"/>
                      <a:pt x="19158" y="15909"/>
                    </a:cubicBezTo>
                    <a:lnTo>
                      <a:pt x="19081" y="15897"/>
                    </a:lnTo>
                    <a:cubicBezTo>
                      <a:pt x="19019" y="15459"/>
                      <a:pt x="18886" y="15019"/>
                      <a:pt x="18779" y="14613"/>
                    </a:cubicBezTo>
                    <a:cubicBezTo>
                      <a:pt x="18567" y="13789"/>
                      <a:pt x="18337" y="12971"/>
                      <a:pt x="18104" y="12152"/>
                    </a:cubicBezTo>
                    <a:cubicBezTo>
                      <a:pt x="17661" y="10586"/>
                      <a:pt x="17191" y="9015"/>
                      <a:pt x="16560" y="7513"/>
                    </a:cubicBezTo>
                    <a:cubicBezTo>
                      <a:pt x="15952" y="6064"/>
                      <a:pt x="15220" y="4666"/>
                      <a:pt x="14304" y="3385"/>
                    </a:cubicBezTo>
                    <a:cubicBezTo>
                      <a:pt x="13446" y="2185"/>
                      <a:pt x="12434" y="869"/>
                      <a:pt x="11190" y="47"/>
                    </a:cubicBezTo>
                    <a:cubicBezTo>
                      <a:pt x="11155" y="23"/>
                      <a:pt x="11114" y="10"/>
                      <a:pt x="11073" y="10"/>
                    </a:cubicBezTo>
                    <a:cubicBezTo>
                      <a:pt x="11051" y="10"/>
                      <a:pt x="11030" y="13"/>
                      <a:pt x="11009" y="20"/>
                    </a:cubicBezTo>
                    <a:cubicBezTo>
                      <a:pt x="10981" y="7"/>
                      <a:pt x="10951" y="0"/>
                      <a:pt x="10922" y="0"/>
                    </a:cubicBezTo>
                    <a:close/>
                  </a:path>
                </a:pathLst>
              </a:custGeom>
              <a:solidFill>
                <a:srgbClr val="7C6F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5"/>
              <p:cNvSpPr/>
              <p:nvPr/>
            </p:nvSpPr>
            <p:spPr>
              <a:xfrm>
                <a:off x="4059800" y="1112475"/>
                <a:ext cx="65850" cy="90000"/>
              </a:xfrm>
              <a:custGeom>
                <a:avLst/>
                <a:gdLst/>
                <a:ahLst/>
                <a:cxnLst/>
                <a:rect l="l" t="t" r="r" b="b"/>
                <a:pathLst>
                  <a:path w="2634" h="3600" extrusionOk="0">
                    <a:moveTo>
                      <a:pt x="1542" y="1"/>
                    </a:moveTo>
                    <a:cubicBezTo>
                      <a:pt x="1460" y="1"/>
                      <a:pt x="1377" y="12"/>
                      <a:pt x="1295" y="36"/>
                    </a:cubicBezTo>
                    <a:cubicBezTo>
                      <a:pt x="946" y="134"/>
                      <a:pt x="691" y="404"/>
                      <a:pt x="516" y="708"/>
                    </a:cubicBezTo>
                    <a:cubicBezTo>
                      <a:pt x="295" y="1092"/>
                      <a:pt x="102" y="1562"/>
                      <a:pt x="36" y="2000"/>
                    </a:cubicBezTo>
                    <a:cubicBezTo>
                      <a:pt x="1" y="2208"/>
                      <a:pt x="1" y="2420"/>
                      <a:pt x="33" y="2626"/>
                    </a:cubicBezTo>
                    <a:lnTo>
                      <a:pt x="33" y="2636"/>
                    </a:lnTo>
                    <a:cubicBezTo>
                      <a:pt x="33" y="2638"/>
                      <a:pt x="33" y="2643"/>
                      <a:pt x="36" y="2648"/>
                    </a:cubicBezTo>
                    <a:cubicBezTo>
                      <a:pt x="48" y="2811"/>
                      <a:pt x="97" y="2967"/>
                      <a:pt x="182" y="3106"/>
                    </a:cubicBezTo>
                    <a:cubicBezTo>
                      <a:pt x="347" y="3373"/>
                      <a:pt x="639" y="3546"/>
                      <a:pt x="948" y="3588"/>
                    </a:cubicBezTo>
                    <a:cubicBezTo>
                      <a:pt x="1008" y="3596"/>
                      <a:pt x="1066" y="3600"/>
                      <a:pt x="1124" y="3600"/>
                    </a:cubicBezTo>
                    <a:cubicBezTo>
                      <a:pt x="1748" y="3600"/>
                      <a:pt x="2246" y="3136"/>
                      <a:pt x="2453" y="2554"/>
                    </a:cubicBezTo>
                    <a:cubicBezTo>
                      <a:pt x="2586" y="2183"/>
                      <a:pt x="2633" y="1765"/>
                      <a:pt x="2618" y="1371"/>
                    </a:cubicBezTo>
                    <a:cubicBezTo>
                      <a:pt x="2603" y="990"/>
                      <a:pt x="2514" y="605"/>
                      <a:pt x="2247" y="318"/>
                    </a:cubicBezTo>
                    <a:cubicBezTo>
                      <a:pt x="2060" y="117"/>
                      <a:pt x="1806" y="1"/>
                      <a:pt x="154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5"/>
              <p:cNvSpPr/>
              <p:nvPr/>
            </p:nvSpPr>
            <p:spPr>
              <a:xfrm>
                <a:off x="3800425" y="1044300"/>
                <a:ext cx="63300" cy="86575"/>
              </a:xfrm>
              <a:custGeom>
                <a:avLst/>
                <a:gdLst/>
                <a:ahLst/>
                <a:cxnLst/>
                <a:rect l="l" t="t" r="r" b="b"/>
                <a:pathLst>
                  <a:path w="2532" h="3463" extrusionOk="0">
                    <a:moveTo>
                      <a:pt x="1484" y="0"/>
                    </a:moveTo>
                    <a:cubicBezTo>
                      <a:pt x="1405" y="0"/>
                      <a:pt x="1325" y="11"/>
                      <a:pt x="1245" y="34"/>
                    </a:cubicBezTo>
                    <a:cubicBezTo>
                      <a:pt x="911" y="130"/>
                      <a:pt x="666" y="390"/>
                      <a:pt x="498" y="682"/>
                    </a:cubicBezTo>
                    <a:cubicBezTo>
                      <a:pt x="288" y="1051"/>
                      <a:pt x="100" y="1503"/>
                      <a:pt x="35" y="1924"/>
                    </a:cubicBezTo>
                    <a:cubicBezTo>
                      <a:pt x="1" y="2124"/>
                      <a:pt x="1" y="2327"/>
                      <a:pt x="33" y="2528"/>
                    </a:cubicBezTo>
                    <a:lnTo>
                      <a:pt x="33" y="2535"/>
                    </a:lnTo>
                    <a:cubicBezTo>
                      <a:pt x="33" y="2537"/>
                      <a:pt x="33" y="2542"/>
                      <a:pt x="35" y="2547"/>
                    </a:cubicBezTo>
                    <a:cubicBezTo>
                      <a:pt x="48" y="2703"/>
                      <a:pt x="95" y="2854"/>
                      <a:pt x="174" y="2988"/>
                    </a:cubicBezTo>
                    <a:cubicBezTo>
                      <a:pt x="335" y="3245"/>
                      <a:pt x="614" y="3411"/>
                      <a:pt x="914" y="3450"/>
                    </a:cubicBezTo>
                    <a:cubicBezTo>
                      <a:pt x="972" y="3458"/>
                      <a:pt x="1028" y="3462"/>
                      <a:pt x="1084" y="3462"/>
                    </a:cubicBezTo>
                    <a:cubicBezTo>
                      <a:pt x="1683" y="3462"/>
                      <a:pt x="2162" y="3017"/>
                      <a:pt x="2361" y="2458"/>
                    </a:cubicBezTo>
                    <a:cubicBezTo>
                      <a:pt x="2489" y="2100"/>
                      <a:pt x="2532" y="1696"/>
                      <a:pt x="2519" y="1320"/>
                    </a:cubicBezTo>
                    <a:cubicBezTo>
                      <a:pt x="2504" y="952"/>
                      <a:pt x="2418" y="583"/>
                      <a:pt x="2163" y="306"/>
                    </a:cubicBezTo>
                    <a:cubicBezTo>
                      <a:pt x="1984" y="113"/>
                      <a:pt x="1739" y="0"/>
                      <a:pt x="14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5"/>
              <p:cNvSpPr/>
              <p:nvPr/>
            </p:nvSpPr>
            <p:spPr>
              <a:xfrm>
                <a:off x="4115975" y="1082250"/>
                <a:ext cx="45650" cy="27550"/>
              </a:xfrm>
              <a:custGeom>
                <a:avLst/>
                <a:gdLst/>
                <a:ahLst/>
                <a:cxnLst/>
                <a:rect l="l" t="t" r="r" b="b"/>
                <a:pathLst>
                  <a:path w="1826" h="1102" extrusionOk="0">
                    <a:moveTo>
                      <a:pt x="1608" y="466"/>
                    </a:moveTo>
                    <a:lnTo>
                      <a:pt x="1608" y="466"/>
                    </a:lnTo>
                    <a:cubicBezTo>
                      <a:pt x="1606" y="466"/>
                      <a:pt x="1605" y="467"/>
                      <a:pt x="1603" y="468"/>
                    </a:cubicBezTo>
                    <a:cubicBezTo>
                      <a:pt x="1605" y="467"/>
                      <a:pt x="1606" y="467"/>
                      <a:pt x="1608" y="466"/>
                    </a:cubicBezTo>
                    <a:close/>
                    <a:moveTo>
                      <a:pt x="1390" y="0"/>
                    </a:moveTo>
                    <a:cubicBezTo>
                      <a:pt x="1336" y="5"/>
                      <a:pt x="1287" y="15"/>
                      <a:pt x="1235" y="25"/>
                    </a:cubicBezTo>
                    <a:cubicBezTo>
                      <a:pt x="1084" y="60"/>
                      <a:pt x="938" y="112"/>
                      <a:pt x="802" y="186"/>
                    </a:cubicBezTo>
                    <a:cubicBezTo>
                      <a:pt x="547" y="319"/>
                      <a:pt x="309" y="483"/>
                      <a:pt x="94" y="673"/>
                    </a:cubicBezTo>
                    <a:cubicBezTo>
                      <a:pt x="0" y="757"/>
                      <a:pt x="3" y="911"/>
                      <a:pt x="74" y="1002"/>
                    </a:cubicBezTo>
                    <a:cubicBezTo>
                      <a:pt x="122" y="1062"/>
                      <a:pt x="202" y="1102"/>
                      <a:pt x="280" y="1102"/>
                    </a:cubicBezTo>
                    <a:cubicBezTo>
                      <a:pt x="321" y="1102"/>
                      <a:pt x="361" y="1091"/>
                      <a:pt x="396" y="1066"/>
                    </a:cubicBezTo>
                    <a:lnTo>
                      <a:pt x="396" y="1066"/>
                    </a:lnTo>
                    <a:lnTo>
                      <a:pt x="394" y="1069"/>
                    </a:lnTo>
                    <a:cubicBezTo>
                      <a:pt x="500" y="995"/>
                      <a:pt x="609" y="928"/>
                      <a:pt x="723" y="866"/>
                    </a:cubicBezTo>
                    <a:cubicBezTo>
                      <a:pt x="782" y="836"/>
                      <a:pt x="841" y="804"/>
                      <a:pt x="901" y="779"/>
                    </a:cubicBezTo>
                    <a:lnTo>
                      <a:pt x="945" y="760"/>
                    </a:lnTo>
                    <a:cubicBezTo>
                      <a:pt x="958" y="754"/>
                      <a:pt x="963" y="751"/>
                      <a:pt x="962" y="751"/>
                    </a:cubicBezTo>
                    <a:lnTo>
                      <a:pt x="962" y="751"/>
                    </a:lnTo>
                    <a:cubicBezTo>
                      <a:pt x="960" y="751"/>
                      <a:pt x="952" y="754"/>
                      <a:pt x="940" y="760"/>
                    </a:cubicBezTo>
                    <a:cubicBezTo>
                      <a:pt x="970" y="745"/>
                      <a:pt x="1005" y="732"/>
                      <a:pt x="1037" y="720"/>
                    </a:cubicBezTo>
                    <a:cubicBezTo>
                      <a:pt x="1069" y="708"/>
                      <a:pt x="1099" y="695"/>
                      <a:pt x="1131" y="683"/>
                    </a:cubicBezTo>
                    <a:cubicBezTo>
                      <a:pt x="1139" y="679"/>
                      <a:pt x="1142" y="678"/>
                      <a:pt x="1141" y="678"/>
                    </a:cubicBezTo>
                    <a:lnTo>
                      <a:pt x="1141" y="678"/>
                    </a:lnTo>
                    <a:cubicBezTo>
                      <a:pt x="1141" y="678"/>
                      <a:pt x="1141" y="678"/>
                      <a:pt x="1141" y="678"/>
                    </a:cubicBezTo>
                    <a:lnTo>
                      <a:pt x="1141" y="678"/>
                    </a:lnTo>
                    <a:cubicBezTo>
                      <a:pt x="1165" y="668"/>
                      <a:pt x="1189" y="659"/>
                      <a:pt x="1212" y="651"/>
                    </a:cubicBezTo>
                    <a:cubicBezTo>
                      <a:pt x="1289" y="619"/>
                      <a:pt x="1368" y="591"/>
                      <a:pt x="1445" y="557"/>
                    </a:cubicBezTo>
                    <a:cubicBezTo>
                      <a:pt x="1472" y="544"/>
                      <a:pt x="1502" y="535"/>
                      <a:pt x="1529" y="522"/>
                    </a:cubicBezTo>
                    <a:cubicBezTo>
                      <a:pt x="1556" y="505"/>
                      <a:pt x="1581" y="488"/>
                      <a:pt x="1603" y="468"/>
                    </a:cubicBezTo>
                    <a:cubicBezTo>
                      <a:pt x="1612" y="461"/>
                      <a:pt x="1616" y="459"/>
                      <a:pt x="1617" y="459"/>
                    </a:cubicBezTo>
                    <a:lnTo>
                      <a:pt x="1617" y="459"/>
                    </a:lnTo>
                    <a:cubicBezTo>
                      <a:pt x="1618" y="459"/>
                      <a:pt x="1614" y="463"/>
                      <a:pt x="1608" y="466"/>
                    </a:cubicBezTo>
                    <a:lnTo>
                      <a:pt x="1608" y="466"/>
                    </a:lnTo>
                    <a:cubicBezTo>
                      <a:pt x="1687" y="433"/>
                      <a:pt x="1735" y="370"/>
                      <a:pt x="1779" y="300"/>
                    </a:cubicBezTo>
                    <a:cubicBezTo>
                      <a:pt x="1826" y="223"/>
                      <a:pt x="1789" y="129"/>
                      <a:pt x="1720" y="82"/>
                    </a:cubicBezTo>
                    <a:cubicBezTo>
                      <a:pt x="1662" y="36"/>
                      <a:pt x="1591" y="9"/>
                      <a:pt x="1519" y="9"/>
                    </a:cubicBezTo>
                    <a:cubicBezTo>
                      <a:pt x="1510" y="9"/>
                      <a:pt x="1501" y="9"/>
                      <a:pt x="1492" y="10"/>
                    </a:cubicBezTo>
                    <a:cubicBezTo>
                      <a:pt x="1490" y="10"/>
                      <a:pt x="1489" y="10"/>
                      <a:pt x="1488" y="11"/>
                    </a:cubicBezTo>
                    <a:lnTo>
                      <a:pt x="1488" y="11"/>
                    </a:lnTo>
                    <a:cubicBezTo>
                      <a:pt x="1487" y="10"/>
                      <a:pt x="1486" y="10"/>
                      <a:pt x="1484" y="10"/>
                    </a:cubicBezTo>
                    <a:cubicBezTo>
                      <a:pt x="1452" y="5"/>
                      <a:pt x="1420" y="0"/>
                      <a:pt x="1390"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5"/>
              <p:cNvSpPr/>
              <p:nvPr/>
            </p:nvSpPr>
            <p:spPr>
              <a:xfrm>
                <a:off x="4141950" y="1124000"/>
                <a:ext cx="47575" cy="14600"/>
              </a:xfrm>
              <a:custGeom>
                <a:avLst/>
                <a:gdLst/>
                <a:ahLst/>
                <a:cxnLst/>
                <a:rect l="l" t="t" r="r" b="b"/>
                <a:pathLst>
                  <a:path w="1903" h="584" extrusionOk="0">
                    <a:moveTo>
                      <a:pt x="898" y="1"/>
                    </a:moveTo>
                    <a:cubicBezTo>
                      <a:pt x="665" y="1"/>
                      <a:pt x="433" y="33"/>
                      <a:pt x="208" y="94"/>
                    </a:cubicBezTo>
                    <a:cubicBezTo>
                      <a:pt x="87" y="129"/>
                      <a:pt x="0" y="267"/>
                      <a:pt x="40" y="391"/>
                    </a:cubicBezTo>
                    <a:cubicBezTo>
                      <a:pt x="71" y="495"/>
                      <a:pt x="169" y="564"/>
                      <a:pt x="274" y="564"/>
                    </a:cubicBezTo>
                    <a:cubicBezTo>
                      <a:pt x="294" y="564"/>
                      <a:pt x="314" y="562"/>
                      <a:pt x="334" y="557"/>
                    </a:cubicBezTo>
                    <a:lnTo>
                      <a:pt x="337" y="559"/>
                    </a:lnTo>
                    <a:cubicBezTo>
                      <a:pt x="450" y="532"/>
                      <a:pt x="567" y="517"/>
                      <a:pt x="683" y="515"/>
                    </a:cubicBezTo>
                    <a:cubicBezTo>
                      <a:pt x="720" y="513"/>
                      <a:pt x="756" y="512"/>
                      <a:pt x="793" y="512"/>
                    </a:cubicBezTo>
                    <a:cubicBezTo>
                      <a:pt x="878" y="512"/>
                      <a:pt x="962" y="517"/>
                      <a:pt x="1047" y="527"/>
                    </a:cubicBezTo>
                    <a:cubicBezTo>
                      <a:pt x="1056" y="528"/>
                      <a:pt x="1062" y="528"/>
                      <a:pt x="1067" y="529"/>
                    </a:cubicBezTo>
                    <a:lnTo>
                      <a:pt x="1067" y="529"/>
                    </a:lnTo>
                    <a:lnTo>
                      <a:pt x="1094" y="532"/>
                    </a:lnTo>
                    <a:cubicBezTo>
                      <a:pt x="1123" y="537"/>
                      <a:pt x="1153" y="542"/>
                      <a:pt x="1183" y="549"/>
                    </a:cubicBezTo>
                    <a:cubicBezTo>
                      <a:pt x="1230" y="557"/>
                      <a:pt x="1279" y="564"/>
                      <a:pt x="1329" y="569"/>
                    </a:cubicBezTo>
                    <a:cubicBezTo>
                      <a:pt x="1337" y="569"/>
                      <a:pt x="1384" y="575"/>
                      <a:pt x="1379" y="575"/>
                    </a:cubicBezTo>
                    <a:cubicBezTo>
                      <a:pt x="1377" y="575"/>
                      <a:pt x="1373" y="575"/>
                      <a:pt x="1363" y="574"/>
                    </a:cubicBezTo>
                    <a:lnTo>
                      <a:pt x="1363" y="574"/>
                    </a:lnTo>
                    <a:cubicBezTo>
                      <a:pt x="1407" y="580"/>
                      <a:pt x="1450" y="583"/>
                      <a:pt x="1494" y="583"/>
                    </a:cubicBezTo>
                    <a:cubicBezTo>
                      <a:pt x="1522" y="583"/>
                      <a:pt x="1550" y="582"/>
                      <a:pt x="1579" y="579"/>
                    </a:cubicBezTo>
                    <a:cubicBezTo>
                      <a:pt x="1583" y="579"/>
                      <a:pt x="1588" y="580"/>
                      <a:pt x="1592" y="580"/>
                    </a:cubicBezTo>
                    <a:cubicBezTo>
                      <a:pt x="1611" y="580"/>
                      <a:pt x="1629" y="576"/>
                      <a:pt x="1647" y="568"/>
                    </a:cubicBezTo>
                    <a:lnTo>
                      <a:pt x="1647" y="568"/>
                    </a:lnTo>
                    <a:cubicBezTo>
                      <a:pt x="1651" y="568"/>
                      <a:pt x="1655" y="569"/>
                      <a:pt x="1660" y="569"/>
                    </a:cubicBezTo>
                    <a:cubicBezTo>
                      <a:pt x="1675" y="572"/>
                      <a:pt x="1691" y="573"/>
                      <a:pt x="1706" y="573"/>
                    </a:cubicBezTo>
                    <a:cubicBezTo>
                      <a:pt x="1732" y="573"/>
                      <a:pt x="1759" y="569"/>
                      <a:pt x="1784" y="562"/>
                    </a:cubicBezTo>
                    <a:cubicBezTo>
                      <a:pt x="1865" y="539"/>
                      <a:pt x="1903" y="445"/>
                      <a:pt x="1861" y="371"/>
                    </a:cubicBezTo>
                    <a:cubicBezTo>
                      <a:pt x="1830" y="326"/>
                      <a:pt x="1790" y="286"/>
                      <a:pt x="1745" y="257"/>
                    </a:cubicBezTo>
                    <a:lnTo>
                      <a:pt x="1745" y="257"/>
                    </a:lnTo>
                    <a:cubicBezTo>
                      <a:pt x="1726" y="234"/>
                      <a:pt x="1705" y="214"/>
                      <a:pt x="1682" y="195"/>
                    </a:cubicBezTo>
                    <a:cubicBezTo>
                      <a:pt x="1658" y="176"/>
                      <a:pt x="1635" y="158"/>
                      <a:pt x="1611" y="144"/>
                    </a:cubicBezTo>
                    <a:cubicBezTo>
                      <a:pt x="1544" y="101"/>
                      <a:pt x="1472" y="72"/>
                      <a:pt x="1395" y="52"/>
                    </a:cubicBezTo>
                    <a:cubicBezTo>
                      <a:pt x="1269" y="15"/>
                      <a:pt x="1126" y="7"/>
                      <a:pt x="992" y="2"/>
                    </a:cubicBezTo>
                    <a:cubicBezTo>
                      <a:pt x="961" y="1"/>
                      <a:pt x="929" y="1"/>
                      <a:pt x="898" y="1"/>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5"/>
              <p:cNvSpPr/>
              <p:nvPr/>
            </p:nvSpPr>
            <p:spPr>
              <a:xfrm>
                <a:off x="3826550" y="994250"/>
                <a:ext cx="16025" cy="31375"/>
              </a:xfrm>
              <a:custGeom>
                <a:avLst/>
                <a:gdLst/>
                <a:ahLst/>
                <a:cxnLst/>
                <a:rect l="l" t="t" r="r" b="b"/>
                <a:pathLst>
                  <a:path w="641" h="1255" extrusionOk="0">
                    <a:moveTo>
                      <a:pt x="115" y="763"/>
                    </a:moveTo>
                    <a:lnTo>
                      <a:pt x="115" y="763"/>
                    </a:lnTo>
                    <a:cubicBezTo>
                      <a:pt x="116" y="771"/>
                      <a:pt x="118" y="781"/>
                      <a:pt x="118" y="788"/>
                    </a:cubicBezTo>
                    <a:lnTo>
                      <a:pt x="118" y="788"/>
                    </a:lnTo>
                    <a:cubicBezTo>
                      <a:pt x="117" y="780"/>
                      <a:pt x="116" y="772"/>
                      <a:pt x="115" y="763"/>
                    </a:cubicBezTo>
                    <a:close/>
                    <a:moveTo>
                      <a:pt x="192" y="0"/>
                    </a:moveTo>
                    <a:cubicBezTo>
                      <a:pt x="180" y="0"/>
                      <a:pt x="169" y="2"/>
                      <a:pt x="158" y="5"/>
                    </a:cubicBezTo>
                    <a:cubicBezTo>
                      <a:pt x="116" y="15"/>
                      <a:pt x="81" y="49"/>
                      <a:pt x="71" y="91"/>
                    </a:cubicBezTo>
                    <a:cubicBezTo>
                      <a:pt x="67" y="116"/>
                      <a:pt x="64" y="141"/>
                      <a:pt x="60" y="166"/>
                    </a:cubicBezTo>
                    <a:lnTo>
                      <a:pt x="60" y="166"/>
                    </a:lnTo>
                    <a:cubicBezTo>
                      <a:pt x="0" y="312"/>
                      <a:pt x="66" y="491"/>
                      <a:pt x="94" y="638"/>
                    </a:cubicBezTo>
                    <a:cubicBezTo>
                      <a:pt x="101" y="673"/>
                      <a:pt x="106" y="705"/>
                      <a:pt x="111" y="737"/>
                    </a:cubicBezTo>
                    <a:cubicBezTo>
                      <a:pt x="112" y="746"/>
                      <a:pt x="114" y="755"/>
                      <a:pt x="115" y="763"/>
                    </a:cubicBezTo>
                    <a:lnTo>
                      <a:pt x="115" y="763"/>
                    </a:lnTo>
                    <a:cubicBezTo>
                      <a:pt x="114" y="759"/>
                      <a:pt x="113" y="756"/>
                      <a:pt x="113" y="756"/>
                    </a:cubicBezTo>
                    <a:lnTo>
                      <a:pt x="113" y="756"/>
                    </a:lnTo>
                    <a:cubicBezTo>
                      <a:pt x="113" y="756"/>
                      <a:pt x="114" y="764"/>
                      <a:pt x="118" y="789"/>
                    </a:cubicBezTo>
                    <a:lnTo>
                      <a:pt x="118" y="789"/>
                    </a:lnTo>
                    <a:cubicBezTo>
                      <a:pt x="118" y="788"/>
                      <a:pt x="118" y="788"/>
                      <a:pt x="118" y="788"/>
                    </a:cubicBezTo>
                    <a:lnTo>
                      <a:pt x="118" y="788"/>
                    </a:lnTo>
                    <a:cubicBezTo>
                      <a:pt x="118" y="789"/>
                      <a:pt x="118" y="789"/>
                      <a:pt x="118" y="789"/>
                    </a:cubicBezTo>
                    <a:cubicBezTo>
                      <a:pt x="118" y="789"/>
                      <a:pt x="118" y="789"/>
                      <a:pt x="118" y="789"/>
                    </a:cubicBezTo>
                    <a:lnTo>
                      <a:pt x="118" y="789"/>
                    </a:lnTo>
                    <a:cubicBezTo>
                      <a:pt x="118" y="790"/>
                      <a:pt x="118" y="791"/>
                      <a:pt x="118" y="792"/>
                    </a:cubicBezTo>
                    <a:cubicBezTo>
                      <a:pt x="128" y="863"/>
                      <a:pt x="133" y="935"/>
                      <a:pt x="136" y="1007"/>
                    </a:cubicBezTo>
                    <a:cubicBezTo>
                      <a:pt x="143" y="1133"/>
                      <a:pt x="243" y="1254"/>
                      <a:pt x="375" y="1254"/>
                    </a:cubicBezTo>
                    <a:cubicBezTo>
                      <a:pt x="378" y="1254"/>
                      <a:pt x="381" y="1254"/>
                      <a:pt x="383" y="1254"/>
                    </a:cubicBezTo>
                    <a:cubicBezTo>
                      <a:pt x="507" y="1249"/>
                      <a:pt x="640" y="1145"/>
                      <a:pt x="631" y="1007"/>
                    </a:cubicBezTo>
                    <a:cubicBezTo>
                      <a:pt x="618" y="844"/>
                      <a:pt x="593" y="680"/>
                      <a:pt x="559" y="519"/>
                    </a:cubicBezTo>
                    <a:cubicBezTo>
                      <a:pt x="544" y="448"/>
                      <a:pt x="524" y="378"/>
                      <a:pt x="497" y="309"/>
                    </a:cubicBezTo>
                    <a:cubicBezTo>
                      <a:pt x="477" y="262"/>
                      <a:pt x="455" y="218"/>
                      <a:pt x="428" y="176"/>
                    </a:cubicBezTo>
                    <a:cubicBezTo>
                      <a:pt x="413" y="151"/>
                      <a:pt x="396" y="129"/>
                      <a:pt x="376" y="109"/>
                    </a:cubicBezTo>
                    <a:cubicBezTo>
                      <a:pt x="360" y="96"/>
                      <a:pt x="343" y="85"/>
                      <a:pt x="325" y="75"/>
                    </a:cubicBezTo>
                    <a:lnTo>
                      <a:pt x="325" y="75"/>
                    </a:lnTo>
                    <a:cubicBezTo>
                      <a:pt x="310" y="61"/>
                      <a:pt x="295" y="47"/>
                      <a:pt x="279" y="35"/>
                    </a:cubicBezTo>
                    <a:cubicBezTo>
                      <a:pt x="256" y="13"/>
                      <a:pt x="224" y="0"/>
                      <a:pt x="192"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5"/>
              <p:cNvSpPr/>
              <p:nvPr/>
            </p:nvSpPr>
            <p:spPr>
              <a:xfrm>
                <a:off x="3784900" y="1010850"/>
                <a:ext cx="26000" cy="35750"/>
              </a:xfrm>
              <a:custGeom>
                <a:avLst/>
                <a:gdLst/>
                <a:ahLst/>
                <a:cxnLst/>
                <a:rect l="l" t="t" r="r" b="b"/>
                <a:pathLst>
                  <a:path w="1040" h="1430" extrusionOk="0">
                    <a:moveTo>
                      <a:pt x="145" y="560"/>
                    </a:moveTo>
                    <a:cubicBezTo>
                      <a:pt x="159" y="579"/>
                      <a:pt x="172" y="597"/>
                      <a:pt x="186" y="615"/>
                    </a:cubicBezTo>
                    <a:lnTo>
                      <a:pt x="145" y="560"/>
                    </a:lnTo>
                    <a:close/>
                    <a:moveTo>
                      <a:pt x="414" y="993"/>
                    </a:moveTo>
                    <a:lnTo>
                      <a:pt x="414" y="993"/>
                    </a:lnTo>
                    <a:cubicBezTo>
                      <a:pt x="416" y="996"/>
                      <a:pt x="417" y="1000"/>
                      <a:pt x="419" y="1003"/>
                    </a:cubicBezTo>
                    <a:cubicBezTo>
                      <a:pt x="417" y="1000"/>
                      <a:pt x="416" y="996"/>
                      <a:pt x="414" y="993"/>
                    </a:cubicBezTo>
                    <a:close/>
                    <a:moveTo>
                      <a:pt x="255" y="1"/>
                    </a:moveTo>
                    <a:cubicBezTo>
                      <a:pt x="218" y="1"/>
                      <a:pt x="181" y="7"/>
                      <a:pt x="147" y="21"/>
                    </a:cubicBezTo>
                    <a:cubicBezTo>
                      <a:pt x="90" y="39"/>
                      <a:pt x="26" y="86"/>
                      <a:pt x="16" y="150"/>
                    </a:cubicBezTo>
                    <a:cubicBezTo>
                      <a:pt x="8" y="184"/>
                      <a:pt x="3" y="217"/>
                      <a:pt x="1" y="251"/>
                    </a:cubicBezTo>
                    <a:cubicBezTo>
                      <a:pt x="1" y="313"/>
                      <a:pt x="21" y="372"/>
                      <a:pt x="55" y="424"/>
                    </a:cubicBezTo>
                    <a:cubicBezTo>
                      <a:pt x="82" y="470"/>
                      <a:pt x="112" y="515"/>
                      <a:pt x="143" y="558"/>
                    </a:cubicBezTo>
                    <a:lnTo>
                      <a:pt x="143" y="558"/>
                    </a:lnTo>
                    <a:lnTo>
                      <a:pt x="139" y="553"/>
                    </a:lnTo>
                    <a:lnTo>
                      <a:pt x="145" y="560"/>
                    </a:lnTo>
                    <a:lnTo>
                      <a:pt x="145" y="560"/>
                    </a:lnTo>
                    <a:cubicBezTo>
                      <a:pt x="144" y="560"/>
                      <a:pt x="144" y="559"/>
                      <a:pt x="143" y="558"/>
                    </a:cubicBezTo>
                    <a:lnTo>
                      <a:pt x="143" y="558"/>
                    </a:lnTo>
                    <a:lnTo>
                      <a:pt x="224" y="662"/>
                    </a:lnTo>
                    <a:lnTo>
                      <a:pt x="224" y="662"/>
                    </a:lnTo>
                    <a:cubicBezTo>
                      <a:pt x="218" y="653"/>
                      <a:pt x="212" y="645"/>
                      <a:pt x="206" y="637"/>
                    </a:cubicBezTo>
                    <a:lnTo>
                      <a:pt x="206" y="637"/>
                    </a:lnTo>
                    <a:cubicBezTo>
                      <a:pt x="214" y="647"/>
                      <a:pt x="221" y="657"/>
                      <a:pt x="228" y="667"/>
                    </a:cubicBezTo>
                    <a:lnTo>
                      <a:pt x="228" y="667"/>
                    </a:lnTo>
                    <a:lnTo>
                      <a:pt x="224" y="662"/>
                    </a:lnTo>
                    <a:lnTo>
                      <a:pt x="224" y="662"/>
                    </a:lnTo>
                    <a:cubicBezTo>
                      <a:pt x="228" y="667"/>
                      <a:pt x="231" y="672"/>
                      <a:pt x="235" y="677"/>
                    </a:cubicBezTo>
                    <a:lnTo>
                      <a:pt x="235" y="677"/>
                    </a:lnTo>
                    <a:cubicBezTo>
                      <a:pt x="233" y="673"/>
                      <a:pt x="230" y="670"/>
                      <a:pt x="228" y="667"/>
                    </a:cubicBezTo>
                    <a:lnTo>
                      <a:pt x="228" y="667"/>
                    </a:lnTo>
                    <a:lnTo>
                      <a:pt x="253" y="699"/>
                    </a:lnTo>
                    <a:cubicBezTo>
                      <a:pt x="247" y="692"/>
                      <a:pt x="241" y="684"/>
                      <a:pt x="235" y="677"/>
                    </a:cubicBezTo>
                    <a:lnTo>
                      <a:pt x="235" y="677"/>
                    </a:lnTo>
                    <a:cubicBezTo>
                      <a:pt x="299" y="767"/>
                      <a:pt x="356" y="865"/>
                      <a:pt x="403" y="968"/>
                    </a:cubicBezTo>
                    <a:lnTo>
                      <a:pt x="403" y="968"/>
                    </a:lnTo>
                    <a:cubicBezTo>
                      <a:pt x="436" y="1051"/>
                      <a:pt x="464" y="1136"/>
                      <a:pt x="483" y="1223"/>
                    </a:cubicBezTo>
                    <a:cubicBezTo>
                      <a:pt x="508" y="1343"/>
                      <a:pt x="634" y="1430"/>
                      <a:pt x="755" y="1430"/>
                    </a:cubicBezTo>
                    <a:cubicBezTo>
                      <a:pt x="780" y="1430"/>
                      <a:pt x="804" y="1426"/>
                      <a:pt x="827" y="1419"/>
                    </a:cubicBezTo>
                    <a:cubicBezTo>
                      <a:pt x="896" y="1399"/>
                      <a:pt x="958" y="1352"/>
                      <a:pt x="995" y="1290"/>
                    </a:cubicBezTo>
                    <a:cubicBezTo>
                      <a:pt x="1030" y="1223"/>
                      <a:pt x="1040" y="1147"/>
                      <a:pt x="1023" y="1073"/>
                    </a:cubicBezTo>
                    <a:lnTo>
                      <a:pt x="1023" y="1073"/>
                    </a:lnTo>
                    <a:lnTo>
                      <a:pt x="1025" y="1078"/>
                    </a:lnTo>
                    <a:cubicBezTo>
                      <a:pt x="985" y="857"/>
                      <a:pt x="906" y="647"/>
                      <a:pt x="795" y="454"/>
                    </a:cubicBezTo>
                    <a:cubicBezTo>
                      <a:pt x="738" y="348"/>
                      <a:pt x="666" y="251"/>
                      <a:pt x="585" y="165"/>
                    </a:cubicBezTo>
                    <a:cubicBezTo>
                      <a:pt x="533" y="118"/>
                      <a:pt x="476" y="78"/>
                      <a:pt x="416" y="46"/>
                    </a:cubicBezTo>
                    <a:cubicBezTo>
                      <a:pt x="367" y="16"/>
                      <a:pt x="311" y="1"/>
                      <a:pt x="255" y="1"/>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5"/>
              <p:cNvSpPr/>
              <p:nvPr/>
            </p:nvSpPr>
            <p:spPr>
              <a:xfrm>
                <a:off x="3663575" y="541100"/>
                <a:ext cx="185750" cy="370050"/>
              </a:xfrm>
              <a:custGeom>
                <a:avLst/>
                <a:gdLst/>
                <a:ahLst/>
                <a:cxnLst/>
                <a:rect l="l" t="t" r="r" b="b"/>
                <a:pathLst>
                  <a:path w="7430" h="14802" extrusionOk="0">
                    <a:moveTo>
                      <a:pt x="7429" y="11479"/>
                    </a:moveTo>
                    <a:cubicBezTo>
                      <a:pt x="6967" y="8411"/>
                      <a:pt x="6234" y="5388"/>
                      <a:pt x="5242" y="2449"/>
                    </a:cubicBezTo>
                    <a:cubicBezTo>
                      <a:pt x="4945" y="1574"/>
                      <a:pt x="4611" y="681"/>
                      <a:pt x="3986" y="0"/>
                    </a:cubicBezTo>
                    <a:cubicBezTo>
                      <a:pt x="3622" y="154"/>
                      <a:pt x="3483" y="587"/>
                      <a:pt x="3399" y="972"/>
                    </a:cubicBezTo>
                    <a:cubicBezTo>
                      <a:pt x="2645" y="4409"/>
                      <a:pt x="2947" y="7976"/>
                      <a:pt x="3253" y="11479"/>
                    </a:cubicBezTo>
                    <a:cubicBezTo>
                      <a:pt x="2177" y="10816"/>
                      <a:pt x="1091" y="10168"/>
                      <a:pt x="0" y="9532"/>
                    </a:cubicBezTo>
                    <a:cubicBezTo>
                      <a:pt x="13" y="10230"/>
                      <a:pt x="337" y="10900"/>
                      <a:pt x="807" y="11419"/>
                    </a:cubicBezTo>
                    <a:cubicBezTo>
                      <a:pt x="1277" y="11936"/>
                      <a:pt x="1880" y="12312"/>
                      <a:pt x="2516" y="12607"/>
                    </a:cubicBezTo>
                    <a:cubicBezTo>
                      <a:pt x="1564" y="12901"/>
                      <a:pt x="834" y="13809"/>
                      <a:pt x="750" y="14801"/>
                    </a:cubicBezTo>
                    <a:cubicBezTo>
                      <a:pt x="1710" y="14727"/>
                      <a:pt x="2575" y="14442"/>
                      <a:pt x="3476" y="14146"/>
                    </a:cubicBezTo>
                    <a:cubicBezTo>
                      <a:pt x="3036" y="14690"/>
                      <a:pt x="3627" y="14507"/>
                      <a:pt x="3877" y="14314"/>
                    </a:cubicBezTo>
                    <a:cubicBezTo>
                      <a:pt x="4263" y="14019"/>
                      <a:pt x="4592" y="13621"/>
                      <a:pt x="4960" y="13302"/>
                    </a:cubicBezTo>
                    <a:cubicBezTo>
                      <a:pt x="5735" y="12629"/>
                      <a:pt x="6558" y="12021"/>
                      <a:pt x="7429" y="11479"/>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5"/>
              <p:cNvSpPr/>
              <p:nvPr/>
            </p:nvSpPr>
            <p:spPr>
              <a:xfrm>
                <a:off x="4200325" y="750200"/>
                <a:ext cx="283100" cy="376350"/>
              </a:xfrm>
              <a:custGeom>
                <a:avLst/>
                <a:gdLst/>
                <a:ahLst/>
                <a:cxnLst/>
                <a:rect l="l" t="t" r="r" b="b"/>
                <a:pathLst>
                  <a:path w="11324" h="15054" extrusionOk="0">
                    <a:moveTo>
                      <a:pt x="4107" y="3164"/>
                    </a:moveTo>
                    <a:cubicBezTo>
                      <a:pt x="6306" y="1447"/>
                      <a:pt x="8552" y="332"/>
                      <a:pt x="11323" y="0"/>
                    </a:cubicBezTo>
                    <a:cubicBezTo>
                      <a:pt x="11251" y="1814"/>
                      <a:pt x="7751" y="8980"/>
                      <a:pt x="5094" y="11278"/>
                    </a:cubicBezTo>
                    <a:cubicBezTo>
                      <a:pt x="5628" y="11194"/>
                      <a:pt x="6168" y="11145"/>
                      <a:pt x="6707" y="11130"/>
                    </a:cubicBezTo>
                    <a:cubicBezTo>
                      <a:pt x="7162" y="11115"/>
                      <a:pt x="7657" y="11142"/>
                      <a:pt x="8006" y="11437"/>
                    </a:cubicBezTo>
                    <a:cubicBezTo>
                      <a:pt x="8058" y="11481"/>
                      <a:pt x="8110" y="11538"/>
                      <a:pt x="8117" y="11605"/>
                    </a:cubicBezTo>
                    <a:cubicBezTo>
                      <a:pt x="8137" y="11761"/>
                      <a:pt x="7951" y="11850"/>
                      <a:pt x="7798" y="11887"/>
                    </a:cubicBezTo>
                    <a:cubicBezTo>
                      <a:pt x="7147" y="12048"/>
                      <a:pt x="6482" y="12149"/>
                      <a:pt x="5811" y="12191"/>
                    </a:cubicBezTo>
                    <a:cubicBezTo>
                      <a:pt x="6472" y="12231"/>
                      <a:pt x="7068" y="12778"/>
                      <a:pt x="7165" y="13431"/>
                    </a:cubicBezTo>
                    <a:cubicBezTo>
                      <a:pt x="7261" y="14086"/>
                      <a:pt x="6848" y="14781"/>
                      <a:pt x="6227" y="15009"/>
                    </a:cubicBezTo>
                    <a:cubicBezTo>
                      <a:pt x="6158" y="15034"/>
                      <a:pt x="6086" y="15053"/>
                      <a:pt x="6017" y="15034"/>
                    </a:cubicBezTo>
                    <a:cubicBezTo>
                      <a:pt x="5938" y="15009"/>
                      <a:pt x="5883" y="14940"/>
                      <a:pt x="5834" y="14873"/>
                    </a:cubicBezTo>
                    <a:cubicBezTo>
                      <a:pt x="5294" y="14123"/>
                      <a:pt x="4837" y="13319"/>
                      <a:pt x="4330" y="12547"/>
                    </a:cubicBezTo>
                    <a:cubicBezTo>
                      <a:pt x="3813" y="11758"/>
                      <a:pt x="3244" y="11004"/>
                      <a:pt x="2630" y="10286"/>
                    </a:cubicBezTo>
                    <a:cubicBezTo>
                      <a:pt x="2311" y="9915"/>
                      <a:pt x="1980" y="9554"/>
                      <a:pt x="1638" y="9205"/>
                    </a:cubicBezTo>
                    <a:cubicBezTo>
                      <a:pt x="1334" y="8896"/>
                      <a:pt x="817" y="8572"/>
                      <a:pt x="602" y="8203"/>
                    </a:cubicBezTo>
                    <a:cubicBezTo>
                      <a:pt x="0" y="7174"/>
                      <a:pt x="3353" y="3753"/>
                      <a:pt x="4107" y="316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5"/>
              <p:cNvSpPr/>
              <p:nvPr/>
            </p:nvSpPr>
            <p:spPr>
              <a:xfrm>
                <a:off x="4442525" y="2976250"/>
                <a:ext cx="325" cy="400"/>
              </a:xfrm>
              <a:custGeom>
                <a:avLst/>
                <a:gdLst/>
                <a:ahLst/>
                <a:cxnLst/>
                <a:rect l="l" t="t" r="r" b="b"/>
                <a:pathLst>
                  <a:path w="13" h="16" extrusionOk="0">
                    <a:moveTo>
                      <a:pt x="1" y="1"/>
                    </a:moveTo>
                    <a:cubicBezTo>
                      <a:pt x="1" y="1"/>
                      <a:pt x="4" y="6"/>
                      <a:pt x="12" y="16"/>
                    </a:cubicBezTo>
                    <a:cubicBezTo>
                      <a:pt x="6" y="6"/>
                      <a:pt x="2" y="1"/>
                      <a:pt x="1" y="1"/>
                    </a:cubicBezTo>
                    <a:close/>
                  </a:path>
                </a:pathLst>
              </a:custGeom>
              <a:solidFill>
                <a:srgbClr val="FAEA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5"/>
              <p:cNvSpPr/>
              <p:nvPr/>
            </p:nvSpPr>
            <p:spPr>
              <a:xfrm>
                <a:off x="3625650" y="1365925"/>
                <a:ext cx="876875" cy="1756050"/>
              </a:xfrm>
              <a:custGeom>
                <a:avLst/>
                <a:gdLst/>
                <a:ahLst/>
                <a:cxnLst/>
                <a:rect l="l" t="t" r="r" b="b"/>
                <a:pathLst>
                  <a:path w="35075" h="70242" extrusionOk="0">
                    <a:moveTo>
                      <a:pt x="4848" y="0"/>
                    </a:moveTo>
                    <a:cubicBezTo>
                      <a:pt x="4731" y="0"/>
                      <a:pt x="4671" y="88"/>
                      <a:pt x="4666" y="184"/>
                    </a:cubicBezTo>
                    <a:cubicBezTo>
                      <a:pt x="3917" y="916"/>
                      <a:pt x="3640" y="1997"/>
                      <a:pt x="3820" y="3024"/>
                    </a:cubicBezTo>
                    <a:cubicBezTo>
                      <a:pt x="4033" y="4233"/>
                      <a:pt x="4837" y="5228"/>
                      <a:pt x="5747" y="6007"/>
                    </a:cubicBezTo>
                    <a:cubicBezTo>
                      <a:pt x="4152" y="8560"/>
                      <a:pt x="3014" y="11378"/>
                      <a:pt x="2428" y="14331"/>
                    </a:cubicBezTo>
                    <a:cubicBezTo>
                      <a:pt x="2284" y="15051"/>
                      <a:pt x="2168" y="15781"/>
                      <a:pt x="2094" y="16513"/>
                    </a:cubicBezTo>
                    <a:cubicBezTo>
                      <a:pt x="2032" y="17095"/>
                      <a:pt x="1871" y="17864"/>
                      <a:pt x="2027" y="18438"/>
                    </a:cubicBezTo>
                    <a:cubicBezTo>
                      <a:pt x="2136" y="18846"/>
                      <a:pt x="2473" y="18987"/>
                      <a:pt x="2886" y="18987"/>
                    </a:cubicBezTo>
                    <a:cubicBezTo>
                      <a:pt x="3442" y="18987"/>
                      <a:pt x="4134" y="18732"/>
                      <a:pt x="4595" y="18522"/>
                    </a:cubicBezTo>
                    <a:lnTo>
                      <a:pt x="4595" y="18522"/>
                    </a:lnTo>
                    <a:cubicBezTo>
                      <a:pt x="3147" y="21043"/>
                      <a:pt x="2042" y="23643"/>
                      <a:pt x="1478" y="26518"/>
                    </a:cubicBezTo>
                    <a:cubicBezTo>
                      <a:pt x="1159" y="28160"/>
                      <a:pt x="983" y="29850"/>
                      <a:pt x="1238" y="31517"/>
                    </a:cubicBezTo>
                    <a:cubicBezTo>
                      <a:pt x="1262" y="31675"/>
                      <a:pt x="1292" y="31841"/>
                      <a:pt x="1381" y="31977"/>
                    </a:cubicBezTo>
                    <a:cubicBezTo>
                      <a:pt x="1503" y="32161"/>
                      <a:pt x="1715" y="32209"/>
                      <a:pt x="1924" y="32209"/>
                    </a:cubicBezTo>
                    <a:cubicBezTo>
                      <a:pt x="1981" y="32209"/>
                      <a:pt x="2039" y="32205"/>
                      <a:pt x="2094" y="32200"/>
                    </a:cubicBezTo>
                    <a:cubicBezTo>
                      <a:pt x="2346" y="32175"/>
                      <a:pt x="2906" y="32071"/>
                      <a:pt x="2935" y="31743"/>
                    </a:cubicBezTo>
                    <a:lnTo>
                      <a:pt x="2935" y="31743"/>
                    </a:lnTo>
                    <a:cubicBezTo>
                      <a:pt x="2838" y="32883"/>
                      <a:pt x="2836" y="34033"/>
                      <a:pt x="2823" y="35176"/>
                    </a:cubicBezTo>
                    <a:cubicBezTo>
                      <a:pt x="2801" y="37145"/>
                      <a:pt x="2814" y="39117"/>
                      <a:pt x="2831" y="41086"/>
                    </a:cubicBezTo>
                    <a:cubicBezTo>
                      <a:pt x="2875" y="45695"/>
                      <a:pt x="2967" y="50303"/>
                      <a:pt x="3103" y="54912"/>
                    </a:cubicBezTo>
                    <a:cubicBezTo>
                      <a:pt x="3155" y="56782"/>
                      <a:pt x="3217" y="58652"/>
                      <a:pt x="3296" y="60525"/>
                    </a:cubicBezTo>
                    <a:cubicBezTo>
                      <a:pt x="3323" y="61176"/>
                      <a:pt x="3353" y="61829"/>
                      <a:pt x="3392" y="62479"/>
                    </a:cubicBezTo>
                    <a:cubicBezTo>
                      <a:pt x="3405" y="62690"/>
                      <a:pt x="3373" y="62969"/>
                      <a:pt x="3437" y="63170"/>
                    </a:cubicBezTo>
                    <a:cubicBezTo>
                      <a:pt x="3439" y="63192"/>
                      <a:pt x="3442" y="63217"/>
                      <a:pt x="3444" y="63239"/>
                    </a:cubicBezTo>
                    <a:lnTo>
                      <a:pt x="3331" y="63348"/>
                    </a:lnTo>
                    <a:cubicBezTo>
                      <a:pt x="2200" y="64451"/>
                      <a:pt x="916" y="65846"/>
                      <a:pt x="525" y="67420"/>
                    </a:cubicBezTo>
                    <a:cubicBezTo>
                      <a:pt x="0" y="69545"/>
                      <a:pt x="2255" y="70241"/>
                      <a:pt x="3975" y="70241"/>
                    </a:cubicBezTo>
                    <a:cubicBezTo>
                      <a:pt x="4070" y="70241"/>
                      <a:pt x="4164" y="70239"/>
                      <a:pt x="4256" y="70235"/>
                    </a:cubicBezTo>
                    <a:cubicBezTo>
                      <a:pt x="5441" y="70183"/>
                      <a:pt x="6626" y="69903"/>
                      <a:pt x="7731" y="69480"/>
                    </a:cubicBezTo>
                    <a:cubicBezTo>
                      <a:pt x="8347" y="69245"/>
                      <a:pt x="9349" y="68919"/>
                      <a:pt x="9715" y="68313"/>
                    </a:cubicBezTo>
                    <a:cubicBezTo>
                      <a:pt x="10000" y="67840"/>
                      <a:pt x="9928" y="67024"/>
                      <a:pt x="9960" y="66497"/>
                    </a:cubicBezTo>
                    <a:cubicBezTo>
                      <a:pt x="10153" y="63340"/>
                      <a:pt x="10185" y="60171"/>
                      <a:pt x="10225" y="57010"/>
                    </a:cubicBezTo>
                    <a:cubicBezTo>
                      <a:pt x="10277" y="53037"/>
                      <a:pt x="10294" y="49064"/>
                      <a:pt x="10317" y="45091"/>
                    </a:cubicBezTo>
                    <a:cubicBezTo>
                      <a:pt x="10329" y="43043"/>
                      <a:pt x="10336" y="40997"/>
                      <a:pt x="10339" y="38948"/>
                    </a:cubicBezTo>
                    <a:cubicBezTo>
                      <a:pt x="10381" y="39023"/>
                      <a:pt x="10438" y="39089"/>
                      <a:pt x="10507" y="39139"/>
                    </a:cubicBezTo>
                    <a:cubicBezTo>
                      <a:pt x="10613" y="39213"/>
                      <a:pt x="10733" y="39243"/>
                      <a:pt x="10858" y="39243"/>
                    </a:cubicBezTo>
                    <a:cubicBezTo>
                      <a:pt x="11091" y="39243"/>
                      <a:pt x="11342" y="39138"/>
                      <a:pt x="11554" y="39020"/>
                    </a:cubicBezTo>
                    <a:cubicBezTo>
                      <a:pt x="12719" y="38360"/>
                      <a:pt x="13659" y="37365"/>
                      <a:pt x="14250" y="36165"/>
                    </a:cubicBezTo>
                    <a:lnTo>
                      <a:pt x="14250" y="36165"/>
                    </a:lnTo>
                    <a:cubicBezTo>
                      <a:pt x="13812" y="38379"/>
                      <a:pt x="14173" y="40678"/>
                      <a:pt x="15264" y="42654"/>
                    </a:cubicBezTo>
                    <a:cubicBezTo>
                      <a:pt x="15603" y="43265"/>
                      <a:pt x="16078" y="43884"/>
                      <a:pt x="16763" y="44037"/>
                    </a:cubicBezTo>
                    <a:cubicBezTo>
                      <a:pt x="16869" y="44060"/>
                      <a:pt x="16975" y="44071"/>
                      <a:pt x="17081" y="44071"/>
                    </a:cubicBezTo>
                    <a:cubicBezTo>
                      <a:pt x="17643" y="44071"/>
                      <a:pt x="18195" y="43766"/>
                      <a:pt x="18626" y="43386"/>
                    </a:cubicBezTo>
                    <a:cubicBezTo>
                      <a:pt x="19675" y="42469"/>
                      <a:pt x="20274" y="41056"/>
                      <a:pt x="20202" y="39663"/>
                    </a:cubicBezTo>
                    <a:lnTo>
                      <a:pt x="20202" y="39663"/>
                    </a:lnTo>
                    <a:cubicBezTo>
                      <a:pt x="20400" y="40277"/>
                      <a:pt x="20605" y="40908"/>
                      <a:pt x="21008" y="41410"/>
                    </a:cubicBezTo>
                    <a:cubicBezTo>
                      <a:pt x="21353" y="41834"/>
                      <a:pt x="21879" y="42151"/>
                      <a:pt x="22414" y="42151"/>
                    </a:cubicBezTo>
                    <a:cubicBezTo>
                      <a:pt x="22510" y="42151"/>
                      <a:pt x="22606" y="42141"/>
                      <a:pt x="22701" y="42120"/>
                    </a:cubicBezTo>
                    <a:cubicBezTo>
                      <a:pt x="23109" y="42028"/>
                      <a:pt x="23445" y="41749"/>
                      <a:pt x="23735" y="41447"/>
                    </a:cubicBezTo>
                    <a:cubicBezTo>
                      <a:pt x="24482" y="40660"/>
                      <a:pt x="24971" y="39705"/>
                      <a:pt x="25251" y="38671"/>
                    </a:cubicBezTo>
                    <a:cubicBezTo>
                      <a:pt x="26139" y="40084"/>
                      <a:pt x="26560" y="41751"/>
                      <a:pt x="26612" y="43471"/>
                    </a:cubicBezTo>
                    <a:cubicBezTo>
                      <a:pt x="26666" y="45333"/>
                      <a:pt x="26518" y="47213"/>
                      <a:pt x="26411" y="49071"/>
                    </a:cubicBezTo>
                    <a:cubicBezTo>
                      <a:pt x="26278" y="51429"/>
                      <a:pt x="26124" y="53786"/>
                      <a:pt x="25993" y="56144"/>
                    </a:cubicBezTo>
                    <a:cubicBezTo>
                      <a:pt x="25865" y="58455"/>
                      <a:pt x="25743" y="60770"/>
                      <a:pt x="25716" y="63086"/>
                    </a:cubicBezTo>
                    <a:cubicBezTo>
                      <a:pt x="25696" y="64666"/>
                      <a:pt x="25647" y="66311"/>
                      <a:pt x="25949" y="67872"/>
                    </a:cubicBezTo>
                    <a:cubicBezTo>
                      <a:pt x="26023" y="68248"/>
                      <a:pt x="26119" y="68679"/>
                      <a:pt x="26401" y="68958"/>
                    </a:cubicBezTo>
                    <a:cubicBezTo>
                      <a:pt x="26978" y="69530"/>
                      <a:pt x="27965" y="69720"/>
                      <a:pt x="28729" y="69849"/>
                    </a:cubicBezTo>
                    <a:cubicBezTo>
                      <a:pt x="29490" y="69977"/>
                      <a:pt x="30259" y="70040"/>
                      <a:pt x="31029" y="70040"/>
                    </a:cubicBezTo>
                    <a:cubicBezTo>
                      <a:pt x="31348" y="70040"/>
                      <a:pt x="31668" y="70029"/>
                      <a:pt x="31987" y="70007"/>
                    </a:cubicBezTo>
                    <a:cubicBezTo>
                      <a:pt x="32764" y="69953"/>
                      <a:pt x="33704" y="69884"/>
                      <a:pt x="34379" y="69446"/>
                    </a:cubicBezTo>
                    <a:cubicBezTo>
                      <a:pt x="35075" y="69000"/>
                      <a:pt x="34817" y="68231"/>
                      <a:pt x="34555" y="67588"/>
                    </a:cubicBezTo>
                    <a:cubicBezTo>
                      <a:pt x="34149" y="66601"/>
                      <a:pt x="33566" y="65683"/>
                      <a:pt x="32964" y="64805"/>
                    </a:cubicBezTo>
                    <a:cubicBezTo>
                      <a:pt x="32895" y="64706"/>
                      <a:pt x="32821" y="64533"/>
                      <a:pt x="32722" y="64459"/>
                    </a:cubicBezTo>
                    <a:cubicBezTo>
                      <a:pt x="32717" y="64456"/>
                      <a:pt x="32719" y="64454"/>
                      <a:pt x="32715" y="64451"/>
                    </a:cubicBezTo>
                    <a:cubicBezTo>
                      <a:pt x="32715" y="64412"/>
                      <a:pt x="32717" y="64374"/>
                      <a:pt x="32719" y="64335"/>
                    </a:cubicBezTo>
                    <a:cubicBezTo>
                      <a:pt x="32757" y="63961"/>
                      <a:pt x="32764" y="63583"/>
                      <a:pt x="32786" y="63209"/>
                    </a:cubicBezTo>
                    <a:cubicBezTo>
                      <a:pt x="32994" y="59649"/>
                      <a:pt x="33199" y="56090"/>
                      <a:pt x="33397" y="52530"/>
                    </a:cubicBezTo>
                    <a:cubicBezTo>
                      <a:pt x="33615" y="48695"/>
                      <a:pt x="33835" y="44863"/>
                      <a:pt x="34063" y="41031"/>
                    </a:cubicBezTo>
                    <a:cubicBezTo>
                      <a:pt x="34073" y="40858"/>
                      <a:pt x="34085" y="40688"/>
                      <a:pt x="34092" y="40519"/>
                    </a:cubicBezTo>
                    <a:cubicBezTo>
                      <a:pt x="34384" y="38958"/>
                      <a:pt x="34347" y="37345"/>
                      <a:pt x="34263" y="35767"/>
                    </a:cubicBezTo>
                    <a:cubicBezTo>
                      <a:pt x="34164" y="33850"/>
                      <a:pt x="34008" y="31940"/>
                      <a:pt x="33731" y="30040"/>
                    </a:cubicBezTo>
                    <a:cubicBezTo>
                      <a:pt x="33476" y="28299"/>
                      <a:pt x="33189" y="26527"/>
                      <a:pt x="32685" y="24840"/>
                    </a:cubicBezTo>
                    <a:cubicBezTo>
                      <a:pt x="32138" y="23012"/>
                      <a:pt x="31302" y="21233"/>
                      <a:pt x="30273" y="19630"/>
                    </a:cubicBezTo>
                    <a:cubicBezTo>
                      <a:pt x="29308" y="18129"/>
                      <a:pt x="28148" y="16778"/>
                      <a:pt x="26852" y="15561"/>
                    </a:cubicBezTo>
                    <a:lnTo>
                      <a:pt x="26852" y="15561"/>
                    </a:lnTo>
                    <a:cubicBezTo>
                      <a:pt x="27846" y="15850"/>
                      <a:pt x="28801" y="16268"/>
                      <a:pt x="29689" y="16805"/>
                    </a:cubicBezTo>
                    <a:cubicBezTo>
                      <a:pt x="29731" y="16831"/>
                      <a:pt x="29778" y="16843"/>
                      <a:pt x="29826" y="16843"/>
                    </a:cubicBezTo>
                    <a:cubicBezTo>
                      <a:pt x="29976" y="16843"/>
                      <a:pt x="30130" y="16726"/>
                      <a:pt x="30115" y="16560"/>
                    </a:cubicBezTo>
                    <a:cubicBezTo>
                      <a:pt x="29889" y="13916"/>
                      <a:pt x="28892" y="11383"/>
                      <a:pt x="27715" y="9025"/>
                    </a:cubicBezTo>
                    <a:cubicBezTo>
                      <a:pt x="27213" y="8016"/>
                      <a:pt x="26612" y="7058"/>
                      <a:pt x="25961" y="6138"/>
                    </a:cubicBezTo>
                    <a:cubicBezTo>
                      <a:pt x="25630" y="5673"/>
                      <a:pt x="25286" y="5218"/>
                      <a:pt x="24934" y="4765"/>
                    </a:cubicBezTo>
                    <a:cubicBezTo>
                      <a:pt x="24608" y="4347"/>
                      <a:pt x="24279" y="3820"/>
                      <a:pt x="23883" y="3474"/>
                    </a:cubicBezTo>
                    <a:lnTo>
                      <a:pt x="23883" y="3474"/>
                    </a:lnTo>
                    <a:cubicBezTo>
                      <a:pt x="24044" y="3615"/>
                      <a:pt x="24086" y="4444"/>
                      <a:pt x="24120" y="4676"/>
                    </a:cubicBezTo>
                    <a:cubicBezTo>
                      <a:pt x="24182" y="5094"/>
                      <a:pt x="24205" y="5510"/>
                      <a:pt x="24106" y="5925"/>
                    </a:cubicBezTo>
                    <a:cubicBezTo>
                      <a:pt x="24078" y="6034"/>
                      <a:pt x="24044" y="6146"/>
                      <a:pt x="23960" y="6222"/>
                    </a:cubicBezTo>
                    <a:cubicBezTo>
                      <a:pt x="23903" y="6274"/>
                      <a:pt x="23842" y="6296"/>
                      <a:pt x="23780" y="6296"/>
                    </a:cubicBezTo>
                    <a:cubicBezTo>
                      <a:pt x="23548" y="6296"/>
                      <a:pt x="23298" y="5992"/>
                      <a:pt x="23163" y="5851"/>
                    </a:cubicBezTo>
                    <a:cubicBezTo>
                      <a:pt x="22475" y="5136"/>
                      <a:pt x="21934" y="4295"/>
                      <a:pt x="21572" y="3370"/>
                    </a:cubicBezTo>
                    <a:lnTo>
                      <a:pt x="21572" y="3370"/>
                    </a:lnTo>
                    <a:cubicBezTo>
                      <a:pt x="21686" y="3667"/>
                      <a:pt x="21783" y="3971"/>
                      <a:pt x="21862" y="4278"/>
                    </a:cubicBezTo>
                    <a:cubicBezTo>
                      <a:pt x="21971" y="4711"/>
                      <a:pt x="22092" y="5144"/>
                      <a:pt x="22183" y="5584"/>
                    </a:cubicBezTo>
                    <a:cubicBezTo>
                      <a:pt x="22268" y="5992"/>
                      <a:pt x="22352" y="6440"/>
                      <a:pt x="22300" y="6858"/>
                    </a:cubicBezTo>
                    <a:cubicBezTo>
                      <a:pt x="22273" y="7098"/>
                      <a:pt x="22181" y="7335"/>
                      <a:pt x="22003" y="7499"/>
                    </a:cubicBezTo>
                    <a:cubicBezTo>
                      <a:pt x="21857" y="7633"/>
                      <a:pt x="21695" y="7687"/>
                      <a:pt x="21528" y="7687"/>
                    </a:cubicBezTo>
                    <a:cubicBezTo>
                      <a:pt x="21012" y="7687"/>
                      <a:pt x="20441" y="7171"/>
                      <a:pt x="20103" y="6885"/>
                    </a:cubicBezTo>
                    <a:cubicBezTo>
                      <a:pt x="18572" y="5579"/>
                      <a:pt x="17278" y="3956"/>
                      <a:pt x="16187" y="2274"/>
                    </a:cubicBezTo>
                    <a:cubicBezTo>
                      <a:pt x="16157" y="2230"/>
                      <a:pt x="16108" y="2202"/>
                      <a:pt x="16056" y="2202"/>
                    </a:cubicBezTo>
                    <a:lnTo>
                      <a:pt x="16014" y="2111"/>
                    </a:lnTo>
                    <a:cubicBezTo>
                      <a:pt x="15774" y="1571"/>
                      <a:pt x="15534" y="1032"/>
                      <a:pt x="15291" y="495"/>
                    </a:cubicBezTo>
                    <a:cubicBezTo>
                      <a:pt x="15252" y="401"/>
                      <a:pt x="15138" y="357"/>
                      <a:pt x="15044" y="352"/>
                    </a:cubicBezTo>
                    <a:cubicBezTo>
                      <a:pt x="12080" y="226"/>
                      <a:pt x="9114" y="72"/>
                      <a:pt x="6146" y="20"/>
                    </a:cubicBezTo>
                    <a:cubicBezTo>
                      <a:pt x="5718" y="15"/>
                      <a:pt x="5287" y="18"/>
                      <a:pt x="4862" y="1"/>
                    </a:cubicBezTo>
                    <a:cubicBezTo>
                      <a:pt x="4857" y="0"/>
                      <a:pt x="4852" y="0"/>
                      <a:pt x="4848"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5"/>
              <p:cNvSpPr/>
              <p:nvPr/>
            </p:nvSpPr>
            <p:spPr>
              <a:xfrm>
                <a:off x="3689975" y="943025"/>
                <a:ext cx="420200" cy="558825"/>
              </a:xfrm>
              <a:custGeom>
                <a:avLst/>
                <a:gdLst/>
                <a:ahLst/>
                <a:cxnLst/>
                <a:rect l="l" t="t" r="r" b="b"/>
                <a:pathLst>
                  <a:path w="16808" h="22353" extrusionOk="0">
                    <a:moveTo>
                      <a:pt x="12271" y="0"/>
                    </a:moveTo>
                    <a:cubicBezTo>
                      <a:pt x="12255" y="0"/>
                      <a:pt x="12240" y="0"/>
                      <a:pt x="12224" y="1"/>
                    </a:cubicBezTo>
                    <a:cubicBezTo>
                      <a:pt x="11405" y="20"/>
                      <a:pt x="10522" y="456"/>
                      <a:pt x="9995" y="1084"/>
                    </a:cubicBezTo>
                    <a:cubicBezTo>
                      <a:pt x="9361" y="1846"/>
                      <a:pt x="9003" y="2816"/>
                      <a:pt x="8703" y="3748"/>
                    </a:cubicBezTo>
                    <a:cubicBezTo>
                      <a:pt x="8335" y="4889"/>
                      <a:pt x="7989" y="6007"/>
                      <a:pt x="7343" y="7029"/>
                    </a:cubicBezTo>
                    <a:cubicBezTo>
                      <a:pt x="6737" y="7989"/>
                      <a:pt x="5938" y="8805"/>
                      <a:pt x="5102" y="9564"/>
                    </a:cubicBezTo>
                    <a:cubicBezTo>
                      <a:pt x="3568" y="10957"/>
                      <a:pt x="1566" y="12219"/>
                      <a:pt x="592" y="14104"/>
                    </a:cubicBezTo>
                    <a:cubicBezTo>
                      <a:pt x="166" y="14928"/>
                      <a:pt x="1" y="15944"/>
                      <a:pt x="268" y="16845"/>
                    </a:cubicBezTo>
                    <a:cubicBezTo>
                      <a:pt x="525" y="17708"/>
                      <a:pt x="1099" y="18329"/>
                      <a:pt x="1797" y="18873"/>
                    </a:cubicBezTo>
                    <a:cubicBezTo>
                      <a:pt x="2506" y="19430"/>
                      <a:pt x="3397" y="19661"/>
                      <a:pt x="4286" y="19661"/>
                    </a:cubicBezTo>
                    <a:cubicBezTo>
                      <a:pt x="4504" y="19661"/>
                      <a:pt x="4721" y="19647"/>
                      <a:pt x="4936" y="19620"/>
                    </a:cubicBezTo>
                    <a:cubicBezTo>
                      <a:pt x="5648" y="19531"/>
                      <a:pt x="6432" y="19324"/>
                      <a:pt x="7110" y="18962"/>
                    </a:cubicBezTo>
                    <a:cubicBezTo>
                      <a:pt x="7630" y="20410"/>
                      <a:pt x="8644" y="21644"/>
                      <a:pt x="10195" y="22117"/>
                    </a:cubicBezTo>
                    <a:cubicBezTo>
                      <a:pt x="10700" y="22270"/>
                      <a:pt x="11281" y="22352"/>
                      <a:pt x="11865" y="22352"/>
                    </a:cubicBezTo>
                    <a:cubicBezTo>
                      <a:pt x="12334" y="22352"/>
                      <a:pt x="12806" y="22300"/>
                      <a:pt x="13243" y="22188"/>
                    </a:cubicBezTo>
                    <a:cubicBezTo>
                      <a:pt x="13282" y="22181"/>
                      <a:pt x="13322" y="22169"/>
                      <a:pt x="13362" y="22159"/>
                    </a:cubicBezTo>
                    <a:cubicBezTo>
                      <a:pt x="13401" y="22149"/>
                      <a:pt x="13436" y="22141"/>
                      <a:pt x="13473" y="22126"/>
                    </a:cubicBezTo>
                    <a:cubicBezTo>
                      <a:pt x="13945" y="22000"/>
                      <a:pt x="14388" y="21785"/>
                      <a:pt x="14779" y="21488"/>
                    </a:cubicBezTo>
                    <a:cubicBezTo>
                      <a:pt x="16808" y="19935"/>
                      <a:pt x="16350" y="17223"/>
                      <a:pt x="15544" y="15150"/>
                    </a:cubicBezTo>
                    <a:cubicBezTo>
                      <a:pt x="15049" y="13881"/>
                      <a:pt x="14517" y="12649"/>
                      <a:pt x="14237" y="11308"/>
                    </a:cubicBezTo>
                    <a:cubicBezTo>
                      <a:pt x="13950" y="9940"/>
                      <a:pt x="13894" y="8525"/>
                      <a:pt x="13985" y="7135"/>
                    </a:cubicBezTo>
                    <a:cubicBezTo>
                      <a:pt x="14037" y="6309"/>
                      <a:pt x="14136" y="5493"/>
                      <a:pt x="14270" y="4676"/>
                    </a:cubicBezTo>
                    <a:cubicBezTo>
                      <a:pt x="14388" y="3939"/>
                      <a:pt x="14529" y="3199"/>
                      <a:pt x="14458" y="2450"/>
                    </a:cubicBezTo>
                    <a:cubicBezTo>
                      <a:pt x="14343" y="1303"/>
                      <a:pt x="13566" y="0"/>
                      <a:pt x="12271" y="0"/>
                    </a:cubicBezTo>
                    <a:close/>
                  </a:path>
                </a:pathLst>
              </a:custGeom>
              <a:solidFill>
                <a:srgbClr val="ECDF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5"/>
              <p:cNvSpPr/>
              <p:nvPr/>
            </p:nvSpPr>
            <p:spPr>
              <a:xfrm>
                <a:off x="3786250" y="1960825"/>
                <a:ext cx="121700" cy="392225"/>
              </a:xfrm>
              <a:custGeom>
                <a:avLst/>
                <a:gdLst/>
                <a:ahLst/>
                <a:cxnLst/>
                <a:rect l="l" t="t" r="r" b="b"/>
                <a:pathLst>
                  <a:path w="4868" h="15689" extrusionOk="0">
                    <a:moveTo>
                      <a:pt x="4726" y="0"/>
                    </a:moveTo>
                    <a:cubicBezTo>
                      <a:pt x="4703" y="0"/>
                      <a:pt x="4679" y="9"/>
                      <a:pt x="4657" y="30"/>
                    </a:cubicBezTo>
                    <a:cubicBezTo>
                      <a:pt x="2648" y="1927"/>
                      <a:pt x="1397" y="4369"/>
                      <a:pt x="721" y="7031"/>
                    </a:cubicBezTo>
                    <a:cubicBezTo>
                      <a:pt x="547" y="7713"/>
                      <a:pt x="1" y="9218"/>
                      <a:pt x="1035" y="9218"/>
                    </a:cubicBezTo>
                    <a:cubicBezTo>
                      <a:pt x="1103" y="9218"/>
                      <a:pt x="1178" y="9212"/>
                      <a:pt x="1260" y="9198"/>
                    </a:cubicBezTo>
                    <a:cubicBezTo>
                      <a:pt x="2279" y="9028"/>
                      <a:pt x="3213" y="8566"/>
                      <a:pt x="4059" y="7989"/>
                    </a:cubicBezTo>
                    <a:lnTo>
                      <a:pt x="4059" y="7989"/>
                    </a:lnTo>
                    <a:cubicBezTo>
                      <a:pt x="3408" y="9158"/>
                      <a:pt x="3039" y="10489"/>
                      <a:pt x="2945" y="11820"/>
                    </a:cubicBezTo>
                    <a:cubicBezTo>
                      <a:pt x="2854" y="13144"/>
                      <a:pt x="3012" y="14724"/>
                      <a:pt x="4088" y="15642"/>
                    </a:cubicBezTo>
                    <a:cubicBezTo>
                      <a:pt x="4125" y="15675"/>
                      <a:pt x="4166" y="15688"/>
                      <a:pt x="4203" y="15688"/>
                    </a:cubicBezTo>
                    <a:cubicBezTo>
                      <a:pt x="4330" y="15688"/>
                      <a:pt x="4432" y="15533"/>
                      <a:pt x="4323" y="15407"/>
                    </a:cubicBezTo>
                    <a:cubicBezTo>
                      <a:pt x="2408" y="13225"/>
                      <a:pt x="3534" y="9673"/>
                      <a:pt x="4773" y="7449"/>
                    </a:cubicBezTo>
                    <a:cubicBezTo>
                      <a:pt x="4840" y="7329"/>
                      <a:pt x="4742" y="7212"/>
                      <a:pt x="4632" y="7212"/>
                    </a:cubicBezTo>
                    <a:cubicBezTo>
                      <a:pt x="4595" y="7212"/>
                      <a:pt x="4557" y="7226"/>
                      <a:pt x="4523" y="7256"/>
                    </a:cubicBezTo>
                    <a:cubicBezTo>
                      <a:pt x="3682" y="8015"/>
                      <a:pt x="2619" y="8557"/>
                      <a:pt x="1530" y="8859"/>
                    </a:cubicBezTo>
                    <a:cubicBezTo>
                      <a:pt x="1390" y="8899"/>
                      <a:pt x="1315" y="8926"/>
                      <a:pt x="1249" y="8926"/>
                    </a:cubicBezTo>
                    <a:cubicBezTo>
                      <a:pt x="1166" y="8926"/>
                      <a:pt x="1096" y="8883"/>
                      <a:pt x="924" y="8768"/>
                    </a:cubicBezTo>
                    <a:cubicBezTo>
                      <a:pt x="597" y="8545"/>
                      <a:pt x="659" y="8547"/>
                      <a:pt x="719" y="8211"/>
                    </a:cubicBezTo>
                    <a:cubicBezTo>
                      <a:pt x="766" y="7951"/>
                      <a:pt x="820" y="7694"/>
                      <a:pt x="882" y="7439"/>
                    </a:cubicBezTo>
                    <a:cubicBezTo>
                      <a:pt x="1013" y="6900"/>
                      <a:pt x="1176" y="6368"/>
                      <a:pt x="1377" y="5851"/>
                    </a:cubicBezTo>
                    <a:cubicBezTo>
                      <a:pt x="2158" y="3775"/>
                      <a:pt x="3361" y="1861"/>
                      <a:pt x="4803" y="178"/>
                    </a:cubicBezTo>
                    <a:cubicBezTo>
                      <a:pt x="4868" y="100"/>
                      <a:pt x="4803" y="0"/>
                      <a:pt x="472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5"/>
              <p:cNvSpPr/>
              <p:nvPr/>
            </p:nvSpPr>
            <p:spPr>
              <a:xfrm>
                <a:off x="4244300" y="2018150"/>
                <a:ext cx="100450" cy="339975"/>
              </a:xfrm>
              <a:custGeom>
                <a:avLst/>
                <a:gdLst/>
                <a:ahLst/>
                <a:cxnLst/>
                <a:rect l="l" t="t" r="r" b="b"/>
                <a:pathLst>
                  <a:path w="4018" h="13599" extrusionOk="0">
                    <a:moveTo>
                      <a:pt x="238" y="0"/>
                    </a:moveTo>
                    <a:cubicBezTo>
                      <a:pt x="119" y="0"/>
                      <a:pt x="0" y="115"/>
                      <a:pt x="84" y="238"/>
                    </a:cubicBezTo>
                    <a:lnTo>
                      <a:pt x="87" y="238"/>
                    </a:lnTo>
                    <a:cubicBezTo>
                      <a:pt x="530" y="874"/>
                      <a:pt x="1114" y="1408"/>
                      <a:pt x="1566" y="2041"/>
                    </a:cubicBezTo>
                    <a:cubicBezTo>
                      <a:pt x="2059" y="2729"/>
                      <a:pt x="2482" y="3481"/>
                      <a:pt x="2783" y="4270"/>
                    </a:cubicBezTo>
                    <a:cubicBezTo>
                      <a:pt x="3053" y="4988"/>
                      <a:pt x="3385" y="5935"/>
                      <a:pt x="3295" y="6710"/>
                    </a:cubicBezTo>
                    <a:cubicBezTo>
                      <a:pt x="3232" y="7260"/>
                      <a:pt x="2863" y="7455"/>
                      <a:pt x="2417" y="7455"/>
                    </a:cubicBezTo>
                    <a:cubicBezTo>
                      <a:pt x="1833" y="7455"/>
                      <a:pt x="1119" y="7121"/>
                      <a:pt x="790" y="6811"/>
                    </a:cubicBezTo>
                    <a:lnTo>
                      <a:pt x="790" y="6811"/>
                    </a:lnTo>
                    <a:cubicBezTo>
                      <a:pt x="790" y="6811"/>
                      <a:pt x="790" y="6811"/>
                      <a:pt x="790" y="6811"/>
                    </a:cubicBezTo>
                    <a:cubicBezTo>
                      <a:pt x="753" y="6776"/>
                      <a:pt x="712" y="6762"/>
                      <a:pt x="674" y="6762"/>
                    </a:cubicBezTo>
                    <a:cubicBezTo>
                      <a:pt x="547" y="6762"/>
                      <a:pt x="443" y="6926"/>
                      <a:pt x="550" y="7053"/>
                    </a:cubicBezTo>
                    <a:cubicBezTo>
                      <a:pt x="1438" y="8105"/>
                      <a:pt x="2051" y="9371"/>
                      <a:pt x="2373" y="10707"/>
                    </a:cubicBezTo>
                    <a:cubicBezTo>
                      <a:pt x="2511" y="11284"/>
                      <a:pt x="2707" y="11964"/>
                      <a:pt x="2568" y="12555"/>
                    </a:cubicBezTo>
                    <a:cubicBezTo>
                      <a:pt x="2488" y="12893"/>
                      <a:pt x="2258" y="13124"/>
                      <a:pt x="1956" y="13124"/>
                    </a:cubicBezTo>
                    <a:cubicBezTo>
                      <a:pt x="1855" y="13124"/>
                      <a:pt x="1747" y="13098"/>
                      <a:pt x="1633" y="13043"/>
                    </a:cubicBezTo>
                    <a:cubicBezTo>
                      <a:pt x="1302" y="12882"/>
                      <a:pt x="1062" y="12590"/>
                      <a:pt x="802" y="12342"/>
                    </a:cubicBezTo>
                    <a:cubicBezTo>
                      <a:pt x="762" y="12304"/>
                      <a:pt x="713" y="12288"/>
                      <a:pt x="665" y="12288"/>
                    </a:cubicBezTo>
                    <a:cubicBezTo>
                      <a:pt x="517" y="12288"/>
                      <a:pt x="371" y="12441"/>
                      <a:pt x="475" y="12592"/>
                    </a:cubicBezTo>
                    <a:cubicBezTo>
                      <a:pt x="813" y="13076"/>
                      <a:pt x="1390" y="13598"/>
                      <a:pt x="2011" y="13598"/>
                    </a:cubicBezTo>
                    <a:cubicBezTo>
                      <a:pt x="2127" y="13598"/>
                      <a:pt x="2245" y="13580"/>
                      <a:pt x="2363" y="13540"/>
                    </a:cubicBezTo>
                    <a:cubicBezTo>
                      <a:pt x="3063" y="13302"/>
                      <a:pt x="3184" y="12525"/>
                      <a:pt x="3127" y="11875"/>
                    </a:cubicBezTo>
                    <a:cubicBezTo>
                      <a:pt x="2997" y="10393"/>
                      <a:pt x="2436" y="8941"/>
                      <a:pt x="1561" y="7730"/>
                    </a:cubicBezTo>
                    <a:lnTo>
                      <a:pt x="1561" y="7730"/>
                    </a:lnTo>
                    <a:cubicBezTo>
                      <a:pt x="1703" y="7805"/>
                      <a:pt x="1859" y="7864"/>
                      <a:pt x="2039" y="7894"/>
                    </a:cubicBezTo>
                    <a:cubicBezTo>
                      <a:pt x="2141" y="7912"/>
                      <a:pt x="2245" y="7921"/>
                      <a:pt x="2351" y="7921"/>
                    </a:cubicBezTo>
                    <a:cubicBezTo>
                      <a:pt x="2625" y="7921"/>
                      <a:pt x="2902" y="7859"/>
                      <a:pt x="3142" y="7729"/>
                    </a:cubicBezTo>
                    <a:cubicBezTo>
                      <a:pt x="4018" y="7244"/>
                      <a:pt x="3793" y="6165"/>
                      <a:pt x="3637" y="5351"/>
                    </a:cubicBezTo>
                    <a:cubicBezTo>
                      <a:pt x="3441" y="4298"/>
                      <a:pt x="3068" y="3286"/>
                      <a:pt x="2531" y="2356"/>
                    </a:cubicBezTo>
                    <a:cubicBezTo>
                      <a:pt x="2019" y="1477"/>
                      <a:pt x="1257" y="451"/>
                      <a:pt x="310" y="15"/>
                    </a:cubicBezTo>
                    <a:cubicBezTo>
                      <a:pt x="287" y="5"/>
                      <a:pt x="263" y="0"/>
                      <a:pt x="23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5"/>
              <p:cNvSpPr/>
              <p:nvPr/>
            </p:nvSpPr>
            <p:spPr>
              <a:xfrm>
                <a:off x="3784725" y="1409100"/>
                <a:ext cx="178450" cy="265000"/>
              </a:xfrm>
              <a:custGeom>
                <a:avLst/>
                <a:gdLst/>
                <a:ahLst/>
                <a:cxnLst/>
                <a:rect l="l" t="t" r="r" b="b"/>
                <a:pathLst>
                  <a:path w="7138" h="10600" extrusionOk="0">
                    <a:moveTo>
                      <a:pt x="3461" y="0"/>
                    </a:moveTo>
                    <a:cubicBezTo>
                      <a:pt x="3058" y="297"/>
                      <a:pt x="2613" y="530"/>
                      <a:pt x="2138" y="691"/>
                    </a:cubicBezTo>
                    <a:cubicBezTo>
                      <a:pt x="1752" y="822"/>
                      <a:pt x="1349" y="918"/>
                      <a:pt x="943" y="938"/>
                    </a:cubicBezTo>
                    <a:cubicBezTo>
                      <a:pt x="525" y="2388"/>
                      <a:pt x="0" y="4864"/>
                      <a:pt x="535" y="6875"/>
                    </a:cubicBezTo>
                    <a:cubicBezTo>
                      <a:pt x="1144" y="9173"/>
                      <a:pt x="2025" y="10600"/>
                      <a:pt x="3407" y="10600"/>
                    </a:cubicBezTo>
                    <a:cubicBezTo>
                      <a:pt x="3849" y="10600"/>
                      <a:pt x="4342" y="10454"/>
                      <a:pt x="4894" y="10143"/>
                    </a:cubicBezTo>
                    <a:cubicBezTo>
                      <a:pt x="6608" y="9181"/>
                      <a:pt x="7137" y="5638"/>
                      <a:pt x="6949" y="3461"/>
                    </a:cubicBezTo>
                    <a:cubicBezTo>
                      <a:pt x="6806" y="3436"/>
                      <a:pt x="6665" y="3402"/>
                      <a:pt x="6524" y="3360"/>
                    </a:cubicBezTo>
                    <a:cubicBezTo>
                      <a:pt x="5952" y="3189"/>
                      <a:pt x="5433" y="2877"/>
                      <a:pt x="4973" y="2504"/>
                    </a:cubicBezTo>
                    <a:cubicBezTo>
                      <a:pt x="4231" y="1898"/>
                      <a:pt x="3538" y="990"/>
                      <a:pt x="3461" y="0"/>
                    </a:cubicBezTo>
                    <a:close/>
                  </a:path>
                </a:pathLst>
              </a:custGeom>
              <a:solidFill>
                <a:srgbClr val="FF6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5"/>
              <p:cNvSpPr/>
              <p:nvPr/>
            </p:nvSpPr>
            <p:spPr>
              <a:xfrm>
                <a:off x="3714425" y="1404850"/>
                <a:ext cx="356750" cy="100975"/>
              </a:xfrm>
              <a:custGeom>
                <a:avLst/>
                <a:gdLst/>
                <a:ahLst/>
                <a:cxnLst/>
                <a:rect l="l" t="t" r="r" b="b"/>
                <a:pathLst>
                  <a:path w="14270" h="4039" extrusionOk="0">
                    <a:moveTo>
                      <a:pt x="157" y="1"/>
                    </a:moveTo>
                    <a:cubicBezTo>
                      <a:pt x="74" y="1"/>
                      <a:pt x="1" y="113"/>
                      <a:pt x="81" y="175"/>
                    </a:cubicBezTo>
                    <a:cubicBezTo>
                      <a:pt x="989" y="879"/>
                      <a:pt x="2123" y="1214"/>
                      <a:pt x="3264" y="1214"/>
                    </a:cubicBezTo>
                    <a:cubicBezTo>
                      <a:pt x="4267" y="1214"/>
                      <a:pt x="5276" y="955"/>
                      <a:pt x="6141" y="459"/>
                    </a:cubicBezTo>
                    <a:lnTo>
                      <a:pt x="6141" y="459"/>
                    </a:lnTo>
                    <a:cubicBezTo>
                      <a:pt x="6662" y="1996"/>
                      <a:pt x="7766" y="3236"/>
                      <a:pt x="9351" y="3760"/>
                    </a:cubicBezTo>
                    <a:cubicBezTo>
                      <a:pt x="9872" y="3933"/>
                      <a:pt x="10507" y="4038"/>
                      <a:pt x="11152" y="4038"/>
                    </a:cubicBezTo>
                    <a:cubicBezTo>
                      <a:pt x="12349" y="4038"/>
                      <a:pt x="13582" y="3676"/>
                      <a:pt x="14194" y="2718"/>
                    </a:cubicBezTo>
                    <a:cubicBezTo>
                      <a:pt x="14270" y="2603"/>
                      <a:pt x="14165" y="2482"/>
                      <a:pt x="14051" y="2482"/>
                    </a:cubicBezTo>
                    <a:cubicBezTo>
                      <a:pt x="14026" y="2482"/>
                      <a:pt x="14001" y="2488"/>
                      <a:pt x="13977" y="2501"/>
                    </a:cubicBezTo>
                    <a:cubicBezTo>
                      <a:pt x="13225" y="2892"/>
                      <a:pt x="12596" y="3280"/>
                      <a:pt x="11728" y="3367"/>
                    </a:cubicBezTo>
                    <a:cubicBezTo>
                      <a:pt x="11556" y="3383"/>
                      <a:pt x="11384" y="3391"/>
                      <a:pt x="11213" y="3391"/>
                    </a:cubicBezTo>
                    <a:cubicBezTo>
                      <a:pt x="10642" y="3391"/>
                      <a:pt x="10077" y="3302"/>
                      <a:pt x="9521" y="3144"/>
                    </a:cubicBezTo>
                    <a:cubicBezTo>
                      <a:pt x="8111" y="2741"/>
                      <a:pt x="6845" y="1588"/>
                      <a:pt x="6395" y="168"/>
                    </a:cubicBezTo>
                    <a:cubicBezTo>
                      <a:pt x="6373" y="98"/>
                      <a:pt x="6303" y="46"/>
                      <a:pt x="6231" y="46"/>
                    </a:cubicBezTo>
                    <a:cubicBezTo>
                      <a:pt x="6204" y="46"/>
                      <a:pt x="6177" y="53"/>
                      <a:pt x="6152" y="69"/>
                    </a:cubicBezTo>
                    <a:cubicBezTo>
                      <a:pt x="5264" y="643"/>
                      <a:pt x="4283" y="912"/>
                      <a:pt x="3299" y="912"/>
                    </a:cubicBezTo>
                    <a:cubicBezTo>
                      <a:pt x="2235" y="912"/>
                      <a:pt x="1166" y="598"/>
                      <a:pt x="205" y="14"/>
                    </a:cubicBezTo>
                    <a:cubicBezTo>
                      <a:pt x="189" y="5"/>
                      <a:pt x="173" y="1"/>
                      <a:pt x="15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5"/>
              <p:cNvSpPr/>
              <p:nvPr/>
            </p:nvSpPr>
            <p:spPr>
              <a:xfrm>
                <a:off x="3806925" y="1284225"/>
                <a:ext cx="182600" cy="121225"/>
              </a:xfrm>
              <a:custGeom>
                <a:avLst/>
                <a:gdLst/>
                <a:ahLst/>
                <a:cxnLst/>
                <a:rect l="l" t="t" r="r" b="b"/>
                <a:pathLst>
                  <a:path w="7304" h="4849" extrusionOk="0">
                    <a:moveTo>
                      <a:pt x="1736" y="1"/>
                    </a:moveTo>
                    <a:cubicBezTo>
                      <a:pt x="1218" y="1"/>
                      <a:pt x="705" y="106"/>
                      <a:pt x="416" y="513"/>
                    </a:cubicBezTo>
                    <a:cubicBezTo>
                      <a:pt x="245" y="753"/>
                      <a:pt x="194" y="1052"/>
                      <a:pt x="149" y="1344"/>
                    </a:cubicBezTo>
                    <a:cubicBezTo>
                      <a:pt x="60" y="1940"/>
                      <a:pt x="1" y="2569"/>
                      <a:pt x="231" y="3125"/>
                    </a:cubicBezTo>
                    <a:cubicBezTo>
                      <a:pt x="448" y="3647"/>
                      <a:pt x="903" y="4040"/>
                      <a:pt x="1406" y="4298"/>
                    </a:cubicBezTo>
                    <a:cubicBezTo>
                      <a:pt x="2107" y="4654"/>
                      <a:pt x="2801" y="4848"/>
                      <a:pt x="3517" y="4848"/>
                    </a:cubicBezTo>
                    <a:cubicBezTo>
                      <a:pt x="3940" y="4848"/>
                      <a:pt x="4372" y="4780"/>
                      <a:pt x="4817" y="4637"/>
                    </a:cubicBezTo>
                    <a:cubicBezTo>
                      <a:pt x="5448" y="4431"/>
                      <a:pt x="6061" y="4132"/>
                      <a:pt x="6529" y="3664"/>
                    </a:cubicBezTo>
                    <a:cubicBezTo>
                      <a:pt x="6997" y="3194"/>
                      <a:pt x="7303" y="2536"/>
                      <a:pt x="7244" y="1878"/>
                    </a:cubicBezTo>
                    <a:cubicBezTo>
                      <a:pt x="7229" y="1740"/>
                      <a:pt x="7199" y="1599"/>
                      <a:pt x="7123" y="1485"/>
                    </a:cubicBezTo>
                    <a:cubicBezTo>
                      <a:pt x="7039" y="1364"/>
                      <a:pt x="6907" y="1285"/>
                      <a:pt x="6779" y="1213"/>
                    </a:cubicBezTo>
                    <a:cubicBezTo>
                      <a:pt x="5411" y="451"/>
                      <a:pt x="3823" y="189"/>
                      <a:pt x="2264" y="30"/>
                    </a:cubicBezTo>
                    <a:cubicBezTo>
                      <a:pt x="2093" y="13"/>
                      <a:pt x="1914" y="1"/>
                      <a:pt x="1736"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5"/>
              <p:cNvSpPr/>
              <p:nvPr/>
            </p:nvSpPr>
            <p:spPr>
              <a:xfrm>
                <a:off x="3853425" y="1413500"/>
                <a:ext cx="15775" cy="181725"/>
              </a:xfrm>
              <a:custGeom>
                <a:avLst/>
                <a:gdLst/>
                <a:ahLst/>
                <a:cxnLst/>
                <a:rect l="l" t="t" r="r" b="b"/>
                <a:pathLst>
                  <a:path w="631" h="7269" extrusionOk="0">
                    <a:moveTo>
                      <a:pt x="515" y="1"/>
                    </a:moveTo>
                    <a:cubicBezTo>
                      <a:pt x="453" y="1"/>
                      <a:pt x="386" y="43"/>
                      <a:pt x="374" y="121"/>
                    </a:cubicBezTo>
                    <a:cubicBezTo>
                      <a:pt x="216" y="1319"/>
                      <a:pt x="142" y="2521"/>
                      <a:pt x="92" y="3726"/>
                    </a:cubicBezTo>
                    <a:cubicBezTo>
                      <a:pt x="45" y="4893"/>
                      <a:pt x="1" y="6061"/>
                      <a:pt x="199" y="7216"/>
                    </a:cubicBezTo>
                    <a:cubicBezTo>
                      <a:pt x="205" y="7251"/>
                      <a:pt x="238" y="7268"/>
                      <a:pt x="270" y="7268"/>
                    </a:cubicBezTo>
                    <a:cubicBezTo>
                      <a:pt x="303" y="7268"/>
                      <a:pt x="335" y="7251"/>
                      <a:pt x="340" y="7216"/>
                    </a:cubicBezTo>
                    <a:cubicBezTo>
                      <a:pt x="515" y="6058"/>
                      <a:pt x="493" y="4891"/>
                      <a:pt x="520" y="3726"/>
                    </a:cubicBezTo>
                    <a:cubicBezTo>
                      <a:pt x="548" y="2523"/>
                      <a:pt x="607" y="1323"/>
                      <a:pt x="629" y="121"/>
                    </a:cubicBezTo>
                    <a:cubicBezTo>
                      <a:pt x="630" y="39"/>
                      <a:pt x="575" y="1"/>
                      <a:pt x="51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5"/>
              <p:cNvSpPr/>
              <p:nvPr/>
            </p:nvSpPr>
            <p:spPr>
              <a:xfrm>
                <a:off x="3637975" y="3022975"/>
                <a:ext cx="59100" cy="61325"/>
              </a:xfrm>
              <a:custGeom>
                <a:avLst/>
                <a:gdLst/>
                <a:ahLst/>
                <a:cxnLst/>
                <a:rect l="l" t="t" r="r" b="b"/>
                <a:pathLst>
                  <a:path w="2364" h="2453" extrusionOk="0">
                    <a:moveTo>
                      <a:pt x="2126" y="1"/>
                    </a:moveTo>
                    <a:cubicBezTo>
                      <a:pt x="2119" y="1"/>
                      <a:pt x="2112" y="1"/>
                      <a:pt x="2105" y="2"/>
                    </a:cubicBezTo>
                    <a:cubicBezTo>
                      <a:pt x="1588" y="76"/>
                      <a:pt x="1126" y="438"/>
                      <a:pt x="787" y="821"/>
                    </a:cubicBezTo>
                    <a:cubicBezTo>
                      <a:pt x="438" y="1222"/>
                      <a:pt x="183" y="1694"/>
                      <a:pt x="40" y="2206"/>
                    </a:cubicBezTo>
                    <a:cubicBezTo>
                      <a:pt x="0" y="2341"/>
                      <a:pt x="130" y="2453"/>
                      <a:pt x="247" y="2453"/>
                    </a:cubicBezTo>
                    <a:cubicBezTo>
                      <a:pt x="307" y="2453"/>
                      <a:pt x="363" y="2424"/>
                      <a:pt x="393" y="2355"/>
                    </a:cubicBezTo>
                    <a:cubicBezTo>
                      <a:pt x="579" y="1919"/>
                      <a:pt x="844" y="1524"/>
                      <a:pt x="1170" y="1182"/>
                    </a:cubicBezTo>
                    <a:cubicBezTo>
                      <a:pt x="1499" y="831"/>
                      <a:pt x="1893" y="566"/>
                      <a:pt x="2249" y="247"/>
                    </a:cubicBezTo>
                    <a:cubicBezTo>
                      <a:pt x="2364" y="144"/>
                      <a:pt x="2250" y="1"/>
                      <a:pt x="2126"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5"/>
              <p:cNvSpPr/>
              <p:nvPr/>
            </p:nvSpPr>
            <p:spPr>
              <a:xfrm>
                <a:off x="3658900" y="3047900"/>
                <a:ext cx="57525" cy="53125"/>
              </a:xfrm>
              <a:custGeom>
                <a:avLst/>
                <a:gdLst/>
                <a:ahLst/>
                <a:cxnLst/>
                <a:rect l="l" t="t" r="r" b="b"/>
                <a:pathLst>
                  <a:path w="2301" h="2125" extrusionOk="0">
                    <a:moveTo>
                      <a:pt x="2124" y="0"/>
                    </a:moveTo>
                    <a:cubicBezTo>
                      <a:pt x="2110" y="0"/>
                      <a:pt x="2095" y="2"/>
                      <a:pt x="2080" y="7"/>
                    </a:cubicBezTo>
                    <a:cubicBezTo>
                      <a:pt x="1639" y="141"/>
                      <a:pt x="1263" y="442"/>
                      <a:pt x="932" y="757"/>
                    </a:cubicBezTo>
                    <a:cubicBezTo>
                      <a:pt x="603" y="1071"/>
                      <a:pt x="328" y="1444"/>
                      <a:pt x="86" y="1828"/>
                    </a:cubicBezTo>
                    <a:cubicBezTo>
                      <a:pt x="1" y="1963"/>
                      <a:pt x="136" y="2125"/>
                      <a:pt x="267" y="2125"/>
                    </a:cubicBezTo>
                    <a:cubicBezTo>
                      <a:pt x="312" y="2125"/>
                      <a:pt x="355" y="2106"/>
                      <a:pt x="390" y="2063"/>
                    </a:cubicBezTo>
                    <a:cubicBezTo>
                      <a:pt x="660" y="1724"/>
                      <a:pt x="967" y="1422"/>
                      <a:pt x="1281" y="1125"/>
                    </a:cubicBezTo>
                    <a:cubicBezTo>
                      <a:pt x="1592" y="826"/>
                      <a:pt x="1936" y="569"/>
                      <a:pt x="2218" y="247"/>
                    </a:cubicBezTo>
                    <a:cubicBezTo>
                      <a:pt x="2300" y="156"/>
                      <a:pt x="2241" y="0"/>
                      <a:pt x="212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5"/>
              <p:cNvSpPr/>
              <p:nvPr/>
            </p:nvSpPr>
            <p:spPr>
              <a:xfrm>
                <a:off x="4396275" y="3056425"/>
                <a:ext cx="39275" cy="58900"/>
              </a:xfrm>
              <a:custGeom>
                <a:avLst/>
                <a:gdLst/>
                <a:ahLst/>
                <a:cxnLst/>
                <a:rect l="l" t="t" r="r" b="b"/>
                <a:pathLst>
                  <a:path w="1571" h="2356" extrusionOk="0">
                    <a:moveTo>
                      <a:pt x="298" y="1"/>
                    </a:moveTo>
                    <a:cubicBezTo>
                      <a:pt x="154" y="1"/>
                      <a:pt x="1" y="175"/>
                      <a:pt x="101" y="322"/>
                    </a:cubicBezTo>
                    <a:cubicBezTo>
                      <a:pt x="316" y="633"/>
                      <a:pt x="509" y="960"/>
                      <a:pt x="682" y="1299"/>
                    </a:cubicBezTo>
                    <a:cubicBezTo>
                      <a:pt x="769" y="1467"/>
                      <a:pt x="851" y="1640"/>
                      <a:pt x="925" y="1813"/>
                    </a:cubicBezTo>
                    <a:cubicBezTo>
                      <a:pt x="1004" y="1994"/>
                      <a:pt x="1093" y="2162"/>
                      <a:pt x="1234" y="2301"/>
                    </a:cubicBezTo>
                    <a:cubicBezTo>
                      <a:pt x="1272" y="2339"/>
                      <a:pt x="1318" y="2355"/>
                      <a:pt x="1363" y="2355"/>
                    </a:cubicBezTo>
                    <a:cubicBezTo>
                      <a:pt x="1459" y="2355"/>
                      <a:pt x="1552" y="2279"/>
                      <a:pt x="1556" y="2170"/>
                    </a:cubicBezTo>
                    <a:cubicBezTo>
                      <a:pt x="1570" y="1764"/>
                      <a:pt x="1308" y="1383"/>
                      <a:pt x="1110" y="1049"/>
                    </a:cubicBezTo>
                    <a:cubicBezTo>
                      <a:pt x="905" y="708"/>
                      <a:pt x="677" y="379"/>
                      <a:pt x="430" y="67"/>
                    </a:cubicBezTo>
                    <a:cubicBezTo>
                      <a:pt x="393" y="20"/>
                      <a:pt x="346" y="1"/>
                      <a:pt x="298"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5"/>
              <p:cNvSpPr/>
              <p:nvPr/>
            </p:nvSpPr>
            <p:spPr>
              <a:xfrm>
                <a:off x="4428175" y="3040425"/>
                <a:ext cx="44325" cy="65725"/>
              </a:xfrm>
              <a:custGeom>
                <a:avLst/>
                <a:gdLst/>
                <a:ahLst/>
                <a:cxnLst/>
                <a:rect l="l" t="t" r="r" b="b"/>
                <a:pathLst>
                  <a:path w="1773" h="2629" extrusionOk="0">
                    <a:moveTo>
                      <a:pt x="334" y="1"/>
                    </a:moveTo>
                    <a:cubicBezTo>
                      <a:pt x="255" y="1"/>
                      <a:pt x="176" y="30"/>
                      <a:pt x="121" y="86"/>
                    </a:cubicBezTo>
                    <a:cubicBezTo>
                      <a:pt x="0" y="205"/>
                      <a:pt x="20" y="378"/>
                      <a:pt x="121" y="499"/>
                    </a:cubicBezTo>
                    <a:cubicBezTo>
                      <a:pt x="371" y="801"/>
                      <a:pt x="591" y="1125"/>
                      <a:pt x="777" y="1466"/>
                    </a:cubicBezTo>
                    <a:cubicBezTo>
                      <a:pt x="967" y="1818"/>
                      <a:pt x="1131" y="2186"/>
                      <a:pt x="1343" y="2525"/>
                    </a:cubicBezTo>
                    <a:cubicBezTo>
                      <a:pt x="1387" y="2595"/>
                      <a:pt x="1466" y="2629"/>
                      <a:pt x="1543" y="2629"/>
                    </a:cubicBezTo>
                    <a:cubicBezTo>
                      <a:pt x="1659" y="2629"/>
                      <a:pt x="1772" y="2553"/>
                      <a:pt x="1759" y="2414"/>
                    </a:cubicBezTo>
                    <a:cubicBezTo>
                      <a:pt x="1719" y="1959"/>
                      <a:pt x="1546" y="1543"/>
                      <a:pt x="1316" y="1152"/>
                    </a:cubicBezTo>
                    <a:cubicBezTo>
                      <a:pt x="1091" y="771"/>
                      <a:pt x="831" y="415"/>
                      <a:pt x="537" y="86"/>
                    </a:cubicBezTo>
                    <a:cubicBezTo>
                      <a:pt x="485" y="28"/>
                      <a:pt x="410" y="1"/>
                      <a:pt x="334"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5"/>
              <p:cNvSpPr/>
              <p:nvPr/>
            </p:nvSpPr>
            <p:spPr>
              <a:xfrm>
                <a:off x="3497475" y="2949050"/>
                <a:ext cx="73025" cy="68425"/>
              </a:xfrm>
              <a:custGeom>
                <a:avLst/>
                <a:gdLst/>
                <a:ahLst/>
                <a:cxnLst/>
                <a:rect l="l" t="t" r="r" b="b"/>
                <a:pathLst>
                  <a:path w="2921" h="2737" extrusionOk="0">
                    <a:moveTo>
                      <a:pt x="2776" y="1"/>
                    </a:moveTo>
                    <a:cubicBezTo>
                      <a:pt x="2769" y="1"/>
                      <a:pt x="2762" y="1"/>
                      <a:pt x="2755" y="3"/>
                    </a:cubicBezTo>
                    <a:cubicBezTo>
                      <a:pt x="1541" y="278"/>
                      <a:pt x="628" y="1336"/>
                      <a:pt x="86" y="2410"/>
                    </a:cubicBezTo>
                    <a:cubicBezTo>
                      <a:pt x="1" y="2581"/>
                      <a:pt x="145" y="2736"/>
                      <a:pt x="290" y="2736"/>
                    </a:cubicBezTo>
                    <a:cubicBezTo>
                      <a:pt x="354" y="2736"/>
                      <a:pt x="419" y="2705"/>
                      <a:pt x="462" y="2630"/>
                    </a:cubicBezTo>
                    <a:lnTo>
                      <a:pt x="460" y="2630"/>
                    </a:lnTo>
                    <a:cubicBezTo>
                      <a:pt x="752" y="2126"/>
                      <a:pt x="1118" y="1685"/>
                      <a:pt x="1536" y="1282"/>
                    </a:cubicBezTo>
                    <a:cubicBezTo>
                      <a:pt x="1946" y="881"/>
                      <a:pt x="2409" y="530"/>
                      <a:pt x="2849" y="164"/>
                    </a:cubicBezTo>
                    <a:cubicBezTo>
                      <a:pt x="2920" y="102"/>
                      <a:pt x="2854" y="1"/>
                      <a:pt x="2776"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5"/>
              <p:cNvSpPr/>
              <p:nvPr/>
            </p:nvSpPr>
            <p:spPr>
              <a:xfrm>
                <a:off x="3523250" y="2992475"/>
                <a:ext cx="46375" cy="49025"/>
              </a:xfrm>
              <a:custGeom>
                <a:avLst/>
                <a:gdLst/>
                <a:ahLst/>
                <a:cxnLst/>
                <a:rect l="l" t="t" r="r" b="b"/>
                <a:pathLst>
                  <a:path w="1855" h="1961" extrusionOk="0">
                    <a:moveTo>
                      <a:pt x="1714" y="0"/>
                    </a:moveTo>
                    <a:cubicBezTo>
                      <a:pt x="1702" y="0"/>
                      <a:pt x="1690" y="3"/>
                      <a:pt x="1677" y="8"/>
                    </a:cubicBezTo>
                    <a:cubicBezTo>
                      <a:pt x="1586" y="42"/>
                      <a:pt x="1499" y="87"/>
                      <a:pt x="1420" y="141"/>
                    </a:cubicBezTo>
                    <a:cubicBezTo>
                      <a:pt x="1334" y="203"/>
                      <a:pt x="1244" y="252"/>
                      <a:pt x="1163" y="319"/>
                    </a:cubicBezTo>
                    <a:cubicBezTo>
                      <a:pt x="1014" y="440"/>
                      <a:pt x="876" y="572"/>
                      <a:pt x="750" y="715"/>
                    </a:cubicBezTo>
                    <a:cubicBezTo>
                      <a:pt x="488" y="1009"/>
                      <a:pt x="252" y="1329"/>
                      <a:pt x="50" y="1665"/>
                    </a:cubicBezTo>
                    <a:cubicBezTo>
                      <a:pt x="0" y="1752"/>
                      <a:pt x="22" y="1860"/>
                      <a:pt x="99" y="1920"/>
                    </a:cubicBezTo>
                    <a:cubicBezTo>
                      <a:pt x="134" y="1945"/>
                      <a:pt x="182" y="1961"/>
                      <a:pt x="229" y="1961"/>
                    </a:cubicBezTo>
                    <a:cubicBezTo>
                      <a:pt x="278" y="1961"/>
                      <a:pt x="326" y="1944"/>
                      <a:pt x="359" y="1905"/>
                    </a:cubicBezTo>
                    <a:cubicBezTo>
                      <a:pt x="591" y="1611"/>
                      <a:pt x="841" y="1334"/>
                      <a:pt x="1094" y="1059"/>
                    </a:cubicBezTo>
                    <a:cubicBezTo>
                      <a:pt x="1217" y="920"/>
                      <a:pt x="1346" y="787"/>
                      <a:pt x="1467" y="646"/>
                    </a:cubicBezTo>
                    <a:cubicBezTo>
                      <a:pt x="1529" y="574"/>
                      <a:pt x="1578" y="495"/>
                      <a:pt x="1640" y="426"/>
                    </a:cubicBezTo>
                    <a:cubicBezTo>
                      <a:pt x="1705" y="351"/>
                      <a:pt x="1764" y="270"/>
                      <a:pt x="1813" y="183"/>
                    </a:cubicBezTo>
                    <a:cubicBezTo>
                      <a:pt x="1855" y="112"/>
                      <a:pt x="1797" y="0"/>
                      <a:pt x="171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5"/>
              <p:cNvSpPr/>
              <p:nvPr/>
            </p:nvSpPr>
            <p:spPr>
              <a:xfrm>
                <a:off x="4588025" y="2937025"/>
                <a:ext cx="73700" cy="52075"/>
              </a:xfrm>
              <a:custGeom>
                <a:avLst/>
                <a:gdLst/>
                <a:ahLst/>
                <a:cxnLst/>
                <a:rect l="l" t="t" r="r" b="b"/>
                <a:pathLst>
                  <a:path w="2948" h="2083" extrusionOk="0">
                    <a:moveTo>
                      <a:pt x="291" y="0"/>
                    </a:moveTo>
                    <a:cubicBezTo>
                      <a:pt x="204" y="0"/>
                      <a:pt x="119" y="41"/>
                      <a:pt x="70" y="125"/>
                    </a:cubicBezTo>
                    <a:cubicBezTo>
                      <a:pt x="1" y="246"/>
                      <a:pt x="43" y="402"/>
                      <a:pt x="164" y="477"/>
                    </a:cubicBezTo>
                    <a:lnTo>
                      <a:pt x="162" y="474"/>
                    </a:lnTo>
                    <a:lnTo>
                      <a:pt x="162" y="474"/>
                    </a:lnTo>
                    <a:cubicBezTo>
                      <a:pt x="582" y="707"/>
                      <a:pt x="988" y="961"/>
                      <a:pt x="1379" y="1238"/>
                    </a:cubicBezTo>
                    <a:cubicBezTo>
                      <a:pt x="1767" y="1518"/>
                      <a:pt x="2143" y="1803"/>
                      <a:pt x="2554" y="2047"/>
                    </a:cubicBezTo>
                    <a:cubicBezTo>
                      <a:pt x="2594" y="2071"/>
                      <a:pt x="2633" y="2082"/>
                      <a:pt x="2670" y="2082"/>
                    </a:cubicBezTo>
                    <a:cubicBezTo>
                      <a:pt x="2839" y="2082"/>
                      <a:pt x="2947" y="1854"/>
                      <a:pt x="2821" y="1704"/>
                    </a:cubicBezTo>
                    <a:cubicBezTo>
                      <a:pt x="2499" y="1318"/>
                      <a:pt x="2111" y="1018"/>
                      <a:pt x="1690" y="749"/>
                    </a:cubicBezTo>
                    <a:cubicBezTo>
                      <a:pt x="1280" y="486"/>
                      <a:pt x="857" y="246"/>
                      <a:pt x="421" y="31"/>
                    </a:cubicBezTo>
                    <a:cubicBezTo>
                      <a:pt x="380" y="11"/>
                      <a:pt x="335" y="0"/>
                      <a:pt x="29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5"/>
              <p:cNvSpPr/>
              <p:nvPr/>
            </p:nvSpPr>
            <p:spPr>
              <a:xfrm>
                <a:off x="4634225" y="2925125"/>
                <a:ext cx="66475" cy="68975"/>
              </a:xfrm>
              <a:custGeom>
                <a:avLst/>
                <a:gdLst/>
                <a:ahLst/>
                <a:cxnLst/>
                <a:rect l="l" t="t" r="r" b="b"/>
                <a:pathLst>
                  <a:path w="2659" h="2759" extrusionOk="0">
                    <a:moveTo>
                      <a:pt x="281" y="1"/>
                    </a:moveTo>
                    <a:cubicBezTo>
                      <a:pt x="219" y="1"/>
                      <a:pt x="158" y="23"/>
                      <a:pt x="107" y="74"/>
                    </a:cubicBezTo>
                    <a:cubicBezTo>
                      <a:pt x="11" y="168"/>
                      <a:pt x="1" y="346"/>
                      <a:pt x="107" y="440"/>
                    </a:cubicBezTo>
                    <a:cubicBezTo>
                      <a:pt x="488" y="787"/>
                      <a:pt x="849" y="1155"/>
                      <a:pt x="1188" y="1544"/>
                    </a:cubicBezTo>
                    <a:cubicBezTo>
                      <a:pt x="1525" y="1930"/>
                      <a:pt x="1849" y="2333"/>
                      <a:pt x="2217" y="2689"/>
                    </a:cubicBezTo>
                    <a:cubicBezTo>
                      <a:pt x="2267" y="2738"/>
                      <a:pt x="2322" y="2759"/>
                      <a:pt x="2374" y="2759"/>
                    </a:cubicBezTo>
                    <a:cubicBezTo>
                      <a:pt x="2527" y="2759"/>
                      <a:pt x="2659" y="2583"/>
                      <a:pt x="2576" y="2412"/>
                    </a:cubicBezTo>
                    <a:cubicBezTo>
                      <a:pt x="2348" y="1932"/>
                      <a:pt x="2002" y="1509"/>
                      <a:pt x="1633" y="1128"/>
                    </a:cubicBezTo>
                    <a:cubicBezTo>
                      <a:pt x="1270" y="752"/>
                      <a:pt x="881" y="401"/>
                      <a:pt x="473" y="74"/>
                    </a:cubicBezTo>
                    <a:cubicBezTo>
                      <a:pt x="416" y="28"/>
                      <a:pt x="348" y="1"/>
                      <a:pt x="28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5"/>
              <p:cNvSpPr/>
              <p:nvPr/>
            </p:nvSpPr>
            <p:spPr>
              <a:xfrm>
                <a:off x="4598900" y="2725100"/>
                <a:ext cx="22425" cy="71300"/>
              </a:xfrm>
              <a:custGeom>
                <a:avLst/>
                <a:gdLst/>
                <a:ahLst/>
                <a:cxnLst/>
                <a:rect l="l" t="t" r="r" b="b"/>
                <a:pathLst>
                  <a:path w="897" h="2852" extrusionOk="0">
                    <a:moveTo>
                      <a:pt x="198" y="0"/>
                    </a:moveTo>
                    <a:cubicBezTo>
                      <a:pt x="103" y="0"/>
                      <a:pt x="1" y="86"/>
                      <a:pt x="38" y="194"/>
                    </a:cubicBezTo>
                    <a:cubicBezTo>
                      <a:pt x="182" y="602"/>
                      <a:pt x="283" y="1025"/>
                      <a:pt x="340" y="1455"/>
                    </a:cubicBezTo>
                    <a:cubicBezTo>
                      <a:pt x="367" y="1666"/>
                      <a:pt x="397" y="1878"/>
                      <a:pt x="412" y="2091"/>
                    </a:cubicBezTo>
                    <a:cubicBezTo>
                      <a:pt x="429" y="2314"/>
                      <a:pt x="447" y="2539"/>
                      <a:pt x="528" y="2747"/>
                    </a:cubicBezTo>
                    <a:cubicBezTo>
                      <a:pt x="550" y="2806"/>
                      <a:pt x="619" y="2851"/>
                      <a:pt x="681" y="2851"/>
                    </a:cubicBezTo>
                    <a:cubicBezTo>
                      <a:pt x="723" y="2851"/>
                      <a:pt x="762" y="2831"/>
                      <a:pt x="783" y="2781"/>
                    </a:cubicBezTo>
                    <a:cubicBezTo>
                      <a:pt x="879" y="2559"/>
                      <a:pt x="897" y="2331"/>
                      <a:pt x="877" y="2091"/>
                    </a:cubicBezTo>
                    <a:cubicBezTo>
                      <a:pt x="860" y="1859"/>
                      <a:pt x="827" y="1624"/>
                      <a:pt x="778" y="1396"/>
                    </a:cubicBezTo>
                    <a:cubicBezTo>
                      <a:pt x="672" y="941"/>
                      <a:pt x="516" y="498"/>
                      <a:pt x="318" y="75"/>
                    </a:cubicBezTo>
                    <a:cubicBezTo>
                      <a:pt x="293" y="22"/>
                      <a:pt x="246" y="0"/>
                      <a:pt x="19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 name="Google Shape;585;p35"/>
            <p:cNvGrpSpPr/>
            <p:nvPr/>
          </p:nvGrpSpPr>
          <p:grpSpPr>
            <a:xfrm>
              <a:off x="7237471" y="2183492"/>
              <a:ext cx="819850" cy="585450"/>
              <a:chOff x="3663575" y="541100"/>
              <a:chExt cx="819850" cy="585450"/>
            </a:xfrm>
          </p:grpSpPr>
          <p:sp>
            <p:nvSpPr>
              <p:cNvPr id="586" name="Google Shape;586;p35"/>
              <p:cNvSpPr/>
              <p:nvPr/>
            </p:nvSpPr>
            <p:spPr>
              <a:xfrm>
                <a:off x="3663575" y="541100"/>
                <a:ext cx="185750" cy="370050"/>
              </a:xfrm>
              <a:custGeom>
                <a:avLst/>
                <a:gdLst/>
                <a:ahLst/>
                <a:cxnLst/>
                <a:rect l="l" t="t" r="r" b="b"/>
                <a:pathLst>
                  <a:path w="7430" h="14802" extrusionOk="0">
                    <a:moveTo>
                      <a:pt x="7429" y="11479"/>
                    </a:moveTo>
                    <a:cubicBezTo>
                      <a:pt x="6967" y="8411"/>
                      <a:pt x="6234" y="5388"/>
                      <a:pt x="5242" y="2449"/>
                    </a:cubicBezTo>
                    <a:cubicBezTo>
                      <a:pt x="4945" y="1574"/>
                      <a:pt x="4611" y="681"/>
                      <a:pt x="3986" y="0"/>
                    </a:cubicBezTo>
                    <a:cubicBezTo>
                      <a:pt x="3622" y="154"/>
                      <a:pt x="3483" y="587"/>
                      <a:pt x="3399" y="972"/>
                    </a:cubicBezTo>
                    <a:cubicBezTo>
                      <a:pt x="2645" y="4409"/>
                      <a:pt x="2947" y="7976"/>
                      <a:pt x="3253" y="11479"/>
                    </a:cubicBezTo>
                    <a:cubicBezTo>
                      <a:pt x="2177" y="10816"/>
                      <a:pt x="1091" y="10168"/>
                      <a:pt x="0" y="9532"/>
                    </a:cubicBezTo>
                    <a:cubicBezTo>
                      <a:pt x="13" y="10230"/>
                      <a:pt x="337" y="10900"/>
                      <a:pt x="807" y="11419"/>
                    </a:cubicBezTo>
                    <a:cubicBezTo>
                      <a:pt x="1277" y="11936"/>
                      <a:pt x="1880" y="12312"/>
                      <a:pt x="2516" y="12607"/>
                    </a:cubicBezTo>
                    <a:cubicBezTo>
                      <a:pt x="1564" y="12901"/>
                      <a:pt x="834" y="13809"/>
                      <a:pt x="750" y="14801"/>
                    </a:cubicBezTo>
                    <a:cubicBezTo>
                      <a:pt x="1710" y="14727"/>
                      <a:pt x="2575" y="14442"/>
                      <a:pt x="3476" y="14146"/>
                    </a:cubicBezTo>
                    <a:cubicBezTo>
                      <a:pt x="3036" y="14690"/>
                      <a:pt x="3627" y="14507"/>
                      <a:pt x="3877" y="14314"/>
                    </a:cubicBezTo>
                    <a:cubicBezTo>
                      <a:pt x="4263" y="14019"/>
                      <a:pt x="4592" y="13621"/>
                      <a:pt x="4960" y="13302"/>
                    </a:cubicBezTo>
                    <a:cubicBezTo>
                      <a:pt x="5735" y="12629"/>
                      <a:pt x="6558" y="12021"/>
                      <a:pt x="7429" y="11479"/>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5"/>
              <p:cNvSpPr/>
              <p:nvPr/>
            </p:nvSpPr>
            <p:spPr>
              <a:xfrm>
                <a:off x="4200325" y="750200"/>
                <a:ext cx="283100" cy="376350"/>
              </a:xfrm>
              <a:custGeom>
                <a:avLst/>
                <a:gdLst/>
                <a:ahLst/>
                <a:cxnLst/>
                <a:rect l="l" t="t" r="r" b="b"/>
                <a:pathLst>
                  <a:path w="11324" h="15054" extrusionOk="0">
                    <a:moveTo>
                      <a:pt x="4107" y="3164"/>
                    </a:moveTo>
                    <a:cubicBezTo>
                      <a:pt x="6306" y="1447"/>
                      <a:pt x="8552" y="332"/>
                      <a:pt x="11323" y="0"/>
                    </a:cubicBezTo>
                    <a:cubicBezTo>
                      <a:pt x="11251" y="1814"/>
                      <a:pt x="7751" y="8980"/>
                      <a:pt x="5094" y="11278"/>
                    </a:cubicBezTo>
                    <a:cubicBezTo>
                      <a:pt x="5628" y="11194"/>
                      <a:pt x="6168" y="11145"/>
                      <a:pt x="6707" y="11130"/>
                    </a:cubicBezTo>
                    <a:cubicBezTo>
                      <a:pt x="7162" y="11115"/>
                      <a:pt x="7657" y="11142"/>
                      <a:pt x="8006" y="11437"/>
                    </a:cubicBezTo>
                    <a:cubicBezTo>
                      <a:pt x="8058" y="11481"/>
                      <a:pt x="8110" y="11538"/>
                      <a:pt x="8117" y="11605"/>
                    </a:cubicBezTo>
                    <a:cubicBezTo>
                      <a:pt x="8137" y="11761"/>
                      <a:pt x="7951" y="11850"/>
                      <a:pt x="7798" y="11887"/>
                    </a:cubicBezTo>
                    <a:cubicBezTo>
                      <a:pt x="7147" y="12048"/>
                      <a:pt x="6482" y="12149"/>
                      <a:pt x="5811" y="12191"/>
                    </a:cubicBezTo>
                    <a:cubicBezTo>
                      <a:pt x="6472" y="12231"/>
                      <a:pt x="7068" y="12778"/>
                      <a:pt x="7165" y="13431"/>
                    </a:cubicBezTo>
                    <a:cubicBezTo>
                      <a:pt x="7261" y="14086"/>
                      <a:pt x="6848" y="14781"/>
                      <a:pt x="6227" y="15009"/>
                    </a:cubicBezTo>
                    <a:cubicBezTo>
                      <a:pt x="6158" y="15034"/>
                      <a:pt x="6086" y="15053"/>
                      <a:pt x="6017" y="15034"/>
                    </a:cubicBezTo>
                    <a:cubicBezTo>
                      <a:pt x="5938" y="15009"/>
                      <a:pt x="5883" y="14940"/>
                      <a:pt x="5834" y="14873"/>
                    </a:cubicBezTo>
                    <a:cubicBezTo>
                      <a:pt x="5294" y="14123"/>
                      <a:pt x="4837" y="13319"/>
                      <a:pt x="4330" y="12547"/>
                    </a:cubicBezTo>
                    <a:cubicBezTo>
                      <a:pt x="3813" y="11758"/>
                      <a:pt x="3244" y="11004"/>
                      <a:pt x="2630" y="10286"/>
                    </a:cubicBezTo>
                    <a:cubicBezTo>
                      <a:pt x="2311" y="9915"/>
                      <a:pt x="1980" y="9554"/>
                      <a:pt x="1638" y="9205"/>
                    </a:cubicBezTo>
                    <a:cubicBezTo>
                      <a:pt x="1334" y="8896"/>
                      <a:pt x="817" y="8572"/>
                      <a:pt x="602" y="8203"/>
                    </a:cubicBezTo>
                    <a:cubicBezTo>
                      <a:pt x="0" y="7174"/>
                      <a:pt x="3353" y="3753"/>
                      <a:pt x="4107" y="3164"/>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8" name="Google Shape;588;p35"/>
          <p:cNvGrpSpPr/>
          <p:nvPr/>
        </p:nvGrpSpPr>
        <p:grpSpPr>
          <a:xfrm>
            <a:off x="8140166" y="2287204"/>
            <a:ext cx="357063" cy="355270"/>
            <a:chOff x="8140166" y="2287204"/>
            <a:chExt cx="357063" cy="355270"/>
          </a:xfrm>
        </p:grpSpPr>
        <p:sp>
          <p:nvSpPr>
            <p:cNvPr id="589" name="Google Shape;589;p35"/>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590" name="Google Shape;590;p35"/>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591" name="Google Shape;591;p35"/>
          <p:cNvGrpSpPr/>
          <p:nvPr/>
        </p:nvGrpSpPr>
        <p:grpSpPr>
          <a:xfrm>
            <a:off x="1363229" y="3623737"/>
            <a:ext cx="1259758" cy="1357339"/>
            <a:chOff x="292025" y="2938625"/>
            <a:chExt cx="619350" cy="667325"/>
          </a:xfrm>
        </p:grpSpPr>
        <p:sp>
          <p:nvSpPr>
            <p:cNvPr id="592" name="Google Shape;592;p35"/>
            <p:cNvSpPr/>
            <p:nvPr/>
          </p:nvSpPr>
          <p:spPr>
            <a:xfrm>
              <a:off x="435175" y="3321075"/>
              <a:ext cx="289000" cy="284875"/>
            </a:xfrm>
            <a:custGeom>
              <a:avLst/>
              <a:gdLst/>
              <a:ahLst/>
              <a:cxnLst/>
              <a:rect l="l" t="t" r="r" b="b"/>
              <a:pathLst>
                <a:path w="11560" h="11395" extrusionOk="0">
                  <a:moveTo>
                    <a:pt x="3285" y="0"/>
                  </a:moveTo>
                  <a:cubicBezTo>
                    <a:pt x="501" y="0"/>
                    <a:pt x="0" y="4563"/>
                    <a:pt x="278" y="7451"/>
                  </a:cubicBezTo>
                  <a:cubicBezTo>
                    <a:pt x="591" y="10699"/>
                    <a:pt x="3573" y="11395"/>
                    <a:pt x="6334" y="11395"/>
                  </a:cubicBezTo>
                  <a:cubicBezTo>
                    <a:pt x="7768" y="11395"/>
                    <a:pt x="9142" y="11207"/>
                    <a:pt x="10053" y="11091"/>
                  </a:cubicBezTo>
                  <a:cubicBezTo>
                    <a:pt x="10837" y="10992"/>
                    <a:pt x="11559" y="10797"/>
                    <a:pt x="11090" y="9982"/>
                  </a:cubicBezTo>
                  <a:cubicBezTo>
                    <a:pt x="10771" y="9430"/>
                    <a:pt x="6677" y="10118"/>
                    <a:pt x="7085" y="7627"/>
                  </a:cubicBezTo>
                  <a:cubicBezTo>
                    <a:pt x="7656" y="4153"/>
                    <a:pt x="6211" y="83"/>
                    <a:pt x="3360" y="2"/>
                  </a:cubicBezTo>
                  <a:cubicBezTo>
                    <a:pt x="3335" y="1"/>
                    <a:pt x="3310" y="0"/>
                    <a:pt x="3285"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5"/>
            <p:cNvSpPr/>
            <p:nvPr/>
          </p:nvSpPr>
          <p:spPr>
            <a:xfrm>
              <a:off x="742625" y="2938625"/>
              <a:ext cx="105000" cy="239250"/>
            </a:xfrm>
            <a:custGeom>
              <a:avLst/>
              <a:gdLst/>
              <a:ahLst/>
              <a:cxnLst/>
              <a:rect l="l" t="t" r="r" b="b"/>
              <a:pathLst>
                <a:path w="4200" h="9570" extrusionOk="0">
                  <a:moveTo>
                    <a:pt x="1261" y="0"/>
                  </a:moveTo>
                  <a:cubicBezTo>
                    <a:pt x="1195" y="0"/>
                    <a:pt x="1129" y="12"/>
                    <a:pt x="1066" y="36"/>
                  </a:cubicBezTo>
                  <a:cubicBezTo>
                    <a:pt x="1" y="443"/>
                    <a:pt x="1096" y="2398"/>
                    <a:pt x="711" y="4130"/>
                  </a:cubicBezTo>
                  <a:cubicBezTo>
                    <a:pt x="325" y="5860"/>
                    <a:pt x="488" y="7700"/>
                    <a:pt x="2004" y="9570"/>
                  </a:cubicBezTo>
                  <a:lnTo>
                    <a:pt x="3302" y="9211"/>
                  </a:lnTo>
                  <a:cubicBezTo>
                    <a:pt x="3302" y="9211"/>
                    <a:pt x="4200" y="6668"/>
                    <a:pt x="3985" y="4735"/>
                  </a:cubicBezTo>
                  <a:cubicBezTo>
                    <a:pt x="3784" y="2918"/>
                    <a:pt x="2322" y="0"/>
                    <a:pt x="1261"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5"/>
            <p:cNvSpPr/>
            <p:nvPr/>
          </p:nvSpPr>
          <p:spPr>
            <a:xfrm>
              <a:off x="633025" y="2955400"/>
              <a:ext cx="133550" cy="231225"/>
            </a:xfrm>
            <a:custGeom>
              <a:avLst/>
              <a:gdLst/>
              <a:ahLst/>
              <a:cxnLst/>
              <a:rect l="l" t="t" r="r" b="b"/>
              <a:pathLst>
                <a:path w="5342" h="9249" extrusionOk="0">
                  <a:moveTo>
                    <a:pt x="1272" y="0"/>
                  </a:moveTo>
                  <a:cubicBezTo>
                    <a:pt x="1159" y="0"/>
                    <a:pt x="1056" y="27"/>
                    <a:pt x="964" y="86"/>
                  </a:cubicBezTo>
                  <a:cubicBezTo>
                    <a:pt x="0" y="695"/>
                    <a:pt x="1458" y="2396"/>
                    <a:pt x="1421" y="4170"/>
                  </a:cubicBezTo>
                  <a:cubicBezTo>
                    <a:pt x="1383" y="5942"/>
                    <a:pt x="1905" y="7714"/>
                    <a:pt x="3759" y="9248"/>
                  </a:cubicBezTo>
                  <a:lnTo>
                    <a:pt x="4960" y="8641"/>
                  </a:lnTo>
                  <a:cubicBezTo>
                    <a:pt x="4960" y="8641"/>
                    <a:pt x="5341" y="5972"/>
                    <a:pt x="4751" y="4119"/>
                  </a:cubicBezTo>
                  <a:cubicBezTo>
                    <a:pt x="4217" y="2443"/>
                    <a:pt x="2340" y="0"/>
                    <a:pt x="1272"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5"/>
            <p:cNvSpPr/>
            <p:nvPr/>
          </p:nvSpPr>
          <p:spPr>
            <a:xfrm>
              <a:off x="675550" y="2984775"/>
              <a:ext cx="71525" cy="203300"/>
            </a:xfrm>
            <a:custGeom>
              <a:avLst/>
              <a:gdLst/>
              <a:ahLst/>
              <a:cxnLst/>
              <a:rect l="l" t="t" r="r" b="b"/>
              <a:pathLst>
                <a:path w="2861" h="8132" extrusionOk="0">
                  <a:moveTo>
                    <a:pt x="2861" y="8132"/>
                  </a:moveTo>
                  <a:cubicBezTo>
                    <a:pt x="2861" y="8132"/>
                    <a:pt x="2723" y="4250"/>
                    <a:pt x="2392" y="3136"/>
                  </a:cubicBezTo>
                  <a:cubicBezTo>
                    <a:pt x="2061" y="2023"/>
                    <a:pt x="329" y="1"/>
                    <a:pt x="165" y="109"/>
                  </a:cubicBezTo>
                  <a:cubicBezTo>
                    <a:pt x="0" y="216"/>
                    <a:pt x="873" y="2480"/>
                    <a:pt x="759" y="3053"/>
                  </a:cubicBezTo>
                  <a:cubicBezTo>
                    <a:pt x="647" y="3627"/>
                    <a:pt x="1280" y="7452"/>
                    <a:pt x="2861" y="8132"/>
                  </a:cubicBezTo>
                  <a:close/>
                </a:path>
              </a:pathLst>
            </a:custGeom>
            <a:gradFill>
              <a:gsLst>
                <a:gs pos="0">
                  <a:schemeClr val="accent1"/>
                </a:gs>
                <a:gs pos="21000">
                  <a:schemeClr val="accent1"/>
                </a:gs>
                <a:gs pos="76000">
                  <a:schemeClr val="accent6"/>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5"/>
            <p:cNvSpPr/>
            <p:nvPr/>
          </p:nvSpPr>
          <p:spPr>
            <a:xfrm>
              <a:off x="697875" y="3355525"/>
              <a:ext cx="158425" cy="249000"/>
            </a:xfrm>
            <a:custGeom>
              <a:avLst/>
              <a:gdLst/>
              <a:ahLst/>
              <a:cxnLst/>
              <a:rect l="l" t="t" r="r" b="b"/>
              <a:pathLst>
                <a:path w="6337" h="9960" extrusionOk="0">
                  <a:moveTo>
                    <a:pt x="1892" y="0"/>
                  </a:moveTo>
                  <a:cubicBezTo>
                    <a:pt x="965" y="0"/>
                    <a:pt x="263" y="660"/>
                    <a:pt x="263" y="660"/>
                  </a:cubicBezTo>
                  <a:cubicBezTo>
                    <a:pt x="263" y="660"/>
                    <a:pt x="0" y="3974"/>
                    <a:pt x="263" y="4825"/>
                  </a:cubicBezTo>
                  <a:cubicBezTo>
                    <a:pt x="528" y="5676"/>
                    <a:pt x="2639" y="9372"/>
                    <a:pt x="3110" y="9724"/>
                  </a:cubicBezTo>
                  <a:cubicBezTo>
                    <a:pt x="3316" y="9879"/>
                    <a:pt x="3964" y="9960"/>
                    <a:pt x="4626" y="9960"/>
                  </a:cubicBezTo>
                  <a:cubicBezTo>
                    <a:pt x="5470" y="9960"/>
                    <a:pt x="6337" y="9828"/>
                    <a:pt x="6337" y="9548"/>
                  </a:cubicBezTo>
                  <a:cubicBezTo>
                    <a:pt x="6337" y="9050"/>
                    <a:pt x="5456" y="8697"/>
                    <a:pt x="4752" y="8463"/>
                  </a:cubicBezTo>
                  <a:cubicBezTo>
                    <a:pt x="4048" y="8228"/>
                    <a:pt x="3344" y="5559"/>
                    <a:pt x="3021" y="4620"/>
                  </a:cubicBezTo>
                  <a:cubicBezTo>
                    <a:pt x="2698" y="3681"/>
                    <a:pt x="3227" y="512"/>
                    <a:pt x="3227" y="512"/>
                  </a:cubicBezTo>
                  <a:cubicBezTo>
                    <a:pt x="2765" y="132"/>
                    <a:pt x="2306" y="0"/>
                    <a:pt x="1892"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5"/>
            <p:cNvSpPr/>
            <p:nvPr/>
          </p:nvSpPr>
          <p:spPr>
            <a:xfrm>
              <a:off x="378850" y="3141325"/>
              <a:ext cx="527550" cy="432700"/>
            </a:xfrm>
            <a:custGeom>
              <a:avLst/>
              <a:gdLst/>
              <a:ahLst/>
              <a:cxnLst/>
              <a:rect l="l" t="t" r="r" b="b"/>
              <a:pathLst>
                <a:path w="21102" h="17308" extrusionOk="0">
                  <a:moveTo>
                    <a:pt x="15945" y="1"/>
                  </a:moveTo>
                  <a:cubicBezTo>
                    <a:pt x="15905" y="1"/>
                    <a:pt x="15865" y="1"/>
                    <a:pt x="15825" y="3"/>
                  </a:cubicBezTo>
                  <a:cubicBezTo>
                    <a:pt x="13890" y="61"/>
                    <a:pt x="12802" y="2282"/>
                    <a:pt x="12743" y="3576"/>
                  </a:cubicBezTo>
                  <a:cubicBezTo>
                    <a:pt x="12743" y="3577"/>
                    <a:pt x="12742" y="3579"/>
                    <a:pt x="12742" y="3580"/>
                  </a:cubicBezTo>
                  <a:cubicBezTo>
                    <a:pt x="12742" y="3585"/>
                    <a:pt x="12740" y="3591"/>
                    <a:pt x="12736" y="3596"/>
                  </a:cubicBezTo>
                  <a:cubicBezTo>
                    <a:pt x="12729" y="3608"/>
                    <a:pt x="12715" y="3614"/>
                    <a:pt x="12693" y="3614"/>
                  </a:cubicBezTo>
                  <a:cubicBezTo>
                    <a:pt x="12397" y="3614"/>
                    <a:pt x="10739" y="2506"/>
                    <a:pt x="8232" y="2506"/>
                  </a:cubicBezTo>
                  <a:cubicBezTo>
                    <a:pt x="7737" y="2506"/>
                    <a:pt x="7208" y="2549"/>
                    <a:pt x="6651" y="2653"/>
                  </a:cubicBezTo>
                  <a:cubicBezTo>
                    <a:pt x="2975" y="3334"/>
                    <a:pt x="510" y="7054"/>
                    <a:pt x="159" y="9253"/>
                  </a:cubicBezTo>
                  <a:cubicBezTo>
                    <a:pt x="58" y="9885"/>
                    <a:pt x="0" y="10814"/>
                    <a:pt x="67" y="11823"/>
                  </a:cubicBezTo>
                  <a:lnTo>
                    <a:pt x="67" y="11824"/>
                  </a:lnTo>
                  <a:cubicBezTo>
                    <a:pt x="238" y="14330"/>
                    <a:pt x="1182" y="17307"/>
                    <a:pt x="4162" y="17307"/>
                  </a:cubicBezTo>
                  <a:cubicBezTo>
                    <a:pt x="4172" y="17307"/>
                    <a:pt x="4181" y="17307"/>
                    <a:pt x="4191" y="17307"/>
                  </a:cubicBezTo>
                  <a:cubicBezTo>
                    <a:pt x="4772" y="17307"/>
                    <a:pt x="5353" y="17271"/>
                    <a:pt x="5930" y="17202"/>
                  </a:cubicBezTo>
                  <a:cubicBezTo>
                    <a:pt x="8974" y="16832"/>
                    <a:pt x="10778" y="15600"/>
                    <a:pt x="13184" y="15413"/>
                  </a:cubicBezTo>
                  <a:cubicBezTo>
                    <a:pt x="14967" y="15276"/>
                    <a:pt x="16438" y="14053"/>
                    <a:pt x="17349" y="12784"/>
                  </a:cubicBezTo>
                  <a:cubicBezTo>
                    <a:pt x="17889" y="12036"/>
                    <a:pt x="18147" y="11248"/>
                    <a:pt x="18332" y="10706"/>
                  </a:cubicBezTo>
                  <a:cubicBezTo>
                    <a:pt x="18909" y="9009"/>
                    <a:pt x="19565" y="5290"/>
                    <a:pt x="19565" y="5290"/>
                  </a:cubicBezTo>
                  <a:lnTo>
                    <a:pt x="21101" y="4200"/>
                  </a:lnTo>
                  <a:cubicBezTo>
                    <a:pt x="20485" y="3631"/>
                    <a:pt x="19821" y="2985"/>
                    <a:pt x="19493" y="2347"/>
                  </a:cubicBezTo>
                  <a:cubicBezTo>
                    <a:pt x="18971" y="1343"/>
                    <a:pt x="17811" y="1"/>
                    <a:pt x="15945" y="1"/>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5"/>
            <p:cNvSpPr/>
            <p:nvPr/>
          </p:nvSpPr>
          <p:spPr>
            <a:xfrm>
              <a:off x="508725" y="3339725"/>
              <a:ext cx="322225" cy="231650"/>
            </a:xfrm>
            <a:custGeom>
              <a:avLst/>
              <a:gdLst/>
              <a:ahLst/>
              <a:cxnLst/>
              <a:rect l="l" t="t" r="r" b="b"/>
              <a:pathLst>
                <a:path w="12889" h="9266" extrusionOk="0">
                  <a:moveTo>
                    <a:pt x="10663" y="0"/>
                  </a:moveTo>
                  <a:cubicBezTo>
                    <a:pt x="8807" y="0"/>
                    <a:pt x="8731" y="4313"/>
                    <a:pt x="8175" y="4699"/>
                  </a:cubicBezTo>
                  <a:cubicBezTo>
                    <a:pt x="7600" y="5099"/>
                    <a:pt x="1071" y="6823"/>
                    <a:pt x="1071" y="6823"/>
                  </a:cubicBezTo>
                  <a:cubicBezTo>
                    <a:pt x="76" y="7448"/>
                    <a:pt x="0" y="8476"/>
                    <a:pt x="735" y="9266"/>
                  </a:cubicBezTo>
                  <a:cubicBezTo>
                    <a:pt x="3779" y="8896"/>
                    <a:pt x="5583" y="7664"/>
                    <a:pt x="7989" y="7477"/>
                  </a:cubicBezTo>
                  <a:cubicBezTo>
                    <a:pt x="9772" y="7340"/>
                    <a:pt x="11243" y="6117"/>
                    <a:pt x="12154" y="4848"/>
                  </a:cubicBezTo>
                  <a:cubicBezTo>
                    <a:pt x="12889" y="3463"/>
                    <a:pt x="12410" y="261"/>
                    <a:pt x="10866" y="17"/>
                  </a:cubicBezTo>
                  <a:cubicBezTo>
                    <a:pt x="10796" y="6"/>
                    <a:pt x="10728" y="0"/>
                    <a:pt x="106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5"/>
            <p:cNvSpPr/>
            <p:nvPr/>
          </p:nvSpPr>
          <p:spPr>
            <a:xfrm>
              <a:off x="843125" y="3240575"/>
              <a:ext cx="68250" cy="47325"/>
            </a:xfrm>
            <a:custGeom>
              <a:avLst/>
              <a:gdLst/>
              <a:ahLst/>
              <a:cxnLst/>
              <a:rect l="l" t="t" r="r" b="b"/>
              <a:pathLst>
                <a:path w="2730" h="1893" extrusionOk="0">
                  <a:moveTo>
                    <a:pt x="1765" y="0"/>
                  </a:moveTo>
                  <a:cubicBezTo>
                    <a:pt x="1728" y="0"/>
                    <a:pt x="1690" y="1"/>
                    <a:pt x="1651" y="3"/>
                  </a:cubicBezTo>
                  <a:cubicBezTo>
                    <a:pt x="0" y="87"/>
                    <a:pt x="189" y="1530"/>
                    <a:pt x="696" y="1808"/>
                  </a:cubicBezTo>
                  <a:cubicBezTo>
                    <a:pt x="807" y="1869"/>
                    <a:pt x="929" y="1893"/>
                    <a:pt x="1050" y="1893"/>
                  </a:cubicBezTo>
                  <a:cubicBezTo>
                    <a:pt x="1481" y="1893"/>
                    <a:pt x="1914" y="1595"/>
                    <a:pt x="1914" y="1595"/>
                  </a:cubicBezTo>
                  <a:cubicBezTo>
                    <a:pt x="2015" y="1707"/>
                    <a:pt x="2117" y="1755"/>
                    <a:pt x="2214" y="1755"/>
                  </a:cubicBezTo>
                  <a:cubicBezTo>
                    <a:pt x="2496" y="1755"/>
                    <a:pt x="2729" y="1345"/>
                    <a:pt x="2729" y="938"/>
                  </a:cubicBezTo>
                  <a:cubicBezTo>
                    <a:pt x="2729" y="418"/>
                    <a:pt x="2528" y="0"/>
                    <a:pt x="17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5"/>
            <p:cNvSpPr/>
            <p:nvPr/>
          </p:nvSpPr>
          <p:spPr>
            <a:xfrm>
              <a:off x="646525" y="3355175"/>
              <a:ext cx="158425" cy="249350"/>
            </a:xfrm>
            <a:custGeom>
              <a:avLst/>
              <a:gdLst/>
              <a:ahLst/>
              <a:cxnLst/>
              <a:rect l="l" t="t" r="r" b="b"/>
              <a:pathLst>
                <a:path w="6337" h="9974" extrusionOk="0">
                  <a:moveTo>
                    <a:pt x="2197" y="0"/>
                  </a:moveTo>
                  <a:cubicBezTo>
                    <a:pt x="1153" y="0"/>
                    <a:pt x="263" y="674"/>
                    <a:pt x="263" y="674"/>
                  </a:cubicBezTo>
                  <a:cubicBezTo>
                    <a:pt x="263" y="674"/>
                    <a:pt x="0" y="3988"/>
                    <a:pt x="263" y="4839"/>
                  </a:cubicBezTo>
                  <a:cubicBezTo>
                    <a:pt x="528" y="5690"/>
                    <a:pt x="2641" y="9386"/>
                    <a:pt x="3110" y="9738"/>
                  </a:cubicBezTo>
                  <a:cubicBezTo>
                    <a:pt x="3316" y="9893"/>
                    <a:pt x="3964" y="9974"/>
                    <a:pt x="4626" y="9974"/>
                  </a:cubicBezTo>
                  <a:cubicBezTo>
                    <a:pt x="5470" y="9974"/>
                    <a:pt x="6337" y="9842"/>
                    <a:pt x="6337" y="9562"/>
                  </a:cubicBezTo>
                  <a:cubicBezTo>
                    <a:pt x="6337" y="9064"/>
                    <a:pt x="5457" y="8711"/>
                    <a:pt x="4752" y="8477"/>
                  </a:cubicBezTo>
                  <a:cubicBezTo>
                    <a:pt x="4048" y="8242"/>
                    <a:pt x="3344" y="5573"/>
                    <a:pt x="3021" y="4634"/>
                  </a:cubicBezTo>
                  <a:cubicBezTo>
                    <a:pt x="2699" y="3695"/>
                    <a:pt x="3607" y="508"/>
                    <a:pt x="3607" y="508"/>
                  </a:cubicBezTo>
                  <a:cubicBezTo>
                    <a:pt x="3149" y="131"/>
                    <a:pt x="2658" y="0"/>
                    <a:pt x="2197"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5"/>
            <p:cNvSpPr/>
            <p:nvPr/>
          </p:nvSpPr>
          <p:spPr>
            <a:xfrm>
              <a:off x="874250" y="3232025"/>
              <a:ext cx="33225" cy="17075"/>
            </a:xfrm>
            <a:custGeom>
              <a:avLst/>
              <a:gdLst/>
              <a:ahLst/>
              <a:cxnLst/>
              <a:rect l="l" t="t" r="r" b="b"/>
              <a:pathLst>
                <a:path w="1329" h="683" extrusionOk="0">
                  <a:moveTo>
                    <a:pt x="547" y="1"/>
                  </a:moveTo>
                  <a:cubicBezTo>
                    <a:pt x="315" y="1"/>
                    <a:pt x="112" y="28"/>
                    <a:pt x="87" y="83"/>
                  </a:cubicBezTo>
                  <a:cubicBezTo>
                    <a:pt x="0" y="278"/>
                    <a:pt x="480" y="683"/>
                    <a:pt x="681" y="683"/>
                  </a:cubicBezTo>
                  <a:cubicBezTo>
                    <a:pt x="682" y="683"/>
                    <a:pt x="682" y="683"/>
                    <a:pt x="682" y="683"/>
                  </a:cubicBezTo>
                  <a:cubicBezTo>
                    <a:pt x="869" y="683"/>
                    <a:pt x="1329" y="428"/>
                    <a:pt x="1271" y="163"/>
                  </a:cubicBezTo>
                  <a:cubicBezTo>
                    <a:pt x="1247" y="54"/>
                    <a:pt x="870" y="1"/>
                    <a:pt x="547" y="1"/>
                  </a:cubicBezTo>
                  <a:close/>
                </a:path>
              </a:pathLst>
            </a:custGeom>
            <a:solidFill>
              <a:srgbClr val="F277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a:off x="796575" y="3194125"/>
              <a:ext cx="16725" cy="19725"/>
            </a:xfrm>
            <a:custGeom>
              <a:avLst/>
              <a:gdLst/>
              <a:ahLst/>
              <a:cxnLst/>
              <a:rect l="l" t="t" r="r" b="b"/>
              <a:pathLst>
                <a:path w="669" h="789" extrusionOk="0">
                  <a:moveTo>
                    <a:pt x="335" y="1"/>
                  </a:moveTo>
                  <a:cubicBezTo>
                    <a:pt x="150" y="1"/>
                    <a:pt x="1" y="177"/>
                    <a:pt x="1" y="395"/>
                  </a:cubicBezTo>
                  <a:cubicBezTo>
                    <a:pt x="1" y="613"/>
                    <a:pt x="150" y="788"/>
                    <a:pt x="335" y="788"/>
                  </a:cubicBezTo>
                  <a:cubicBezTo>
                    <a:pt x="519" y="788"/>
                    <a:pt x="669" y="611"/>
                    <a:pt x="669" y="395"/>
                  </a:cubicBezTo>
                  <a:cubicBezTo>
                    <a:pt x="669" y="178"/>
                    <a:pt x="519" y="1"/>
                    <a:pt x="335" y="1"/>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5"/>
            <p:cNvSpPr/>
            <p:nvPr/>
          </p:nvSpPr>
          <p:spPr>
            <a:xfrm>
              <a:off x="386650" y="3321075"/>
              <a:ext cx="289000" cy="284875"/>
            </a:xfrm>
            <a:custGeom>
              <a:avLst/>
              <a:gdLst/>
              <a:ahLst/>
              <a:cxnLst/>
              <a:rect l="l" t="t" r="r" b="b"/>
              <a:pathLst>
                <a:path w="11560" h="11395" extrusionOk="0">
                  <a:moveTo>
                    <a:pt x="3287" y="0"/>
                  </a:moveTo>
                  <a:cubicBezTo>
                    <a:pt x="502" y="0"/>
                    <a:pt x="1" y="4563"/>
                    <a:pt x="280" y="7451"/>
                  </a:cubicBezTo>
                  <a:cubicBezTo>
                    <a:pt x="592" y="10699"/>
                    <a:pt x="3573" y="11395"/>
                    <a:pt x="6335" y="11395"/>
                  </a:cubicBezTo>
                  <a:cubicBezTo>
                    <a:pt x="7768" y="11395"/>
                    <a:pt x="9143" y="11207"/>
                    <a:pt x="10054" y="11091"/>
                  </a:cubicBezTo>
                  <a:cubicBezTo>
                    <a:pt x="10839" y="10992"/>
                    <a:pt x="11560" y="10797"/>
                    <a:pt x="11091" y="9982"/>
                  </a:cubicBezTo>
                  <a:cubicBezTo>
                    <a:pt x="10772" y="9430"/>
                    <a:pt x="6164" y="9977"/>
                    <a:pt x="7086" y="7627"/>
                  </a:cubicBezTo>
                  <a:cubicBezTo>
                    <a:pt x="8789" y="3291"/>
                    <a:pt x="6213" y="83"/>
                    <a:pt x="3362" y="2"/>
                  </a:cubicBezTo>
                  <a:cubicBezTo>
                    <a:pt x="3337" y="1"/>
                    <a:pt x="3312" y="0"/>
                    <a:pt x="3287"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5"/>
            <p:cNvSpPr/>
            <p:nvPr/>
          </p:nvSpPr>
          <p:spPr>
            <a:xfrm>
              <a:off x="378850" y="3203950"/>
              <a:ext cx="337300" cy="232950"/>
            </a:xfrm>
            <a:custGeom>
              <a:avLst/>
              <a:gdLst/>
              <a:ahLst/>
              <a:cxnLst/>
              <a:rect l="l" t="t" r="r" b="b"/>
              <a:pathLst>
                <a:path w="13492" h="9318" extrusionOk="0">
                  <a:moveTo>
                    <a:pt x="8231" y="1"/>
                  </a:moveTo>
                  <a:cubicBezTo>
                    <a:pt x="7736" y="1"/>
                    <a:pt x="7208" y="44"/>
                    <a:pt x="6651" y="148"/>
                  </a:cubicBezTo>
                  <a:cubicBezTo>
                    <a:pt x="2976" y="830"/>
                    <a:pt x="510" y="4549"/>
                    <a:pt x="159" y="6749"/>
                  </a:cubicBezTo>
                  <a:cubicBezTo>
                    <a:pt x="58" y="7380"/>
                    <a:pt x="0" y="8309"/>
                    <a:pt x="67" y="9318"/>
                  </a:cubicBezTo>
                  <a:cubicBezTo>
                    <a:pt x="1747" y="6337"/>
                    <a:pt x="3113" y="5692"/>
                    <a:pt x="4449" y="5692"/>
                  </a:cubicBezTo>
                  <a:cubicBezTo>
                    <a:pt x="5468" y="5692"/>
                    <a:pt x="6469" y="6067"/>
                    <a:pt x="7580" y="6067"/>
                  </a:cubicBezTo>
                  <a:cubicBezTo>
                    <a:pt x="7630" y="6067"/>
                    <a:pt x="7681" y="6066"/>
                    <a:pt x="7731" y="6064"/>
                  </a:cubicBezTo>
                  <a:cubicBezTo>
                    <a:pt x="9929" y="5647"/>
                    <a:pt x="8197" y="3348"/>
                    <a:pt x="9942" y="3062"/>
                  </a:cubicBezTo>
                  <a:cubicBezTo>
                    <a:pt x="10009" y="3051"/>
                    <a:pt x="10084" y="3046"/>
                    <a:pt x="10165" y="3046"/>
                  </a:cubicBezTo>
                  <a:cubicBezTo>
                    <a:pt x="11251" y="3046"/>
                    <a:pt x="13491" y="3952"/>
                    <a:pt x="13491" y="3952"/>
                  </a:cubicBezTo>
                  <a:cubicBezTo>
                    <a:pt x="12058" y="2786"/>
                    <a:pt x="12329" y="1806"/>
                    <a:pt x="12736" y="1091"/>
                  </a:cubicBezTo>
                  <a:lnTo>
                    <a:pt x="12736" y="1091"/>
                  </a:lnTo>
                  <a:cubicBezTo>
                    <a:pt x="12729" y="1103"/>
                    <a:pt x="12714" y="1109"/>
                    <a:pt x="12693" y="1109"/>
                  </a:cubicBezTo>
                  <a:cubicBezTo>
                    <a:pt x="12396" y="1109"/>
                    <a:pt x="10737" y="1"/>
                    <a:pt x="8231" y="1"/>
                  </a:cubicBezTo>
                  <a:close/>
                </a:path>
              </a:pathLst>
            </a:custGeom>
            <a:solidFill>
              <a:srgbClr val="8A98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a:off x="293575" y="3410950"/>
              <a:ext cx="165900" cy="109900"/>
            </a:xfrm>
            <a:custGeom>
              <a:avLst/>
              <a:gdLst/>
              <a:ahLst/>
              <a:cxnLst/>
              <a:rect l="l" t="t" r="r" b="b"/>
              <a:pathLst>
                <a:path w="6636" h="4396" extrusionOk="0">
                  <a:moveTo>
                    <a:pt x="1107" y="1"/>
                  </a:moveTo>
                  <a:cubicBezTo>
                    <a:pt x="503" y="1"/>
                    <a:pt x="1" y="4396"/>
                    <a:pt x="3258" y="4396"/>
                  </a:cubicBezTo>
                  <a:cubicBezTo>
                    <a:pt x="3586" y="4396"/>
                    <a:pt x="3953" y="4351"/>
                    <a:pt x="4362" y="4253"/>
                  </a:cubicBezTo>
                  <a:cubicBezTo>
                    <a:pt x="6635" y="3705"/>
                    <a:pt x="4635" y="1020"/>
                    <a:pt x="3612" y="1020"/>
                  </a:cubicBezTo>
                  <a:cubicBezTo>
                    <a:pt x="3565" y="1020"/>
                    <a:pt x="3520" y="1026"/>
                    <a:pt x="3478" y="1038"/>
                  </a:cubicBezTo>
                  <a:cubicBezTo>
                    <a:pt x="3478" y="1038"/>
                    <a:pt x="1941" y="864"/>
                    <a:pt x="1238" y="72"/>
                  </a:cubicBezTo>
                  <a:cubicBezTo>
                    <a:pt x="1195" y="23"/>
                    <a:pt x="1151" y="1"/>
                    <a:pt x="1107" y="1"/>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5"/>
            <p:cNvSpPr/>
            <p:nvPr/>
          </p:nvSpPr>
          <p:spPr>
            <a:xfrm>
              <a:off x="292025" y="3436725"/>
              <a:ext cx="129400" cy="92250"/>
            </a:xfrm>
            <a:custGeom>
              <a:avLst/>
              <a:gdLst/>
              <a:ahLst/>
              <a:cxnLst/>
              <a:rect l="l" t="t" r="r" b="b"/>
              <a:pathLst>
                <a:path w="5176" h="3690" extrusionOk="0">
                  <a:moveTo>
                    <a:pt x="459" y="0"/>
                  </a:moveTo>
                  <a:cubicBezTo>
                    <a:pt x="447" y="0"/>
                    <a:pt x="436" y="1"/>
                    <a:pt x="425" y="3"/>
                  </a:cubicBezTo>
                  <a:cubicBezTo>
                    <a:pt x="178" y="43"/>
                    <a:pt x="1" y="1985"/>
                    <a:pt x="725" y="2290"/>
                  </a:cubicBezTo>
                  <a:cubicBezTo>
                    <a:pt x="725" y="2290"/>
                    <a:pt x="484" y="2465"/>
                    <a:pt x="477" y="2642"/>
                  </a:cubicBezTo>
                  <a:cubicBezTo>
                    <a:pt x="469" y="2840"/>
                    <a:pt x="1487" y="3689"/>
                    <a:pt x="2875" y="3689"/>
                  </a:cubicBezTo>
                  <a:cubicBezTo>
                    <a:pt x="3576" y="3689"/>
                    <a:pt x="4371" y="3473"/>
                    <a:pt x="5175" y="2848"/>
                  </a:cubicBezTo>
                  <a:lnTo>
                    <a:pt x="986" y="361"/>
                  </a:lnTo>
                  <a:cubicBezTo>
                    <a:pt x="986" y="361"/>
                    <a:pt x="698" y="0"/>
                    <a:pt x="459"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5"/>
            <p:cNvSpPr/>
            <p:nvPr/>
          </p:nvSpPr>
          <p:spPr>
            <a:xfrm>
              <a:off x="733450" y="3226400"/>
              <a:ext cx="64575" cy="38325"/>
            </a:xfrm>
            <a:custGeom>
              <a:avLst/>
              <a:gdLst/>
              <a:ahLst/>
              <a:cxnLst/>
              <a:rect l="l" t="t" r="r" b="b"/>
              <a:pathLst>
                <a:path w="2583" h="1533" extrusionOk="0">
                  <a:moveTo>
                    <a:pt x="1513" y="0"/>
                  </a:moveTo>
                  <a:cubicBezTo>
                    <a:pt x="1399" y="0"/>
                    <a:pt x="1280" y="11"/>
                    <a:pt x="1159" y="33"/>
                  </a:cubicBezTo>
                  <a:cubicBezTo>
                    <a:pt x="486" y="153"/>
                    <a:pt x="0" y="581"/>
                    <a:pt x="73" y="985"/>
                  </a:cubicBezTo>
                  <a:cubicBezTo>
                    <a:pt x="133" y="1317"/>
                    <a:pt x="550" y="1532"/>
                    <a:pt x="1068" y="1532"/>
                  </a:cubicBezTo>
                  <a:cubicBezTo>
                    <a:pt x="1182" y="1532"/>
                    <a:pt x="1301" y="1522"/>
                    <a:pt x="1422" y="1500"/>
                  </a:cubicBezTo>
                  <a:cubicBezTo>
                    <a:pt x="2095" y="1379"/>
                    <a:pt x="2582" y="953"/>
                    <a:pt x="2509" y="547"/>
                  </a:cubicBezTo>
                  <a:cubicBezTo>
                    <a:pt x="2449" y="215"/>
                    <a:pt x="2032" y="0"/>
                    <a:pt x="1513" y="0"/>
                  </a:cubicBezTo>
                  <a:close/>
                </a:path>
              </a:pathLst>
            </a:custGeom>
            <a:solidFill>
              <a:srgbClr val="FFA8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5"/>
          <p:cNvGrpSpPr/>
          <p:nvPr/>
        </p:nvGrpSpPr>
        <p:grpSpPr>
          <a:xfrm>
            <a:off x="969147" y="2760047"/>
            <a:ext cx="205959" cy="278735"/>
            <a:chOff x="893990" y="2644493"/>
            <a:chExt cx="291519" cy="394418"/>
          </a:xfrm>
        </p:grpSpPr>
        <p:sp>
          <p:nvSpPr>
            <p:cNvPr id="609" name="Google Shape;609;p35"/>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610" name="Google Shape;610;p35"/>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611" name="Google Shape;611;p35"/>
          <p:cNvGrpSpPr/>
          <p:nvPr/>
        </p:nvGrpSpPr>
        <p:grpSpPr>
          <a:xfrm>
            <a:off x="2035780" y="3267302"/>
            <a:ext cx="361788" cy="281970"/>
            <a:chOff x="2035780" y="3267302"/>
            <a:chExt cx="361788" cy="281970"/>
          </a:xfrm>
        </p:grpSpPr>
        <p:sp>
          <p:nvSpPr>
            <p:cNvPr id="612" name="Google Shape;612;p35"/>
            <p:cNvSpPr/>
            <p:nvPr/>
          </p:nvSpPr>
          <p:spPr>
            <a:xfrm rot="3306960">
              <a:off x="2154032" y="3283196"/>
              <a:ext cx="163735" cy="2395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613" name="Google Shape;613;p35"/>
            <p:cNvSpPr/>
            <p:nvPr/>
          </p:nvSpPr>
          <p:spPr>
            <a:xfrm rot="4557590">
              <a:off x="2267149" y="3412685"/>
              <a:ext cx="97983" cy="143362"/>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614" name="Google Shape;614;p35"/>
            <p:cNvSpPr/>
            <p:nvPr/>
          </p:nvSpPr>
          <p:spPr>
            <a:xfrm rot="1737802">
              <a:off x="2064375" y="3347169"/>
              <a:ext cx="98004" cy="1433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40"/>
        <p:cNvGrpSpPr/>
        <p:nvPr/>
      </p:nvGrpSpPr>
      <p:grpSpPr>
        <a:xfrm>
          <a:off x="0" y="0"/>
          <a:ext cx="0" cy="0"/>
          <a:chOff x="0" y="0"/>
          <a:chExt cx="0" cy="0"/>
        </a:xfrm>
      </p:grpSpPr>
      <p:sp>
        <p:nvSpPr>
          <p:cNvPr id="1441" name="Google Shape;1441;p47"/>
          <p:cNvSpPr txBox="1">
            <a:spLocks noGrp="1"/>
          </p:cNvSpPr>
          <p:nvPr>
            <p:ph type="title"/>
          </p:nvPr>
        </p:nvSpPr>
        <p:spPr>
          <a:xfrm>
            <a:off x="4722417" y="3363675"/>
            <a:ext cx="3733640" cy="137131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picture </a:t>
            </a:r>
            <a:r>
              <a:rPr lang="en-US" dirty="0"/>
              <a:t>of a happy pet</a:t>
            </a:r>
            <a:r>
              <a:rPr lang="en" dirty="0"/>
              <a:t> is worth a thousand </a:t>
            </a:r>
            <a:r>
              <a:rPr lang="en" dirty="0">
                <a:solidFill>
                  <a:schemeClr val="lt2"/>
                </a:solidFill>
              </a:rPr>
              <a:t>words</a:t>
            </a:r>
            <a:endParaRPr dirty="0">
              <a:solidFill>
                <a:schemeClr val="lt2"/>
              </a:solidFill>
            </a:endParaRPr>
          </a:p>
        </p:txBody>
      </p:sp>
      <p:sp>
        <p:nvSpPr>
          <p:cNvPr id="1442" name="Google Shape;1442;p47"/>
          <p:cNvSpPr/>
          <p:nvPr/>
        </p:nvSpPr>
        <p:spPr>
          <a:xfrm>
            <a:off x="1198775" y="1639375"/>
            <a:ext cx="1051900" cy="717200"/>
          </a:xfrm>
          <a:custGeom>
            <a:avLst/>
            <a:gdLst/>
            <a:ahLst/>
            <a:cxnLst/>
            <a:rect l="l" t="t" r="r" b="b"/>
            <a:pathLst>
              <a:path w="42076" h="28688" extrusionOk="0">
                <a:moveTo>
                  <a:pt x="31558" y="4098"/>
                </a:moveTo>
                <a:lnTo>
                  <a:pt x="18443" y="0"/>
                </a:lnTo>
                <a:lnTo>
                  <a:pt x="0" y="1639"/>
                </a:lnTo>
                <a:lnTo>
                  <a:pt x="18853" y="16803"/>
                </a:lnTo>
                <a:lnTo>
                  <a:pt x="35656" y="28688"/>
                </a:lnTo>
                <a:lnTo>
                  <a:pt x="42076" y="12407"/>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txBody>
          <a:bodyPr/>
          <a:lstStyle/>
          <a:p>
            <a:endParaRPr lang="en-US"/>
          </a:p>
        </p:txBody>
      </p:sp>
      <p:sp>
        <p:nvSpPr>
          <p:cNvPr id="1443" name="Google Shape;1443;p47"/>
          <p:cNvSpPr/>
          <p:nvPr/>
        </p:nvSpPr>
        <p:spPr>
          <a:xfrm>
            <a:off x="3865250" y="1532575"/>
            <a:ext cx="971550" cy="760475"/>
          </a:xfrm>
          <a:custGeom>
            <a:avLst/>
            <a:gdLst/>
            <a:ahLst/>
            <a:cxnLst/>
            <a:rect l="l" t="t" r="r" b="b"/>
            <a:pathLst>
              <a:path w="38862" h="30419" extrusionOk="0">
                <a:moveTo>
                  <a:pt x="31623" y="16002"/>
                </a:moveTo>
                <a:lnTo>
                  <a:pt x="21336" y="15049"/>
                </a:lnTo>
                <a:lnTo>
                  <a:pt x="16134" y="30419"/>
                </a:lnTo>
                <a:lnTo>
                  <a:pt x="0" y="14668"/>
                </a:lnTo>
                <a:lnTo>
                  <a:pt x="13335" y="7239"/>
                </a:lnTo>
                <a:lnTo>
                  <a:pt x="38862"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txBody>
          <a:bodyPr/>
          <a:lstStyle/>
          <a:p>
            <a:endParaRPr lang="en-US"/>
          </a:p>
        </p:txBody>
      </p:sp>
      <p:grpSp>
        <p:nvGrpSpPr>
          <p:cNvPr id="1444" name="Google Shape;1444;p47"/>
          <p:cNvGrpSpPr/>
          <p:nvPr/>
        </p:nvGrpSpPr>
        <p:grpSpPr>
          <a:xfrm rot="2700000">
            <a:off x="4569875" y="2190910"/>
            <a:ext cx="765524" cy="761679"/>
            <a:chOff x="8140166" y="2287204"/>
            <a:chExt cx="357063" cy="355270"/>
          </a:xfrm>
        </p:grpSpPr>
        <p:sp>
          <p:nvSpPr>
            <p:cNvPr id="1445" name="Google Shape;1445;p47"/>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1446" name="Google Shape;1446;p47"/>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1447" name="Google Shape;1447;p47"/>
          <p:cNvGrpSpPr/>
          <p:nvPr/>
        </p:nvGrpSpPr>
        <p:grpSpPr>
          <a:xfrm rot="-4196728" flipH="1">
            <a:off x="1016679" y="346582"/>
            <a:ext cx="721159" cy="975696"/>
            <a:chOff x="893990" y="2644493"/>
            <a:chExt cx="291519" cy="394418"/>
          </a:xfrm>
        </p:grpSpPr>
        <p:sp>
          <p:nvSpPr>
            <p:cNvPr id="1448" name="Google Shape;1448;p47"/>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1449" name="Google Shape;1449;p47"/>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1450" name="Google Shape;1450;p47"/>
          <p:cNvGrpSpPr/>
          <p:nvPr/>
        </p:nvGrpSpPr>
        <p:grpSpPr>
          <a:xfrm rot="772050">
            <a:off x="3120989" y="837042"/>
            <a:ext cx="340600" cy="327381"/>
            <a:chOff x="427198" y="876398"/>
            <a:chExt cx="340596" cy="327377"/>
          </a:xfrm>
        </p:grpSpPr>
        <p:sp>
          <p:nvSpPr>
            <p:cNvPr id="1451" name="Google Shape;145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5" name="Google Shape;1455;p47"/>
          <p:cNvGrpSpPr/>
          <p:nvPr/>
        </p:nvGrpSpPr>
        <p:grpSpPr>
          <a:xfrm>
            <a:off x="7504615" y="475845"/>
            <a:ext cx="340596" cy="327377"/>
            <a:chOff x="427198" y="876398"/>
            <a:chExt cx="340596" cy="327377"/>
          </a:xfrm>
        </p:grpSpPr>
        <p:sp>
          <p:nvSpPr>
            <p:cNvPr id="1456" name="Google Shape;145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47"/>
          <p:cNvGrpSpPr/>
          <p:nvPr/>
        </p:nvGrpSpPr>
        <p:grpSpPr>
          <a:xfrm rot="1509646">
            <a:off x="6921718" y="1052922"/>
            <a:ext cx="254830" cy="244940"/>
            <a:chOff x="427198" y="876398"/>
            <a:chExt cx="340596" cy="327377"/>
          </a:xfrm>
        </p:grpSpPr>
        <p:sp>
          <p:nvSpPr>
            <p:cNvPr id="1461" name="Google Shape;146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5" name="Google Shape;1465;p47"/>
          <p:cNvGrpSpPr/>
          <p:nvPr/>
        </p:nvGrpSpPr>
        <p:grpSpPr>
          <a:xfrm rot="1289827">
            <a:off x="8138039" y="1120301"/>
            <a:ext cx="254851" cy="244960"/>
            <a:chOff x="427198" y="876398"/>
            <a:chExt cx="340596" cy="327377"/>
          </a:xfrm>
        </p:grpSpPr>
        <p:sp>
          <p:nvSpPr>
            <p:cNvPr id="1466" name="Google Shape;146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0" name="Google Shape;1470;p47"/>
          <p:cNvGrpSpPr/>
          <p:nvPr/>
        </p:nvGrpSpPr>
        <p:grpSpPr>
          <a:xfrm rot="1554292">
            <a:off x="2753747" y="4163882"/>
            <a:ext cx="214159" cy="205848"/>
            <a:chOff x="427198" y="876398"/>
            <a:chExt cx="340596" cy="327377"/>
          </a:xfrm>
        </p:grpSpPr>
        <p:sp>
          <p:nvSpPr>
            <p:cNvPr id="1471" name="Google Shape;147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5" name="Google Shape;1475;p47"/>
          <p:cNvGrpSpPr/>
          <p:nvPr/>
        </p:nvGrpSpPr>
        <p:grpSpPr>
          <a:xfrm rot="-2224879">
            <a:off x="1277376" y="3877857"/>
            <a:ext cx="214148" cy="205836"/>
            <a:chOff x="427198" y="876398"/>
            <a:chExt cx="340596" cy="327377"/>
          </a:xfrm>
        </p:grpSpPr>
        <p:sp>
          <p:nvSpPr>
            <p:cNvPr id="1476" name="Google Shape;147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0" name="Google Shape;1480;p47"/>
          <p:cNvGrpSpPr/>
          <p:nvPr/>
        </p:nvGrpSpPr>
        <p:grpSpPr>
          <a:xfrm rot="1509646">
            <a:off x="7843968" y="3081447"/>
            <a:ext cx="254830" cy="244940"/>
            <a:chOff x="427198" y="876398"/>
            <a:chExt cx="340596" cy="327377"/>
          </a:xfrm>
        </p:grpSpPr>
        <p:sp>
          <p:nvSpPr>
            <p:cNvPr id="1481" name="Google Shape;148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5" name="Google Shape;1485;p47"/>
          <p:cNvGrpSpPr/>
          <p:nvPr/>
        </p:nvGrpSpPr>
        <p:grpSpPr>
          <a:xfrm rot="-1250002">
            <a:off x="7194109" y="2874534"/>
            <a:ext cx="214134" cy="205824"/>
            <a:chOff x="427198" y="876398"/>
            <a:chExt cx="340596" cy="327377"/>
          </a:xfrm>
        </p:grpSpPr>
        <p:sp>
          <p:nvSpPr>
            <p:cNvPr id="1486" name="Google Shape;1486;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0" name="Google Shape;1490;p47"/>
          <p:cNvGrpSpPr/>
          <p:nvPr/>
        </p:nvGrpSpPr>
        <p:grpSpPr>
          <a:xfrm rot="-1250002">
            <a:off x="4333909" y="3991334"/>
            <a:ext cx="214134" cy="205824"/>
            <a:chOff x="427198" y="876398"/>
            <a:chExt cx="340596" cy="327377"/>
          </a:xfrm>
        </p:grpSpPr>
        <p:sp>
          <p:nvSpPr>
            <p:cNvPr id="1491" name="Google Shape;1491;p4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5" name="Google Shape;1495;p47"/>
          <p:cNvSpPr/>
          <p:nvPr/>
        </p:nvSpPr>
        <p:spPr>
          <a:xfrm rot="-6001722" flipH="1">
            <a:off x="777835" y="1026099"/>
            <a:ext cx="204119" cy="298594"/>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4"/>
        <p:cNvGrpSpPr/>
        <p:nvPr/>
      </p:nvGrpSpPr>
      <p:grpSpPr>
        <a:xfrm>
          <a:off x="0" y="0"/>
          <a:ext cx="0" cy="0"/>
          <a:chOff x="0" y="0"/>
          <a:chExt cx="0" cy="0"/>
        </a:xfrm>
      </p:grpSpPr>
      <p:sp>
        <p:nvSpPr>
          <p:cNvPr id="2155" name="Google Shape;2155;p5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Pet Listing </a:t>
            </a:r>
            <a:r>
              <a:rPr lang="en-US" dirty="0">
                <a:solidFill>
                  <a:schemeClr val="tx2">
                    <a:lumMod val="60000"/>
                    <a:lumOff val="40000"/>
                  </a:schemeClr>
                </a:solidFill>
              </a:rPr>
              <a:t>Process</a:t>
            </a:r>
            <a:endParaRPr dirty="0"/>
          </a:p>
        </p:txBody>
      </p:sp>
      <p:sp>
        <p:nvSpPr>
          <p:cNvPr id="2157" name="Google Shape;2157;p56"/>
          <p:cNvSpPr txBox="1"/>
          <p:nvPr/>
        </p:nvSpPr>
        <p:spPr>
          <a:xfrm>
            <a:off x="744422" y="3137859"/>
            <a:ext cx="2336400" cy="58093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latin typeface="Fira Sans"/>
                <a:ea typeface="Fira Sans"/>
                <a:cs typeface="Fira Sans"/>
                <a:sym typeface="Fira Sans"/>
              </a:rPr>
              <a:t>Shelter creates a new account (if new) or logs in</a:t>
            </a:r>
            <a:endParaRPr dirty="0">
              <a:solidFill>
                <a:schemeClr val="dk2"/>
              </a:solidFill>
              <a:latin typeface="Fira Sans"/>
              <a:ea typeface="Fira Sans"/>
              <a:cs typeface="Fira Sans"/>
              <a:sym typeface="Fira Sans"/>
            </a:endParaRPr>
          </a:p>
        </p:txBody>
      </p:sp>
      <p:sp>
        <p:nvSpPr>
          <p:cNvPr id="2158" name="Google Shape;2158;p56"/>
          <p:cNvSpPr txBox="1"/>
          <p:nvPr/>
        </p:nvSpPr>
        <p:spPr>
          <a:xfrm>
            <a:off x="3392856" y="3156306"/>
            <a:ext cx="2336400" cy="726337"/>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latin typeface="Fira Sans"/>
                <a:ea typeface="Fira Sans"/>
                <a:cs typeface="Fira Sans"/>
                <a:sym typeface="Fira Sans"/>
              </a:rPr>
              <a:t>Species, breed, age, gender, health information, background, photos, adoption fee…)</a:t>
            </a:r>
            <a:endParaRPr dirty="0">
              <a:solidFill>
                <a:schemeClr val="dk2"/>
              </a:solidFill>
              <a:latin typeface="Fira Sans"/>
              <a:ea typeface="Fira Sans"/>
              <a:cs typeface="Fira Sans"/>
              <a:sym typeface="Fira Sans"/>
            </a:endParaRPr>
          </a:p>
        </p:txBody>
      </p:sp>
      <p:sp>
        <p:nvSpPr>
          <p:cNvPr id="2159" name="Google Shape;2159;p56"/>
          <p:cNvSpPr txBox="1"/>
          <p:nvPr/>
        </p:nvSpPr>
        <p:spPr>
          <a:xfrm>
            <a:off x="6098686" y="3140222"/>
            <a:ext cx="2336400" cy="63957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dk2"/>
                </a:solidFill>
                <a:latin typeface="Fira Sans"/>
                <a:ea typeface="Fira Sans"/>
                <a:cs typeface="Fira Sans"/>
                <a:sym typeface="Fira Sans"/>
              </a:rPr>
              <a:t>Shelter published listing, making it visible to adopters</a:t>
            </a:r>
            <a:endParaRPr dirty="0">
              <a:solidFill>
                <a:schemeClr val="dk2"/>
              </a:solidFill>
              <a:latin typeface="Fira Sans"/>
              <a:ea typeface="Fira Sans"/>
              <a:cs typeface="Fira Sans"/>
              <a:sym typeface="Fira Sans"/>
            </a:endParaRPr>
          </a:p>
        </p:txBody>
      </p:sp>
      <p:sp>
        <p:nvSpPr>
          <p:cNvPr id="2160" name="Google Shape;2160;p56"/>
          <p:cNvSpPr txBox="1"/>
          <p:nvPr/>
        </p:nvSpPr>
        <p:spPr>
          <a:xfrm>
            <a:off x="720050" y="2662467"/>
            <a:ext cx="2336400" cy="47099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2"/>
                </a:solidFill>
                <a:latin typeface="Englebert"/>
                <a:ea typeface="Englebert"/>
                <a:cs typeface="Englebert"/>
                <a:sym typeface="Englebert"/>
              </a:rPr>
              <a:t>Authentication</a:t>
            </a:r>
            <a:endParaRPr sz="2400" dirty="0">
              <a:solidFill>
                <a:schemeClr val="dk2"/>
              </a:solidFill>
              <a:latin typeface="Englebert"/>
              <a:ea typeface="Englebert"/>
              <a:cs typeface="Englebert"/>
              <a:sym typeface="Englebert"/>
            </a:endParaRPr>
          </a:p>
        </p:txBody>
      </p:sp>
      <p:sp>
        <p:nvSpPr>
          <p:cNvPr id="2161" name="Google Shape;2161;p56"/>
          <p:cNvSpPr txBox="1"/>
          <p:nvPr/>
        </p:nvSpPr>
        <p:spPr>
          <a:xfrm>
            <a:off x="3387956" y="2673872"/>
            <a:ext cx="23364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2"/>
                </a:solidFill>
                <a:latin typeface="Englebert"/>
                <a:ea typeface="Englebert"/>
                <a:cs typeface="Englebert"/>
                <a:sym typeface="Englebert"/>
              </a:rPr>
              <a:t>Pet Details</a:t>
            </a:r>
            <a:endParaRPr sz="2400" dirty="0">
              <a:solidFill>
                <a:schemeClr val="dk2"/>
              </a:solidFill>
              <a:latin typeface="Englebert"/>
              <a:ea typeface="Englebert"/>
              <a:cs typeface="Englebert"/>
              <a:sym typeface="Englebert"/>
            </a:endParaRPr>
          </a:p>
        </p:txBody>
      </p:sp>
      <p:sp>
        <p:nvSpPr>
          <p:cNvPr id="2162" name="Google Shape;2162;p56"/>
          <p:cNvSpPr txBox="1"/>
          <p:nvPr/>
        </p:nvSpPr>
        <p:spPr>
          <a:xfrm>
            <a:off x="6112574" y="2672893"/>
            <a:ext cx="2336400" cy="483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2"/>
                </a:solidFill>
                <a:latin typeface="Englebert"/>
                <a:ea typeface="Englebert"/>
                <a:cs typeface="Englebert"/>
                <a:sym typeface="Englebert"/>
              </a:rPr>
              <a:t>Publishing</a:t>
            </a:r>
            <a:endParaRPr sz="2400" dirty="0">
              <a:solidFill>
                <a:schemeClr val="dk2"/>
              </a:solidFill>
              <a:latin typeface="Englebert"/>
              <a:ea typeface="Englebert"/>
              <a:cs typeface="Englebert"/>
              <a:sym typeface="Englebert"/>
            </a:endParaRPr>
          </a:p>
        </p:txBody>
      </p:sp>
      <p:sp>
        <p:nvSpPr>
          <p:cNvPr id="2163" name="Google Shape;2163;p56"/>
          <p:cNvSpPr txBox="1"/>
          <p:nvPr/>
        </p:nvSpPr>
        <p:spPr>
          <a:xfrm>
            <a:off x="724837" y="1670171"/>
            <a:ext cx="233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2"/>
                </a:solidFill>
                <a:latin typeface="Englebert"/>
                <a:ea typeface="Englebert"/>
                <a:cs typeface="Englebert"/>
                <a:sym typeface="Englebert"/>
              </a:rPr>
              <a:t>Step </a:t>
            </a:r>
            <a:r>
              <a:rPr lang="en-US" sz="2400" dirty="0">
                <a:solidFill>
                  <a:schemeClr val="tx2">
                    <a:lumMod val="60000"/>
                    <a:lumOff val="40000"/>
                  </a:schemeClr>
                </a:solidFill>
                <a:latin typeface="Englebert"/>
                <a:ea typeface="Englebert"/>
                <a:cs typeface="Englebert"/>
                <a:sym typeface="Englebert"/>
              </a:rPr>
              <a:t>1</a:t>
            </a:r>
            <a:endParaRPr sz="2400" dirty="0">
              <a:solidFill>
                <a:schemeClr val="dk2"/>
              </a:solidFill>
              <a:latin typeface="Englebert"/>
              <a:ea typeface="Englebert"/>
              <a:cs typeface="Englebert"/>
              <a:sym typeface="Englebert"/>
            </a:endParaRPr>
          </a:p>
        </p:txBody>
      </p:sp>
      <p:sp>
        <p:nvSpPr>
          <p:cNvPr id="2164" name="Google Shape;2164;p56"/>
          <p:cNvSpPr txBox="1"/>
          <p:nvPr/>
        </p:nvSpPr>
        <p:spPr>
          <a:xfrm>
            <a:off x="3387956" y="1680872"/>
            <a:ext cx="233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2"/>
                </a:solidFill>
                <a:latin typeface="Englebert"/>
                <a:ea typeface="Englebert"/>
                <a:cs typeface="Englebert"/>
                <a:sym typeface="Englebert"/>
              </a:rPr>
              <a:t>Step </a:t>
            </a:r>
            <a:r>
              <a:rPr lang="en-US" sz="2400" dirty="0">
                <a:solidFill>
                  <a:schemeClr val="tx2">
                    <a:lumMod val="60000"/>
                    <a:lumOff val="40000"/>
                  </a:schemeClr>
                </a:solidFill>
                <a:latin typeface="Englebert"/>
                <a:ea typeface="Englebert"/>
                <a:cs typeface="Englebert"/>
                <a:sym typeface="Englebert"/>
              </a:rPr>
              <a:t>2</a:t>
            </a:r>
            <a:endParaRPr sz="2400" dirty="0">
              <a:solidFill>
                <a:schemeClr val="dk2"/>
              </a:solidFill>
              <a:latin typeface="Englebert"/>
              <a:ea typeface="Englebert"/>
              <a:cs typeface="Englebert"/>
              <a:sym typeface="Englebert"/>
            </a:endParaRPr>
          </a:p>
        </p:txBody>
      </p:sp>
      <p:sp>
        <p:nvSpPr>
          <p:cNvPr id="2165" name="Google Shape;2165;p56"/>
          <p:cNvSpPr txBox="1"/>
          <p:nvPr/>
        </p:nvSpPr>
        <p:spPr>
          <a:xfrm>
            <a:off x="6101936" y="1678381"/>
            <a:ext cx="23364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chemeClr val="dk2"/>
                </a:solidFill>
                <a:latin typeface="Englebert"/>
                <a:ea typeface="Englebert"/>
                <a:cs typeface="Englebert"/>
                <a:sym typeface="Englebert"/>
              </a:rPr>
              <a:t>Step </a:t>
            </a:r>
            <a:r>
              <a:rPr lang="en-US" sz="2400" dirty="0">
                <a:solidFill>
                  <a:schemeClr val="tx2">
                    <a:lumMod val="60000"/>
                    <a:lumOff val="40000"/>
                  </a:schemeClr>
                </a:solidFill>
                <a:latin typeface="Englebert"/>
                <a:ea typeface="Englebert"/>
                <a:cs typeface="Englebert"/>
                <a:sym typeface="Englebert"/>
              </a:rPr>
              <a:t>3</a:t>
            </a:r>
            <a:endParaRPr sz="2400" dirty="0">
              <a:solidFill>
                <a:schemeClr val="dk2"/>
              </a:solidFill>
              <a:latin typeface="Englebert"/>
              <a:ea typeface="Englebert"/>
              <a:cs typeface="Englebert"/>
              <a:sym typeface="Englebert"/>
            </a:endParaRPr>
          </a:p>
        </p:txBody>
      </p:sp>
      <p:grpSp>
        <p:nvGrpSpPr>
          <p:cNvPr id="2166" name="Google Shape;2166;p56"/>
          <p:cNvGrpSpPr/>
          <p:nvPr/>
        </p:nvGrpSpPr>
        <p:grpSpPr>
          <a:xfrm>
            <a:off x="4501150" y="3959940"/>
            <a:ext cx="203797" cy="388457"/>
            <a:chOff x="3440575" y="3660200"/>
            <a:chExt cx="136575" cy="260325"/>
          </a:xfrm>
        </p:grpSpPr>
        <p:sp>
          <p:nvSpPr>
            <p:cNvPr id="2167" name="Google Shape;2167;p56"/>
            <p:cNvSpPr/>
            <p:nvPr/>
          </p:nvSpPr>
          <p:spPr>
            <a:xfrm>
              <a:off x="3485225" y="3660550"/>
              <a:ext cx="28000" cy="66475"/>
            </a:xfrm>
            <a:custGeom>
              <a:avLst/>
              <a:gdLst/>
              <a:ahLst/>
              <a:cxnLst/>
              <a:rect l="l" t="t" r="r" b="b"/>
              <a:pathLst>
                <a:path w="1120" h="2659" extrusionOk="0">
                  <a:moveTo>
                    <a:pt x="968" y="1"/>
                  </a:moveTo>
                  <a:cubicBezTo>
                    <a:pt x="947" y="1"/>
                    <a:pt x="926" y="5"/>
                    <a:pt x="905" y="15"/>
                  </a:cubicBezTo>
                  <a:lnTo>
                    <a:pt x="667" y="135"/>
                  </a:lnTo>
                  <a:lnTo>
                    <a:pt x="95" y="420"/>
                  </a:lnTo>
                  <a:cubicBezTo>
                    <a:pt x="24" y="444"/>
                    <a:pt x="0" y="516"/>
                    <a:pt x="0" y="563"/>
                  </a:cubicBezTo>
                  <a:lnTo>
                    <a:pt x="0" y="2492"/>
                  </a:lnTo>
                  <a:cubicBezTo>
                    <a:pt x="0" y="2587"/>
                    <a:pt x="72" y="2659"/>
                    <a:pt x="143" y="2659"/>
                  </a:cubicBezTo>
                  <a:lnTo>
                    <a:pt x="977" y="2659"/>
                  </a:lnTo>
                  <a:cubicBezTo>
                    <a:pt x="1048" y="2659"/>
                    <a:pt x="1119" y="2587"/>
                    <a:pt x="1119" y="2492"/>
                  </a:cubicBezTo>
                  <a:lnTo>
                    <a:pt x="1119" y="158"/>
                  </a:lnTo>
                  <a:cubicBezTo>
                    <a:pt x="1119" y="65"/>
                    <a:pt x="1046" y="1"/>
                    <a:pt x="968" y="1"/>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6"/>
            <p:cNvSpPr/>
            <p:nvPr/>
          </p:nvSpPr>
          <p:spPr>
            <a:xfrm>
              <a:off x="3501300" y="3660475"/>
              <a:ext cx="11925" cy="66550"/>
            </a:xfrm>
            <a:custGeom>
              <a:avLst/>
              <a:gdLst/>
              <a:ahLst/>
              <a:cxnLst/>
              <a:rect l="l" t="t" r="r" b="b"/>
              <a:pathLst>
                <a:path w="477" h="2662" extrusionOk="0">
                  <a:moveTo>
                    <a:pt x="325" y="1"/>
                  </a:moveTo>
                  <a:cubicBezTo>
                    <a:pt x="298" y="1"/>
                    <a:pt x="274" y="7"/>
                    <a:pt x="262" y="18"/>
                  </a:cubicBezTo>
                  <a:lnTo>
                    <a:pt x="0" y="138"/>
                  </a:lnTo>
                  <a:lnTo>
                    <a:pt x="0" y="2662"/>
                  </a:lnTo>
                  <a:lnTo>
                    <a:pt x="334" y="2662"/>
                  </a:lnTo>
                  <a:cubicBezTo>
                    <a:pt x="405" y="2662"/>
                    <a:pt x="476" y="2590"/>
                    <a:pt x="476" y="2495"/>
                  </a:cubicBezTo>
                  <a:lnTo>
                    <a:pt x="476" y="161"/>
                  </a:lnTo>
                  <a:cubicBezTo>
                    <a:pt x="476" y="90"/>
                    <a:pt x="453" y="42"/>
                    <a:pt x="405" y="18"/>
                  </a:cubicBezTo>
                  <a:cubicBezTo>
                    <a:pt x="381" y="7"/>
                    <a:pt x="351" y="1"/>
                    <a:pt x="3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6"/>
            <p:cNvSpPr/>
            <p:nvPr/>
          </p:nvSpPr>
          <p:spPr>
            <a:xfrm>
              <a:off x="3460200" y="3717475"/>
              <a:ext cx="77425" cy="29800"/>
            </a:xfrm>
            <a:custGeom>
              <a:avLst/>
              <a:gdLst/>
              <a:ahLst/>
              <a:cxnLst/>
              <a:rect l="l" t="t" r="r" b="b"/>
              <a:pathLst>
                <a:path w="3097" h="1192" extrusionOk="0">
                  <a:moveTo>
                    <a:pt x="168" y="1"/>
                  </a:moveTo>
                  <a:cubicBezTo>
                    <a:pt x="72" y="1"/>
                    <a:pt x="1" y="72"/>
                    <a:pt x="1" y="168"/>
                  </a:cubicBezTo>
                  <a:lnTo>
                    <a:pt x="1" y="1025"/>
                  </a:lnTo>
                  <a:cubicBezTo>
                    <a:pt x="1" y="1120"/>
                    <a:pt x="72" y="1192"/>
                    <a:pt x="168" y="1192"/>
                  </a:cubicBezTo>
                  <a:lnTo>
                    <a:pt x="2954" y="1192"/>
                  </a:lnTo>
                  <a:cubicBezTo>
                    <a:pt x="3025" y="1192"/>
                    <a:pt x="3097" y="1120"/>
                    <a:pt x="3097" y="1025"/>
                  </a:cubicBezTo>
                  <a:lnTo>
                    <a:pt x="3097" y="168"/>
                  </a:lnTo>
                  <a:cubicBezTo>
                    <a:pt x="3097" y="72"/>
                    <a:pt x="3025" y="1"/>
                    <a:pt x="29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6"/>
            <p:cNvSpPr/>
            <p:nvPr/>
          </p:nvSpPr>
          <p:spPr>
            <a:xfrm>
              <a:off x="3517375" y="3717475"/>
              <a:ext cx="20250" cy="29800"/>
            </a:xfrm>
            <a:custGeom>
              <a:avLst/>
              <a:gdLst/>
              <a:ahLst/>
              <a:cxnLst/>
              <a:rect l="l" t="t" r="r" b="b"/>
              <a:pathLst>
                <a:path w="810" h="1192" extrusionOk="0">
                  <a:moveTo>
                    <a:pt x="0" y="1"/>
                  </a:moveTo>
                  <a:cubicBezTo>
                    <a:pt x="95" y="1"/>
                    <a:pt x="167" y="72"/>
                    <a:pt x="167" y="168"/>
                  </a:cubicBezTo>
                  <a:lnTo>
                    <a:pt x="167" y="1049"/>
                  </a:lnTo>
                  <a:cubicBezTo>
                    <a:pt x="167" y="1120"/>
                    <a:pt x="95" y="1192"/>
                    <a:pt x="0" y="1192"/>
                  </a:cubicBezTo>
                  <a:lnTo>
                    <a:pt x="667" y="1192"/>
                  </a:lnTo>
                  <a:cubicBezTo>
                    <a:pt x="738" y="1192"/>
                    <a:pt x="810" y="1120"/>
                    <a:pt x="810" y="1025"/>
                  </a:cubicBezTo>
                  <a:lnTo>
                    <a:pt x="810" y="168"/>
                  </a:lnTo>
                  <a:cubicBezTo>
                    <a:pt x="810" y="72"/>
                    <a:pt x="738" y="1"/>
                    <a:pt x="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6"/>
            <p:cNvSpPr/>
            <p:nvPr/>
          </p:nvSpPr>
          <p:spPr>
            <a:xfrm>
              <a:off x="3440575" y="3739500"/>
              <a:ext cx="116700" cy="181025"/>
            </a:xfrm>
            <a:custGeom>
              <a:avLst/>
              <a:gdLst/>
              <a:ahLst/>
              <a:cxnLst/>
              <a:rect l="l" t="t" r="r" b="b"/>
              <a:pathLst>
                <a:path w="4668" h="7241" extrusionOk="0">
                  <a:moveTo>
                    <a:pt x="500" y="1"/>
                  </a:moveTo>
                  <a:cubicBezTo>
                    <a:pt x="238" y="1"/>
                    <a:pt x="0" y="215"/>
                    <a:pt x="0" y="501"/>
                  </a:cubicBezTo>
                  <a:lnTo>
                    <a:pt x="0" y="6740"/>
                  </a:lnTo>
                  <a:cubicBezTo>
                    <a:pt x="0" y="7026"/>
                    <a:pt x="238" y="7241"/>
                    <a:pt x="500" y="7241"/>
                  </a:cubicBezTo>
                  <a:lnTo>
                    <a:pt x="4168" y="7241"/>
                  </a:lnTo>
                  <a:cubicBezTo>
                    <a:pt x="4453" y="7241"/>
                    <a:pt x="4668" y="7026"/>
                    <a:pt x="4668" y="6740"/>
                  </a:cubicBezTo>
                  <a:lnTo>
                    <a:pt x="4668" y="501"/>
                  </a:lnTo>
                  <a:cubicBezTo>
                    <a:pt x="4668" y="215"/>
                    <a:pt x="4430" y="1"/>
                    <a:pt x="4168" y="1"/>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6"/>
            <p:cNvSpPr/>
            <p:nvPr/>
          </p:nvSpPr>
          <p:spPr>
            <a:xfrm>
              <a:off x="3440575" y="3739500"/>
              <a:ext cx="116700" cy="181025"/>
            </a:xfrm>
            <a:custGeom>
              <a:avLst/>
              <a:gdLst/>
              <a:ahLst/>
              <a:cxnLst/>
              <a:rect l="l" t="t" r="r" b="b"/>
              <a:pathLst>
                <a:path w="4668" h="7241" extrusionOk="0">
                  <a:moveTo>
                    <a:pt x="3572" y="1"/>
                  </a:moveTo>
                  <a:cubicBezTo>
                    <a:pt x="3834" y="1"/>
                    <a:pt x="4072" y="215"/>
                    <a:pt x="4072" y="501"/>
                  </a:cubicBezTo>
                  <a:lnTo>
                    <a:pt x="4072" y="6145"/>
                  </a:lnTo>
                  <a:cubicBezTo>
                    <a:pt x="4072" y="6407"/>
                    <a:pt x="3834" y="6621"/>
                    <a:pt x="3572" y="6645"/>
                  </a:cubicBezTo>
                  <a:lnTo>
                    <a:pt x="0" y="6645"/>
                  </a:lnTo>
                  <a:lnTo>
                    <a:pt x="0" y="6740"/>
                  </a:lnTo>
                  <a:cubicBezTo>
                    <a:pt x="0" y="7026"/>
                    <a:pt x="238" y="7241"/>
                    <a:pt x="500" y="7241"/>
                  </a:cubicBezTo>
                  <a:lnTo>
                    <a:pt x="4168" y="7241"/>
                  </a:lnTo>
                  <a:cubicBezTo>
                    <a:pt x="4453" y="7241"/>
                    <a:pt x="4668" y="7026"/>
                    <a:pt x="4668" y="6740"/>
                  </a:cubicBezTo>
                  <a:lnTo>
                    <a:pt x="4668" y="501"/>
                  </a:lnTo>
                  <a:cubicBezTo>
                    <a:pt x="4668" y="215"/>
                    <a:pt x="4453" y="1"/>
                    <a:pt x="4168" y="1"/>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6"/>
            <p:cNvSpPr/>
            <p:nvPr/>
          </p:nvSpPr>
          <p:spPr>
            <a:xfrm>
              <a:off x="3441150" y="3769275"/>
              <a:ext cx="116125" cy="121475"/>
            </a:xfrm>
            <a:custGeom>
              <a:avLst/>
              <a:gdLst/>
              <a:ahLst/>
              <a:cxnLst/>
              <a:rect l="l" t="t" r="r" b="b"/>
              <a:pathLst>
                <a:path w="4645" h="4859" extrusionOk="0">
                  <a:moveTo>
                    <a:pt x="1" y="1"/>
                  </a:moveTo>
                  <a:lnTo>
                    <a:pt x="1" y="4859"/>
                  </a:lnTo>
                  <a:lnTo>
                    <a:pt x="4645" y="4859"/>
                  </a:lnTo>
                  <a:lnTo>
                    <a:pt x="4645" y="1"/>
                  </a:lnTo>
                  <a:close/>
                </a:path>
              </a:pathLst>
            </a:custGeom>
            <a:solidFill>
              <a:srgbClr val="FFB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6"/>
            <p:cNvSpPr/>
            <p:nvPr/>
          </p:nvSpPr>
          <p:spPr>
            <a:xfrm>
              <a:off x="3542375" y="3769275"/>
              <a:ext cx="14900" cy="121475"/>
            </a:xfrm>
            <a:custGeom>
              <a:avLst/>
              <a:gdLst/>
              <a:ahLst/>
              <a:cxnLst/>
              <a:rect l="l" t="t" r="r" b="b"/>
              <a:pathLst>
                <a:path w="596" h="4859" extrusionOk="0">
                  <a:moveTo>
                    <a:pt x="0" y="1"/>
                  </a:moveTo>
                  <a:lnTo>
                    <a:pt x="0" y="4859"/>
                  </a:lnTo>
                  <a:lnTo>
                    <a:pt x="596" y="4859"/>
                  </a:lnTo>
                  <a:lnTo>
                    <a:pt x="596"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6"/>
            <p:cNvSpPr/>
            <p:nvPr/>
          </p:nvSpPr>
          <p:spPr>
            <a:xfrm>
              <a:off x="3526900" y="3685825"/>
              <a:ext cx="16100" cy="7275"/>
            </a:xfrm>
            <a:custGeom>
              <a:avLst/>
              <a:gdLst/>
              <a:ahLst/>
              <a:cxnLst/>
              <a:rect l="l" t="t" r="r" b="b"/>
              <a:pathLst>
                <a:path w="644" h="291" extrusionOk="0">
                  <a:moveTo>
                    <a:pt x="505" y="0"/>
                  </a:moveTo>
                  <a:cubicBezTo>
                    <a:pt x="496" y="0"/>
                    <a:pt x="486" y="1"/>
                    <a:pt x="477" y="5"/>
                  </a:cubicBezTo>
                  <a:lnTo>
                    <a:pt x="167" y="5"/>
                  </a:lnTo>
                  <a:cubicBezTo>
                    <a:pt x="95" y="5"/>
                    <a:pt x="24" y="52"/>
                    <a:pt x="24" y="124"/>
                  </a:cubicBezTo>
                  <a:cubicBezTo>
                    <a:pt x="0" y="219"/>
                    <a:pt x="72" y="290"/>
                    <a:pt x="167" y="290"/>
                  </a:cubicBezTo>
                  <a:lnTo>
                    <a:pt x="477" y="290"/>
                  </a:lnTo>
                  <a:cubicBezTo>
                    <a:pt x="572" y="290"/>
                    <a:pt x="643" y="219"/>
                    <a:pt x="643" y="124"/>
                  </a:cubicBezTo>
                  <a:cubicBezTo>
                    <a:pt x="623" y="62"/>
                    <a:pt x="566" y="0"/>
                    <a:pt x="505"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6"/>
            <p:cNvSpPr/>
            <p:nvPr/>
          </p:nvSpPr>
          <p:spPr>
            <a:xfrm>
              <a:off x="3550100" y="3685825"/>
              <a:ext cx="16100" cy="7275"/>
            </a:xfrm>
            <a:custGeom>
              <a:avLst/>
              <a:gdLst/>
              <a:ahLst/>
              <a:cxnLst/>
              <a:rect l="l" t="t" r="r" b="b"/>
              <a:pathLst>
                <a:path w="644" h="291" extrusionOk="0">
                  <a:moveTo>
                    <a:pt x="506" y="0"/>
                  </a:moveTo>
                  <a:cubicBezTo>
                    <a:pt x="496" y="0"/>
                    <a:pt x="487" y="1"/>
                    <a:pt x="477" y="5"/>
                  </a:cubicBezTo>
                  <a:lnTo>
                    <a:pt x="168" y="5"/>
                  </a:lnTo>
                  <a:cubicBezTo>
                    <a:pt x="96" y="5"/>
                    <a:pt x="25" y="52"/>
                    <a:pt x="1" y="124"/>
                  </a:cubicBezTo>
                  <a:cubicBezTo>
                    <a:pt x="1" y="219"/>
                    <a:pt x="72" y="290"/>
                    <a:pt x="168" y="290"/>
                  </a:cubicBezTo>
                  <a:lnTo>
                    <a:pt x="477" y="290"/>
                  </a:lnTo>
                  <a:cubicBezTo>
                    <a:pt x="573" y="290"/>
                    <a:pt x="644" y="219"/>
                    <a:pt x="644" y="124"/>
                  </a:cubicBezTo>
                  <a:cubicBezTo>
                    <a:pt x="623" y="62"/>
                    <a:pt x="567" y="0"/>
                    <a:pt x="506"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6"/>
            <p:cNvSpPr/>
            <p:nvPr/>
          </p:nvSpPr>
          <p:spPr>
            <a:xfrm>
              <a:off x="3537600" y="3666725"/>
              <a:ext cx="15525" cy="9700"/>
            </a:xfrm>
            <a:custGeom>
              <a:avLst/>
              <a:gdLst/>
              <a:ahLst/>
              <a:cxnLst/>
              <a:rect l="l" t="t" r="r" b="b"/>
              <a:pathLst>
                <a:path w="621" h="388" extrusionOk="0">
                  <a:moveTo>
                    <a:pt x="469" y="0"/>
                  </a:moveTo>
                  <a:cubicBezTo>
                    <a:pt x="456" y="0"/>
                    <a:pt x="442" y="2"/>
                    <a:pt x="430" y="7"/>
                  </a:cubicBezTo>
                  <a:lnTo>
                    <a:pt x="120" y="78"/>
                  </a:lnTo>
                  <a:cubicBezTo>
                    <a:pt x="49" y="102"/>
                    <a:pt x="1" y="197"/>
                    <a:pt x="25" y="269"/>
                  </a:cubicBezTo>
                  <a:cubicBezTo>
                    <a:pt x="25" y="340"/>
                    <a:pt x="96" y="388"/>
                    <a:pt x="168" y="388"/>
                  </a:cubicBezTo>
                  <a:lnTo>
                    <a:pt x="215" y="388"/>
                  </a:lnTo>
                  <a:lnTo>
                    <a:pt x="501" y="292"/>
                  </a:lnTo>
                  <a:cubicBezTo>
                    <a:pt x="572" y="269"/>
                    <a:pt x="620" y="197"/>
                    <a:pt x="620" y="102"/>
                  </a:cubicBezTo>
                  <a:cubicBezTo>
                    <a:pt x="600" y="43"/>
                    <a:pt x="532" y="0"/>
                    <a:pt x="469"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6"/>
            <p:cNvSpPr/>
            <p:nvPr/>
          </p:nvSpPr>
          <p:spPr>
            <a:xfrm>
              <a:off x="3558450" y="3660200"/>
              <a:ext cx="18700" cy="9675"/>
            </a:xfrm>
            <a:custGeom>
              <a:avLst/>
              <a:gdLst/>
              <a:ahLst/>
              <a:cxnLst/>
              <a:rect l="l" t="t" r="r" b="b"/>
              <a:pathLst>
                <a:path w="748" h="387" extrusionOk="0">
                  <a:moveTo>
                    <a:pt x="516" y="1"/>
                  </a:moveTo>
                  <a:cubicBezTo>
                    <a:pt x="503" y="1"/>
                    <a:pt x="490" y="2"/>
                    <a:pt x="477" y="6"/>
                  </a:cubicBezTo>
                  <a:lnTo>
                    <a:pt x="167" y="101"/>
                  </a:lnTo>
                  <a:cubicBezTo>
                    <a:pt x="0" y="149"/>
                    <a:pt x="48" y="387"/>
                    <a:pt x="215" y="387"/>
                  </a:cubicBezTo>
                  <a:lnTo>
                    <a:pt x="262" y="387"/>
                  </a:lnTo>
                  <a:lnTo>
                    <a:pt x="548" y="315"/>
                  </a:lnTo>
                  <a:cubicBezTo>
                    <a:pt x="747" y="271"/>
                    <a:pt x="679" y="1"/>
                    <a:pt x="516" y="1"/>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6"/>
            <p:cNvSpPr/>
            <p:nvPr/>
          </p:nvSpPr>
          <p:spPr>
            <a:xfrm>
              <a:off x="3536200" y="3703675"/>
              <a:ext cx="17500" cy="9675"/>
            </a:xfrm>
            <a:custGeom>
              <a:avLst/>
              <a:gdLst/>
              <a:ahLst/>
              <a:cxnLst/>
              <a:rect l="l" t="t" r="r" b="b"/>
              <a:pathLst>
                <a:path w="700" h="387" extrusionOk="0">
                  <a:moveTo>
                    <a:pt x="232" y="0"/>
                  </a:moveTo>
                  <a:cubicBezTo>
                    <a:pt x="69" y="0"/>
                    <a:pt x="1" y="270"/>
                    <a:pt x="200" y="315"/>
                  </a:cubicBezTo>
                  <a:lnTo>
                    <a:pt x="486" y="386"/>
                  </a:lnTo>
                  <a:lnTo>
                    <a:pt x="533" y="386"/>
                  </a:lnTo>
                  <a:cubicBezTo>
                    <a:pt x="581" y="386"/>
                    <a:pt x="652" y="339"/>
                    <a:pt x="676" y="291"/>
                  </a:cubicBezTo>
                  <a:cubicBezTo>
                    <a:pt x="700" y="196"/>
                    <a:pt x="652" y="124"/>
                    <a:pt x="557" y="100"/>
                  </a:cubicBezTo>
                  <a:lnTo>
                    <a:pt x="271" y="5"/>
                  </a:lnTo>
                  <a:cubicBezTo>
                    <a:pt x="258" y="2"/>
                    <a:pt x="245" y="0"/>
                    <a:pt x="232"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6"/>
            <p:cNvSpPr/>
            <p:nvPr/>
          </p:nvSpPr>
          <p:spPr>
            <a:xfrm>
              <a:off x="3558400" y="3710075"/>
              <a:ext cx="17325" cy="9825"/>
            </a:xfrm>
            <a:custGeom>
              <a:avLst/>
              <a:gdLst/>
              <a:ahLst/>
              <a:cxnLst/>
              <a:rect l="l" t="t" r="r" b="b"/>
              <a:pathLst>
                <a:path w="693" h="393" extrusionOk="0">
                  <a:moveTo>
                    <a:pt x="209" y="0"/>
                  </a:moveTo>
                  <a:cubicBezTo>
                    <a:pt x="58" y="0"/>
                    <a:pt x="1" y="254"/>
                    <a:pt x="193" y="297"/>
                  </a:cubicBezTo>
                  <a:lnTo>
                    <a:pt x="479" y="392"/>
                  </a:lnTo>
                  <a:lnTo>
                    <a:pt x="526" y="392"/>
                  </a:lnTo>
                  <a:cubicBezTo>
                    <a:pt x="598" y="392"/>
                    <a:pt x="645" y="344"/>
                    <a:pt x="669" y="273"/>
                  </a:cubicBezTo>
                  <a:cubicBezTo>
                    <a:pt x="693" y="202"/>
                    <a:pt x="645" y="106"/>
                    <a:pt x="574" y="83"/>
                  </a:cubicBezTo>
                  <a:lnTo>
                    <a:pt x="264" y="11"/>
                  </a:lnTo>
                  <a:cubicBezTo>
                    <a:pt x="245" y="4"/>
                    <a:pt x="226" y="0"/>
                    <a:pt x="209"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6"/>
            <p:cNvSpPr/>
            <p:nvPr/>
          </p:nvSpPr>
          <p:spPr>
            <a:xfrm>
              <a:off x="3469150" y="3846650"/>
              <a:ext cx="25500" cy="15525"/>
            </a:xfrm>
            <a:custGeom>
              <a:avLst/>
              <a:gdLst/>
              <a:ahLst/>
              <a:cxnLst/>
              <a:rect l="l" t="t" r="r" b="b"/>
              <a:pathLst>
                <a:path w="1020" h="621" extrusionOk="0">
                  <a:moveTo>
                    <a:pt x="873" y="0"/>
                  </a:moveTo>
                  <a:cubicBezTo>
                    <a:pt x="868" y="0"/>
                    <a:pt x="863" y="1"/>
                    <a:pt x="858" y="2"/>
                  </a:cubicBezTo>
                  <a:lnTo>
                    <a:pt x="381" y="2"/>
                  </a:lnTo>
                  <a:cubicBezTo>
                    <a:pt x="334" y="2"/>
                    <a:pt x="286" y="25"/>
                    <a:pt x="262" y="73"/>
                  </a:cubicBezTo>
                  <a:lnTo>
                    <a:pt x="48" y="359"/>
                  </a:lnTo>
                  <a:cubicBezTo>
                    <a:pt x="0" y="430"/>
                    <a:pt x="0" y="502"/>
                    <a:pt x="48" y="573"/>
                  </a:cubicBezTo>
                  <a:cubicBezTo>
                    <a:pt x="72" y="597"/>
                    <a:pt x="95" y="621"/>
                    <a:pt x="143" y="621"/>
                  </a:cubicBezTo>
                  <a:cubicBezTo>
                    <a:pt x="191" y="597"/>
                    <a:pt x="238" y="597"/>
                    <a:pt x="262" y="549"/>
                  </a:cubicBezTo>
                  <a:lnTo>
                    <a:pt x="453" y="311"/>
                  </a:lnTo>
                  <a:lnTo>
                    <a:pt x="858" y="311"/>
                  </a:lnTo>
                  <a:cubicBezTo>
                    <a:pt x="863" y="312"/>
                    <a:pt x="868" y="312"/>
                    <a:pt x="873" y="312"/>
                  </a:cubicBezTo>
                  <a:cubicBezTo>
                    <a:pt x="1019" y="312"/>
                    <a:pt x="1019" y="0"/>
                    <a:pt x="8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6"/>
            <p:cNvSpPr/>
            <p:nvPr/>
          </p:nvSpPr>
          <p:spPr>
            <a:xfrm>
              <a:off x="3462000" y="3825000"/>
              <a:ext cx="28600" cy="13950"/>
            </a:xfrm>
            <a:custGeom>
              <a:avLst/>
              <a:gdLst/>
              <a:ahLst/>
              <a:cxnLst/>
              <a:rect l="l" t="t" r="r" b="b"/>
              <a:pathLst>
                <a:path w="1144" h="558" extrusionOk="0">
                  <a:moveTo>
                    <a:pt x="158" y="1"/>
                  </a:moveTo>
                  <a:cubicBezTo>
                    <a:pt x="115" y="1"/>
                    <a:pt x="74" y="19"/>
                    <a:pt x="48" y="58"/>
                  </a:cubicBezTo>
                  <a:cubicBezTo>
                    <a:pt x="0" y="129"/>
                    <a:pt x="24" y="225"/>
                    <a:pt x="72" y="272"/>
                  </a:cubicBezTo>
                  <a:lnTo>
                    <a:pt x="453" y="534"/>
                  </a:lnTo>
                  <a:cubicBezTo>
                    <a:pt x="477" y="558"/>
                    <a:pt x="501" y="558"/>
                    <a:pt x="548" y="558"/>
                  </a:cubicBezTo>
                  <a:lnTo>
                    <a:pt x="977" y="558"/>
                  </a:lnTo>
                  <a:cubicBezTo>
                    <a:pt x="1048" y="558"/>
                    <a:pt x="1120" y="510"/>
                    <a:pt x="1120" y="439"/>
                  </a:cubicBezTo>
                  <a:cubicBezTo>
                    <a:pt x="1144" y="344"/>
                    <a:pt x="1072" y="248"/>
                    <a:pt x="977" y="248"/>
                  </a:cubicBezTo>
                  <a:lnTo>
                    <a:pt x="596" y="248"/>
                  </a:lnTo>
                  <a:lnTo>
                    <a:pt x="262" y="34"/>
                  </a:lnTo>
                  <a:cubicBezTo>
                    <a:pt x="230" y="13"/>
                    <a:pt x="193" y="1"/>
                    <a:pt x="1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6"/>
            <p:cNvSpPr/>
            <p:nvPr/>
          </p:nvSpPr>
          <p:spPr>
            <a:xfrm>
              <a:off x="3470200" y="3803775"/>
              <a:ext cx="22775" cy="23875"/>
            </a:xfrm>
            <a:custGeom>
              <a:avLst/>
              <a:gdLst/>
              <a:ahLst/>
              <a:cxnLst/>
              <a:rect l="l" t="t" r="r" b="b"/>
              <a:pathLst>
                <a:path w="911" h="955" extrusionOk="0">
                  <a:moveTo>
                    <a:pt x="189" y="0"/>
                  </a:moveTo>
                  <a:cubicBezTo>
                    <a:pt x="94" y="0"/>
                    <a:pt x="1" y="86"/>
                    <a:pt x="30" y="216"/>
                  </a:cubicBezTo>
                  <a:lnTo>
                    <a:pt x="196" y="645"/>
                  </a:lnTo>
                  <a:cubicBezTo>
                    <a:pt x="196" y="669"/>
                    <a:pt x="220" y="716"/>
                    <a:pt x="268" y="740"/>
                  </a:cubicBezTo>
                  <a:lnTo>
                    <a:pt x="673" y="955"/>
                  </a:lnTo>
                  <a:lnTo>
                    <a:pt x="744" y="955"/>
                  </a:lnTo>
                  <a:cubicBezTo>
                    <a:pt x="792" y="955"/>
                    <a:pt x="839" y="931"/>
                    <a:pt x="887" y="883"/>
                  </a:cubicBezTo>
                  <a:cubicBezTo>
                    <a:pt x="911" y="812"/>
                    <a:pt x="887" y="716"/>
                    <a:pt x="816" y="669"/>
                  </a:cubicBezTo>
                  <a:lnTo>
                    <a:pt x="458" y="502"/>
                  </a:lnTo>
                  <a:lnTo>
                    <a:pt x="339" y="121"/>
                  </a:lnTo>
                  <a:cubicBezTo>
                    <a:pt x="311" y="37"/>
                    <a:pt x="250" y="0"/>
                    <a:pt x="1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6"/>
            <p:cNvSpPr/>
            <p:nvPr/>
          </p:nvSpPr>
          <p:spPr>
            <a:xfrm>
              <a:off x="3503075" y="3846675"/>
              <a:ext cx="25625" cy="15500"/>
            </a:xfrm>
            <a:custGeom>
              <a:avLst/>
              <a:gdLst/>
              <a:ahLst/>
              <a:cxnLst/>
              <a:rect l="l" t="t" r="r" b="b"/>
              <a:pathLst>
                <a:path w="1025" h="620" extrusionOk="0">
                  <a:moveTo>
                    <a:pt x="191" y="1"/>
                  </a:moveTo>
                  <a:cubicBezTo>
                    <a:pt x="96" y="1"/>
                    <a:pt x="24" y="48"/>
                    <a:pt x="24" y="143"/>
                  </a:cubicBezTo>
                  <a:cubicBezTo>
                    <a:pt x="1" y="215"/>
                    <a:pt x="72" y="310"/>
                    <a:pt x="167" y="310"/>
                  </a:cubicBezTo>
                  <a:lnTo>
                    <a:pt x="572" y="310"/>
                  </a:lnTo>
                  <a:lnTo>
                    <a:pt x="763" y="548"/>
                  </a:lnTo>
                  <a:cubicBezTo>
                    <a:pt x="787" y="596"/>
                    <a:pt x="834" y="596"/>
                    <a:pt x="882" y="620"/>
                  </a:cubicBezTo>
                  <a:cubicBezTo>
                    <a:pt x="906" y="596"/>
                    <a:pt x="953" y="596"/>
                    <a:pt x="977" y="572"/>
                  </a:cubicBezTo>
                  <a:cubicBezTo>
                    <a:pt x="1025" y="501"/>
                    <a:pt x="1025" y="405"/>
                    <a:pt x="977" y="358"/>
                  </a:cubicBezTo>
                  <a:lnTo>
                    <a:pt x="763" y="72"/>
                  </a:lnTo>
                  <a:cubicBezTo>
                    <a:pt x="739" y="24"/>
                    <a:pt x="691" y="1"/>
                    <a:pt x="6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6"/>
            <p:cNvSpPr/>
            <p:nvPr/>
          </p:nvSpPr>
          <p:spPr>
            <a:xfrm>
              <a:off x="3507850" y="3825000"/>
              <a:ext cx="28600" cy="13950"/>
            </a:xfrm>
            <a:custGeom>
              <a:avLst/>
              <a:gdLst/>
              <a:ahLst/>
              <a:cxnLst/>
              <a:rect l="l" t="t" r="r" b="b"/>
              <a:pathLst>
                <a:path w="1144" h="558" extrusionOk="0">
                  <a:moveTo>
                    <a:pt x="976" y="1"/>
                  </a:moveTo>
                  <a:cubicBezTo>
                    <a:pt x="939" y="1"/>
                    <a:pt x="903" y="13"/>
                    <a:pt x="881" y="34"/>
                  </a:cubicBezTo>
                  <a:lnTo>
                    <a:pt x="548" y="248"/>
                  </a:lnTo>
                  <a:lnTo>
                    <a:pt x="167" y="248"/>
                  </a:lnTo>
                  <a:cubicBezTo>
                    <a:pt x="72" y="248"/>
                    <a:pt x="24" y="320"/>
                    <a:pt x="0" y="391"/>
                  </a:cubicBezTo>
                  <a:cubicBezTo>
                    <a:pt x="0" y="487"/>
                    <a:pt x="72" y="558"/>
                    <a:pt x="167" y="558"/>
                  </a:cubicBezTo>
                  <a:lnTo>
                    <a:pt x="596" y="558"/>
                  </a:lnTo>
                  <a:cubicBezTo>
                    <a:pt x="619" y="558"/>
                    <a:pt x="667" y="558"/>
                    <a:pt x="691" y="534"/>
                  </a:cubicBezTo>
                  <a:lnTo>
                    <a:pt x="1048" y="272"/>
                  </a:lnTo>
                  <a:cubicBezTo>
                    <a:pt x="1119" y="225"/>
                    <a:pt x="1143" y="129"/>
                    <a:pt x="1096" y="58"/>
                  </a:cubicBezTo>
                  <a:cubicBezTo>
                    <a:pt x="1069" y="19"/>
                    <a:pt x="1022" y="1"/>
                    <a:pt x="9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6"/>
            <p:cNvSpPr/>
            <p:nvPr/>
          </p:nvSpPr>
          <p:spPr>
            <a:xfrm>
              <a:off x="3504875" y="3803775"/>
              <a:ext cx="22775" cy="23875"/>
            </a:xfrm>
            <a:custGeom>
              <a:avLst/>
              <a:gdLst/>
              <a:ahLst/>
              <a:cxnLst/>
              <a:rect l="l" t="t" r="r" b="b"/>
              <a:pathLst>
                <a:path w="911" h="955" extrusionOk="0">
                  <a:moveTo>
                    <a:pt x="722" y="0"/>
                  </a:moveTo>
                  <a:cubicBezTo>
                    <a:pt x="661" y="0"/>
                    <a:pt x="600" y="37"/>
                    <a:pt x="572" y="121"/>
                  </a:cubicBezTo>
                  <a:lnTo>
                    <a:pt x="453" y="502"/>
                  </a:lnTo>
                  <a:lnTo>
                    <a:pt x="95" y="669"/>
                  </a:lnTo>
                  <a:cubicBezTo>
                    <a:pt x="24" y="716"/>
                    <a:pt x="0" y="812"/>
                    <a:pt x="48" y="883"/>
                  </a:cubicBezTo>
                  <a:cubicBezTo>
                    <a:pt x="72" y="931"/>
                    <a:pt x="119" y="955"/>
                    <a:pt x="167" y="955"/>
                  </a:cubicBezTo>
                  <a:lnTo>
                    <a:pt x="262" y="955"/>
                  </a:lnTo>
                  <a:lnTo>
                    <a:pt x="667" y="740"/>
                  </a:lnTo>
                  <a:cubicBezTo>
                    <a:pt x="691" y="716"/>
                    <a:pt x="738" y="669"/>
                    <a:pt x="738" y="645"/>
                  </a:cubicBezTo>
                  <a:lnTo>
                    <a:pt x="881" y="216"/>
                  </a:lnTo>
                  <a:cubicBezTo>
                    <a:pt x="910" y="86"/>
                    <a:pt x="816" y="0"/>
                    <a:pt x="7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6"/>
            <p:cNvSpPr/>
            <p:nvPr/>
          </p:nvSpPr>
          <p:spPr>
            <a:xfrm>
              <a:off x="3482825" y="3815725"/>
              <a:ext cx="33375" cy="42875"/>
            </a:xfrm>
            <a:custGeom>
              <a:avLst/>
              <a:gdLst/>
              <a:ahLst/>
              <a:cxnLst/>
              <a:rect l="l" t="t" r="r" b="b"/>
              <a:pathLst>
                <a:path w="1335" h="1715" extrusionOk="0">
                  <a:moveTo>
                    <a:pt x="311" y="0"/>
                  </a:moveTo>
                  <a:cubicBezTo>
                    <a:pt x="120" y="215"/>
                    <a:pt x="1" y="500"/>
                    <a:pt x="25" y="786"/>
                  </a:cubicBezTo>
                  <a:cubicBezTo>
                    <a:pt x="25" y="1286"/>
                    <a:pt x="311" y="1715"/>
                    <a:pt x="668" y="1715"/>
                  </a:cubicBezTo>
                  <a:cubicBezTo>
                    <a:pt x="1025" y="1715"/>
                    <a:pt x="1335" y="1286"/>
                    <a:pt x="1335" y="786"/>
                  </a:cubicBezTo>
                  <a:cubicBezTo>
                    <a:pt x="1335" y="477"/>
                    <a:pt x="1215" y="191"/>
                    <a:pt x="10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6"/>
            <p:cNvSpPr/>
            <p:nvPr/>
          </p:nvSpPr>
          <p:spPr>
            <a:xfrm>
              <a:off x="3485225" y="3800825"/>
              <a:ext cx="24425" cy="20925"/>
            </a:xfrm>
            <a:custGeom>
              <a:avLst/>
              <a:gdLst/>
              <a:ahLst/>
              <a:cxnLst/>
              <a:rect l="l" t="t" r="r" b="b"/>
              <a:pathLst>
                <a:path w="977" h="837" extrusionOk="0">
                  <a:moveTo>
                    <a:pt x="548" y="1"/>
                  </a:moveTo>
                  <a:cubicBezTo>
                    <a:pt x="167" y="1"/>
                    <a:pt x="0" y="453"/>
                    <a:pt x="262" y="715"/>
                  </a:cubicBezTo>
                  <a:cubicBezTo>
                    <a:pt x="346" y="799"/>
                    <a:pt x="449" y="836"/>
                    <a:pt x="550" y="836"/>
                  </a:cubicBezTo>
                  <a:cubicBezTo>
                    <a:pt x="767" y="836"/>
                    <a:pt x="977" y="665"/>
                    <a:pt x="977" y="406"/>
                  </a:cubicBezTo>
                  <a:cubicBezTo>
                    <a:pt x="977" y="168"/>
                    <a:pt x="786" y="1"/>
                    <a:pt x="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9" name="Google Shape;2189;p56"/>
          <p:cNvGrpSpPr/>
          <p:nvPr/>
        </p:nvGrpSpPr>
        <p:grpSpPr>
          <a:xfrm>
            <a:off x="1643841" y="3977636"/>
            <a:ext cx="391852" cy="276691"/>
            <a:chOff x="1637800" y="3697600"/>
            <a:chExt cx="262600" cy="185425"/>
          </a:xfrm>
        </p:grpSpPr>
        <p:sp>
          <p:nvSpPr>
            <p:cNvPr id="2190" name="Google Shape;2190;p56"/>
            <p:cNvSpPr/>
            <p:nvPr/>
          </p:nvSpPr>
          <p:spPr>
            <a:xfrm>
              <a:off x="1678300" y="3697600"/>
              <a:ext cx="183400" cy="69325"/>
            </a:xfrm>
            <a:custGeom>
              <a:avLst/>
              <a:gdLst/>
              <a:ahLst/>
              <a:cxnLst/>
              <a:rect l="l" t="t" r="r" b="b"/>
              <a:pathLst>
                <a:path w="7336" h="2773" extrusionOk="0">
                  <a:moveTo>
                    <a:pt x="2732" y="1"/>
                  </a:moveTo>
                  <a:cubicBezTo>
                    <a:pt x="2121" y="1"/>
                    <a:pt x="1519" y="374"/>
                    <a:pt x="1310" y="1058"/>
                  </a:cubicBezTo>
                  <a:cubicBezTo>
                    <a:pt x="1196" y="1017"/>
                    <a:pt x="1082" y="998"/>
                    <a:pt x="970" y="998"/>
                  </a:cubicBezTo>
                  <a:cubicBezTo>
                    <a:pt x="497" y="998"/>
                    <a:pt x="77" y="1343"/>
                    <a:pt x="0" y="1844"/>
                  </a:cubicBezTo>
                  <a:lnTo>
                    <a:pt x="0" y="1963"/>
                  </a:lnTo>
                  <a:cubicBezTo>
                    <a:pt x="0" y="2201"/>
                    <a:pt x="95" y="2415"/>
                    <a:pt x="215" y="2582"/>
                  </a:cubicBezTo>
                  <a:lnTo>
                    <a:pt x="3668" y="2772"/>
                  </a:lnTo>
                  <a:lnTo>
                    <a:pt x="7121" y="2582"/>
                  </a:lnTo>
                  <a:cubicBezTo>
                    <a:pt x="7264" y="2415"/>
                    <a:pt x="7335" y="2201"/>
                    <a:pt x="7335" y="1963"/>
                  </a:cubicBezTo>
                  <a:cubicBezTo>
                    <a:pt x="7335" y="1439"/>
                    <a:pt x="6883" y="986"/>
                    <a:pt x="6359" y="986"/>
                  </a:cubicBezTo>
                  <a:cubicBezTo>
                    <a:pt x="6168" y="1010"/>
                    <a:pt x="6001" y="1034"/>
                    <a:pt x="5859" y="1129"/>
                  </a:cubicBezTo>
                  <a:cubicBezTo>
                    <a:pt x="5644" y="653"/>
                    <a:pt x="5192" y="343"/>
                    <a:pt x="4668" y="343"/>
                  </a:cubicBezTo>
                  <a:cubicBezTo>
                    <a:pt x="4477" y="343"/>
                    <a:pt x="4287" y="391"/>
                    <a:pt x="4120" y="462"/>
                  </a:cubicBezTo>
                  <a:cubicBezTo>
                    <a:pt x="4049" y="510"/>
                    <a:pt x="3977" y="534"/>
                    <a:pt x="3906" y="582"/>
                  </a:cubicBezTo>
                  <a:cubicBezTo>
                    <a:pt x="3600" y="187"/>
                    <a:pt x="3164" y="1"/>
                    <a:pt x="2732"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6"/>
            <p:cNvSpPr/>
            <p:nvPr/>
          </p:nvSpPr>
          <p:spPr>
            <a:xfrm>
              <a:off x="1647325" y="3769875"/>
              <a:ext cx="244725" cy="106000"/>
            </a:xfrm>
            <a:custGeom>
              <a:avLst/>
              <a:gdLst/>
              <a:ahLst/>
              <a:cxnLst/>
              <a:rect l="l" t="t" r="r" b="b"/>
              <a:pathLst>
                <a:path w="9789" h="4240" extrusionOk="0">
                  <a:moveTo>
                    <a:pt x="4883" y="1"/>
                  </a:moveTo>
                  <a:lnTo>
                    <a:pt x="1120" y="310"/>
                  </a:lnTo>
                  <a:cubicBezTo>
                    <a:pt x="239" y="310"/>
                    <a:pt x="49" y="2501"/>
                    <a:pt x="1" y="3477"/>
                  </a:cubicBezTo>
                  <a:lnTo>
                    <a:pt x="1" y="3930"/>
                  </a:lnTo>
                  <a:lnTo>
                    <a:pt x="4907" y="4239"/>
                  </a:lnTo>
                  <a:lnTo>
                    <a:pt x="9789" y="3930"/>
                  </a:lnTo>
                  <a:cubicBezTo>
                    <a:pt x="9789" y="3930"/>
                    <a:pt x="9789" y="310"/>
                    <a:pt x="8680" y="310"/>
                  </a:cubicBezTo>
                  <a:cubicBezTo>
                    <a:pt x="8677" y="310"/>
                    <a:pt x="8673" y="310"/>
                    <a:pt x="8669" y="310"/>
                  </a:cubicBezTo>
                  <a:lnTo>
                    <a:pt x="8455" y="310"/>
                  </a:lnTo>
                  <a:lnTo>
                    <a:pt x="4883" y="1"/>
                  </a:lnTo>
                  <a:close/>
                </a:path>
              </a:pathLst>
            </a:custGeom>
            <a:solidFill>
              <a:srgbClr val="FFB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6"/>
            <p:cNvSpPr/>
            <p:nvPr/>
          </p:nvSpPr>
          <p:spPr>
            <a:xfrm>
              <a:off x="1647325" y="3777025"/>
              <a:ext cx="244725" cy="98850"/>
            </a:xfrm>
            <a:custGeom>
              <a:avLst/>
              <a:gdLst/>
              <a:ahLst/>
              <a:cxnLst/>
              <a:rect l="l" t="t" r="r" b="b"/>
              <a:pathLst>
                <a:path w="9789" h="3954" extrusionOk="0">
                  <a:moveTo>
                    <a:pt x="8455" y="0"/>
                  </a:moveTo>
                  <a:cubicBezTo>
                    <a:pt x="8765" y="596"/>
                    <a:pt x="8955" y="1239"/>
                    <a:pt x="9074" y="1905"/>
                  </a:cubicBezTo>
                  <a:cubicBezTo>
                    <a:pt x="9146" y="2334"/>
                    <a:pt x="9169" y="2763"/>
                    <a:pt x="9193" y="3191"/>
                  </a:cubicBezTo>
                  <a:lnTo>
                    <a:pt x="1" y="3191"/>
                  </a:lnTo>
                  <a:lnTo>
                    <a:pt x="1" y="3644"/>
                  </a:lnTo>
                  <a:lnTo>
                    <a:pt x="4907" y="3953"/>
                  </a:lnTo>
                  <a:lnTo>
                    <a:pt x="9789" y="3644"/>
                  </a:lnTo>
                  <a:cubicBezTo>
                    <a:pt x="9789" y="3644"/>
                    <a:pt x="9789" y="24"/>
                    <a:pt x="8669" y="24"/>
                  </a:cubicBezTo>
                  <a:lnTo>
                    <a:pt x="84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6"/>
            <p:cNvSpPr/>
            <p:nvPr/>
          </p:nvSpPr>
          <p:spPr>
            <a:xfrm>
              <a:off x="1637800" y="3868100"/>
              <a:ext cx="262600" cy="14925"/>
            </a:xfrm>
            <a:custGeom>
              <a:avLst/>
              <a:gdLst/>
              <a:ahLst/>
              <a:cxnLst/>
              <a:rect l="l" t="t" r="r" b="b"/>
              <a:pathLst>
                <a:path w="10504" h="597" extrusionOk="0">
                  <a:moveTo>
                    <a:pt x="406" y="1"/>
                  </a:moveTo>
                  <a:cubicBezTo>
                    <a:pt x="1" y="1"/>
                    <a:pt x="1" y="596"/>
                    <a:pt x="406" y="596"/>
                  </a:cubicBezTo>
                  <a:lnTo>
                    <a:pt x="10170" y="596"/>
                  </a:lnTo>
                  <a:cubicBezTo>
                    <a:pt x="10336" y="596"/>
                    <a:pt x="10455" y="477"/>
                    <a:pt x="10479" y="334"/>
                  </a:cubicBezTo>
                  <a:cubicBezTo>
                    <a:pt x="10503" y="144"/>
                    <a:pt x="10360" y="1"/>
                    <a:pt x="10170"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6"/>
            <p:cNvSpPr/>
            <p:nvPr/>
          </p:nvSpPr>
          <p:spPr>
            <a:xfrm>
              <a:off x="1667575" y="3762125"/>
              <a:ext cx="204225" cy="14925"/>
            </a:xfrm>
            <a:custGeom>
              <a:avLst/>
              <a:gdLst/>
              <a:ahLst/>
              <a:cxnLst/>
              <a:rect l="l" t="t" r="r" b="b"/>
              <a:pathLst>
                <a:path w="8169" h="597" extrusionOk="0">
                  <a:moveTo>
                    <a:pt x="334" y="1"/>
                  </a:moveTo>
                  <a:cubicBezTo>
                    <a:pt x="191" y="1"/>
                    <a:pt x="48" y="96"/>
                    <a:pt x="48" y="263"/>
                  </a:cubicBezTo>
                  <a:cubicBezTo>
                    <a:pt x="1" y="430"/>
                    <a:pt x="143" y="596"/>
                    <a:pt x="334" y="596"/>
                  </a:cubicBezTo>
                  <a:lnTo>
                    <a:pt x="7859" y="596"/>
                  </a:lnTo>
                  <a:cubicBezTo>
                    <a:pt x="8002" y="596"/>
                    <a:pt x="8121" y="477"/>
                    <a:pt x="8145" y="334"/>
                  </a:cubicBezTo>
                  <a:cubicBezTo>
                    <a:pt x="8169" y="144"/>
                    <a:pt x="8026" y="1"/>
                    <a:pt x="7859"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6"/>
            <p:cNvSpPr/>
            <p:nvPr/>
          </p:nvSpPr>
          <p:spPr>
            <a:xfrm>
              <a:off x="1739025" y="3793450"/>
              <a:ext cx="55400" cy="49075"/>
            </a:xfrm>
            <a:custGeom>
              <a:avLst/>
              <a:gdLst/>
              <a:ahLst/>
              <a:cxnLst/>
              <a:rect l="l" t="t" r="r" b="b"/>
              <a:pathLst>
                <a:path w="2216" h="1963" extrusionOk="0">
                  <a:moveTo>
                    <a:pt x="1156" y="0"/>
                  </a:moveTo>
                  <a:cubicBezTo>
                    <a:pt x="1090" y="0"/>
                    <a:pt x="1027" y="17"/>
                    <a:pt x="977" y="34"/>
                  </a:cubicBezTo>
                  <a:cubicBezTo>
                    <a:pt x="0" y="296"/>
                    <a:pt x="0" y="1677"/>
                    <a:pt x="977" y="1939"/>
                  </a:cubicBezTo>
                  <a:cubicBezTo>
                    <a:pt x="1048" y="1963"/>
                    <a:pt x="1143" y="1963"/>
                    <a:pt x="1239" y="1963"/>
                  </a:cubicBezTo>
                  <a:cubicBezTo>
                    <a:pt x="1786" y="1963"/>
                    <a:pt x="2215" y="1534"/>
                    <a:pt x="2215" y="986"/>
                  </a:cubicBezTo>
                  <a:cubicBezTo>
                    <a:pt x="2215" y="439"/>
                    <a:pt x="1786" y="10"/>
                    <a:pt x="1239" y="10"/>
                  </a:cubicBezTo>
                  <a:cubicBezTo>
                    <a:pt x="1211" y="3"/>
                    <a:pt x="1183" y="0"/>
                    <a:pt x="11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6"/>
            <p:cNvSpPr/>
            <p:nvPr/>
          </p:nvSpPr>
          <p:spPr>
            <a:xfrm>
              <a:off x="1763425" y="3793450"/>
              <a:ext cx="31000" cy="49075"/>
            </a:xfrm>
            <a:custGeom>
              <a:avLst/>
              <a:gdLst/>
              <a:ahLst/>
              <a:cxnLst/>
              <a:rect l="l" t="t" r="r" b="b"/>
              <a:pathLst>
                <a:path w="1240" h="1963" extrusionOk="0">
                  <a:moveTo>
                    <a:pt x="180" y="0"/>
                  </a:moveTo>
                  <a:cubicBezTo>
                    <a:pt x="114" y="0"/>
                    <a:pt x="51" y="17"/>
                    <a:pt x="1" y="34"/>
                  </a:cubicBezTo>
                  <a:cubicBezTo>
                    <a:pt x="953" y="296"/>
                    <a:pt x="953" y="1677"/>
                    <a:pt x="1" y="1939"/>
                  </a:cubicBezTo>
                  <a:cubicBezTo>
                    <a:pt x="72" y="1963"/>
                    <a:pt x="167" y="1963"/>
                    <a:pt x="263" y="1963"/>
                  </a:cubicBezTo>
                  <a:cubicBezTo>
                    <a:pt x="810" y="1963"/>
                    <a:pt x="1239" y="1534"/>
                    <a:pt x="1239" y="986"/>
                  </a:cubicBezTo>
                  <a:cubicBezTo>
                    <a:pt x="1239" y="439"/>
                    <a:pt x="810" y="10"/>
                    <a:pt x="263" y="10"/>
                  </a:cubicBezTo>
                  <a:cubicBezTo>
                    <a:pt x="235" y="3"/>
                    <a:pt x="207" y="0"/>
                    <a:pt x="1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6"/>
            <p:cNvSpPr/>
            <p:nvPr/>
          </p:nvSpPr>
          <p:spPr>
            <a:xfrm>
              <a:off x="1678900" y="3722250"/>
              <a:ext cx="48250" cy="21450"/>
            </a:xfrm>
            <a:custGeom>
              <a:avLst/>
              <a:gdLst/>
              <a:ahLst/>
              <a:cxnLst/>
              <a:rect l="l" t="t" r="r" b="b"/>
              <a:pathLst>
                <a:path w="1930" h="858" extrusionOk="0">
                  <a:moveTo>
                    <a:pt x="965" y="0"/>
                  </a:moveTo>
                  <a:cubicBezTo>
                    <a:pt x="518" y="0"/>
                    <a:pt x="71" y="286"/>
                    <a:pt x="0" y="858"/>
                  </a:cubicBezTo>
                  <a:cubicBezTo>
                    <a:pt x="250" y="548"/>
                    <a:pt x="607" y="393"/>
                    <a:pt x="965" y="393"/>
                  </a:cubicBezTo>
                  <a:cubicBezTo>
                    <a:pt x="1322" y="393"/>
                    <a:pt x="1679" y="548"/>
                    <a:pt x="1929" y="858"/>
                  </a:cubicBezTo>
                  <a:cubicBezTo>
                    <a:pt x="1858" y="286"/>
                    <a:pt x="1411" y="0"/>
                    <a:pt x="965"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6"/>
            <p:cNvSpPr/>
            <p:nvPr/>
          </p:nvSpPr>
          <p:spPr>
            <a:xfrm>
              <a:off x="1781300" y="3706175"/>
              <a:ext cx="46450" cy="44675"/>
            </a:xfrm>
            <a:custGeom>
              <a:avLst/>
              <a:gdLst/>
              <a:ahLst/>
              <a:cxnLst/>
              <a:rect l="l" t="t" r="r" b="b"/>
              <a:pathLst>
                <a:path w="1858" h="1787" extrusionOk="0">
                  <a:moveTo>
                    <a:pt x="548" y="0"/>
                  </a:moveTo>
                  <a:cubicBezTo>
                    <a:pt x="357" y="0"/>
                    <a:pt x="167" y="48"/>
                    <a:pt x="0" y="119"/>
                  </a:cubicBezTo>
                  <a:cubicBezTo>
                    <a:pt x="929" y="143"/>
                    <a:pt x="1691" y="858"/>
                    <a:pt x="1762" y="1786"/>
                  </a:cubicBezTo>
                  <a:cubicBezTo>
                    <a:pt x="1834" y="1644"/>
                    <a:pt x="1858" y="1477"/>
                    <a:pt x="1858" y="1310"/>
                  </a:cubicBezTo>
                  <a:cubicBezTo>
                    <a:pt x="1858" y="596"/>
                    <a:pt x="1262" y="0"/>
                    <a:pt x="548"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6"/>
            <p:cNvSpPr/>
            <p:nvPr/>
          </p:nvSpPr>
          <p:spPr>
            <a:xfrm>
              <a:off x="1877750" y="3868100"/>
              <a:ext cx="22650" cy="14925"/>
            </a:xfrm>
            <a:custGeom>
              <a:avLst/>
              <a:gdLst/>
              <a:ahLst/>
              <a:cxnLst/>
              <a:rect l="l" t="t" r="r" b="b"/>
              <a:pathLst>
                <a:path w="906" h="597" extrusionOk="0">
                  <a:moveTo>
                    <a:pt x="0" y="1"/>
                  </a:moveTo>
                  <a:cubicBezTo>
                    <a:pt x="381" y="1"/>
                    <a:pt x="381" y="596"/>
                    <a:pt x="0" y="596"/>
                  </a:cubicBezTo>
                  <a:lnTo>
                    <a:pt x="595" y="596"/>
                  </a:lnTo>
                  <a:cubicBezTo>
                    <a:pt x="738" y="596"/>
                    <a:pt x="857" y="501"/>
                    <a:pt x="881" y="334"/>
                  </a:cubicBezTo>
                  <a:cubicBezTo>
                    <a:pt x="905" y="168"/>
                    <a:pt x="762" y="25"/>
                    <a:pt x="595"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6"/>
            <p:cNvSpPr/>
            <p:nvPr/>
          </p:nvSpPr>
          <p:spPr>
            <a:xfrm>
              <a:off x="1849150" y="3762125"/>
              <a:ext cx="22650" cy="14925"/>
            </a:xfrm>
            <a:custGeom>
              <a:avLst/>
              <a:gdLst/>
              <a:ahLst/>
              <a:cxnLst/>
              <a:rect l="l" t="t" r="r" b="b"/>
              <a:pathLst>
                <a:path w="906" h="597" extrusionOk="0">
                  <a:moveTo>
                    <a:pt x="1" y="1"/>
                  </a:moveTo>
                  <a:cubicBezTo>
                    <a:pt x="406" y="1"/>
                    <a:pt x="406" y="596"/>
                    <a:pt x="1" y="596"/>
                  </a:cubicBezTo>
                  <a:lnTo>
                    <a:pt x="596" y="596"/>
                  </a:lnTo>
                  <a:cubicBezTo>
                    <a:pt x="763" y="596"/>
                    <a:pt x="882" y="477"/>
                    <a:pt x="906" y="334"/>
                  </a:cubicBezTo>
                  <a:cubicBezTo>
                    <a:pt x="906" y="144"/>
                    <a:pt x="763" y="1"/>
                    <a:pt x="596"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1" name="Google Shape;2201;p56"/>
          <p:cNvGrpSpPr/>
          <p:nvPr/>
        </p:nvGrpSpPr>
        <p:grpSpPr>
          <a:xfrm>
            <a:off x="7151686" y="3967158"/>
            <a:ext cx="269230" cy="389166"/>
            <a:chOff x="1679475" y="2800625"/>
            <a:chExt cx="180425" cy="260800"/>
          </a:xfrm>
        </p:grpSpPr>
        <p:sp>
          <p:nvSpPr>
            <p:cNvPr id="2202" name="Google Shape;2202;p56"/>
            <p:cNvSpPr/>
            <p:nvPr/>
          </p:nvSpPr>
          <p:spPr>
            <a:xfrm>
              <a:off x="1753900" y="2809550"/>
              <a:ext cx="25625" cy="42300"/>
            </a:xfrm>
            <a:custGeom>
              <a:avLst/>
              <a:gdLst/>
              <a:ahLst/>
              <a:cxnLst/>
              <a:rect l="l" t="t" r="r" b="b"/>
              <a:pathLst>
                <a:path w="1025" h="1692" extrusionOk="0">
                  <a:moveTo>
                    <a:pt x="1" y="1"/>
                  </a:moveTo>
                  <a:lnTo>
                    <a:pt x="1" y="1692"/>
                  </a:lnTo>
                  <a:lnTo>
                    <a:pt x="1025" y="1692"/>
                  </a:lnTo>
                  <a:lnTo>
                    <a:pt x="1025" y="1"/>
                  </a:ln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6"/>
            <p:cNvSpPr/>
            <p:nvPr/>
          </p:nvSpPr>
          <p:spPr>
            <a:xfrm>
              <a:off x="1768800" y="2809550"/>
              <a:ext cx="10725" cy="42300"/>
            </a:xfrm>
            <a:custGeom>
              <a:avLst/>
              <a:gdLst/>
              <a:ahLst/>
              <a:cxnLst/>
              <a:rect l="l" t="t" r="r" b="b"/>
              <a:pathLst>
                <a:path w="429" h="1692" extrusionOk="0">
                  <a:moveTo>
                    <a:pt x="0" y="1"/>
                  </a:moveTo>
                  <a:lnTo>
                    <a:pt x="0" y="1692"/>
                  </a:lnTo>
                  <a:lnTo>
                    <a:pt x="429" y="1692"/>
                  </a:lnTo>
                  <a:lnTo>
                    <a:pt x="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6"/>
            <p:cNvSpPr/>
            <p:nvPr/>
          </p:nvSpPr>
          <p:spPr>
            <a:xfrm>
              <a:off x="1699725" y="2846925"/>
              <a:ext cx="133975" cy="35300"/>
            </a:xfrm>
            <a:custGeom>
              <a:avLst/>
              <a:gdLst/>
              <a:ahLst/>
              <a:cxnLst/>
              <a:rect l="l" t="t" r="r" b="b"/>
              <a:pathLst>
                <a:path w="5359" h="1412" extrusionOk="0">
                  <a:moveTo>
                    <a:pt x="2696" y="0"/>
                  </a:moveTo>
                  <a:cubicBezTo>
                    <a:pt x="1833" y="0"/>
                    <a:pt x="969" y="72"/>
                    <a:pt x="120" y="221"/>
                  </a:cubicBezTo>
                  <a:cubicBezTo>
                    <a:pt x="48" y="221"/>
                    <a:pt x="1" y="292"/>
                    <a:pt x="1" y="363"/>
                  </a:cubicBezTo>
                  <a:lnTo>
                    <a:pt x="1" y="1268"/>
                  </a:lnTo>
                  <a:cubicBezTo>
                    <a:pt x="1" y="1340"/>
                    <a:pt x="48" y="1411"/>
                    <a:pt x="143" y="1411"/>
                  </a:cubicBezTo>
                  <a:lnTo>
                    <a:pt x="5216" y="1411"/>
                  </a:lnTo>
                  <a:cubicBezTo>
                    <a:pt x="5287" y="1411"/>
                    <a:pt x="5359" y="1340"/>
                    <a:pt x="5359" y="1268"/>
                  </a:cubicBezTo>
                  <a:lnTo>
                    <a:pt x="5359" y="363"/>
                  </a:lnTo>
                  <a:cubicBezTo>
                    <a:pt x="5359" y="292"/>
                    <a:pt x="5311" y="221"/>
                    <a:pt x="5216" y="221"/>
                  </a:cubicBezTo>
                  <a:cubicBezTo>
                    <a:pt x="5049" y="173"/>
                    <a:pt x="4859" y="149"/>
                    <a:pt x="4668" y="125"/>
                  </a:cubicBezTo>
                  <a:cubicBezTo>
                    <a:pt x="4017" y="43"/>
                    <a:pt x="3357" y="0"/>
                    <a:pt x="26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6"/>
            <p:cNvSpPr/>
            <p:nvPr/>
          </p:nvSpPr>
          <p:spPr>
            <a:xfrm>
              <a:off x="1815225" y="2850050"/>
              <a:ext cx="18475" cy="32175"/>
            </a:xfrm>
            <a:custGeom>
              <a:avLst/>
              <a:gdLst/>
              <a:ahLst/>
              <a:cxnLst/>
              <a:rect l="l" t="t" r="r" b="b"/>
              <a:pathLst>
                <a:path w="739" h="1287" extrusionOk="0">
                  <a:moveTo>
                    <a:pt x="72" y="0"/>
                  </a:moveTo>
                  <a:cubicBezTo>
                    <a:pt x="120" y="24"/>
                    <a:pt x="143" y="72"/>
                    <a:pt x="143" y="119"/>
                  </a:cubicBezTo>
                  <a:lnTo>
                    <a:pt x="143" y="1143"/>
                  </a:lnTo>
                  <a:cubicBezTo>
                    <a:pt x="143" y="1215"/>
                    <a:pt x="72" y="1286"/>
                    <a:pt x="1" y="1286"/>
                  </a:cubicBezTo>
                  <a:lnTo>
                    <a:pt x="596" y="1286"/>
                  </a:lnTo>
                  <a:cubicBezTo>
                    <a:pt x="667" y="1286"/>
                    <a:pt x="739" y="1215"/>
                    <a:pt x="739" y="1143"/>
                  </a:cubicBezTo>
                  <a:lnTo>
                    <a:pt x="739" y="238"/>
                  </a:lnTo>
                  <a:cubicBezTo>
                    <a:pt x="739" y="167"/>
                    <a:pt x="691" y="96"/>
                    <a:pt x="620" y="72"/>
                  </a:cubicBezTo>
                  <a:cubicBezTo>
                    <a:pt x="429" y="48"/>
                    <a:pt x="263" y="24"/>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6"/>
            <p:cNvSpPr/>
            <p:nvPr/>
          </p:nvSpPr>
          <p:spPr>
            <a:xfrm>
              <a:off x="1679475" y="2871300"/>
              <a:ext cx="174475" cy="190125"/>
            </a:xfrm>
            <a:custGeom>
              <a:avLst/>
              <a:gdLst/>
              <a:ahLst/>
              <a:cxnLst/>
              <a:rect l="l" t="t" r="r" b="b"/>
              <a:pathLst>
                <a:path w="6979" h="7605" extrusionOk="0">
                  <a:moveTo>
                    <a:pt x="3444" y="0"/>
                  </a:moveTo>
                  <a:cubicBezTo>
                    <a:pt x="2338" y="0"/>
                    <a:pt x="1234" y="90"/>
                    <a:pt x="144" y="270"/>
                  </a:cubicBezTo>
                  <a:cubicBezTo>
                    <a:pt x="48" y="293"/>
                    <a:pt x="1" y="341"/>
                    <a:pt x="1" y="436"/>
                  </a:cubicBezTo>
                  <a:lnTo>
                    <a:pt x="1" y="7009"/>
                  </a:lnTo>
                  <a:cubicBezTo>
                    <a:pt x="1" y="7319"/>
                    <a:pt x="263" y="7604"/>
                    <a:pt x="596" y="7604"/>
                  </a:cubicBezTo>
                  <a:lnTo>
                    <a:pt x="6383" y="7604"/>
                  </a:lnTo>
                  <a:cubicBezTo>
                    <a:pt x="6717" y="7604"/>
                    <a:pt x="6979" y="7319"/>
                    <a:pt x="6979" y="7009"/>
                  </a:cubicBezTo>
                  <a:lnTo>
                    <a:pt x="6979" y="436"/>
                  </a:lnTo>
                  <a:cubicBezTo>
                    <a:pt x="6979" y="341"/>
                    <a:pt x="6907" y="293"/>
                    <a:pt x="6836" y="270"/>
                  </a:cubicBezTo>
                  <a:cubicBezTo>
                    <a:pt x="6669" y="246"/>
                    <a:pt x="6478" y="222"/>
                    <a:pt x="6288" y="198"/>
                  </a:cubicBezTo>
                  <a:cubicBezTo>
                    <a:pt x="5343" y="66"/>
                    <a:pt x="4392" y="0"/>
                    <a:pt x="34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6"/>
            <p:cNvSpPr/>
            <p:nvPr/>
          </p:nvSpPr>
          <p:spPr>
            <a:xfrm>
              <a:off x="1824150" y="2876250"/>
              <a:ext cx="29800" cy="185175"/>
            </a:xfrm>
            <a:custGeom>
              <a:avLst/>
              <a:gdLst/>
              <a:ahLst/>
              <a:cxnLst/>
              <a:rect l="l" t="t" r="r" b="b"/>
              <a:pathLst>
                <a:path w="1192" h="7407" extrusionOk="0">
                  <a:moveTo>
                    <a:pt x="525" y="0"/>
                  </a:moveTo>
                  <a:lnTo>
                    <a:pt x="525" y="0"/>
                  </a:lnTo>
                  <a:cubicBezTo>
                    <a:pt x="572" y="24"/>
                    <a:pt x="596" y="72"/>
                    <a:pt x="596" y="119"/>
                  </a:cubicBezTo>
                  <a:lnTo>
                    <a:pt x="596" y="6811"/>
                  </a:lnTo>
                  <a:cubicBezTo>
                    <a:pt x="596" y="7121"/>
                    <a:pt x="334" y="7406"/>
                    <a:pt x="1" y="7406"/>
                  </a:cubicBezTo>
                  <a:lnTo>
                    <a:pt x="596" y="7406"/>
                  </a:lnTo>
                  <a:cubicBezTo>
                    <a:pt x="930" y="7406"/>
                    <a:pt x="1192" y="7121"/>
                    <a:pt x="1192" y="6811"/>
                  </a:cubicBezTo>
                  <a:lnTo>
                    <a:pt x="1192" y="238"/>
                  </a:lnTo>
                  <a:cubicBezTo>
                    <a:pt x="1192" y="167"/>
                    <a:pt x="1144" y="95"/>
                    <a:pt x="1072" y="72"/>
                  </a:cubicBezTo>
                  <a:cubicBezTo>
                    <a:pt x="882" y="48"/>
                    <a:pt x="715" y="24"/>
                    <a:pt x="525"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6"/>
            <p:cNvSpPr/>
            <p:nvPr/>
          </p:nvSpPr>
          <p:spPr>
            <a:xfrm>
              <a:off x="1694975" y="2903025"/>
              <a:ext cx="144100" cy="142925"/>
            </a:xfrm>
            <a:custGeom>
              <a:avLst/>
              <a:gdLst/>
              <a:ahLst/>
              <a:cxnLst/>
              <a:rect l="l" t="t" r="r" b="b"/>
              <a:pathLst>
                <a:path w="5764" h="5717" extrusionOk="0">
                  <a:moveTo>
                    <a:pt x="167" y="1"/>
                  </a:moveTo>
                  <a:cubicBezTo>
                    <a:pt x="71" y="1"/>
                    <a:pt x="0" y="72"/>
                    <a:pt x="0" y="168"/>
                  </a:cubicBezTo>
                  <a:lnTo>
                    <a:pt x="0" y="5573"/>
                  </a:lnTo>
                  <a:cubicBezTo>
                    <a:pt x="0" y="5645"/>
                    <a:pt x="71" y="5716"/>
                    <a:pt x="167" y="5716"/>
                  </a:cubicBezTo>
                  <a:lnTo>
                    <a:pt x="5596" y="5716"/>
                  </a:lnTo>
                  <a:cubicBezTo>
                    <a:pt x="5692" y="5716"/>
                    <a:pt x="5763" y="5645"/>
                    <a:pt x="5763" y="5573"/>
                  </a:cubicBezTo>
                  <a:lnTo>
                    <a:pt x="5763" y="168"/>
                  </a:lnTo>
                  <a:cubicBezTo>
                    <a:pt x="5763" y="72"/>
                    <a:pt x="5692" y="25"/>
                    <a:pt x="5620" y="1"/>
                  </a:cubicBezTo>
                  <a:cubicBezTo>
                    <a:pt x="5454" y="1"/>
                    <a:pt x="5311" y="25"/>
                    <a:pt x="5144" y="72"/>
                  </a:cubicBezTo>
                  <a:cubicBezTo>
                    <a:pt x="5049" y="96"/>
                    <a:pt x="4953" y="120"/>
                    <a:pt x="4882" y="168"/>
                  </a:cubicBezTo>
                  <a:cubicBezTo>
                    <a:pt x="4680" y="251"/>
                    <a:pt x="4465" y="293"/>
                    <a:pt x="4251" y="293"/>
                  </a:cubicBezTo>
                  <a:cubicBezTo>
                    <a:pt x="4037" y="293"/>
                    <a:pt x="3822" y="251"/>
                    <a:pt x="3620" y="168"/>
                  </a:cubicBezTo>
                  <a:cubicBezTo>
                    <a:pt x="3382" y="60"/>
                    <a:pt x="3132" y="7"/>
                    <a:pt x="2882" y="7"/>
                  </a:cubicBezTo>
                  <a:cubicBezTo>
                    <a:pt x="2632" y="7"/>
                    <a:pt x="2381" y="60"/>
                    <a:pt x="2143" y="168"/>
                  </a:cubicBezTo>
                  <a:cubicBezTo>
                    <a:pt x="1941" y="251"/>
                    <a:pt x="1727" y="293"/>
                    <a:pt x="1515" y="293"/>
                  </a:cubicBezTo>
                  <a:cubicBezTo>
                    <a:pt x="1304" y="293"/>
                    <a:pt x="1096" y="251"/>
                    <a:pt x="905" y="168"/>
                  </a:cubicBezTo>
                  <a:cubicBezTo>
                    <a:pt x="667" y="48"/>
                    <a:pt x="405" y="1"/>
                    <a:pt x="167" y="1"/>
                  </a:cubicBezTo>
                  <a:close/>
                </a:path>
              </a:pathLst>
            </a:custGeom>
            <a:solidFill>
              <a:srgbClr val="AF1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6"/>
            <p:cNvSpPr/>
            <p:nvPr/>
          </p:nvSpPr>
          <p:spPr>
            <a:xfrm>
              <a:off x="1819400" y="2903025"/>
              <a:ext cx="19075" cy="142925"/>
            </a:xfrm>
            <a:custGeom>
              <a:avLst/>
              <a:gdLst/>
              <a:ahLst/>
              <a:cxnLst/>
              <a:rect l="l" t="t" r="r" b="b"/>
              <a:pathLst>
                <a:path w="763" h="5717" extrusionOk="0">
                  <a:moveTo>
                    <a:pt x="619" y="1"/>
                  </a:moveTo>
                  <a:cubicBezTo>
                    <a:pt x="453" y="1"/>
                    <a:pt x="310" y="25"/>
                    <a:pt x="167" y="72"/>
                  </a:cubicBezTo>
                  <a:lnTo>
                    <a:pt x="167" y="5573"/>
                  </a:lnTo>
                  <a:cubicBezTo>
                    <a:pt x="167" y="5645"/>
                    <a:pt x="72" y="5716"/>
                    <a:pt x="0" y="5716"/>
                  </a:cubicBezTo>
                  <a:lnTo>
                    <a:pt x="596" y="5716"/>
                  </a:lnTo>
                  <a:cubicBezTo>
                    <a:pt x="691" y="5716"/>
                    <a:pt x="762" y="5645"/>
                    <a:pt x="762" y="5573"/>
                  </a:cubicBezTo>
                  <a:lnTo>
                    <a:pt x="762" y="168"/>
                  </a:lnTo>
                  <a:cubicBezTo>
                    <a:pt x="762" y="72"/>
                    <a:pt x="691" y="25"/>
                    <a:pt x="6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6"/>
            <p:cNvSpPr/>
            <p:nvPr/>
          </p:nvSpPr>
          <p:spPr>
            <a:xfrm>
              <a:off x="1740200" y="2948875"/>
              <a:ext cx="53025" cy="53000"/>
            </a:xfrm>
            <a:custGeom>
              <a:avLst/>
              <a:gdLst/>
              <a:ahLst/>
              <a:cxnLst/>
              <a:rect l="l" t="t" r="r" b="b"/>
              <a:pathLst>
                <a:path w="2121" h="2120" extrusionOk="0">
                  <a:moveTo>
                    <a:pt x="787" y="1"/>
                  </a:moveTo>
                  <a:cubicBezTo>
                    <a:pt x="739" y="1"/>
                    <a:pt x="739" y="24"/>
                    <a:pt x="739" y="48"/>
                  </a:cubicBezTo>
                  <a:lnTo>
                    <a:pt x="739" y="715"/>
                  </a:lnTo>
                  <a:lnTo>
                    <a:pt x="49" y="715"/>
                  </a:lnTo>
                  <a:cubicBezTo>
                    <a:pt x="25" y="715"/>
                    <a:pt x="1" y="739"/>
                    <a:pt x="1" y="763"/>
                  </a:cubicBezTo>
                  <a:lnTo>
                    <a:pt x="1" y="1358"/>
                  </a:lnTo>
                  <a:cubicBezTo>
                    <a:pt x="1" y="1382"/>
                    <a:pt x="25" y="1406"/>
                    <a:pt x="49" y="1406"/>
                  </a:cubicBezTo>
                  <a:lnTo>
                    <a:pt x="715" y="1406"/>
                  </a:lnTo>
                  <a:lnTo>
                    <a:pt x="715" y="2072"/>
                  </a:lnTo>
                  <a:cubicBezTo>
                    <a:pt x="715" y="2096"/>
                    <a:pt x="739" y="2120"/>
                    <a:pt x="763" y="2120"/>
                  </a:cubicBezTo>
                  <a:lnTo>
                    <a:pt x="1358" y="2120"/>
                  </a:lnTo>
                  <a:cubicBezTo>
                    <a:pt x="1382" y="2120"/>
                    <a:pt x="1406" y="2096"/>
                    <a:pt x="1406" y="2072"/>
                  </a:cubicBezTo>
                  <a:lnTo>
                    <a:pt x="1406" y="1406"/>
                  </a:lnTo>
                  <a:lnTo>
                    <a:pt x="2073" y="1406"/>
                  </a:lnTo>
                  <a:cubicBezTo>
                    <a:pt x="2097" y="1406"/>
                    <a:pt x="2120" y="1382"/>
                    <a:pt x="2120" y="1358"/>
                  </a:cubicBezTo>
                  <a:lnTo>
                    <a:pt x="2120" y="763"/>
                  </a:lnTo>
                  <a:cubicBezTo>
                    <a:pt x="2120" y="739"/>
                    <a:pt x="2097" y="715"/>
                    <a:pt x="2073" y="715"/>
                  </a:cubicBezTo>
                  <a:lnTo>
                    <a:pt x="1430" y="715"/>
                  </a:lnTo>
                  <a:lnTo>
                    <a:pt x="1430" y="48"/>
                  </a:lnTo>
                  <a:cubicBezTo>
                    <a:pt x="1430" y="24"/>
                    <a:pt x="1406" y="1"/>
                    <a:pt x="1382"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6"/>
            <p:cNvSpPr/>
            <p:nvPr/>
          </p:nvSpPr>
          <p:spPr>
            <a:xfrm>
              <a:off x="1728900" y="2800625"/>
              <a:ext cx="131000" cy="33975"/>
            </a:xfrm>
            <a:custGeom>
              <a:avLst/>
              <a:gdLst/>
              <a:ahLst/>
              <a:cxnLst/>
              <a:rect l="l" t="t" r="r" b="b"/>
              <a:pathLst>
                <a:path w="5240" h="1359" extrusionOk="0">
                  <a:moveTo>
                    <a:pt x="382" y="1"/>
                  </a:moveTo>
                  <a:cubicBezTo>
                    <a:pt x="191" y="1"/>
                    <a:pt x="24" y="144"/>
                    <a:pt x="24" y="358"/>
                  </a:cubicBezTo>
                  <a:cubicBezTo>
                    <a:pt x="0" y="453"/>
                    <a:pt x="48" y="572"/>
                    <a:pt x="143" y="644"/>
                  </a:cubicBezTo>
                  <a:cubicBezTo>
                    <a:pt x="215" y="691"/>
                    <a:pt x="286" y="739"/>
                    <a:pt x="382" y="739"/>
                  </a:cubicBezTo>
                  <a:lnTo>
                    <a:pt x="4549" y="739"/>
                  </a:lnTo>
                  <a:lnTo>
                    <a:pt x="4549" y="1311"/>
                  </a:lnTo>
                  <a:cubicBezTo>
                    <a:pt x="4549" y="1334"/>
                    <a:pt x="4573" y="1358"/>
                    <a:pt x="4597" y="1358"/>
                  </a:cubicBezTo>
                  <a:lnTo>
                    <a:pt x="5192" y="1358"/>
                  </a:lnTo>
                  <a:cubicBezTo>
                    <a:pt x="5216" y="1358"/>
                    <a:pt x="5240" y="1334"/>
                    <a:pt x="5240" y="1311"/>
                  </a:cubicBezTo>
                  <a:lnTo>
                    <a:pt x="5240" y="691"/>
                  </a:lnTo>
                  <a:cubicBezTo>
                    <a:pt x="5240" y="310"/>
                    <a:pt x="4954" y="1"/>
                    <a:pt x="4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12" name="Google Shape;2212;p56"/>
          <p:cNvCxnSpPr>
            <a:cxnSpLocks/>
          </p:cNvCxnSpPr>
          <p:nvPr/>
        </p:nvCxnSpPr>
        <p:spPr>
          <a:xfrm rot="-5400000" flipH="1">
            <a:off x="5720056" y="153613"/>
            <a:ext cx="365700" cy="2688600"/>
          </a:xfrm>
          <a:prstGeom prst="bentConnector3">
            <a:avLst>
              <a:gd name="adj1" fmla="val 50015"/>
            </a:avLst>
          </a:prstGeom>
          <a:noFill/>
          <a:ln w="19050" cap="flat" cmpd="sng">
            <a:solidFill>
              <a:schemeClr val="dk2"/>
            </a:solidFill>
            <a:prstDash val="solid"/>
            <a:round/>
            <a:headEnd type="none" w="med" len="med"/>
            <a:tailEnd type="none" w="med" len="med"/>
          </a:ln>
        </p:spPr>
      </p:cxnSp>
      <p:cxnSp>
        <p:nvCxnSpPr>
          <p:cNvPr id="2213" name="Google Shape;2213;p56"/>
          <p:cNvCxnSpPr>
            <a:cxnSpLocks/>
          </p:cNvCxnSpPr>
          <p:nvPr/>
        </p:nvCxnSpPr>
        <p:spPr>
          <a:xfrm rot="5400000">
            <a:off x="3031456" y="153613"/>
            <a:ext cx="365700" cy="2688600"/>
          </a:xfrm>
          <a:prstGeom prst="bentConnector3">
            <a:avLst>
              <a:gd name="adj1" fmla="val 50015"/>
            </a:avLst>
          </a:prstGeom>
          <a:noFill/>
          <a:ln w="19050" cap="flat" cmpd="sng">
            <a:solidFill>
              <a:schemeClr val="dk2"/>
            </a:solidFill>
            <a:prstDash val="solid"/>
            <a:round/>
            <a:headEnd type="none" w="med" len="med"/>
            <a:tailEnd type="none" w="med" len="med"/>
          </a:ln>
        </p:spPr>
      </p:cxnSp>
      <p:cxnSp>
        <p:nvCxnSpPr>
          <p:cNvPr id="2214" name="Google Shape;2214;p56"/>
          <p:cNvCxnSpPr>
            <a:cxnSpLocks/>
            <a:endCxn id="2164" idx="0"/>
          </p:cNvCxnSpPr>
          <p:nvPr/>
        </p:nvCxnSpPr>
        <p:spPr>
          <a:xfrm flipH="1">
            <a:off x="4556206" y="1315063"/>
            <a:ext cx="2400" cy="365700"/>
          </a:xfrm>
          <a:prstGeom prst="straightConnector1">
            <a:avLst/>
          </a:prstGeom>
          <a:noFill/>
          <a:ln w="19050" cap="flat" cmpd="sng">
            <a:solidFill>
              <a:schemeClr val="dk2"/>
            </a:solidFill>
            <a:prstDash val="solid"/>
            <a:round/>
            <a:headEnd type="none" w="med" len="med"/>
            <a:tailEnd type="none" w="med" len="med"/>
          </a:ln>
        </p:spPr>
      </p:cxnSp>
      <p:cxnSp>
        <p:nvCxnSpPr>
          <p:cNvPr id="2215" name="Google Shape;2215;p56"/>
          <p:cNvCxnSpPr>
            <a:cxnSpLocks/>
          </p:cNvCxnSpPr>
          <p:nvPr/>
        </p:nvCxnSpPr>
        <p:spPr>
          <a:xfrm>
            <a:off x="1869931" y="2253572"/>
            <a:ext cx="0" cy="420300"/>
          </a:xfrm>
          <a:prstGeom prst="straightConnector1">
            <a:avLst/>
          </a:prstGeom>
          <a:noFill/>
          <a:ln w="19050" cap="flat" cmpd="sng">
            <a:solidFill>
              <a:schemeClr val="dk2"/>
            </a:solidFill>
            <a:prstDash val="solid"/>
            <a:round/>
            <a:headEnd type="none" w="med" len="med"/>
            <a:tailEnd type="none" w="med" len="med"/>
          </a:ln>
        </p:spPr>
      </p:cxnSp>
      <p:cxnSp>
        <p:nvCxnSpPr>
          <p:cNvPr id="2216" name="Google Shape;2216;p56"/>
          <p:cNvCxnSpPr>
            <a:cxnSpLocks/>
            <a:stCxn id="2164" idx="2"/>
            <a:endCxn id="2161" idx="0"/>
          </p:cNvCxnSpPr>
          <p:nvPr/>
        </p:nvCxnSpPr>
        <p:spPr>
          <a:xfrm>
            <a:off x="4556156" y="2253572"/>
            <a:ext cx="0" cy="420300"/>
          </a:xfrm>
          <a:prstGeom prst="straightConnector1">
            <a:avLst/>
          </a:prstGeom>
          <a:noFill/>
          <a:ln w="19050" cap="flat" cmpd="sng">
            <a:solidFill>
              <a:schemeClr val="dk2"/>
            </a:solidFill>
            <a:prstDash val="solid"/>
            <a:round/>
            <a:headEnd type="none" w="med" len="med"/>
            <a:tailEnd type="none" w="med" len="med"/>
          </a:ln>
        </p:spPr>
      </p:cxnSp>
      <p:cxnSp>
        <p:nvCxnSpPr>
          <p:cNvPr id="2217" name="Google Shape;2217;p56"/>
          <p:cNvCxnSpPr>
            <a:cxnSpLocks/>
          </p:cNvCxnSpPr>
          <p:nvPr/>
        </p:nvCxnSpPr>
        <p:spPr>
          <a:xfrm>
            <a:off x="7247281" y="2253572"/>
            <a:ext cx="0" cy="420300"/>
          </a:xfrm>
          <a:prstGeom prst="straightConnector1">
            <a:avLst/>
          </a:prstGeom>
          <a:noFill/>
          <a:ln w="19050" cap="flat" cmpd="sng">
            <a:solidFill>
              <a:schemeClr val="dk2"/>
            </a:solidFill>
            <a:prstDash val="solid"/>
            <a:round/>
            <a:headEnd type="none" w="med" len="med"/>
            <a:tailEnd type="none" w="med" len="med"/>
          </a:ln>
        </p:spPr>
      </p:cxnSp>
      <p:grpSp>
        <p:nvGrpSpPr>
          <p:cNvPr id="2218" name="Google Shape;2218;p56"/>
          <p:cNvGrpSpPr/>
          <p:nvPr/>
        </p:nvGrpSpPr>
        <p:grpSpPr>
          <a:xfrm rot="772050">
            <a:off x="752226" y="729467"/>
            <a:ext cx="340600" cy="327381"/>
            <a:chOff x="427198" y="876398"/>
            <a:chExt cx="340596" cy="327377"/>
          </a:xfrm>
        </p:grpSpPr>
        <p:sp>
          <p:nvSpPr>
            <p:cNvPr id="2219" name="Google Shape;2219;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3" name="Google Shape;2223;p56"/>
          <p:cNvGrpSpPr/>
          <p:nvPr/>
        </p:nvGrpSpPr>
        <p:grpSpPr>
          <a:xfrm rot="1509799">
            <a:off x="8258603" y="1289758"/>
            <a:ext cx="340596" cy="327377"/>
            <a:chOff x="427198" y="876398"/>
            <a:chExt cx="340596" cy="327377"/>
          </a:xfrm>
        </p:grpSpPr>
        <p:sp>
          <p:nvSpPr>
            <p:cNvPr id="2224" name="Google Shape;2224;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56"/>
          <p:cNvGrpSpPr/>
          <p:nvPr/>
        </p:nvGrpSpPr>
        <p:grpSpPr>
          <a:xfrm rot="-2087928">
            <a:off x="7133293" y="1041952"/>
            <a:ext cx="254837" cy="244946"/>
            <a:chOff x="427198" y="876398"/>
            <a:chExt cx="340596" cy="327377"/>
          </a:xfrm>
        </p:grpSpPr>
        <p:sp>
          <p:nvSpPr>
            <p:cNvPr id="2229" name="Google Shape;2229;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56"/>
          <p:cNvGrpSpPr/>
          <p:nvPr/>
        </p:nvGrpSpPr>
        <p:grpSpPr>
          <a:xfrm rot="1289827">
            <a:off x="7943614" y="410051"/>
            <a:ext cx="254851" cy="244960"/>
            <a:chOff x="427198" y="876398"/>
            <a:chExt cx="340596" cy="327377"/>
          </a:xfrm>
        </p:grpSpPr>
        <p:sp>
          <p:nvSpPr>
            <p:cNvPr id="2234" name="Google Shape;2234;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8" name="Google Shape;2238;p56"/>
          <p:cNvGrpSpPr/>
          <p:nvPr/>
        </p:nvGrpSpPr>
        <p:grpSpPr>
          <a:xfrm rot="-2224879">
            <a:off x="1973451" y="1061482"/>
            <a:ext cx="214148" cy="205836"/>
            <a:chOff x="427198" y="876398"/>
            <a:chExt cx="340596" cy="327377"/>
          </a:xfrm>
        </p:grpSpPr>
        <p:sp>
          <p:nvSpPr>
            <p:cNvPr id="2239" name="Google Shape;2239;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3" name="Google Shape;2243;p56"/>
          <p:cNvGrpSpPr/>
          <p:nvPr/>
        </p:nvGrpSpPr>
        <p:grpSpPr>
          <a:xfrm rot="948538">
            <a:off x="5797088" y="3666378"/>
            <a:ext cx="214161" cy="205849"/>
            <a:chOff x="427198" y="876398"/>
            <a:chExt cx="340596" cy="327377"/>
          </a:xfrm>
        </p:grpSpPr>
        <p:sp>
          <p:nvSpPr>
            <p:cNvPr id="2244" name="Google Shape;2244;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8" name="Google Shape;2248;p56"/>
          <p:cNvGrpSpPr/>
          <p:nvPr/>
        </p:nvGrpSpPr>
        <p:grpSpPr>
          <a:xfrm rot="-2224879">
            <a:off x="3053245" y="3812620"/>
            <a:ext cx="214148" cy="205836"/>
            <a:chOff x="427198" y="876398"/>
            <a:chExt cx="340596" cy="327377"/>
          </a:xfrm>
        </p:grpSpPr>
        <p:sp>
          <p:nvSpPr>
            <p:cNvPr id="2249" name="Google Shape;2249;p56"/>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6"/>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6"/>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6"/>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6"/>
        <p:cNvGrpSpPr/>
        <p:nvPr/>
      </p:nvGrpSpPr>
      <p:grpSpPr>
        <a:xfrm>
          <a:off x="0" y="0"/>
          <a:ext cx="0" cy="0"/>
          <a:chOff x="0" y="0"/>
          <a:chExt cx="0" cy="0"/>
        </a:xfrm>
      </p:grpSpPr>
      <p:sp>
        <p:nvSpPr>
          <p:cNvPr id="2257" name="Google Shape;2257;p5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Adoption </a:t>
            </a:r>
            <a:r>
              <a:rPr lang="en-US" dirty="0">
                <a:solidFill>
                  <a:schemeClr val="tx2">
                    <a:lumMod val="60000"/>
                    <a:lumOff val="40000"/>
                  </a:schemeClr>
                </a:solidFill>
              </a:rPr>
              <a:t>Process</a:t>
            </a:r>
            <a:endParaRPr dirty="0">
              <a:solidFill>
                <a:schemeClr val="lt2"/>
              </a:solidFill>
            </a:endParaRPr>
          </a:p>
        </p:txBody>
      </p:sp>
      <p:graphicFrame>
        <p:nvGraphicFramePr>
          <p:cNvPr id="2258" name="Google Shape;2258;p57"/>
          <p:cNvGraphicFramePr/>
          <p:nvPr>
            <p:extLst>
              <p:ext uri="{D42A27DB-BD31-4B8C-83A1-F6EECF244321}">
                <p14:modId xmlns:p14="http://schemas.microsoft.com/office/powerpoint/2010/main" val="1793813187"/>
              </p:ext>
            </p:extLst>
          </p:nvPr>
        </p:nvGraphicFramePr>
        <p:xfrm>
          <a:off x="1249625" y="1244325"/>
          <a:ext cx="6644750" cy="3078370"/>
        </p:xfrm>
        <a:graphic>
          <a:graphicData uri="http://schemas.openxmlformats.org/drawingml/2006/table">
            <a:tbl>
              <a:tblPr>
                <a:noFill/>
                <a:tableStyleId>{471BF98E-2788-4C26-8BC5-616814B817D4}</a:tableStyleId>
              </a:tblPr>
              <a:tblGrid>
                <a:gridCol w="3322375">
                  <a:extLst>
                    <a:ext uri="{9D8B030D-6E8A-4147-A177-3AD203B41FA5}">
                      <a16:colId xmlns:a16="http://schemas.microsoft.com/office/drawing/2014/main" val="20000"/>
                    </a:ext>
                  </a:extLst>
                </a:gridCol>
                <a:gridCol w="3322375">
                  <a:extLst>
                    <a:ext uri="{9D8B030D-6E8A-4147-A177-3AD203B41FA5}">
                      <a16:colId xmlns:a16="http://schemas.microsoft.com/office/drawing/2014/main" val="20001"/>
                    </a:ext>
                  </a:extLst>
                </a:gridCol>
              </a:tblGrid>
              <a:tr h="609575">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Adopter browses available pets</a:t>
                      </a:r>
                    </a:p>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Adopter completes questionnaire for adoption application</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lgn="ctr">
                      <a:solidFill>
                        <a:srgbClr val="9E9E9E">
                          <a:alpha val="0"/>
                        </a:srgb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Selected adopter receives notification</a:t>
                      </a:r>
                    </a:p>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Application status changes to “Waiting for Payment”</a:t>
                      </a:r>
                      <a:endParaRPr dirty="0">
                        <a:solidFill>
                          <a:schemeClr val="dk2"/>
                        </a:solidFill>
                        <a:latin typeface="Fira Sans"/>
                        <a:ea typeface="Fira Sans"/>
                        <a:cs typeface="Fira Sans"/>
                        <a:sym typeface="Fira Sans"/>
                      </a:endParaRPr>
                    </a:p>
                  </a:txBody>
                  <a:tcPr marL="91425" marR="91425" marT="91425" marB="91425">
                    <a:lnL w="19050" cap="flat" cmpd="sng" algn="ctr">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chemeClr val="dk2"/>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609575">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Adopter submits application for desired pet</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Adopter completes payment</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609575">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Application status changes to “Pending” preview</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Application status changes to “Adopted”</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609575">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Shelter reviews applications for the pet and selects preferred adopter</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tc>
                  <a:txBody>
                    <a:bodyPr/>
                    <a:lstStyle/>
                    <a:p>
                      <a:pPr marL="457200" lvl="0" indent="-317500" algn="l" rtl="0">
                        <a:spcBef>
                          <a:spcPts val="0"/>
                        </a:spcBef>
                        <a:spcAft>
                          <a:spcPts val="0"/>
                        </a:spcAft>
                        <a:buClr>
                          <a:schemeClr val="dk2"/>
                        </a:buClr>
                        <a:buSzPts val="1400"/>
                        <a:buFont typeface="Fira Sans"/>
                        <a:buChar char="●"/>
                      </a:pPr>
                      <a:r>
                        <a:rPr lang="en-US" dirty="0">
                          <a:solidFill>
                            <a:schemeClr val="dk2"/>
                          </a:solidFill>
                          <a:latin typeface="Fira Sans"/>
                          <a:ea typeface="Fira Sans"/>
                          <a:cs typeface="Fira Sans"/>
                          <a:sym typeface="Fira Sans"/>
                        </a:rPr>
                        <a:t>Pet listing is marked as “Adopted” and removes from available pets</a:t>
                      </a:r>
                      <a:endParaRPr dirty="0">
                        <a:solidFill>
                          <a:schemeClr val="dk2"/>
                        </a:solidFill>
                        <a:latin typeface="Fira Sans"/>
                        <a:ea typeface="Fira Sans"/>
                        <a:cs typeface="Fira Sans"/>
                        <a:sym typeface="Fira Sans"/>
                      </a:endParaRPr>
                    </a:p>
                  </a:txBody>
                  <a:tcPr marL="91425" marR="91425" marT="91425" marB="91425">
                    <a:lnL w="19050" cap="flat" cmpd="sng">
                      <a:solidFill>
                        <a:srgbClr val="9E9E9E">
                          <a:alpha val="0"/>
                        </a:srgbClr>
                      </a:solidFill>
                      <a:prstDash val="solid"/>
                      <a:round/>
                      <a:headEnd type="none" w="sm" len="sm"/>
                      <a:tailEnd type="none" w="sm" len="sm"/>
                    </a:lnL>
                    <a:lnR w="19050" cap="flat" cmpd="sng">
                      <a:solidFill>
                        <a:srgbClr val="9E9E9E">
                          <a:alpha val="0"/>
                        </a:srgbClr>
                      </a:solidFill>
                      <a:prstDash val="solid"/>
                      <a:round/>
                      <a:headEnd type="none" w="sm" len="sm"/>
                      <a:tailEnd type="none" w="sm" len="sm"/>
                    </a:lnR>
                    <a:lnT w="19050" cap="flat" cmpd="sng">
                      <a:solidFill>
                        <a:srgbClr val="9E9E9E">
                          <a:alpha val="0"/>
                        </a:srgbClr>
                      </a:solidFill>
                      <a:prstDash val="solid"/>
                      <a:round/>
                      <a:headEnd type="none" w="sm" len="sm"/>
                      <a:tailEnd type="none" w="sm" len="sm"/>
                    </a:lnT>
                    <a:lnB w="19050"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pSp>
        <p:nvGrpSpPr>
          <p:cNvPr id="2259" name="Google Shape;2259;p57"/>
          <p:cNvGrpSpPr/>
          <p:nvPr/>
        </p:nvGrpSpPr>
        <p:grpSpPr>
          <a:xfrm rot="-2087928">
            <a:off x="7372093" y="948552"/>
            <a:ext cx="254837" cy="244946"/>
            <a:chOff x="427198" y="876398"/>
            <a:chExt cx="340596" cy="327377"/>
          </a:xfrm>
        </p:grpSpPr>
        <p:sp>
          <p:nvSpPr>
            <p:cNvPr id="2260" name="Google Shape;2260;p5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4" name="Google Shape;2264;p57"/>
          <p:cNvGrpSpPr/>
          <p:nvPr/>
        </p:nvGrpSpPr>
        <p:grpSpPr>
          <a:xfrm rot="1289827">
            <a:off x="8241189" y="412526"/>
            <a:ext cx="254851" cy="244960"/>
            <a:chOff x="427198" y="876398"/>
            <a:chExt cx="340596" cy="327377"/>
          </a:xfrm>
        </p:grpSpPr>
        <p:sp>
          <p:nvSpPr>
            <p:cNvPr id="2265" name="Google Shape;2265;p5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69" name="Google Shape;2269;p57"/>
          <p:cNvGrpSpPr/>
          <p:nvPr/>
        </p:nvGrpSpPr>
        <p:grpSpPr>
          <a:xfrm rot="-2224879">
            <a:off x="1376426" y="1061519"/>
            <a:ext cx="214148" cy="205836"/>
            <a:chOff x="427198" y="876398"/>
            <a:chExt cx="340596" cy="327377"/>
          </a:xfrm>
        </p:grpSpPr>
        <p:sp>
          <p:nvSpPr>
            <p:cNvPr id="2270" name="Google Shape;2270;p5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4" name="Google Shape;2274;p57"/>
          <p:cNvGrpSpPr/>
          <p:nvPr/>
        </p:nvGrpSpPr>
        <p:grpSpPr>
          <a:xfrm rot="948538">
            <a:off x="7821982" y="4171652"/>
            <a:ext cx="214161" cy="205849"/>
            <a:chOff x="427198" y="876398"/>
            <a:chExt cx="340596" cy="327377"/>
          </a:xfrm>
        </p:grpSpPr>
        <p:sp>
          <p:nvSpPr>
            <p:cNvPr id="2275" name="Google Shape;2275;p5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9" name="Google Shape;2279;p57"/>
          <p:cNvGrpSpPr/>
          <p:nvPr/>
        </p:nvGrpSpPr>
        <p:grpSpPr>
          <a:xfrm rot="-2224879">
            <a:off x="899039" y="4171657"/>
            <a:ext cx="214148" cy="205836"/>
            <a:chOff x="427198" y="876398"/>
            <a:chExt cx="340596" cy="327377"/>
          </a:xfrm>
        </p:grpSpPr>
        <p:sp>
          <p:nvSpPr>
            <p:cNvPr id="2280" name="Google Shape;2280;p57"/>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7"/>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7"/>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7"/>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9"/>
        <p:cNvGrpSpPr/>
        <p:nvPr/>
      </p:nvGrpSpPr>
      <p:grpSpPr>
        <a:xfrm>
          <a:off x="0" y="0"/>
          <a:ext cx="0" cy="0"/>
          <a:chOff x="0" y="0"/>
          <a:chExt cx="0" cy="0"/>
        </a:xfrm>
      </p:grpSpPr>
      <p:sp>
        <p:nvSpPr>
          <p:cNvPr id="1500" name="Google Shape;1500;p48"/>
          <p:cNvSpPr/>
          <p:nvPr/>
        </p:nvSpPr>
        <p:spPr>
          <a:xfrm>
            <a:off x="5524614" y="3643741"/>
            <a:ext cx="977700" cy="97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Risks </a:t>
            </a:r>
            <a:r>
              <a:rPr lang="en" dirty="0">
                <a:solidFill>
                  <a:schemeClr val="lt2"/>
                </a:solidFill>
              </a:rPr>
              <a:t>factors</a:t>
            </a:r>
            <a:endParaRPr dirty="0">
              <a:solidFill>
                <a:schemeClr val="lt2"/>
              </a:solidFill>
            </a:endParaRPr>
          </a:p>
        </p:txBody>
      </p:sp>
      <p:pic>
        <p:nvPicPr>
          <p:cNvPr id="1502" name="Google Shape;1502;p48" title="Points scored">
            <a:hlinkClick r:id="rId3"/>
          </p:cNvPr>
          <p:cNvPicPr preferRelativeResize="0"/>
          <p:nvPr/>
        </p:nvPicPr>
        <p:blipFill>
          <a:blip r:embed="rId4">
            <a:alphaModFix/>
          </a:blip>
          <a:stretch>
            <a:fillRect/>
          </a:stretch>
        </p:blipFill>
        <p:spPr>
          <a:xfrm>
            <a:off x="1347277" y="1495700"/>
            <a:ext cx="3555849" cy="2663926"/>
          </a:xfrm>
          <a:prstGeom prst="rect">
            <a:avLst/>
          </a:prstGeom>
          <a:noFill/>
          <a:ln>
            <a:noFill/>
          </a:ln>
        </p:spPr>
      </p:pic>
      <p:sp>
        <p:nvSpPr>
          <p:cNvPr id="1503" name="Google Shape;1503;p48"/>
          <p:cNvSpPr txBox="1"/>
          <p:nvPr/>
        </p:nvSpPr>
        <p:spPr>
          <a:xfrm>
            <a:off x="956298" y="4115729"/>
            <a:ext cx="4267200" cy="491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solidFill>
                  <a:schemeClr val="dk2"/>
                </a:solidFill>
                <a:latin typeface="Fira Sans"/>
                <a:ea typeface="Fira Sans"/>
                <a:cs typeface="Fira Sans"/>
                <a:sym typeface="Fira Sans"/>
              </a:rPr>
              <a:t>“Help us reduce drop-offs by sending reminders and improving matchmaking.</a:t>
            </a:r>
            <a:endParaRPr lang="en-US" sz="1200" b="1" dirty="0">
              <a:solidFill>
                <a:schemeClr val="dk2"/>
              </a:solidFill>
              <a:latin typeface="Fira Sans"/>
              <a:ea typeface="Fira Sans"/>
              <a:cs typeface="Fira Sans"/>
              <a:sym typeface="Fira Sans"/>
            </a:endParaRPr>
          </a:p>
        </p:txBody>
      </p:sp>
      <p:sp>
        <p:nvSpPr>
          <p:cNvPr id="1504" name="Google Shape;1504;p48"/>
          <p:cNvSpPr/>
          <p:nvPr/>
        </p:nvSpPr>
        <p:spPr>
          <a:xfrm>
            <a:off x="2087219" y="1310675"/>
            <a:ext cx="133200" cy="1332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8"/>
          <p:cNvSpPr/>
          <p:nvPr/>
        </p:nvSpPr>
        <p:spPr>
          <a:xfrm>
            <a:off x="3325744" y="1310688"/>
            <a:ext cx="133200" cy="133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8"/>
          <p:cNvSpPr txBox="1"/>
          <p:nvPr/>
        </p:nvSpPr>
        <p:spPr>
          <a:xfrm>
            <a:off x="2220419" y="1258650"/>
            <a:ext cx="668100" cy="23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Cats</a:t>
            </a:r>
            <a:endParaRPr dirty="0">
              <a:solidFill>
                <a:schemeClr val="dk2"/>
              </a:solidFill>
              <a:latin typeface="Englebert"/>
              <a:ea typeface="Englebert"/>
              <a:cs typeface="Englebert"/>
              <a:sym typeface="Englebert"/>
            </a:endParaRPr>
          </a:p>
        </p:txBody>
      </p:sp>
      <p:sp>
        <p:nvSpPr>
          <p:cNvPr id="1507" name="Google Shape;1507;p48"/>
          <p:cNvSpPr txBox="1"/>
          <p:nvPr/>
        </p:nvSpPr>
        <p:spPr>
          <a:xfrm>
            <a:off x="3458944" y="1258650"/>
            <a:ext cx="668100" cy="237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t>Dogs</a:t>
            </a:r>
            <a:endParaRPr dirty="0">
              <a:solidFill>
                <a:schemeClr val="dk2"/>
              </a:solidFill>
              <a:latin typeface="Englebert"/>
              <a:ea typeface="Englebert"/>
              <a:cs typeface="Englebert"/>
              <a:sym typeface="Englebert"/>
            </a:endParaRPr>
          </a:p>
        </p:txBody>
      </p:sp>
      <p:sp>
        <p:nvSpPr>
          <p:cNvPr id="1508" name="Google Shape;1508;p48"/>
          <p:cNvSpPr/>
          <p:nvPr/>
        </p:nvSpPr>
        <p:spPr>
          <a:xfrm flipH="1">
            <a:off x="5595047" y="3643741"/>
            <a:ext cx="977700" cy="977400"/>
          </a:xfrm>
          <a:prstGeom prst="pie">
            <a:avLst>
              <a:gd name="adj1" fmla="val 3978203"/>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8"/>
          <p:cNvSpPr txBox="1"/>
          <p:nvPr/>
        </p:nvSpPr>
        <p:spPr>
          <a:xfrm>
            <a:off x="5862494" y="1281476"/>
            <a:ext cx="13551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400" dirty="0">
                <a:solidFill>
                  <a:srgbClr val="3F153D"/>
                </a:solidFill>
                <a:latin typeface="Englebert"/>
                <a:ea typeface="Englebert"/>
                <a:cs typeface="Englebert"/>
                <a:sym typeface="Englebert"/>
              </a:rPr>
              <a:t>No-show</a:t>
            </a:r>
            <a:endParaRPr sz="2400" dirty="0">
              <a:solidFill>
                <a:srgbClr val="3F153D"/>
              </a:solidFill>
              <a:latin typeface="Englebert"/>
              <a:ea typeface="Englebert"/>
              <a:cs typeface="Englebert"/>
              <a:sym typeface="Englebert"/>
            </a:endParaRPr>
          </a:p>
        </p:txBody>
      </p:sp>
      <p:sp>
        <p:nvSpPr>
          <p:cNvPr id="1510" name="Google Shape;1510;p48"/>
          <p:cNvSpPr txBox="1"/>
          <p:nvPr/>
        </p:nvSpPr>
        <p:spPr>
          <a:xfrm>
            <a:off x="5757203" y="2583947"/>
            <a:ext cx="178691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000" dirty="0">
                <a:solidFill>
                  <a:srgbClr val="3F153D"/>
                </a:solidFill>
                <a:latin typeface="Englebert"/>
                <a:ea typeface="Englebert"/>
                <a:cs typeface="Englebert"/>
                <a:sym typeface="Englebert"/>
              </a:rPr>
              <a:t>Returned pets</a:t>
            </a:r>
            <a:endParaRPr sz="2000" dirty="0">
              <a:solidFill>
                <a:srgbClr val="3F153D"/>
              </a:solidFill>
              <a:latin typeface="Englebert"/>
              <a:ea typeface="Englebert"/>
              <a:cs typeface="Englebert"/>
              <a:sym typeface="Englebert"/>
            </a:endParaRPr>
          </a:p>
        </p:txBody>
      </p:sp>
      <p:sp>
        <p:nvSpPr>
          <p:cNvPr id="1511" name="Google Shape;1511;p48"/>
          <p:cNvSpPr txBox="1"/>
          <p:nvPr/>
        </p:nvSpPr>
        <p:spPr>
          <a:xfrm>
            <a:off x="6815369" y="1281478"/>
            <a:ext cx="13551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3F153D"/>
                </a:solidFill>
                <a:latin typeface="Englebert"/>
                <a:ea typeface="Englebert"/>
                <a:cs typeface="Englebert"/>
                <a:sym typeface="Englebert"/>
              </a:rPr>
              <a:t>55%</a:t>
            </a:r>
            <a:endParaRPr sz="2400">
              <a:solidFill>
                <a:srgbClr val="3F153D"/>
              </a:solidFill>
              <a:latin typeface="Englebert"/>
              <a:ea typeface="Englebert"/>
              <a:cs typeface="Englebert"/>
              <a:sym typeface="Englebert"/>
            </a:endParaRPr>
          </a:p>
        </p:txBody>
      </p:sp>
      <p:sp>
        <p:nvSpPr>
          <p:cNvPr id="1512" name="Google Shape;1512;p48"/>
          <p:cNvSpPr txBox="1"/>
          <p:nvPr/>
        </p:nvSpPr>
        <p:spPr>
          <a:xfrm>
            <a:off x="6949967" y="2571750"/>
            <a:ext cx="1355100" cy="484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solidFill>
                  <a:srgbClr val="3F153D"/>
                </a:solidFill>
                <a:latin typeface="Englebert"/>
                <a:ea typeface="Englebert"/>
                <a:cs typeface="Englebert"/>
                <a:sym typeface="Englebert"/>
              </a:rPr>
              <a:t>70%</a:t>
            </a:r>
            <a:endParaRPr sz="2400" dirty="0">
              <a:solidFill>
                <a:srgbClr val="3F153D"/>
              </a:solidFill>
              <a:latin typeface="Englebert"/>
              <a:ea typeface="Englebert"/>
              <a:cs typeface="Englebert"/>
              <a:sym typeface="Englebert"/>
            </a:endParaRPr>
          </a:p>
        </p:txBody>
      </p:sp>
      <p:sp>
        <p:nvSpPr>
          <p:cNvPr id="1513" name="Google Shape;1513;p48"/>
          <p:cNvSpPr txBox="1"/>
          <p:nvPr/>
        </p:nvSpPr>
        <p:spPr>
          <a:xfrm>
            <a:off x="5840607" y="3012816"/>
            <a:ext cx="22374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3F153D"/>
                </a:solidFill>
                <a:latin typeface="Fira Sans"/>
                <a:ea typeface="Fira Sans"/>
                <a:cs typeface="Fira Sans"/>
                <a:sym typeface="Fira Sans"/>
              </a:rPr>
              <a:t>Returns happen due to mismatched pet-owner lifestyles.</a:t>
            </a:r>
            <a:endParaRPr dirty="0">
              <a:solidFill>
                <a:srgbClr val="3F153D"/>
              </a:solidFill>
              <a:latin typeface="Fira Sans"/>
              <a:ea typeface="Fira Sans"/>
              <a:cs typeface="Fira Sans"/>
              <a:sym typeface="Fira Sans"/>
            </a:endParaRPr>
          </a:p>
        </p:txBody>
      </p:sp>
      <p:sp>
        <p:nvSpPr>
          <p:cNvPr id="1514" name="Google Shape;1514;p48"/>
          <p:cNvSpPr txBox="1"/>
          <p:nvPr/>
        </p:nvSpPr>
        <p:spPr>
          <a:xfrm>
            <a:off x="5862493" y="1840467"/>
            <a:ext cx="2237400" cy="48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rgbClr val="3F153D"/>
                </a:solidFill>
                <a:latin typeface="Fira Sans"/>
                <a:ea typeface="Fira Sans"/>
                <a:cs typeface="Fira Sans"/>
                <a:sym typeface="Fira Sans"/>
              </a:rPr>
              <a:t>Many scheduled appointments are missed, fear , reconsideration etc.</a:t>
            </a:r>
            <a:endParaRPr dirty="0">
              <a:solidFill>
                <a:srgbClr val="3F153D"/>
              </a:solidFill>
              <a:latin typeface="Fira Sans"/>
              <a:ea typeface="Fira Sans"/>
              <a:cs typeface="Fira Sans"/>
              <a:sym typeface="Fira Sans"/>
            </a:endParaRPr>
          </a:p>
        </p:txBody>
      </p:sp>
      <p:sp>
        <p:nvSpPr>
          <p:cNvPr id="1515" name="Google Shape;1515;p48"/>
          <p:cNvSpPr/>
          <p:nvPr/>
        </p:nvSpPr>
        <p:spPr>
          <a:xfrm>
            <a:off x="5457806" y="1405238"/>
            <a:ext cx="237300" cy="237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8"/>
          <p:cNvSpPr/>
          <p:nvPr/>
        </p:nvSpPr>
        <p:spPr>
          <a:xfrm>
            <a:off x="5457806" y="2723590"/>
            <a:ext cx="237300" cy="237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8"/>
          <p:cNvSpPr/>
          <p:nvPr/>
        </p:nvSpPr>
        <p:spPr>
          <a:xfrm>
            <a:off x="7104547" y="3648760"/>
            <a:ext cx="977700" cy="97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8"/>
          <p:cNvSpPr/>
          <p:nvPr/>
        </p:nvSpPr>
        <p:spPr>
          <a:xfrm flipH="1">
            <a:off x="7122193" y="3638275"/>
            <a:ext cx="977700" cy="977400"/>
          </a:xfrm>
          <a:prstGeom prst="pie">
            <a:avLst>
              <a:gd name="adj1" fmla="val 1266315"/>
              <a:gd name="adj2" fmla="val 1620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9" name="Google Shape;1519;p48"/>
          <p:cNvGrpSpPr/>
          <p:nvPr/>
        </p:nvGrpSpPr>
        <p:grpSpPr>
          <a:xfrm rot="772050">
            <a:off x="609126" y="1134767"/>
            <a:ext cx="340600" cy="327381"/>
            <a:chOff x="427198" y="876398"/>
            <a:chExt cx="340596" cy="327377"/>
          </a:xfrm>
        </p:grpSpPr>
        <p:sp>
          <p:nvSpPr>
            <p:cNvPr id="1520" name="Google Shape;1520;p4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4" name="Google Shape;1524;p48"/>
          <p:cNvGrpSpPr/>
          <p:nvPr/>
        </p:nvGrpSpPr>
        <p:grpSpPr>
          <a:xfrm rot="1509646">
            <a:off x="6827268" y="608909"/>
            <a:ext cx="254830" cy="244940"/>
            <a:chOff x="427198" y="876398"/>
            <a:chExt cx="340596" cy="327377"/>
          </a:xfrm>
        </p:grpSpPr>
        <p:sp>
          <p:nvSpPr>
            <p:cNvPr id="1525" name="Google Shape;1525;p4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9" name="Google Shape;1529;p48"/>
          <p:cNvGrpSpPr/>
          <p:nvPr/>
        </p:nvGrpSpPr>
        <p:grpSpPr>
          <a:xfrm rot="1289827">
            <a:off x="8301477" y="817826"/>
            <a:ext cx="254851" cy="244960"/>
            <a:chOff x="427198" y="876398"/>
            <a:chExt cx="340596" cy="327377"/>
          </a:xfrm>
        </p:grpSpPr>
        <p:sp>
          <p:nvSpPr>
            <p:cNvPr id="1530" name="Google Shape;1530;p4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4" name="Google Shape;1534;p48"/>
          <p:cNvGrpSpPr/>
          <p:nvPr/>
        </p:nvGrpSpPr>
        <p:grpSpPr>
          <a:xfrm rot="-2224879">
            <a:off x="1539501" y="705257"/>
            <a:ext cx="214148" cy="205836"/>
            <a:chOff x="427198" y="876398"/>
            <a:chExt cx="340596" cy="327377"/>
          </a:xfrm>
        </p:grpSpPr>
        <p:sp>
          <p:nvSpPr>
            <p:cNvPr id="1535" name="Google Shape;1535;p4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9" name="Google Shape;1539;p48"/>
          <p:cNvGrpSpPr/>
          <p:nvPr/>
        </p:nvGrpSpPr>
        <p:grpSpPr>
          <a:xfrm rot="-2224879">
            <a:off x="760401" y="3361832"/>
            <a:ext cx="214148" cy="205836"/>
            <a:chOff x="427198" y="876398"/>
            <a:chExt cx="340596" cy="327377"/>
          </a:xfrm>
        </p:grpSpPr>
        <p:sp>
          <p:nvSpPr>
            <p:cNvPr id="1540" name="Google Shape;1540;p4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5"/>
        <p:cNvGrpSpPr/>
        <p:nvPr/>
      </p:nvGrpSpPr>
      <p:grpSpPr>
        <a:xfrm>
          <a:off x="0" y="0"/>
          <a:ext cx="0" cy="0"/>
          <a:chOff x="0" y="0"/>
          <a:chExt cx="0" cy="0"/>
        </a:xfrm>
      </p:grpSpPr>
      <p:sp>
        <p:nvSpPr>
          <p:cNvPr id="1656" name="Google Shape;1656;p50"/>
          <p:cNvSpPr txBox="1">
            <a:spLocks noGrp="1"/>
          </p:cNvSpPr>
          <p:nvPr>
            <p:ph type="title"/>
          </p:nvPr>
        </p:nvSpPr>
        <p:spPr>
          <a:xfrm>
            <a:off x="715100" y="1319288"/>
            <a:ext cx="26388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35-50</a:t>
            </a:r>
            <a:endParaRPr dirty="0"/>
          </a:p>
        </p:txBody>
      </p:sp>
      <p:sp>
        <p:nvSpPr>
          <p:cNvPr id="1657" name="Google Shape;1657;p50"/>
          <p:cNvSpPr txBox="1">
            <a:spLocks noGrp="1"/>
          </p:cNvSpPr>
          <p:nvPr>
            <p:ph type="subTitle" idx="1"/>
          </p:nvPr>
        </p:nvSpPr>
        <p:spPr>
          <a:xfrm>
            <a:off x="943975" y="2700867"/>
            <a:ext cx="21810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Friends, </a:t>
            </a:r>
            <a:r>
              <a:rPr lang="en-US" dirty="0"/>
              <a:t>acquaintances</a:t>
            </a:r>
            <a:r>
              <a:rPr lang="en" dirty="0"/>
              <a:t>, pet owners</a:t>
            </a:r>
            <a:endParaRPr dirty="0"/>
          </a:p>
        </p:txBody>
      </p:sp>
      <p:sp>
        <p:nvSpPr>
          <p:cNvPr id="1658" name="Google Shape;1658;p50"/>
          <p:cNvSpPr txBox="1">
            <a:spLocks noGrp="1"/>
          </p:cNvSpPr>
          <p:nvPr>
            <p:ph type="title" idx="2"/>
          </p:nvPr>
        </p:nvSpPr>
        <p:spPr>
          <a:xfrm>
            <a:off x="3252550" y="2322470"/>
            <a:ext cx="26388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12</a:t>
            </a:r>
            <a:endParaRPr dirty="0"/>
          </a:p>
        </p:txBody>
      </p:sp>
      <p:sp>
        <p:nvSpPr>
          <p:cNvPr id="1660" name="Google Shape;1660;p50"/>
          <p:cNvSpPr txBox="1">
            <a:spLocks noGrp="1"/>
          </p:cNvSpPr>
          <p:nvPr>
            <p:ph type="title" idx="4"/>
          </p:nvPr>
        </p:nvSpPr>
        <p:spPr>
          <a:xfrm>
            <a:off x="5790100" y="1319309"/>
            <a:ext cx="2638800" cy="82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1-3 </a:t>
            </a:r>
            <a:endParaRPr dirty="0"/>
          </a:p>
        </p:txBody>
      </p:sp>
      <p:sp>
        <p:nvSpPr>
          <p:cNvPr id="1662" name="Google Shape;1662;p50"/>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Key </a:t>
            </a:r>
            <a:r>
              <a:rPr lang="en">
                <a:solidFill>
                  <a:schemeClr val="lt2"/>
                </a:solidFill>
              </a:rPr>
              <a:t>numbers</a:t>
            </a:r>
            <a:endParaRPr>
              <a:solidFill>
                <a:schemeClr val="lt2"/>
              </a:solidFill>
            </a:endParaRPr>
          </a:p>
        </p:txBody>
      </p:sp>
      <p:sp>
        <p:nvSpPr>
          <p:cNvPr id="1663" name="Google Shape;1663;p50"/>
          <p:cNvSpPr txBox="1">
            <a:spLocks noGrp="1"/>
          </p:cNvSpPr>
          <p:nvPr>
            <p:ph type="subTitle" idx="7"/>
          </p:nvPr>
        </p:nvSpPr>
        <p:spPr>
          <a:xfrm>
            <a:off x="943975" y="2280750"/>
            <a:ext cx="21810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Potential users</a:t>
            </a:r>
            <a:endParaRPr dirty="0"/>
          </a:p>
        </p:txBody>
      </p:sp>
      <p:sp>
        <p:nvSpPr>
          <p:cNvPr id="1664" name="Google Shape;1664;p50"/>
          <p:cNvSpPr txBox="1">
            <a:spLocks noGrp="1"/>
          </p:cNvSpPr>
          <p:nvPr>
            <p:ph type="subTitle" idx="8"/>
          </p:nvPr>
        </p:nvSpPr>
        <p:spPr>
          <a:xfrm>
            <a:off x="3124975" y="3475325"/>
            <a:ext cx="3053403"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People who want to apply their pet to adoption</a:t>
            </a:r>
            <a:endParaRPr dirty="0"/>
          </a:p>
        </p:txBody>
      </p:sp>
      <p:sp>
        <p:nvSpPr>
          <p:cNvPr id="1665" name="Google Shape;1665;p50"/>
          <p:cNvSpPr txBox="1">
            <a:spLocks noGrp="1"/>
          </p:cNvSpPr>
          <p:nvPr>
            <p:ph type="subTitle" idx="9"/>
          </p:nvPr>
        </p:nvSpPr>
        <p:spPr>
          <a:xfrm>
            <a:off x="6019000" y="2539799"/>
            <a:ext cx="2181000" cy="4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Local shelters open for colaborations</a:t>
            </a:r>
            <a:endParaRPr dirty="0"/>
          </a:p>
        </p:txBody>
      </p:sp>
      <p:cxnSp>
        <p:nvCxnSpPr>
          <p:cNvPr id="1666" name="Google Shape;1666;p50"/>
          <p:cNvCxnSpPr/>
          <p:nvPr/>
        </p:nvCxnSpPr>
        <p:spPr>
          <a:xfrm>
            <a:off x="887000" y="2209075"/>
            <a:ext cx="2295000" cy="0"/>
          </a:xfrm>
          <a:prstGeom prst="straightConnector1">
            <a:avLst/>
          </a:prstGeom>
          <a:noFill/>
          <a:ln w="19050" cap="flat" cmpd="sng">
            <a:solidFill>
              <a:schemeClr val="dk2"/>
            </a:solidFill>
            <a:prstDash val="solid"/>
            <a:round/>
            <a:headEnd type="none" w="med" len="med"/>
            <a:tailEnd type="none" w="med" len="med"/>
          </a:ln>
        </p:spPr>
      </p:cxnSp>
      <p:cxnSp>
        <p:nvCxnSpPr>
          <p:cNvPr id="1667" name="Google Shape;1667;p50"/>
          <p:cNvCxnSpPr/>
          <p:nvPr/>
        </p:nvCxnSpPr>
        <p:spPr>
          <a:xfrm>
            <a:off x="5962000" y="2209075"/>
            <a:ext cx="2295000" cy="0"/>
          </a:xfrm>
          <a:prstGeom prst="straightConnector1">
            <a:avLst/>
          </a:prstGeom>
          <a:noFill/>
          <a:ln w="19050" cap="flat" cmpd="sng">
            <a:solidFill>
              <a:schemeClr val="dk2"/>
            </a:solidFill>
            <a:prstDash val="solid"/>
            <a:round/>
            <a:headEnd type="none" w="med" len="med"/>
            <a:tailEnd type="none" w="med" len="med"/>
          </a:ln>
        </p:spPr>
      </p:cxnSp>
      <p:cxnSp>
        <p:nvCxnSpPr>
          <p:cNvPr id="1668" name="Google Shape;1668;p50"/>
          <p:cNvCxnSpPr/>
          <p:nvPr/>
        </p:nvCxnSpPr>
        <p:spPr>
          <a:xfrm>
            <a:off x="3404140" y="3146067"/>
            <a:ext cx="2295000" cy="0"/>
          </a:xfrm>
          <a:prstGeom prst="straightConnector1">
            <a:avLst/>
          </a:prstGeom>
          <a:noFill/>
          <a:ln w="19050" cap="flat" cmpd="sng">
            <a:solidFill>
              <a:schemeClr val="dk2"/>
            </a:solidFill>
            <a:prstDash val="solid"/>
            <a:round/>
            <a:headEnd type="none" w="med" len="med"/>
            <a:tailEnd type="none" w="med" len="med"/>
          </a:ln>
        </p:spPr>
      </p:cxnSp>
      <p:grpSp>
        <p:nvGrpSpPr>
          <p:cNvPr id="1669" name="Google Shape;1669;p50"/>
          <p:cNvGrpSpPr/>
          <p:nvPr/>
        </p:nvGrpSpPr>
        <p:grpSpPr>
          <a:xfrm rot="1509799">
            <a:off x="8213015" y="3694795"/>
            <a:ext cx="340596" cy="327377"/>
            <a:chOff x="427198" y="876398"/>
            <a:chExt cx="340596" cy="327377"/>
          </a:xfrm>
        </p:grpSpPr>
        <p:sp>
          <p:nvSpPr>
            <p:cNvPr id="1670" name="Google Shape;1670;p5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4" name="Google Shape;1674;p50"/>
          <p:cNvGrpSpPr/>
          <p:nvPr/>
        </p:nvGrpSpPr>
        <p:grpSpPr>
          <a:xfrm rot="1509646">
            <a:off x="1739618" y="730234"/>
            <a:ext cx="254830" cy="244940"/>
            <a:chOff x="427198" y="876398"/>
            <a:chExt cx="340596" cy="327377"/>
          </a:xfrm>
        </p:grpSpPr>
        <p:sp>
          <p:nvSpPr>
            <p:cNvPr id="1675" name="Google Shape;1675;p5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9" name="Google Shape;1679;p50"/>
          <p:cNvGrpSpPr/>
          <p:nvPr/>
        </p:nvGrpSpPr>
        <p:grpSpPr>
          <a:xfrm rot="1289827">
            <a:off x="8053839" y="608901"/>
            <a:ext cx="254851" cy="244960"/>
            <a:chOff x="427198" y="876398"/>
            <a:chExt cx="340596" cy="327377"/>
          </a:xfrm>
        </p:grpSpPr>
        <p:sp>
          <p:nvSpPr>
            <p:cNvPr id="1680" name="Google Shape;1680;p5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4" name="Google Shape;1684;p50"/>
          <p:cNvGrpSpPr/>
          <p:nvPr/>
        </p:nvGrpSpPr>
        <p:grpSpPr>
          <a:xfrm rot="1554292">
            <a:off x="3292422" y="4218807"/>
            <a:ext cx="214159" cy="205848"/>
            <a:chOff x="427198" y="876398"/>
            <a:chExt cx="340596" cy="327377"/>
          </a:xfrm>
        </p:grpSpPr>
        <p:sp>
          <p:nvSpPr>
            <p:cNvPr id="1685" name="Google Shape;1685;p5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9" name="Google Shape;1689;p50"/>
          <p:cNvGrpSpPr/>
          <p:nvPr/>
        </p:nvGrpSpPr>
        <p:grpSpPr>
          <a:xfrm rot="-2224879">
            <a:off x="7613976" y="4122807"/>
            <a:ext cx="214148" cy="205836"/>
            <a:chOff x="427198" y="876398"/>
            <a:chExt cx="340596" cy="327377"/>
          </a:xfrm>
        </p:grpSpPr>
        <p:sp>
          <p:nvSpPr>
            <p:cNvPr id="1690" name="Google Shape;1690;p5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4" name="Google Shape;1694;p50"/>
          <p:cNvGrpSpPr/>
          <p:nvPr/>
        </p:nvGrpSpPr>
        <p:grpSpPr>
          <a:xfrm rot="-2224879">
            <a:off x="7187751" y="768132"/>
            <a:ext cx="214148" cy="205836"/>
            <a:chOff x="427198" y="876398"/>
            <a:chExt cx="340596" cy="327377"/>
          </a:xfrm>
        </p:grpSpPr>
        <p:sp>
          <p:nvSpPr>
            <p:cNvPr id="1695" name="Google Shape;1695;p5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1"/>
        <p:cNvGrpSpPr/>
        <p:nvPr/>
      </p:nvGrpSpPr>
      <p:grpSpPr>
        <a:xfrm>
          <a:off x="0" y="0"/>
          <a:ext cx="0" cy="0"/>
          <a:chOff x="0" y="0"/>
          <a:chExt cx="0" cy="0"/>
        </a:xfrm>
      </p:grpSpPr>
      <p:sp>
        <p:nvSpPr>
          <p:cNvPr id="2382" name="Google Shape;2382;p59"/>
          <p:cNvSpPr txBox="1">
            <a:spLocks noGrp="1"/>
          </p:cNvSpPr>
          <p:nvPr>
            <p:ph type="title"/>
          </p:nvPr>
        </p:nvSpPr>
        <p:spPr>
          <a:xfrm>
            <a:off x="1500450" y="1197674"/>
            <a:ext cx="4401300" cy="6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Our </a:t>
            </a:r>
            <a:r>
              <a:rPr lang="en" dirty="0">
                <a:solidFill>
                  <a:schemeClr val="lt2"/>
                </a:solidFill>
              </a:rPr>
              <a:t>conclusions</a:t>
            </a:r>
            <a:endParaRPr dirty="0">
              <a:solidFill>
                <a:schemeClr val="lt2"/>
              </a:solidFill>
            </a:endParaRPr>
          </a:p>
        </p:txBody>
      </p:sp>
      <p:sp>
        <p:nvSpPr>
          <p:cNvPr id="2383" name="Google Shape;2383;p59"/>
          <p:cNvSpPr txBox="1">
            <a:spLocks noGrp="1"/>
          </p:cNvSpPr>
          <p:nvPr>
            <p:ph type="subTitle" idx="1"/>
          </p:nvPr>
        </p:nvSpPr>
        <p:spPr>
          <a:xfrm>
            <a:off x="1582175" y="2059712"/>
            <a:ext cx="4237500" cy="17399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Adopting a pet is more than a decision—it’s a lifelong commitment.</a:t>
            </a:r>
            <a:br>
              <a:rPr lang="en-US" dirty="0"/>
            </a:br>
            <a:r>
              <a:rPr lang="en-US" dirty="0"/>
              <a:t>Cats and dogs each bring joy, companionship, and love, but they also require care and responsibility.</a:t>
            </a:r>
          </a:p>
          <a:p>
            <a:pPr marL="0" indent="0"/>
            <a:r>
              <a:rPr lang="en-US" dirty="0"/>
              <a:t>🐶 Many users prefer </a:t>
            </a:r>
            <a:r>
              <a:rPr lang="en-US" b="1" dirty="0"/>
              <a:t>dogs</a:t>
            </a:r>
            <a:r>
              <a:rPr lang="en-US" dirty="0"/>
              <a:t> for their loyalty and energy, 🐱 while </a:t>
            </a:r>
            <a:r>
              <a:rPr lang="en-US" b="1" dirty="0"/>
              <a:t>cats</a:t>
            </a:r>
            <a:r>
              <a:rPr lang="en-US" dirty="0"/>
              <a:t> are loved for their independence and calm nature.</a:t>
            </a:r>
          </a:p>
          <a:p>
            <a:pPr marL="0" lvl="0" indent="0" algn="l" rtl="0">
              <a:spcBef>
                <a:spcPts val="0"/>
              </a:spcBef>
              <a:spcAft>
                <a:spcPts val="0"/>
              </a:spcAft>
              <a:buNone/>
            </a:pPr>
            <a:endParaRPr dirty="0"/>
          </a:p>
        </p:txBody>
      </p:sp>
      <p:cxnSp>
        <p:nvCxnSpPr>
          <p:cNvPr id="2384" name="Google Shape;2384;p59"/>
          <p:cNvCxnSpPr/>
          <p:nvPr/>
        </p:nvCxnSpPr>
        <p:spPr>
          <a:xfrm>
            <a:off x="1603275" y="3853150"/>
            <a:ext cx="3903900" cy="0"/>
          </a:xfrm>
          <a:prstGeom prst="straightConnector1">
            <a:avLst/>
          </a:prstGeom>
          <a:noFill/>
          <a:ln w="19050" cap="flat" cmpd="sng">
            <a:solidFill>
              <a:schemeClr val="dk2"/>
            </a:solidFill>
            <a:prstDash val="solid"/>
            <a:round/>
            <a:headEnd type="none" w="med" len="med"/>
            <a:tailEnd type="none" w="med" len="med"/>
          </a:ln>
        </p:spPr>
      </p:cxnSp>
      <p:grpSp>
        <p:nvGrpSpPr>
          <p:cNvPr id="2385" name="Google Shape;2385;p59"/>
          <p:cNvGrpSpPr/>
          <p:nvPr/>
        </p:nvGrpSpPr>
        <p:grpSpPr>
          <a:xfrm rot="772050">
            <a:off x="835814" y="929167"/>
            <a:ext cx="340600" cy="327381"/>
            <a:chOff x="427198" y="876398"/>
            <a:chExt cx="340596" cy="327377"/>
          </a:xfrm>
        </p:grpSpPr>
        <p:sp>
          <p:nvSpPr>
            <p:cNvPr id="2386" name="Google Shape;2386;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0" name="Google Shape;2390;p59"/>
          <p:cNvGrpSpPr/>
          <p:nvPr/>
        </p:nvGrpSpPr>
        <p:grpSpPr>
          <a:xfrm rot="1509646">
            <a:off x="6083293" y="685709"/>
            <a:ext cx="254830" cy="244940"/>
            <a:chOff x="427198" y="876398"/>
            <a:chExt cx="340596" cy="327377"/>
          </a:xfrm>
        </p:grpSpPr>
        <p:sp>
          <p:nvSpPr>
            <p:cNvPr id="2391" name="Google Shape;2391;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5" name="Google Shape;2395;p59"/>
          <p:cNvGrpSpPr/>
          <p:nvPr/>
        </p:nvGrpSpPr>
        <p:grpSpPr>
          <a:xfrm rot="-2224879">
            <a:off x="2164476" y="393557"/>
            <a:ext cx="214148" cy="205836"/>
            <a:chOff x="427198" y="876398"/>
            <a:chExt cx="340596" cy="327377"/>
          </a:xfrm>
        </p:grpSpPr>
        <p:sp>
          <p:nvSpPr>
            <p:cNvPr id="2396" name="Google Shape;2396;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0" name="Google Shape;2400;p59"/>
          <p:cNvGrpSpPr/>
          <p:nvPr/>
        </p:nvGrpSpPr>
        <p:grpSpPr>
          <a:xfrm rot="-2224879">
            <a:off x="1155351" y="4023157"/>
            <a:ext cx="214148" cy="205836"/>
            <a:chOff x="427198" y="876398"/>
            <a:chExt cx="340596" cy="327377"/>
          </a:xfrm>
        </p:grpSpPr>
        <p:sp>
          <p:nvSpPr>
            <p:cNvPr id="2401" name="Google Shape;2401;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5" name="Google Shape;2405;p59"/>
          <p:cNvGrpSpPr/>
          <p:nvPr/>
        </p:nvGrpSpPr>
        <p:grpSpPr>
          <a:xfrm rot="-2087928">
            <a:off x="6931355" y="1263577"/>
            <a:ext cx="254837" cy="244946"/>
            <a:chOff x="427198" y="876398"/>
            <a:chExt cx="340596" cy="327377"/>
          </a:xfrm>
        </p:grpSpPr>
        <p:sp>
          <p:nvSpPr>
            <p:cNvPr id="2406" name="Google Shape;2406;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0" name="Google Shape;2410;p59"/>
          <p:cNvGrpSpPr/>
          <p:nvPr/>
        </p:nvGrpSpPr>
        <p:grpSpPr>
          <a:xfrm rot="-2224879">
            <a:off x="899039" y="2103469"/>
            <a:ext cx="214148" cy="205836"/>
            <a:chOff x="427198" y="876398"/>
            <a:chExt cx="340596" cy="327377"/>
          </a:xfrm>
        </p:grpSpPr>
        <p:sp>
          <p:nvSpPr>
            <p:cNvPr id="2411" name="Google Shape;2411;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15" name="Google Shape;2415;p59"/>
          <p:cNvGrpSpPr/>
          <p:nvPr/>
        </p:nvGrpSpPr>
        <p:grpSpPr>
          <a:xfrm rot="948538">
            <a:off x="8280819" y="2894077"/>
            <a:ext cx="214161" cy="205849"/>
            <a:chOff x="427198" y="876398"/>
            <a:chExt cx="340596" cy="327377"/>
          </a:xfrm>
        </p:grpSpPr>
        <p:sp>
          <p:nvSpPr>
            <p:cNvPr id="2416" name="Google Shape;2416;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0" name="Google Shape;2420;p59"/>
          <p:cNvGrpSpPr/>
          <p:nvPr/>
        </p:nvGrpSpPr>
        <p:grpSpPr>
          <a:xfrm rot="772050">
            <a:off x="7925051" y="1698542"/>
            <a:ext cx="340600" cy="327381"/>
            <a:chOff x="427198" y="876398"/>
            <a:chExt cx="340596" cy="327377"/>
          </a:xfrm>
        </p:grpSpPr>
        <p:sp>
          <p:nvSpPr>
            <p:cNvPr id="2421" name="Google Shape;2421;p5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5" name="Google Shape;2425;p59"/>
          <p:cNvGrpSpPr/>
          <p:nvPr/>
        </p:nvGrpSpPr>
        <p:grpSpPr>
          <a:xfrm>
            <a:off x="6751499" y="2783800"/>
            <a:ext cx="1467425" cy="1898525"/>
            <a:chOff x="6325038" y="2783800"/>
            <a:chExt cx="1467425" cy="1898525"/>
          </a:xfrm>
        </p:grpSpPr>
        <p:sp>
          <p:nvSpPr>
            <p:cNvPr id="2426" name="Google Shape;2426;p59"/>
            <p:cNvSpPr/>
            <p:nvPr/>
          </p:nvSpPr>
          <p:spPr>
            <a:xfrm>
              <a:off x="7252688" y="3488975"/>
              <a:ext cx="539775" cy="1001450"/>
            </a:xfrm>
            <a:custGeom>
              <a:avLst/>
              <a:gdLst/>
              <a:ahLst/>
              <a:cxnLst/>
              <a:rect l="l" t="t" r="r" b="b"/>
              <a:pathLst>
                <a:path w="21591" h="40058" extrusionOk="0">
                  <a:moveTo>
                    <a:pt x="16280" y="0"/>
                  </a:moveTo>
                  <a:cubicBezTo>
                    <a:pt x="14961" y="0"/>
                    <a:pt x="13648" y="351"/>
                    <a:pt x="12504" y="1026"/>
                  </a:cubicBezTo>
                  <a:cubicBezTo>
                    <a:pt x="10850" y="2003"/>
                    <a:pt x="9439" y="3359"/>
                    <a:pt x="8436" y="4986"/>
                  </a:cubicBezTo>
                  <a:cubicBezTo>
                    <a:pt x="6320" y="8160"/>
                    <a:pt x="5290" y="11957"/>
                    <a:pt x="5507" y="15782"/>
                  </a:cubicBezTo>
                  <a:cubicBezTo>
                    <a:pt x="5642" y="18223"/>
                    <a:pt x="6266" y="20555"/>
                    <a:pt x="6754" y="22915"/>
                  </a:cubicBezTo>
                  <a:cubicBezTo>
                    <a:pt x="7242" y="25275"/>
                    <a:pt x="7595" y="27716"/>
                    <a:pt x="7161" y="30076"/>
                  </a:cubicBezTo>
                  <a:cubicBezTo>
                    <a:pt x="6700" y="32463"/>
                    <a:pt x="5371" y="34768"/>
                    <a:pt x="3201" y="35853"/>
                  </a:cubicBezTo>
                  <a:lnTo>
                    <a:pt x="0" y="40057"/>
                  </a:lnTo>
                  <a:cubicBezTo>
                    <a:pt x="1682" y="39488"/>
                    <a:pt x="3526" y="39379"/>
                    <a:pt x="5154" y="38674"/>
                  </a:cubicBezTo>
                  <a:cubicBezTo>
                    <a:pt x="8110" y="37399"/>
                    <a:pt x="9928" y="34334"/>
                    <a:pt x="10633" y="31215"/>
                  </a:cubicBezTo>
                  <a:cubicBezTo>
                    <a:pt x="11311" y="28069"/>
                    <a:pt x="11040" y="24841"/>
                    <a:pt x="10904" y="21640"/>
                  </a:cubicBezTo>
                  <a:cubicBezTo>
                    <a:pt x="10741" y="18440"/>
                    <a:pt x="10714" y="15131"/>
                    <a:pt x="11854" y="12147"/>
                  </a:cubicBezTo>
                  <a:cubicBezTo>
                    <a:pt x="12396" y="10737"/>
                    <a:pt x="13210" y="9380"/>
                    <a:pt x="14457" y="8540"/>
                  </a:cubicBezTo>
                  <a:cubicBezTo>
                    <a:pt x="15569" y="7807"/>
                    <a:pt x="16953" y="7536"/>
                    <a:pt x="18200" y="7048"/>
                  </a:cubicBezTo>
                  <a:cubicBezTo>
                    <a:pt x="19475" y="6587"/>
                    <a:pt x="20750" y="5746"/>
                    <a:pt x="21076" y="4444"/>
                  </a:cubicBezTo>
                  <a:cubicBezTo>
                    <a:pt x="21591" y="2572"/>
                    <a:pt x="19882" y="728"/>
                    <a:pt x="18038" y="213"/>
                  </a:cubicBezTo>
                  <a:cubicBezTo>
                    <a:pt x="17460" y="70"/>
                    <a:pt x="16869" y="0"/>
                    <a:pt x="16280"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9"/>
            <p:cNvSpPr/>
            <p:nvPr/>
          </p:nvSpPr>
          <p:spPr>
            <a:xfrm>
              <a:off x="7421538" y="3489650"/>
              <a:ext cx="366200" cy="204700"/>
            </a:xfrm>
            <a:custGeom>
              <a:avLst/>
              <a:gdLst/>
              <a:ahLst/>
              <a:cxnLst/>
              <a:rect l="l" t="t" r="r" b="b"/>
              <a:pathLst>
                <a:path w="14648" h="8188" extrusionOk="0">
                  <a:moveTo>
                    <a:pt x="9532" y="0"/>
                  </a:moveTo>
                  <a:cubicBezTo>
                    <a:pt x="8218" y="0"/>
                    <a:pt x="6913" y="351"/>
                    <a:pt x="5750" y="1026"/>
                  </a:cubicBezTo>
                  <a:cubicBezTo>
                    <a:pt x="4096" y="2003"/>
                    <a:pt x="2713" y="3359"/>
                    <a:pt x="1682" y="4987"/>
                  </a:cubicBezTo>
                  <a:cubicBezTo>
                    <a:pt x="1004" y="5990"/>
                    <a:pt x="434" y="7048"/>
                    <a:pt x="0" y="8187"/>
                  </a:cubicBezTo>
                  <a:cubicBezTo>
                    <a:pt x="1845" y="5285"/>
                    <a:pt x="4611" y="3034"/>
                    <a:pt x="7839" y="1813"/>
                  </a:cubicBezTo>
                  <a:cubicBezTo>
                    <a:pt x="8544" y="1536"/>
                    <a:pt x="9295" y="1376"/>
                    <a:pt x="10050" y="1376"/>
                  </a:cubicBezTo>
                  <a:cubicBezTo>
                    <a:pt x="10108" y="1376"/>
                    <a:pt x="10167" y="1377"/>
                    <a:pt x="10226" y="1379"/>
                  </a:cubicBezTo>
                  <a:cubicBezTo>
                    <a:pt x="11040" y="1406"/>
                    <a:pt x="11799" y="1840"/>
                    <a:pt x="12260" y="2518"/>
                  </a:cubicBezTo>
                  <a:cubicBezTo>
                    <a:pt x="12586" y="3115"/>
                    <a:pt x="12667" y="3902"/>
                    <a:pt x="13264" y="4227"/>
                  </a:cubicBezTo>
                  <a:cubicBezTo>
                    <a:pt x="13410" y="4290"/>
                    <a:pt x="13564" y="4320"/>
                    <a:pt x="13718" y="4320"/>
                  </a:cubicBezTo>
                  <a:cubicBezTo>
                    <a:pt x="13965" y="4320"/>
                    <a:pt x="14213" y="4242"/>
                    <a:pt x="14430" y="4091"/>
                  </a:cubicBezTo>
                  <a:cubicBezTo>
                    <a:pt x="14647" y="2356"/>
                    <a:pt x="13020" y="701"/>
                    <a:pt x="11284" y="213"/>
                  </a:cubicBezTo>
                  <a:cubicBezTo>
                    <a:pt x="10706" y="70"/>
                    <a:pt x="10118" y="0"/>
                    <a:pt x="9532"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9"/>
            <p:cNvSpPr/>
            <p:nvPr/>
          </p:nvSpPr>
          <p:spPr>
            <a:xfrm>
              <a:off x="6325038" y="3573625"/>
              <a:ext cx="1222650" cy="1097400"/>
            </a:xfrm>
            <a:custGeom>
              <a:avLst/>
              <a:gdLst/>
              <a:ahLst/>
              <a:cxnLst/>
              <a:rect l="l" t="t" r="r" b="b"/>
              <a:pathLst>
                <a:path w="48906" h="43896" extrusionOk="0">
                  <a:moveTo>
                    <a:pt x="16438" y="0"/>
                  </a:moveTo>
                  <a:cubicBezTo>
                    <a:pt x="13156" y="6673"/>
                    <a:pt x="10335" y="14430"/>
                    <a:pt x="9115" y="21699"/>
                  </a:cubicBezTo>
                  <a:cubicBezTo>
                    <a:pt x="8898" y="22540"/>
                    <a:pt x="8626" y="23354"/>
                    <a:pt x="8328" y="24167"/>
                  </a:cubicBezTo>
                  <a:cubicBezTo>
                    <a:pt x="7623" y="26147"/>
                    <a:pt x="7162" y="28182"/>
                    <a:pt x="6890" y="30270"/>
                  </a:cubicBezTo>
                  <a:cubicBezTo>
                    <a:pt x="6511" y="33417"/>
                    <a:pt x="7107" y="36265"/>
                    <a:pt x="7813" y="39357"/>
                  </a:cubicBezTo>
                  <a:cubicBezTo>
                    <a:pt x="6728" y="39275"/>
                    <a:pt x="6294" y="39302"/>
                    <a:pt x="4449" y="39221"/>
                  </a:cubicBezTo>
                  <a:cubicBezTo>
                    <a:pt x="4363" y="39218"/>
                    <a:pt x="4277" y="39217"/>
                    <a:pt x="4191" y="39217"/>
                  </a:cubicBezTo>
                  <a:cubicBezTo>
                    <a:pt x="3410" y="39217"/>
                    <a:pt x="2630" y="39329"/>
                    <a:pt x="1872" y="39574"/>
                  </a:cubicBezTo>
                  <a:cubicBezTo>
                    <a:pt x="1411" y="39709"/>
                    <a:pt x="1004" y="40008"/>
                    <a:pt x="733" y="40415"/>
                  </a:cubicBezTo>
                  <a:cubicBezTo>
                    <a:pt x="1" y="41527"/>
                    <a:pt x="788" y="42666"/>
                    <a:pt x="1764" y="43073"/>
                  </a:cubicBezTo>
                  <a:cubicBezTo>
                    <a:pt x="2496" y="43371"/>
                    <a:pt x="3310" y="43371"/>
                    <a:pt x="4097" y="43371"/>
                  </a:cubicBezTo>
                  <a:cubicBezTo>
                    <a:pt x="5814" y="43382"/>
                    <a:pt x="7235" y="43408"/>
                    <a:pt x="8565" y="43408"/>
                  </a:cubicBezTo>
                  <a:cubicBezTo>
                    <a:pt x="10407" y="43408"/>
                    <a:pt x="12073" y="43359"/>
                    <a:pt x="14105" y="43154"/>
                  </a:cubicBezTo>
                  <a:cubicBezTo>
                    <a:pt x="14485" y="43018"/>
                    <a:pt x="14838" y="42856"/>
                    <a:pt x="15163" y="42639"/>
                  </a:cubicBezTo>
                  <a:lnTo>
                    <a:pt x="15190" y="42612"/>
                  </a:lnTo>
                  <a:cubicBezTo>
                    <a:pt x="17550" y="43561"/>
                    <a:pt x="20208" y="43859"/>
                    <a:pt x="22785" y="43886"/>
                  </a:cubicBezTo>
                  <a:cubicBezTo>
                    <a:pt x="23376" y="43891"/>
                    <a:pt x="23963" y="43895"/>
                    <a:pt x="24547" y="43895"/>
                  </a:cubicBezTo>
                  <a:cubicBezTo>
                    <a:pt x="27612" y="43895"/>
                    <a:pt x="30596" y="43776"/>
                    <a:pt x="33580" y="42910"/>
                  </a:cubicBezTo>
                  <a:cubicBezTo>
                    <a:pt x="33716" y="42883"/>
                    <a:pt x="33879" y="42829"/>
                    <a:pt x="34014" y="42774"/>
                  </a:cubicBezTo>
                  <a:cubicBezTo>
                    <a:pt x="34258" y="42937"/>
                    <a:pt x="34530" y="43073"/>
                    <a:pt x="34801" y="43154"/>
                  </a:cubicBezTo>
                  <a:cubicBezTo>
                    <a:pt x="36849" y="43359"/>
                    <a:pt x="38512" y="43408"/>
                    <a:pt x="40349" y="43408"/>
                  </a:cubicBezTo>
                  <a:cubicBezTo>
                    <a:pt x="41676" y="43408"/>
                    <a:pt x="43092" y="43382"/>
                    <a:pt x="44810" y="43371"/>
                  </a:cubicBezTo>
                  <a:cubicBezTo>
                    <a:pt x="45596" y="43371"/>
                    <a:pt x="46410" y="43371"/>
                    <a:pt x="47142" y="43073"/>
                  </a:cubicBezTo>
                  <a:cubicBezTo>
                    <a:pt x="48119" y="42666"/>
                    <a:pt x="48905" y="41527"/>
                    <a:pt x="48200" y="40442"/>
                  </a:cubicBezTo>
                  <a:cubicBezTo>
                    <a:pt x="47902" y="40008"/>
                    <a:pt x="47468" y="39709"/>
                    <a:pt x="47007" y="39574"/>
                  </a:cubicBezTo>
                  <a:cubicBezTo>
                    <a:pt x="46322" y="39329"/>
                    <a:pt x="45616" y="39217"/>
                    <a:pt x="44908" y="39217"/>
                  </a:cubicBezTo>
                  <a:cubicBezTo>
                    <a:pt x="44830" y="39217"/>
                    <a:pt x="44752" y="39218"/>
                    <a:pt x="44674" y="39221"/>
                  </a:cubicBezTo>
                  <a:cubicBezTo>
                    <a:pt x="43074" y="39275"/>
                    <a:pt x="42206" y="39248"/>
                    <a:pt x="41094" y="39357"/>
                  </a:cubicBezTo>
                  <a:cubicBezTo>
                    <a:pt x="41826" y="36265"/>
                    <a:pt x="42423" y="33417"/>
                    <a:pt x="42043" y="30270"/>
                  </a:cubicBezTo>
                  <a:cubicBezTo>
                    <a:pt x="41799" y="28372"/>
                    <a:pt x="41446" y="26175"/>
                    <a:pt x="40660" y="24357"/>
                  </a:cubicBezTo>
                  <a:cubicBezTo>
                    <a:pt x="40307" y="23516"/>
                    <a:pt x="40036" y="22648"/>
                    <a:pt x="39819" y="21753"/>
                  </a:cubicBezTo>
                  <a:cubicBezTo>
                    <a:pt x="38001" y="14104"/>
                    <a:pt x="36211" y="8598"/>
                    <a:pt x="33201" y="1085"/>
                  </a:cubicBezTo>
                  <a:lnTo>
                    <a:pt x="16438" y="0"/>
                  </a:ln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9"/>
            <p:cNvSpPr/>
            <p:nvPr/>
          </p:nvSpPr>
          <p:spPr>
            <a:xfrm>
              <a:off x="6696813" y="4328100"/>
              <a:ext cx="83675" cy="315900"/>
            </a:xfrm>
            <a:custGeom>
              <a:avLst/>
              <a:gdLst/>
              <a:ahLst/>
              <a:cxnLst/>
              <a:rect l="l" t="t" r="r" b="b"/>
              <a:pathLst>
                <a:path w="3347" h="12636" extrusionOk="0">
                  <a:moveTo>
                    <a:pt x="3124" y="0"/>
                  </a:moveTo>
                  <a:cubicBezTo>
                    <a:pt x="3058" y="0"/>
                    <a:pt x="2998" y="35"/>
                    <a:pt x="2977" y="118"/>
                  </a:cubicBezTo>
                  <a:cubicBezTo>
                    <a:pt x="2516" y="3400"/>
                    <a:pt x="1865" y="6628"/>
                    <a:pt x="997" y="9829"/>
                  </a:cubicBezTo>
                  <a:cubicBezTo>
                    <a:pt x="862" y="10263"/>
                    <a:pt x="753" y="10697"/>
                    <a:pt x="618" y="11131"/>
                  </a:cubicBezTo>
                  <a:cubicBezTo>
                    <a:pt x="563" y="11348"/>
                    <a:pt x="482" y="11565"/>
                    <a:pt x="428" y="11809"/>
                  </a:cubicBezTo>
                  <a:cubicBezTo>
                    <a:pt x="401" y="11999"/>
                    <a:pt x="292" y="12188"/>
                    <a:pt x="129" y="12351"/>
                  </a:cubicBezTo>
                  <a:cubicBezTo>
                    <a:pt x="0" y="12459"/>
                    <a:pt x="128" y="12635"/>
                    <a:pt x="267" y="12635"/>
                  </a:cubicBezTo>
                  <a:cubicBezTo>
                    <a:pt x="303" y="12635"/>
                    <a:pt x="340" y="12623"/>
                    <a:pt x="374" y="12595"/>
                  </a:cubicBezTo>
                  <a:lnTo>
                    <a:pt x="401" y="12568"/>
                  </a:lnTo>
                  <a:cubicBezTo>
                    <a:pt x="645" y="12324"/>
                    <a:pt x="780" y="11999"/>
                    <a:pt x="835" y="11673"/>
                  </a:cubicBezTo>
                  <a:cubicBezTo>
                    <a:pt x="970" y="11266"/>
                    <a:pt x="1079" y="10859"/>
                    <a:pt x="1187" y="10453"/>
                  </a:cubicBezTo>
                  <a:cubicBezTo>
                    <a:pt x="1404" y="9639"/>
                    <a:pt x="1621" y="8825"/>
                    <a:pt x="1811" y="8011"/>
                  </a:cubicBezTo>
                  <a:cubicBezTo>
                    <a:pt x="2218" y="6357"/>
                    <a:pt x="2571" y="4702"/>
                    <a:pt x="2869" y="3048"/>
                  </a:cubicBezTo>
                  <a:cubicBezTo>
                    <a:pt x="3032" y="2098"/>
                    <a:pt x="3194" y="1149"/>
                    <a:pt x="3330" y="227"/>
                  </a:cubicBezTo>
                  <a:cubicBezTo>
                    <a:pt x="3347" y="93"/>
                    <a:pt x="3229" y="0"/>
                    <a:pt x="3124"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9"/>
            <p:cNvSpPr/>
            <p:nvPr/>
          </p:nvSpPr>
          <p:spPr>
            <a:xfrm>
              <a:off x="7089263" y="4328100"/>
              <a:ext cx="83275" cy="315200"/>
            </a:xfrm>
            <a:custGeom>
              <a:avLst/>
              <a:gdLst/>
              <a:ahLst/>
              <a:cxnLst/>
              <a:rect l="l" t="t" r="r" b="b"/>
              <a:pathLst>
                <a:path w="3331" h="12608" extrusionOk="0">
                  <a:moveTo>
                    <a:pt x="226" y="0"/>
                  </a:moveTo>
                  <a:cubicBezTo>
                    <a:pt x="125" y="0"/>
                    <a:pt x="1" y="93"/>
                    <a:pt x="1" y="227"/>
                  </a:cubicBezTo>
                  <a:cubicBezTo>
                    <a:pt x="489" y="3563"/>
                    <a:pt x="1167" y="6872"/>
                    <a:pt x="2089" y="10154"/>
                  </a:cubicBezTo>
                  <a:cubicBezTo>
                    <a:pt x="2225" y="10588"/>
                    <a:pt x="2333" y="11049"/>
                    <a:pt x="2469" y="11483"/>
                  </a:cubicBezTo>
                  <a:cubicBezTo>
                    <a:pt x="2577" y="11836"/>
                    <a:pt x="2659" y="12324"/>
                    <a:pt x="2957" y="12568"/>
                  </a:cubicBezTo>
                  <a:cubicBezTo>
                    <a:pt x="2991" y="12596"/>
                    <a:pt x="3027" y="12608"/>
                    <a:pt x="3064" y="12608"/>
                  </a:cubicBezTo>
                  <a:cubicBezTo>
                    <a:pt x="3203" y="12608"/>
                    <a:pt x="3330" y="12432"/>
                    <a:pt x="3201" y="12324"/>
                  </a:cubicBezTo>
                  <a:cubicBezTo>
                    <a:pt x="2930" y="12107"/>
                    <a:pt x="2849" y="11646"/>
                    <a:pt x="2767" y="11321"/>
                  </a:cubicBezTo>
                  <a:cubicBezTo>
                    <a:pt x="2659" y="10914"/>
                    <a:pt x="2550" y="10534"/>
                    <a:pt x="2442" y="10127"/>
                  </a:cubicBezTo>
                  <a:cubicBezTo>
                    <a:pt x="2198" y="9340"/>
                    <a:pt x="2008" y="8527"/>
                    <a:pt x="1791" y="7713"/>
                  </a:cubicBezTo>
                  <a:cubicBezTo>
                    <a:pt x="1411" y="6113"/>
                    <a:pt x="1058" y="4512"/>
                    <a:pt x="787" y="2885"/>
                  </a:cubicBezTo>
                  <a:cubicBezTo>
                    <a:pt x="624" y="1963"/>
                    <a:pt x="489" y="1041"/>
                    <a:pt x="353" y="118"/>
                  </a:cubicBezTo>
                  <a:cubicBezTo>
                    <a:pt x="343" y="35"/>
                    <a:pt x="289" y="0"/>
                    <a:pt x="226"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9"/>
            <p:cNvSpPr/>
            <p:nvPr/>
          </p:nvSpPr>
          <p:spPr>
            <a:xfrm>
              <a:off x="6723088" y="3573625"/>
              <a:ext cx="621850" cy="617075"/>
            </a:xfrm>
            <a:custGeom>
              <a:avLst/>
              <a:gdLst/>
              <a:ahLst/>
              <a:cxnLst/>
              <a:rect l="l" t="t" r="r" b="b"/>
              <a:pathLst>
                <a:path w="24874" h="24683" extrusionOk="0">
                  <a:moveTo>
                    <a:pt x="543" y="0"/>
                  </a:moveTo>
                  <a:cubicBezTo>
                    <a:pt x="353" y="353"/>
                    <a:pt x="163" y="732"/>
                    <a:pt x="1" y="1112"/>
                  </a:cubicBezTo>
                  <a:cubicBezTo>
                    <a:pt x="2116" y="2116"/>
                    <a:pt x="4422" y="2712"/>
                    <a:pt x="6782" y="2929"/>
                  </a:cubicBezTo>
                  <a:cubicBezTo>
                    <a:pt x="8192" y="3079"/>
                    <a:pt x="9609" y="3126"/>
                    <a:pt x="11030" y="3126"/>
                  </a:cubicBezTo>
                  <a:cubicBezTo>
                    <a:pt x="12450" y="3126"/>
                    <a:pt x="13874" y="3079"/>
                    <a:pt x="15298" y="3038"/>
                  </a:cubicBezTo>
                  <a:cubicBezTo>
                    <a:pt x="15342" y="3033"/>
                    <a:pt x="15386" y="3031"/>
                    <a:pt x="15430" y="3031"/>
                  </a:cubicBezTo>
                  <a:cubicBezTo>
                    <a:pt x="15638" y="3031"/>
                    <a:pt x="15857" y="3079"/>
                    <a:pt x="16058" y="3146"/>
                  </a:cubicBezTo>
                  <a:cubicBezTo>
                    <a:pt x="16492" y="3336"/>
                    <a:pt x="16709" y="3825"/>
                    <a:pt x="16872" y="4286"/>
                  </a:cubicBezTo>
                  <a:lnTo>
                    <a:pt x="22975" y="20723"/>
                  </a:lnTo>
                  <a:cubicBezTo>
                    <a:pt x="23463" y="22106"/>
                    <a:pt x="24032" y="23516"/>
                    <a:pt x="24873" y="24683"/>
                  </a:cubicBezTo>
                  <a:cubicBezTo>
                    <a:pt x="24819" y="24574"/>
                    <a:pt x="24792" y="24466"/>
                    <a:pt x="24738" y="24330"/>
                  </a:cubicBezTo>
                  <a:cubicBezTo>
                    <a:pt x="24385" y="23489"/>
                    <a:pt x="24114" y="22621"/>
                    <a:pt x="23924" y="21753"/>
                  </a:cubicBezTo>
                  <a:cubicBezTo>
                    <a:pt x="22107" y="14077"/>
                    <a:pt x="20316" y="8571"/>
                    <a:pt x="17306" y="1058"/>
                  </a:cubicBezTo>
                  <a:lnTo>
                    <a:pt x="543" y="0"/>
                  </a:ln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9"/>
            <p:cNvSpPr/>
            <p:nvPr/>
          </p:nvSpPr>
          <p:spPr>
            <a:xfrm>
              <a:off x="6712238" y="4222550"/>
              <a:ext cx="449600" cy="449100"/>
            </a:xfrm>
            <a:custGeom>
              <a:avLst/>
              <a:gdLst/>
              <a:ahLst/>
              <a:cxnLst/>
              <a:rect l="l" t="t" r="r" b="b"/>
              <a:pathLst>
                <a:path w="17984" h="17964" extrusionOk="0">
                  <a:moveTo>
                    <a:pt x="5425" y="1"/>
                  </a:moveTo>
                  <a:cubicBezTo>
                    <a:pt x="4639" y="1031"/>
                    <a:pt x="4747" y="2442"/>
                    <a:pt x="4720" y="3744"/>
                  </a:cubicBezTo>
                  <a:cubicBezTo>
                    <a:pt x="4666" y="4747"/>
                    <a:pt x="4530" y="5751"/>
                    <a:pt x="4286" y="6754"/>
                  </a:cubicBezTo>
                  <a:cubicBezTo>
                    <a:pt x="4205" y="7270"/>
                    <a:pt x="3988" y="7785"/>
                    <a:pt x="3689" y="8219"/>
                  </a:cubicBezTo>
                  <a:cubicBezTo>
                    <a:pt x="3449" y="8539"/>
                    <a:pt x="3062" y="8727"/>
                    <a:pt x="2668" y="8727"/>
                  </a:cubicBezTo>
                  <a:cubicBezTo>
                    <a:pt x="2528" y="8727"/>
                    <a:pt x="2387" y="8703"/>
                    <a:pt x="2252" y="8653"/>
                  </a:cubicBezTo>
                  <a:cubicBezTo>
                    <a:pt x="1655" y="11393"/>
                    <a:pt x="896" y="14105"/>
                    <a:pt x="1" y="16763"/>
                  </a:cubicBezTo>
                  <a:lnTo>
                    <a:pt x="1" y="16790"/>
                  </a:lnTo>
                  <a:cubicBezTo>
                    <a:pt x="2306" y="17631"/>
                    <a:pt x="4829" y="17929"/>
                    <a:pt x="7297" y="17957"/>
                  </a:cubicBezTo>
                  <a:cubicBezTo>
                    <a:pt x="7820" y="17960"/>
                    <a:pt x="8340" y="17964"/>
                    <a:pt x="8857" y="17964"/>
                  </a:cubicBezTo>
                  <a:cubicBezTo>
                    <a:pt x="11958" y="17964"/>
                    <a:pt x="14958" y="17844"/>
                    <a:pt x="17957" y="17007"/>
                  </a:cubicBezTo>
                  <a:cubicBezTo>
                    <a:pt x="17984" y="16627"/>
                    <a:pt x="17957" y="16275"/>
                    <a:pt x="17875" y="15922"/>
                  </a:cubicBezTo>
                  <a:cubicBezTo>
                    <a:pt x="17062" y="11962"/>
                    <a:pt x="14729" y="8436"/>
                    <a:pt x="14295" y="4449"/>
                  </a:cubicBezTo>
                  <a:cubicBezTo>
                    <a:pt x="14214" y="3717"/>
                    <a:pt x="14105" y="2849"/>
                    <a:pt x="13481" y="2496"/>
                  </a:cubicBezTo>
                  <a:cubicBezTo>
                    <a:pt x="12098" y="5642"/>
                    <a:pt x="11176" y="8979"/>
                    <a:pt x="10769" y="12369"/>
                  </a:cubicBezTo>
                  <a:cubicBezTo>
                    <a:pt x="10660" y="13671"/>
                    <a:pt x="10498" y="14946"/>
                    <a:pt x="10226" y="16193"/>
                  </a:cubicBezTo>
                  <a:cubicBezTo>
                    <a:pt x="10199" y="16383"/>
                    <a:pt x="10118" y="16546"/>
                    <a:pt x="9982" y="16682"/>
                  </a:cubicBezTo>
                  <a:cubicBezTo>
                    <a:pt x="9792" y="16844"/>
                    <a:pt x="9575" y="16953"/>
                    <a:pt x="9304" y="16953"/>
                  </a:cubicBezTo>
                  <a:cubicBezTo>
                    <a:pt x="9041" y="16985"/>
                    <a:pt x="8762" y="17010"/>
                    <a:pt x="8486" y="17010"/>
                  </a:cubicBezTo>
                  <a:cubicBezTo>
                    <a:pt x="7819" y="17010"/>
                    <a:pt x="7165" y="16866"/>
                    <a:pt x="6782" y="16329"/>
                  </a:cubicBezTo>
                  <a:cubicBezTo>
                    <a:pt x="6592" y="16031"/>
                    <a:pt x="6483" y="15678"/>
                    <a:pt x="6456" y="15298"/>
                  </a:cubicBezTo>
                  <a:cubicBezTo>
                    <a:pt x="6049" y="12315"/>
                    <a:pt x="5778" y="9304"/>
                    <a:pt x="5697" y="6293"/>
                  </a:cubicBezTo>
                  <a:lnTo>
                    <a:pt x="5425" y="1"/>
                  </a:ln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9"/>
            <p:cNvSpPr/>
            <p:nvPr/>
          </p:nvSpPr>
          <p:spPr>
            <a:xfrm>
              <a:off x="6672238" y="3998775"/>
              <a:ext cx="191925" cy="679500"/>
            </a:xfrm>
            <a:custGeom>
              <a:avLst/>
              <a:gdLst/>
              <a:ahLst/>
              <a:cxnLst/>
              <a:rect l="l" t="t" r="r" b="b"/>
              <a:pathLst>
                <a:path w="7677" h="27180" extrusionOk="0">
                  <a:moveTo>
                    <a:pt x="0" y="1"/>
                  </a:moveTo>
                  <a:lnTo>
                    <a:pt x="1357" y="7460"/>
                  </a:lnTo>
                  <a:cubicBezTo>
                    <a:pt x="2279" y="12505"/>
                    <a:pt x="3201" y="17577"/>
                    <a:pt x="4937" y="22405"/>
                  </a:cubicBezTo>
                  <a:cubicBezTo>
                    <a:pt x="5018" y="22649"/>
                    <a:pt x="4883" y="22920"/>
                    <a:pt x="4639" y="22975"/>
                  </a:cubicBezTo>
                  <a:cubicBezTo>
                    <a:pt x="3418" y="23300"/>
                    <a:pt x="2333" y="24873"/>
                    <a:pt x="2414" y="26121"/>
                  </a:cubicBezTo>
                  <a:cubicBezTo>
                    <a:pt x="2387" y="26338"/>
                    <a:pt x="2469" y="26555"/>
                    <a:pt x="2631" y="26718"/>
                  </a:cubicBezTo>
                  <a:cubicBezTo>
                    <a:pt x="2794" y="26908"/>
                    <a:pt x="3038" y="27043"/>
                    <a:pt x="3309" y="27097"/>
                  </a:cubicBezTo>
                  <a:cubicBezTo>
                    <a:pt x="4150" y="27150"/>
                    <a:pt x="5002" y="27180"/>
                    <a:pt x="5851" y="27180"/>
                  </a:cubicBezTo>
                  <a:cubicBezTo>
                    <a:pt x="6317" y="27180"/>
                    <a:pt x="6781" y="27171"/>
                    <a:pt x="7242" y="27152"/>
                  </a:cubicBezTo>
                  <a:cubicBezTo>
                    <a:pt x="7487" y="27152"/>
                    <a:pt x="7676" y="26935"/>
                    <a:pt x="7676" y="26691"/>
                  </a:cubicBezTo>
                  <a:cubicBezTo>
                    <a:pt x="7351" y="19503"/>
                    <a:pt x="7324" y="11637"/>
                    <a:pt x="6998" y="4476"/>
                  </a:cubicBezTo>
                  <a:lnTo>
                    <a:pt x="0" y="1"/>
                  </a:ln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9"/>
            <p:cNvSpPr/>
            <p:nvPr/>
          </p:nvSpPr>
          <p:spPr>
            <a:xfrm>
              <a:off x="6999088" y="3998775"/>
              <a:ext cx="191925" cy="679500"/>
            </a:xfrm>
            <a:custGeom>
              <a:avLst/>
              <a:gdLst/>
              <a:ahLst/>
              <a:cxnLst/>
              <a:rect l="l" t="t" r="r" b="b"/>
              <a:pathLst>
                <a:path w="7677" h="27180" extrusionOk="0">
                  <a:moveTo>
                    <a:pt x="7676" y="1"/>
                  </a:moveTo>
                  <a:lnTo>
                    <a:pt x="678" y="4476"/>
                  </a:lnTo>
                  <a:cubicBezTo>
                    <a:pt x="353" y="11637"/>
                    <a:pt x="326" y="19503"/>
                    <a:pt x="0" y="26691"/>
                  </a:cubicBezTo>
                  <a:cubicBezTo>
                    <a:pt x="0" y="26935"/>
                    <a:pt x="190" y="27152"/>
                    <a:pt x="434" y="27152"/>
                  </a:cubicBezTo>
                  <a:cubicBezTo>
                    <a:pt x="895" y="27171"/>
                    <a:pt x="1360" y="27180"/>
                    <a:pt x="1825" y="27180"/>
                  </a:cubicBezTo>
                  <a:cubicBezTo>
                    <a:pt x="2674" y="27180"/>
                    <a:pt x="3526" y="27150"/>
                    <a:pt x="4367" y="27097"/>
                  </a:cubicBezTo>
                  <a:cubicBezTo>
                    <a:pt x="4638" y="27043"/>
                    <a:pt x="4882" y="26908"/>
                    <a:pt x="5045" y="26718"/>
                  </a:cubicBezTo>
                  <a:cubicBezTo>
                    <a:pt x="5208" y="26555"/>
                    <a:pt x="5262" y="26338"/>
                    <a:pt x="5262" y="26121"/>
                  </a:cubicBezTo>
                  <a:cubicBezTo>
                    <a:pt x="5343" y="24873"/>
                    <a:pt x="4258" y="23300"/>
                    <a:pt x="3038" y="22975"/>
                  </a:cubicBezTo>
                  <a:cubicBezTo>
                    <a:pt x="2794" y="22920"/>
                    <a:pt x="2658" y="22649"/>
                    <a:pt x="2740" y="22405"/>
                  </a:cubicBezTo>
                  <a:cubicBezTo>
                    <a:pt x="4475" y="17577"/>
                    <a:pt x="5398" y="12505"/>
                    <a:pt x="6320" y="7460"/>
                  </a:cubicBezTo>
                  <a:lnTo>
                    <a:pt x="7676" y="1"/>
                  </a:ln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9"/>
            <p:cNvSpPr/>
            <p:nvPr/>
          </p:nvSpPr>
          <p:spPr>
            <a:xfrm>
              <a:off x="6666413" y="3993550"/>
              <a:ext cx="203175" cy="688100"/>
            </a:xfrm>
            <a:custGeom>
              <a:avLst/>
              <a:gdLst/>
              <a:ahLst/>
              <a:cxnLst/>
              <a:rect l="l" t="t" r="r" b="b"/>
              <a:pathLst>
                <a:path w="8127" h="27524" extrusionOk="0">
                  <a:moveTo>
                    <a:pt x="209" y="1"/>
                  </a:moveTo>
                  <a:cubicBezTo>
                    <a:pt x="107" y="1"/>
                    <a:pt x="0" y="82"/>
                    <a:pt x="16" y="210"/>
                  </a:cubicBezTo>
                  <a:cubicBezTo>
                    <a:pt x="749" y="4224"/>
                    <a:pt x="1454" y="8238"/>
                    <a:pt x="2241" y="12226"/>
                  </a:cubicBezTo>
                  <a:cubicBezTo>
                    <a:pt x="2620" y="14178"/>
                    <a:pt x="3027" y="16104"/>
                    <a:pt x="3542" y="18003"/>
                  </a:cubicBezTo>
                  <a:cubicBezTo>
                    <a:pt x="3787" y="18952"/>
                    <a:pt x="4058" y="19929"/>
                    <a:pt x="4383" y="20878"/>
                  </a:cubicBezTo>
                  <a:cubicBezTo>
                    <a:pt x="4519" y="21339"/>
                    <a:pt x="4682" y="21800"/>
                    <a:pt x="4817" y="22261"/>
                  </a:cubicBezTo>
                  <a:cubicBezTo>
                    <a:pt x="4899" y="22424"/>
                    <a:pt x="5061" y="22695"/>
                    <a:pt x="4953" y="22885"/>
                  </a:cubicBezTo>
                  <a:cubicBezTo>
                    <a:pt x="4844" y="23075"/>
                    <a:pt x="4655" y="23048"/>
                    <a:pt x="4492" y="23102"/>
                  </a:cubicBezTo>
                  <a:cubicBezTo>
                    <a:pt x="3841" y="23401"/>
                    <a:pt x="3325" y="23889"/>
                    <a:pt x="2946" y="24513"/>
                  </a:cubicBezTo>
                  <a:cubicBezTo>
                    <a:pt x="2566" y="25109"/>
                    <a:pt x="2403" y="25787"/>
                    <a:pt x="2457" y="26493"/>
                  </a:cubicBezTo>
                  <a:cubicBezTo>
                    <a:pt x="2512" y="26845"/>
                    <a:pt x="2756" y="27144"/>
                    <a:pt x="3081" y="27306"/>
                  </a:cubicBezTo>
                  <a:cubicBezTo>
                    <a:pt x="3399" y="27443"/>
                    <a:pt x="3756" y="27503"/>
                    <a:pt x="4102" y="27503"/>
                  </a:cubicBezTo>
                  <a:cubicBezTo>
                    <a:pt x="4169" y="27503"/>
                    <a:pt x="4236" y="27501"/>
                    <a:pt x="4302" y="27496"/>
                  </a:cubicBezTo>
                  <a:cubicBezTo>
                    <a:pt x="5116" y="27523"/>
                    <a:pt x="5929" y="27523"/>
                    <a:pt x="6716" y="27523"/>
                  </a:cubicBezTo>
                  <a:lnTo>
                    <a:pt x="7286" y="27523"/>
                  </a:lnTo>
                  <a:cubicBezTo>
                    <a:pt x="7448" y="27523"/>
                    <a:pt x="7611" y="27496"/>
                    <a:pt x="7747" y="27442"/>
                  </a:cubicBezTo>
                  <a:cubicBezTo>
                    <a:pt x="8126" y="27225"/>
                    <a:pt x="8045" y="26818"/>
                    <a:pt x="8045" y="26466"/>
                  </a:cubicBezTo>
                  <a:cubicBezTo>
                    <a:pt x="7991" y="25516"/>
                    <a:pt x="7964" y="24567"/>
                    <a:pt x="7937" y="23618"/>
                  </a:cubicBezTo>
                  <a:cubicBezTo>
                    <a:pt x="7855" y="21665"/>
                    <a:pt x="7801" y="19685"/>
                    <a:pt x="7774" y="17732"/>
                  </a:cubicBezTo>
                  <a:cubicBezTo>
                    <a:pt x="7665" y="13853"/>
                    <a:pt x="7584" y="9947"/>
                    <a:pt x="7421" y="6041"/>
                  </a:cubicBezTo>
                  <a:cubicBezTo>
                    <a:pt x="7421" y="5580"/>
                    <a:pt x="7394" y="5119"/>
                    <a:pt x="7367" y="4658"/>
                  </a:cubicBezTo>
                  <a:cubicBezTo>
                    <a:pt x="7367" y="4550"/>
                    <a:pt x="7279" y="4495"/>
                    <a:pt x="7191" y="4495"/>
                  </a:cubicBezTo>
                  <a:cubicBezTo>
                    <a:pt x="7102" y="4495"/>
                    <a:pt x="7014" y="4550"/>
                    <a:pt x="7014" y="4658"/>
                  </a:cubicBezTo>
                  <a:lnTo>
                    <a:pt x="7069" y="4685"/>
                  </a:lnTo>
                  <a:cubicBezTo>
                    <a:pt x="7231" y="8455"/>
                    <a:pt x="7313" y="12226"/>
                    <a:pt x="7394" y="15996"/>
                  </a:cubicBezTo>
                  <a:cubicBezTo>
                    <a:pt x="7448" y="17894"/>
                    <a:pt x="7475" y="19793"/>
                    <a:pt x="7530" y="21692"/>
                  </a:cubicBezTo>
                  <a:cubicBezTo>
                    <a:pt x="7557" y="22614"/>
                    <a:pt x="7584" y="23563"/>
                    <a:pt x="7638" y="24486"/>
                  </a:cubicBezTo>
                  <a:cubicBezTo>
                    <a:pt x="7638" y="24974"/>
                    <a:pt x="7665" y="25435"/>
                    <a:pt x="7692" y="25896"/>
                  </a:cubicBezTo>
                  <a:cubicBezTo>
                    <a:pt x="7692" y="26113"/>
                    <a:pt x="7692" y="26330"/>
                    <a:pt x="7720" y="26547"/>
                  </a:cubicBezTo>
                  <a:cubicBezTo>
                    <a:pt x="7720" y="26791"/>
                    <a:pt x="7801" y="27035"/>
                    <a:pt x="7584" y="27171"/>
                  </a:cubicBezTo>
                  <a:cubicBezTo>
                    <a:pt x="7469" y="27190"/>
                    <a:pt x="7354" y="27209"/>
                    <a:pt x="7239" y="27209"/>
                  </a:cubicBezTo>
                  <a:cubicBezTo>
                    <a:pt x="7191" y="27209"/>
                    <a:pt x="7143" y="27206"/>
                    <a:pt x="7096" y="27198"/>
                  </a:cubicBezTo>
                  <a:lnTo>
                    <a:pt x="5441" y="27198"/>
                  </a:lnTo>
                  <a:cubicBezTo>
                    <a:pt x="5007" y="27198"/>
                    <a:pt x="4573" y="27171"/>
                    <a:pt x="4166" y="27171"/>
                  </a:cubicBezTo>
                  <a:cubicBezTo>
                    <a:pt x="3732" y="27144"/>
                    <a:pt x="3271" y="27171"/>
                    <a:pt x="2946" y="26791"/>
                  </a:cubicBezTo>
                  <a:cubicBezTo>
                    <a:pt x="2729" y="26547"/>
                    <a:pt x="2756" y="26086"/>
                    <a:pt x="2837" y="25787"/>
                  </a:cubicBezTo>
                  <a:cubicBezTo>
                    <a:pt x="2891" y="25435"/>
                    <a:pt x="3027" y="25082"/>
                    <a:pt x="3217" y="24784"/>
                  </a:cubicBezTo>
                  <a:cubicBezTo>
                    <a:pt x="3542" y="24160"/>
                    <a:pt x="4085" y="23645"/>
                    <a:pt x="4763" y="23373"/>
                  </a:cubicBezTo>
                  <a:cubicBezTo>
                    <a:pt x="5061" y="23292"/>
                    <a:pt x="5333" y="23156"/>
                    <a:pt x="5333" y="22777"/>
                  </a:cubicBezTo>
                  <a:cubicBezTo>
                    <a:pt x="5305" y="22587"/>
                    <a:pt x="5278" y="22424"/>
                    <a:pt x="5197" y="22261"/>
                  </a:cubicBezTo>
                  <a:cubicBezTo>
                    <a:pt x="5116" y="22017"/>
                    <a:pt x="5034" y="21773"/>
                    <a:pt x="4953" y="21529"/>
                  </a:cubicBezTo>
                  <a:cubicBezTo>
                    <a:pt x="4655" y="20607"/>
                    <a:pt x="4356" y="19712"/>
                    <a:pt x="4112" y="18790"/>
                  </a:cubicBezTo>
                  <a:cubicBezTo>
                    <a:pt x="3597" y="16918"/>
                    <a:pt x="3163" y="15046"/>
                    <a:pt x="2783" y="13175"/>
                  </a:cubicBezTo>
                  <a:cubicBezTo>
                    <a:pt x="1996" y="9323"/>
                    <a:pt x="1318" y="5445"/>
                    <a:pt x="613" y="1566"/>
                  </a:cubicBezTo>
                  <a:lnTo>
                    <a:pt x="369" y="128"/>
                  </a:lnTo>
                  <a:cubicBezTo>
                    <a:pt x="347" y="40"/>
                    <a:pt x="279" y="1"/>
                    <a:pt x="209" y="1"/>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9"/>
            <p:cNvSpPr/>
            <p:nvPr/>
          </p:nvSpPr>
          <p:spPr>
            <a:xfrm>
              <a:off x="6993663" y="3993550"/>
              <a:ext cx="202475" cy="688775"/>
            </a:xfrm>
            <a:custGeom>
              <a:avLst/>
              <a:gdLst/>
              <a:ahLst/>
              <a:cxnLst/>
              <a:rect l="l" t="t" r="r" b="b"/>
              <a:pathLst>
                <a:path w="8099" h="27551" extrusionOk="0">
                  <a:moveTo>
                    <a:pt x="7891" y="1"/>
                  </a:moveTo>
                  <a:cubicBezTo>
                    <a:pt x="7820" y="1"/>
                    <a:pt x="7753" y="40"/>
                    <a:pt x="7730" y="128"/>
                  </a:cubicBezTo>
                  <a:cubicBezTo>
                    <a:pt x="7025" y="4007"/>
                    <a:pt x="6347" y="7913"/>
                    <a:pt x="5588" y="11792"/>
                  </a:cubicBezTo>
                  <a:cubicBezTo>
                    <a:pt x="5235" y="13663"/>
                    <a:pt x="4828" y="15535"/>
                    <a:pt x="4367" y="17406"/>
                  </a:cubicBezTo>
                  <a:cubicBezTo>
                    <a:pt x="4123" y="18328"/>
                    <a:pt x="3879" y="19251"/>
                    <a:pt x="3580" y="20173"/>
                  </a:cubicBezTo>
                  <a:cubicBezTo>
                    <a:pt x="3445" y="20634"/>
                    <a:pt x="3309" y="21095"/>
                    <a:pt x="3146" y="21556"/>
                  </a:cubicBezTo>
                  <a:cubicBezTo>
                    <a:pt x="3065" y="21773"/>
                    <a:pt x="3011" y="21990"/>
                    <a:pt x="2929" y="22207"/>
                  </a:cubicBezTo>
                  <a:cubicBezTo>
                    <a:pt x="2821" y="22397"/>
                    <a:pt x="2794" y="22614"/>
                    <a:pt x="2767" y="22831"/>
                  </a:cubicBezTo>
                  <a:cubicBezTo>
                    <a:pt x="2821" y="23184"/>
                    <a:pt x="3092" y="23292"/>
                    <a:pt x="3391" y="23401"/>
                  </a:cubicBezTo>
                  <a:cubicBezTo>
                    <a:pt x="3689" y="23509"/>
                    <a:pt x="3987" y="23699"/>
                    <a:pt x="4231" y="23943"/>
                  </a:cubicBezTo>
                  <a:cubicBezTo>
                    <a:pt x="4774" y="24431"/>
                    <a:pt x="5126" y="25082"/>
                    <a:pt x="5289" y="25815"/>
                  </a:cubicBezTo>
                  <a:cubicBezTo>
                    <a:pt x="5343" y="26113"/>
                    <a:pt x="5371" y="26574"/>
                    <a:pt x="5126" y="26818"/>
                  </a:cubicBezTo>
                  <a:cubicBezTo>
                    <a:pt x="4801" y="27171"/>
                    <a:pt x="4367" y="27144"/>
                    <a:pt x="3906" y="27171"/>
                  </a:cubicBezTo>
                  <a:cubicBezTo>
                    <a:pt x="3350" y="27190"/>
                    <a:pt x="2793" y="27209"/>
                    <a:pt x="2228" y="27209"/>
                  </a:cubicBezTo>
                  <a:cubicBezTo>
                    <a:pt x="1993" y="27209"/>
                    <a:pt x="1757" y="27206"/>
                    <a:pt x="1519" y="27198"/>
                  </a:cubicBezTo>
                  <a:lnTo>
                    <a:pt x="1004" y="27198"/>
                  </a:lnTo>
                  <a:cubicBezTo>
                    <a:pt x="949" y="27198"/>
                    <a:pt x="883" y="27201"/>
                    <a:pt x="814" y="27201"/>
                  </a:cubicBezTo>
                  <a:cubicBezTo>
                    <a:pt x="675" y="27201"/>
                    <a:pt x="524" y="27189"/>
                    <a:pt x="434" y="27117"/>
                  </a:cubicBezTo>
                  <a:cubicBezTo>
                    <a:pt x="298" y="26981"/>
                    <a:pt x="380" y="26764"/>
                    <a:pt x="380" y="26601"/>
                  </a:cubicBezTo>
                  <a:lnTo>
                    <a:pt x="407" y="25842"/>
                  </a:lnTo>
                  <a:cubicBezTo>
                    <a:pt x="434" y="24919"/>
                    <a:pt x="488" y="23997"/>
                    <a:pt x="515" y="23075"/>
                  </a:cubicBezTo>
                  <a:cubicBezTo>
                    <a:pt x="570" y="21176"/>
                    <a:pt x="624" y="19278"/>
                    <a:pt x="651" y="17379"/>
                  </a:cubicBezTo>
                  <a:cubicBezTo>
                    <a:pt x="760" y="13609"/>
                    <a:pt x="814" y="9812"/>
                    <a:pt x="977" y="6014"/>
                  </a:cubicBezTo>
                  <a:lnTo>
                    <a:pt x="1031" y="4658"/>
                  </a:lnTo>
                  <a:cubicBezTo>
                    <a:pt x="1031" y="4550"/>
                    <a:pt x="949" y="4495"/>
                    <a:pt x="868" y="4495"/>
                  </a:cubicBezTo>
                  <a:cubicBezTo>
                    <a:pt x="787" y="4495"/>
                    <a:pt x="705" y="4550"/>
                    <a:pt x="705" y="4658"/>
                  </a:cubicBezTo>
                  <a:lnTo>
                    <a:pt x="732" y="4685"/>
                  </a:lnTo>
                  <a:cubicBezTo>
                    <a:pt x="543" y="8564"/>
                    <a:pt x="461" y="12470"/>
                    <a:pt x="380" y="16348"/>
                  </a:cubicBezTo>
                  <a:cubicBezTo>
                    <a:pt x="326" y="18301"/>
                    <a:pt x="271" y="20254"/>
                    <a:pt x="217" y="22207"/>
                  </a:cubicBezTo>
                  <a:cubicBezTo>
                    <a:pt x="190" y="23184"/>
                    <a:pt x="163" y="24160"/>
                    <a:pt x="136" y="25109"/>
                  </a:cubicBezTo>
                  <a:cubicBezTo>
                    <a:pt x="109" y="25598"/>
                    <a:pt x="81" y="26059"/>
                    <a:pt x="81" y="26520"/>
                  </a:cubicBezTo>
                  <a:cubicBezTo>
                    <a:pt x="81" y="26845"/>
                    <a:pt x="0" y="27252"/>
                    <a:pt x="353" y="27442"/>
                  </a:cubicBezTo>
                  <a:cubicBezTo>
                    <a:pt x="515" y="27523"/>
                    <a:pt x="678" y="27550"/>
                    <a:pt x="841" y="27550"/>
                  </a:cubicBezTo>
                  <a:lnTo>
                    <a:pt x="2550" y="27550"/>
                  </a:lnTo>
                  <a:cubicBezTo>
                    <a:pt x="2929" y="27550"/>
                    <a:pt x="3391" y="27550"/>
                    <a:pt x="3797" y="27496"/>
                  </a:cubicBezTo>
                  <a:cubicBezTo>
                    <a:pt x="3868" y="27501"/>
                    <a:pt x="3938" y="27503"/>
                    <a:pt x="4008" y="27503"/>
                  </a:cubicBezTo>
                  <a:cubicBezTo>
                    <a:pt x="4371" y="27503"/>
                    <a:pt x="4727" y="27443"/>
                    <a:pt x="5045" y="27306"/>
                  </a:cubicBezTo>
                  <a:cubicBezTo>
                    <a:pt x="5371" y="27144"/>
                    <a:pt x="5588" y="26818"/>
                    <a:pt x="5642" y="26466"/>
                  </a:cubicBezTo>
                  <a:cubicBezTo>
                    <a:pt x="5696" y="26140"/>
                    <a:pt x="5669" y="25815"/>
                    <a:pt x="5588" y="25489"/>
                  </a:cubicBezTo>
                  <a:cubicBezTo>
                    <a:pt x="5371" y="24784"/>
                    <a:pt x="4991" y="24160"/>
                    <a:pt x="4448" y="23672"/>
                  </a:cubicBezTo>
                  <a:cubicBezTo>
                    <a:pt x="4204" y="23428"/>
                    <a:pt x="3906" y="23238"/>
                    <a:pt x="3608" y="23129"/>
                  </a:cubicBezTo>
                  <a:cubicBezTo>
                    <a:pt x="3472" y="23048"/>
                    <a:pt x="3228" y="23048"/>
                    <a:pt x="3146" y="22885"/>
                  </a:cubicBezTo>
                  <a:cubicBezTo>
                    <a:pt x="3065" y="22750"/>
                    <a:pt x="3228" y="22424"/>
                    <a:pt x="3282" y="22234"/>
                  </a:cubicBezTo>
                  <a:cubicBezTo>
                    <a:pt x="3635" y="21312"/>
                    <a:pt x="3906" y="20363"/>
                    <a:pt x="4177" y="19413"/>
                  </a:cubicBezTo>
                  <a:cubicBezTo>
                    <a:pt x="4720" y="17515"/>
                    <a:pt x="5208" y="15562"/>
                    <a:pt x="5588" y="13636"/>
                  </a:cubicBezTo>
                  <a:cubicBezTo>
                    <a:pt x="6401" y="9676"/>
                    <a:pt x="7079" y="5689"/>
                    <a:pt x="7812" y="1702"/>
                  </a:cubicBezTo>
                  <a:lnTo>
                    <a:pt x="8083" y="210"/>
                  </a:lnTo>
                  <a:cubicBezTo>
                    <a:pt x="8099" y="82"/>
                    <a:pt x="7992" y="1"/>
                    <a:pt x="7891" y="1"/>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9"/>
            <p:cNvSpPr/>
            <p:nvPr/>
          </p:nvSpPr>
          <p:spPr>
            <a:xfrm>
              <a:off x="7340838" y="4554050"/>
              <a:ext cx="176325" cy="30625"/>
            </a:xfrm>
            <a:custGeom>
              <a:avLst/>
              <a:gdLst/>
              <a:ahLst/>
              <a:cxnLst/>
              <a:rect l="l" t="t" r="r" b="b"/>
              <a:pathLst>
                <a:path w="7053" h="1225" extrusionOk="0">
                  <a:moveTo>
                    <a:pt x="4276" y="0"/>
                  </a:moveTo>
                  <a:cubicBezTo>
                    <a:pt x="4198" y="0"/>
                    <a:pt x="4120" y="1"/>
                    <a:pt x="4042" y="4"/>
                  </a:cubicBezTo>
                  <a:cubicBezTo>
                    <a:pt x="2469" y="58"/>
                    <a:pt x="1601" y="31"/>
                    <a:pt x="516" y="113"/>
                  </a:cubicBezTo>
                  <a:cubicBezTo>
                    <a:pt x="353" y="492"/>
                    <a:pt x="190" y="845"/>
                    <a:pt x="0" y="1225"/>
                  </a:cubicBezTo>
                  <a:cubicBezTo>
                    <a:pt x="1275" y="872"/>
                    <a:pt x="2631" y="926"/>
                    <a:pt x="3933" y="628"/>
                  </a:cubicBezTo>
                  <a:cubicBezTo>
                    <a:pt x="4340" y="519"/>
                    <a:pt x="4747" y="438"/>
                    <a:pt x="5181" y="384"/>
                  </a:cubicBezTo>
                  <a:cubicBezTo>
                    <a:pt x="5260" y="381"/>
                    <a:pt x="5339" y="379"/>
                    <a:pt x="5417" y="379"/>
                  </a:cubicBezTo>
                  <a:cubicBezTo>
                    <a:pt x="5983" y="379"/>
                    <a:pt x="6528" y="468"/>
                    <a:pt x="7053" y="682"/>
                  </a:cubicBezTo>
                  <a:cubicBezTo>
                    <a:pt x="6836" y="547"/>
                    <a:pt x="6592" y="411"/>
                    <a:pt x="6375" y="357"/>
                  </a:cubicBezTo>
                  <a:cubicBezTo>
                    <a:pt x="5690" y="112"/>
                    <a:pt x="4984" y="0"/>
                    <a:pt x="4276" y="0"/>
                  </a:cubicBezTo>
                  <a:close/>
                </a:path>
              </a:pathLst>
            </a:custGeom>
            <a:solidFill>
              <a:srgbClr val="877D7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9"/>
            <p:cNvSpPr/>
            <p:nvPr/>
          </p:nvSpPr>
          <p:spPr>
            <a:xfrm>
              <a:off x="6565763" y="2783800"/>
              <a:ext cx="261100" cy="351100"/>
            </a:xfrm>
            <a:custGeom>
              <a:avLst/>
              <a:gdLst/>
              <a:ahLst/>
              <a:cxnLst/>
              <a:rect l="l" t="t" r="r" b="b"/>
              <a:pathLst>
                <a:path w="10444" h="14044" extrusionOk="0">
                  <a:moveTo>
                    <a:pt x="2774" y="0"/>
                  </a:moveTo>
                  <a:cubicBezTo>
                    <a:pt x="2299" y="0"/>
                    <a:pt x="1826" y="245"/>
                    <a:pt x="1655" y="672"/>
                  </a:cubicBezTo>
                  <a:cubicBezTo>
                    <a:pt x="1" y="4985"/>
                    <a:pt x="82" y="9786"/>
                    <a:pt x="1872" y="14044"/>
                  </a:cubicBezTo>
                  <a:lnTo>
                    <a:pt x="10444" y="10220"/>
                  </a:lnTo>
                  <a:cubicBezTo>
                    <a:pt x="8898" y="7127"/>
                    <a:pt x="6673" y="2896"/>
                    <a:pt x="3554" y="265"/>
                  </a:cubicBezTo>
                  <a:cubicBezTo>
                    <a:pt x="3333" y="85"/>
                    <a:pt x="3053" y="0"/>
                    <a:pt x="2774"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9"/>
            <p:cNvSpPr/>
            <p:nvPr/>
          </p:nvSpPr>
          <p:spPr>
            <a:xfrm>
              <a:off x="6594938" y="2847875"/>
              <a:ext cx="172250" cy="287025"/>
            </a:xfrm>
            <a:custGeom>
              <a:avLst/>
              <a:gdLst/>
              <a:ahLst/>
              <a:cxnLst/>
              <a:rect l="l" t="t" r="r" b="b"/>
              <a:pathLst>
                <a:path w="6890" h="11481" extrusionOk="0">
                  <a:moveTo>
                    <a:pt x="1470" y="1"/>
                  </a:moveTo>
                  <a:cubicBezTo>
                    <a:pt x="1450" y="1"/>
                    <a:pt x="1430" y="3"/>
                    <a:pt x="1411" y="8"/>
                  </a:cubicBezTo>
                  <a:cubicBezTo>
                    <a:pt x="1302" y="62"/>
                    <a:pt x="1248" y="143"/>
                    <a:pt x="1221" y="252"/>
                  </a:cubicBezTo>
                  <a:cubicBezTo>
                    <a:pt x="0" y="3073"/>
                    <a:pt x="1899" y="6436"/>
                    <a:pt x="950" y="9365"/>
                  </a:cubicBezTo>
                  <a:cubicBezTo>
                    <a:pt x="814" y="9826"/>
                    <a:pt x="597" y="10288"/>
                    <a:pt x="407" y="10722"/>
                  </a:cubicBezTo>
                  <a:cubicBezTo>
                    <a:pt x="516" y="10966"/>
                    <a:pt x="597" y="11237"/>
                    <a:pt x="705" y="11481"/>
                  </a:cubicBezTo>
                  <a:lnTo>
                    <a:pt x="3336" y="10315"/>
                  </a:lnTo>
                  <a:cubicBezTo>
                    <a:pt x="4367" y="9040"/>
                    <a:pt x="5452" y="7874"/>
                    <a:pt x="6890" y="7168"/>
                  </a:cubicBezTo>
                  <a:lnTo>
                    <a:pt x="6618" y="7060"/>
                  </a:lnTo>
                  <a:cubicBezTo>
                    <a:pt x="5615" y="5297"/>
                    <a:pt x="4530" y="3561"/>
                    <a:pt x="3364" y="1906"/>
                  </a:cubicBezTo>
                  <a:cubicBezTo>
                    <a:pt x="2957" y="1201"/>
                    <a:pt x="2414" y="577"/>
                    <a:pt x="1736" y="116"/>
                  </a:cubicBezTo>
                  <a:cubicBezTo>
                    <a:pt x="1669" y="49"/>
                    <a:pt x="1565" y="1"/>
                    <a:pt x="1470" y="1"/>
                  </a:cubicBezTo>
                  <a:close/>
                </a:path>
              </a:pathLst>
            </a:custGeom>
            <a:gradFill>
              <a:gsLst>
                <a:gs pos="0">
                  <a:schemeClr val="accent1"/>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9"/>
            <p:cNvSpPr/>
            <p:nvPr/>
          </p:nvSpPr>
          <p:spPr>
            <a:xfrm>
              <a:off x="7036363" y="2791050"/>
              <a:ext cx="282125" cy="394725"/>
            </a:xfrm>
            <a:custGeom>
              <a:avLst/>
              <a:gdLst/>
              <a:ahLst/>
              <a:cxnLst/>
              <a:rect l="l" t="t" r="r" b="b"/>
              <a:pathLst>
                <a:path w="11285" h="15789" extrusionOk="0">
                  <a:moveTo>
                    <a:pt x="9157" y="0"/>
                  </a:moveTo>
                  <a:cubicBezTo>
                    <a:pt x="8884" y="0"/>
                    <a:pt x="8611" y="77"/>
                    <a:pt x="8382" y="246"/>
                  </a:cubicBezTo>
                  <a:cubicBezTo>
                    <a:pt x="4910" y="2715"/>
                    <a:pt x="2035" y="7000"/>
                    <a:pt x="1" y="10147"/>
                  </a:cubicBezTo>
                  <a:lnTo>
                    <a:pt x="7867" y="15788"/>
                  </a:lnTo>
                  <a:cubicBezTo>
                    <a:pt x="10362" y="11286"/>
                    <a:pt x="11284" y="6051"/>
                    <a:pt x="10444" y="952"/>
                  </a:cubicBezTo>
                  <a:cubicBezTo>
                    <a:pt x="10350" y="373"/>
                    <a:pt x="9756" y="0"/>
                    <a:pt x="9157"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9"/>
            <p:cNvSpPr/>
            <p:nvPr/>
          </p:nvSpPr>
          <p:spPr>
            <a:xfrm>
              <a:off x="7119788" y="2835175"/>
              <a:ext cx="151900" cy="316700"/>
            </a:xfrm>
            <a:custGeom>
              <a:avLst/>
              <a:gdLst/>
              <a:ahLst/>
              <a:cxnLst/>
              <a:rect l="l" t="t" r="r" b="b"/>
              <a:pathLst>
                <a:path w="6076" h="12668" extrusionOk="0">
                  <a:moveTo>
                    <a:pt x="5479" y="0"/>
                  </a:moveTo>
                  <a:cubicBezTo>
                    <a:pt x="5343" y="27"/>
                    <a:pt x="5208" y="82"/>
                    <a:pt x="5127" y="190"/>
                  </a:cubicBezTo>
                  <a:cubicBezTo>
                    <a:pt x="3282" y="2007"/>
                    <a:pt x="1655" y="4042"/>
                    <a:pt x="271" y="6266"/>
                  </a:cubicBezTo>
                  <a:cubicBezTo>
                    <a:pt x="163" y="6429"/>
                    <a:pt x="54" y="6646"/>
                    <a:pt x="27" y="6863"/>
                  </a:cubicBezTo>
                  <a:cubicBezTo>
                    <a:pt x="0" y="7242"/>
                    <a:pt x="298" y="7595"/>
                    <a:pt x="570" y="7866"/>
                  </a:cubicBezTo>
                  <a:lnTo>
                    <a:pt x="5208" y="12667"/>
                  </a:lnTo>
                  <a:cubicBezTo>
                    <a:pt x="5506" y="11989"/>
                    <a:pt x="5805" y="11338"/>
                    <a:pt x="6049" y="10633"/>
                  </a:cubicBezTo>
                  <a:cubicBezTo>
                    <a:pt x="5289" y="9141"/>
                    <a:pt x="5289" y="7351"/>
                    <a:pt x="5506" y="5669"/>
                  </a:cubicBezTo>
                  <a:cubicBezTo>
                    <a:pt x="5723" y="3960"/>
                    <a:pt x="6076" y="2252"/>
                    <a:pt x="5859" y="543"/>
                  </a:cubicBezTo>
                  <a:cubicBezTo>
                    <a:pt x="5805" y="299"/>
                    <a:pt x="5696" y="0"/>
                    <a:pt x="5479" y="0"/>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9"/>
            <p:cNvSpPr/>
            <p:nvPr/>
          </p:nvSpPr>
          <p:spPr>
            <a:xfrm>
              <a:off x="6567138" y="2977625"/>
              <a:ext cx="733725" cy="654325"/>
            </a:xfrm>
            <a:custGeom>
              <a:avLst/>
              <a:gdLst/>
              <a:ahLst/>
              <a:cxnLst/>
              <a:rect l="l" t="t" r="r" b="b"/>
              <a:pathLst>
                <a:path w="29349" h="26173" extrusionOk="0">
                  <a:moveTo>
                    <a:pt x="13527" y="0"/>
                  </a:moveTo>
                  <a:cubicBezTo>
                    <a:pt x="9807" y="0"/>
                    <a:pt x="6109" y="630"/>
                    <a:pt x="3716" y="3307"/>
                  </a:cubicBezTo>
                  <a:cubicBezTo>
                    <a:pt x="2170" y="5043"/>
                    <a:pt x="1465" y="7376"/>
                    <a:pt x="977" y="9654"/>
                  </a:cubicBezTo>
                  <a:cubicBezTo>
                    <a:pt x="27" y="14157"/>
                    <a:pt x="0" y="19419"/>
                    <a:pt x="3228" y="22674"/>
                  </a:cubicBezTo>
                  <a:cubicBezTo>
                    <a:pt x="6537" y="26010"/>
                    <a:pt x="10524" y="26173"/>
                    <a:pt x="15217" y="26173"/>
                  </a:cubicBezTo>
                  <a:cubicBezTo>
                    <a:pt x="19638" y="26173"/>
                    <a:pt x="25144" y="25956"/>
                    <a:pt x="27585" y="21318"/>
                  </a:cubicBezTo>
                  <a:cubicBezTo>
                    <a:pt x="29348" y="17954"/>
                    <a:pt x="29348" y="13343"/>
                    <a:pt x="28562" y="9627"/>
                  </a:cubicBezTo>
                  <a:cubicBezTo>
                    <a:pt x="27775" y="5911"/>
                    <a:pt x="25497" y="2277"/>
                    <a:pt x="21916" y="948"/>
                  </a:cubicBezTo>
                  <a:cubicBezTo>
                    <a:pt x="20424" y="405"/>
                    <a:pt x="18824" y="270"/>
                    <a:pt x="17251" y="161"/>
                  </a:cubicBezTo>
                  <a:cubicBezTo>
                    <a:pt x="16040" y="72"/>
                    <a:pt x="14782" y="0"/>
                    <a:pt x="13527" y="0"/>
                  </a:cubicBezTo>
                  <a:close/>
                </a:path>
              </a:pathLst>
            </a:custGeom>
            <a:solidFill>
              <a:srgbClr val="948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9"/>
            <p:cNvSpPr/>
            <p:nvPr/>
          </p:nvSpPr>
          <p:spPr>
            <a:xfrm>
              <a:off x="6721738" y="3075425"/>
              <a:ext cx="430625" cy="492100"/>
            </a:xfrm>
            <a:custGeom>
              <a:avLst/>
              <a:gdLst/>
              <a:ahLst/>
              <a:cxnLst/>
              <a:rect l="l" t="t" r="r" b="b"/>
              <a:pathLst>
                <a:path w="17225" h="19684" extrusionOk="0">
                  <a:moveTo>
                    <a:pt x="8905" y="1"/>
                  </a:moveTo>
                  <a:cubicBezTo>
                    <a:pt x="8774" y="1"/>
                    <a:pt x="8636" y="24"/>
                    <a:pt x="8490" y="73"/>
                  </a:cubicBezTo>
                  <a:cubicBezTo>
                    <a:pt x="8165" y="209"/>
                    <a:pt x="7893" y="426"/>
                    <a:pt x="7704" y="752"/>
                  </a:cubicBezTo>
                  <a:cubicBezTo>
                    <a:pt x="6456" y="2759"/>
                    <a:pt x="6374" y="4657"/>
                    <a:pt x="5127" y="6258"/>
                  </a:cubicBezTo>
                  <a:cubicBezTo>
                    <a:pt x="3147" y="8834"/>
                    <a:pt x="0" y="10489"/>
                    <a:pt x="651" y="14259"/>
                  </a:cubicBezTo>
                  <a:cubicBezTo>
                    <a:pt x="787" y="15100"/>
                    <a:pt x="1140" y="15914"/>
                    <a:pt x="1655" y="16619"/>
                  </a:cubicBezTo>
                  <a:cubicBezTo>
                    <a:pt x="3445" y="19033"/>
                    <a:pt x="6890" y="19657"/>
                    <a:pt x="9250" y="19684"/>
                  </a:cubicBezTo>
                  <a:cubicBezTo>
                    <a:pt x="11799" y="19684"/>
                    <a:pt x="14647" y="18680"/>
                    <a:pt x="15814" y="16917"/>
                  </a:cubicBezTo>
                  <a:cubicBezTo>
                    <a:pt x="16953" y="15181"/>
                    <a:pt x="17224" y="13717"/>
                    <a:pt x="16546" y="11493"/>
                  </a:cubicBezTo>
                  <a:cubicBezTo>
                    <a:pt x="15922" y="9513"/>
                    <a:pt x="14403" y="8102"/>
                    <a:pt x="12993" y="6556"/>
                  </a:cubicBezTo>
                  <a:cubicBezTo>
                    <a:pt x="11935" y="5363"/>
                    <a:pt x="11609" y="4278"/>
                    <a:pt x="10877" y="2379"/>
                  </a:cubicBezTo>
                  <a:cubicBezTo>
                    <a:pt x="10469" y="1371"/>
                    <a:pt x="9912" y="1"/>
                    <a:pt x="8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9"/>
            <p:cNvSpPr/>
            <p:nvPr/>
          </p:nvSpPr>
          <p:spPr>
            <a:xfrm>
              <a:off x="6834463" y="3301700"/>
              <a:ext cx="111750" cy="140425"/>
            </a:xfrm>
            <a:custGeom>
              <a:avLst/>
              <a:gdLst/>
              <a:ahLst/>
              <a:cxnLst/>
              <a:rect l="l" t="t" r="r" b="b"/>
              <a:pathLst>
                <a:path w="4470" h="5617" extrusionOk="0">
                  <a:moveTo>
                    <a:pt x="4252" y="0"/>
                  </a:moveTo>
                  <a:cubicBezTo>
                    <a:pt x="4171" y="0"/>
                    <a:pt x="4090" y="55"/>
                    <a:pt x="4090" y="163"/>
                  </a:cubicBezTo>
                  <a:cubicBezTo>
                    <a:pt x="4117" y="923"/>
                    <a:pt x="4117" y="1682"/>
                    <a:pt x="4063" y="2442"/>
                  </a:cubicBezTo>
                  <a:cubicBezTo>
                    <a:pt x="4063" y="3120"/>
                    <a:pt x="3927" y="3771"/>
                    <a:pt x="3656" y="4395"/>
                  </a:cubicBezTo>
                  <a:cubicBezTo>
                    <a:pt x="3384" y="4937"/>
                    <a:pt x="2815" y="5262"/>
                    <a:pt x="2191" y="5290"/>
                  </a:cubicBezTo>
                  <a:cubicBezTo>
                    <a:pt x="1513" y="5262"/>
                    <a:pt x="889" y="5018"/>
                    <a:pt x="374" y="4557"/>
                  </a:cubicBezTo>
                  <a:cubicBezTo>
                    <a:pt x="340" y="4529"/>
                    <a:pt x="303" y="4518"/>
                    <a:pt x="267" y="4518"/>
                  </a:cubicBezTo>
                  <a:cubicBezTo>
                    <a:pt x="128" y="4518"/>
                    <a:pt x="0" y="4694"/>
                    <a:pt x="130" y="4801"/>
                  </a:cubicBezTo>
                  <a:cubicBezTo>
                    <a:pt x="672" y="5290"/>
                    <a:pt x="1350" y="5561"/>
                    <a:pt x="2082" y="5615"/>
                  </a:cubicBezTo>
                  <a:cubicBezTo>
                    <a:pt x="2110" y="5616"/>
                    <a:pt x="2137" y="5617"/>
                    <a:pt x="2164" y="5617"/>
                  </a:cubicBezTo>
                  <a:cubicBezTo>
                    <a:pt x="2785" y="5617"/>
                    <a:pt x="3376" y="5322"/>
                    <a:pt x="3791" y="4828"/>
                  </a:cubicBezTo>
                  <a:cubicBezTo>
                    <a:pt x="4225" y="4259"/>
                    <a:pt x="4307" y="3472"/>
                    <a:pt x="4361" y="2794"/>
                  </a:cubicBezTo>
                  <a:cubicBezTo>
                    <a:pt x="4442" y="1899"/>
                    <a:pt x="4469" y="1031"/>
                    <a:pt x="4415" y="163"/>
                  </a:cubicBezTo>
                  <a:cubicBezTo>
                    <a:pt x="4415" y="55"/>
                    <a:pt x="4334" y="0"/>
                    <a:pt x="4252" y="0"/>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9"/>
            <p:cNvSpPr/>
            <p:nvPr/>
          </p:nvSpPr>
          <p:spPr>
            <a:xfrm>
              <a:off x="6938738" y="3301700"/>
              <a:ext cx="105625" cy="140400"/>
            </a:xfrm>
            <a:custGeom>
              <a:avLst/>
              <a:gdLst/>
              <a:ahLst/>
              <a:cxnLst/>
              <a:rect l="l" t="t" r="r" b="b"/>
              <a:pathLst>
                <a:path w="4225" h="5616" extrusionOk="0">
                  <a:moveTo>
                    <a:pt x="217" y="0"/>
                  </a:moveTo>
                  <a:cubicBezTo>
                    <a:pt x="136" y="0"/>
                    <a:pt x="54" y="55"/>
                    <a:pt x="54" y="163"/>
                  </a:cubicBezTo>
                  <a:cubicBezTo>
                    <a:pt x="0" y="1004"/>
                    <a:pt x="27" y="1845"/>
                    <a:pt x="81" y="2686"/>
                  </a:cubicBezTo>
                  <a:cubicBezTo>
                    <a:pt x="136" y="3418"/>
                    <a:pt x="217" y="4205"/>
                    <a:pt x="624" y="4801"/>
                  </a:cubicBezTo>
                  <a:cubicBezTo>
                    <a:pt x="1004" y="5317"/>
                    <a:pt x="1600" y="5615"/>
                    <a:pt x="2224" y="5615"/>
                  </a:cubicBezTo>
                  <a:cubicBezTo>
                    <a:pt x="2929" y="5588"/>
                    <a:pt x="3580" y="5290"/>
                    <a:pt x="4096" y="4801"/>
                  </a:cubicBezTo>
                  <a:cubicBezTo>
                    <a:pt x="4225" y="4694"/>
                    <a:pt x="4098" y="4518"/>
                    <a:pt x="3958" y="4518"/>
                  </a:cubicBezTo>
                  <a:cubicBezTo>
                    <a:pt x="3922" y="4518"/>
                    <a:pt x="3885" y="4529"/>
                    <a:pt x="3852" y="4557"/>
                  </a:cubicBezTo>
                  <a:lnTo>
                    <a:pt x="3824" y="4557"/>
                  </a:lnTo>
                  <a:cubicBezTo>
                    <a:pt x="3363" y="5018"/>
                    <a:pt x="2740" y="5262"/>
                    <a:pt x="2116" y="5290"/>
                  </a:cubicBezTo>
                  <a:cubicBezTo>
                    <a:pt x="1492" y="5262"/>
                    <a:pt x="976" y="4883"/>
                    <a:pt x="732" y="4340"/>
                  </a:cubicBezTo>
                  <a:cubicBezTo>
                    <a:pt x="488" y="3716"/>
                    <a:pt x="380" y="3038"/>
                    <a:pt x="380" y="2360"/>
                  </a:cubicBezTo>
                  <a:cubicBezTo>
                    <a:pt x="353" y="1628"/>
                    <a:pt x="353" y="896"/>
                    <a:pt x="380" y="163"/>
                  </a:cubicBezTo>
                  <a:cubicBezTo>
                    <a:pt x="380" y="55"/>
                    <a:pt x="298" y="0"/>
                    <a:pt x="217" y="0"/>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9"/>
            <p:cNvSpPr/>
            <p:nvPr/>
          </p:nvSpPr>
          <p:spPr>
            <a:xfrm>
              <a:off x="6883788" y="3281350"/>
              <a:ext cx="116675" cy="73175"/>
            </a:xfrm>
            <a:custGeom>
              <a:avLst/>
              <a:gdLst/>
              <a:ahLst/>
              <a:cxnLst/>
              <a:rect l="l" t="t" r="r" b="b"/>
              <a:pathLst>
                <a:path w="4667" h="2927" extrusionOk="0">
                  <a:moveTo>
                    <a:pt x="516" y="1"/>
                  </a:moveTo>
                  <a:cubicBezTo>
                    <a:pt x="191" y="1"/>
                    <a:pt x="1" y="353"/>
                    <a:pt x="191" y="597"/>
                  </a:cubicBezTo>
                  <a:cubicBezTo>
                    <a:pt x="788" y="1330"/>
                    <a:pt x="1140" y="1927"/>
                    <a:pt x="1764" y="2632"/>
                  </a:cubicBezTo>
                  <a:cubicBezTo>
                    <a:pt x="1873" y="2767"/>
                    <a:pt x="2008" y="2876"/>
                    <a:pt x="2171" y="2903"/>
                  </a:cubicBezTo>
                  <a:cubicBezTo>
                    <a:pt x="2231" y="2919"/>
                    <a:pt x="2290" y="2927"/>
                    <a:pt x="2349" y="2927"/>
                  </a:cubicBezTo>
                  <a:cubicBezTo>
                    <a:pt x="2583" y="2927"/>
                    <a:pt x="2800" y="2805"/>
                    <a:pt x="2930" y="2632"/>
                  </a:cubicBezTo>
                  <a:cubicBezTo>
                    <a:pt x="3554" y="2008"/>
                    <a:pt x="4097" y="1303"/>
                    <a:pt x="4558" y="543"/>
                  </a:cubicBezTo>
                  <a:cubicBezTo>
                    <a:pt x="4666" y="299"/>
                    <a:pt x="4476" y="1"/>
                    <a:pt x="4097"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9"/>
            <p:cNvSpPr/>
            <p:nvPr/>
          </p:nvSpPr>
          <p:spPr>
            <a:xfrm>
              <a:off x="7094688" y="3132175"/>
              <a:ext cx="46825" cy="80725"/>
            </a:xfrm>
            <a:custGeom>
              <a:avLst/>
              <a:gdLst/>
              <a:ahLst/>
              <a:cxnLst/>
              <a:rect l="l" t="t" r="r" b="b"/>
              <a:pathLst>
                <a:path w="1873" h="3229" extrusionOk="0">
                  <a:moveTo>
                    <a:pt x="923" y="1"/>
                  </a:moveTo>
                  <a:cubicBezTo>
                    <a:pt x="407" y="1"/>
                    <a:pt x="1" y="733"/>
                    <a:pt x="1" y="1628"/>
                  </a:cubicBezTo>
                  <a:cubicBezTo>
                    <a:pt x="1" y="2496"/>
                    <a:pt x="407" y="3228"/>
                    <a:pt x="923" y="3228"/>
                  </a:cubicBezTo>
                  <a:cubicBezTo>
                    <a:pt x="1465" y="3228"/>
                    <a:pt x="1872" y="2496"/>
                    <a:pt x="1872" y="1628"/>
                  </a:cubicBezTo>
                  <a:cubicBezTo>
                    <a:pt x="1872" y="706"/>
                    <a:pt x="1465" y="1"/>
                    <a:pt x="923"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9"/>
            <p:cNvSpPr/>
            <p:nvPr/>
          </p:nvSpPr>
          <p:spPr>
            <a:xfrm>
              <a:off x="6733938" y="3132175"/>
              <a:ext cx="48850" cy="80725"/>
            </a:xfrm>
            <a:custGeom>
              <a:avLst/>
              <a:gdLst/>
              <a:ahLst/>
              <a:cxnLst/>
              <a:rect l="l" t="t" r="r" b="b"/>
              <a:pathLst>
                <a:path w="1954" h="3229" extrusionOk="0">
                  <a:moveTo>
                    <a:pt x="977" y="1"/>
                  </a:moveTo>
                  <a:cubicBezTo>
                    <a:pt x="435" y="1"/>
                    <a:pt x="1" y="706"/>
                    <a:pt x="1" y="1601"/>
                  </a:cubicBezTo>
                  <a:cubicBezTo>
                    <a:pt x="1" y="2496"/>
                    <a:pt x="435" y="3228"/>
                    <a:pt x="977" y="3228"/>
                  </a:cubicBezTo>
                  <a:cubicBezTo>
                    <a:pt x="1492" y="3228"/>
                    <a:pt x="1954" y="2496"/>
                    <a:pt x="1954" y="1601"/>
                  </a:cubicBezTo>
                  <a:cubicBezTo>
                    <a:pt x="1954" y="706"/>
                    <a:pt x="1492" y="1"/>
                    <a:pt x="977"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9"/>
            <p:cNvSpPr/>
            <p:nvPr/>
          </p:nvSpPr>
          <p:spPr>
            <a:xfrm>
              <a:off x="7182763" y="3236450"/>
              <a:ext cx="234300" cy="97475"/>
            </a:xfrm>
            <a:custGeom>
              <a:avLst/>
              <a:gdLst/>
              <a:ahLst/>
              <a:cxnLst/>
              <a:rect l="l" t="t" r="r" b="b"/>
              <a:pathLst>
                <a:path w="9372" h="3899" extrusionOk="0">
                  <a:moveTo>
                    <a:pt x="9132" y="1"/>
                  </a:moveTo>
                  <a:cubicBezTo>
                    <a:pt x="9119" y="1"/>
                    <a:pt x="9105" y="2"/>
                    <a:pt x="9090" y="7"/>
                  </a:cubicBezTo>
                  <a:lnTo>
                    <a:pt x="193" y="3560"/>
                  </a:lnTo>
                  <a:cubicBezTo>
                    <a:pt x="0" y="3632"/>
                    <a:pt x="44" y="3898"/>
                    <a:pt x="209" y="3898"/>
                  </a:cubicBezTo>
                  <a:cubicBezTo>
                    <a:pt x="229" y="3898"/>
                    <a:pt x="251" y="3894"/>
                    <a:pt x="275" y="3885"/>
                  </a:cubicBezTo>
                  <a:lnTo>
                    <a:pt x="9171" y="359"/>
                  </a:lnTo>
                  <a:cubicBezTo>
                    <a:pt x="9372" y="284"/>
                    <a:pt x="9295" y="1"/>
                    <a:pt x="9132"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9"/>
            <p:cNvSpPr/>
            <p:nvPr/>
          </p:nvSpPr>
          <p:spPr>
            <a:xfrm>
              <a:off x="7201138" y="3375600"/>
              <a:ext cx="212275" cy="8850"/>
            </a:xfrm>
            <a:custGeom>
              <a:avLst/>
              <a:gdLst/>
              <a:ahLst/>
              <a:cxnLst/>
              <a:rect l="l" t="t" r="r" b="b"/>
              <a:pathLst>
                <a:path w="8491" h="354" extrusionOk="0">
                  <a:moveTo>
                    <a:pt x="8274" y="1"/>
                  </a:moveTo>
                  <a:cubicBezTo>
                    <a:pt x="5588" y="1"/>
                    <a:pt x="2903" y="1"/>
                    <a:pt x="218" y="28"/>
                  </a:cubicBezTo>
                  <a:cubicBezTo>
                    <a:pt x="1" y="28"/>
                    <a:pt x="1" y="354"/>
                    <a:pt x="218" y="354"/>
                  </a:cubicBezTo>
                  <a:cubicBezTo>
                    <a:pt x="2903" y="354"/>
                    <a:pt x="5588" y="354"/>
                    <a:pt x="8274" y="326"/>
                  </a:cubicBezTo>
                  <a:cubicBezTo>
                    <a:pt x="8491" y="326"/>
                    <a:pt x="8491" y="1"/>
                    <a:pt x="8274"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9"/>
            <p:cNvSpPr/>
            <p:nvPr/>
          </p:nvSpPr>
          <p:spPr>
            <a:xfrm>
              <a:off x="6461938" y="3236950"/>
              <a:ext cx="234125" cy="96975"/>
            </a:xfrm>
            <a:custGeom>
              <a:avLst/>
              <a:gdLst/>
              <a:ahLst/>
              <a:cxnLst/>
              <a:rect l="l" t="t" r="r" b="b"/>
              <a:pathLst>
                <a:path w="9365" h="3879" extrusionOk="0">
                  <a:moveTo>
                    <a:pt x="209" y="1"/>
                  </a:moveTo>
                  <a:cubicBezTo>
                    <a:pt x="44" y="1"/>
                    <a:pt x="1" y="267"/>
                    <a:pt x="194" y="339"/>
                  </a:cubicBezTo>
                  <a:lnTo>
                    <a:pt x="9090" y="3865"/>
                  </a:lnTo>
                  <a:cubicBezTo>
                    <a:pt x="9111" y="3874"/>
                    <a:pt x="9131" y="3878"/>
                    <a:pt x="9150" y="3878"/>
                  </a:cubicBezTo>
                  <a:cubicBezTo>
                    <a:pt x="9300" y="3878"/>
                    <a:pt x="9365" y="3612"/>
                    <a:pt x="9172" y="3540"/>
                  </a:cubicBezTo>
                  <a:lnTo>
                    <a:pt x="275" y="14"/>
                  </a:lnTo>
                  <a:cubicBezTo>
                    <a:pt x="251" y="5"/>
                    <a:pt x="229" y="1"/>
                    <a:pt x="209"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9"/>
            <p:cNvSpPr/>
            <p:nvPr/>
          </p:nvSpPr>
          <p:spPr>
            <a:xfrm>
              <a:off x="6464738" y="3375600"/>
              <a:ext cx="212950" cy="8850"/>
            </a:xfrm>
            <a:custGeom>
              <a:avLst/>
              <a:gdLst/>
              <a:ahLst/>
              <a:cxnLst/>
              <a:rect l="l" t="t" r="r" b="b"/>
              <a:pathLst>
                <a:path w="8518" h="354" extrusionOk="0">
                  <a:moveTo>
                    <a:pt x="245" y="1"/>
                  </a:moveTo>
                  <a:cubicBezTo>
                    <a:pt x="0" y="1"/>
                    <a:pt x="0" y="326"/>
                    <a:pt x="245" y="326"/>
                  </a:cubicBezTo>
                  <a:cubicBezTo>
                    <a:pt x="2930" y="326"/>
                    <a:pt x="5615" y="326"/>
                    <a:pt x="8273" y="354"/>
                  </a:cubicBezTo>
                  <a:cubicBezTo>
                    <a:pt x="8517" y="354"/>
                    <a:pt x="8517" y="28"/>
                    <a:pt x="8273" y="28"/>
                  </a:cubicBezTo>
                  <a:cubicBezTo>
                    <a:pt x="5615" y="28"/>
                    <a:pt x="2930" y="28"/>
                    <a:pt x="245" y="1"/>
                  </a:cubicBezTo>
                  <a:close/>
                </a:path>
              </a:pathLst>
            </a:custGeom>
            <a:solidFill>
              <a:srgbClr val="302D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3" name="Google Shape;2453;p59"/>
          <p:cNvGrpSpPr/>
          <p:nvPr/>
        </p:nvGrpSpPr>
        <p:grpSpPr>
          <a:xfrm rot="-871262">
            <a:off x="7777140" y="2548900"/>
            <a:ext cx="289654" cy="288200"/>
            <a:chOff x="8140166" y="2287204"/>
            <a:chExt cx="357063" cy="355270"/>
          </a:xfrm>
        </p:grpSpPr>
        <p:sp>
          <p:nvSpPr>
            <p:cNvPr id="2454" name="Google Shape;2454;p59"/>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2455" name="Google Shape;2455;p59"/>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2456" name="Google Shape;2456;p59"/>
          <p:cNvGrpSpPr/>
          <p:nvPr/>
        </p:nvGrpSpPr>
        <p:grpSpPr>
          <a:xfrm rot="3365316">
            <a:off x="6586144" y="2665064"/>
            <a:ext cx="287919" cy="337654"/>
            <a:chOff x="4990889" y="3367758"/>
            <a:chExt cx="440694" cy="516820"/>
          </a:xfrm>
        </p:grpSpPr>
        <p:grpSp>
          <p:nvGrpSpPr>
            <p:cNvPr id="2457" name="Google Shape;2457;p59"/>
            <p:cNvGrpSpPr/>
            <p:nvPr/>
          </p:nvGrpSpPr>
          <p:grpSpPr>
            <a:xfrm rot="-6026409">
              <a:off x="5065483" y="3508304"/>
              <a:ext cx="291506" cy="394400"/>
              <a:chOff x="893990" y="2644493"/>
              <a:chExt cx="291519" cy="394418"/>
            </a:xfrm>
          </p:grpSpPr>
          <p:sp>
            <p:nvSpPr>
              <p:cNvPr id="2458" name="Google Shape;2458;p59"/>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2459" name="Google Shape;2459;p59"/>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
          <p:nvSpPr>
            <p:cNvPr id="2460" name="Google Shape;2460;p59"/>
            <p:cNvSpPr/>
            <p:nvPr/>
          </p:nvSpPr>
          <p:spPr>
            <a:xfrm rot="-3839136">
              <a:off x="5031632" y="3387170"/>
              <a:ext cx="163730" cy="192892"/>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2461" name="Google Shape;2461;p59"/>
          <p:cNvGrpSpPr/>
          <p:nvPr/>
        </p:nvGrpSpPr>
        <p:grpSpPr>
          <a:xfrm>
            <a:off x="5743951" y="3205025"/>
            <a:ext cx="933535" cy="1477309"/>
            <a:chOff x="5518325" y="3815025"/>
            <a:chExt cx="486850" cy="770475"/>
          </a:xfrm>
        </p:grpSpPr>
        <p:sp>
          <p:nvSpPr>
            <p:cNvPr id="2462" name="Google Shape;2462;p59"/>
            <p:cNvSpPr/>
            <p:nvPr/>
          </p:nvSpPr>
          <p:spPr>
            <a:xfrm>
              <a:off x="5633150" y="4097525"/>
              <a:ext cx="363800" cy="487975"/>
            </a:xfrm>
            <a:custGeom>
              <a:avLst/>
              <a:gdLst/>
              <a:ahLst/>
              <a:cxnLst/>
              <a:rect l="l" t="t" r="r" b="b"/>
              <a:pathLst>
                <a:path w="14552" h="19519" extrusionOk="0">
                  <a:moveTo>
                    <a:pt x="9673" y="1"/>
                  </a:moveTo>
                  <a:cubicBezTo>
                    <a:pt x="9673" y="1"/>
                    <a:pt x="4794" y="1029"/>
                    <a:pt x="4594" y="2142"/>
                  </a:cubicBezTo>
                  <a:cubicBezTo>
                    <a:pt x="4594" y="2142"/>
                    <a:pt x="3225" y="3312"/>
                    <a:pt x="3054" y="5823"/>
                  </a:cubicBezTo>
                  <a:cubicBezTo>
                    <a:pt x="2881" y="8334"/>
                    <a:pt x="3481" y="10901"/>
                    <a:pt x="3481" y="10901"/>
                  </a:cubicBezTo>
                  <a:cubicBezTo>
                    <a:pt x="3481" y="10901"/>
                    <a:pt x="2237" y="9571"/>
                    <a:pt x="1349" y="9571"/>
                  </a:cubicBezTo>
                  <a:cubicBezTo>
                    <a:pt x="1213" y="9571"/>
                    <a:pt x="1085" y="9603"/>
                    <a:pt x="971" y="9675"/>
                  </a:cubicBezTo>
                  <a:cubicBezTo>
                    <a:pt x="115" y="10217"/>
                    <a:pt x="3025" y="16980"/>
                    <a:pt x="3025" y="16980"/>
                  </a:cubicBezTo>
                  <a:cubicBezTo>
                    <a:pt x="3025" y="16980"/>
                    <a:pt x="0" y="18092"/>
                    <a:pt x="542" y="18691"/>
                  </a:cubicBezTo>
                  <a:cubicBezTo>
                    <a:pt x="660" y="18821"/>
                    <a:pt x="919" y="18872"/>
                    <a:pt x="1253" y="18872"/>
                  </a:cubicBezTo>
                  <a:cubicBezTo>
                    <a:pt x="2462" y="18872"/>
                    <a:pt x="4652" y="18207"/>
                    <a:pt x="4652" y="18207"/>
                  </a:cubicBezTo>
                  <a:cubicBezTo>
                    <a:pt x="4652" y="18207"/>
                    <a:pt x="4877" y="19518"/>
                    <a:pt x="5498" y="19518"/>
                  </a:cubicBezTo>
                  <a:cubicBezTo>
                    <a:pt x="5501" y="19518"/>
                    <a:pt x="5504" y="19518"/>
                    <a:pt x="5507" y="19518"/>
                  </a:cubicBezTo>
                  <a:cubicBezTo>
                    <a:pt x="5850" y="19511"/>
                    <a:pt x="5960" y="19454"/>
                    <a:pt x="6075" y="19169"/>
                  </a:cubicBezTo>
                  <a:cubicBezTo>
                    <a:pt x="6189" y="18884"/>
                    <a:pt x="5850" y="17578"/>
                    <a:pt x="5850" y="17578"/>
                  </a:cubicBezTo>
                  <a:cubicBezTo>
                    <a:pt x="5850" y="17578"/>
                    <a:pt x="6605" y="16988"/>
                    <a:pt x="7514" y="16988"/>
                  </a:cubicBezTo>
                  <a:cubicBezTo>
                    <a:pt x="7605" y="16988"/>
                    <a:pt x="7697" y="16994"/>
                    <a:pt x="7790" y="17007"/>
                  </a:cubicBezTo>
                  <a:cubicBezTo>
                    <a:pt x="8818" y="17150"/>
                    <a:pt x="9332" y="17493"/>
                    <a:pt x="9332" y="17493"/>
                  </a:cubicBezTo>
                  <a:cubicBezTo>
                    <a:pt x="9332" y="17493"/>
                    <a:pt x="9046" y="19234"/>
                    <a:pt x="9617" y="19376"/>
                  </a:cubicBezTo>
                  <a:cubicBezTo>
                    <a:pt x="9710" y="19399"/>
                    <a:pt x="9794" y="19410"/>
                    <a:pt x="9870" y="19410"/>
                  </a:cubicBezTo>
                  <a:cubicBezTo>
                    <a:pt x="10258" y="19410"/>
                    <a:pt x="10425" y="19139"/>
                    <a:pt x="10472" y="18947"/>
                  </a:cubicBezTo>
                  <a:cubicBezTo>
                    <a:pt x="10530" y="18720"/>
                    <a:pt x="10559" y="18576"/>
                    <a:pt x="10559" y="18576"/>
                  </a:cubicBezTo>
                  <a:cubicBezTo>
                    <a:pt x="10559" y="18576"/>
                    <a:pt x="12711" y="19451"/>
                    <a:pt x="13637" y="19451"/>
                  </a:cubicBezTo>
                  <a:cubicBezTo>
                    <a:pt x="13755" y="19451"/>
                    <a:pt x="13853" y="19437"/>
                    <a:pt x="13924" y="19405"/>
                  </a:cubicBezTo>
                  <a:cubicBezTo>
                    <a:pt x="14552" y="19119"/>
                    <a:pt x="11528" y="17549"/>
                    <a:pt x="11528" y="17549"/>
                  </a:cubicBezTo>
                  <a:cubicBezTo>
                    <a:pt x="11528" y="17549"/>
                    <a:pt x="13040" y="13127"/>
                    <a:pt x="13297" y="11529"/>
                  </a:cubicBezTo>
                  <a:cubicBezTo>
                    <a:pt x="13523" y="10118"/>
                    <a:pt x="13417" y="9196"/>
                    <a:pt x="12780" y="9196"/>
                  </a:cubicBezTo>
                  <a:cubicBezTo>
                    <a:pt x="12695" y="9196"/>
                    <a:pt x="12601" y="9213"/>
                    <a:pt x="12498" y="9246"/>
                  </a:cubicBezTo>
                  <a:cubicBezTo>
                    <a:pt x="11613" y="9531"/>
                    <a:pt x="10872" y="10331"/>
                    <a:pt x="10872" y="10331"/>
                  </a:cubicBezTo>
                  <a:cubicBezTo>
                    <a:pt x="10872" y="10331"/>
                    <a:pt x="11813" y="6193"/>
                    <a:pt x="10872" y="3168"/>
                  </a:cubicBezTo>
                  <a:cubicBezTo>
                    <a:pt x="9930" y="143"/>
                    <a:pt x="9673" y="1"/>
                    <a:pt x="9673" y="1"/>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9"/>
            <p:cNvSpPr/>
            <p:nvPr/>
          </p:nvSpPr>
          <p:spPr>
            <a:xfrm>
              <a:off x="5817800" y="4159400"/>
              <a:ext cx="9275" cy="42875"/>
            </a:xfrm>
            <a:custGeom>
              <a:avLst/>
              <a:gdLst/>
              <a:ahLst/>
              <a:cxnLst/>
              <a:rect l="l" t="t" r="r" b="b"/>
              <a:pathLst>
                <a:path w="371" h="1715" extrusionOk="0">
                  <a:moveTo>
                    <a:pt x="184" y="0"/>
                  </a:moveTo>
                  <a:cubicBezTo>
                    <a:pt x="136" y="0"/>
                    <a:pt x="87" y="33"/>
                    <a:pt x="81" y="96"/>
                  </a:cubicBezTo>
                  <a:cubicBezTo>
                    <a:pt x="56" y="365"/>
                    <a:pt x="23" y="640"/>
                    <a:pt x="25" y="911"/>
                  </a:cubicBezTo>
                  <a:cubicBezTo>
                    <a:pt x="25" y="1162"/>
                    <a:pt x="1" y="1476"/>
                    <a:pt x="155" y="1690"/>
                  </a:cubicBezTo>
                  <a:cubicBezTo>
                    <a:pt x="166" y="1706"/>
                    <a:pt x="184" y="1715"/>
                    <a:pt x="201" y="1715"/>
                  </a:cubicBezTo>
                  <a:cubicBezTo>
                    <a:pt x="217" y="1715"/>
                    <a:pt x="233" y="1707"/>
                    <a:pt x="242" y="1690"/>
                  </a:cubicBezTo>
                  <a:cubicBezTo>
                    <a:pt x="371" y="1461"/>
                    <a:pt x="324" y="1161"/>
                    <a:pt x="318" y="911"/>
                  </a:cubicBezTo>
                  <a:cubicBezTo>
                    <a:pt x="311" y="639"/>
                    <a:pt x="286" y="367"/>
                    <a:pt x="278" y="96"/>
                  </a:cubicBezTo>
                  <a:cubicBezTo>
                    <a:pt x="276" y="32"/>
                    <a:pt x="230" y="0"/>
                    <a:pt x="1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9"/>
            <p:cNvSpPr/>
            <p:nvPr/>
          </p:nvSpPr>
          <p:spPr>
            <a:xfrm>
              <a:off x="5734025" y="4074425"/>
              <a:ext cx="162625" cy="99900"/>
            </a:xfrm>
            <a:custGeom>
              <a:avLst/>
              <a:gdLst/>
              <a:ahLst/>
              <a:cxnLst/>
              <a:rect l="l" t="t" r="r" b="b"/>
              <a:pathLst>
                <a:path w="6505" h="3996" extrusionOk="0">
                  <a:moveTo>
                    <a:pt x="5425" y="0"/>
                  </a:moveTo>
                  <a:cubicBezTo>
                    <a:pt x="4567" y="0"/>
                    <a:pt x="88" y="1807"/>
                    <a:pt x="88" y="1807"/>
                  </a:cubicBezTo>
                  <a:cubicBezTo>
                    <a:pt x="88" y="1807"/>
                    <a:pt x="0" y="3206"/>
                    <a:pt x="35" y="3346"/>
                  </a:cubicBezTo>
                  <a:cubicBezTo>
                    <a:pt x="64" y="3460"/>
                    <a:pt x="946" y="3995"/>
                    <a:pt x="2482" y="3995"/>
                  </a:cubicBezTo>
                  <a:cubicBezTo>
                    <a:pt x="2824" y="3995"/>
                    <a:pt x="3198" y="3969"/>
                    <a:pt x="3602" y="3905"/>
                  </a:cubicBezTo>
                  <a:cubicBezTo>
                    <a:pt x="5822" y="3556"/>
                    <a:pt x="6504" y="2437"/>
                    <a:pt x="6504" y="2437"/>
                  </a:cubicBezTo>
                  <a:cubicBezTo>
                    <a:pt x="6504" y="2437"/>
                    <a:pt x="5928" y="287"/>
                    <a:pt x="5543" y="23"/>
                  </a:cubicBezTo>
                  <a:cubicBezTo>
                    <a:pt x="5520" y="8"/>
                    <a:pt x="5480" y="0"/>
                    <a:pt x="5425" y="0"/>
                  </a:cubicBezTo>
                  <a:close/>
                </a:path>
              </a:pathLst>
            </a:custGeom>
            <a:solidFill>
              <a:srgbClr val="86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9"/>
            <p:cNvSpPr/>
            <p:nvPr/>
          </p:nvSpPr>
          <p:spPr>
            <a:xfrm>
              <a:off x="5650300" y="3875500"/>
              <a:ext cx="261800" cy="279075"/>
            </a:xfrm>
            <a:custGeom>
              <a:avLst/>
              <a:gdLst/>
              <a:ahLst/>
              <a:cxnLst/>
              <a:rect l="l" t="t" r="r" b="b"/>
              <a:pathLst>
                <a:path w="10472" h="11163" extrusionOk="0">
                  <a:moveTo>
                    <a:pt x="5485" y="0"/>
                  </a:moveTo>
                  <a:cubicBezTo>
                    <a:pt x="4291" y="0"/>
                    <a:pt x="3004" y="367"/>
                    <a:pt x="2083" y="1037"/>
                  </a:cubicBezTo>
                  <a:cubicBezTo>
                    <a:pt x="314" y="2321"/>
                    <a:pt x="970" y="5858"/>
                    <a:pt x="970" y="5858"/>
                  </a:cubicBezTo>
                  <a:cubicBezTo>
                    <a:pt x="970" y="5858"/>
                    <a:pt x="0" y="6772"/>
                    <a:pt x="542" y="8027"/>
                  </a:cubicBezTo>
                  <a:cubicBezTo>
                    <a:pt x="807" y="8640"/>
                    <a:pt x="1361" y="8758"/>
                    <a:pt x="1749" y="8758"/>
                  </a:cubicBezTo>
                  <a:cubicBezTo>
                    <a:pt x="1992" y="8758"/>
                    <a:pt x="2169" y="8712"/>
                    <a:pt x="2169" y="8712"/>
                  </a:cubicBezTo>
                  <a:cubicBezTo>
                    <a:pt x="2169" y="8712"/>
                    <a:pt x="3648" y="11162"/>
                    <a:pt x="5812" y="11162"/>
                  </a:cubicBezTo>
                  <a:cubicBezTo>
                    <a:pt x="5937" y="11162"/>
                    <a:pt x="6063" y="11154"/>
                    <a:pt x="6192" y="11137"/>
                  </a:cubicBezTo>
                  <a:cubicBezTo>
                    <a:pt x="8560" y="10823"/>
                    <a:pt x="9302" y="7229"/>
                    <a:pt x="9302" y="7229"/>
                  </a:cubicBezTo>
                  <a:cubicBezTo>
                    <a:pt x="9302" y="7229"/>
                    <a:pt x="10300" y="6629"/>
                    <a:pt x="10386" y="5545"/>
                  </a:cubicBezTo>
                  <a:cubicBezTo>
                    <a:pt x="10471" y="4460"/>
                    <a:pt x="9359" y="4033"/>
                    <a:pt x="9359" y="4033"/>
                  </a:cubicBezTo>
                  <a:cubicBezTo>
                    <a:pt x="9359" y="4033"/>
                    <a:pt x="9415" y="2378"/>
                    <a:pt x="8189" y="979"/>
                  </a:cubicBezTo>
                  <a:cubicBezTo>
                    <a:pt x="7601" y="310"/>
                    <a:pt x="6582" y="0"/>
                    <a:pt x="5485" y="0"/>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9"/>
            <p:cNvSpPr/>
            <p:nvPr/>
          </p:nvSpPr>
          <p:spPr>
            <a:xfrm>
              <a:off x="5844650" y="3815025"/>
              <a:ext cx="160525" cy="163525"/>
            </a:xfrm>
            <a:custGeom>
              <a:avLst/>
              <a:gdLst/>
              <a:ahLst/>
              <a:cxnLst/>
              <a:rect l="l" t="t" r="r" b="b"/>
              <a:pathLst>
                <a:path w="6421" h="6541" extrusionOk="0">
                  <a:moveTo>
                    <a:pt x="5261" y="0"/>
                  </a:moveTo>
                  <a:cubicBezTo>
                    <a:pt x="4856" y="0"/>
                    <a:pt x="4210" y="107"/>
                    <a:pt x="3189" y="424"/>
                  </a:cubicBezTo>
                  <a:cubicBezTo>
                    <a:pt x="1049" y="1087"/>
                    <a:pt x="22" y="3420"/>
                    <a:pt x="0" y="3506"/>
                  </a:cubicBezTo>
                  <a:lnTo>
                    <a:pt x="964" y="6523"/>
                  </a:lnTo>
                  <a:cubicBezTo>
                    <a:pt x="964" y="6523"/>
                    <a:pt x="1096" y="6540"/>
                    <a:pt x="1320" y="6540"/>
                  </a:cubicBezTo>
                  <a:cubicBezTo>
                    <a:pt x="1986" y="6540"/>
                    <a:pt x="3466" y="6385"/>
                    <a:pt x="4731" y="5153"/>
                  </a:cubicBezTo>
                  <a:cubicBezTo>
                    <a:pt x="6421" y="3505"/>
                    <a:pt x="5992" y="487"/>
                    <a:pt x="5907" y="252"/>
                  </a:cubicBezTo>
                  <a:cubicBezTo>
                    <a:pt x="5862" y="129"/>
                    <a:pt x="5706" y="0"/>
                    <a:pt x="5261" y="0"/>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9"/>
            <p:cNvSpPr/>
            <p:nvPr/>
          </p:nvSpPr>
          <p:spPr>
            <a:xfrm>
              <a:off x="5518325" y="3893525"/>
              <a:ext cx="170150" cy="134325"/>
            </a:xfrm>
            <a:custGeom>
              <a:avLst/>
              <a:gdLst/>
              <a:ahLst/>
              <a:cxnLst/>
              <a:rect l="l" t="t" r="r" b="b"/>
              <a:pathLst>
                <a:path w="6806" h="5373" extrusionOk="0">
                  <a:moveTo>
                    <a:pt x="2521" y="0"/>
                  </a:moveTo>
                  <a:cubicBezTo>
                    <a:pt x="1099" y="0"/>
                    <a:pt x="1" y="530"/>
                    <a:pt x="1" y="579"/>
                  </a:cubicBezTo>
                  <a:cubicBezTo>
                    <a:pt x="1" y="644"/>
                    <a:pt x="1776" y="4388"/>
                    <a:pt x="3445" y="5074"/>
                  </a:cubicBezTo>
                  <a:cubicBezTo>
                    <a:pt x="3990" y="5297"/>
                    <a:pt x="4537" y="5373"/>
                    <a:pt x="5027" y="5373"/>
                  </a:cubicBezTo>
                  <a:cubicBezTo>
                    <a:pt x="6038" y="5373"/>
                    <a:pt x="6805" y="5052"/>
                    <a:pt x="6805" y="5052"/>
                  </a:cubicBezTo>
                  <a:lnTo>
                    <a:pt x="6805" y="1372"/>
                  </a:lnTo>
                  <a:cubicBezTo>
                    <a:pt x="6805" y="1372"/>
                    <a:pt x="5885" y="709"/>
                    <a:pt x="3874" y="172"/>
                  </a:cubicBezTo>
                  <a:cubicBezTo>
                    <a:pt x="3408" y="48"/>
                    <a:pt x="2950" y="0"/>
                    <a:pt x="2521" y="0"/>
                  </a:cubicBezTo>
                  <a:close/>
                </a:path>
              </a:pathLst>
            </a:custGeom>
            <a:solidFill>
              <a:srgbClr val="E9AB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9"/>
            <p:cNvSpPr/>
            <p:nvPr/>
          </p:nvSpPr>
          <p:spPr>
            <a:xfrm>
              <a:off x="5851550" y="3991250"/>
              <a:ext cx="45875" cy="49450"/>
            </a:xfrm>
            <a:custGeom>
              <a:avLst/>
              <a:gdLst/>
              <a:ahLst/>
              <a:cxnLst/>
              <a:rect l="l" t="t" r="r" b="b"/>
              <a:pathLst>
                <a:path w="1835" h="1978" extrusionOk="0">
                  <a:moveTo>
                    <a:pt x="903" y="0"/>
                  </a:moveTo>
                  <a:cubicBezTo>
                    <a:pt x="789" y="0"/>
                    <a:pt x="679" y="25"/>
                    <a:pt x="583" y="79"/>
                  </a:cubicBezTo>
                  <a:cubicBezTo>
                    <a:pt x="170" y="311"/>
                    <a:pt x="1" y="1089"/>
                    <a:pt x="168" y="1498"/>
                  </a:cubicBezTo>
                  <a:cubicBezTo>
                    <a:pt x="245" y="1681"/>
                    <a:pt x="402" y="1827"/>
                    <a:pt x="585" y="1906"/>
                  </a:cubicBezTo>
                  <a:cubicBezTo>
                    <a:pt x="699" y="1954"/>
                    <a:pt x="817" y="1977"/>
                    <a:pt x="933" y="1977"/>
                  </a:cubicBezTo>
                  <a:cubicBezTo>
                    <a:pt x="1295" y="1977"/>
                    <a:pt x="1636" y="1754"/>
                    <a:pt x="1768" y="1391"/>
                  </a:cubicBezTo>
                  <a:cubicBezTo>
                    <a:pt x="1824" y="1235"/>
                    <a:pt x="1835" y="1067"/>
                    <a:pt x="1831" y="900"/>
                  </a:cubicBezTo>
                  <a:cubicBezTo>
                    <a:pt x="1829" y="794"/>
                    <a:pt x="1819" y="687"/>
                    <a:pt x="1786" y="587"/>
                  </a:cubicBezTo>
                  <a:cubicBezTo>
                    <a:pt x="1678" y="259"/>
                    <a:pt x="1272" y="0"/>
                    <a:pt x="903"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9"/>
            <p:cNvSpPr/>
            <p:nvPr/>
          </p:nvSpPr>
          <p:spPr>
            <a:xfrm>
              <a:off x="5671275" y="4029225"/>
              <a:ext cx="45850" cy="49450"/>
            </a:xfrm>
            <a:custGeom>
              <a:avLst/>
              <a:gdLst/>
              <a:ahLst/>
              <a:cxnLst/>
              <a:rect l="l" t="t" r="r" b="b"/>
              <a:pathLst>
                <a:path w="1834" h="1978" extrusionOk="0">
                  <a:moveTo>
                    <a:pt x="903" y="1"/>
                  </a:moveTo>
                  <a:cubicBezTo>
                    <a:pt x="789" y="1"/>
                    <a:pt x="679" y="26"/>
                    <a:pt x="582" y="80"/>
                  </a:cubicBezTo>
                  <a:cubicBezTo>
                    <a:pt x="169" y="313"/>
                    <a:pt x="0" y="1091"/>
                    <a:pt x="168" y="1498"/>
                  </a:cubicBezTo>
                  <a:cubicBezTo>
                    <a:pt x="244" y="1682"/>
                    <a:pt x="401" y="1827"/>
                    <a:pt x="584" y="1906"/>
                  </a:cubicBezTo>
                  <a:cubicBezTo>
                    <a:pt x="698" y="1954"/>
                    <a:pt x="816" y="1977"/>
                    <a:pt x="933" y="1977"/>
                  </a:cubicBezTo>
                  <a:cubicBezTo>
                    <a:pt x="1294" y="1977"/>
                    <a:pt x="1636" y="1755"/>
                    <a:pt x="1767" y="1392"/>
                  </a:cubicBezTo>
                  <a:cubicBezTo>
                    <a:pt x="1823" y="1235"/>
                    <a:pt x="1834" y="1067"/>
                    <a:pt x="1830" y="901"/>
                  </a:cubicBezTo>
                  <a:cubicBezTo>
                    <a:pt x="1828" y="795"/>
                    <a:pt x="1818" y="687"/>
                    <a:pt x="1785" y="587"/>
                  </a:cubicBezTo>
                  <a:cubicBezTo>
                    <a:pt x="1678" y="259"/>
                    <a:pt x="1272" y="1"/>
                    <a:pt x="903"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9"/>
            <p:cNvSpPr/>
            <p:nvPr/>
          </p:nvSpPr>
          <p:spPr>
            <a:xfrm>
              <a:off x="5849800" y="3960800"/>
              <a:ext cx="10875" cy="23925"/>
            </a:xfrm>
            <a:custGeom>
              <a:avLst/>
              <a:gdLst/>
              <a:ahLst/>
              <a:cxnLst/>
              <a:rect l="l" t="t" r="r" b="b"/>
              <a:pathLst>
                <a:path w="435" h="957" extrusionOk="0">
                  <a:moveTo>
                    <a:pt x="371" y="599"/>
                  </a:moveTo>
                  <a:cubicBezTo>
                    <a:pt x="371" y="599"/>
                    <a:pt x="372" y="607"/>
                    <a:pt x="375" y="622"/>
                  </a:cubicBezTo>
                  <a:lnTo>
                    <a:pt x="375" y="622"/>
                  </a:lnTo>
                  <a:cubicBezTo>
                    <a:pt x="375" y="618"/>
                    <a:pt x="374" y="614"/>
                    <a:pt x="374" y="611"/>
                  </a:cubicBezTo>
                  <a:cubicBezTo>
                    <a:pt x="372" y="603"/>
                    <a:pt x="371" y="599"/>
                    <a:pt x="371" y="599"/>
                  </a:cubicBezTo>
                  <a:close/>
                  <a:moveTo>
                    <a:pt x="241" y="1"/>
                  </a:moveTo>
                  <a:cubicBezTo>
                    <a:pt x="198" y="1"/>
                    <a:pt x="163" y="25"/>
                    <a:pt x="135" y="61"/>
                  </a:cubicBezTo>
                  <a:cubicBezTo>
                    <a:pt x="51" y="176"/>
                    <a:pt x="4" y="316"/>
                    <a:pt x="4" y="459"/>
                  </a:cubicBezTo>
                  <a:cubicBezTo>
                    <a:pt x="0" y="609"/>
                    <a:pt x="42" y="745"/>
                    <a:pt x="112" y="877"/>
                  </a:cubicBezTo>
                  <a:cubicBezTo>
                    <a:pt x="139" y="929"/>
                    <a:pt x="196" y="956"/>
                    <a:pt x="252" y="956"/>
                  </a:cubicBezTo>
                  <a:cubicBezTo>
                    <a:pt x="274" y="956"/>
                    <a:pt x="295" y="952"/>
                    <a:pt x="315" y="944"/>
                  </a:cubicBezTo>
                  <a:cubicBezTo>
                    <a:pt x="386" y="914"/>
                    <a:pt x="435" y="829"/>
                    <a:pt x="408" y="753"/>
                  </a:cubicBezTo>
                  <a:cubicBezTo>
                    <a:pt x="400" y="726"/>
                    <a:pt x="392" y="699"/>
                    <a:pt x="386" y="671"/>
                  </a:cubicBezTo>
                  <a:cubicBezTo>
                    <a:pt x="381" y="656"/>
                    <a:pt x="378" y="640"/>
                    <a:pt x="375" y="623"/>
                  </a:cubicBezTo>
                  <a:cubicBezTo>
                    <a:pt x="375" y="623"/>
                    <a:pt x="375" y="622"/>
                    <a:pt x="375" y="622"/>
                  </a:cubicBezTo>
                  <a:lnTo>
                    <a:pt x="375" y="622"/>
                  </a:lnTo>
                  <a:cubicBezTo>
                    <a:pt x="375" y="622"/>
                    <a:pt x="375" y="622"/>
                    <a:pt x="375" y="622"/>
                  </a:cubicBezTo>
                  <a:cubicBezTo>
                    <a:pt x="375" y="622"/>
                    <a:pt x="375" y="622"/>
                    <a:pt x="375" y="622"/>
                  </a:cubicBezTo>
                  <a:lnTo>
                    <a:pt x="375" y="622"/>
                  </a:lnTo>
                  <a:cubicBezTo>
                    <a:pt x="375" y="622"/>
                    <a:pt x="375" y="622"/>
                    <a:pt x="375" y="622"/>
                  </a:cubicBezTo>
                  <a:lnTo>
                    <a:pt x="375" y="622"/>
                  </a:lnTo>
                  <a:cubicBezTo>
                    <a:pt x="369" y="616"/>
                    <a:pt x="370" y="583"/>
                    <a:pt x="369" y="574"/>
                  </a:cubicBezTo>
                  <a:cubicBezTo>
                    <a:pt x="367" y="552"/>
                    <a:pt x="363" y="529"/>
                    <a:pt x="360" y="507"/>
                  </a:cubicBezTo>
                  <a:lnTo>
                    <a:pt x="360" y="507"/>
                  </a:lnTo>
                  <a:cubicBezTo>
                    <a:pt x="360" y="504"/>
                    <a:pt x="360" y="501"/>
                    <a:pt x="359" y="496"/>
                  </a:cubicBezTo>
                  <a:cubicBezTo>
                    <a:pt x="357" y="482"/>
                    <a:pt x="357" y="468"/>
                    <a:pt x="356" y="453"/>
                  </a:cubicBezTo>
                  <a:cubicBezTo>
                    <a:pt x="350" y="343"/>
                    <a:pt x="351" y="232"/>
                    <a:pt x="361" y="121"/>
                  </a:cubicBezTo>
                  <a:cubicBezTo>
                    <a:pt x="364" y="80"/>
                    <a:pt x="335" y="37"/>
                    <a:pt x="301" y="16"/>
                  </a:cubicBezTo>
                  <a:cubicBezTo>
                    <a:pt x="291" y="12"/>
                    <a:pt x="282" y="8"/>
                    <a:pt x="272" y="4"/>
                  </a:cubicBezTo>
                  <a:cubicBezTo>
                    <a:pt x="261" y="2"/>
                    <a:pt x="251" y="1"/>
                    <a:pt x="24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9"/>
            <p:cNvSpPr/>
            <p:nvPr/>
          </p:nvSpPr>
          <p:spPr>
            <a:xfrm>
              <a:off x="5868700" y="3963175"/>
              <a:ext cx="14125" cy="17150"/>
            </a:xfrm>
            <a:custGeom>
              <a:avLst/>
              <a:gdLst/>
              <a:ahLst/>
              <a:cxnLst/>
              <a:rect l="l" t="t" r="r" b="b"/>
              <a:pathLst>
                <a:path w="565" h="686" extrusionOk="0">
                  <a:moveTo>
                    <a:pt x="424" y="1"/>
                  </a:moveTo>
                  <a:cubicBezTo>
                    <a:pt x="393" y="1"/>
                    <a:pt x="363" y="9"/>
                    <a:pt x="336" y="26"/>
                  </a:cubicBezTo>
                  <a:cubicBezTo>
                    <a:pt x="333" y="28"/>
                    <a:pt x="329" y="30"/>
                    <a:pt x="326" y="32"/>
                  </a:cubicBezTo>
                  <a:lnTo>
                    <a:pt x="326" y="32"/>
                  </a:lnTo>
                  <a:cubicBezTo>
                    <a:pt x="262" y="50"/>
                    <a:pt x="224" y="108"/>
                    <a:pt x="185" y="160"/>
                  </a:cubicBezTo>
                  <a:cubicBezTo>
                    <a:pt x="165" y="186"/>
                    <a:pt x="146" y="214"/>
                    <a:pt x="128" y="243"/>
                  </a:cubicBezTo>
                  <a:cubicBezTo>
                    <a:pt x="86" y="313"/>
                    <a:pt x="53" y="388"/>
                    <a:pt x="28" y="466"/>
                  </a:cubicBezTo>
                  <a:cubicBezTo>
                    <a:pt x="1" y="553"/>
                    <a:pt x="61" y="660"/>
                    <a:pt x="150" y="680"/>
                  </a:cubicBezTo>
                  <a:cubicBezTo>
                    <a:pt x="165" y="684"/>
                    <a:pt x="180" y="686"/>
                    <a:pt x="195" y="686"/>
                  </a:cubicBezTo>
                  <a:cubicBezTo>
                    <a:pt x="271" y="686"/>
                    <a:pt x="341" y="636"/>
                    <a:pt x="365" y="558"/>
                  </a:cubicBezTo>
                  <a:lnTo>
                    <a:pt x="366" y="558"/>
                  </a:lnTo>
                  <a:cubicBezTo>
                    <a:pt x="373" y="533"/>
                    <a:pt x="381" y="509"/>
                    <a:pt x="390" y="485"/>
                  </a:cubicBezTo>
                  <a:lnTo>
                    <a:pt x="390" y="485"/>
                  </a:lnTo>
                  <a:cubicBezTo>
                    <a:pt x="387" y="490"/>
                    <a:pt x="385" y="496"/>
                    <a:pt x="383" y="501"/>
                  </a:cubicBezTo>
                  <a:cubicBezTo>
                    <a:pt x="385" y="495"/>
                    <a:pt x="388" y="489"/>
                    <a:pt x="390" y="484"/>
                  </a:cubicBezTo>
                  <a:lnTo>
                    <a:pt x="390" y="484"/>
                  </a:lnTo>
                  <a:cubicBezTo>
                    <a:pt x="390" y="484"/>
                    <a:pt x="390" y="485"/>
                    <a:pt x="390" y="485"/>
                  </a:cubicBezTo>
                  <a:lnTo>
                    <a:pt x="390" y="485"/>
                  </a:lnTo>
                  <a:cubicBezTo>
                    <a:pt x="390" y="484"/>
                    <a:pt x="391" y="482"/>
                    <a:pt x="391" y="481"/>
                  </a:cubicBezTo>
                  <a:lnTo>
                    <a:pt x="391" y="481"/>
                  </a:lnTo>
                  <a:cubicBezTo>
                    <a:pt x="391" y="482"/>
                    <a:pt x="390" y="483"/>
                    <a:pt x="390" y="484"/>
                  </a:cubicBezTo>
                  <a:lnTo>
                    <a:pt x="390" y="484"/>
                  </a:lnTo>
                  <a:cubicBezTo>
                    <a:pt x="393" y="476"/>
                    <a:pt x="396" y="468"/>
                    <a:pt x="399" y="460"/>
                  </a:cubicBezTo>
                  <a:lnTo>
                    <a:pt x="399" y="460"/>
                  </a:lnTo>
                  <a:cubicBezTo>
                    <a:pt x="397" y="467"/>
                    <a:pt x="394" y="474"/>
                    <a:pt x="391" y="481"/>
                  </a:cubicBezTo>
                  <a:lnTo>
                    <a:pt x="391" y="481"/>
                  </a:lnTo>
                  <a:cubicBezTo>
                    <a:pt x="416" y="426"/>
                    <a:pt x="447" y="373"/>
                    <a:pt x="483" y="324"/>
                  </a:cubicBezTo>
                  <a:lnTo>
                    <a:pt x="483" y="324"/>
                  </a:lnTo>
                  <a:cubicBezTo>
                    <a:pt x="490" y="315"/>
                    <a:pt x="497" y="306"/>
                    <a:pt x="505" y="296"/>
                  </a:cubicBezTo>
                  <a:cubicBezTo>
                    <a:pt x="520" y="275"/>
                    <a:pt x="530" y="253"/>
                    <a:pt x="537" y="229"/>
                  </a:cubicBezTo>
                  <a:lnTo>
                    <a:pt x="537" y="229"/>
                  </a:lnTo>
                  <a:cubicBezTo>
                    <a:pt x="551" y="201"/>
                    <a:pt x="564" y="175"/>
                    <a:pt x="564" y="142"/>
                  </a:cubicBezTo>
                  <a:cubicBezTo>
                    <a:pt x="564" y="109"/>
                    <a:pt x="553" y="60"/>
                    <a:pt x="529" y="38"/>
                  </a:cubicBezTo>
                  <a:cubicBezTo>
                    <a:pt x="498" y="13"/>
                    <a:pt x="461" y="1"/>
                    <a:pt x="424"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9"/>
            <p:cNvSpPr/>
            <p:nvPr/>
          </p:nvSpPr>
          <p:spPr>
            <a:xfrm>
              <a:off x="5677525" y="4007300"/>
              <a:ext cx="12925" cy="18700"/>
            </a:xfrm>
            <a:custGeom>
              <a:avLst/>
              <a:gdLst/>
              <a:ahLst/>
              <a:cxnLst/>
              <a:rect l="l" t="t" r="r" b="b"/>
              <a:pathLst>
                <a:path w="517" h="748" extrusionOk="0">
                  <a:moveTo>
                    <a:pt x="91" y="1"/>
                  </a:moveTo>
                  <a:cubicBezTo>
                    <a:pt x="58" y="1"/>
                    <a:pt x="24" y="19"/>
                    <a:pt x="18" y="55"/>
                  </a:cubicBezTo>
                  <a:cubicBezTo>
                    <a:pt x="17" y="67"/>
                    <a:pt x="15" y="80"/>
                    <a:pt x="14" y="92"/>
                  </a:cubicBezTo>
                  <a:cubicBezTo>
                    <a:pt x="13" y="94"/>
                    <a:pt x="13" y="95"/>
                    <a:pt x="13" y="97"/>
                  </a:cubicBezTo>
                  <a:lnTo>
                    <a:pt x="13" y="97"/>
                  </a:lnTo>
                  <a:cubicBezTo>
                    <a:pt x="10" y="103"/>
                    <a:pt x="7" y="109"/>
                    <a:pt x="6" y="112"/>
                  </a:cubicBezTo>
                  <a:cubicBezTo>
                    <a:pt x="2" y="128"/>
                    <a:pt x="0" y="146"/>
                    <a:pt x="2" y="163"/>
                  </a:cubicBezTo>
                  <a:cubicBezTo>
                    <a:pt x="2" y="199"/>
                    <a:pt x="6" y="235"/>
                    <a:pt x="12" y="272"/>
                  </a:cubicBezTo>
                  <a:lnTo>
                    <a:pt x="12" y="272"/>
                  </a:lnTo>
                  <a:cubicBezTo>
                    <a:pt x="12" y="291"/>
                    <a:pt x="11" y="308"/>
                    <a:pt x="17" y="334"/>
                  </a:cubicBezTo>
                  <a:cubicBezTo>
                    <a:pt x="21" y="347"/>
                    <a:pt x="25" y="361"/>
                    <a:pt x="30" y="374"/>
                  </a:cubicBezTo>
                  <a:cubicBezTo>
                    <a:pt x="45" y="416"/>
                    <a:pt x="63" y="456"/>
                    <a:pt x="84" y="494"/>
                  </a:cubicBezTo>
                  <a:cubicBezTo>
                    <a:pt x="113" y="548"/>
                    <a:pt x="140" y="603"/>
                    <a:pt x="168" y="659"/>
                  </a:cubicBezTo>
                  <a:cubicBezTo>
                    <a:pt x="192" y="699"/>
                    <a:pt x="230" y="729"/>
                    <a:pt x="276" y="742"/>
                  </a:cubicBezTo>
                  <a:cubicBezTo>
                    <a:pt x="290" y="745"/>
                    <a:pt x="305" y="747"/>
                    <a:pt x="320" y="747"/>
                  </a:cubicBezTo>
                  <a:cubicBezTo>
                    <a:pt x="345" y="747"/>
                    <a:pt x="370" y="742"/>
                    <a:pt x="393" y="732"/>
                  </a:cubicBezTo>
                  <a:cubicBezTo>
                    <a:pt x="430" y="718"/>
                    <a:pt x="460" y="693"/>
                    <a:pt x="480" y="659"/>
                  </a:cubicBezTo>
                  <a:cubicBezTo>
                    <a:pt x="501" y="619"/>
                    <a:pt x="516" y="564"/>
                    <a:pt x="498" y="519"/>
                  </a:cubicBezTo>
                  <a:lnTo>
                    <a:pt x="498" y="519"/>
                  </a:lnTo>
                  <a:lnTo>
                    <a:pt x="498" y="520"/>
                  </a:lnTo>
                  <a:cubicBezTo>
                    <a:pt x="476" y="463"/>
                    <a:pt x="452" y="407"/>
                    <a:pt x="428" y="350"/>
                  </a:cubicBezTo>
                  <a:cubicBezTo>
                    <a:pt x="412" y="312"/>
                    <a:pt x="399" y="269"/>
                    <a:pt x="376" y="234"/>
                  </a:cubicBezTo>
                  <a:cubicBezTo>
                    <a:pt x="368" y="221"/>
                    <a:pt x="358" y="207"/>
                    <a:pt x="349" y="194"/>
                  </a:cubicBezTo>
                  <a:cubicBezTo>
                    <a:pt x="332" y="171"/>
                    <a:pt x="314" y="151"/>
                    <a:pt x="292" y="133"/>
                  </a:cubicBezTo>
                  <a:lnTo>
                    <a:pt x="292" y="133"/>
                  </a:lnTo>
                  <a:cubicBezTo>
                    <a:pt x="275" y="116"/>
                    <a:pt x="260" y="97"/>
                    <a:pt x="241" y="80"/>
                  </a:cubicBezTo>
                  <a:cubicBezTo>
                    <a:pt x="213" y="57"/>
                    <a:pt x="187" y="35"/>
                    <a:pt x="154" y="25"/>
                  </a:cubicBezTo>
                  <a:lnTo>
                    <a:pt x="154" y="25"/>
                  </a:lnTo>
                  <a:cubicBezTo>
                    <a:pt x="145" y="20"/>
                    <a:pt x="137" y="14"/>
                    <a:pt x="128" y="9"/>
                  </a:cubicBezTo>
                  <a:cubicBezTo>
                    <a:pt x="118" y="4"/>
                    <a:pt x="105" y="1"/>
                    <a:pt x="9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9"/>
            <p:cNvSpPr/>
            <p:nvPr/>
          </p:nvSpPr>
          <p:spPr>
            <a:xfrm>
              <a:off x="5698950" y="4002950"/>
              <a:ext cx="12875" cy="19200"/>
            </a:xfrm>
            <a:custGeom>
              <a:avLst/>
              <a:gdLst/>
              <a:ahLst/>
              <a:cxnLst/>
              <a:rect l="l" t="t" r="r" b="b"/>
              <a:pathLst>
                <a:path w="515" h="768" extrusionOk="0">
                  <a:moveTo>
                    <a:pt x="323" y="579"/>
                  </a:moveTo>
                  <a:cubicBezTo>
                    <a:pt x="322" y="584"/>
                    <a:pt x="322" y="588"/>
                    <a:pt x="321" y="592"/>
                  </a:cubicBezTo>
                  <a:cubicBezTo>
                    <a:pt x="322" y="587"/>
                    <a:pt x="322" y="583"/>
                    <a:pt x="323" y="579"/>
                  </a:cubicBezTo>
                  <a:close/>
                  <a:moveTo>
                    <a:pt x="455" y="1"/>
                  </a:moveTo>
                  <a:cubicBezTo>
                    <a:pt x="451" y="1"/>
                    <a:pt x="446" y="1"/>
                    <a:pt x="441" y="3"/>
                  </a:cubicBezTo>
                  <a:cubicBezTo>
                    <a:pt x="413" y="11"/>
                    <a:pt x="385" y="21"/>
                    <a:pt x="359" y="35"/>
                  </a:cubicBezTo>
                  <a:lnTo>
                    <a:pt x="359" y="35"/>
                  </a:lnTo>
                  <a:cubicBezTo>
                    <a:pt x="357" y="36"/>
                    <a:pt x="353" y="38"/>
                    <a:pt x="351" y="39"/>
                  </a:cubicBezTo>
                  <a:cubicBezTo>
                    <a:pt x="340" y="42"/>
                    <a:pt x="328" y="47"/>
                    <a:pt x="318" y="53"/>
                  </a:cubicBezTo>
                  <a:cubicBezTo>
                    <a:pt x="306" y="60"/>
                    <a:pt x="295" y="67"/>
                    <a:pt x="283" y="76"/>
                  </a:cubicBezTo>
                  <a:cubicBezTo>
                    <a:pt x="255" y="95"/>
                    <a:pt x="229" y="116"/>
                    <a:pt x="203" y="138"/>
                  </a:cubicBezTo>
                  <a:cubicBezTo>
                    <a:pt x="175" y="163"/>
                    <a:pt x="150" y="192"/>
                    <a:pt x="128" y="224"/>
                  </a:cubicBezTo>
                  <a:cubicBezTo>
                    <a:pt x="88" y="277"/>
                    <a:pt x="65" y="344"/>
                    <a:pt x="46" y="407"/>
                  </a:cubicBezTo>
                  <a:cubicBezTo>
                    <a:pt x="26" y="473"/>
                    <a:pt x="14" y="542"/>
                    <a:pt x="9" y="612"/>
                  </a:cubicBezTo>
                  <a:cubicBezTo>
                    <a:pt x="1" y="691"/>
                    <a:pt x="82" y="768"/>
                    <a:pt x="159" y="768"/>
                  </a:cubicBezTo>
                  <a:cubicBezTo>
                    <a:pt x="161" y="768"/>
                    <a:pt x="163" y="768"/>
                    <a:pt x="164" y="767"/>
                  </a:cubicBezTo>
                  <a:cubicBezTo>
                    <a:pt x="251" y="766"/>
                    <a:pt x="319" y="697"/>
                    <a:pt x="321" y="612"/>
                  </a:cubicBezTo>
                  <a:cubicBezTo>
                    <a:pt x="322" y="596"/>
                    <a:pt x="324" y="581"/>
                    <a:pt x="325" y="566"/>
                  </a:cubicBezTo>
                  <a:lnTo>
                    <a:pt x="325" y="566"/>
                  </a:lnTo>
                  <a:cubicBezTo>
                    <a:pt x="332" y="527"/>
                    <a:pt x="342" y="489"/>
                    <a:pt x="353" y="451"/>
                  </a:cubicBezTo>
                  <a:cubicBezTo>
                    <a:pt x="357" y="439"/>
                    <a:pt x="362" y="429"/>
                    <a:pt x="365" y="418"/>
                  </a:cubicBezTo>
                  <a:cubicBezTo>
                    <a:pt x="367" y="415"/>
                    <a:pt x="368" y="412"/>
                    <a:pt x="369" y="410"/>
                  </a:cubicBezTo>
                  <a:lnTo>
                    <a:pt x="369" y="410"/>
                  </a:lnTo>
                  <a:cubicBezTo>
                    <a:pt x="383" y="379"/>
                    <a:pt x="391" y="347"/>
                    <a:pt x="403" y="316"/>
                  </a:cubicBezTo>
                  <a:cubicBezTo>
                    <a:pt x="411" y="295"/>
                    <a:pt x="416" y="273"/>
                    <a:pt x="423" y="252"/>
                  </a:cubicBezTo>
                  <a:cubicBezTo>
                    <a:pt x="426" y="242"/>
                    <a:pt x="430" y="231"/>
                    <a:pt x="434" y="220"/>
                  </a:cubicBezTo>
                  <a:cubicBezTo>
                    <a:pt x="435" y="216"/>
                    <a:pt x="440" y="205"/>
                    <a:pt x="442" y="201"/>
                  </a:cubicBezTo>
                  <a:lnTo>
                    <a:pt x="442" y="201"/>
                  </a:lnTo>
                  <a:cubicBezTo>
                    <a:pt x="448" y="188"/>
                    <a:pt x="455" y="175"/>
                    <a:pt x="459" y="161"/>
                  </a:cubicBezTo>
                  <a:cubicBezTo>
                    <a:pt x="461" y="155"/>
                    <a:pt x="462" y="149"/>
                    <a:pt x="465" y="143"/>
                  </a:cubicBezTo>
                  <a:cubicBezTo>
                    <a:pt x="465" y="142"/>
                    <a:pt x="465" y="141"/>
                    <a:pt x="465" y="140"/>
                  </a:cubicBezTo>
                  <a:lnTo>
                    <a:pt x="465" y="140"/>
                  </a:lnTo>
                  <a:cubicBezTo>
                    <a:pt x="466" y="140"/>
                    <a:pt x="466" y="140"/>
                    <a:pt x="466" y="139"/>
                  </a:cubicBezTo>
                  <a:cubicBezTo>
                    <a:pt x="476" y="118"/>
                    <a:pt x="488" y="97"/>
                    <a:pt x="498" y="76"/>
                  </a:cubicBezTo>
                  <a:cubicBezTo>
                    <a:pt x="514" y="41"/>
                    <a:pt x="492" y="1"/>
                    <a:pt x="45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9"/>
            <p:cNvSpPr/>
            <p:nvPr/>
          </p:nvSpPr>
          <p:spPr>
            <a:xfrm>
              <a:off x="5763000" y="4062300"/>
              <a:ext cx="55450" cy="31175"/>
            </a:xfrm>
            <a:custGeom>
              <a:avLst/>
              <a:gdLst/>
              <a:ahLst/>
              <a:cxnLst/>
              <a:rect l="l" t="t" r="r" b="b"/>
              <a:pathLst>
                <a:path w="2218" h="1247" extrusionOk="0">
                  <a:moveTo>
                    <a:pt x="1684" y="0"/>
                  </a:moveTo>
                  <a:cubicBezTo>
                    <a:pt x="1134" y="0"/>
                    <a:pt x="0" y="232"/>
                    <a:pt x="437" y="832"/>
                  </a:cubicBezTo>
                  <a:cubicBezTo>
                    <a:pt x="546" y="976"/>
                    <a:pt x="691" y="1089"/>
                    <a:pt x="857" y="1160"/>
                  </a:cubicBezTo>
                  <a:cubicBezTo>
                    <a:pt x="974" y="1210"/>
                    <a:pt x="1112" y="1247"/>
                    <a:pt x="1246" y="1247"/>
                  </a:cubicBezTo>
                  <a:cubicBezTo>
                    <a:pt x="1300" y="1247"/>
                    <a:pt x="1352" y="1241"/>
                    <a:pt x="1403" y="1228"/>
                  </a:cubicBezTo>
                  <a:cubicBezTo>
                    <a:pt x="1504" y="1203"/>
                    <a:pt x="1582" y="1139"/>
                    <a:pt x="1660" y="1072"/>
                  </a:cubicBezTo>
                  <a:cubicBezTo>
                    <a:pt x="1738" y="1005"/>
                    <a:pt x="1814" y="935"/>
                    <a:pt x="1886" y="860"/>
                  </a:cubicBezTo>
                  <a:cubicBezTo>
                    <a:pt x="2013" y="731"/>
                    <a:pt x="2174" y="580"/>
                    <a:pt x="2194" y="391"/>
                  </a:cubicBezTo>
                  <a:cubicBezTo>
                    <a:pt x="2218" y="188"/>
                    <a:pt x="2077" y="57"/>
                    <a:pt x="1890" y="17"/>
                  </a:cubicBezTo>
                  <a:cubicBezTo>
                    <a:pt x="1841" y="6"/>
                    <a:pt x="1769" y="0"/>
                    <a:pt x="16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9"/>
            <p:cNvSpPr/>
            <p:nvPr/>
          </p:nvSpPr>
          <p:spPr>
            <a:xfrm>
              <a:off x="5790975" y="4083425"/>
              <a:ext cx="12400" cy="35425"/>
            </a:xfrm>
            <a:custGeom>
              <a:avLst/>
              <a:gdLst/>
              <a:ahLst/>
              <a:cxnLst/>
              <a:rect l="l" t="t" r="r" b="b"/>
              <a:pathLst>
                <a:path w="496" h="1417" extrusionOk="0">
                  <a:moveTo>
                    <a:pt x="99" y="0"/>
                  </a:moveTo>
                  <a:cubicBezTo>
                    <a:pt x="51" y="0"/>
                    <a:pt x="2" y="36"/>
                    <a:pt x="1" y="93"/>
                  </a:cubicBezTo>
                  <a:cubicBezTo>
                    <a:pt x="0" y="328"/>
                    <a:pt x="47" y="568"/>
                    <a:pt x="108" y="795"/>
                  </a:cubicBezTo>
                  <a:cubicBezTo>
                    <a:pt x="139" y="905"/>
                    <a:pt x="168" y="1016"/>
                    <a:pt x="196" y="1127"/>
                  </a:cubicBezTo>
                  <a:cubicBezTo>
                    <a:pt x="226" y="1242"/>
                    <a:pt x="272" y="1338"/>
                    <a:pt x="369" y="1410"/>
                  </a:cubicBezTo>
                  <a:cubicBezTo>
                    <a:pt x="375" y="1414"/>
                    <a:pt x="382" y="1416"/>
                    <a:pt x="390" y="1416"/>
                  </a:cubicBezTo>
                  <a:cubicBezTo>
                    <a:pt x="407" y="1416"/>
                    <a:pt x="425" y="1406"/>
                    <a:pt x="435" y="1392"/>
                  </a:cubicBezTo>
                  <a:cubicBezTo>
                    <a:pt x="496" y="1290"/>
                    <a:pt x="494" y="1179"/>
                    <a:pt x="474" y="1064"/>
                  </a:cubicBezTo>
                  <a:cubicBezTo>
                    <a:pt x="455" y="947"/>
                    <a:pt x="433" y="828"/>
                    <a:pt x="411" y="711"/>
                  </a:cubicBezTo>
                  <a:cubicBezTo>
                    <a:pt x="367" y="482"/>
                    <a:pt x="293" y="248"/>
                    <a:pt x="177" y="45"/>
                  </a:cubicBezTo>
                  <a:cubicBezTo>
                    <a:pt x="159" y="14"/>
                    <a:pt x="129" y="0"/>
                    <a:pt x="9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9"/>
            <p:cNvSpPr/>
            <p:nvPr/>
          </p:nvSpPr>
          <p:spPr>
            <a:xfrm>
              <a:off x="5739775" y="4115025"/>
              <a:ext cx="50100" cy="105325"/>
            </a:xfrm>
            <a:custGeom>
              <a:avLst/>
              <a:gdLst/>
              <a:ahLst/>
              <a:cxnLst/>
              <a:rect l="l" t="t" r="r" b="b"/>
              <a:pathLst>
                <a:path w="2004" h="4213" extrusionOk="0">
                  <a:moveTo>
                    <a:pt x="1303" y="1"/>
                  </a:moveTo>
                  <a:cubicBezTo>
                    <a:pt x="1198" y="1"/>
                    <a:pt x="1096" y="26"/>
                    <a:pt x="1005" y="88"/>
                  </a:cubicBezTo>
                  <a:cubicBezTo>
                    <a:pt x="713" y="289"/>
                    <a:pt x="486" y="582"/>
                    <a:pt x="334" y="900"/>
                  </a:cubicBezTo>
                  <a:cubicBezTo>
                    <a:pt x="145" y="1291"/>
                    <a:pt x="60" y="1727"/>
                    <a:pt x="28" y="2162"/>
                  </a:cubicBezTo>
                  <a:cubicBezTo>
                    <a:pt x="0" y="2531"/>
                    <a:pt x="11" y="2910"/>
                    <a:pt x="116" y="3265"/>
                  </a:cubicBezTo>
                  <a:cubicBezTo>
                    <a:pt x="223" y="3621"/>
                    <a:pt x="432" y="3955"/>
                    <a:pt x="740" y="4160"/>
                  </a:cubicBezTo>
                  <a:cubicBezTo>
                    <a:pt x="781" y="4188"/>
                    <a:pt x="829" y="4213"/>
                    <a:pt x="876" y="4213"/>
                  </a:cubicBezTo>
                  <a:cubicBezTo>
                    <a:pt x="893" y="4213"/>
                    <a:pt x="910" y="4209"/>
                    <a:pt x="926" y="4201"/>
                  </a:cubicBezTo>
                  <a:cubicBezTo>
                    <a:pt x="962" y="4183"/>
                    <a:pt x="985" y="4147"/>
                    <a:pt x="1003" y="4113"/>
                  </a:cubicBezTo>
                  <a:cubicBezTo>
                    <a:pt x="1146" y="3843"/>
                    <a:pt x="1169" y="3530"/>
                    <a:pt x="1193" y="3226"/>
                  </a:cubicBezTo>
                  <a:cubicBezTo>
                    <a:pt x="1275" y="2209"/>
                    <a:pt x="1410" y="1152"/>
                    <a:pt x="1980" y="309"/>
                  </a:cubicBezTo>
                  <a:cubicBezTo>
                    <a:pt x="1992" y="292"/>
                    <a:pt x="2004" y="272"/>
                    <a:pt x="1998" y="252"/>
                  </a:cubicBezTo>
                  <a:cubicBezTo>
                    <a:pt x="1991" y="236"/>
                    <a:pt x="1977" y="224"/>
                    <a:pt x="1961" y="216"/>
                  </a:cubicBezTo>
                  <a:cubicBezTo>
                    <a:pt x="1770" y="115"/>
                    <a:pt x="1528" y="1"/>
                    <a:pt x="1303" y="1"/>
                  </a:cubicBezTo>
                  <a:close/>
                </a:path>
              </a:pathLst>
            </a:custGeom>
            <a:solidFill>
              <a:srgbClr val="FF6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9"/>
            <p:cNvSpPr/>
            <p:nvPr/>
          </p:nvSpPr>
          <p:spPr>
            <a:xfrm>
              <a:off x="5751625" y="4069050"/>
              <a:ext cx="100000" cy="54025"/>
            </a:xfrm>
            <a:custGeom>
              <a:avLst/>
              <a:gdLst/>
              <a:ahLst/>
              <a:cxnLst/>
              <a:rect l="l" t="t" r="r" b="b"/>
              <a:pathLst>
                <a:path w="4000" h="2161" extrusionOk="0">
                  <a:moveTo>
                    <a:pt x="3825" y="0"/>
                  </a:moveTo>
                  <a:cubicBezTo>
                    <a:pt x="3810" y="0"/>
                    <a:pt x="3794" y="4"/>
                    <a:pt x="3781" y="11"/>
                  </a:cubicBezTo>
                  <a:cubicBezTo>
                    <a:pt x="3605" y="104"/>
                    <a:pt x="3565" y="289"/>
                    <a:pt x="3476" y="455"/>
                  </a:cubicBezTo>
                  <a:cubicBezTo>
                    <a:pt x="3389" y="622"/>
                    <a:pt x="3286" y="780"/>
                    <a:pt x="3167" y="927"/>
                  </a:cubicBezTo>
                  <a:cubicBezTo>
                    <a:pt x="2913" y="1240"/>
                    <a:pt x="2614" y="1495"/>
                    <a:pt x="2246" y="1666"/>
                  </a:cubicBezTo>
                  <a:cubicBezTo>
                    <a:pt x="1990" y="1785"/>
                    <a:pt x="1722" y="1839"/>
                    <a:pt x="1454" y="1839"/>
                  </a:cubicBezTo>
                  <a:cubicBezTo>
                    <a:pt x="952" y="1839"/>
                    <a:pt x="452" y="1648"/>
                    <a:pt x="49" y="1331"/>
                  </a:cubicBezTo>
                  <a:cubicBezTo>
                    <a:pt x="44" y="1327"/>
                    <a:pt x="38" y="1326"/>
                    <a:pt x="33" y="1326"/>
                  </a:cubicBezTo>
                  <a:cubicBezTo>
                    <a:pt x="16" y="1326"/>
                    <a:pt x="1" y="1341"/>
                    <a:pt x="11" y="1361"/>
                  </a:cubicBezTo>
                  <a:lnTo>
                    <a:pt x="11" y="1360"/>
                  </a:lnTo>
                  <a:cubicBezTo>
                    <a:pt x="316" y="1911"/>
                    <a:pt x="952" y="2161"/>
                    <a:pt x="1576" y="2161"/>
                  </a:cubicBezTo>
                  <a:cubicBezTo>
                    <a:pt x="1832" y="2161"/>
                    <a:pt x="2085" y="2119"/>
                    <a:pt x="2313" y="2039"/>
                  </a:cubicBezTo>
                  <a:cubicBezTo>
                    <a:pt x="2741" y="1887"/>
                    <a:pt x="3128" y="1604"/>
                    <a:pt x="3415" y="1252"/>
                  </a:cubicBezTo>
                  <a:cubicBezTo>
                    <a:pt x="3567" y="1066"/>
                    <a:pt x="3695" y="861"/>
                    <a:pt x="3797" y="643"/>
                  </a:cubicBezTo>
                  <a:cubicBezTo>
                    <a:pt x="3888" y="448"/>
                    <a:pt x="3999" y="249"/>
                    <a:pt x="3896" y="41"/>
                  </a:cubicBezTo>
                  <a:cubicBezTo>
                    <a:pt x="3883" y="14"/>
                    <a:pt x="3854" y="0"/>
                    <a:pt x="3825"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9"/>
            <p:cNvSpPr/>
            <p:nvPr/>
          </p:nvSpPr>
          <p:spPr>
            <a:xfrm>
              <a:off x="5718050" y="4371175"/>
              <a:ext cx="34425" cy="180375"/>
            </a:xfrm>
            <a:custGeom>
              <a:avLst/>
              <a:gdLst/>
              <a:ahLst/>
              <a:cxnLst/>
              <a:rect l="l" t="t" r="r" b="b"/>
              <a:pathLst>
                <a:path w="1377" h="7215" extrusionOk="0">
                  <a:moveTo>
                    <a:pt x="51" y="0"/>
                  </a:moveTo>
                  <a:cubicBezTo>
                    <a:pt x="26" y="0"/>
                    <a:pt x="0" y="17"/>
                    <a:pt x="4" y="46"/>
                  </a:cubicBezTo>
                  <a:cubicBezTo>
                    <a:pt x="122" y="1231"/>
                    <a:pt x="309" y="2398"/>
                    <a:pt x="508" y="3573"/>
                  </a:cubicBezTo>
                  <a:cubicBezTo>
                    <a:pt x="608" y="4165"/>
                    <a:pt x="713" y="4758"/>
                    <a:pt x="825" y="5349"/>
                  </a:cubicBezTo>
                  <a:cubicBezTo>
                    <a:pt x="937" y="5944"/>
                    <a:pt x="1003" y="6599"/>
                    <a:pt x="1226" y="7162"/>
                  </a:cubicBezTo>
                  <a:cubicBezTo>
                    <a:pt x="1239" y="7197"/>
                    <a:pt x="1273" y="7214"/>
                    <a:pt x="1305" y="7214"/>
                  </a:cubicBezTo>
                  <a:cubicBezTo>
                    <a:pt x="1342" y="7214"/>
                    <a:pt x="1376" y="7191"/>
                    <a:pt x="1374" y="7142"/>
                  </a:cubicBezTo>
                  <a:cubicBezTo>
                    <a:pt x="1344" y="6565"/>
                    <a:pt x="1166" y="5980"/>
                    <a:pt x="1059" y="5412"/>
                  </a:cubicBezTo>
                  <a:cubicBezTo>
                    <a:pt x="949" y="4821"/>
                    <a:pt x="846" y="4229"/>
                    <a:pt x="748" y="3635"/>
                  </a:cubicBezTo>
                  <a:cubicBezTo>
                    <a:pt x="547" y="2428"/>
                    <a:pt x="370" y="1225"/>
                    <a:pt x="98" y="34"/>
                  </a:cubicBezTo>
                  <a:cubicBezTo>
                    <a:pt x="93" y="11"/>
                    <a:pt x="72" y="0"/>
                    <a:pt x="5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9"/>
            <p:cNvSpPr/>
            <p:nvPr/>
          </p:nvSpPr>
          <p:spPr>
            <a:xfrm>
              <a:off x="5761550" y="4286800"/>
              <a:ext cx="112075" cy="249800"/>
            </a:xfrm>
            <a:custGeom>
              <a:avLst/>
              <a:gdLst/>
              <a:ahLst/>
              <a:cxnLst/>
              <a:rect l="l" t="t" r="r" b="b"/>
              <a:pathLst>
                <a:path w="4483" h="9992" extrusionOk="0">
                  <a:moveTo>
                    <a:pt x="2560" y="1"/>
                  </a:moveTo>
                  <a:cubicBezTo>
                    <a:pt x="2393" y="1"/>
                    <a:pt x="2284" y="21"/>
                    <a:pt x="2284" y="21"/>
                  </a:cubicBezTo>
                  <a:cubicBezTo>
                    <a:pt x="2278" y="12"/>
                    <a:pt x="2261" y="8"/>
                    <a:pt x="2234" y="8"/>
                  </a:cubicBezTo>
                  <a:cubicBezTo>
                    <a:pt x="1992" y="8"/>
                    <a:pt x="977" y="390"/>
                    <a:pt x="515" y="1904"/>
                  </a:cubicBezTo>
                  <a:cubicBezTo>
                    <a:pt x="0" y="3588"/>
                    <a:pt x="144" y="6469"/>
                    <a:pt x="315" y="7839"/>
                  </a:cubicBezTo>
                  <a:cubicBezTo>
                    <a:pt x="395" y="8487"/>
                    <a:pt x="573" y="9306"/>
                    <a:pt x="737" y="9992"/>
                  </a:cubicBezTo>
                  <a:cubicBezTo>
                    <a:pt x="862" y="9900"/>
                    <a:pt x="1555" y="9418"/>
                    <a:pt x="2377" y="9418"/>
                  </a:cubicBezTo>
                  <a:cubicBezTo>
                    <a:pt x="2468" y="9418"/>
                    <a:pt x="2560" y="9424"/>
                    <a:pt x="2654" y="9437"/>
                  </a:cubicBezTo>
                  <a:cubicBezTo>
                    <a:pt x="3633" y="9574"/>
                    <a:pt x="4139" y="9886"/>
                    <a:pt x="4186" y="9916"/>
                  </a:cubicBezTo>
                  <a:cubicBezTo>
                    <a:pt x="4204" y="9919"/>
                    <a:pt x="4221" y="9925"/>
                    <a:pt x="4239" y="9928"/>
                  </a:cubicBezTo>
                  <a:cubicBezTo>
                    <a:pt x="4234" y="9799"/>
                    <a:pt x="4252" y="9671"/>
                    <a:pt x="4265" y="9537"/>
                  </a:cubicBezTo>
                  <a:cubicBezTo>
                    <a:pt x="4271" y="9470"/>
                    <a:pt x="4277" y="9403"/>
                    <a:pt x="4284" y="9336"/>
                  </a:cubicBezTo>
                  <a:cubicBezTo>
                    <a:pt x="4306" y="8887"/>
                    <a:pt x="4307" y="8436"/>
                    <a:pt x="4317" y="7985"/>
                  </a:cubicBezTo>
                  <a:cubicBezTo>
                    <a:pt x="4324" y="7643"/>
                    <a:pt x="4308" y="7301"/>
                    <a:pt x="4314" y="6958"/>
                  </a:cubicBezTo>
                  <a:cubicBezTo>
                    <a:pt x="4320" y="6657"/>
                    <a:pt x="4295" y="6297"/>
                    <a:pt x="4406" y="6014"/>
                  </a:cubicBezTo>
                  <a:cubicBezTo>
                    <a:pt x="4411" y="6003"/>
                    <a:pt x="4418" y="5994"/>
                    <a:pt x="4428" y="5985"/>
                  </a:cubicBezTo>
                  <a:cubicBezTo>
                    <a:pt x="4426" y="4487"/>
                    <a:pt x="4409" y="3070"/>
                    <a:pt x="4423" y="2532"/>
                  </a:cubicBezTo>
                  <a:cubicBezTo>
                    <a:pt x="4483" y="253"/>
                    <a:pt x="3152" y="1"/>
                    <a:pt x="2560" y="1"/>
                  </a:cubicBezTo>
                  <a:close/>
                </a:path>
              </a:pathLst>
            </a:custGeom>
            <a:solidFill>
              <a:srgbClr val="F3D1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9"/>
            <p:cNvSpPr/>
            <p:nvPr/>
          </p:nvSpPr>
          <p:spPr>
            <a:xfrm>
              <a:off x="5862850" y="4306600"/>
              <a:ext cx="11650" cy="230050"/>
            </a:xfrm>
            <a:custGeom>
              <a:avLst/>
              <a:gdLst/>
              <a:ahLst/>
              <a:cxnLst/>
              <a:rect l="l" t="t" r="r" b="b"/>
              <a:pathLst>
                <a:path w="466" h="9202" extrusionOk="0">
                  <a:moveTo>
                    <a:pt x="185" y="1"/>
                  </a:moveTo>
                  <a:cubicBezTo>
                    <a:pt x="171" y="1"/>
                    <a:pt x="156" y="11"/>
                    <a:pt x="155" y="27"/>
                  </a:cubicBezTo>
                  <a:cubicBezTo>
                    <a:pt x="42" y="1539"/>
                    <a:pt x="143" y="3057"/>
                    <a:pt x="133" y="4571"/>
                  </a:cubicBezTo>
                  <a:cubicBezTo>
                    <a:pt x="128" y="5320"/>
                    <a:pt x="121" y="6070"/>
                    <a:pt x="107" y="6819"/>
                  </a:cubicBezTo>
                  <a:cubicBezTo>
                    <a:pt x="91" y="7576"/>
                    <a:pt x="0" y="8363"/>
                    <a:pt x="95" y="9116"/>
                  </a:cubicBezTo>
                  <a:cubicBezTo>
                    <a:pt x="102" y="9166"/>
                    <a:pt x="152" y="9202"/>
                    <a:pt x="197" y="9202"/>
                  </a:cubicBezTo>
                  <a:cubicBezTo>
                    <a:pt x="229" y="9202"/>
                    <a:pt x="259" y="9183"/>
                    <a:pt x="267" y="9139"/>
                  </a:cubicBezTo>
                  <a:cubicBezTo>
                    <a:pt x="392" y="8422"/>
                    <a:pt x="345" y="7669"/>
                    <a:pt x="358" y="6943"/>
                  </a:cubicBezTo>
                  <a:cubicBezTo>
                    <a:pt x="371" y="6152"/>
                    <a:pt x="389" y="5362"/>
                    <a:pt x="395" y="4571"/>
                  </a:cubicBezTo>
                  <a:cubicBezTo>
                    <a:pt x="405" y="3053"/>
                    <a:pt x="466" y="1521"/>
                    <a:pt x="207" y="20"/>
                  </a:cubicBezTo>
                  <a:cubicBezTo>
                    <a:pt x="205" y="7"/>
                    <a:pt x="195" y="1"/>
                    <a:pt x="18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9"/>
            <p:cNvSpPr/>
            <p:nvPr/>
          </p:nvSpPr>
          <p:spPr>
            <a:xfrm>
              <a:off x="5759375" y="4325150"/>
              <a:ext cx="23175" cy="211125"/>
            </a:xfrm>
            <a:custGeom>
              <a:avLst/>
              <a:gdLst/>
              <a:ahLst/>
              <a:cxnLst/>
              <a:rect l="l" t="t" r="r" b="b"/>
              <a:pathLst>
                <a:path w="927" h="8445" extrusionOk="0">
                  <a:moveTo>
                    <a:pt x="165" y="1"/>
                  </a:moveTo>
                  <a:cubicBezTo>
                    <a:pt x="122" y="1"/>
                    <a:pt x="80" y="28"/>
                    <a:pt x="77" y="84"/>
                  </a:cubicBezTo>
                  <a:cubicBezTo>
                    <a:pt x="0" y="1484"/>
                    <a:pt x="109" y="2885"/>
                    <a:pt x="194" y="4284"/>
                  </a:cubicBezTo>
                  <a:cubicBezTo>
                    <a:pt x="237" y="4972"/>
                    <a:pt x="292" y="5659"/>
                    <a:pt x="377" y="6344"/>
                  </a:cubicBezTo>
                  <a:cubicBezTo>
                    <a:pt x="461" y="7008"/>
                    <a:pt x="505" y="7718"/>
                    <a:pt x="691" y="8361"/>
                  </a:cubicBezTo>
                  <a:cubicBezTo>
                    <a:pt x="707" y="8417"/>
                    <a:pt x="758" y="8444"/>
                    <a:pt x="808" y="8444"/>
                  </a:cubicBezTo>
                  <a:cubicBezTo>
                    <a:pt x="868" y="8444"/>
                    <a:pt x="927" y="8405"/>
                    <a:pt x="923" y="8329"/>
                  </a:cubicBezTo>
                  <a:cubicBezTo>
                    <a:pt x="885" y="7648"/>
                    <a:pt x="719" y="6960"/>
                    <a:pt x="634" y="6282"/>
                  </a:cubicBezTo>
                  <a:cubicBezTo>
                    <a:pt x="549" y="5596"/>
                    <a:pt x="464" y="4910"/>
                    <a:pt x="399" y="4222"/>
                  </a:cubicBezTo>
                  <a:cubicBezTo>
                    <a:pt x="267" y="2843"/>
                    <a:pt x="291" y="1466"/>
                    <a:pt x="249" y="84"/>
                  </a:cubicBezTo>
                  <a:cubicBezTo>
                    <a:pt x="248" y="28"/>
                    <a:pt x="206" y="1"/>
                    <a:pt x="16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9"/>
            <p:cNvSpPr/>
            <p:nvPr/>
          </p:nvSpPr>
          <p:spPr>
            <a:xfrm>
              <a:off x="5786900" y="4195000"/>
              <a:ext cx="81100" cy="66575"/>
            </a:xfrm>
            <a:custGeom>
              <a:avLst/>
              <a:gdLst/>
              <a:ahLst/>
              <a:cxnLst/>
              <a:rect l="l" t="t" r="r" b="b"/>
              <a:pathLst>
                <a:path w="3244" h="2663" extrusionOk="0">
                  <a:moveTo>
                    <a:pt x="1621" y="1"/>
                  </a:moveTo>
                  <a:cubicBezTo>
                    <a:pt x="1424" y="1"/>
                    <a:pt x="1232" y="28"/>
                    <a:pt x="1063" y="79"/>
                  </a:cubicBezTo>
                  <a:cubicBezTo>
                    <a:pt x="735" y="179"/>
                    <a:pt x="450" y="369"/>
                    <a:pt x="259" y="654"/>
                  </a:cubicBezTo>
                  <a:cubicBezTo>
                    <a:pt x="90" y="904"/>
                    <a:pt x="0" y="1220"/>
                    <a:pt x="45" y="1522"/>
                  </a:cubicBezTo>
                  <a:cubicBezTo>
                    <a:pt x="90" y="1839"/>
                    <a:pt x="285" y="2103"/>
                    <a:pt x="540" y="2290"/>
                  </a:cubicBezTo>
                  <a:cubicBezTo>
                    <a:pt x="860" y="2526"/>
                    <a:pt x="1254" y="2662"/>
                    <a:pt x="1646" y="2662"/>
                  </a:cubicBezTo>
                  <a:cubicBezTo>
                    <a:pt x="1915" y="2662"/>
                    <a:pt x="2183" y="2598"/>
                    <a:pt x="2424" y="2458"/>
                  </a:cubicBezTo>
                  <a:cubicBezTo>
                    <a:pt x="2989" y="2131"/>
                    <a:pt x="3244" y="1444"/>
                    <a:pt x="3046" y="868"/>
                  </a:cubicBezTo>
                  <a:cubicBezTo>
                    <a:pt x="2977" y="668"/>
                    <a:pt x="2856" y="490"/>
                    <a:pt x="2696" y="350"/>
                  </a:cubicBezTo>
                  <a:cubicBezTo>
                    <a:pt x="2423" y="110"/>
                    <a:pt x="2013" y="1"/>
                    <a:pt x="1621" y="1"/>
                  </a:cubicBezTo>
                  <a:close/>
                </a:path>
              </a:pathLst>
            </a:custGeom>
            <a:solidFill>
              <a:srgbClr val="A161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9"/>
            <p:cNvSpPr/>
            <p:nvPr/>
          </p:nvSpPr>
          <p:spPr>
            <a:xfrm>
              <a:off x="5894775" y="4356675"/>
              <a:ext cx="13425" cy="203950"/>
            </a:xfrm>
            <a:custGeom>
              <a:avLst/>
              <a:gdLst/>
              <a:ahLst/>
              <a:cxnLst/>
              <a:rect l="l" t="t" r="r" b="b"/>
              <a:pathLst>
                <a:path w="537" h="8158" extrusionOk="0">
                  <a:moveTo>
                    <a:pt x="394" y="0"/>
                  </a:moveTo>
                  <a:cubicBezTo>
                    <a:pt x="373" y="0"/>
                    <a:pt x="351" y="13"/>
                    <a:pt x="344" y="38"/>
                  </a:cubicBezTo>
                  <a:cubicBezTo>
                    <a:pt x="247" y="337"/>
                    <a:pt x="277" y="696"/>
                    <a:pt x="262" y="1007"/>
                  </a:cubicBezTo>
                  <a:cubicBezTo>
                    <a:pt x="237" y="1618"/>
                    <a:pt x="211" y="2229"/>
                    <a:pt x="183" y="2840"/>
                  </a:cubicBezTo>
                  <a:cubicBezTo>
                    <a:pt x="124" y="4196"/>
                    <a:pt x="64" y="5553"/>
                    <a:pt x="18" y="6910"/>
                  </a:cubicBezTo>
                  <a:cubicBezTo>
                    <a:pt x="5" y="7313"/>
                    <a:pt x="0" y="7716"/>
                    <a:pt x="1" y="8118"/>
                  </a:cubicBezTo>
                  <a:cubicBezTo>
                    <a:pt x="1" y="8145"/>
                    <a:pt x="21" y="8158"/>
                    <a:pt x="41" y="8158"/>
                  </a:cubicBezTo>
                  <a:cubicBezTo>
                    <a:pt x="61" y="8158"/>
                    <a:pt x="81" y="8145"/>
                    <a:pt x="83" y="8118"/>
                  </a:cubicBezTo>
                  <a:cubicBezTo>
                    <a:pt x="209" y="5814"/>
                    <a:pt x="335" y="3511"/>
                    <a:pt x="437" y="1206"/>
                  </a:cubicBezTo>
                  <a:cubicBezTo>
                    <a:pt x="454" y="840"/>
                    <a:pt x="537" y="398"/>
                    <a:pt x="442" y="38"/>
                  </a:cubicBezTo>
                  <a:cubicBezTo>
                    <a:pt x="435" y="12"/>
                    <a:pt x="415" y="0"/>
                    <a:pt x="39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9"/>
            <p:cNvSpPr/>
            <p:nvPr/>
          </p:nvSpPr>
          <p:spPr>
            <a:xfrm>
              <a:off x="5648475" y="4550025"/>
              <a:ext cx="18050" cy="17025"/>
            </a:xfrm>
            <a:custGeom>
              <a:avLst/>
              <a:gdLst/>
              <a:ahLst/>
              <a:cxnLst/>
              <a:rect l="l" t="t" r="r" b="b"/>
              <a:pathLst>
                <a:path w="722" h="681" extrusionOk="0">
                  <a:moveTo>
                    <a:pt x="626" y="0"/>
                  </a:moveTo>
                  <a:cubicBezTo>
                    <a:pt x="619" y="0"/>
                    <a:pt x="611" y="0"/>
                    <a:pt x="603" y="1"/>
                  </a:cubicBezTo>
                  <a:cubicBezTo>
                    <a:pt x="588" y="5"/>
                    <a:pt x="572" y="10"/>
                    <a:pt x="557" y="14"/>
                  </a:cubicBezTo>
                  <a:cubicBezTo>
                    <a:pt x="521" y="28"/>
                    <a:pt x="486" y="45"/>
                    <a:pt x="454" y="68"/>
                  </a:cubicBezTo>
                  <a:cubicBezTo>
                    <a:pt x="390" y="107"/>
                    <a:pt x="330" y="152"/>
                    <a:pt x="275" y="202"/>
                  </a:cubicBezTo>
                  <a:cubicBezTo>
                    <a:pt x="228" y="249"/>
                    <a:pt x="182" y="299"/>
                    <a:pt x="141" y="351"/>
                  </a:cubicBezTo>
                  <a:cubicBezTo>
                    <a:pt x="116" y="382"/>
                    <a:pt x="92" y="413"/>
                    <a:pt x="70" y="445"/>
                  </a:cubicBezTo>
                  <a:cubicBezTo>
                    <a:pt x="49" y="476"/>
                    <a:pt x="32" y="509"/>
                    <a:pt x="19" y="542"/>
                  </a:cubicBezTo>
                  <a:cubicBezTo>
                    <a:pt x="0" y="585"/>
                    <a:pt x="4" y="632"/>
                    <a:pt x="42" y="661"/>
                  </a:cubicBezTo>
                  <a:cubicBezTo>
                    <a:pt x="58" y="673"/>
                    <a:pt x="80" y="680"/>
                    <a:pt x="101" y="680"/>
                  </a:cubicBezTo>
                  <a:cubicBezTo>
                    <a:pt x="124" y="680"/>
                    <a:pt x="147" y="672"/>
                    <a:pt x="163" y="654"/>
                  </a:cubicBezTo>
                  <a:cubicBezTo>
                    <a:pt x="184" y="630"/>
                    <a:pt x="208" y="607"/>
                    <a:pt x="229" y="581"/>
                  </a:cubicBezTo>
                  <a:cubicBezTo>
                    <a:pt x="250" y="555"/>
                    <a:pt x="271" y="529"/>
                    <a:pt x="293" y="504"/>
                  </a:cubicBezTo>
                  <a:cubicBezTo>
                    <a:pt x="336" y="455"/>
                    <a:pt x="382" y="408"/>
                    <a:pt x="431" y="365"/>
                  </a:cubicBezTo>
                  <a:cubicBezTo>
                    <a:pt x="480" y="321"/>
                    <a:pt x="526" y="275"/>
                    <a:pt x="577" y="233"/>
                  </a:cubicBezTo>
                  <a:lnTo>
                    <a:pt x="594" y="220"/>
                  </a:lnTo>
                  <a:cubicBezTo>
                    <a:pt x="596" y="219"/>
                    <a:pt x="597" y="218"/>
                    <a:pt x="596" y="218"/>
                  </a:cubicBezTo>
                  <a:lnTo>
                    <a:pt x="596" y="218"/>
                  </a:lnTo>
                  <a:cubicBezTo>
                    <a:pt x="596" y="218"/>
                    <a:pt x="596" y="218"/>
                    <a:pt x="596" y="218"/>
                  </a:cubicBezTo>
                  <a:lnTo>
                    <a:pt x="596" y="218"/>
                  </a:lnTo>
                  <a:cubicBezTo>
                    <a:pt x="597" y="218"/>
                    <a:pt x="598" y="217"/>
                    <a:pt x="599" y="217"/>
                  </a:cubicBezTo>
                  <a:cubicBezTo>
                    <a:pt x="618" y="202"/>
                    <a:pt x="636" y="187"/>
                    <a:pt x="652" y="170"/>
                  </a:cubicBezTo>
                  <a:cubicBezTo>
                    <a:pt x="662" y="159"/>
                    <a:pt x="673" y="148"/>
                    <a:pt x="682" y="136"/>
                  </a:cubicBezTo>
                  <a:cubicBezTo>
                    <a:pt x="696" y="119"/>
                    <a:pt x="706" y="98"/>
                    <a:pt x="712" y="77"/>
                  </a:cubicBezTo>
                  <a:cubicBezTo>
                    <a:pt x="722" y="45"/>
                    <a:pt x="703" y="13"/>
                    <a:pt x="672" y="5"/>
                  </a:cubicBezTo>
                  <a:cubicBezTo>
                    <a:pt x="656" y="2"/>
                    <a:pt x="641" y="0"/>
                    <a:pt x="62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9"/>
            <p:cNvSpPr/>
            <p:nvPr/>
          </p:nvSpPr>
          <p:spPr>
            <a:xfrm>
              <a:off x="5662625" y="4555275"/>
              <a:ext cx="14450" cy="13350"/>
            </a:xfrm>
            <a:custGeom>
              <a:avLst/>
              <a:gdLst/>
              <a:ahLst/>
              <a:cxnLst/>
              <a:rect l="l" t="t" r="r" b="b"/>
              <a:pathLst>
                <a:path w="578" h="534" extrusionOk="0">
                  <a:moveTo>
                    <a:pt x="533" y="1"/>
                  </a:moveTo>
                  <a:cubicBezTo>
                    <a:pt x="478" y="2"/>
                    <a:pt x="423" y="31"/>
                    <a:pt x="377" y="58"/>
                  </a:cubicBezTo>
                  <a:cubicBezTo>
                    <a:pt x="329" y="89"/>
                    <a:pt x="283" y="123"/>
                    <a:pt x="238" y="159"/>
                  </a:cubicBezTo>
                  <a:cubicBezTo>
                    <a:pt x="198" y="192"/>
                    <a:pt x="159" y="230"/>
                    <a:pt x="127" y="274"/>
                  </a:cubicBezTo>
                  <a:cubicBezTo>
                    <a:pt x="90" y="318"/>
                    <a:pt x="55" y="363"/>
                    <a:pt x="23" y="412"/>
                  </a:cubicBezTo>
                  <a:cubicBezTo>
                    <a:pt x="0" y="451"/>
                    <a:pt x="13" y="500"/>
                    <a:pt x="52" y="524"/>
                  </a:cubicBezTo>
                  <a:cubicBezTo>
                    <a:pt x="64" y="530"/>
                    <a:pt x="78" y="533"/>
                    <a:pt x="91" y="533"/>
                  </a:cubicBezTo>
                  <a:cubicBezTo>
                    <a:pt x="120" y="533"/>
                    <a:pt x="148" y="519"/>
                    <a:pt x="163" y="494"/>
                  </a:cubicBezTo>
                  <a:cubicBezTo>
                    <a:pt x="177" y="474"/>
                    <a:pt x="192" y="452"/>
                    <a:pt x="207" y="433"/>
                  </a:cubicBezTo>
                  <a:lnTo>
                    <a:pt x="207" y="433"/>
                  </a:lnTo>
                  <a:cubicBezTo>
                    <a:pt x="207" y="433"/>
                    <a:pt x="207" y="433"/>
                    <a:pt x="207" y="433"/>
                  </a:cubicBezTo>
                  <a:cubicBezTo>
                    <a:pt x="207" y="433"/>
                    <a:pt x="208" y="432"/>
                    <a:pt x="211" y="429"/>
                  </a:cubicBezTo>
                  <a:cubicBezTo>
                    <a:pt x="215" y="423"/>
                    <a:pt x="219" y="417"/>
                    <a:pt x="224" y="411"/>
                  </a:cubicBezTo>
                  <a:cubicBezTo>
                    <a:pt x="231" y="402"/>
                    <a:pt x="240" y="393"/>
                    <a:pt x="248" y="384"/>
                  </a:cubicBezTo>
                  <a:cubicBezTo>
                    <a:pt x="280" y="345"/>
                    <a:pt x="317" y="309"/>
                    <a:pt x="352" y="272"/>
                  </a:cubicBezTo>
                  <a:cubicBezTo>
                    <a:pt x="386" y="235"/>
                    <a:pt x="420" y="201"/>
                    <a:pt x="457" y="167"/>
                  </a:cubicBezTo>
                  <a:cubicBezTo>
                    <a:pt x="477" y="151"/>
                    <a:pt x="495" y="135"/>
                    <a:pt x="513" y="116"/>
                  </a:cubicBezTo>
                  <a:cubicBezTo>
                    <a:pt x="532" y="98"/>
                    <a:pt x="548" y="76"/>
                    <a:pt x="564" y="55"/>
                  </a:cubicBezTo>
                  <a:cubicBezTo>
                    <a:pt x="577" y="31"/>
                    <a:pt x="560" y="1"/>
                    <a:pt x="533"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9"/>
            <p:cNvSpPr/>
            <p:nvPr/>
          </p:nvSpPr>
          <p:spPr>
            <a:xfrm>
              <a:off x="5766000" y="4569450"/>
              <a:ext cx="8550" cy="15375"/>
            </a:xfrm>
            <a:custGeom>
              <a:avLst/>
              <a:gdLst/>
              <a:ahLst/>
              <a:cxnLst/>
              <a:rect l="l" t="t" r="r" b="b"/>
              <a:pathLst>
                <a:path w="342" h="615" extrusionOk="0">
                  <a:moveTo>
                    <a:pt x="97" y="1"/>
                  </a:moveTo>
                  <a:cubicBezTo>
                    <a:pt x="74" y="1"/>
                    <a:pt x="50" y="8"/>
                    <a:pt x="37" y="25"/>
                  </a:cubicBezTo>
                  <a:cubicBezTo>
                    <a:pt x="14" y="54"/>
                    <a:pt x="1" y="79"/>
                    <a:pt x="4" y="117"/>
                  </a:cubicBezTo>
                  <a:cubicBezTo>
                    <a:pt x="7" y="143"/>
                    <a:pt x="12" y="169"/>
                    <a:pt x="19" y="194"/>
                  </a:cubicBezTo>
                  <a:cubicBezTo>
                    <a:pt x="28" y="234"/>
                    <a:pt x="40" y="273"/>
                    <a:pt x="55" y="312"/>
                  </a:cubicBezTo>
                  <a:cubicBezTo>
                    <a:pt x="82" y="389"/>
                    <a:pt x="110" y="464"/>
                    <a:pt x="137" y="541"/>
                  </a:cubicBezTo>
                  <a:cubicBezTo>
                    <a:pt x="151" y="582"/>
                    <a:pt x="189" y="615"/>
                    <a:pt x="232" y="615"/>
                  </a:cubicBezTo>
                  <a:cubicBezTo>
                    <a:pt x="241" y="615"/>
                    <a:pt x="250" y="613"/>
                    <a:pt x="259" y="610"/>
                  </a:cubicBezTo>
                  <a:cubicBezTo>
                    <a:pt x="311" y="595"/>
                    <a:pt x="342" y="541"/>
                    <a:pt x="329" y="488"/>
                  </a:cubicBezTo>
                  <a:lnTo>
                    <a:pt x="264" y="255"/>
                  </a:lnTo>
                  <a:cubicBezTo>
                    <a:pt x="255" y="216"/>
                    <a:pt x="241" y="178"/>
                    <a:pt x="227" y="141"/>
                  </a:cubicBezTo>
                  <a:cubicBezTo>
                    <a:pt x="205" y="82"/>
                    <a:pt x="186" y="23"/>
                    <a:pt x="119" y="3"/>
                  </a:cubicBezTo>
                  <a:cubicBezTo>
                    <a:pt x="112" y="2"/>
                    <a:pt x="105" y="1"/>
                    <a:pt x="9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9"/>
            <p:cNvSpPr/>
            <p:nvPr/>
          </p:nvSpPr>
          <p:spPr>
            <a:xfrm>
              <a:off x="5775125" y="4563500"/>
              <a:ext cx="6550" cy="15750"/>
            </a:xfrm>
            <a:custGeom>
              <a:avLst/>
              <a:gdLst/>
              <a:ahLst/>
              <a:cxnLst/>
              <a:rect l="l" t="t" r="r" b="b"/>
              <a:pathLst>
                <a:path w="262" h="630" extrusionOk="0">
                  <a:moveTo>
                    <a:pt x="89" y="0"/>
                  </a:moveTo>
                  <a:cubicBezTo>
                    <a:pt x="86" y="0"/>
                    <a:pt x="82" y="0"/>
                    <a:pt x="79" y="1"/>
                  </a:cubicBezTo>
                  <a:cubicBezTo>
                    <a:pt x="1" y="12"/>
                    <a:pt x="13" y="104"/>
                    <a:pt x="20" y="160"/>
                  </a:cubicBezTo>
                  <a:cubicBezTo>
                    <a:pt x="27" y="209"/>
                    <a:pt x="45" y="257"/>
                    <a:pt x="58" y="306"/>
                  </a:cubicBezTo>
                  <a:cubicBezTo>
                    <a:pt x="82" y="398"/>
                    <a:pt x="113" y="489"/>
                    <a:pt x="135" y="584"/>
                  </a:cubicBezTo>
                  <a:cubicBezTo>
                    <a:pt x="142" y="615"/>
                    <a:pt x="168" y="630"/>
                    <a:pt x="194" y="630"/>
                  </a:cubicBezTo>
                  <a:cubicBezTo>
                    <a:pt x="227" y="630"/>
                    <a:pt x="262" y="607"/>
                    <a:pt x="262" y="566"/>
                  </a:cubicBezTo>
                  <a:cubicBezTo>
                    <a:pt x="262" y="469"/>
                    <a:pt x="261" y="366"/>
                    <a:pt x="241" y="270"/>
                  </a:cubicBezTo>
                  <a:cubicBezTo>
                    <a:pt x="234" y="222"/>
                    <a:pt x="222" y="177"/>
                    <a:pt x="208" y="131"/>
                  </a:cubicBezTo>
                  <a:cubicBezTo>
                    <a:pt x="189" y="79"/>
                    <a:pt x="153" y="0"/>
                    <a:pt x="8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9"/>
            <p:cNvSpPr/>
            <p:nvPr/>
          </p:nvSpPr>
          <p:spPr>
            <a:xfrm>
              <a:off x="5871400" y="4565250"/>
              <a:ext cx="4850" cy="16425"/>
            </a:xfrm>
            <a:custGeom>
              <a:avLst/>
              <a:gdLst/>
              <a:ahLst/>
              <a:cxnLst/>
              <a:rect l="l" t="t" r="r" b="b"/>
              <a:pathLst>
                <a:path w="194" h="657" extrusionOk="0">
                  <a:moveTo>
                    <a:pt x="112" y="1"/>
                  </a:moveTo>
                  <a:cubicBezTo>
                    <a:pt x="99" y="1"/>
                    <a:pt x="85" y="6"/>
                    <a:pt x="75" y="16"/>
                  </a:cubicBezTo>
                  <a:cubicBezTo>
                    <a:pt x="56" y="35"/>
                    <a:pt x="41" y="59"/>
                    <a:pt x="38" y="85"/>
                  </a:cubicBezTo>
                  <a:cubicBezTo>
                    <a:pt x="33" y="113"/>
                    <a:pt x="27" y="140"/>
                    <a:pt x="24" y="168"/>
                  </a:cubicBezTo>
                  <a:cubicBezTo>
                    <a:pt x="20" y="212"/>
                    <a:pt x="18" y="258"/>
                    <a:pt x="15" y="302"/>
                  </a:cubicBezTo>
                  <a:cubicBezTo>
                    <a:pt x="8" y="395"/>
                    <a:pt x="4" y="489"/>
                    <a:pt x="0" y="582"/>
                  </a:cubicBezTo>
                  <a:cubicBezTo>
                    <a:pt x="0" y="619"/>
                    <a:pt x="28" y="650"/>
                    <a:pt x="65" y="656"/>
                  </a:cubicBezTo>
                  <a:cubicBezTo>
                    <a:pt x="68" y="656"/>
                    <a:pt x="70" y="657"/>
                    <a:pt x="73" y="657"/>
                  </a:cubicBezTo>
                  <a:cubicBezTo>
                    <a:pt x="105" y="657"/>
                    <a:pt x="141" y="637"/>
                    <a:pt x="148" y="602"/>
                  </a:cubicBezTo>
                  <a:cubicBezTo>
                    <a:pt x="166" y="504"/>
                    <a:pt x="178" y="406"/>
                    <a:pt x="185" y="308"/>
                  </a:cubicBezTo>
                  <a:cubicBezTo>
                    <a:pt x="188" y="261"/>
                    <a:pt x="193" y="215"/>
                    <a:pt x="192" y="168"/>
                  </a:cubicBezTo>
                  <a:cubicBezTo>
                    <a:pt x="192" y="144"/>
                    <a:pt x="188" y="119"/>
                    <a:pt x="186" y="95"/>
                  </a:cubicBezTo>
                  <a:cubicBezTo>
                    <a:pt x="186" y="79"/>
                    <a:pt x="182" y="62"/>
                    <a:pt x="175" y="48"/>
                  </a:cubicBezTo>
                  <a:cubicBezTo>
                    <a:pt x="167" y="36"/>
                    <a:pt x="158" y="27"/>
                    <a:pt x="150" y="16"/>
                  </a:cubicBezTo>
                  <a:cubicBezTo>
                    <a:pt x="139" y="6"/>
                    <a:pt x="126" y="1"/>
                    <a:pt x="11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9"/>
            <p:cNvSpPr/>
            <p:nvPr/>
          </p:nvSpPr>
          <p:spPr>
            <a:xfrm>
              <a:off x="5879725" y="4568950"/>
              <a:ext cx="5375" cy="12400"/>
            </a:xfrm>
            <a:custGeom>
              <a:avLst/>
              <a:gdLst/>
              <a:ahLst/>
              <a:cxnLst/>
              <a:rect l="l" t="t" r="r" b="b"/>
              <a:pathLst>
                <a:path w="215" h="496" extrusionOk="0">
                  <a:moveTo>
                    <a:pt x="137" y="0"/>
                  </a:moveTo>
                  <a:cubicBezTo>
                    <a:pt x="116" y="0"/>
                    <a:pt x="96" y="12"/>
                    <a:pt x="84" y="31"/>
                  </a:cubicBezTo>
                  <a:cubicBezTo>
                    <a:pt x="66" y="63"/>
                    <a:pt x="54" y="98"/>
                    <a:pt x="49" y="134"/>
                  </a:cubicBezTo>
                  <a:cubicBezTo>
                    <a:pt x="43" y="168"/>
                    <a:pt x="37" y="204"/>
                    <a:pt x="33" y="240"/>
                  </a:cubicBezTo>
                  <a:cubicBezTo>
                    <a:pt x="31" y="254"/>
                    <a:pt x="30" y="270"/>
                    <a:pt x="29" y="284"/>
                  </a:cubicBezTo>
                  <a:cubicBezTo>
                    <a:pt x="29" y="287"/>
                    <a:pt x="27" y="302"/>
                    <a:pt x="26" y="302"/>
                  </a:cubicBezTo>
                  <a:cubicBezTo>
                    <a:pt x="26" y="302"/>
                    <a:pt x="26" y="300"/>
                    <a:pt x="27" y="296"/>
                  </a:cubicBezTo>
                  <a:lnTo>
                    <a:pt x="27" y="296"/>
                  </a:lnTo>
                  <a:cubicBezTo>
                    <a:pt x="25" y="304"/>
                    <a:pt x="25" y="311"/>
                    <a:pt x="24" y="318"/>
                  </a:cubicBezTo>
                  <a:cubicBezTo>
                    <a:pt x="19" y="350"/>
                    <a:pt x="13" y="384"/>
                    <a:pt x="6" y="416"/>
                  </a:cubicBezTo>
                  <a:cubicBezTo>
                    <a:pt x="0" y="448"/>
                    <a:pt x="16" y="487"/>
                    <a:pt x="50" y="494"/>
                  </a:cubicBezTo>
                  <a:cubicBezTo>
                    <a:pt x="56" y="495"/>
                    <a:pt x="61" y="496"/>
                    <a:pt x="66" y="496"/>
                  </a:cubicBezTo>
                  <a:cubicBezTo>
                    <a:pt x="94" y="496"/>
                    <a:pt x="120" y="478"/>
                    <a:pt x="128" y="450"/>
                  </a:cubicBezTo>
                  <a:lnTo>
                    <a:pt x="128" y="451"/>
                  </a:lnTo>
                  <a:cubicBezTo>
                    <a:pt x="152" y="390"/>
                    <a:pt x="174" y="327"/>
                    <a:pt x="191" y="264"/>
                  </a:cubicBezTo>
                  <a:cubicBezTo>
                    <a:pt x="199" y="233"/>
                    <a:pt x="204" y="202"/>
                    <a:pt x="207" y="169"/>
                  </a:cubicBezTo>
                  <a:cubicBezTo>
                    <a:pt x="214" y="128"/>
                    <a:pt x="211" y="86"/>
                    <a:pt x="199" y="46"/>
                  </a:cubicBezTo>
                  <a:cubicBezTo>
                    <a:pt x="192" y="22"/>
                    <a:pt x="171" y="4"/>
                    <a:pt x="146" y="1"/>
                  </a:cubicBezTo>
                  <a:cubicBezTo>
                    <a:pt x="143" y="0"/>
                    <a:pt x="140" y="0"/>
                    <a:pt x="137"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9"/>
            <p:cNvSpPr/>
            <p:nvPr/>
          </p:nvSpPr>
          <p:spPr>
            <a:xfrm>
              <a:off x="5958775" y="4572275"/>
              <a:ext cx="18850" cy="9300"/>
            </a:xfrm>
            <a:custGeom>
              <a:avLst/>
              <a:gdLst/>
              <a:ahLst/>
              <a:cxnLst/>
              <a:rect l="l" t="t" r="r" b="b"/>
              <a:pathLst>
                <a:path w="754" h="372" extrusionOk="0">
                  <a:moveTo>
                    <a:pt x="98" y="0"/>
                  </a:moveTo>
                  <a:cubicBezTo>
                    <a:pt x="36" y="0"/>
                    <a:pt x="1" y="102"/>
                    <a:pt x="65" y="133"/>
                  </a:cubicBezTo>
                  <a:lnTo>
                    <a:pt x="65" y="132"/>
                  </a:lnTo>
                  <a:lnTo>
                    <a:pt x="355" y="269"/>
                  </a:lnTo>
                  <a:cubicBezTo>
                    <a:pt x="406" y="293"/>
                    <a:pt x="458" y="313"/>
                    <a:pt x="510" y="332"/>
                  </a:cubicBezTo>
                  <a:cubicBezTo>
                    <a:pt x="562" y="351"/>
                    <a:pt x="613" y="372"/>
                    <a:pt x="669" y="372"/>
                  </a:cubicBezTo>
                  <a:cubicBezTo>
                    <a:pt x="670" y="372"/>
                    <a:pt x="672" y="372"/>
                    <a:pt x="673" y="372"/>
                  </a:cubicBezTo>
                  <a:cubicBezTo>
                    <a:pt x="727" y="370"/>
                    <a:pt x="753" y="307"/>
                    <a:pt x="716" y="267"/>
                  </a:cubicBezTo>
                  <a:cubicBezTo>
                    <a:pt x="678" y="228"/>
                    <a:pt x="630" y="205"/>
                    <a:pt x="580" y="182"/>
                  </a:cubicBezTo>
                  <a:cubicBezTo>
                    <a:pt x="527" y="157"/>
                    <a:pt x="476" y="135"/>
                    <a:pt x="421" y="114"/>
                  </a:cubicBezTo>
                  <a:lnTo>
                    <a:pt x="120" y="4"/>
                  </a:lnTo>
                  <a:cubicBezTo>
                    <a:pt x="113" y="1"/>
                    <a:pt x="105" y="0"/>
                    <a:pt x="9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9"/>
            <p:cNvSpPr/>
            <p:nvPr/>
          </p:nvSpPr>
          <p:spPr>
            <a:xfrm>
              <a:off x="5966725" y="4567725"/>
              <a:ext cx="13375" cy="10650"/>
            </a:xfrm>
            <a:custGeom>
              <a:avLst/>
              <a:gdLst/>
              <a:ahLst/>
              <a:cxnLst/>
              <a:rect l="l" t="t" r="r" b="b"/>
              <a:pathLst>
                <a:path w="535" h="426" extrusionOk="0">
                  <a:moveTo>
                    <a:pt x="111" y="0"/>
                  </a:moveTo>
                  <a:cubicBezTo>
                    <a:pt x="78" y="0"/>
                    <a:pt x="46" y="17"/>
                    <a:pt x="27" y="48"/>
                  </a:cubicBezTo>
                  <a:cubicBezTo>
                    <a:pt x="1" y="95"/>
                    <a:pt x="17" y="154"/>
                    <a:pt x="62" y="183"/>
                  </a:cubicBezTo>
                  <a:lnTo>
                    <a:pt x="61" y="183"/>
                  </a:lnTo>
                  <a:cubicBezTo>
                    <a:pt x="91" y="203"/>
                    <a:pt x="119" y="223"/>
                    <a:pt x="148" y="245"/>
                  </a:cubicBezTo>
                  <a:cubicBezTo>
                    <a:pt x="163" y="256"/>
                    <a:pt x="177" y="265"/>
                    <a:pt x="190" y="276"/>
                  </a:cubicBezTo>
                  <a:lnTo>
                    <a:pt x="201" y="284"/>
                  </a:lnTo>
                  <a:cubicBezTo>
                    <a:pt x="201" y="285"/>
                    <a:pt x="202" y="285"/>
                    <a:pt x="203" y="286"/>
                  </a:cubicBezTo>
                  <a:lnTo>
                    <a:pt x="203" y="286"/>
                  </a:lnTo>
                  <a:cubicBezTo>
                    <a:pt x="204" y="287"/>
                    <a:pt x="205" y="287"/>
                    <a:pt x="206" y="288"/>
                  </a:cubicBezTo>
                  <a:lnTo>
                    <a:pt x="218" y="297"/>
                  </a:lnTo>
                  <a:cubicBezTo>
                    <a:pt x="251" y="324"/>
                    <a:pt x="282" y="350"/>
                    <a:pt x="317" y="373"/>
                  </a:cubicBezTo>
                  <a:cubicBezTo>
                    <a:pt x="337" y="385"/>
                    <a:pt x="360" y="394"/>
                    <a:pt x="383" y="403"/>
                  </a:cubicBezTo>
                  <a:lnTo>
                    <a:pt x="404" y="411"/>
                  </a:lnTo>
                  <a:cubicBezTo>
                    <a:pt x="407" y="412"/>
                    <a:pt x="407" y="413"/>
                    <a:pt x="407" y="413"/>
                  </a:cubicBezTo>
                  <a:cubicBezTo>
                    <a:pt x="407" y="413"/>
                    <a:pt x="400" y="410"/>
                    <a:pt x="399" y="410"/>
                  </a:cubicBezTo>
                  <a:lnTo>
                    <a:pt x="399" y="410"/>
                  </a:lnTo>
                  <a:cubicBezTo>
                    <a:pt x="399" y="410"/>
                    <a:pt x="400" y="410"/>
                    <a:pt x="402" y="411"/>
                  </a:cubicBezTo>
                  <a:lnTo>
                    <a:pt x="417" y="417"/>
                  </a:lnTo>
                  <a:cubicBezTo>
                    <a:pt x="431" y="422"/>
                    <a:pt x="445" y="426"/>
                    <a:pt x="459" y="426"/>
                  </a:cubicBezTo>
                  <a:cubicBezTo>
                    <a:pt x="476" y="426"/>
                    <a:pt x="494" y="420"/>
                    <a:pt x="507" y="405"/>
                  </a:cubicBezTo>
                  <a:cubicBezTo>
                    <a:pt x="531" y="381"/>
                    <a:pt x="535" y="344"/>
                    <a:pt x="519" y="315"/>
                  </a:cubicBezTo>
                  <a:cubicBezTo>
                    <a:pt x="498" y="279"/>
                    <a:pt x="474" y="246"/>
                    <a:pt x="446" y="216"/>
                  </a:cubicBezTo>
                  <a:cubicBezTo>
                    <a:pt x="415" y="186"/>
                    <a:pt x="380" y="159"/>
                    <a:pt x="344" y="135"/>
                  </a:cubicBezTo>
                  <a:cubicBezTo>
                    <a:pt x="285" y="93"/>
                    <a:pt x="224" y="52"/>
                    <a:pt x="160" y="14"/>
                  </a:cubicBezTo>
                  <a:cubicBezTo>
                    <a:pt x="145" y="5"/>
                    <a:pt x="128" y="0"/>
                    <a:pt x="11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9"/>
            <p:cNvSpPr/>
            <p:nvPr/>
          </p:nvSpPr>
          <p:spPr>
            <a:xfrm>
              <a:off x="5571750" y="3930525"/>
              <a:ext cx="98475" cy="83325"/>
            </a:xfrm>
            <a:custGeom>
              <a:avLst/>
              <a:gdLst/>
              <a:ahLst/>
              <a:cxnLst/>
              <a:rect l="l" t="t" r="r" b="b"/>
              <a:pathLst>
                <a:path w="3939" h="3333" extrusionOk="0">
                  <a:moveTo>
                    <a:pt x="3938" y="1397"/>
                  </a:moveTo>
                  <a:cubicBezTo>
                    <a:pt x="3938" y="1397"/>
                    <a:pt x="3268" y="899"/>
                    <a:pt x="2193" y="449"/>
                  </a:cubicBezTo>
                  <a:cubicBezTo>
                    <a:pt x="1118" y="1"/>
                    <a:pt x="11" y="266"/>
                    <a:pt x="6" y="299"/>
                  </a:cubicBezTo>
                  <a:cubicBezTo>
                    <a:pt x="0" y="330"/>
                    <a:pt x="684" y="2350"/>
                    <a:pt x="1556" y="2842"/>
                  </a:cubicBezTo>
                  <a:cubicBezTo>
                    <a:pt x="2429" y="3333"/>
                    <a:pt x="3806" y="3072"/>
                    <a:pt x="3806" y="3072"/>
                  </a:cubicBezTo>
                  <a:close/>
                </a:path>
              </a:pathLst>
            </a:custGeom>
            <a:gradFill>
              <a:gsLst>
                <a:gs pos="0">
                  <a:schemeClr val="accent1"/>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9"/>
            <p:cNvSpPr/>
            <p:nvPr/>
          </p:nvSpPr>
          <p:spPr>
            <a:xfrm>
              <a:off x="5664800" y="3927950"/>
              <a:ext cx="17500" cy="95225"/>
            </a:xfrm>
            <a:custGeom>
              <a:avLst/>
              <a:gdLst/>
              <a:ahLst/>
              <a:cxnLst/>
              <a:rect l="l" t="t" r="r" b="b"/>
              <a:pathLst>
                <a:path w="700" h="3809" extrusionOk="0">
                  <a:moveTo>
                    <a:pt x="655" y="1"/>
                  </a:moveTo>
                  <a:cubicBezTo>
                    <a:pt x="648" y="1"/>
                    <a:pt x="640" y="3"/>
                    <a:pt x="633" y="7"/>
                  </a:cubicBezTo>
                  <a:cubicBezTo>
                    <a:pt x="508" y="81"/>
                    <a:pt x="457" y="223"/>
                    <a:pt x="399" y="353"/>
                  </a:cubicBezTo>
                  <a:cubicBezTo>
                    <a:pt x="332" y="500"/>
                    <a:pt x="268" y="652"/>
                    <a:pt x="213" y="803"/>
                  </a:cubicBezTo>
                  <a:cubicBezTo>
                    <a:pt x="105" y="1103"/>
                    <a:pt x="59" y="1429"/>
                    <a:pt x="32" y="1746"/>
                  </a:cubicBezTo>
                  <a:cubicBezTo>
                    <a:pt x="1" y="2110"/>
                    <a:pt x="14" y="2472"/>
                    <a:pt x="47" y="2835"/>
                  </a:cubicBezTo>
                  <a:cubicBezTo>
                    <a:pt x="64" y="3018"/>
                    <a:pt x="86" y="3200"/>
                    <a:pt x="112" y="3382"/>
                  </a:cubicBezTo>
                  <a:cubicBezTo>
                    <a:pt x="124" y="3469"/>
                    <a:pt x="125" y="3592"/>
                    <a:pt x="168" y="3671"/>
                  </a:cubicBezTo>
                  <a:cubicBezTo>
                    <a:pt x="197" y="3724"/>
                    <a:pt x="240" y="3757"/>
                    <a:pt x="282" y="3802"/>
                  </a:cubicBezTo>
                  <a:cubicBezTo>
                    <a:pt x="286" y="3807"/>
                    <a:pt x="291" y="3809"/>
                    <a:pt x="297" y="3809"/>
                  </a:cubicBezTo>
                  <a:cubicBezTo>
                    <a:pt x="304" y="3809"/>
                    <a:pt x="312" y="3805"/>
                    <a:pt x="317" y="3797"/>
                  </a:cubicBezTo>
                  <a:cubicBezTo>
                    <a:pt x="373" y="3667"/>
                    <a:pt x="387" y="3611"/>
                    <a:pt x="369" y="3462"/>
                  </a:cubicBezTo>
                  <a:cubicBezTo>
                    <a:pt x="348" y="3277"/>
                    <a:pt x="321" y="3094"/>
                    <a:pt x="305" y="2908"/>
                  </a:cubicBezTo>
                  <a:cubicBezTo>
                    <a:pt x="272" y="2555"/>
                    <a:pt x="265" y="2199"/>
                    <a:pt x="284" y="1844"/>
                  </a:cubicBezTo>
                  <a:cubicBezTo>
                    <a:pt x="301" y="1523"/>
                    <a:pt x="356" y="1210"/>
                    <a:pt x="427" y="896"/>
                  </a:cubicBezTo>
                  <a:cubicBezTo>
                    <a:pt x="460" y="744"/>
                    <a:pt x="497" y="599"/>
                    <a:pt x="555" y="453"/>
                  </a:cubicBezTo>
                  <a:cubicBezTo>
                    <a:pt x="607" y="320"/>
                    <a:pt x="700" y="191"/>
                    <a:pt x="698" y="44"/>
                  </a:cubicBezTo>
                  <a:cubicBezTo>
                    <a:pt x="698" y="18"/>
                    <a:pt x="678" y="1"/>
                    <a:pt x="65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9"/>
            <p:cNvSpPr/>
            <p:nvPr/>
          </p:nvSpPr>
          <p:spPr>
            <a:xfrm>
              <a:off x="5544450" y="3921850"/>
              <a:ext cx="124850" cy="47550"/>
            </a:xfrm>
            <a:custGeom>
              <a:avLst/>
              <a:gdLst/>
              <a:ahLst/>
              <a:cxnLst/>
              <a:rect l="l" t="t" r="r" b="b"/>
              <a:pathLst>
                <a:path w="4994" h="1902" extrusionOk="0">
                  <a:moveTo>
                    <a:pt x="128" y="0"/>
                  </a:moveTo>
                  <a:cubicBezTo>
                    <a:pt x="1" y="0"/>
                    <a:pt x="6" y="207"/>
                    <a:pt x="135" y="219"/>
                  </a:cubicBezTo>
                  <a:cubicBezTo>
                    <a:pt x="1056" y="313"/>
                    <a:pt x="1995" y="398"/>
                    <a:pt x="2880" y="696"/>
                  </a:cubicBezTo>
                  <a:cubicBezTo>
                    <a:pt x="3261" y="820"/>
                    <a:pt x="3624" y="992"/>
                    <a:pt x="3962" y="1205"/>
                  </a:cubicBezTo>
                  <a:cubicBezTo>
                    <a:pt x="4148" y="1322"/>
                    <a:pt x="4318" y="1457"/>
                    <a:pt x="4488" y="1600"/>
                  </a:cubicBezTo>
                  <a:cubicBezTo>
                    <a:pt x="4616" y="1709"/>
                    <a:pt x="4742" y="1834"/>
                    <a:pt x="4897" y="1898"/>
                  </a:cubicBezTo>
                  <a:cubicBezTo>
                    <a:pt x="4904" y="1900"/>
                    <a:pt x="4910" y="1901"/>
                    <a:pt x="4917" y="1901"/>
                  </a:cubicBezTo>
                  <a:cubicBezTo>
                    <a:pt x="4959" y="1901"/>
                    <a:pt x="4994" y="1851"/>
                    <a:pt x="4982" y="1808"/>
                  </a:cubicBezTo>
                  <a:cubicBezTo>
                    <a:pt x="4882" y="1444"/>
                    <a:pt x="4460" y="1172"/>
                    <a:pt x="4172" y="986"/>
                  </a:cubicBezTo>
                  <a:cubicBezTo>
                    <a:pt x="3815" y="752"/>
                    <a:pt x="3425" y="575"/>
                    <a:pt x="3026" y="440"/>
                  </a:cubicBezTo>
                  <a:cubicBezTo>
                    <a:pt x="2092" y="124"/>
                    <a:pt x="1109" y="56"/>
                    <a:pt x="135" y="0"/>
                  </a:cubicBezTo>
                  <a:cubicBezTo>
                    <a:pt x="132" y="0"/>
                    <a:pt x="130" y="0"/>
                    <a:pt x="12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9"/>
            <p:cNvSpPr/>
            <p:nvPr/>
          </p:nvSpPr>
          <p:spPr>
            <a:xfrm>
              <a:off x="5871100" y="3861550"/>
              <a:ext cx="92075" cy="93600"/>
            </a:xfrm>
            <a:custGeom>
              <a:avLst/>
              <a:gdLst/>
              <a:ahLst/>
              <a:cxnLst/>
              <a:rect l="l" t="t" r="r" b="b"/>
              <a:pathLst>
                <a:path w="3683" h="3744" extrusionOk="0">
                  <a:moveTo>
                    <a:pt x="0" y="2044"/>
                  </a:moveTo>
                  <a:cubicBezTo>
                    <a:pt x="0" y="2044"/>
                    <a:pt x="474" y="1487"/>
                    <a:pt x="1384" y="761"/>
                  </a:cubicBezTo>
                  <a:cubicBezTo>
                    <a:pt x="2295" y="33"/>
                    <a:pt x="3654" y="1"/>
                    <a:pt x="3668" y="31"/>
                  </a:cubicBezTo>
                  <a:cubicBezTo>
                    <a:pt x="3682" y="60"/>
                    <a:pt x="3581" y="2190"/>
                    <a:pt x="2877" y="2903"/>
                  </a:cubicBezTo>
                  <a:cubicBezTo>
                    <a:pt x="2173" y="3617"/>
                    <a:pt x="776" y="3743"/>
                    <a:pt x="776" y="3743"/>
                  </a:cubicBezTo>
                  <a:close/>
                </a:path>
              </a:pathLst>
            </a:custGeom>
            <a:gradFill>
              <a:gsLst>
                <a:gs pos="0">
                  <a:schemeClr val="accent1"/>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9"/>
            <p:cNvSpPr/>
            <p:nvPr/>
          </p:nvSpPr>
          <p:spPr>
            <a:xfrm>
              <a:off x="5851300" y="3897075"/>
              <a:ext cx="41850" cy="82050"/>
            </a:xfrm>
            <a:custGeom>
              <a:avLst/>
              <a:gdLst/>
              <a:ahLst/>
              <a:cxnLst/>
              <a:rect l="l" t="t" r="r" b="b"/>
              <a:pathLst>
                <a:path w="1674" h="3282" extrusionOk="0">
                  <a:moveTo>
                    <a:pt x="4" y="0"/>
                  </a:moveTo>
                  <a:cubicBezTo>
                    <a:pt x="2" y="0"/>
                    <a:pt x="0" y="3"/>
                    <a:pt x="2" y="4"/>
                  </a:cubicBezTo>
                  <a:cubicBezTo>
                    <a:pt x="245" y="194"/>
                    <a:pt x="456" y="464"/>
                    <a:pt x="630" y="719"/>
                  </a:cubicBezTo>
                  <a:cubicBezTo>
                    <a:pt x="812" y="987"/>
                    <a:pt x="977" y="1261"/>
                    <a:pt x="1100" y="1561"/>
                  </a:cubicBezTo>
                  <a:cubicBezTo>
                    <a:pt x="1217" y="1848"/>
                    <a:pt x="1300" y="2148"/>
                    <a:pt x="1344" y="2454"/>
                  </a:cubicBezTo>
                  <a:cubicBezTo>
                    <a:pt x="1368" y="2611"/>
                    <a:pt x="1383" y="2769"/>
                    <a:pt x="1385" y="2927"/>
                  </a:cubicBezTo>
                  <a:cubicBezTo>
                    <a:pt x="1386" y="3049"/>
                    <a:pt x="1368" y="3194"/>
                    <a:pt x="1481" y="3273"/>
                  </a:cubicBezTo>
                  <a:cubicBezTo>
                    <a:pt x="1490" y="3279"/>
                    <a:pt x="1501" y="3282"/>
                    <a:pt x="1512" y="3282"/>
                  </a:cubicBezTo>
                  <a:cubicBezTo>
                    <a:pt x="1523" y="3282"/>
                    <a:pt x="1533" y="3279"/>
                    <a:pt x="1543" y="3273"/>
                  </a:cubicBezTo>
                  <a:cubicBezTo>
                    <a:pt x="1673" y="3207"/>
                    <a:pt x="1660" y="3025"/>
                    <a:pt x="1659" y="2903"/>
                  </a:cubicBezTo>
                  <a:cubicBezTo>
                    <a:pt x="1658" y="2735"/>
                    <a:pt x="1645" y="2569"/>
                    <a:pt x="1618" y="2404"/>
                  </a:cubicBezTo>
                  <a:cubicBezTo>
                    <a:pt x="1568" y="2072"/>
                    <a:pt x="1462" y="1746"/>
                    <a:pt x="1323" y="1442"/>
                  </a:cubicBezTo>
                  <a:cubicBezTo>
                    <a:pt x="1189" y="1149"/>
                    <a:pt x="1012" y="860"/>
                    <a:pt x="792" y="623"/>
                  </a:cubicBezTo>
                  <a:cubicBezTo>
                    <a:pt x="557" y="367"/>
                    <a:pt x="292" y="191"/>
                    <a:pt x="5" y="0"/>
                  </a:cubicBezTo>
                  <a:cubicBezTo>
                    <a:pt x="5" y="0"/>
                    <a:pt x="4" y="0"/>
                    <a:pt x="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9"/>
            <p:cNvSpPr/>
            <p:nvPr/>
          </p:nvSpPr>
          <p:spPr>
            <a:xfrm>
              <a:off x="5866550" y="3849725"/>
              <a:ext cx="104900" cy="65325"/>
            </a:xfrm>
            <a:custGeom>
              <a:avLst/>
              <a:gdLst/>
              <a:ahLst/>
              <a:cxnLst/>
              <a:rect l="l" t="t" r="r" b="b"/>
              <a:pathLst>
                <a:path w="4196" h="2613" extrusionOk="0">
                  <a:moveTo>
                    <a:pt x="4131" y="1"/>
                  </a:moveTo>
                  <a:cubicBezTo>
                    <a:pt x="4131" y="1"/>
                    <a:pt x="4130" y="1"/>
                    <a:pt x="4130" y="1"/>
                  </a:cubicBezTo>
                  <a:cubicBezTo>
                    <a:pt x="3736" y="7"/>
                    <a:pt x="3378" y="154"/>
                    <a:pt x="3018" y="306"/>
                  </a:cubicBezTo>
                  <a:cubicBezTo>
                    <a:pt x="2625" y="471"/>
                    <a:pt x="2246" y="667"/>
                    <a:pt x="1885" y="894"/>
                  </a:cubicBezTo>
                  <a:cubicBezTo>
                    <a:pt x="1178" y="1334"/>
                    <a:pt x="561" y="1888"/>
                    <a:pt x="30" y="2528"/>
                  </a:cubicBezTo>
                  <a:cubicBezTo>
                    <a:pt x="0" y="2564"/>
                    <a:pt x="32" y="2613"/>
                    <a:pt x="67" y="2613"/>
                  </a:cubicBezTo>
                  <a:cubicBezTo>
                    <a:pt x="78" y="2613"/>
                    <a:pt x="90" y="2608"/>
                    <a:pt x="100" y="2597"/>
                  </a:cubicBezTo>
                  <a:cubicBezTo>
                    <a:pt x="644" y="1995"/>
                    <a:pt x="1285" y="1478"/>
                    <a:pt x="1980" y="1059"/>
                  </a:cubicBezTo>
                  <a:cubicBezTo>
                    <a:pt x="2329" y="848"/>
                    <a:pt x="2692" y="665"/>
                    <a:pt x="3070" y="511"/>
                  </a:cubicBezTo>
                  <a:cubicBezTo>
                    <a:pt x="3431" y="363"/>
                    <a:pt x="3809" y="270"/>
                    <a:pt x="4154" y="87"/>
                  </a:cubicBezTo>
                  <a:cubicBezTo>
                    <a:pt x="4195" y="66"/>
                    <a:pt x="4176" y="1"/>
                    <a:pt x="413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8" name="Google Shape;2498;p59"/>
          <p:cNvGrpSpPr/>
          <p:nvPr/>
        </p:nvGrpSpPr>
        <p:grpSpPr>
          <a:xfrm>
            <a:off x="5744425" y="3043547"/>
            <a:ext cx="282352" cy="220105"/>
            <a:chOff x="5744425" y="3043547"/>
            <a:chExt cx="282352" cy="220105"/>
          </a:xfrm>
        </p:grpSpPr>
        <p:sp>
          <p:nvSpPr>
            <p:cNvPr id="2499" name="Google Shape;2499;p59"/>
            <p:cNvSpPr/>
            <p:nvPr/>
          </p:nvSpPr>
          <p:spPr>
            <a:xfrm rot="-127294">
              <a:off x="5747750" y="3062725"/>
              <a:ext cx="124231" cy="181753"/>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2500" name="Google Shape;2500;p59"/>
            <p:cNvSpPr/>
            <p:nvPr/>
          </p:nvSpPr>
          <p:spPr>
            <a:xfrm rot="2150708">
              <a:off x="5861102" y="3062723"/>
              <a:ext cx="124238" cy="181754"/>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83"/>
        <p:cNvGrpSpPr/>
        <p:nvPr/>
      </p:nvGrpSpPr>
      <p:grpSpPr>
        <a:xfrm>
          <a:off x="0" y="0"/>
          <a:ext cx="0" cy="0"/>
          <a:chOff x="0" y="0"/>
          <a:chExt cx="0" cy="0"/>
        </a:xfrm>
      </p:grpSpPr>
      <p:sp>
        <p:nvSpPr>
          <p:cNvPr id="2684" name="Google Shape;2684;p63"/>
          <p:cNvSpPr txBox="1">
            <a:spLocks noGrp="1"/>
          </p:cNvSpPr>
          <p:nvPr>
            <p:ph type="ctrTitle"/>
          </p:nvPr>
        </p:nvSpPr>
        <p:spPr>
          <a:xfrm>
            <a:off x="1606118" y="669555"/>
            <a:ext cx="4284000" cy="99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a:t>
            </a:r>
            <a:r>
              <a:rPr lang="en" dirty="0">
                <a:solidFill>
                  <a:schemeClr val="lt2"/>
                </a:solidFill>
              </a:rPr>
              <a:t>you</a:t>
            </a:r>
            <a:endParaRPr dirty="0">
              <a:solidFill>
                <a:schemeClr val="lt2"/>
              </a:solidFill>
            </a:endParaRPr>
          </a:p>
        </p:txBody>
      </p:sp>
      <p:sp>
        <p:nvSpPr>
          <p:cNvPr id="2685" name="Google Shape;2685;p63"/>
          <p:cNvSpPr txBox="1">
            <a:spLocks noGrp="1"/>
          </p:cNvSpPr>
          <p:nvPr>
            <p:ph type="subTitle" idx="1"/>
          </p:nvPr>
        </p:nvSpPr>
        <p:spPr>
          <a:xfrm>
            <a:off x="1601000" y="2914968"/>
            <a:ext cx="3786300" cy="1322700"/>
          </a:xfrm>
          <a:prstGeom prst="rect">
            <a:avLst/>
          </a:prstGeom>
          <a:solidFill>
            <a:schemeClr val="accent2"/>
          </a:solidFill>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Englebert" panose="020B0604020202020204" charset="0"/>
              </a:rPr>
              <a:t>Do you have any questions?</a:t>
            </a:r>
            <a:endParaRPr dirty="0">
              <a:latin typeface="Englebert" panose="020B0604020202020204" charset="0"/>
            </a:endParaRPr>
          </a:p>
        </p:txBody>
      </p:sp>
      <p:cxnSp>
        <p:nvCxnSpPr>
          <p:cNvPr id="2687" name="Google Shape;2687;p63"/>
          <p:cNvCxnSpPr/>
          <p:nvPr/>
        </p:nvCxnSpPr>
        <p:spPr>
          <a:xfrm>
            <a:off x="1689028" y="3378335"/>
            <a:ext cx="2623200" cy="0"/>
          </a:xfrm>
          <a:prstGeom prst="straightConnector1">
            <a:avLst/>
          </a:prstGeom>
          <a:noFill/>
          <a:ln w="19050" cap="flat" cmpd="sng">
            <a:solidFill>
              <a:schemeClr val="dk2"/>
            </a:solidFill>
            <a:prstDash val="solid"/>
            <a:round/>
            <a:headEnd type="none" w="med" len="med"/>
            <a:tailEnd type="none" w="med" len="med"/>
          </a:ln>
        </p:spPr>
      </p:cxnSp>
      <p:grpSp>
        <p:nvGrpSpPr>
          <p:cNvPr id="2703" name="Google Shape;2703;p63"/>
          <p:cNvGrpSpPr/>
          <p:nvPr/>
        </p:nvGrpSpPr>
        <p:grpSpPr>
          <a:xfrm>
            <a:off x="6358375" y="1487875"/>
            <a:ext cx="1179507" cy="3425950"/>
            <a:chOff x="7714025" y="1293225"/>
            <a:chExt cx="1179507" cy="3425950"/>
          </a:xfrm>
        </p:grpSpPr>
        <p:sp>
          <p:nvSpPr>
            <p:cNvPr id="2704" name="Google Shape;2704;p63"/>
            <p:cNvSpPr/>
            <p:nvPr/>
          </p:nvSpPr>
          <p:spPr>
            <a:xfrm>
              <a:off x="7954684" y="2588517"/>
              <a:ext cx="541954" cy="165589"/>
            </a:xfrm>
            <a:custGeom>
              <a:avLst/>
              <a:gdLst/>
              <a:ahLst/>
              <a:cxnLst/>
              <a:rect l="l" t="t" r="r" b="b"/>
              <a:pathLst>
                <a:path w="7364" h="2250" extrusionOk="0">
                  <a:moveTo>
                    <a:pt x="5561" y="0"/>
                  </a:moveTo>
                  <a:cubicBezTo>
                    <a:pt x="3882" y="0"/>
                    <a:pt x="1201" y="233"/>
                    <a:pt x="703" y="378"/>
                  </a:cubicBezTo>
                  <a:cubicBezTo>
                    <a:pt x="1" y="584"/>
                    <a:pt x="35" y="1097"/>
                    <a:pt x="35" y="1097"/>
                  </a:cubicBezTo>
                  <a:cubicBezTo>
                    <a:pt x="80" y="1755"/>
                    <a:pt x="2932" y="2250"/>
                    <a:pt x="4380" y="2250"/>
                  </a:cubicBezTo>
                  <a:cubicBezTo>
                    <a:pt x="4552" y="2250"/>
                    <a:pt x="4704" y="2243"/>
                    <a:pt x="4829" y="2228"/>
                  </a:cubicBezTo>
                  <a:cubicBezTo>
                    <a:pt x="6011" y="2091"/>
                    <a:pt x="7363" y="482"/>
                    <a:pt x="6901" y="139"/>
                  </a:cubicBezTo>
                  <a:cubicBezTo>
                    <a:pt x="6767" y="39"/>
                    <a:pt x="6248" y="0"/>
                    <a:pt x="5561" y="0"/>
                  </a:cubicBezTo>
                  <a:close/>
                </a:path>
              </a:pathLst>
            </a:custGeom>
            <a:solidFill>
              <a:srgbClr val="8635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63"/>
            <p:cNvSpPr/>
            <p:nvPr/>
          </p:nvSpPr>
          <p:spPr>
            <a:xfrm>
              <a:off x="7982798" y="2023741"/>
              <a:ext cx="487420" cy="696577"/>
            </a:xfrm>
            <a:custGeom>
              <a:avLst/>
              <a:gdLst/>
              <a:ahLst/>
              <a:cxnLst/>
              <a:rect l="l" t="t" r="r" b="b"/>
              <a:pathLst>
                <a:path w="6623" h="9465" extrusionOk="0">
                  <a:moveTo>
                    <a:pt x="6622" y="0"/>
                  </a:moveTo>
                  <a:lnTo>
                    <a:pt x="0" y="821"/>
                  </a:lnTo>
                  <a:cubicBezTo>
                    <a:pt x="0" y="821"/>
                    <a:pt x="229" y="8767"/>
                    <a:pt x="184" y="9039"/>
                  </a:cubicBezTo>
                  <a:cubicBezTo>
                    <a:pt x="148" y="9252"/>
                    <a:pt x="3763" y="9464"/>
                    <a:pt x="5389" y="9464"/>
                  </a:cubicBezTo>
                  <a:cubicBezTo>
                    <a:pt x="5860" y="9464"/>
                    <a:pt x="6165" y="9447"/>
                    <a:pt x="6165" y="9406"/>
                  </a:cubicBezTo>
                  <a:cubicBezTo>
                    <a:pt x="6165" y="9223"/>
                    <a:pt x="6622" y="0"/>
                    <a:pt x="6622"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63"/>
            <p:cNvSpPr/>
            <p:nvPr/>
          </p:nvSpPr>
          <p:spPr>
            <a:xfrm>
              <a:off x="7862689" y="1293225"/>
              <a:ext cx="201650" cy="507953"/>
            </a:xfrm>
            <a:custGeom>
              <a:avLst/>
              <a:gdLst/>
              <a:ahLst/>
              <a:cxnLst/>
              <a:rect l="l" t="t" r="r" b="b"/>
              <a:pathLst>
                <a:path w="2740" h="6902" extrusionOk="0">
                  <a:moveTo>
                    <a:pt x="702" y="0"/>
                  </a:moveTo>
                  <a:cubicBezTo>
                    <a:pt x="697" y="0"/>
                    <a:pt x="691" y="0"/>
                    <a:pt x="686" y="1"/>
                  </a:cubicBezTo>
                  <a:cubicBezTo>
                    <a:pt x="1" y="70"/>
                    <a:pt x="14" y="3721"/>
                    <a:pt x="104" y="4452"/>
                  </a:cubicBezTo>
                  <a:cubicBezTo>
                    <a:pt x="224" y="5428"/>
                    <a:pt x="599" y="6901"/>
                    <a:pt x="599" y="6901"/>
                  </a:cubicBezTo>
                  <a:lnTo>
                    <a:pt x="2740" y="4195"/>
                  </a:lnTo>
                  <a:cubicBezTo>
                    <a:pt x="2740" y="4195"/>
                    <a:pt x="1392" y="0"/>
                    <a:pt x="702"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63"/>
            <p:cNvSpPr/>
            <p:nvPr/>
          </p:nvSpPr>
          <p:spPr>
            <a:xfrm>
              <a:off x="8402002" y="1294108"/>
              <a:ext cx="221521" cy="442748"/>
            </a:xfrm>
            <a:custGeom>
              <a:avLst/>
              <a:gdLst/>
              <a:ahLst/>
              <a:cxnLst/>
              <a:rect l="l" t="t" r="r" b="b"/>
              <a:pathLst>
                <a:path w="3010" h="6016" extrusionOk="0">
                  <a:moveTo>
                    <a:pt x="2144" y="1"/>
                  </a:moveTo>
                  <a:cubicBezTo>
                    <a:pt x="2132" y="1"/>
                    <a:pt x="2120" y="2"/>
                    <a:pt x="2107" y="6"/>
                  </a:cubicBezTo>
                  <a:cubicBezTo>
                    <a:pt x="1712" y="109"/>
                    <a:pt x="1" y="4440"/>
                    <a:pt x="1" y="4440"/>
                  </a:cubicBezTo>
                  <a:lnTo>
                    <a:pt x="2209" y="6016"/>
                  </a:lnTo>
                  <a:cubicBezTo>
                    <a:pt x="2209" y="6016"/>
                    <a:pt x="2692" y="4543"/>
                    <a:pt x="2860" y="2950"/>
                  </a:cubicBezTo>
                  <a:cubicBezTo>
                    <a:pt x="3010" y="1541"/>
                    <a:pt x="2532" y="1"/>
                    <a:pt x="2144" y="1"/>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63"/>
            <p:cNvSpPr/>
            <p:nvPr/>
          </p:nvSpPr>
          <p:spPr>
            <a:xfrm>
              <a:off x="7864382" y="1393316"/>
              <a:ext cx="115103" cy="407790"/>
            </a:xfrm>
            <a:custGeom>
              <a:avLst/>
              <a:gdLst/>
              <a:ahLst/>
              <a:cxnLst/>
              <a:rect l="l" t="t" r="r" b="b"/>
              <a:pathLst>
                <a:path w="1564" h="5541" extrusionOk="0">
                  <a:moveTo>
                    <a:pt x="1473" y="3606"/>
                  </a:moveTo>
                  <a:cubicBezTo>
                    <a:pt x="1405" y="3153"/>
                    <a:pt x="1314" y="2712"/>
                    <a:pt x="1168" y="2277"/>
                  </a:cubicBezTo>
                  <a:cubicBezTo>
                    <a:pt x="1042" y="1899"/>
                    <a:pt x="898" y="1523"/>
                    <a:pt x="754" y="1151"/>
                  </a:cubicBezTo>
                  <a:cubicBezTo>
                    <a:pt x="629" y="832"/>
                    <a:pt x="484" y="519"/>
                    <a:pt x="300" y="230"/>
                  </a:cubicBezTo>
                  <a:cubicBezTo>
                    <a:pt x="251" y="153"/>
                    <a:pt x="197" y="76"/>
                    <a:pt x="140" y="1"/>
                  </a:cubicBezTo>
                  <a:cubicBezTo>
                    <a:pt x="1" y="1140"/>
                    <a:pt x="26" y="2651"/>
                    <a:pt x="81" y="3092"/>
                  </a:cubicBezTo>
                  <a:cubicBezTo>
                    <a:pt x="201" y="4068"/>
                    <a:pt x="576" y="5540"/>
                    <a:pt x="576" y="5540"/>
                  </a:cubicBezTo>
                  <a:lnTo>
                    <a:pt x="1564" y="4293"/>
                  </a:lnTo>
                  <a:cubicBezTo>
                    <a:pt x="1536" y="4064"/>
                    <a:pt x="1509" y="3834"/>
                    <a:pt x="1473" y="3606"/>
                  </a:cubicBezTo>
                  <a:close/>
                </a:path>
              </a:pathLst>
            </a:custGeom>
            <a:gradFill>
              <a:gsLst>
                <a:gs pos="0">
                  <a:schemeClr val="accent1"/>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63"/>
            <p:cNvSpPr/>
            <p:nvPr/>
          </p:nvSpPr>
          <p:spPr>
            <a:xfrm>
              <a:off x="8484208" y="1390004"/>
              <a:ext cx="132765" cy="346780"/>
            </a:xfrm>
            <a:custGeom>
              <a:avLst/>
              <a:gdLst/>
              <a:ahLst/>
              <a:cxnLst/>
              <a:rect l="l" t="t" r="r" b="b"/>
              <a:pathLst>
                <a:path w="1804" h="4712" extrusionOk="0">
                  <a:moveTo>
                    <a:pt x="1403" y="336"/>
                  </a:moveTo>
                  <a:cubicBezTo>
                    <a:pt x="955" y="961"/>
                    <a:pt x="676" y="1701"/>
                    <a:pt x="423" y="2423"/>
                  </a:cubicBezTo>
                  <a:cubicBezTo>
                    <a:pt x="288" y="2809"/>
                    <a:pt x="171" y="3203"/>
                    <a:pt x="72" y="3602"/>
                  </a:cubicBezTo>
                  <a:cubicBezTo>
                    <a:pt x="46" y="3712"/>
                    <a:pt x="23" y="3823"/>
                    <a:pt x="1" y="3933"/>
                  </a:cubicBezTo>
                  <a:lnTo>
                    <a:pt x="1093" y="4711"/>
                  </a:lnTo>
                  <a:cubicBezTo>
                    <a:pt x="1093" y="4711"/>
                    <a:pt x="1575" y="3240"/>
                    <a:pt x="1743" y="1647"/>
                  </a:cubicBezTo>
                  <a:cubicBezTo>
                    <a:pt x="1803" y="1082"/>
                    <a:pt x="1762" y="499"/>
                    <a:pt x="1667" y="0"/>
                  </a:cubicBezTo>
                  <a:cubicBezTo>
                    <a:pt x="1576" y="110"/>
                    <a:pt x="1487" y="222"/>
                    <a:pt x="1403" y="336"/>
                  </a:cubicBezTo>
                  <a:close/>
                </a:path>
              </a:pathLst>
            </a:custGeom>
            <a:gradFill>
              <a:gsLst>
                <a:gs pos="0">
                  <a:schemeClr val="accent1"/>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63"/>
            <p:cNvSpPr/>
            <p:nvPr/>
          </p:nvSpPr>
          <p:spPr>
            <a:xfrm>
              <a:off x="7868650" y="1553314"/>
              <a:ext cx="746033" cy="458644"/>
            </a:xfrm>
            <a:custGeom>
              <a:avLst/>
              <a:gdLst/>
              <a:ahLst/>
              <a:cxnLst/>
              <a:rect l="l" t="t" r="r" b="b"/>
              <a:pathLst>
                <a:path w="10137" h="6232" extrusionOk="0">
                  <a:moveTo>
                    <a:pt x="5000" y="1"/>
                  </a:moveTo>
                  <a:cubicBezTo>
                    <a:pt x="4065" y="1"/>
                    <a:pt x="3135" y="204"/>
                    <a:pt x="2306" y="638"/>
                  </a:cubicBezTo>
                  <a:cubicBezTo>
                    <a:pt x="913" y="1370"/>
                    <a:pt x="343" y="2100"/>
                    <a:pt x="297" y="2397"/>
                  </a:cubicBezTo>
                  <a:cubicBezTo>
                    <a:pt x="250" y="2693"/>
                    <a:pt x="0" y="5730"/>
                    <a:pt x="46" y="5912"/>
                  </a:cubicBezTo>
                  <a:cubicBezTo>
                    <a:pt x="91" y="6095"/>
                    <a:pt x="8949" y="6232"/>
                    <a:pt x="8949" y="6232"/>
                  </a:cubicBezTo>
                  <a:cubicBezTo>
                    <a:pt x="8949" y="6232"/>
                    <a:pt x="10136" y="5821"/>
                    <a:pt x="10136" y="5753"/>
                  </a:cubicBezTo>
                  <a:cubicBezTo>
                    <a:pt x="10136" y="5686"/>
                    <a:pt x="9816" y="2580"/>
                    <a:pt x="9657" y="2101"/>
                  </a:cubicBezTo>
                  <a:cubicBezTo>
                    <a:pt x="9450" y="1479"/>
                    <a:pt x="8580" y="1007"/>
                    <a:pt x="8046" y="734"/>
                  </a:cubicBezTo>
                  <a:cubicBezTo>
                    <a:pt x="7260" y="334"/>
                    <a:pt x="6403" y="92"/>
                    <a:pt x="5523" y="22"/>
                  </a:cubicBezTo>
                  <a:cubicBezTo>
                    <a:pt x="5349" y="8"/>
                    <a:pt x="5174" y="1"/>
                    <a:pt x="5000" y="1"/>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63"/>
            <p:cNvSpPr/>
            <p:nvPr/>
          </p:nvSpPr>
          <p:spPr>
            <a:xfrm>
              <a:off x="8299924" y="1851452"/>
              <a:ext cx="315207" cy="449077"/>
            </a:xfrm>
            <a:custGeom>
              <a:avLst/>
              <a:gdLst/>
              <a:ahLst/>
              <a:cxnLst/>
              <a:rect l="l" t="t" r="r" b="b"/>
              <a:pathLst>
                <a:path w="4283" h="6102" extrusionOk="0">
                  <a:moveTo>
                    <a:pt x="1" y="1"/>
                  </a:moveTo>
                  <a:cubicBezTo>
                    <a:pt x="1" y="360"/>
                    <a:pt x="1165" y="5839"/>
                    <a:pt x="1594" y="6078"/>
                  </a:cubicBezTo>
                  <a:cubicBezTo>
                    <a:pt x="1622" y="6094"/>
                    <a:pt x="1649" y="6101"/>
                    <a:pt x="1676" y="6101"/>
                  </a:cubicBezTo>
                  <a:cubicBezTo>
                    <a:pt x="2048" y="6101"/>
                    <a:pt x="2244" y="4599"/>
                    <a:pt x="2724" y="3785"/>
                  </a:cubicBezTo>
                  <a:cubicBezTo>
                    <a:pt x="3237" y="2911"/>
                    <a:pt x="4247" y="1919"/>
                    <a:pt x="4264" y="1764"/>
                  </a:cubicBezTo>
                  <a:cubicBezTo>
                    <a:pt x="4282" y="1610"/>
                    <a:pt x="4110" y="1455"/>
                    <a:pt x="2724" y="840"/>
                  </a:cubicBezTo>
                  <a:cubicBezTo>
                    <a:pt x="1336" y="224"/>
                    <a:pt x="1" y="1"/>
                    <a:pt x="1"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63"/>
            <p:cNvSpPr/>
            <p:nvPr/>
          </p:nvSpPr>
          <p:spPr>
            <a:xfrm>
              <a:off x="7861512" y="1852703"/>
              <a:ext cx="398223" cy="444882"/>
            </a:xfrm>
            <a:custGeom>
              <a:avLst/>
              <a:gdLst/>
              <a:ahLst/>
              <a:cxnLst/>
              <a:rect l="l" t="t" r="r" b="b"/>
              <a:pathLst>
                <a:path w="5411" h="6045" extrusionOk="0">
                  <a:moveTo>
                    <a:pt x="4691" y="1"/>
                  </a:moveTo>
                  <a:cubicBezTo>
                    <a:pt x="4640" y="1"/>
                    <a:pt x="2842" y="120"/>
                    <a:pt x="1421" y="669"/>
                  </a:cubicBezTo>
                  <a:cubicBezTo>
                    <a:pt x="0" y="1217"/>
                    <a:pt x="68" y="1730"/>
                    <a:pt x="222" y="2004"/>
                  </a:cubicBezTo>
                  <a:cubicBezTo>
                    <a:pt x="376" y="2277"/>
                    <a:pt x="1438" y="3048"/>
                    <a:pt x="2003" y="4178"/>
                  </a:cubicBezTo>
                  <a:cubicBezTo>
                    <a:pt x="2568" y="5308"/>
                    <a:pt x="2722" y="6044"/>
                    <a:pt x="2722" y="6044"/>
                  </a:cubicBezTo>
                  <a:cubicBezTo>
                    <a:pt x="2722" y="6044"/>
                    <a:pt x="4417" y="4367"/>
                    <a:pt x="4914" y="3254"/>
                  </a:cubicBezTo>
                  <a:cubicBezTo>
                    <a:pt x="5410" y="2141"/>
                    <a:pt x="4691" y="1"/>
                    <a:pt x="4691"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63"/>
            <p:cNvSpPr/>
            <p:nvPr/>
          </p:nvSpPr>
          <p:spPr>
            <a:xfrm>
              <a:off x="8378083" y="1817450"/>
              <a:ext cx="77054" cy="110098"/>
            </a:xfrm>
            <a:custGeom>
              <a:avLst/>
              <a:gdLst/>
              <a:ahLst/>
              <a:cxnLst/>
              <a:rect l="l" t="t" r="r" b="b"/>
              <a:pathLst>
                <a:path w="1047" h="1496" extrusionOk="0">
                  <a:moveTo>
                    <a:pt x="501" y="0"/>
                  </a:moveTo>
                  <a:cubicBezTo>
                    <a:pt x="436" y="0"/>
                    <a:pt x="372" y="17"/>
                    <a:pt x="314" y="51"/>
                  </a:cubicBezTo>
                  <a:cubicBezTo>
                    <a:pt x="187" y="127"/>
                    <a:pt x="114" y="261"/>
                    <a:pt x="76" y="398"/>
                  </a:cubicBezTo>
                  <a:cubicBezTo>
                    <a:pt x="29" y="572"/>
                    <a:pt x="0" y="779"/>
                    <a:pt x="19" y="959"/>
                  </a:cubicBezTo>
                  <a:cubicBezTo>
                    <a:pt x="28" y="1045"/>
                    <a:pt x="49" y="1127"/>
                    <a:pt x="83" y="1206"/>
                  </a:cubicBezTo>
                  <a:cubicBezTo>
                    <a:pt x="84" y="1207"/>
                    <a:pt x="84" y="1209"/>
                    <a:pt x="84" y="1210"/>
                  </a:cubicBezTo>
                  <a:lnTo>
                    <a:pt x="86" y="1215"/>
                  </a:lnTo>
                  <a:cubicBezTo>
                    <a:pt x="108" y="1277"/>
                    <a:pt x="144" y="1334"/>
                    <a:pt x="192" y="1381"/>
                  </a:cubicBezTo>
                  <a:cubicBezTo>
                    <a:pt x="272" y="1457"/>
                    <a:pt x="382" y="1495"/>
                    <a:pt x="491" y="1495"/>
                  </a:cubicBezTo>
                  <a:cubicBezTo>
                    <a:pt x="509" y="1495"/>
                    <a:pt x="527" y="1494"/>
                    <a:pt x="545" y="1492"/>
                  </a:cubicBezTo>
                  <a:cubicBezTo>
                    <a:pt x="833" y="1458"/>
                    <a:pt x="1008" y="1203"/>
                    <a:pt x="1033" y="927"/>
                  </a:cubicBezTo>
                  <a:cubicBezTo>
                    <a:pt x="1046" y="767"/>
                    <a:pt x="1022" y="597"/>
                    <a:pt x="975" y="444"/>
                  </a:cubicBezTo>
                  <a:cubicBezTo>
                    <a:pt x="930" y="294"/>
                    <a:pt x="855" y="151"/>
                    <a:pt x="720" y="66"/>
                  </a:cubicBezTo>
                  <a:cubicBezTo>
                    <a:pt x="653" y="23"/>
                    <a:pt x="577" y="0"/>
                    <a:pt x="50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63"/>
            <p:cNvSpPr/>
            <p:nvPr/>
          </p:nvSpPr>
          <p:spPr>
            <a:xfrm>
              <a:off x="8053009" y="1808619"/>
              <a:ext cx="77054" cy="110025"/>
            </a:xfrm>
            <a:custGeom>
              <a:avLst/>
              <a:gdLst/>
              <a:ahLst/>
              <a:cxnLst/>
              <a:rect l="l" t="t" r="r" b="b"/>
              <a:pathLst>
                <a:path w="1047" h="1495" extrusionOk="0">
                  <a:moveTo>
                    <a:pt x="502" y="0"/>
                  </a:moveTo>
                  <a:cubicBezTo>
                    <a:pt x="437" y="0"/>
                    <a:pt x="373" y="17"/>
                    <a:pt x="314" y="52"/>
                  </a:cubicBezTo>
                  <a:cubicBezTo>
                    <a:pt x="187" y="127"/>
                    <a:pt x="114" y="260"/>
                    <a:pt x="76" y="399"/>
                  </a:cubicBezTo>
                  <a:cubicBezTo>
                    <a:pt x="29" y="572"/>
                    <a:pt x="0" y="779"/>
                    <a:pt x="20" y="959"/>
                  </a:cubicBezTo>
                  <a:cubicBezTo>
                    <a:pt x="28" y="1044"/>
                    <a:pt x="50" y="1128"/>
                    <a:pt x="83" y="1207"/>
                  </a:cubicBezTo>
                  <a:cubicBezTo>
                    <a:pt x="83" y="1208"/>
                    <a:pt x="84" y="1209"/>
                    <a:pt x="84" y="1210"/>
                  </a:cubicBezTo>
                  <a:cubicBezTo>
                    <a:pt x="84" y="1211"/>
                    <a:pt x="87" y="1214"/>
                    <a:pt x="87" y="1215"/>
                  </a:cubicBezTo>
                  <a:cubicBezTo>
                    <a:pt x="108" y="1277"/>
                    <a:pt x="144" y="1335"/>
                    <a:pt x="192" y="1381"/>
                  </a:cubicBezTo>
                  <a:cubicBezTo>
                    <a:pt x="271" y="1457"/>
                    <a:pt x="380" y="1495"/>
                    <a:pt x="488" y="1495"/>
                  </a:cubicBezTo>
                  <a:cubicBezTo>
                    <a:pt x="507" y="1495"/>
                    <a:pt x="526" y="1494"/>
                    <a:pt x="545" y="1491"/>
                  </a:cubicBezTo>
                  <a:cubicBezTo>
                    <a:pt x="834" y="1457"/>
                    <a:pt x="1009" y="1203"/>
                    <a:pt x="1033" y="928"/>
                  </a:cubicBezTo>
                  <a:cubicBezTo>
                    <a:pt x="1047" y="767"/>
                    <a:pt x="1021" y="597"/>
                    <a:pt x="975" y="443"/>
                  </a:cubicBezTo>
                  <a:cubicBezTo>
                    <a:pt x="929" y="293"/>
                    <a:pt x="855" y="151"/>
                    <a:pt x="720" y="65"/>
                  </a:cubicBezTo>
                  <a:cubicBezTo>
                    <a:pt x="653" y="23"/>
                    <a:pt x="578" y="0"/>
                    <a:pt x="502"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63"/>
            <p:cNvSpPr/>
            <p:nvPr/>
          </p:nvSpPr>
          <p:spPr>
            <a:xfrm>
              <a:off x="7954684" y="1787791"/>
              <a:ext cx="625116" cy="706586"/>
            </a:xfrm>
            <a:custGeom>
              <a:avLst/>
              <a:gdLst/>
              <a:ahLst/>
              <a:cxnLst/>
              <a:rect l="l" t="t" r="r" b="b"/>
              <a:pathLst>
                <a:path w="8494" h="9601" extrusionOk="0">
                  <a:moveTo>
                    <a:pt x="4112" y="1"/>
                  </a:moveTo>
                  <a:cubicBezTo>
                    <a:pt x="3751" y="1"/>
                    <a:pt x="3380" y="276"/>
                    <a:pt x="3015" y="1019"/>
                  </a:cubicBezTo>
                  <a:cubicBezTo>
                    <a:pt x="2466" y="2132"/>
                    <a:pt x="1" y="7423"/>
                    <a:pt x="925" y="8211"/>
                  </a:cubicBezTo>
                  <a:cubicBezTo>
                    <a:pt x="1342" y="8566"/>
                    <a:pt x="1788" y="8663"/>
                    <a:pt x="2151" y="8663"/>
                  </a:cubicBezTo>
                  <a:cubicBezTo>
                    <a:pt x="2592" y="8663"/>
                    <a:pt x="2912" y="8519"/>
                    <a:pt x="2912" y="8519"/>
                  </a:cubicBezTo>
                  <a:cubicBezTo>
                    <a:pt x="2912" y="8519"/>
                    <a:pt x="3332" y="9601"/>
                    <a:pt x="4265" y="9601"/>
                  </a:cubicBezTo>
                  <a:cubicBezTo>
                    <a:pt x="4292" y="9601"/>
                    <a:pt x="4321" y="9600"/>
                    <a:pt x="4349" y="9598"/>
                  </a:cubicBezTo>
                  <a:cubicBezTo>
                    <a:pt x="5343" y="9530"/>
                    <a:pt x="5479" y="8313"/>
                    <a:pt x="5479" y="8313"/>
                  </a:cubicBezTo>
                  <a:cubicBezTo>
                    <a:pt x="5479" y="8313"/>
                    <a:pt x="5955" y="8858"/>
                    <a:pt x="6751" y="8858"/>
                  </a:cubicBezTo>
                  <a:cubicBezTo>
                    <a:pt x="6933" y="8858"/>
                    <a:pt x="7132" y="8829"/>
                    <a:pt x="7346" y="8759"/>
                  </a:cubicBezTo>
                  <a:cubicBezTo>
                    <a:pt x="8493" y="8382"/>
                    <a:pt x="8221" y="7172"/>
                    <a:pt x="7466" y="6054"/>
                  </a:cubicBezTo>
                  <a:cubicBezTo>
                    <a:pt x="5823" y="3623"/>
                    <a:pt x="5274" y="592"/>
                    <a:pt x="4641" y="181"/>
                  </a:cubicBezTo>
                  <a:cubicBezTo>
                    <a:pt x="4468" y="69"/>
                    <a:pt x="4291" y="1"/>
                    <a:pt x="4112"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63"/>
            <p:cNvSpPr/>
            <p:nvPr/>
          </p:nvSpPr>
          <p:spPr>
            <a:xfrm>
              <a:off x="8018713" y="1801259"/>
              <a:ext cx="25464" cy="20165"/>
            </a:xfrm>
            <a:custGeom>
              <a:avLst/>
              <a:gdLst/>
              <a:ahLst/>
              <a:cxnLst/>
              <a:rect l="l" t="t" r="r" b="b"/>
              <a:pathLst>
                <a:path w="346" h="274" extrusionOk="0">
                  <a:moveTo>
                    <a:pt x="15" y="99"/>
                  </a:moveTo>
                  <a:cubicBezTo>
                    <a:pt x="15" y="99"/>
                    <a:pt x="15" y="100"/>
                    <a:pt x="15" y="100"/>
                  </a:cubicBezTo>
                  <a:lnTo>
                    <a:pt x="15" y="102"/>
                  </a:lnTo>
                  <a:cubicBezTo>
                    <a:pt x="15" y="101"/>
                    <a:pt x="15" y="100"/>
                    <a:pt x="15" y="99"/>
                  </a:cubicBezTo>
                  <a:close/>
                  <a:moveTo>
                    <a:pt x="100" y="1"/>
                  </a:moveTo>
                  <a:lnTo>
                    <a:pt x="82" y="4"/>
                  </a:lnTo>
                  <a:lnTo>
                    <a:pt x="82" y="4"/>
                  </a:lnTo>
                  <a:cubicBezTo>
                    <a:pt x="78" y="3"/>
                    <a:pt x="74" y="3"/>
                    <a:pt x="70" y="3"/>
                  </a:cubicBezTo>
                  <a:cubicBezTo>
                    <a:pt x="61" y="3"/>
                    <a:pt x="51" y="4"/>
                    <a:pt x="42" y="5"/>
                  </a:cubicBezTo>
                  <a:cubicBezTo>
                    <a:pt x="28" y="9"/>
                    <a:pt x="16" y="19"/>
                    <a:pt x="9" y="31"/>
                  </a:cubicBezTo>
                  <a:cubicBezTo>
                    <a:pt x="3" y="44"/>
                    <a:pt x="1" y="58"/>
                    <a:pt x="3" y="73"/>
                  </a:cubicBezTo>
                  <a:cubicBezTo>
                    <a:pt x="5" y="81"/>
                    <a:pt x="9" y="89"/>
                    <a:pt x="14" y="97"/>
                  </a:cubicBezTo>
                  <a:lnTo>
                    <a:pt x="14" y="97"/>
                  </a:lnTo>
                  <a:cubicBezTo>
                    <a:pt x="16" y="118"/>
                    <a:pt x="26" y="137"/>
                    <a:pt x="42" y="152"/>
                  </a:cubicBezTo>
                  <a:cubicBezTo>
                    <a:pt x="51" y="161"/>
                    <a:pt x="62" y="169"/>
                    <a:pt x="74" y="178"/>
                  </a:cubicBezTo>
                  <a:cubicBezTo>
                    <a:pt x="87" y="187"/>
                    <a:pt x="100" y="196"/>
                    <a:pt x="115" y="205"/>
                  </a:cubicBezTo>
                  <a:lnTo>
                    <a:pt x="196" y="262"/>
                  </a:lnTo>
                  <a:cubicBezTo>
                    <a:pt x="210" y="270"/>
                    <a:pt x="226" y="274"/>
                    <a:pt x="241" y="274"/>
                  </a:cubicBezTo>
                  <a:cubicBezTo>
                    <a:pt x="273" y="274"/>
                    <a:pt x="304" y="258"/>
                    <a:pt x="320" y="228"/>
                  </a:cubicBezTo>
                  <a:cubicBezTo>
                    <a:pt x="346" y="185"/>
                    <a:pt x="331" y="130"/>
                    <a:pt x="288" y="104"/>
                  </a:cubicBezTo>
                  <a:lnTo>
                    <a:pt x="205" y="50"/>
                  </a:lnTo>
                  <a:cubicBezTo>
                    <a:pt x="192" y="40"/>
                    <a:pt x="179" y="31"/>
                    <a:pt x="165" y="22"/>
                  </a:cubicBezTo>
                  <a:cubicBezTo>
                    <a:pt x="158" y="19"/>
                    <a:pt x="152" y="16"/>
                    <a:pt x="144" y="13"/>
                  </a:cubicBezTo>
                  <a:cubicBezTo>
                    <a:pt x="131" y="5"/>
                    <a:pt x="116" y="1"/>
                    <a:pt x="100"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63"/>
            <p:cNvSpPr/>
            <p:nvPr/>
          </p:nvSpPr>
          <p:spPr>
            <a:xfrm>
              <a:off x="8041013" y="1759604"/>
              <a:ext cx="25685" cy="32161"/>
            </a:xfrm>
            <a:custGeom>
              <a:avLst/>
              <a:gdLst/>
              <a:ahLst/>
              <a:cxnLst/>
              <a:rect l="l" t="t" r="r" b="b"/>
              <a:pathLst>
                <a:path w="349" h="437" extrusionOk="0">
                  <a:moveTo>
                    <a:pt x="102" y="0"/>
                  </a:moveTo>
                  <a:cubicBezTo>
                    <a:pt x="89" y="0"/>
                    <a:pt x="76" y="3"/>
                    <a:pt x="64" y="9"/>
                  </a:cubicBezTo>
                  <a:cubicBezTo>
                    <a:pt x="44" y="16"/>
                    <a:pt x="27" y="30"/>
                    <a:pt x="16" y="50"/>
                  </a:cubicBezTo>
                  <a:cubicBezTo>
                    <a:pt x="4" y="74"/>
                    <a:pt x="1" y="100"/>
                    <a:pt x="7" y="126"/>
                  </a:cubicBezTo>
                  <a:cubicBezTo>
                    <a:pt x="8" y="138"/>
                    <a:pt x="10" y="150"/>
                    <a:pt x="13" y="162"/>
                  </a:cubicBezTo>
                  <a:cubicBezTo>
                    <a:pt x="17" y="180"/>
                    <a:pt x="23" y="197"/>
                    <a:pt x="33" y="214"/>
                  </a:cubicBezTo>
                  <a:cubicBezTo>
                    <a:pt x="43" y="234"/>
                    <a:pt x="53" y="254"/>
                    <a:pt x="64" y="273"/>
                  </a:cubicBezTo>
                  <a:cubicBezTo>
                    <a:pt x="92" y="319"/>
                    <a:pt x="123" y="362"/>
                    <a:pt x="157" y="404"/>
                  </a:cubicBezTo>
                  <a:cubicBezTo>
                    <a:pt x="180" y="427"/>
                    <a:pt x="208" y="437"/>
                    <a:pt x="236" y="437"/>
                  </a:cubicBezTo>
                  <a:cubicBezTo>
                    <a:pt x="293" y="437"/>
                    <a:pt x="349" y="392"/>
                    <a:pt x="349" y="324"/>
                  </a:cubicBezTo>
                  <a:cubicBezTo>
                    <a:pt x="348" y="294"/>
                    <a:pt x="337" y="266"/>
                    <a:pt x="317" y="245"/>
                  </a:cubicBezTo>
                  <a:cubicBezTo>
                    <a:pt x="308" y="234"/>
                    <a:pt x="300" y="223"/>
                    <a:pt x="292" y="212"/>
                  </a:cubicBezTo>
                  <a:lnTo>
                    <a:pt x="292" y="212"/>
                  </a:lnTo>
                  <a:lnTo>
                    <a:pt x="308" y="235"/>
                  </a:lnTo>
                  <a:cubicBezTo>
                    <a:pt x="286" y="206"/>
                    <a:pt x="265" y="175"/>
                    <a:pt x="247" y="143"/>
                  </a:cubicBezTo>
                  <a:cubicBezTo>
                    <a:pt x="238" y="129"/>
                    <a:pt x="229" y="112"/>
                    <a:pt x="221" y="95"/>
                  </a:cubicBezTo>
                  <a:cubicBezTo>
                    <a:pt x="211" y="80"/>
                    <a:pt x="201" y="64"/>
                    <a:pt x="189" y="50"/>
                  </a:cubicBezTo>
                  <a:cubicBezTo>
                    <a:pt x="175" y="27"/>
                    <a:pt x="154" y="11"/>
                    <a:pt x="129" y="4"/>
                  </a:cubicBezTo>
                  <a:cubicBezTo>
                    <a:pt x="120" y="2"/>
                    <a:pt x="111" y="0"/>
                    <a:pt x="102"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63"/>
            <p:cNvSpPr/>
            <p:nvPr/>
          </p:nvSpPr>
          <p:spPr>
            <a:xfrm>
              <a:off x="8443657" y="1788969"/>
              <a:ext cx="27230" cy="26715"/>
            </a:xfrm>
            <a:custGeom>
              <a:avLst/>
              <a:gdLst/>
              <a:ahLst/>
              <a:cxnLst/>
              <a:rect l="l" t="t" r="r" b="b"/>
              <a:pathLst>
                <a:path w="370" h="363" extrusionOk="0">
                  <a:moveTo>
                    <a:pt x="261" y="0"/>
                  </a:moveTo>
                  <a:cubicBezTo>
                    <a:pt x="244" y="1"/>
                    <a:pt x="228" y="5"/>
                    <a:pt x="212" y="11"/>
                  </a:cubicBezTo>
                  <a:lnTo>
                    <a:pt x="202" y="13"/>
                  </a:lnTo>
                  <a:cubicBezTo>
                    <a:pt x="196" y="16"/>
                    <a:pt x="189" y="19"/>
                    <a:pt x="183" y="22"/>
                  </a:cubicBezTo>
                  <a:cubicBezTo>
                    <a:pt x="176" y="24"/>
                    <a:pt x="170" y="26"/>
                    <a:pt x="164" y="30"/>
                  </a:cubicBezTo>
                  <a:cubicBezTo>
                    <a:pt x="141" y="46"/>
                    <a:pt x="121" y="64"/>
                    <a:pt x="99" y="80"/>
                  </a:cubicBezTo>
                  <a:lnTo>
                    <a:pt x="91" y="89"/>
                  </a:lnTo>
                  <a:cubicBezTo>
                    <a:pt x="81" y="97"/>
                    <a:pt x="73" y="108"/>
                    <a:pt x="67" y="119"/>
                  </a:cubicBezTo>
                  <a:cubicBezTo>
                    <a:pt x="66" y="120"/>
                    <a:pt x="64" y="121"/>
                    <a:pt x="63" y="122"/>
                  </a:cubicBezTo>
                  <a:lnTo>
                    <a:pt x="48" y="144"/>
                  </a:lnTo>
                  <a:cubicBezTo>
                    <a:pt x="38" y="158"/>
                    <a:pt x="30" y="172"/>
                    <a:pt x="20" y="187"/>
                  </a:cubicBezTo>
                  <a:cubicBezTo>
                    <a:pt x="6" y="214"/>
                    <a:pt x="1" y="246"/>
                    <a:pt x="8" y="277"/>
                  </a:cubicBezTo>
                  <a:lnTo>
                    <a:pt x="20" y="304"/>
                  </a:lnTo>
                  <a:cubicBezTo>
                    <a:pt x="27" y="317"/>
                    <a:pt x="37" y="329"/>
                    <a:pt x="50" y="338"/>
                  </a:cubicBezTo>
                  <a:cubicBezTo>
                    <a:pt x="57" y="345"/>
                    <a:pt x="66" y="350"/>
                    <a:pt x="75" y="352"/>
                  </a:cubicBezTo>
                  <a:cubicBezTo>
                    <a:pt x="90" y="359"/>
                    <a:pt x="105" y="363"/>
                    <a:pt x="121" y="363"/>
                  </a:cubicBezTo>
                  <a:lnTo>
                    <a:pt x="152" y="358"/>
                  </a:lnTo>
                  <a:cubicBezTo>
                    <a:pt x="169" y="354"/>
                    <a:pt x="185" y="344"/>
                    <a:pt x="199" y="332"/>
                  </a:cubicBezTo>
                  <a:lnTo>
                    <a:pt x="199" y="332"/>
                  </a:lnTo>
                  <a:cubicBezTo>
                    <a:pt x="208" y="325"/>
                    <a:pt x="218" y="318"/>
                    <a:pt x="227" y="311"/>
                  </a:cubicBezTo>
                  <a:lnTo>
                    <a:pt x="245" y="298"/>
                  </a:lnTo>
                  <a:cubicBezTo>
                    <a:pt x="257" y="290"/>
                    <a:pt x="268" y="281"/>
                    <a:pt x="277" y="271"/>
                  </a:cubicBezTo>
                  <a:lnTo>
                    <a:pt x="286" y="261"/>
                  </a:lnTo>
                  <a:cubicBezTo>
                    <a:pt x="299" y="246"/>
                    <a:pt x="313" y="231"/>
                    <a:pt x="325" y="214"/>
                  </a:cubicBezTo>
                  <a:cubicBezTo>
                    <a:pt x="331" y="207"/>
                    <a:pt x="336" y="200"/>
                    <a:pt x="341" y="193"/>
                  </a:cubicBezTo>
                  <a:cubicBezTo>
                    <a:pt x="342" y="189"/>
                    <a:pt x="343" y="186"/>
                    <a:pt x="346" y="183"/>
                  </a:cubicBezTo>
                  <a:cubicBezTo>
                    <a:pt x="347" y="180"/>
                    <a:pt x="348" y="176"/>
                    <a:pt x="350" y="172"/>
                  </a:cubicBezTo>
                  <a:cubicBezTo>
                    <a:pt x="352" y="169"/>
                    <a:pt x="352" y="169"/>
                    <a:pt x="353" y="168"/>
                  </a:cubicBezTo>
                  <a:cubicBezTo>
                    <a:pt x="358" y="158"/>
                    <a:pt x="362" y="149"/>
                    <a:pt x="365" y="138"/>
                  </a:cubicBezTo>
                  <a:cubicBezTo>
                    <a:pt x="370" y="119"/>
                    <a:pt x="370" y="99"/>
                    <a:pt x="365" y="80"/>
                  </a:cubicBezTo>
                  <a:cubicBezTo>
                    <a:pt x="361" y="67"/>
                    <a:pt x="355" y="54"/>
                    <a:pt x="346" y="43"/>
                  </a:cubicBezTo>
                  <a:cubicBezTo>
                    <a:pt x="338" y="31"/>
                    <a:pt x="328" y="22"/>
                    <a:pt x="316" y="16"/>
                  </a:cubicBezTo>
                  <a:cubicBezTo>
                    <a:pt x="299" y="6"/>
                    <a:pt x="280" y="0"/>
                    <a:pt x="26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63"/>
            <p:cNvSpPr/>
            <p:nvPr/>
          </p:nvSpPr>
          <p:spPr>
            <a:xfrm>
              <a:off x="8457419" y="1818775"/>
              <a:ext cx="30910" cy="20827"/>
            </a:xfrm>
            <a:custGeom>
              <a:avLst/>
              <a:gdLst/>
              <a:ahLst/>
              <a:cxnLst/>
              <a:rect l="l" t="t" r="r" b="b"/>
              <a:pathLst>
                <a:path w="420" h="283" extrusionOk="0">
                  <a:moveTo>
                    <a:pt x="288" y="0"/>
                  </a:moveTo>
                  <a:cubicBezTo>
                    <a:pt x="279" y="0"/>
                    <a:pt x="269" y="0"/>
                    <a:pt x="260" y="1"/>
                  </a:cubicBezTo>
                  <a:cubicBezTo>
                    <a:pt x="242" y="1"/>
                    <a:pt x="226" y="3"/>
                    <a:pt x="209" y="8"/>
                  </a:cubicBezTo>
                  <a:cubicBezTo>
                    <a:pt x="199" y="10"/>
                    <a:pt x="191" y="14"/>
                    <a:pt x="183" y="18"/>
                  </a:cubicBezTo>
                  <a:cubicBezTo>
                    <a:pt x="140" y="34"/>
                    <a:pt x="99" y="52"/>
                    <a:pt x="58" y="73"/>
                  </a:cubicBezTo>
                  <a:cubicBezTo>
                    <a:pt x="33" y="88"/>
                    <a:pt x="14" y="112"/>
                    <a:pt x="7" y="140"/>
                  </a:cubicBezTo>
                  <a:cubicBezTo>
                    <a:pt x="1" y="165"/>
                    <a:pt x="3" y="190"/>
                    <a:pt x="13" y="214"/>
                  </a:cubicBezTo>
                  <a:cubicBezTo>
                    <a:pt x="21" y="236"/>
                    <a:pt x="37" y="255"/>
                    <a:pt x="58" y="268"/>
                  </a:cubicBezTo>
                  <a:cubicBezTo>
                    <a:pt x="75" y="278"/>
                    <a:pt x="94" y="283"/>
                    <a:pt x="114" y="283"/>
                  </a:cubicBezTo>
                  <a:cubicBezTo>
                    <a:pt x="124" y="283"/>
                    <a:pt x="134" y="282"/>
                    <a:pt x="144" y="279"/>
                  </a:cubicBezTo>
                  <a:lnTo>
                    <a:pt x="145" y="279"/>
                  </a:lnTo>
                  <a:cubicBezTo>
                    <a:pt x="179" y="267"/>
                    <a:pt x="213" y="255"/>
                    <a:pt x="247" y="246"/>
                  </a:cubicBezTo>
                  <a:lnTo>
                    <a:pt x="274" y="240"/>
                  </a:lnTo>
                  <a:cubicBezTo>
                    <a:pt x="290" y="234"/>
                    <a:pt x="306" y="227"/>
                    <a:pt x="321" y="219"/>
                  </a:cubicBezTo>
                  <a:cubicBezTo>
                    <a:pt x="337" y="210"/>
                    <a:pt x="353" y="202"/>
                    <a:pt x="368" y="194"/>
                  </a:cubicBezTo>
                  <a:cubicBezTo>
                    <a:pt x="400" y="176"/>
                    <a:pt x="420" y="141"/>
                    <a:pt x="420" y="104"/>
                  </a:cubicBezTo>
                  <a:cubicBezTo>
                    <a:pt x="420" y="86"/>
                    <a:pt x="415" y="68"/>
                    <a:pt x="405" y="52"/>
                  </a:cubicBezTo>
                  <a:cubicBezTo>
                    <a:pt x="387" y="20"/>
                    <a:pt x="353" y="1"/>
                    <a:pt x="315" y="1"/>
                  </a:cubicBezTo>
                  <a:cubicBezTo>
                    <a:pt x="306" y="0"/>
                    <a:pt x="297" y="0"/>
                    <a:pt x="28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63"/>
            <p:cNvSpPr/>
            <p:nvPr/>
          </p:nvSpPr>
          <p:spPr>
            <a:xfrm>
              <a:off x="8030415" y="1826944"/>
              <a:ext cx="164264" cy="404478"/>
            </a:xfrm>
            <a:custGeom>
              <a:avLst/>
              <a:gdLst/>
              <a:ahLst/>
              <a:cxnLst/>
              <a:rect l="l" t="t" r="r" b="b"/>
              <a:pathLst>
                <a:path w="2232" h="5496" extrusionOk="0">
                  <a:moveTo>
                    <a:pt x="2184" y="0"/>
                  </a:moveTo>
                  <a:cubicBezTo>
                    <a:pt x="2173" y="0"/>
                    <a:pt x="2162" y="5"/>
                    <a:pt x="2154" y="18"/>
                  </a:cubicBezTo>
                  <a:cubicBezTo>
                    <a:pt x="2020" y="237"/>
                    <a:pt x="1885" y="436"/>
                    <a:pt x="1776" y="670"/>
                  </a:cubicBezTo>
                  <a:cubicBezTo>
                    <a:pt x="1671" y="899"/>
                    <a:pt x="1567" y="1129"/>
                    <a:pt x="1458" y="1356"/>
                  </a:cubicBezTo>
                  <a:cubicBezTo>
                    <a:pt x="1257" y="1774"/>
                    <a:pt x="1060" y="2192"/>
                    <a:pt x="881" y="2619"/>
                  </a:cubicBezTo>
                  <a:cubicBezTo>
                    <a:pt x="497" y="3537"/>
                    <a:pt x="160" y="4472"/>
                    <a:pt x="7" y="5456"/>
                  </a:cubicBezTo>
                  <a:cubicBezTo>
                    <a:pt x="1" y="5480"/>
                    <a:pt x="20" y="5495"/>
                    <a:pt x="38" y="5495"/>
                  </a:cubicBezTo>
                  <a:cubicBezTo>
                    <a:pt x="50" y="5495"/>
                    <a:pt x="62" y="5488"/>
                    <a:pt x="66" y="5473"/>
                  </a:cubicBezTo>
                  <a:cubicBezTo>
                    <a:pt x="413" y="4576"/>
                    <a:pt x="689" y="3657"/>
                    <a:pt x="1024" y="2757"/>
                  </a:cubicBezTo>
                  <a:cubicBezTo>
                    <a:pt x="1370" y="1829"/>
                    <a:pt x="1800" y="948"/>
                    <a:pt x="2218" y="55"/>
                  </a:cubicBezTo>
                  <a:cubicBezTo>
                    <a:pt x="2232" y="26"/>
                    <a:pt x="2208" y="0"/>
                    <a:pt x="2184"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63"/>
            <p:cNvSpPr/>
            <p:nvPr/>
          </p:nvSpPr>
          <p:spPr>
            <a:xfrm>
              <a:off x="8168407" y="2295458"/>
              <a:ext cx="192304" cy="116280"/>
            </a:xfrm>
            <a:custGeom>
              <a:avLst/>
              <a:gdLst/>
              <a:ahLst/>
              <a:cxnLst/>
              <a:rect l="l" t="t" r="r" b="b"/>
              <a:pathLst>
                <a:path w="2613" h="1580" extrusionOk="0">
                  <a:moveTo>
                    <a:pt x="1225" y="1"/>
                  </a:moveTo>
                  <a:cubicBezTo>
                    <a:pt x="1192" y="1"/>
                    <a:pt x="1158" y="18"/>
                    <a:pt x="1136" y="47"/>
                  </a:cubicBezTo>
                  <a:cubicBezTo>
                    <a:pt x="956" y="297"/>
                    <a:pt x="830" y="581"/>
                    <a:pt x="638" y="827"/>
                  </a:cubicBezTo>
                  <a:cubicBezTo>
                    <a:pt x="546" y="945"/>
                    <a:pt x="462" y="1068"/>
                    <a:pt x="370" y="1186"/>
                  </a:cubicBezTo>
                  <a:cubicBezTo>
                    <a:pt x="271" y="1314"/>
                    <a:pt x="149" y="1419"/>
                    <a:pt x="26" y="1521"/>
                  </a:cubicBezTo>
                  <a:cubicBezTo>
                    <a:pt x="1" y="1542"/>
                    <a:pt x="24" y="1580"/>
                    <a:pt x="50" y="1580"/>
                  </a:cubicBezTo>
                  <a:cubicBezTo>
                    <a:pt x="55" y="1580"/>
                    <a:pt x="61" y="1578"/>
                    <a:pt x="66" y="1575"/>
                  </a:cubicBezTo>
                  <a:cubicBezTo>
                    <a:pt x="198" y="1480"/>
                    <a:pt x="320" y="1375"/>
                    <a:pt x="451" y="1278"/>
                  </a:cubicBezTo>
                  <a:cubicBezTo>
                    <a:pt x="581" y="1180"/>
                    <a:pt x="703" y="1076"/>
                    <a:pt x="808" y="949"/>
                  </a:cubicBezTo>
                  <a:cubicBezTo>
                    <a:pt x="965" y="760"/>
                    <a:pt x="1134" y="548"/>
                    <a:pt x="1240" y="317"/>
                  </a:cubicBezTo>
                  <a:lnTo>
                    <a:pt x="1240" y="317"/>
                  </a:lnTo>
                  <a:cubicBezTo>
                    <a:pt x="1387" y="541"/>
                    <a:pt x="1565" y="743"/>
                    <a:pt x="1760" y="927"/>
                  </a:cubicBezTo>
                  <a:cubicBezTo>
                    <a:pt x="1880" y="1041"/>
                    <a:pt x="2004" y="1149"/>
                    <a:pt x="2130" y="1255"/>
                  </a:cubicBezTo>
                  <a:cubicBezTo>
                    <a:pt x="2253" y="1359"/>
                    <a:pt x="2372" y="1472"/>
                    <a:pt x="2537" y="1491"/>
                  </a:cubicBezTo>
                  <a:cubicBezTo>
                    <a:pt x="2539" y="1491"/>
                    <a:pt x="2540" y="1491"/>
                    <a:pt x="2542" y="1491"/>
                  </a:cubicBezTo>
                  <a:cubicBezTo>
                    <a:pt x="2578" y="1491"/>
                    <a:pt x="2613" y="1445"/>
                    <a:pt x="2599" y="1409"/>
                  </a:cubicBezTo>
                  <a:cubicBezTo>
                    <a:pt x="2540" y="1268"/>
                    <a:pt x="2421" y="1190"/>
                    <a:pt x="2301" y="1101"/>
                  </a:cubicBezTo>
                  <a:cubicBezTo>
                    <a:pt x="2171" y="1004"/>
                    <a:pt x="2044" y="902"/>
                    <a:pt x="1923" y="793"/>
                  </a:cubicBezTo>
                  <a:cubicBezTo>
                    <a:pt x="1681" y="575"/>
                    <a:pt x="1464" y="331"/>
                    <a:pt x="1303" y="47"/>
                  </a:cubicBezTo>
                  <a:cubicBezTo>
                    <a:pt x="1285" y="15"/>
                    <a:pt x="1255" y="1"/>
                    <a:pt x="122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63"/>
            <p:cNvSpPr/>
            <p:nvPr/>
          </p:nvSpPr>
          <p:spPr>
            <a:xfrm>
              <a:off x="8345995" y="1912242"/>
              <a:ext cx="131073" cy="281206"/>
            </a:xfrm>
            <a:custGeom>
              <a:avLst/>
              <a:gdLst/>
              <a:ahLst/>
              <a:cxnLst/>
              <a:rect l="l" t="t" r="r" b="b"/>
              <a:pathLst>
                <a:path w="1781" h="3821" extrusionOk="0">
                  <a:moveTo>
                    <a:pt x="39" y="0"/>
                  </a:moveTo>
                  <a:cubicBezTo>
                    <a:pt x="20" y="0"/>
                    <a:pt x="1" y="15"/>
                    <a:pt x="8" y="39"/>
                  </a:cubicBezTo>
                  <a:cubicBezTo>
                    <a:pt x="209" y="703"/>
                    <a:pt x="387" y="1381"/>
                    <a:pt x="662" y="2018"/>
                  </a:cubicBezTo>
                  <a:cubicBezTo>
                    <a:pt x="799" y="2334"/>
                    <a:pt x="943" y="2646"/>
                    <a:pt x="1103" y="2950"/>
                  </a:cubicBezTo>
                  <a:cubicBezTo>
                    <a:pt x="1268" y="3264"/>
                    <a:pt x="1425" y="3571"/>
                    <a:pt x="1697" y="3807"/>
                  </a:cubicBezTo>
                  <a:cubicBezTo>
                    <a:pt x="1706" y="3816"/>
                    <a:pt x="1718" y="3821"/>
                    <a:pt x="1729" y="3821"/>
                  </a:cubicBezTo>
                  <a:cubicBezTo>
                    <a:pt x="1756" y="3821"/>
                    <a:pt x="1781" y="3796"/>
                    <a:pt x="1772" y="3764"/>
                  </a:cubicBezTo>
                  <a:cubicBezTo>
                    <a:pt x="1697" y="3437"/>
                    <a:pt x="1531" y="3162"/>
                    <a:pt x="1377" y="2869"/>
                  </a:cubicBezTo>
                  <a:cubicBezTo>
                    <a:pt x="1218" y="2565"/>
                    <a:pt x="1060" y="2261"/>
                    <a:pt x="913" y="1951"/>
                  </a:cubicBezTo>
                  <a:cubicBezTo>
                    <a:pt x="611" y="1316"/>
                    <a:pt x="293" y="690"/>
                    <a:pt x="70" y="22"/>
                  </a:cubicBezTo>
                  <a:cubicBezTo>
                    <a:pt x="65" y="7"/>
                    <a:pt x="52" y="0"/>
                    <a:pt x="3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63"/>
            <p:cNvSpPr/>
            <p:nvPr/>
          </p:nvSpPr>
          <p:spPr>
            <a:xfrm>
              <a:off x="8150597" y="2111026"/>
              <a:ext cx="206508" cy="138800"/>
            </a:xfrm>
            <a:custGeom>
              <a:avLst/>
              <a:gdLst/>
              <a:ahLst/>
              <a:cxnLst/>
              <a:rect l="l" t="t" r="r" b="b"/>
              <a:pathLst>
                <a:path w="2806" h="1886" extrusionOk="0">
                  <a:moveTo>
                    <a:pt x="1475" y="1"/>
                  </a:moveTo>
                  <a:cubicBezTo>
                    <a:pt x="897" y="1"/>
                    <a:pt x="258" y="112"/>
                    <a:pt x="125" y="552"/>
                  </a:cubicBezTo>
                  <a:cubicBezTo>
                    <a:pt x="1" y="960"/>
                    <a:pt x="463" y="1377"/>
                    <a:pt x="768" y="1572"/>
                  </a:cubicBezTo>
                  <a:cubicBezTo>
                    <a:pt x="1039" y="1746"/>
                    <a:pt x="1404" y="1885"/>
                    <a:pt x="1750" y="1885"/>
                  </a:cubicBezTo>
                  <a:cubicBezTo>
                    <a:pt x="1898" y="1885"/>
                    <a:pt x="2044" y="1860"/>
                    <a:pt x="2177" y="1800"/>
                  </a:cubicBezTo>
                  <a:cubicBezTo>
                    <a:pt x="2596" y="1615"/>
                    <a:pt x="2794" y="1124"/>
                    <a:pt x="2802" y="688"/>
                  </a:cubicBezTo>
                  <a:cubicBezTo>
                    <a:pt x="2805" y="595"/>
                    <a:pt x="2793" y="501"/>
                    <a:pt x="2767" y="411"/>
                  </a:cubicBezTo>
                  <a:cubicBezTo>
                    <a:pt x="2761" y="393"/>
                    <a:pt x="2754" y="375"/>
                    <a:pt x="2746" y="357"/>
                  </a:cubicBezTo>
                  <a:cubicBezTo>
                    <a:pt x="2661" y="163"/>
                    <a:pt x="2463" y="95"/>
                    <a:pt x="2267" y="64"/>
                  </a:cubicBezTo>
                  <a:cubicBezTo>
                    <a:pt x="2079" y="33"/>
                    <a:pt x="1786" y="1"/>
                    <a:pt x="147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3"/>
            <p:cNvSpPr/>
            <p:nvPr/>
          </p:nvSpPr>
          <p:spPr>
            <a:xfrm>
              <a:off x="7714025" y="2688829"/>
              <a:ext cx="1179507" cy="1917223"/>
            </a:xfrm>
            <a:custGeom>
              <a:avLst/>
              <a:gdLst/>
              <a:ahLst/>
              <a:cxnLst/>
              <a:rect l="l" t="t" r="r" b="b"/>
              <a:pathLst>
                <a:path w="16027" h="26051" extrusionOk="0">
                  <a:moveTo>
                    <a:pt x="3816" y="0"/>
                  </a:moveTo>
                  <a:cubicBezTo>
                    <a:pt x="3742" y="0"/>
                    <a:pt x="3476" y="67"/>
                    <a:pt x="3242" y="961"/>
                  </a:cubicBezTo>
                  <a:cubicBezTo>
                    <a:pt x="3242" y="961"/>
                    <a:pt x="2089" y="5243"/>
                    <a:pt x="2009" y="9181"/>
                  </a:cubicBezTo>
                  <a:cubicBezTo>
                    <a:pt x="1930" y="13062"/>
                    <a:pt x="1873" y="14294"/>
                    <a:pt x="1873" y="14294"/>
                  </a:cubicBezTo>
                  <a:cubicBezTo>
                    <a:pt x="1873" y="14294"/>
                    <a:pt x="1476" y="14045"/>
                    <a:pt x="1075" y="14045"/>
                  </a:cubicBezTo>
                  <a:cubicBezTo>
                    <a:pt x="768" y="14045"/>
                    <a:pt x="459" y="14190"/>
                    <a:pt x="320" y="14705"/>
                  </a:cubicBezTo>
                  <a:cubicBezTo>
                    <a:pt x="1" y="15892"/>
                    <a:pt x="868" y="19226"/>
                    <a:pt x="1598" y="20366"/>
                  </a:cubicBezTo>
                  <a:cubicBezTo>
                    <a:pt x="2329" y="21508"/>
                    <a:pt x="3242" y="23562"/>
                    <a:pt x="3242" y="23562"/>
                  </a:cubicBezTo>
                  <a:cubicBezTo>
                    <a:pt x="3242" y="23562"/>
                    <a:pt x="366" y="23745"/>
                    <a:pt x="92" y="24613"/>
                  </a:cubicBezTo>
                  <a:cubicBezTo>
                    <a:pt x="22" y="24833"/>
                    <a:pt x="327" y="24914"/>
                    <a:pt x="822" y="24914"/>
                  </a:cubicBezTo>
                  <a:cubicBezTo>
                    <a:pt x="2281" y="24914"/>
                    <a:pt x="5388" y="24201"/>
                    <a:pt x="5388" y="24201"/>
                  </a:cubicBezTo>
                  <a:cubicBezTo>
                    <a:pt x="5388" y="24201"/>
                    <a:pt x="4775" y="22145"/>
                    <a:pt x="5007" y="22145"/>
                  </a:cubicBezTo>
                  <a:cubicBezTo>
                    <a:pt x="5012" y="22145"/>
                    <a:pt x="5017" y="22145"/>
                    <a:pt x="5023" y="22147"/>
                  </a:cubicBezTo>
                  <a:cubicBezTo>
                    <a:pt x="5297" y="22238"/>
                    <a:pt x="7351" y="23562"/>
                    <a:pt x="8904" y="23700"/>
                  </a:cubicBezTo>
                  <a:cubicBezTo>
                    <a:pt x="8961" y="23705"/>
                    <a:pt x="9017" y="23707"/>
                    <a:pt x="9072" y="23707"/>
                  </a:cubicBezTo>
                  <a:cubicBezTo>
                    <a:pt x="10505" y="23707"/>
                    <a:pt x="11141" y="22055"/>
                    <a:pt x="11141" y="22055"/>
                  </a:cubicBezTo>
                  <a:lnTo>
                    <a:pt x="11141" y="22055"/>
                  </a:lnTo>
                  <a:cubicBezTo>
                    <a:pt x="11141" y="22056"/>
                    <a:pt x="11004" y="25389"/>
                    <a:pt x="11734" y="25708"/>
                  </a:cubicBezTo>
                  <a:cubicBezTo>
                    <a:pt x="12141" y="25886"/>
                    <a:pt x="13284" y="26050"/>
                    <a:pt x="14256" y="26050"/>
                  </a:cubicBezTo>
                  <a:cubicBezTo>
                    <a:pt x="15030" y="26050"/>
                    <a:pt x="15697" y="25946"/>
                    <a:pt x="15798" y="25663"/>
                  </a:cubicBezTo>
                  <a:cubicBezTo>
                    <a:pt x="16027" y="25024"/>
                    <a:pt x="12831" y="23745"/>
                    <a:pt x="12831" y="23745"/>
                  </a:cubicBezTo>
                  <a:cubicBezTo>
                    <a:pt x="12831" y="23745"/>
                    <a:pt x="14930" y="18311"/>
                    <a:pt x="14246" y="16531"/>
                  </a:cubicBezTo>
                  <a:cubicBezTo>
                    <a:pt x="13678" y="15054"/>
                    <a:pt x="12984" y="14928"/>
                    <a:pt x="12764" y="14928"/>
                  </a:cubicBezTo>
                  <a:cubicBezTo>
                    <a:pt x="12718" y="14928"/>
                    <a:pt x="12693" y="14933"/>
                    <a:pt x="12693" y="14933"/>
                  </a:cubicBezTo>
                  <a:cubicBezTo>
                    <a:pt x="12693" y="14933"/>
                    <a:pt x="12967" y="7901"/>
                    <a:pt x="11917" y="4751"/>
                  </a:cubicBezTo>
                  <a:cubicBezTo>
                    <a:pt x="10868" y="1600"/>
                    <a:pt x="10045" y="2"/>
                    <a:pt x="10045" y="2"/>
                  </a:cubicBezTo>
                  <a:lnTo>
                    <a:pt x="3836" y="2"/>
                  </a:lnTo>
                  <a:cubicBezTo>
                    <a:pt x="3836" y="2"/>
                    <a:pt x="3829" y="0"/>
                    <a:pt x="3816"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3"/>
            <p:cNvSpPr/>
            <p:nvPr/>
          </p:nvSpPr>
          <p:spPr>
            <a:xfrm>
              <a:off x="7832515" y="3119146"/>
              <a:ext cx="897197" cy="1600029"/>
            </a:xfrm>
            <a:custGeom>
              <a:avLst/>
              <a:gdLst/>
              <a:ahLst/>
              <a:cxnLst/>
              <a:rect l="l" t="t" r="r" b="b"/>
              <a:pathLst>
                <a:path w="12191" h="21741" extrusionOk="0">
                  <a:moveTo>
                    <a:pt x="685" y="0"/>
                  </a:moveTo>
                  <a:cubicBezTo>
                    <a:pt x="685" y="0"/>
                    <a:pt x="0" y="5033"/>
                    <a:pt x="273" y="10513"/>
                  </a:cubicBezTo>
                  <a:cubicBezTo>
                    <a:pt x="547" y="15992"/>
                    <a:pt x="1164" y="19622"/>
                    <a:pt x="1164" y="19793"/>
                  </a:cubicBezTo>
                  <a:cubicBezTo>
                    <a:pt x="1164" y="19964"/>
                    <a:pt x="102" y="21026"/>
                    <a:pt x="685" y="21539"/>
                  </a:cubicBezTo>
                  <a:cubicBezTo>
                    <a:pt x="851" y="21686"/>
                    <a:pt x="1109" y="21740"/>
                    <a:pt x="1395" y="21740"/>
                  </a:cubicBezTo>
                  <a:cubicBezTo>
                    <a:pt x="2111" y="21740"/>
                    <a:pt x="2999" y="21398"/>
                    <a:pt x="3048" y="21300"/>
                  </a:cubicBezTo>
                  <a:cubicBezTo>
                    <a:pt x="3116" y="21164"/>
                    <a:pt x="2739" y="11335"/>
                    <a:pt x="2980" y="10480"/>
                  </a:cubicBezTo>
                  <a:cubicBezTo>
                    <a:pt x="3115" y="9993"/>
                    <a:pt x="4739" y="9585"/>
                    <a:pt x="6150" y="9585"/>
                  </a:cubicBezTo>
                  <a:cubicBezTo>
                    <a:pt x="7226" y="9585"/>
                    <a:pt x="8178" y="9822"/>
                    <a:pt x="8252" y="10445"/>
                  </a:cubicBezTo>
                  <a:cubicBezTo>
                    <a:pt x="8425" y="11884"/>
                    <a:pt x="8800" y="20033"/>
                    <a:pt x="9246" y="20752"/>
                  </a:cubicBezTo>
                  <a:cubicBezTo>
                    <a:pt x="9577" y="21288"/>
                    <a:pt x="10859" y="21634"/>
                    <a:pt x="11562" y="21634"/>
                  </a:cubicBezTo>
                  <a:cubicBezTo>
                    <a:pt x="11803" y="21634"/>
                    <a:pt x="11975" y="21593"/>
                    <a:pt x="12019" y="21506"/>
                  </a:cubicBezTo>
                  <a:cubicBezTo>
                    <a:pt x="12190" y="21162"/>
                    <a:pt x="11301" y="19931"/>
                    <a:pt x="11095" y="19588"/>
                  </a:cubicBezTo>
                  <a:cubicBezTo>
                    <a:pt x="10889" y="19246"/>
                    <a:pt x="10992" y="6746"/>
                    <a:pt x="10718" y="4863"/>
                  </a:cubicBezTo>
                  <a:cubicBezTo>
                    <a:pt x="10444" y="2979"/>
                    <a:pt x="685" y="0"/>
                    <a:pt x="685" y="0"/>
                  </a:cubicBezTo>
                  <a:close/>
                </a:path>
              </a:pathLst>
            </a:custGeom>
            <a:solidFill>
              <a:srgbClr val="6050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3"/>
            <p:cNvSpPr/>
            <p:nvPr/>
          </p:nvSpPr>
          <p:spPr>
            <a:xfrm>
              <a:off x="7939891" y="2913371"/>
              <a:ext cx="636818" cy="540629"/>
            </a:xfrm>
            <a:custGeom>
              <a:avLst/>
              <a:gdLst/>
              <a:ahLst/>
              <a:cxnLst/>
              <a:rect l="l" t="t" r="r" b="b"/>
              <a:pathLst>
                <a:path w="8653" h="7346" extrusionOk="0">
                  <a:moveTo>
                    <a:pt x="5079" y="1"/>
                  </a:moveTo>
                  <a:cubicBezTo>
                    <a:pt x="3682" y="1"/>
                    <a:pt x="2380" y="947"/>
                    <a:pt x="1430" y="1885"/>
                  </a:cubicBezTo>
                  <a:cubicBezTo>
                    <a:pt x="713" y="2595"/>
                    <a:pt x="191" y="3518"/>
                    <a:pt x="48" y="4516"/>
                  </a:cubicBezTo>
                  <a:cubicBezTo>
                    <a:pt x="1" y="4851"/>
                    <a:pt x="46" y="5275"/>
                    <a:pt x="360" y="5402"/>
                  </a:cubicBezTo>
                  <a:cubicBezTo>
                    <a:pt x="513" y="5463"/>
                    <a:pt x="695" y="5432"/>
                    <a:pt x="843" y="5506"/>
                  </a:cubicBezTo>
                  <a:cubicBezTo>
                    <a:pt x="1030" y="5599"/>
                    <a:pt x="1105" y="5829"/>
                    <a:pt x="1116" y="6038"/>
                  </a:cubicBezTo>
                  <a:cubicBezTo>
                    <a:pt x="1128" y="6247"/>
                    <a:pt x="1095" y="6460"/>
                    <a:pt x="1146" y="6662"/>
                  </a:cubicBezTo>
                  <a:cubicBezTo>
                    <a:pt x="1248" y="7061"/>
                    <a:pt x="1668" y="7316"/>
                    <a:pt x="2078" y="7342"/>
                  </a:cubicBezTo>
                  <a:cubicBezTo>
                    <a:pt x="2109" y="7344"/>
                    <a:pt x="2139" y="7345"/>
                    <a:pt x="2169" y="7345"/>
                  </a:cubicBezTo>
                  <a:cubicBezTo>
                    <a:pt x="2547" y="7345"/>
                    <a:pt x="2915" y="7197"/>
                    <a:pt x="3254" y="7025"/>
                  </a:cubicBezTo>
                  <a:cubicBezTo>
                    <a:pt x="3970" y="6660"/>
                    <a:pt x="4667" y="6161"/>
                    <a:pt x="5469" y="6143"/>
                  </a:cubicBezTo>
                  <a:cubicBezTo>
                    <a:pt x="5484" y="6143"/>
                    <a:pt x="5498" y="6142"/>
                    <a:pt x="5513" y="6142"/>
                  </a:cubicBezTo>
                  <a:cubicBezTo>
                    <a:pt x="6214" y="6142"/>
                    <a:pt x="6918" y="6502"/>
                    <a:pt x="7595" y="6502"/>
                  </a:cubicBezTo>
                  <a:cubicBezTo>
                    <a:pt x="7769" y="6502"/>
                    <a:pt x="7940" y="6478"/>
                    <a:pt x="8110" y="6419"/>
                  </a:cubicBezTo>
                  <a:cubicBezTo>
                    <a:pt x="8312" y="6349"/>
                    <a:pt x="8507" y="6218"/>
                    <a:pt x="8592" y="6021"/>
                  </a:cubicBezTo>
                  <a:cubicBezTo>
                    <a:pt x="8644" y="5904"/>
                    <a:pt x="8652" y="5771"/>
                    <a:pt x="8644" y="5644"/>
                  </a:cubicBezTo>
                  <a:cubicBezTo>
                    <a:pt x="8577" y="4502"/>
                    <a:pt x="7364" y="3696"/>
                    <a:pt x="7240" y="2559"/>
                  </a:cubicBezTo>
                  <a:cubicBezTo>
                    <a:pt x="7207" y="2255"/>
                    <a:pt x="7256" y="1948"/>
                    <a:pt x="7219" y="1644"/>
                  </a:cubicBezTo>
                  <a:cubicBezTo>
                    <a:pt x="7113" y="781"/>
                    <a:pt x="6288" y="120"/>
                    <a:pt x="5424" y="20"/>
                  </a:cubicBezTo>
                  <a:cubicBezTo>
                    <a:pt x="5308" y="7"/>
                    <a:pt x="5193" y="1"/>
                    <a:pt x="5079" y="1"/>
                  </a:cubicBezTo>
                  <a:close/>
                </a:path>
              </a:pathLst>
            </a:custGeom>
            <a:solidFill>
              <a:srgbClr val="CE59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3"/>
            <p:cNvSpPr/>
            <p:nvPr/>
          </p:nvSpPr>
          <p:spPr>
            <a:xfrm>
              <a:off x="8030856" y="3485508"/>
              <a:ext cx="36945" cy="988602"/>
            </a:xfrm>
            <a:custGeom>
              <a:avLst/>
              <a:gdLst/>
              <a:ahLst/>
              <a:cxnLst/>
              <a:rect l="l" t="t" r="r" b="b"/>
              <a:pathLst>
                <a:path w="502" h="13433" extrusionOk="0">
                  <a:moveTo>
                    <a:pt x="190" y="0"/>
                  </a:moveTo>
                  <a:cubicBezTo>
                    <a:pt x="143" y="0"/>
                    <a:pt x="97" y="30"/>
                    <a:pt x="96" y="90"/>
                  </a:cubicBezTo>
                  <a:lnTo>
                    <a:pt x="97" y="90"/>
                  </a:lnTo>
                  <a:cubicBezTo>
                    <a:pt x="25" y="3553"/>
                    <a:pt x="1" y="7027"/>
                    <a:pt x="117" y="10488"/>
                  </a:cubicBezTo>
                  <a:cubicBezTo>
                    <a:pt x="134" y="10965"/>
                    <a:pt x="157" y="11440"/>
                    <a:pt x="171" y="11916"/>
                  </a:cubicBezTo>
                  <a:cubicBezTo>
                    <a:pt x="185" y="12386"/>
                    <a:pt x="141" y="12907"/>
                    <a:pt x="255" y="13367"/>
                  </a:cubicBezTo>
                  <a:cubicBezTo>
                    <a:pt x="265" y="13410"/>
                    <a:pt x="307" y="13432"/>
                    <a:pt x="347" y="13432"/>
                  </a:cubicBezTo>
                  <a:cubicBezTo>
                    <a:pt x="386" y="13432"/>
                    <a:pt x="423" y="13411"/>
                    <a:pt x="431" y="13367"/>
                  </a:cubicBezTo>
                  <a:cubicBezTo>
                    <a:pt x="501" y="12963"/>
                    <a:pt x="443" y="12528"/>
                    <a:pt x="431" y="12120"/>
                  </a:cubicBezTo>
                  <a:cubicBezTo>
                    <a:pt x="419" y="11696"/>
                    <a:pt x="398" y="11270"/>
                    <a:pt x="401" y="10846"/>
                  </a:cubicBezTo>
                  <a:cubicBezTo>
                    <a:pt x="407" y="9979"/>
                    <a:pt x="371" y="9113"/>
                    <a:pt x="356" y="8246"/>
                  </a:cubicBezTo>
                  <a:cubicBezTo>
                    <a:pt x="328" y="6513"/>
                    <a:pt x="318" y="4780"/>
                    <a:pt x="282" y="3047"/>
                  </a:cubicBezTo>
                  <a:cubicBezTo>
                    <a:pt x="262" y="2062"/>
                    <a:pt x="282" y="1075"/>
                    <a:pt x="282" y="90"/>
                  </a:cubicBezTo>
                  <a:cubicBezTo>
                    <a:pt x="282" y="30"/>
                    <a:pt x="236" y="0"/>
                    <a:pt x="190"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3"/>
            <p:cNvSpPr/>
            <p:nvPr/>
          </p:nvSpPr>
          <p:spPr>
            <a:xfrm>
              <a:off x="8398101" y="3481460"/>
              <a:ext cx="87578" cy="926635"/>
            </a:xfrm>
            <a:custGeom>
              <a:avLst/>
              <a:gdLst/>
              <a:ahLst/>
              <a:cxnLst/>
              <a:rect l="l" t="t" r="r" b="b"/>
              <a:pathLst>
                <a:path w="1190" h="12591" extrusionOk="0">
                  <a:moveTo>
                    <a:pt x="96" y="0"/>
                  </a:moveTo>
                  <a:cubicBezTo>
                    <a:pt x="49" y="0"/>
                    <a:pt x="0" y="31"/>
                    <a:pt x="7" y="85"/>
                  </a:cubicBezTo>
                  <a:cubicBezTo>
                    <a:pt x="135" y="1113"/>
                    <a:pt x="288" y="2142"/>
                    <a:pt x="389" y="3173"/>
                  </a:cubicBezTo>
                  <a:cubicBezTo>
                    <a:pt x="492" y="4224"/>
                    <a:pt x="554" y="5274"/>
                    <a:pt x="609" y="6327"/>
                  </a:cubicBezTo>
                  <a:cubicBezTo>
                    <a:pt x="664" y="7365"/>
                    <a:pt x="718" y="8402"/>
                    <a:pt x="765" y="9440"/>
                  </a:cubicBezTo>
                  <a:cubicBezTo>
                    <a:pt x="788" y="9958"/>
                    <a:pt x="810" y="10477"/>
                    <a:pt x="833" y="10996"/>
                  </a:cubicBezTo>
                  <a:cubicBezTo>
                    <a:pt x="853" y="11496"/>
                    <a:pt x="865" y="12009"/>
                    <a:pt x="932" y="12505"/>
                  </a:cubicBezTo>
                  <a:cubicBezTo>
                    <a:pt x="940" y="12565"/>
                    <a:pt x="984" y="12591"/>
                    <a:pt x="1031" y="12591"/>
                  </a:cubicBezTo>
                  <a:cubicBezTo>
                    <a:pt x="1093" y="12591"/>
                    <a:pt x="1162" y="12546"/>
                    <a:pt x="1166" y="12474"/>
                  </a:cubicBezTo>
                  <a:cubicBezTo>
                    <a:pt x="1190" y="11952"/>
                    <a:pt x="1149" y="11417"/>
                    <a:pt x="1125" y="10895"/>
                  </a:cubicBezTo>
                  <a:cubicBezTo>
                    <a:pt x="1101" y="10393"/>
                    <a:pt x="1078" y="9892"/>
                    <a:pt x="1054" y="9389"/>
                  </a:cubicBezTo>
                  <a:cubicBezTo>
                    <a:pt x="1004" y="8335"/>
                    <a:pt x="950" y="7280"/>
                    <a:pt x="868" y="6227"/>
                  </a:cubicBezTo>
                  <a:cubicBezTo>
                    <a:pt x="788" y="5192"/>
                    <a:pt x="686" y="4156"/>
                    <a:pt x="578" y="3123"/>
                  </a:cubicBezTo>
                  <a:cubicBezTo>
                    <a:pt x="470" y="2096"/>
                    <a:pt x="366" y="1078"/>
                    <a:pt x="178" y="61"/>
                  </a:cubicBezTo>
                  <a:cubicBezTo>
                    <a:pt x="170" y="19"/>
                    <a:pt x="133" y="0"/>
                    <a:pt x="9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3"/>
            <p:cNvSpPr/>
            <p:nvPr/>
          </p:nvSpPr>
          <p:spPr>
            <a:xfrm>
              <a:off x="8622495" y="3458056"/>
              <a:ext cx="51590" cy="1122839"/>
            </a:xfrm>
            <a:custGeom>
              <a:avLst/>
              <a:gdLst/>
              <a:ahLst/>
              <a:cxnLst/>
              <a:rect l="l" t="t" r="r" b="b"/>
              <a:pathLst>
                <a:path w="701" h="15257" extrusionOk="0">
                  <a:moveTo>
                    <a:pt x="101" y="0"/>
                  </a:moveTo>
                  <a:cubicBezTo>
                    <a:pt x="57" y="0"/>
                    <a:pt x="14" y="29"/>
                    <a:pt x="14" y="86"/>
                  </a:cubicBezTo>
                  <a:cubicBezTo>
                    <a:pt x="14" y="598"/>
                    <a:pt x="1" y="1111"/>
                    <a:pt x="34" y="1623"/>
                  </a:cubicBezTo>
                  <a:cubicBezTo>
                    <a:pt x="68" y="2140"/>
                    <a:pt x="46" y="2643"/>
                    <a:pt x="34" y="3160"/>
                  </a:cubicBezTo>
                  <a:cubicBezTo>
                    <a:pt x="13" y="4165"/>
                    <a:pt x="13" y="5176"/>
                    <a:pt x="21" y="6182"/>
                  </a:cubicBezTo>
                  <a:cubicBezTo>
                    <a:pt x="35" y="8213"/>
                    <a:pt x="67" y="10246"/>
                    <a:pt x="94" y="12278"/>
                  </a:cubicBezTo>
                  <a:cubicBezTo>
                    <a:pt x="101" y="12843"/>
                    <a:pt x="101" y="13411"/>
                    <a:pt x="125" y="13976"/>
                  </a:cubicBezTo>
                  <a:cubicBezTo>
                    <a:pt x="143" y="14411"/>
                    <a:pt x="210" y="14879"/>
                    <a:pt x="496" y="15224"/>
                  </a:cubicBezTo>
                  <a:cubicBezTo>
                    <a:pt x="515" y="15247"/>
                    <a:pt x="540" y="15257"/>
                    <a:pt x="565" y="15257"/>
                  </a:cubicBezTo>
                  <a:cubicBezTo>
                    <a:pt x="632" y="15257"/>
                    <a:pt x="701" y="15190"/>
                    <a:pt x="676" y="15119"/>
                  </a:cubicBezTo>
                  <a:cubicBezTo>
                    <a:pt x="377" y="14250"/>
                    <a:pt x="474" y="13289"/>
                    <a:pt x="459" y="12381"/>
                  </a:cubicBezTo>
                  <a:cubicBezTo>
                    <a:pt x="445" y="11390"/>
                    <a:pt x="429" y="10400"/>
                    <a:pt x="411" y="9410"/>
                  </a:cubicBezTo>
                  <a:cubicBezTo>
                    <a:pt x="379" y="7428"/>
                    <a:pt x="340" y="5447"/>
                    <a:pt x="269" y="3467"/>
                  </a:cubicBezTo>
                  <a:cubicBezTo>
                    <a:pt x="250" y="2919"/>
                    <a:pt x="185" y="2376"/>
                    <a:pt x="207" y="1828"/>
                  </a:cubicBezTo>
                  <a:cubicBezTo>
                    <a:pt x="228" y="1246"/>
                    <a:pt x="208" y="667"/>
                    <a:pt x="190" y="86"/>
                  </a:cubicBezTo>
                  <a:cubicBezTo>
                    <a:pt x="189" y="29"/>
                    <a:pt x="144" y="0"/>
                    <a:pt x="10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3"/>
            <p:cNvSpPr/>
            <p:nvPr/>
          </p:nvSpPr>
          <p:spPr>
            <a:xfrm>
              <a:off x="8627942" y="4657379"/>
              <a:ext cx="73153" cy="60937"/>
            </a:xfrm>
            <a:custGeom>
              <a:avLst/>
              <a:gdLst/>
              <a:ahLst/>
              <a:cxnLst/>
              <a:rect l="l" t="t" r="r" b="b"/>
              <a:pathLst>
                <a:path w="994" h="828" extrusionOk="0">
                  <a:moveTo>
                    <a:pt x="111" y="1"/>
                  </a:moveTo>
                  <a:cubicBezTo>
                    <a:pt x="44" y="1"/>
                    <a:pt x="1" y="94"/>
                    <a:pt x="72" y="133"/>
                  </a:cubicBezTo>
                  <a:cubicBezTo>
                    <a:pt x="204" y="208"/>
                    <a:pt x="329" y="295"/>
                    <a:pt x="443" y="395"/>
                  </a:cubicBezTo>
                  <a:cubicBezTo>
                    <a:pt x="500" y="446"/>
                    <a:pt x="553" y="501"/>
                    <a:pt x="607" y="555"/>
                  </a:cubicBezTo>
                  <a:cubicBezTo>
                    <a:pt x="661" y="610"/>
                    <a:pt x="713" y="671"/>
                    <a:pt x="769" y="723"/>
                  </a:cubicBezTo>
                  <a:cubicBezTo>
                    <a:pt x="797" y="749"/>
                    <a:pt x="864" y="828"/>
                    <a:pt x="914" y="828"/>
                  </a:cubicBezTo>
                  <a:cubicBezTo>
                    <a:pt x="922" y="828"/>
                    <a:pt x="930" y="826"/>
                    <a:pt x="937" y="822"/>
                  </a:cubicBezTo>
                  <a:cubicBezTo>
                    <a:pt x="993" y="786"/>
                    <a:pt x="923" y="677"/>
                    <a:pt x="902" y="637"/>
                  </a:cubicBezTo>
                  <a:cubicBezTo>
                    <a:pt x="868" y="569"/>
                    <a:pt x="809" y="508"/>
                    <a:pt x="759" y="451"/>
                  </a:cubicBezTo>
                  <a:cubicBezTo>
                    <a:pt x="707" y="394"/>
                    <a:pt x="651" y="343"/>
                    <a:pt x="590" y="296"/>
                  </a:cubicBezTo>
                  <a:cubicBezTo>
                    <a:pt x="452" y="184"/>
                    <a:pt x="303" y="88"/>
                    <a:pt x="145" y="9"/>
                  </a:cubicBezTo>
                  <a:cubicBezTo>
                    <a:pt x="133" y="3"/>
                    <a:pt x="121" y="1"/>
                    <a:pt x="11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3"/>
            <p:cNvSpPr/>
            <p:nvPr/>
          </p:nvSpPr>
          <p:spPr>
            <a:xfrm>
              <a:off x="8648769" y="4632725"/>
              <a:ext cx="53651" cy="63292"/>
            </a:xfrm>
            <a:custGeom>
              <a:avLst/>
              <a:gdLst/>
              <a:ahLst/>
              <a:cxnLst/>
              <a:rect l="l" t="t" r="r" b="b"/>
              <a:pathLst>
                <a:path w="729" h="860" extrusionOk="0">
                  <a:moveTo>
                    <a:pt x="96" y="0"/>
                  </a:moveTo>
                  <a:cubicBezTo>
                    <a:pt x="75" y="0"/>
                    <a:pt x="53" y="8"/>
                    <a:pt x="35" y="27"/>
                  </a:cubicBezTo>
                  <a:cubicBezTo>
                    <a:pt x="0" y="63"/>
                    <a:pt x="0" y="120"/>
                    <a:pt x="35" y="156"/>
                  </a:cubicBezTo>
                  <a:cubicBezTo>
                    <a:pt x="141" y="257"/>
                    <a:pt x="237" y="367"/>
                    <a:pt x="325" y="485"/>
                  </a:cubicBezTo>
                  <a:cubicBezTo>
                    <a:pt x="372" y="550"/>
                    <a:pt x="413" y="618"/>
                    <a:pt x="464" y="681"/>
                  </a:cubicBezTo>
                  <a:cubicBezTo>
                    <a:pt x="512" y="738"/>
                    <a:pt x="563" y="792"/>
                    <a:pt x="618" y="842"/>
                  </a:cubicBezTo>
                  <a:cubicBezTo>
                    <a:pt x="631" y="854"/>
                    <a:pt x="645" y="860"/>
                    <a:pt x="659" y="860"/>
                  </a:cubicBezTo>
                  <a:cubicBezTo>
                    <a:pt x="696" y="860"/>
                    <a:pt x="729" y="824"/>
                    <a:pt x="721" y="782"/>
                  </a:cubicBezTo>
                  <a:cubicBezTo>
                    <a:pt x="713" y="745"/>
                    <a:pt x="705" y="709"/>
                    <a:pt x="696" y="673"/>
                  </a:cubicBezTo>
                  <a:cubicBezTo>
                    <a:pt x="684" y="632"/>
                    <a:pt x="667" y="593"/>
                    <a:pt x="646" y="555"/>
                  </a:cubicBezTo>
                  <a:cubicBezTo>
                    <a:pt x="607" y="482"/>
                    <a:pt x="550" y="416"/>
                    <a:pt x="496" y="352"/>
                  </a:cubicBezTo>
                  <a:cubicBezTo>
                    <a:pt x="395" y="234"/>
                    <a:pt x="284" y="125"/>
                    <a:pt x="164" y="27"/>
                  </a:cubicBezTo>
                  <a:cubicBezTo>
                    <a:pt x="144" y="10"/>
                    <a:pt x="120" y="0"/>
                    <a:pt x="96"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3"/>
            <p:cNvSpPr/>
            <p:nvPr/>
          </p:nvSpPr>
          <p:spPr>
            <a:xfrm>
              <a:off x="8754674" y="4561999"/>
              <a:ext cx="92803" cy="35473"/>
            </a:xfrm>
            <a:custGeom>
              <a:avLst/>
              <a:gdLst/>
              <a:ahLst/>
              <a:cxnLst/>
              <a:rect l="l" t="t" r="r" b="b"/>
              <a:pathLst>
                <a:path w="1261" h="482" extrusionOk="0">
                  <a:moveTo>
                    <a:pt x="101" y="0"/>
                  </a:moveTo>
                  <a:cubicBezTo>
                    <a:pt x="46" y="0"/>
                    <a:pt x="0" y="46"/>
                    <a:pt x="0" y="101"/>
                  </a:cubicBezTo>
                  <a:cubicBezTo>
                    <a:pt x="0" y="161"/>
                    <a:pt x="47" y="196"/>
                    <a:pt x="101" y="202"/>
                  </a:cubicBezTo>
                  <a:lnTo>
                    <a:pt x="102" y="202"/>
                  </a:lnTo>
                  <a:cubicBezTo>
                    <a:pt x="289" y="223"/>
                    <a:pt x="475" y="247"/>
                    <a:pt x="656" y="299"/>
                  </a:cubicBezTo>
                  <a:cubicBezTo>
                    <a:pt x="746" y="325"/>
                    <a:pt x="832" y="359"/>
                    <a:pt x="917" y="392"/>
                  </a:cubicBezTo>
                  <a:cubicBezTo>
                    <a:pt x="1000" y="423"/>
                    <a:pt x="1085" y="468"/>
                    <a:pt x="1172" y="480"/>
                  </a:cubicBezTo>
                  <a:cubicBezTo>
                    <a:pt x="1176" y="481"/>
                    <a:pt x="1180" y="481"/>
                    <a:pt x="1184" y="481"/>
                  </a:cubicBezTo>
                  <a:cubicBezTo>
                    <a:pt x="1224" y="481"/>
                    <a:pt x="1261" y="449"/>
                    <a:pt x="1249" y="404"/>
                  </a:cubicBezTo>
                  <a:cubicBezTo>
                    <a:pt x="1220" y="304"/>
                    <a:pt x="1130" y="225"/>
                    <a:pt x="1045" y="171"/>
                  </a:cubicBezTo>
                  <a:cubicBezTo>
                    <a:pt x="955" y="114"/>
                    <a:pt x="844" y="79"/>
                    <a:pt x="740" y="58"/>
                  </a:cubicBezTo>
                  <a:cubicBezTo>
                    <a:pt x="530" y="15"/>
                    <a:pt x="315" y="5"/>
                    <a:pt x="101"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3"/>
            <p:cNvSpPr/>
            <p:nvPr/>
          </p:nvSpPr>
          <p:spPr>
            <a:xfrm>
              <a:off x="8786394" y="4525348"/>
              <a:ext cx="81249" cy="52032"/>
            </a:xfrm>
            <a:custGeom>
              <a:avLst/>
              <a:gdLst/>
              <a:ahLst/>
              <a:cxnLst/>
              <a:rect l="l" t="t" r="r" b="b"/>
              <a:pathLst>
                <a:path w="1104" h="707" extrusionOk="0">
                  <a:moveTo>
                    <a:pt x="157" y="0"/>
                  </a:moveTo>
                  <a:cubicBezTo>
                    <a:pt x="95" y="0"/>
                    <a:pt x="31" y="37"/>
                    <a:pt x="17" y="102"/>
                  </a:cubicBezTo>
                  <a:cubicBezTo>
                    <a:pt x="0" y="175"/>
                    <a:pt x="38" y="258"/>
                    <a:pt x="115" y="277"/>
                  </a:cubicBezTo>
                  <a:lnTo>
                    <a:pt x="116" y="276"/>
                  </a:lnTo>
                  <a:cubicBezTo>
                    <a:pt x="186" y="294"/>
                    <a:pt x="255" y="315"/>
                    <a:pt x="322" y="340"/>
                  </a:cubicBezTo>
                  <a:cubicBezTo>
                    <a:pt x="327" y="342"/>
                    <a:pt x="351" y="353"/>
                    <a:pt x="351" y="353"/>
                  </a:cubicBezTo>
                  <a:cubicBezTo>
                    <a:pt x="351" y="353"/>
                    <a:pt x="350" y="352"/>
                    <a:pt x="345" y="350"/>
                  </a:cubicBezTo>
                  <a:lnTo>
                    <a:pt x="345" y="350"/>
                  </a:lnTo>
                  <a:cubicBezTo>
                    <a:pt x="362" y="357"/>
                    <a:pt x="378" y="364"/>
                    <a:pt x="395" y="373"/>
                  </a:cubicBezTo>
                  <a:cubicBezTo>
                    <a:pt x="429" y="388"/>
                    <a:pt x="462" y="406"/>
                    <a:pt x="494" y="424"/>
                  </a:cubicBezTo>
                  <a:cubicBezTo>
                    <a:pt x="556" y="458"/>
                    <a:pt x="612" y="498"/>
                    <a:pt x="669" y="537"/>
                  </a:cubicBezTo>
                  <a:cubicBezTo>
                    <a:pt x="728" y="575"/>
                    <a:pt x="788" y="620"/>
                    <a:pt x="849" y="650"/>
                  </a:cubicBezTo>
                  <a:cubicBezTo>
                    <a:pt x="887" y="668"/>
                    <a:pt x="948" y="707"/>
                    <a:pt x="999" y="707"/>
                  </a:cubicBezTo>
                  <a:cubicBezTo>
                    <a:pt x="1018" y="707"/>
                    <a:pt x="1035" y="701"/>
                    <a:pt x="1050" y="687"/>
                  </a:cubicBezTo>
                  <a:cubicBezTo>
                    <a:pt x="1104" y="636"/>
                    <a:pt x="1044" y="534"/>
                    <a:pt x="1015" y="484"/>
                  </a:cubicBezTo>
                  <a:cubicBezTo>
                    <a:pt x="979" y="418"/>
                    <a:pt x="917" y="359"/>
                    <a:pt x="861" y="311"/>
                  </a:cubicBezTo>
                  <a:cubicBezTo>
                    <a:pt x="800" y="262"/>
                    <a:pt x="735" y="219"/>
                    <a:pt x="666" y="183"/>
                  </a:cubicBezTo>
                  <a:cubicBezTo>
                    <a:pt x="516" y="101"/>
                    <a:pt x="357" y="41"/>
                    <a:pt x="190" y="4"/>
                  </a:cubicBezTo>
                  <a:cubicBezTo>
                    <a:pt x="180" y="2"/>
                    <a:pt x="169" y="0"/>
                    <a:pt x="157"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3"/>
            <p:cNvSpPr/>
            <p:nvPr/>
          </p:nvSpPr>
          <p:spPr>
            <a:xfrm>
              <a:off x="7878071" y="4612854"/>
              <a:ext cx="61305" cy="92435"/>
            </a:xfrm>
            <a:custGeom>
              <a:avLst/>
              <a:gdLst/>
              <a:ahLst/>
              <a:cxnLst/>
              <a:rect l="l" t="t" r="r" b="b"/>
              <a:pathLst>
                <a:path w="833" h="1256" extrusionOk="0">
                  <a:moveTo>
                    <a:pt x="749" y="0"/>
                  </a:moveTo>
                  <a:cubicBezTo>
                    <a:pt x="742" y="0"/>
                    <a:pt x="734" y="1"/>
                    <a:pt x="727" y="3"/>
                  </a:cubicBezTo>
                  <a:cubicBezTo>
                    <a:pt x="499" y="75"/>
                    <a:pt x="334" y="269"/>
                    <a:pt x="215" y="468"/>
                  </a:cubicBezTo>
                  <a:cubicBezTo>
                    <a:pt x="156" y="568"/>
                    <a:pt x="108" y="675"/>
                    <a:pt x="71" y="786"/>
                  </a:cubicBezTo>
                  <a:cubicBezTo>
                    <a:pt x="31" y="899"/>
                    <a:pt x="9" y="1018"/>
                    <a:pt x="3" y="1138"/>
                  </a:cubicBezTo>
                  <a:cubicBezTo>
                    <a:pt x="0" y="1197"/>
                    <a:pt x="51" y="1248"/>
                    <a:pt x="106" y="1254"/>
                  </a:cubicBezTo>
                  <a:cubicBezTo>
                    <a:pt x="112" y="1255"/>
                    <a:pt x="118" y="1255"/>
                    <a:pt x="123" y="1255"/>
                  </a:cubicBezTo>
                  <a:cubicBezTo>
                    <a:pt x="177" y="1255"/>
                    <a:pt x="217" y="1221"/>
                    <a:pt x="236" y="1169"/>
                  </a:cubicBezTo>
                  <a:lnTo>
                    <a:pt x="237" y="1169"/>
                  </a:lnTo>
                  <a:cubicBezTo>
                    <a:pt x="307" y="983"/>
                    <a:pt x="392" y="802"/>
                    <a:pt x="491" y="629"/>
                  </a:cubicBezTo>
                  <a:cubicBezTo>
                    <a:pt x="593" y="455"/>
                    <a:pt x="726" y="297"/>
                    <a:pt x="811" y="112"/>
                  </a:cubicBezTo>
                  <a:cubicBezTo>
                    <a:pt x="833" y="65"/>
                    <a:pt x="803" y="0"/>
                    <a:pt x="74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3"/>
            <p:cNvSpPr/>
            <p:nvPr/>
          </p:nvSpPr>
          <p:spPr>
            <a:xfrm>
              <a:off x="7920168" y="4646634"/>
              <a:ext cx="65058" cy="58214"/>
            </a:xfrm>
            <a:custGeom>
              <a:avLst/>
              <a:gdLst/>
              <a:ahLst/>
              <a:cxnLst/>
              <a:rect l="l" t="t" r="r" b="b"/>
              <a:pathLst>
                <a:path w="884" h="791" extrusionOk="0">
                  <a:moveTo>
                    <a:pt x="779" y="0"/>
                  </a:moveTo>
                  <a:cubicBezTo>
                    <a:pt x="693" y="0"/>
                    <a:pt x="606" y="35"/>
                    <a:pt x="531" y="71"/>
                  </a:cubicBezTo>
                  <a:cubicBezTo>
                    <a:pt x="448" y="111"/>
                    <a:pt x="374" y="175"/>
                    <a:pt x="307" y="237"/>
                  </a:cubicBezTo>
                  <a:cubicBezTo>
                    <a:pt x="240" y="299"/>
                    <a:pt x="181" y="368"/>
                    <a:pt x="128" y="442"/>
                  </a:cubicBezTo>
                  <a:cubicBezTo>
                    <a:pt x="78" y="515"/>
                    <a:pt x="24" y="595"/>
                    <a:pt x="10" y="684"/>
                  </a:cubicBezTo>
                  <a:cubicBezTo>
                    <a:pt x="1" y="743"/>
                    <a:pt x="44" y="791"/>
                    <a:pt x="93" y="791"/>
                  </a:cubicBezTo>
                  <a:cubicBezTo>
                    <a:pt x="113" y="791"/>
                    <a:pt x="134" y="783"/>
                    <a:pt x="152" y="767"/>
                  </a:cubicBezTo>
                  <a:cubicBezTo>
                    <a:pt x="185" y="735"/>
                    <a:pt x="213" y="702"/>
                    <a:pt x="240" y="665"/>
                  </a:cubicBezTo>
                  <a:lnTo>
                    <a:pt x="240" y="665"/>
                  </a:lnTo>
                  <a:cubicBezTo>
                    <a:pt x="243" y="660"/>
                    <a:pt x="249" y="652"/>
                    <a:pt x="249" y="652"/>
                  </a:cubicBezTo>
                  <a:cubicBezTo>
                    <a:pt x="255" y="646"/>
                    <a:pt x="261" y="638"/>
                    <a:pt x="267" y="631"/>
                  </a:cubicBezTo>
                  <a:cubicBezTo>
                    <a:pt x="279" y="616"/>
                    <a:pt x="292" y="601"/>
                    <a:pt x="307" y="586"/>
                  </a:cubicBezTo>
                  <a:cubicBezTo>
                    <a:pt x="360" y="526"/>
                    <a:pt x="417" y="468"/>
                    <a:pt x="477" y="415"/>
                  </a:cubicBezTo>
                  <a:cubicBezTo>
                    <a:pt x="491" y="403"/>
                    <a:pt x="504" y="391"/>
                    <a:pt x="519" y="380"/>
                  </a:cubicBezTo>
                  <a:cubicBezTo>
                    <a:pt x="523" y="377"/>
                    <a:pt x="533" y="369"/>
                    <a:pt x="534" y="367"/>
                  </a:cubicBezTo>
                  <a:lnTo>
                    <a:pt x="534" y="367"/>
                  </a:lnTo>
                  <a:lnTo>
                    <a:pt x="571" y="339"/>
                  </a:lnTo>
                  <a:lnTo>
                    <a:pt x="571" y="339"/>
                  </a:lnTo>
                  <a:cubicBezTo>
                    <a:pt x="567" y="343"/>
                    <a:pt x="565" y="344"/>
                    <a:pt x="565" y="344"/>
                  </a:cubicBezTo>
                  <a:cubicBezTo>
                    <a:pt x="564" y="344"/>
                    <a:pt x="571" y="338"/>
                    <a:pt x="576" y="334"/>
                  </a:cubicBezTo>
                  <a:lnTo>
                    <a:pt x="599" y="319"/>
                  </a:lnTo>
                  <a:cubicBezTo>
                    <a:pt x="622" y="302"/>
                    <a:pt x="644" y="284"/>
                    <a:pt x="667" y="266"/>
                  </a:cubicBezTo>
                  <a:lnTo>
                    <a:pt x="689" y="249"/>
                  </a:lnTo>
                  <a:cubicBezTo>
                    <a:pt x="690" y="249"/>
                    <a:pt x="690" y="248"/>
                    <a:pt x="691" y="248"/>
                  </a:cubicBezTo>
                  <a:lnTo>
                    <a:pt x="691" y="248"/>
                  </a:lnTo>
                  <a:cubicBezTo>
                    <a:pt x="692" y="247"/>
                    <a:pt x="693" y="246"/>
                    <a:pt x="695" y="245"/>
                  </a:cubicBezTo>
                  <a:cubicBezTo>
                    <a:pt x="716" y="229"/>
                    <a:pt x="735" y="214"/>
                    <a:pt x="754" y="196"/>
                  </a:cubicBezTo>
                  <a:cubicBezTo>
                    <a:pt x="786" y="170"/>
                    <a:pt x="816" y="144"/>
                    <a:pt x="843" y="115"/>
                  </a:cubicBezTo>
                  <a:cubicBezTo>
                    <a:pt x="884" y="72"/>
                    <a:pt x="855" y="2"/>
                    <a:pt x="795" y="0"/>
                  </a:cubicBezTo>
                  <a:cubicBezTo>
                    <a:pt x="790" y="0"/>
                    <a:pt x="784" y="0"/>
                    <a:pt x="77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3"/>
            <p:cNvSpPr/>
            <p:nvPr/>
          </p:nvSpPr>
          <p:spPr>
            <a:xfrm>
              <a:off x="7731099" y="4450206"/>
              <a:ext cx="88461" cy="53724"/>
            </a:xfrm>
            <a:custGeom>
              <a:avLst/>
              <a:gdLst/>
              <a:ahLst/>
              <a:cxnLst/>
              <a:rect l="l" t="t" r="r" b="b"/>
              <a:pathLst>
                <a:path w="1202" h="730" extrusionOk="0">
                  <a:moveTo>
                    <a:pt x="1111" y="1"/>
                  </a:moveTo>
                  <a:cubicBezTo>
                    <a:pt x="1077" y="1"/>
                    <a:pt x="1043" y="6"/>
                    <a:pt x="1009" y="6"/>
                  </a:cubicBezTo>
                  <a:cubicBezTo>
                    <a:pt x="957" y="7"/>
                    <a:pt x="906" y="16"/>
                    <a:pt x="857" y="31"/>
                  </a:cubicBezTo>
                  <a:cubicBezTo>
                    <a:pt x="754" y="64"/>
                    <a:pt x="654" y="108"/>
                    <a:pt x="561" y="163"/>
                  </a:cubicBezTo>
                  <a:cubicBezTo>
                    <a:pt x="384" y="267"/>
                    <a:pt x="220" y="394"/>
                    <a:pt x="71" y="538"/>
                  </a:cubicBezTo>
                  <a:cubicBezTo>
                    <a:pt x="1" y="608"/>
                    <a:pt x="66" y="729"/>
                    <a:pt x="148" y="729"/>
                  </a:cubicBezTo>
                  <a:cubicBezTo>
                    <a:pt x="166" y="729"/>
                    <a:pt x="185" y="723"/>
                    <a:pt x="203" y="710"/>
                  </a:cubicBezTo>
                  <a:cubicBezTo>
                    <a:pt x="360" y="596"/>
                    <a:pt x="523" y="495"/>
                    <a:pt x="694" y="405"/>
                  </a:cubicBezTo>
                  <a:cubicBezTo>
                    <a:pt x="776" y="362"/>
                    <a:pt x="857" y="315"/>
                    <a:pt x="939" y="271"/>
                  </a:cubicBezTo>
                  <a:cubicBezTo>
                    <a:pt x="986" y="248"/>
                    <a:pt x="1029" y="219"/>
                    <a:pt x="1067" y="186"/>
                  </a:cubicBezTo>
                  <a:cubicBezTo>
                    <a:pt x="1101" y="153"/>
                    <a:pt x="1145" y="133"/>
                    <a:pt x="1176" y="98"/>
                  </a:cubicBezTo>
                  <a:cubicBezTo>
                    <a:pt x="1201" y="68"/>
                    <a:pt x="1195" y="12"/>
                    <a:pt x="1151" y="4"/>
                  </a:cubicBezTo>
                  <a:cubicBezTo>
                    <a:pt x="1138" y="1"/>
                    <a:pt x="1124" y="1"/>
                    <a:pt x="1111"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3"/>
            <p:cNvSpPr/>
            <p:nvPr/>
          </p:nvSpPr>
          <p:spPr>
            <a:xfrm>
              <a:off x="7779231" y="4479424"/>
              <a:ext cx="58140" cy="32676"/>
            </a:xfrm>
            <a:custGeom>
              <a:avLst/>
              <a:gdLst/>
              <a:ahLst/>
              <a:cxnLst/>
              <a:rect l="l" t="t" r="r" b="b"/>
              <a:pathLst>
                <a:path w="790" h="444" extrusionOk="0">
                  <a:moveTo>
                    <a:pt x="727" y="1"/>
                  </a:moveTo>
                  <a:cubicBezTo>
                    <a:pt x="696" y="2"/>
                    <a:pt x="666" y="8"/>
                    <a:pt x="637" y="17"/>
                  </a:cubicBezTo>
                  <a:cubicBezTo>
                    <a:pt x="623" y="22"/>
                    <a:pt x="610" y="26"/>
                    <a:pt x="595" y="29"/>
                  </a:cubicBezTo>
                  <a:cubicBezTo>
                    <a:pt x="580" y="29"/>
                    <a:pt x="563" y="31"/>
                    <a:pt x="547" y="35"/>
                  </a:cubicBezTo>
                  <a:cubicBezTo>
                    <a:pt x="489" y="55"/>
                    <a:pt x="432" y="80"/>
                    <a:pt x="379" y="108"/>
                  </a:cubicBezTo>
                  <a:lnTo>
                    <a:pt x="59" y="269"/>
                  </a:lnTo>
                  <a:cubicBezTo>
                    <a:pt x="13" y="292"/>
                    <a:pt x="0" y="356"/>
                    <a:pt x="25" y="398"/>
                  </a:cubicBezTo>
                  <a:cubicBezTo>
                    <a:pt x="44" y="429"/>
                    <a:pt x="74" y="443"/>
                    <a:pt x="106" y="443"/>
                  </a:cubicBezTo>
                  <a:cubicBezTo>
                    <a:pt x="122" y="443"/>
                    <a:pt x="139" y="439"/>
                    <a:pt x="155" y="432"/>
                  </a:cubicBezTo>
                  <a:lnTo>
                    <a:pt x="478" y="278"/>
                  </a:lnTo>
                  <a:cubicBezTo>
                    <a:pt x="529" y="256"/>
                    <a:pt x="580" y="228"/>
                    <a:pt x="627" y="196"/>
                  </a:cubicBezTo>
                  <a:cubicBezTo>
                    <a:pt x="638" y="190"/>
                    <a:pt x="647" y="181"/>
                    <a:pt x="654" y="173"/>
                  </a:cubicBezTo>
                  <a:cubicBezTo>
                    <a:pt x="658" y="167"/>
                    <a:pt x="661" y="163"/>
                    <a:pt x="664" y="160"/>
                  </a:cubicBezTo>
                  <a:lnTo>
                    <a:pt x="664" y="160"/>
                  </a:lnTo>
                  <a:cubicBezTo>
                    <a:pt x="673" y="151"/>
                    <a:pt x="684" y="144"/>
                    <a:pt x="693" y="137"/>
                  </a:cubicBezTo>
                  <a:cubicBezTo>
                    <a:pt x="721" y="119"/>
                    <a:pt x="746" y="96"/>
                    <a:pt x="766" y="71"/>
                  </a:cubicBezTo>
                  <a:cubicBezTo>
                    <a:pt x="789" y="41"/>
                    <a:pt x="758" y="2"/>
                    <a:pt x="72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63"/>
            <p:cNvSpPr/>
            <p:nvPr/>
          </p:nvSpPr>
          <p:spPr>
            <a:xfrm>
              <a:off x="7828835" y="3738090"/>
              <a:ext cx="96851" cy="774146"/>
            </a:xfrm>
            <a:custGeom>
              <a:avLst/>
              <a:gdLst/>
              <a:ahLst/>
              <a:cxnLst/>
              <a:rect l="l" t="t" r="r" b="b"/>
              <a:pathLst>
                <a:path w="1316" h="10519" extrusionOk="0">
                  <a:moveTo>
                    <a:pt x="167" y="1"/>
                  </a:moveTo>
                  <a:cubicBezTo>
                    <a:pt x="161" y="1"/>
                    <a:pt x="156" y="4"/>
                    <a:pt x="153" y="10"/>
                  </a:cubicBezTo>
                  <a:lnTo>
                    <a:pt x="152" y="10"/>
                  </a:lnTo>
                  <a:cubicBezTo>
                    <a:pt x="0" y="847"/>
                    <a:pt x="97" y="1757"/>
                    <a:pt x="140" y="2608"/>
                  </a:cubicBezTo>
                  <a:cubicBezTo>
                    <a:pt x="186" y="3480"/>
                    <a:pt x="244" y="4352"/>
                    <a:pt x="332" y="5221"/>
                  </a:cubicBezTo>
                  <a:cubicBezTo>
                    <a:pt x="416" y="6070"/>
                    <a:pt x="523" y="6915"/>
                    <a:pt x="637" y="7759"/>
                  </a:cubicBezTo>
                  <a:cubicBezTo>
                    <a:pt x="694" y="8187"/>
                    <a:pt x="735" y="8619"/>
                    <a:pt x="802" y="9047"/>
                  </a:cubicBezTo>
                  <a:cubicBezTo>
                    <a:pt x="873" y="9499"/>
                    <a:pt x="911" y="9989"/>
                    <a:pt x="1051" y="10426"/>
                  </a:cubicBezTo>
                  <a:cubicBezTo>
                    <a:pt x="1072" y="10488"/>
                    <a:pt x="1129" y="10519"/>
                    <a:pt x="1185" y="10519"/>
                  </a:cubicBezTo>
                  <a:cubicBezTo>
                    <a:pt x="1251" y="10519"/>
                    <a:pt x="1316" y="10475"/>
                    <a:pt x="1313" y="10390"/>
                  </a:cubicBezTo>
                  <a:cubicBezTo>
                    <a:pt x="1299" y="9966"/>
                    <a:pt x="1186" y="9533"/>
                    <a:pt x="1118" y="9114"/>
                  </a:cubicBezTo>
                  <a:cubicBezTo>
                    <a:pt x="1046" y="8672"/>
                    <a:pt x="955" y="8234"/>
                    <a:pt x="885" y="7792"/>
                  </a:cubicBezTo>
                  <a:cubicBezTo>
                    <a:pt x="747" y="6923"/>
                    <a:pt x="637" y="6047"/>
                    <a:pt x="541" y="5172"/>
                  </a:cubicBezTo>
                  <a:cubicBezTo>
                    <a:pt x="449" y="4320"/>
                    <a:pt x="368" y="3465"/>
                    <a:pt x="320" y="2608"/>
                  </a:cubicBezTo>
                  <a:cubicBezTo>
                    <a:pt x="272" y="1751"/>
                    <a:pt x="327" y="855"/>
                    <a:pt x="181" y="10"/>
                  </a:cubicBezTo>
                  <a:cubicBezTo>
                    <a:pt x="179" y="4"/>
                    <a:pt x="173" y="1"/>
                    <a:pt x="16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63"/>
            <p:cNvSpPr/>
            <p:nvPr/>
          </p:nvSpPr>
          <p:spPr>
            <a:xfrm>
              <a:off x="7924657" y="2591535"/>
              <a:ext cx="585816" cy="239037"/>
            </a:xfrm>
            <a:custGeom>
              <a:avLst/>
              <a:gdLst/>
              <a:ahLst/>
              <a:cxnLst/>
              <a:rect l="l" t="t" r="r" b="b"/>
              <a:pathLst>
                <a:path w="7960" h="3248" extrusionOk="0">
                  <a:moveTo>
                    <a:pt x="7046" y="1"/>
                  </a:moveTo>
                  <a:cubicBezTo>
                    <a:pt x="7046" y="1"/>
                    <a:pt x="7252" y="161"/>
                    <a:pt x="7252" y="297"/>
                  </a:cubicBezTo>
                  <a:cubicBezTo>
                    <a:pt x="7252" y="435"/>
                    <a:pt x="7115" y="617"/>
                    <a:pt x="6544" y="800"/>
                  </a:cubicBezTo>
                  <a:cubicBezTo>
                    <a:pt x="6044" y="960"/>
                    <a:pt x="3764" y="1093"/>
                    <a:pt x="2286" y="1093"/>
                  </a:cubicBezTo>
                  <a:cubicBezTo>
                    <a:pt x="2077" y="1093"/>
                    <a:pt x="1885" y="1091"/>
                    <a:pt x="1716" y="1085"/>
                  </a:cubicBezTo>
                  <a:cubicBezTo>
                    <a:pt x="345" y="1040"/>
                    <a:pt x="951" y="400"/>
                    <a:pt x="951" y="400"/>
                  </a:cubicBezTo>
                  <a:cubicBezTo>
                    <a:pt x="936" y="400"/>
                    <a:pt x="922" y="399"/>
                    <a:pt x="907" y="399"/>
                  </a:cubicBezTo>
                  <a:cubicBezTo>
                    <a:pt x="80" y="399"/>
                    <a:pt x="1" y="1672"/>
                    <a:pt x="95" y="2159"/>
                  </a:cubicBezTo>
                  <a:cubicBezTo>
                    <a:pt x="202" y="2718"/>
                    <a:pt x="320" y="3248"/>
                    <a:pt x="3196" y="3248"/>
                  </a:cubicBezTo>
                  <a:cubicBezTo>
                    <a:pt x="3366" y="3248"/>
                    <a:pt x="3546" y="3246"/>
                    <a:pt x="3736" y="3242"/>
                  </a:cubicBezTo>
                  <a:cubicBezTo>
                    <a:pt x="7138" y="3174"/>
                    <a:pt x="7594" y="2535"/>
                    <a:pt x="7777" y="2306"/>
                  </a:cubicBezTo>
                  <a:cubicBezTo>
                    <a:pt x="7959" y="2079"/>
                    <a:pt x="7868" y="1394"/>
                    <a:pt x="7777" y="708"/>
                  </a:cubicBezTo>
                  <a:cubicBezTo>
                    <a:pt x="7685" y="23"/>
                    <a:pt x="7046" y="1"/>
                    <a:pt x="7046" y="1"/>
                  </a:cubicBezTo>
                  <a:close/>
                </a:path>
              </a:pathLst>
            </a:custGeom>
            <a:solidFill>
              <a:srgbClr val="DD7E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0" name="Google Shape;2740;p63"/>
          <p:cNvGrpSpPr/>
          <p:nvPr/>
        </p:nvGrpSpPr>
        <p:grpSpPr>
          <a:xfrm rot="1104249">
            <a:off x="7387945" y="1535144"/>
            <a:ext cx="357043" cy="355250"/>
            <a:chOff x="8140166" y="2287204"/>
            <a:chExt cx="357063" cy="355270"/>
          </a:xfrm>
        </p:grpSpPr>
        <p:sp>
          <p:nvSpPr>
            <p:cNvPr id="2741" name="Google Shape;2741;p63"/>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2742" name="Google Shape;2742;p63"/>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2743" name="Google Shape;2743;p63"/>
          <p:cNvGrpSpPr/>
          <p:nvPr/>
        </p:nvGrpSpPr>
        <p:grpSpPr>
          <a:xfrm rot="-3807942">
            <a:off x="6077577" y="1756340"/>
            <a:ext cx="291498" cy="394389"/>
            <a:chOff x="893990" y="2644493"/>
            <a:chExt cx="291519" cy="394418"/>
          </a:xfrm>
        </p:grpSpPr>
        <p:sp>
          <p:nvSpPr>
            <p:cNvPr id="2744" name="Google Shape;2744;p63"/>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2745" name="Google Shape;2745;p63"/>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2746" name="Google Shape;2746;p63"/>
          <p:cNvGrpSpPr/>
          <p:nvPr/>
        </p:nvGrpSpPr>
        <p:grpSpPr>
          <a:xfrm rot="-1327538">
            <a:off x="6018544" y="528195"/>
            <a:ext cx="254833" cy="244943"/>
            <a:chOff x="427198" y="876398"/>
            <a:chExt cx="340596" cy="327377"/>
          </a:xfrm>
        </p:grpSpPr>
        <p:sp>
          <p:nvSpPr>
            <p:cNvPr id="2747" name="Google Shape;274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1" name="Google Shape;2751;p63"/>
          <p:cNvGrpSpPr/>
          <p:nvPr/>
        </p:nvGrpSpPr>
        <p:grpSpPr>
          <a:xfrm rot="-2224879">
            <a:off x="5432826" y="2418007"/>
            <a:ext cx="214148" cy="205836"/>
            <a:chOff x="427198" y="876398"/>
            <a:chExt cx="340596" cy="327377"/>
          </a:xfrm>
        </p:grpSpPr>
        <p:sp>
          <p:nvSpPr>
            <p:cNvPr id="2752" name="Google Shape;2752;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6" name="Google Shape;2756;p63"/>
          <p:cNvGrpSpPr/>
          <p:nvPr/>
        </p:nvGrpSpPr>
        <p:grpSpPr>
          <a:xfrm rot="802258">
            <a:off x="5781258" y="3086726"/>
            <a:ext cx="214147" cy="205836"/>
            <a:chOff x="427198" y="876398"/>
            <a:chExt cx="340596" cy="327377"/>
          </a:xfrm>
        </p:grpSpPr>
        <p:sp>
          <p:nvSpPr>
            <p:cNvPr id="2757" name="Google Shape;275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1" name="Google Shape;2761;p63"/>
          <p:cNvGrpSpPr/>
          <p:nvPr/>
        </p:nvGrpSpPr>
        <p:grpSpPr>
          <a:xfrm rot="-2224879">
            <a:off x="998176" y="2236032"/>
            <a:ext cx="214148" cy="205836"/>
            <a:chOff x="427198" y="876398"/>
            <a:chExt cx="340596" cy="327377"/>
          </a:xfrm>
        </p:grpSpPr>
        <p:sp>
          <p:nvSpPr>
            <p:cNvPr id="2762" name="Google Shape;2762;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6" name="Google Shape;2766;p63"/>
          <p:cNvGrpSpPr/>
          <p:nvPr/>
        </p:nvGrpSpPr>
        <p:grpSpPr>
          <a:xfrm rot="1289827">
            <a:off x="7949277" y="3800501"/>
            <a:ext cx="254851" cy="244960"/>
            <a:chOff x="427198" y="876398"/>
            <a:chExt cx="340596" cy="327377"/>
          </a:xfrm>
        </p:grpSpPr>
        <p:sp>
          <p:nvSpPr>
            <p:cNvPr id="2767" name="Google Shape;276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1" name="Google Shape;2771;p63"/>
          <p:cNvGrpSpPr/>
          <p:nvPr/>
        </p:nvGrpSpPr>
        <p:grpSpPr>
          <a:xfrm rot="948538">
            <a:off x="6660844" y="837377"/>
            <a:ext cx="214161" cy="205849"/>
            <a:chOff x="427198" y="876398"/>
            <a:chExt cx="340596" cy="327377"/>
          </a:xfrm>
        </p:grpSpPr>
        <p:sp>
          <p:nvSpPr>
            <p:cNvPr id="2772" name="Google Shape;2772;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6" name="Google Shape;2776;p63"/>
          <p:cNvGrpSpPr/>
          <p:nvPr/>
        </p:nvGrpSpPr>
        <p:grpSpPr>
          <a:xfrm rot="772050">
            <a:off x="7718176" y="2408067"/>
            <a:ext cx="340600" cy="327381"/>
            <a:chOff x="427198" y="876398"/>
            <a:chExt cx="340596" cy="327377"/>
          </a:xfrm>
        </p:grpSpPr>
        <p:sp>
          <p:nvSpPr>
            <p:cNvPr id="2777" name="Google Shape;2777;p6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E128BF05-4937-D7C5-7B5A-5D500B28ED03}"/>
              </a:ext>
            </a:extLst>
          </p:cNvPr>
          <p:cNvSpPr txBox="1"/>
          <p:nvPr/>
        </p:nvSpPr>
        <p:spPr>
          <a:xfrm>
            <a:off x="1261173" y="1872049"/>
            <a:ext cx="4672458" cy="738664"/>
          </a:xfrm>
          <a:prstGeom prst="rect">
            <a:avLst/>
          </a:prstGeom>
          <a:noFill/>
        </p:spPr>
        <p:txBody>
          <a:bodyPr wrap="square" rtlCol="0">
            <a:spAutoFit/>
          </a:bodyPr>
          <a:lstStyle/>
          <a:p>
            <a:r>
              <a:rPr lang="en-US" dirty="0">
                <a:latin typeface="Englebert" panose="020B0604020202020204" charset="0"/>
              </a:rPr>
              <a:t>Visit us:</a:t>
            </a:r>
          </a:p>
          <a:p>
            <a:r>
              <a:rPr lang="en-US" dirty="0">
                <a:latin typeface="Englebert" panose="020B0604020202020204" charset="0"/>
                <a:hlinkClick r:id="rId3"/>
              </a:rPr>
              <a:t>http://petadoptioncenterwebwindows-dev.eba-en3re3mn.us-east-1.elasticbeanstalk.com/</a:t>
            </a:r>
            <a:r>
              <a:rPr lang="en-US" dirty="0">
                <a:latin typeface="Englebert" panose="020B0604020202020204"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38"/>
          <p:cNvSpPr txBox="1">
            <a:spLocks noGrp="1"/>
          </p:cNvSpPr>
          <p:nvPr>
            <p:ph type="subTitle" idx="1"/>
          </p:nvPr>
        </p:nvSpPr>
        <p:spPr>
          <a:xfrm>
            <a:off x="1799770" y="1709801"/>
            <a:ext cx="5450115" cy="143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The Pet Adoption Center web application facilitates the connection between animal shelters and potential pet adopters. It streamlines the entire process from listing pets to completing payments and finalizing adoptions. The system comprises two main interfaces: one for adopters and one for shelters.</a:t>
            </a:r>
            <a:endParaRPr dirty="0"/>
          </a:p>
        </p:txBody>
      </p:sp>
      <p:sp>
        <p:nvSpPr>
          <p:cNvPr id="713" name="Google Shape;713;p38"/>
          <p:cNvSpPr txBox="1">
            <a:spLocks noGrp="1"/>
          </p:cNvSpPr>
          <p:nvPr>
            <p:ph type="title"/>
          </p:nvPr>
        </p:nvSpPr>
        <p:spPr>
          <a:xfrm>
            <a:off x="2135850" y="991296"/>
            <a:ext cx="4872300" cy="718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a:t>Introduction</a:t>
            </a:r>
            <a:endParaRPr sz="4000"/>
          </a:p>
        </p:txBody>
      </p:sp>
      <p:cxnSp>
        <p:nvCxnSpPr>
          <p:cNvPr id="714" name="Google Shape;714;p38"/>
          <p:cNvCxnSpPr/>
          <p:nvPr/>
        </p:nvCxnSpPr>
        <p:spPr>
          <a:xfrm>
            <a:off x="2223375" y="3262925"/>
            <a:ext cx="4805700" cy="0"/>
          </a:xfrm>
          <a:prstGeom prst="straightConnector1">
            <a:avLst/>
          </a:prstGeom>
          <a:noFill/>
          <a:ln w="19050" cap="flat" cmpd="sng">
            <a:solidFill>
              <a:schemeClr val="dk2"/>
            </a:solidFill>
            <a:prstDash val="solid"/>
            <a:round/>
            <a:headEnd type="none" w="med" len="med"/>
            <a:tailEnd type="none" w="med" len="med"/>
          </a:ln>
        </p:spPr>
      </p:cxnSp>
      <p:grpSp>
        <p:nvGrpSpPr>
          <p:cNvPr id="715" name="Google Shape;715;p38"/>
          <p:cNvGrpSpPr/>
          <p:nvPr/>
        </p:nvGrpSpPr>
        <p:grpSpPr>
          <a:xfrm flipH="1">
            <a:off x="3095175" y="3496522"/>
            <a:ext cx="2725050" cy="1373841"/>
            <a:chOff x="-3536125" y="2836747"/>
            <a:chExt cx="2725050" cy="1373841"/>
          </a:xfrm>
        </p:grpSpPr>
        <p:sp>
          <p:nvSpPr>
            <p:cNvPr id="716" name="Google Shape;716;p38"/>
            <p:cNvSpPr/>
            <p:nvPr/>
          </p:nvSpPr>
          <p:spPr>
            <a:xfrm>
              <a:off x="-1389625" y="3598113"/>
              <a:ext cx="578550" cy="330725"/>
            </a:xfrm>
            <a:custGeom>
              <a:avLst/>
              <a:gdLst/>
              <a:ahLst/>
              <a:cxnLst/>
              <a:rect l="l" t="t" r="r" b="b"/>
              <a:pathLst>
                <a:path w="23142" h="13229" extrusionOk="0">
                  <a:moveTo>
                    <a:pt x="0" y="0"/>
                  </a:moveTo>
                  <a:cubicBezTo>
                    <a:pt x="1194" y="1732"/>
                    <a:pt x="2500" y="3407"/>
                    <a:pt x="4094" y="4784"/>
                  </a:cubicBezTo>
                  <a:cubicBezTo>
                    <a:pt x="5684" y="6161"/>
                    <a:pt x="7584" y="7232"/>
                    <a:pt x="9652" y="7613"/>
                  </a:cubicBezTo>
                  <a:cubicBezTo>
                    <a:pt x="11710" y="7990"/>
                    <a:pt x="13858" y="7681"/>
                    <a:pt x="15890" y="8168"/>
                  </a:cubicBezTo>
                  <a:cubicBezTo>
                    <a:pt x="18797" y="8865"/>
                    <a:pt x="21064" y="11081"/>
                    <a:pt x="23142" y="13229"/>
                  </a:cubicBezTo>
                  <a:cubicBezTo>
                    <a:pt x="21248" y="9716"/>
                    <a:pt x="17784" y="7087"/>
                    <a:pt x="13887" y="6213"/>
                  </a:cubicBezTo>
                  <a:cubicBezTo>
                    <a:pt x="11884" y="5765"/>
                    <a:pt x="9781" y="5758"/>
                    <a:pt x="7836" y="5097"/>
                  </a:cubicBezTo>
                  <a:cubicBezTo>
                    <a:pt x="5429" y="4278"/>
                    <a:pt x="3468" y="2536"/>
                    <a:pt x="1574" y="836"/>
                  </a:cubicBezTo>
                  <a:lnTo>
                    <a:pt x="0" y="0"/>
                  </a:lnTo>
                  <a:close/>
                </a:path>
              </a:pathLst>
            </a:custGeom>
            <a:solidFill>
              <a:srgbClr val="8A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8"/>
            <p:cNvSpPr/>
            <p:nvPr/>
          </p:nvSpPr>
          <p:spPr>
            <a:xfrm>
              <a:off x="-1917050" y="3648838"/>
              <a:ext cx="352375" cy="490950"/>
            </a:xfrm>
            <a:custGeom>
              <a:avLst/>
              <a:gdLst/>
              <a:ahLst/>
              <a:cxnLst/>
              <a:rect l="l" t="t" r="r" b="b"/>
              <a:pathLst>
                <a:path w="14095" h="19638" extrusionOk="0">
                  <a:moveTo>
                    <a:pt x="10956" y="0"/>
                  </a:moveTo>
                  <a:lnTo>
                    <a:pt x="3617" y="1436"/>
                  </a:lnTo>
                  <a:cubicBezTo>
                    <a:pt x="3456" y="1436"/>
                    <a:pt x="1" y="9252"/>
                    <a:pt x="5317" y="13826"/>
                  </a:cubicBezTo>
                  <a:lnTo>
                    <a:pt x="1427" y="17935"/>
                  </a:lnTo>
                  <a:cubicBezTo>
                    <a:pt x="991" y="18397"/>
                    <a:pt x="1085" y="19142"/>
                    <a:pt x="1620" y="19480"/>
                  </a:cubicBezTo>
                  <a:cubicBezTo>
                    <a:pt x="1785" y="19585"/>
                    <a:pt x="1972" y="19638"/>
                    <a:pt x="2159" y="19638"/>
                  </a:cubicBezTo>
                  <a:cubicBezTo>
                    <a:pt x="2357" y="19638"/>
                    <a:pt x="2556" y="19579"/>
                    <a:pt x="2727" y="19461"/>
                  </a:cubicBezTo>
                  <a:lnTo>
                    <a:pt x="10688" y="14039"/>
                  </a:lnTo>
                  <a:lnTo>
                    <a:pt x="14094" y="8190"/>
                  </a:lnTo>
                  <a:lnTo>
                    <a:pt x="10956" y="0"/>
                  </a:ln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8"/>
            <p:cNvSpPr/>
            <p:nvPr/>
          </p:nvSpPr>
          <p:spPr>
            <a:xfrm>
              <a:off x="-1917050" y="3648838"/>
              <a:ext cx="352375" cy="490950"/>
            </a:xfrm>
            <a:custGeom>
              <a:avLst/>
              <a:gdLst/>
              <a:ahLst/>
              <a:cxnLst/>
              <a:rect l="l" t="t" r="r" b="b"/>
              <a:pathLst>
                <a:path w="14095" h="19638" extrusionOk="0">
                  <a:moveTo>
                    <a:pt x="10956" y="0"/>
                  </a:moveTo>
                  <a:lnTo>
                    <a:pt x="3617" y="1436"/>
                  </a:lnTo>
                  <a:cubicBezTo>
                    <a:pt x="3456" y="1436"/>
                    <a:pt x="1" y="9252"/>
                    <a:pt x="5317" y="13826"/>
                  </a:cubicBezTo>
                  <a:lnTo>
                    <a:pt x="1427" y="17935"/>
                  </a:lnTo>
                  <a:cubicBezTo>
                    <a:pt x="991" y="18397"/>
                    <a:pt x="1085" y="19142"/>
                    <a:pt x="1620" y="19480"/>
                  </a:cubicBezTo>
                  <a:cubicBezTo>
                    <a:pt x="1785" y="19585"/>
                    <a:pt x="1972" y="19638"/>
                    <a:pt x="2159" y="19638"/>
                  </a:cubicBezTo>
                  <a:cubicBezTo>
                    <a:pt x="2357" y="19638"/>
                    <a:pt x="2556" y="19579"/>
                    <a:pt x="2727" y="19461"/>
                  </a:cubicBezTo>
                  <a:lnTo>
                    <a:pt x="10688" y="14039"/>
                  </a:lnTo>
                  <a:lnTo>
                    <a:pt x="14094" y="8190"/>
                  </a:lnTo>
                  <a:lnTo>
                    <a:pt x="10956" y="0"/>
                  </a:lnTo>
                  <a:close/>
                </a:path>
              </a:pathLst>
            </a:custGeom>
            <a:solidFill>
              <a:srgbClr val="8A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293225" y="3735838"/>
              <a:ext cx="571225" cy="275500"/>
            </a:xfrm>
            <a:custGeom>
              <a:avLst/>
              <a:gdLst/>
              <a:ahLst/>
              <a:cxnLst/>
              <a:rect l="l" t="t" r="r" b="b"/>
              <a:pathLst>
                <a:path w="22849" h="11020" extrusionOk="0">
                  <a:moveTo>
                    <a:pt x="3581" y="1"/>
                  </a:moveTo>
                  <a:cubicBezTo>
                    <a:pt x="3219" y="1"/>
                    <a:pt x="2857" y="35"/>
                    <a:pt x="2497" y="111"/>
                  </a:cubicBezTo>
                  <a:cubicBezTo>
                    <a:pt x="1262" y="372"/>
                    <a:pt x="0" y="1469"/>
                    <a:pt x="304" y="2698"/>
                  </a:cubicBezTo>
                  <a:cubicBezTo>
                    <a:pt x="497" y="3488"/>
                    <a:pt x="1291" y="4010"/>
                    <a:pt x="2088" y="4185"/>
                  </a:cubicBezTo>
                  <a:cubicBezTo>
                    <a:pt x="2498" y="4276"/>
                    <a:pt x="2917" y="4296"/>
                    <a:pt x="3339" y="4296"/>
                  </a:cubicBezTo>
                  <a:cubicBezTo>
                    <a:pt x="3676" y="4296"/>
                    <a:pt x="4016" y="4283"/>
                    <a:pt x="4354" y="4283"/>
                  </a:cubicBezTo>
                  <a:cubicBezTo>
                    <a:pt x="4412" y="4283"/>
                    <a:pt x="4471" y="4284"/>
                    <a:pt x="4529" y="4285"/>
                  </a:cubicBezTo>
                  <a:cubicBezTo>
                    <a:pt x="6704" y="4327"/>
                    <a:pt x="8797" y="5094"/>
                    <a:pt x="10481" y="6472"/>
                  </a:cubicBezTo>
                  <a:cubicBezTo>
                    <a:pt x="12545" y="8168"/>
                    <a:pt x="14203" y="10872"/>
                    <a:pt x="16874" y="11013"/>
                  </a:cubicBezTo>
                  <a:cubicBezTo>
                    <a:pt x="16943" y="11017"/>
                    <a:pt x="17011" y="11019"/>
                    <a:pt x="17079" y="11019"/>
                  </a:cubicBezTo>
                  <a:cubicBezTo>
                    <a:pt x="18594" y="11019"/>
                    <a:pt x="20022" y="10104"/>
                    <a:pt x="20952" y="8897"/>
                  </a:cubicBezTo>
                  <a:cubicBezTo>
                    <a:pt x="21923" y="7636"/>
                    <a:pt x="22439" y="6085"/>
                    <a:pt x="22848" y="4546"/>
                  </a:cubicBezTo>
                  <a:lnTo>
                    <a:pt x="17136" y="881"/>
                  </a:lnTo>
                  <a:cubicBezTo>
                    <a:pt x="16444" y="2267"/>
                    <a:pt x="14820" y="2922"/>
                    <a:pt x="13250" y="2922"/>
                  </a:cubicBezTo>
                  <a:cubicBezTo>
                    <a:pt x="13025" y="2922"/>
                    <a:pt x="12801" y="2908"/>
                    <a:pt x="12581" y="2881"/>
                  </a:cubicBezTo>
                  <a:cubicBezTo>
                    <a:pt x="10826" y="2665"/>
                    <a:pt x="9236" y="1794"/>
                    <a:pt x="7623" y="1072"/>
                  </a:cubicBezTo>
                  <a:cubicBezTo>
                    <a:pt x="6345" y="497"/>
                    <a:pt x="4962" y="1"/>
                    <a:pt x="3581" y="1"/>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2944275" y="3757863"/>
              <a:ext cx="222350" cy="233400"/>
            </a:xfrm>
            <a:custGeom>
              <a:avLst/>
              <a:gdLst/>
              <a:ahLst/>
              <a:cxnLst/>
              <a:rect l="l" t="t" r="r" b="b"/>
              <a:pathLst>
                <a:path w="8894" h="9336" extrusionOk="0">
                  <a:moveTo>
                    <a:pt x="3178" y="0"/>
                  </a:moveTo>
                  <a:cubicBezTo>
                    <a:pt x="2591" y="1178"/>
                    <a:pt x="1329" y="1826"/>
                    <a:pt x="0" y="1994"/>
                  </a:cubicBezTo>
                  <a:cubicBezTo>
                    <a:pt x="600" y="3607"/>
                    <a:pt x="1684" y="5097"/>
                    <a:pt x="2736" y="6355"/>
                  </a:cubicBezTo>
                  <a:cubicBezTo>
                    <a:pt x="3620" y="7410"/>
                    <a:pt x="4568" y="8403"/>
                    <a:pt x="5581" y="9336"/>
                  </a:cubicBezTo>
                  <a:cubicBezTo>
                    <a:pt x="6120" y="8978"/>
                    <a:pt x="6597" y="8529"/>
                    <a:pt x="6994" y="8016"/>
                  </a:cubicBezTo>
                  <a:cubicBezTo>
                    <a:pt x="7965" y="6755"/>
                    <a:pt x="8481" y="5204"/>
                    <a:pt x="8894" y="3665"/>
                  </a:cubicBezTo>
                  <a:lnTo>
                    <a:pt x="3178" y="0"/>
                  </a:lnTo>
                  <a:close/>
                </a:path>
              </a:pathLst>
            </a:custGeom>
            <a:solidFill>
              <a:srgbClr val="8A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487175" y="3022088"/>
              <a:ext cx="2199100" cy="1182125"/>
            </a:xfrm>
            <a:custGeom>
              <a:avLst/>
              <a:gdLst/>
              <a:ahLst/>
              <a:cxnLst/>
              <a:rect l="l" t="t" r="r" b="b"/>
              <a:pathLst>
                <a:path w="87964" h="47285" extrusionOk="0">
                  <a:moveTo>
                    <a:pt x="2210" y="1"/>
                  </a:moveTo>
                  <a:cubicBezTo>
                    <a:pt x="2005" y="1"/>
                    <a:pt x="1795" y="33"/>
                    <a:pt x="1581" y="106"/>
                  </a:cubicBezTo>
                  <a:cubicBezTo>
                    <a:pt x="1365" y="180"/>
                    <a:pt x="1165" y="297"/>
                    <a:pt x="991" y="448"/>
                  </a:cubicBezTo>
                  <a:cubicBezTo>
                    <a:pt x="468" y="887"/>
                    <a:pt x="175" y="1603"/>
                    <a:pt x="65" y="2342"/>
                  </a:cubicBezTo>
                  <a:cubicBezTo>
                    <a:pt x="20" y="2619"/>
                    <a:pt x="1" y="2897"/>
                    <a:pt x="7" y="3177"/>
                  </a:cubicBezTo>
                  <a:cubicBezTo>
                    <a:pt x="59" y="5677"/>
                    <a:pt x="1381" y="8106"/>
                    <a:pt x="3439" y="9519"/>
                  </a:cubicBezTo>
                  <a:cubicBezTo>
                    <a:pt x="4062" y="9942"/>
                    <a:pt x="4742" y="10267"/>
                    <a:pt x="5462" y="10493"/>
                  </a:cubicBezTo>
                  <a:cubicBezTo>
                    <a:pt x="6247" y="10742"/>
                    <a:pt x="7063" y="10868"/>
                    <a:pt x="7883" y="10868"/>
                  </a:cubicBezTo>
                  <a:cubicBezTo>
                    <a:pt x="8157" y="10868"/>
                    <a:pt x="8432" y="10854"/>
                    <a:pt x="8707" y="10825"/>
                  </a:cubicBezTo>
                  <a:cubicBezTo>
                    <a:pt x="8749" y="10819"/>
                    <a:pt x="8791" y="10816"/>
                    <a:pt x="8833" y="10809"/>
                  </a:cubicBezTo>
                  <a:cubicBezTo>
                    <a:pt x="8900" y="10803"/>
                    <a:pt x="8965" y="10793"/>
                    <a:pt x="9033" y="10783"/>
                  </a:cubicBezTo>
                  <a:cubicBezTo>
                    <a:pt x="9565" y="10713"/>
                    <a:pt x="10091" y="10583"/>
                    <a:pt x="10594" y="10396"/>
                  </a:cubicBezTo>
                  <a:lnTo>
                    <a:pt x="10594" y="10396"/>
                  </a:lnTo>
                  <a:cubicBezTo>
                    <a:pt x="10429" y="10629"/>
                    <a:pt x="10239" y="10842"/>
                    <a:pt x="10026" y="11029"/>
                  </a:cubicBezTo>
                  <a:cubicBezTo>
                    <a:pt x="9852" y="11183"/>
                    <a:pt x="9665" y="11322"/>
                    <a:pt x="9465" y="11442"/>
                  </a:cubicBezTo>
                  <a:cubicBezTo>
                    <a:pt x="9362" y="11506"/>
                    <a:pt x="9255" y="11564"/>
                    <a:pt x="9146" y="11616"/>
                  </a:cubicBezTo>
                  <a:cubicBezTo>
                    <a:pt x="8513" y="11932"/>
                    <a:pt x="7804" y="12100"/>
                    <a:pt x="7084" y="12142"/>
                  </a:cubicBezTo>
                  <a:lnTo>
                    <a:pt x="7081" y="12142"/>
                  </a:lnTo>
                  <a:cubicBezTo>
                    <a:pt x="6978" y="12147"/>
                    <a:pt x="6874" y="12149"/>
                    <a:pt x="6771" y="12149"/>
                  </a:cubicBezTo>
                  <a:cubicBezTo>
                    <a:pt x="6492" y="12149"/>
                    <a:pt x="6214" y="12130"/>
                    <a:pt x="5936" y="12090"/>
                  </a:cubicBezTo>
                  <a:cubicBezTo>
                    <a:pt x="5262" y="11996"/>
                    <a:pt x="4607" y="11803"/>
                    <a:pt x="3971" y="11554"/>
                  </a:cubicBezTo>
                  <a:cubicBezTo>
                    <a:pt x="2991" y="11174"/>
                    <a:pt x="2055" y="10654"/>
                    <a:pt x="1133" y="10142"/>
                  </a:cubicBezTo>
                  <a:lnTo>
                    <a:pt x="1133" y="10142"/>
                  </a:lnTo>
                  <a:cubicBezTo>
                    <a:pt x="1452" y="10929"/>
                    <a:pt x="1975" y="11558"/>
                    <a:pt x="2620" y="12074"/>
                  </a:cubicBezTo>
                  <a:cubicBezTo>
                    <a:pt x="3042" y="12400"/>
                    <a:pt x="3491" y="12687"/>
                    <a:pt x="3968" y="12929"/>
                  </a:cubicBezTo>
                  <a:cubicBezTo>
                    <a:pt x="5075" y="13503"/>
                    <a:pt x="6329" y="13919"/>
                    <a:pt x="7487" y="14335"/>
                  </a:cubicBezTo>
                  <a:cubicBezTo>
                    <a:pt x="9771" y="15154"/>
                    <a:pt x="11978" y="16241"/>
                    <a:pt x="13971" y="17616"/>
                  </a:cubicBezTo>
                  <a:cubicBezTo>
                    <a:pt x="13997" y="17632"/>
                    <a:pt x="14023" y="17651"/>
                    <a:pt x="14045" y="17667"/>
                  </a:cubicBezTo>
                  <a:cubicBezTo>
                    <a:pt x="14352" y="17877"/>
                    <a:pt x="14649" y="18093"/>
                    <a:pt x="14939" y="18316"/>
                  </a:cubicBezTo>
                  <a:cubicBezTo>
                    <a:pt x="15920" y="19061"/>
                    <a:pt x="16836" y="19887"/>
                    <a:pt x="17681" y="20783"/>
                  </a:cubicBezTo>
                  <a:cubicBezTo>
                    <a:pt x="23174" y="26664"/>
                    <a:pt x="25310" y="35638"/>
                    <a:pt x="32197" y="39793"/>
                  </a:cubicBezTo>
                  <a:cubicBezTo>
                    <a:pt x="33898" y="40822"/>
                    <a:pt x="35885" y="41478"/>
                    <a:pt x="37852" y="41478"/>
                  </a:cubicBezTo>
                  <a:cubicBezTo>
                    <a:pt x="38142" y="41478"/>
                    <a:pt x="38431" y="41464"/>
                    <a:pt x="38719" y="41434"/>
                  </a:cubicBezTo>
                  <a:cubicBezTo>
                    <a:pt x="39226" y="41383"/>
                    <a:pt x="39726" y="41283"/>
                    <a:pt x="40213" y="41131"/>
                  </a:cubicBezTo>
                  <a:cubicBezTo>
                    <a:pt x="43238" y="40209"/>
                    <a:pt x="45358" y="37580"/>
                    <a:pt x="47700" y="35451"/>
                  </a:cubicBezTo>
                  <a:cubicBezTo>
                    <a:pt x="51000" y="32448"/>
                    <a:pt x="55067" y="30354"/>
                    <a:pt x="59393" y="29270"/>
                  </a:cubicBezTo>
                  <a:cubicBezTo>
                    <a:pt x="59403" y="29267"/>
                    <a:pt x="59416" y="29267"/>
                    <a:pt x="59425" y="29264"/>
                  </a:cubicBezTo>
                  <a:cubicBezTo>
                    <a:pt x="61680" y="28700"/>
                    <a:pt x="64005" y="28411"/>
                    <a:pt x="66328" y="28411"/>
                  </a:cubicBezTo>
                  <a:cubicBezTo>
                    <a:pt x="68645" y="28411"/>
                    <a:pt x="70959" y="28698"/>
                    <a:pt x="73199" y="29286"/>
                  </a:cubicBezTo>
                  <a:cubicBezTo>
                    <a:pt x="71877" y="31015"/>
                    <a:pt x="71035" y="33109"/>
                    <a:pt x="70832" y="35273"/>
                  </a:cubicBezTo>
                  <a:cubicBezTo>
                    <a:pt x="70574" y="38034"/>
                    <a:pt x="71351" y="40889"/>
                    <a:pt x="72980" y="43141"/>
                  </a:cubicBezTo>
                  <a:cubicBezTo>
                    <a:pt x="71322" y="43925"/>
                    <a:pt x="69667" y="44712"/>
                    <a:pt x="68009" y="45499"/>
                  </a:cubicBezTo>
                  <a:cubicBezTo>
                    <a:pt x="67683" y="45654"/>
                    <a:pt x="67319" y="45844"/>
                    <a:pt x="67209" y="46192"/>
                  </a:cubicBezTo>
                  <a:cubicBezTo>
                    <a:pt x="67061" y="46660"/>
                    <a:pt x="67496" y="47154"/>
                    <a:pt x="67980" y="47257"/>
                  </a:cubicBezTo>
                  <a:cubicBezTo>
                    <a:pt x="67993" y="47260"/>
                    <a:pt x="68003" y="47260"/>
                    <a:pt x="68015" y="47263"/>
                  </a:cubicBezTo>
                  <a:cubicBezTo>
                    <a:pt x="68100" y="47278"/>
                    <a:pt x="68184" y="47284"/>
                    <a:pt x="68269" y="47284"/>
                  </a:cubicBezTo>
                  <a:cubicBezTo>
                    <a:pt x="68659" y="47284"/>
                    <a:pt x="69048" y="47146"/>
                    <a:pt x="69422" y="47005"/>
                  </a:cubicBezTo>
                  <a:cubicBezTo>
                    <a:pt x="70551" y="46592"/>
                    <a:pt x="71680" y="46176"/>
                    <a:pt x="72809" y="45757"/>
                  </a:cubicBezTo>
                  <a:cubicBezTo>
                    <a:pt x="74109" y="45279"/>
                    <a:pt x="75486" y="44744"/>
                    <a:pt x="76331" y="43634"/>
                  </a:cubicBezTo>
                  <a:cubicBezTo>
                    <a:pt x="77044" y="42712"/>
                    <a:pt x="77173" y="41251"/>
                    <a:pt x="76483" y="40383"/>
                  </a:cubicBezTo>
                  <a:cubicBezTo>
                    <a:pt x="76351" y="40212"/>
                    <a:pt x="76186" y="40067"/>
                    <a:pt x="75999" y="39954"/>
                  </a:cubicBezTo>
                  <a:lnTo>
                    <a:pt x="75999" y="39954"/>
                  </a:lnTo>
                  <a:cubicBezTo>
                    <a:pt x="76433" y="40016"/>
                    <a:pt x="76871" y="40047"/>
                    <a:pt x="77310" y="40047"/>
                  </a:cubicBezTo>
                  <a:cubicBezTo>
                    <a:pt x="77693" y="40047"/>
                    <a:pt x="78077" y="40023"/>
                    <a:pt x="78457" y="39976"/>
                  </a:cubicBezTo>
                  <a:cubicBezTo>
                    <a:pt x="81293" y="39625"/>
                    <a:pt x="83980" y="38012"/>
                    <a:pt x="85644" y="35667"/>
                  </a:cubicBezTo>
                  <a:cubicBezTo>
                    <a:pt x="87312" y="33322"/>
                    <a:pt x="87964" y="30344"/>
                    <a:pt x="87638" y="27480"/>
                  </a:cubicBezTo>
                  <a:cubicBezTo>
                    <a:pt x="87541" y="26657"/>
                    <a:pt x="87367" y="25844"/>
                    <a:pt x="87109" y="25054"/>
                  </a:cubicBezTo>
                  <a:cubicBezTo>
                    <a:pt x="85986" y="21612"/>
                    <a:pt x="83399" y="18719"/>
                    <a:pt x="80222" y="16970"/>
                  </a:cubicBezTo>
                  <a:lnTo>
                    <a:pt x="80019" y="16861"/>
                  </a:lnTo>
                  <a:cubicBezTo>
                    <a:pt x="78141" y="15858"/>
                    <a:pt x="76070" y="15251"/>
                    <a:pt x="73954" y="15003"/>
                  </a:cubicBezTo>
                  <a:cubicBezTo>
                    <a:pt x="73351" y="14929"/>
                    <a:pt x="68441" y="14832"/>
                    <a:pt x="62325" y="14819"/>
                  </a:cubicBezTo>
                  <a:cubicBezTo>
                    <a:pt x="61754" y="14817"/>
                    <a:pt x="61173" y="14817"/>
                    <a:pt x="60583" y="14817"/>
                  </a:cubicBezTo>
                  <a:cubicBezTo>
                    <a:pt x="53486" y="14817"/>
                    <a:pt x="45232" y="14930"/>
                    <a:pt x="40226" y="15296"/>
                  </a:cubicBezTo>
                  <a:cubicBezTo>
                    <a:pt x="39664" y="15335"/>
                    <a:pt x="39103" y="15380"/>
                    <a:pt x="38535" y="15412"/>
                  </a:cubicBezTo>
                  <a:cubicBezTo>
                    <a:pt x="37880" y="15450"/>
                    <a:pt x="37223" y="15477"/>
                    <a:pt x="36570" y="15477"/>
                  </a:cubicBezTo>
                  <a:cubicBezTo>
                    <a:pt x="34672" y="15477"/>
                    <a:pt x="32805" y="15253"/>
                    <a:pt x="31113" y="14432"/>
                  </a:cubicBezTo>
                  <a:cubicBezTo>
                    <a:pt x="28055" y="12951"/>
                    <a:pt x="26184" y="9838"/>
                    <a:pt x="23681" y="7538"/>
                  </a:cubicBezTo>
                  <a:cubicBezTo>
                    <a:pt x="20732" y="4819"/>
                    <a:pt x="16781" y="3219"/>
                    <a:pt x="12765" y="3106"/>
                  </a:cubicBezTo>
                  <a:cubicBezTo>
                    <a:pt x="12570" y="3101"/>
                    <a:pt x="12373" y="3099"/>
                    <a:pt x="12176" y="3099"/>
                  </a:cubicBezTo>
                  <a:cubicBezTo>
                    <a:pt x="11581" y="3099"/>
                    <a:pt x="10978" y="3116"/>
                    <a:pt x="10379" y="3116"/>
                  </a:cubicBezTo>
                  <a:cubicBezTo>
                    <a:pt x="8844" y="3116"/>
                    <a:pt x="7334" y="3005"/>
                    <a:pt x="6046" y="2216"/>
                  </a:cubicBezTo>
                  <a:cubicBezTo>
                    <a:pt x="5142" y="1668"/>
                    <a:pt x="4278" y="784"/>
                    <a:pt x="3359" y="313"/>
                  </a:cubicBezTo>
                  <a:cubicBezTo>
                    <a:pt x="2985" y="122"/>
                    <a:pt x="2605" y="1"/>
                    <a:pt x="2210" y="1"/>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487100" y="3033288"/>
              <a:ext cx="2155725" cy="1170400"/>
            </a:xfrm>
            <a:custGeom>
              <a:avLst/>
              <a:gdLst/>
              <a:ahLst/>
              <a:cxnLst/>
              <a:rect l="l" t="t" r="r" b="b"/>
              <a:pathLst>
                <a:path w="86229" h="46816" extrusionOk="0">
                  <a:moveTo>
                    <a:pt x="991" y="0"/>
                  </a:moveTo>
                  <a:cubicBezTo>
                    <a:pt x="465" y="439"/>
                    <a:pt x="175" y="1158"/>
                    <a:pt x="62" y="1897"/>
                  </a:cubicBezTo>
                  <a:cubicBezTo>
                    <a:pt x="20" y="2171"/>
                    <a:pt x="1" y="2452"/>
                    <a:pt x="7" y="2729"/>
                  </a:cubicBezTo>
                  <a:cubicBezTo>
                    <a:pt x="56" y="5229"/>
                    <a:pt x="1381" y="7661"/>
                    <a:pt x="3436" y="9071"/>
                  </a:cubicBezTo>
                  <a:cubicBezTo>
                    <a:pt x="4062" y="9494"/>
                    <a:pt x="4743" y="9823"/>
                    <a:pt x="5462" y="10048"/>
                  </a:cubicBezTo>
                  <a:cubicBezTo>
                    <a:pt x="6247" y="10295"/>
                    <a:pt x="7062" y="10420"/>
                    <a:pt x="7882" y="10420"/>
                  </a:cubicBezTo>
                  <a:cubicBezTo>
                    <a:pt x="8157" y="10420"/>
                    <a:pt x="8432" y="10406"/>
                    <a:pt x="8707" y="10377"/>
                  </a:cubicBezTo>
                  <a:cubicBezTo>
                    <a:pt x="8755" y="10365"/>
                    <a:pt x="8807" y="10345"/>
                    <a:pt x="8859" y="10326"/>
                  </a:cubicBezTo>
                  <a:lnTo>
                    <a:pt x="8859" y="10326"/>
                  </a:lnTo>
                  <a:cubicBezTo>
                    <a:pt x="8849" y="10339"/>
                    <a:pt x="8839" y="10352"/>
                    <a:pt x="8830" y="10365"/>
                  </a:cubicBezTo>
                  <a:cubicBezTo>
                    <a:pt x="8897" y="10358"/>
                    <a:pt x="8965" y="10348"/>
                    <a:pt x="9033" y="10335"/>
                  </a:cubicBezTo>
                  <a:cubicBezTo>
                    <a:pt x="9565" y="10265"/>
                    <a:pt x="10088" y="10135"/>
                    <a:pt x="10591" y="9948"/>
                  </a:cubicBezTo>
                  <a:lnTo>
                    <a:pt x="10591" y="9948"/>
                  </a:lnTo>
                  <a:cubicBezTo>
                    <a:pt x="10430" y="10184"/>
                    <a:pt x="10239" y="10397"/>
                    <a:pt x="10023" y="10584"/>
                  </a:cubicBezTo>
                  <a:cubicBezTo>
                    <a:pt x="9852" y="10739"/>
                    <a:pt x="9665" y="10874"/>
                    <a:pt x="9465" y="10994"/>
                  </a:cubicBezTo>
                  <a:cubicBezTo>
                    <a:pt x="9359" y="11058"/>
                    <a:pt x="9255" y="11116"/>
                    <a:pt x="9143" y="11171"/>
                  </a:cubicBezTo>
                  <a:cubicBezTo>
                    <a:pt x="8514" y="11487"/>
                    <a:pt x="7801" y="11655"/>
                    <a:pt x="7081" y="11694"/>
                  </a:cubicBezTo>
                  <a:lnTo>
                    <a:pt x="7078" y="11694"/>
                  </a:lnTo>
                  <a:cubicBezTo>
                    <a:pt x="6439" y="11955"/>
                    <a:pt x="5730" y="12080"/>
                    <a:pt x="5026" y="12080"/>
                  </a:cubicBezTo>
                  <a:cubicBezTo>
                    <a:pt x="4748" y="12080"/>
                    <a:pt x="4472" y="12061"/>
                    <a:pt x="4201" y="12023"/>
                  </a:cubicBezTo>
                  <a:cubicBezTo>
                    <a:pt x="3662" y="11945"/>
                    <a:pt x="3133" y="11813"/>
                    <a:pt x="2620" y="11626"/>
                  </a:cubicBezTo>
                  <a:lnTo>
                    <a:pt x="2620" y="11626"/>
                  </a:lnTo>
                  <a:cubicBezTo>
                    <a:pt x="3039" y="11955"/>
                    <a:pt x="3491" y="12239"/>
                    <a:pt x="3965" y="12481"/>
                  </a:cubicBezTo>
                  <a:cubicBezTo>
                    <a:pt x="5072" y="13058"/>
                    <a:pt x="6326" y="13471"/>
                    <a:pt x="7488" y="13887"/>
                  </a:cubicBezTo>
                  <a:cubicBezTo>
                    <a:pt x="9772" y="14706"/>
                    <a:pt x="11978" y="15793"/>
                    <a:pt x="13971" y="17171"/>
                  </a:cubicBezTo>
                  <a:cubicBezTo>
                    <a:pt x="13994" y="17187"/>
                    <a:pt x="14023" y="17203"/>
                    <a:pt x="14046" y="17219"/>
                  </a:cubicBezTo>
                  <a:cubicBezTo>
                    <a:pt x="14349" y="17429"/>
                    <a:pt x="14646" y="17645"/>
                    <a:pt x="14936" y="17868"/>
                  </a:cubicBezTo>
                  <a:cubicBezTo>
                    <a:pt x="15917" y="18613"/>
                    <a:pt x="16836" y="19439"/>
                    <a:pt x="17678" y="20338"/>
                  </a:cubicBezTo>
                  <a:cubicBezTo>
                    <a:pt x="23175" y="26219"/>
                    <a:pt x="25310" y="35190"/>
                    <a:pt x="32194" y="39348"/>
                  </a:cubicBezTo>
                  <a:cubicBezTo>
                    <a:pt x="33897" y="40376"/>
                    <a:pt x="35881" y="41030"/>
                    <a:pt x="37849" y="41030"/>
                  </a:cubicBezTo>
                  <a:cubicBezTo>
                    <a:pt x="38140" y="41030"/>
                    <a:pt x="38430" y="41016"/>
                    <a:pt x="38719" y="40986"/>
                  </a:cubicBezTo>
                  <a:cubicBezTo>
                    <a:pt x="41616" y="39996"/>
                    <a:pt x="43687" y="37454"/>
                    <a:pt x="45964" y="35383"/>
                  </a:cubicBezTo>
                  <a:cubicBezTo>
                    <a:pt x="49703" y="31977"/>
                    <a:pt x="54426" y="29745"/>
                    <a:pt x="59390" y="28822"/>
                  </a:cubicBezTo>
                  <a:cubicBezTo>
                    <a:pt x="59400" y="28819"/>
                    <a:pt x="59413" y="28816"/>
                    <a:pt x="59422" y="28816"/>
                  </a:cubicBezTo>
                  <a:cubicBezTo>
                    <a:pt x="61677" y="28252"/>
                    <a:pt x="64002" y="27963"/>
                    <a:pt x="66325" y="27963"/>
                  </a:cubicBezTo>
                  <a:cubicBezTo>
                    <a:pt x="68642" y="27963"/>
                    <a:pt x="70956" y="28250"/>
                    <a:pt x="73196" y="28838"/>
                  </a:cubicBezTo>
                  <a:cubicBezTo>
                    <a:pt x="71874" y="30567"/>
                    <a:pt x="71035" y="32661"/>
                    <a:pt x="70829" y="34825"/>
                  </a:cubicBezTo>
                  <a:cubicBezTo>
                    <a:pt x="70571" y="37586"/>
                    <a:pt x="71348" y="40441"/>
                    <a:pt x="72977" y="42693"/>
                  </a:cubicBezTo>
                  <a:cubicBezTo>
                    <a:pt x="71319" y="43477"/>
                    <a:pt x="69664" y="44264"/>
                    <a:pt x="68009" y="45051"/>
                  </a:cubicBezTo>
                  <a:cubicBezTo>
                    <a:pt x="67680" y="45206"/>
                    <a:pt x="67316" y="45396"/>
                    <a:pt x="67209" y="45744"/>
                  </a:cubicBezTo>
                  <a:cubicBezTo>
                    <a:pt x="67061" y="46212"/>
                    <a:pt x="67493" y="46706"/>
                    <a:pt x="67977" y="46809"/>
                  </a:cubicBezTo>
                  <a:cubicBezTo>
                    <a:pt x="67990" y="46812"/>
                    <a:pt x="68000" y="46812"/>
                    <a:pt x="68012" y="46815"/>
                  </a:cubicBezTo>
                  <a:cubicBezTo>
                    <a:pt x="69032" y="46438"/>
                    <a:pt x="70051" y="46064"/>
                    <a:pt x="71071" y="45686"/>
                  </a:cubicBezTo>
                  <a:cubicBezTo>
                    <a:pt x="72374" y="45206"/>
                    <a:pt x="73748" y="44673"/>
                    <a:pt x="74596" y="43564"/>
                  </a:cubicBezTo>
                  <a:cubicBezTo>
                    <a:pt x="75441" y="42461"/>
                    <a:pt x="75464" y="40603"/>
                    <a:pt x="74261" y="39883"/>
                  </a:cubicBezTo>
                  <a:lnTo>
                    <a:pt x="74261" y="39883"/>
                  </a:lnTo>
                  <a:cubicBezTo>
                    <a:pt x="74699" y="39947"/>
                    <a:pt x="75140" y="39978"/>
                    <a:pt x="75583" y="39978"/>
                  </a:cubicBezTo>
                  <a:cubicBezTo>
                    <a:pt x="75883" y="39978"/>
                    <a:pt x="76183" y="39964"/>
                    <a:pt x="76483" y="39935"/>
                  </a:cubicBezTo>
                  <a:cubicBezTo>
                    <a:pt x="77151" y="39864"/>
                    <a:pt x="77812" y="39728"/>
                    <a:pt x="78454" y="39532"/>
                  </a:cubicBezTo>
                  <a:cubicBezTo>
                    <a:pt x="80625" y="38854"/>
                    <a:pt x="82586" y="37454"/>
                    <a:pt x="83906" y="35596"/>
                  </a:cubicBezTo>
                  <a:cubicBezTo>
                    <a:pt x="85573" y="33251"/>
                    <a:pt x="86228" y="30274"/>
                    <a:pt x="85899" y="27409"/>
                  </a:cubicBezTo>
                  <a:cubicBezTo>
                    <a:pt x="85806" y="26587"/>
                    <a:pt x="85632" y="25774"/>
                    <a:pt x="85373" y="24984"/>
                  </a:cubicBezTo>
                  <a:cubicBezTo>
                    <a:pt x="84251" y="21542"/>
                    <a:pt x="81664" y="18648"/>
                    <a:pt x="78487" y="16900"/>
                  </a:cubicBezTo>
                  <a:lnTo>
                    <a:pt x="78283" y="16790"/>
                  </a:lnTo>
                  <a:cubicBezTo>
                    <a:pt x="76406" y="15787"/>
                    <a:pt x="74335" y="15181"/>
                    <a:pt x="72219" y="14932"/>
                  </a:cubicBezTo>
                  <a:cubicBezTo>
                    <a:pt x="71616" y="14858"/>
                    <a:pt x="66706" y="14761"/>
                    <a:pt x="60590" y="14748"/>
                  </a:cubicBezTo>
                  <a:cubicBezTo>
                    <a:pt x="60019" y="14747"/>
                    <a:pt x="59437" y="14746"/>
                    <a:pt x="58848" y="14746"/>
                  </a:cubicBezTo>
                  <a:cubicBezTo>
                    <a:pt x="51751" y="14746"/>
                    <a:pt x="43497" y="14859"/>
                    <a:pt x="38490" y="15226"/>
                  </a:cubicBezTo>
                  <a:cubicBezTo>
                    <a:pt x="37929" y="15264"/>
                    <a:pt x="37368" y="15310"/>
                    <a:pt x="36800" y="15342"/>
                  </a:cubicBezTo>
                  <a:cubicBezTo>
                    <a:pt x="36145" y="15380"/>
                    <a:pt x="35488" y="15406"/>
                    <a:pt x="34835" y="15406"/>
                  </a:cubicBezTo>
                  <a:cubicBezTo>
                    <a:pt x="32937" y="15406"/>
                    <a:pt x="31070" y="15182"/>
                    <a:pt x="29378" y="14361"/>
                  </a:cubicBezTo>
                  <a:cubicBezTo>
                    <a:pt x="26320" y="12881"/>
                    <a:pt x="24449" y="9768"/>
                    <a:pt x="21946" y="7468"/>
                  </a:cubicBezTo>
                  <a:cubicBezTo>
                    <a:pt x="18997" y="4749"/>
                    <a:pt x="15046" y="3149"/>
                    <a:pt x="11030" y="3036"/>
                  </a:cubicBezTo>
                  <a:cubicBezTo>
                    <a:pt x="10835" y="3031"/>
                    <a:pt x="10638" y="3029"/>
                    <a:pt x="10441" y="3029"/>
                  </a:cubicBezTo>
                  <a:cubicBezTo>
                    <a:pt x="9846" y="3029"/>
                    <a:pt x="9243" y="3046"/>
                    <a:pt x="8643" y="3046"/>
                  </a:cubicBezTo>
                  <a:cubicBezTo>
                    <a:pt x="7108" y="3046"/>
                    <a:pt x="5597" y="2935"/>
                    <a:pt x="4310" y="2145"/>
                  </a:cubicBezTo>
                  <a:cubicBezTo>
                    <a:pt x="3407" y="1597"/>
                    <a:pt x="2543" y="713"/>
                    <a:pt x="1623" y="242"/>
                  </a:cubicBezTo>
                  <a:cubicBezTo>
                    <a:pt x="1423" y="136"/>
                    <a:pt x="1210" y="55"/>
                    <a:pt x="991" y="0"/>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58550" y="3297863"/>
              <a:ext cx="148575" cy="182125"/>
            </a:xfrm>
            <a:custGeom>
              <a:avLst/>
              <a:gdLst/>
              <a:ahLst/>
              <a:cxnLst/>
              <a:rect l="l" t="t" r="r" b="b"/>
              <a:pathLst>
                <a:path w="5943" h="7285" extrusionOk="0">
                  <a:moveTo>
                    <a:pt x="881" y="1"/>
                  </a:moveTo>
                  <a:cubicBezTo>
                    <a:pt x="707" y="156"/>
                    <a:pt x="520" y="294"/>
                    <a:pt x="323" y="414"/>
                  </a:cubicBezTo>
                  <a:cubicBezTo>
                    <a:pt x="217" y="478"/>
                    <a:pt x="113" y="533"/>
                    <a:pt x="1" y="588"/>
                  </a:cubicBezTo>
                  <a:cubicBezTo>
                    <a:pt x="288" y="2301"/>
                    <a:pt x="1336" y="3736"/>
                    <a:pt x="2900" y="4539"/>
                  </a:cubicBezTo>
                  <a:cubicBezTo>
                    <a:pt x="3755" y="4978"/>
                    <a:pt x="4584" y="5359"/>
                    <a:pt x="4797" y="6391"/>
                  </a:cubicBezTo>
                  <a:cubicBezTo>
                    <a:pt x="4813" y="6456"/>
                    <a:pt x="4823" y="6523"/>
                    <a:pt x="4829" y="6588"/>
                  </a:cubicBezTo>
                  <a:lnTo>
                    <a:pt x="5794" y="7285"/>
                  </a:lnTo>
                  <a:cubicBezTo>
                    <a:pt x="5942" y="6175"/>
                    <a:pt x="5620" y="5065"/>
                    <a:pt x="4578" y="4317"/>
                  </a:cubicBezTo>
                  <a:cubicBezTo>
                    <a:pt x="3791" y="3743"/>
                    <a:pt x="2852" y="3485"/>
                    <a:pt x="2159" y="2769"/>
                  </a:cubicBezTo>
                  <a:cubicBezTo>
                    <a:pt x="1491" y="2081"/>
                    <a:pt x="1071" y="1191"/>
                    <a:pt x="965" y="236"/>
                  </a:cubicBezTo>
                  <a:cubicBezTo>
                    <a:pt x="959" y="152"/>
                    <a:pt x="930" y="72"/>
                    <a:pt x="881" y="1"/>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2537200" y="3392563"/>
              <a:ext cx="750900" cy="187975"/>
            </a:xfrm>
            <a:custGeom>
              <a:avLst/>
              <a:gdLst/>
              <a:ahLst/>
              <a:cxnLst/>
              <a:rect l="l" t="t" r="r" b="b"/>
              <a:pathLst>
                <a:path w="30036" h="7519" extrusionOk="0">
                  <a:moveTo>
                    <a:pt x="22584" y="1"/>
                  </a:moveTo>
                  <a:cubicBezTo>
                    <a:pt x="15487" y="1"/>
                    <a:pt x="7233" y="114"/>
                    <a:pt x="2227" y="481"/>
                  </a:cubicBezTo>
                  <a:cubicBezTo>
                    <a:pt x="1669" y="519"/>
                    <a:pt x="1104" y="564"/>
                    <a:pt x="536" y="597"/>
                  </a:cubicBezTo>
                  <a:cubicBezTo>
                    <a:pt x="446" y="832"/>
                    <a:pt x="372" y="1077"/>
                    <a:pt x="317" y="1322"/>
                  </a:cubicBezTo>
                  <a:cubicBezTo>
                    <a:pt x="1" y="2797"/>
                    <a:pt x="572" y="4258"/>
                    <a:pt x="1704" y="5229"/>
                  </a:cubicBezTo>
                  <a:cubicBezTo>
                    <a:pt x="2894" y="6246"/>
                    <a:pt x="4439" y="6610"/>
                    <a:pt x="5971" y="6610"/>
                  </a:cubicBezTo>
                  <a:cubicBezTo>
                    <a:pt x="6017" y="6610"/>
                    <a:pt x="6064" y="6610"/>
                    <a:pt x="6110" y="6609"/>
                  </a:cubicBezTo>
                  <a:cubicBezTo>
                    <a:pt x="7914" y="6580"/>
                    <a:pt x="9659" y="6071"/>
                    <a:pt x="11443" y="5884"/>
                  </a:cubicBezTo>
                  <a:cubicBezTo>
                    <a:pt x="11964" y="5834"/>
                    <a:pt x="12486" y="5808"/>
                    <a:pt x="13008" y="5808"/>
                  </a:cubicBezTo>
                  <a:cubicBezTo>
                    <a:pt x="13398" y="5808"/>
                    <a:pt x="13788" y="5822"/>
                    <a:pt x="14178" y="5851"/>
                  </a:cubicBezTo>
                  <a:cubicBezTo>
                    <a:pt x="14346" y="5906"/>
                    <a:pt x="14514" y="5964"/>
                    <a:pt x="14678" y="6022"/>
                  </a:cubicBezTo>
                  <a:cubicBezTo>
                    <a:pt x="16217" y="6561"/>
                    <a:pt x="17717" y="7135"/>
                    <a:pt x="19339" y="7367"/>
                  </a:cubicBezTo>
                  <a:cubicBezTo>
                    <a:pt x="20027" y="7466"/>
                    <a:pt x="20728" y="7519"/>
                    <a:pt x="21429" y="7519"/>
                  </a:cubicBezTo>
                  <a:cubicBezTo>
                    <a:pt x="23763" y="7519"/>
                    <a:pt x="26101" y="6934"/>
                    <a:pt x="27981" y="5503"/>
                  </a:cubicBezTo>
                  <a:cubicBezTo>
                    <a:pt x="29091" y="4658"/>
                    <a:pt x="30036" y="3322"/>
                    <a:pt x="29481" y="1880"/>
                  </a:cubicBezTo>
                  <a:cubicBezTo>
                    <a:pt x="29239" y="1248"/>
                    <a:pt x="28713" y="768"/>
                    <a:pt x="28042" y="632"/>
                  </a:cubicBezTo>
                  <a:cubicBezTo>
                    <a:pt x="27850" y="592"/>
                    <a:pt x="27658" y="577"/>
                    <a:pt x="27466" y="577"/>
                  </a:cubicBezTo>
                  <a:cubicBezTo>
                    <a:pt x="26950" y="577"/>
                    <a:pt x="26438" y="687"/>
                    <a:pt x="25920" y="713"/>
                  </a:cubicBezTo>
                  <a:cubicBezTo>
                    <a:pt x="25880" y="715"/>
                    <a:pt x="25842" y="716"/>
                    <a:pt x="25804" y="716"/>
                  </a:cubicBezTo>
                  <a:cubicBezTo>
                    <a:pt x="25160" y="716"/>
                    <a:pt x="24737" y="436"/>
                    <a:pt x="24326" y="3"/>
                  </a:cubicBezTo>
                  <a:cubicBezTo>
                    <a:pt x="23755" y="2"/>
                    <a:pt x="23174" y="1"/>
                    <a:pt x="22584" y="1"/>
                  </a:cubicBezTo>
                  <a:close/>
                </a:path>
              </a:pathLst>
            </a:custGeom>
            <a:solidFill>
              <a:srgbClr val="8A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2907175" y="3574188"/>
              <a:ext cx="268650" cy="285525"/>
            </a:xfrm>
            <a:custGeom>
              <a:avLst/>
              <a:gdLst/>
              <a:ahLst/>
              <a:cxnLst/>
              <a:rect l="l" t="t" r="r" b="b"/>
              <a:pathLst>
                <a:path w="10746" h="11421" extrusionOk="0">
                  <a:moveTo>
                    <a:pt x="2700" y="1"/>
                  </a:moveTo>
                  <a:cubicBezTo>
                    <a:pt x="2666" y="1"/>
                    <a:pt x="2631" y="1"/>
                    <a:pt x="2597" y="2"/>
                  </a:cubicBezTo>
                  <a:cubicBezTo>
                    <a:pt x="1074" y="54"/>
                    <a:pt x="278" y="1319"/>
                    <a:pt x="139" y="2709"/>
                  </a:cubicBezTo>
                  <a:cubicBezTo>
                    <a:pt x="0" y="4099"/>
                    <a:pt x="439" y="5541"/>
                    <a:pt x="1119" y="6741"/>
                  </a:cubicBezTo>
                  <a:cubicBezTo>
                    <a:pt x="1919" y="8157"/>
                    <a:pt x="3123" y="9441"/>
                    <a:pt x="4503" y="10309"/>
                  </a:cubicBezTo>
                  <a:cubicBezTo>
                    <a:pt x="4613" y="10376"/>
                    <a:pt x="4726" y="10441"/>
                    <a:pt x="4845" y="10499"/>
                  </a:cubicBezTo>
                  <a:cubicBezTo>
                    <a:pt x="5505" y="11052"/>
                    <a:pt x="6295" y="11420"/>
                    <a:pt x="7177" y="11420"/>
                  </a:cubicBezTo>
                  <a:cubicBezTo>
                    <a:pt x="7278" y="11420"/>
                    <a:pt x="7380" y="11415"/>
                    <a:pt x="7484" y="11405"/>
                  </a:cubicBezTo>
                  <a:cubicBezTo>
                    <a:pt x="8813" y="11276"/>
                    <a:pt x="10100" y="10441"/>
                    <a:pt x="10526" y="9128"/>
                  </a:cubicBezTo>
                  <a:cubicBezTo>
                    <a:pt x="10745" y="8447"/>
                    <a:pt x="10655" y="7689"/>
                    <a:pt x="10164" y="7151"/>
                  </a:cubicBezTo>
                  <a:cubicBezTo>
                    <a:pt x="9726" y="6667"/>
                    <a:pt x="9087" y="6499"/>
                    <a:pt x="8529" y="6206"/>
                  </a:cubicBezTo>
                  <a:cubicBezTo>
                    <a:pt x="7084" y="5447"/>
                    <a:pt x="6661" y="3689"/>
                    <a:pt x="5936" y="2360"/>
                  </a:cubicBezTo>
                  <a:cubicBezTo>
                    <a:pt x="5270" y="1147"/>
                    <a:pt x="4171" y="1"/>
                    <a:pt x="2700" y="1"/>
                  </a:cubicBezTo>
                  <a:close/>
                </a:path>
              </a:pathLst>
            </a:custGeom>
            <a:solidFill>
              <a:srgbClr val="8A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1524800" y="3446413"/>
              <a:ext cx="228575" cy="276925"/>
            </a:xfrm>
            <a:custGeom>
              <a:avLst/>
              <a:gdLst/>
              <a:ahLst/>
              <a:cxnLst/>
              <a:rect l="l" t="t" r="r" b="b"/>
              <a:pathLst>
                <a:path w="9143" h="11077" extrusionOk="0">
                  <a:moveTo>
                    <a:pt x="1727" y="1"/>
                  </a:moveTo>
                  <a:cubicBezTo>
                    <a:pt x="730" y="688"/>
                    <a:pt x="159" y="1988"/>
                    <a:pt x="611" y="3165"/>
                  </a:cubicBezTo>
                  <a:cubicBezTo>
                    <a:pt x="714" y="3443"/>
                    <a:pt x="859" y="3701"/>
                    <a:pt x="1043" y="3933"/>
                  </a:cubicBezTo>
                  <a:cubicBezTo>
                    <a:pt x="772" y="4172"/>
                    <a:pt x="569" y="4475"/>
                    <a:pt x="456" y="4820"/>
                  </a:cubicBezTo>
                  <a:cubicBezTo>
                    <a:pt x="1" y="6146"/>
                    <a:pt x="1104" y="7265"/>
                    <a:pt x="2246" y="7713"/>
                  </a:cubicBezTo>
                  <a:cubicBezTo>
                    <a:pt x="2885" y="7959"/>
                    <a:pt x="3562" y="8059"/>
                    <a:pt x="4214" y="8262"/>
                  </a:cubicBezTo>
                  <a:cubicBezTo>
                    <a:pt x="4927" y="8491"/>
                    <a:pt x="5388" y="8862"/>
                    <a:pt x="5788" y="9484"/>
                  </a:cubicBezTo>
                  <a:cubicBezTo>
                    <a:pt x="6130" y="10023"/>
                    <a:pt x="6485" y="10581"/>
                    <a:pt x="7069" y="10888"/>
                  </a:cubicBezTo>
                  <a:cubicBezTo>
                    <a:pt x="7315" y="11016"/>
                    <a:pt x="7579" y="11077"/>
                    <a:pt x="7842" y="11077"/>
                  </a:cubicBezTo>
                  <a:cubicBezTo>
                    <a:pt x="8214" y="11077"/>
                    <a:pt x="8584" y="10954"/>
                    <a:pt x="8898" y="10723"/>
                  </a:cubicBezTo>
                  <a:cubicBezTo>
                    <a:pt x="8985" y="10658"/>
                    <a:pt x="9065" y="10588"/>
                    <a:pt x="9143" y="10510"/>
                  </a:cubicBezTo>
                  <a:cubicBezTo>
                    <a:pt x="9049" y="9684"/>
                    <a:pt x="8872" y="8871"/>
                    <a:pt x="8617" y="8084"/>
                  </a:cubicBezTo>
                  <a:cubicBezTo>
                    <a:pt x="7494" y="4642"/>
                    <a:pt x="4907" y="1749"/>
                    <a:pt x="1727" y="1"/>
                  </a:cubicBezTo>
                  <a:close/>
                </a:path>
              </a:pathLst>
            </a:custGeom>
            <a:solidFill>
              <a:srgbClr val="8A2C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389675" y="3308188"/>
              <a:ext cx="254225" cy="230450"/>
            </a:xfrm>
            <a:custGeom>
              <a:avLst/>
              <a:gdLst/>
              <a:ahLst/>
              <a:cxnLst/>
              <a:rect l="l" t="t" r="r" b="b"/>
              <a:pathLst>
                <a:path w="10169" h="9218" extrusionOk="0">
                  <a:moveTo>
                    <a:pt x="5568" y="1"/>
                  </a:moveTo>
                  <a:cubicBezTo>
                    <a:pt x="4910" y="401"/>
                    <a:pt x="4139" y="620"/>
                    <a:pt x="3349" y="681"/>
                  </a:cubicBezTo>
                  <a:cubicBezTo>
                    <a:pt x="3184" y="696"/>
                    <a:pt x="3017" y="704"/>
                    <a:pt x="2850" y="704"/>
                  </a:cubicBezTo>
                  <a:cubicBezTo>
                    <a:pt x="2762" y="704"/>
                    <a:pt x="2675" y="702"/>
                    <a:pt x="2588" y="698"/>
                  </a:cubicBezTo>
                  <a:cubicBezTo>
                    <a:pt x="2400" y="688"/>
                    <a:pt x="2220" y="672"/>
                    <a:pt x="2036" y="649"/>
                  </a:cubicBezTo>
                  <a:cubicBezTo>
                    <a:pt x="1362" y="556"/>
                    <a:pt x="707" y="362"/>
                    <a:pt x="71" y="110"/>
                  </a:cubicBezTo>
                  <a:cubicBezTo>
                    <a:pt x="0" y="565"/>
                    <a:pt x="0" y="1030"/>
                    <a:pt x="68" y="1485"/>
                  </a:cubicBezTo>
                  <a:cubicBezTo>
                    <a:pt x="255" y="2768"/>
                    <a:pt x="984" y="3920"/>
                    <a:pt x="2181" y="4588"/>
                  </a:cubicBezTo>
                  <a:cubicBezTo>
                    <a:pt x="2565" y="4801"/>
                    <a:pt x="2994" y="4981"/>
                    <a:pt x="3317" y="5285"/>
                  </a:cubicBezTo>
                  <a:cubicBezTo>
                    <a:pt x="3713" y="5659"/>
                    <a:pt x="3784" y="6210"/>
                    <a:pt x="3920" y="6714"/>
                  </a:cubicBezTo>
                  <a:cubicBezTo>
                    <a:pt x="4175" y="7643"/>
                    <a:pt x="4723" y="8417"/>
                    <a:pt x="5594" y="8859"/>
                  </a:cubicBezTo>
                  <a:cubicBezTo>
                    <a:pt x="6068" y="9101"/>
                    <a:pt x="6598" y="9218"/>
                    <a:pt x="7124" y="9218"/>
                  </a:cubicBezTo>
                  <a:cubicBezTo>
                    <a:pt x="8595" y="9218"/>
                    <a:pt x="10037" y="8305"/>
                    <a:pt x="10158" y="6668"/>
                  </a:cubicBezTo>
                  <a:cubicBezTo>
                    <a:pt x="10168" y="6520"/>
                    <a:pt x="10165" y="6372"/>
                    <a:pt x="10149" y="6223"/>
                  </a:cubicBezTo>
                  <a:cubicBezTo>
                    <a:pt x="10049" y="5352"/>
                    <a:pt x="9449" y="4662"/>
                    <a:pt x="8691" y="4197"/>
                  </a:cubicBezTo>
                  <a:cubicBezTo>
                    <a:pt x="7775" y="3630"/>
                    <a:pt x="6758" y="3333"/>
                    <a:pt x="6194" y="2333"/>
                  </a:cubicBezTo>
                  <a:cubicBezTo>
                    <a:pt x="5800" y="1636"/>
                    <a:pt x="5858" y="733"/>
                    <a:pt x="5568" y="1"/>
                  </a:cubicBezTo>
                  <a:close/>
                </a:path>
              </a:pathLst>
            </a:custGeom>
            <a:solidFill>
              <a:srgbClr val="FF9A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326775" y="3325213"/>
              <a:ext cx="115475" cy="174950"/>
            </a:xfrm>
            <a:custGeom>
              <a:avLst/>
              <a:gdLst/>
              <a:ahLst/>
              <a:cxnLst/>
              <a:rect l="l" t="t" r="r" b="b"/>
              <a:pathLst>
                <a:path w="4619" h="6998" extrusionOk="0">
                  <a:moveTo>
                    <a:pt x="836" y="0"/>
                  </a:moveTo>
                  <a:lnTo>
                    <a:pt x="836" y="0"/>
                  </a:lnTo>
                  <a:cubicBezTo>
                    <a:pt x="666" y="18"/>
                    <a:pt x="496" y="26"/>
                    <a:pt x="327" y="26"/>
                  </a:cubicBezTo>
                  <a:cubicBezTo>
                    <a:pt x="243" y="26"/>
                    <a:pt x="159" y="24"/>
                    <a:pt x="75" y="20"/>
                  </a:cubicBezTo>
                  <a:lnTo>
                    <a:pt x="75" y="20"/>
                  </a:lnTo>
                  <a:cubicBezTo>
                    <a:pt x="1" y="1171"/>
                    <a:pt x="665" y="2265"/>
                    <a:pt x="1433" y="3113"/>
                  </a:cubicBezTo>
                  <a:cubicBezTo>
                    <a:pt x="2368" y="4142"/>
                    <a:pt x="3713" y="5136"/>
                    <a:pt x="3839" y="6632"/>
                  </a:cubicBezTo>
                  <a:cubicBezTo>
                    <a:pt x="3859" y="6875"/>
                    <a:pt x="4060" y="6998"/>
                    <a:pt x="4250" y="6998"/>
                  </a:cubicBezTo>
                  <a:cubicBezTo>
                    <a:pt x="4440" y="6998"/>
                    <a:pt x="4618" y="6877"/>
                    <a:pt x="4597" y="6632"/>
                  </a:cubicBezTo>
                  <a:cubicBezTo>
                    <a:pt x="4478" y="5210"/>
                    <a:pt x="3523" y="4168"/>
                    <a:pt x="2562" y="3194"/>
                  </a:cubicBezTo>
                  <a:cubicBezTo>
                    <a:pt x="1726" y="2345"/>
                    <a:pt x="707" y="1265"/>
                    <a:pt x="836" y="0"/>
                  </a:cubicBezTo>
                  <a:close/>
                </a:path>
              </a:pathLst>
            </a:custGeom>
            <a:solidFill>
              <a:srgbClr val="FF9A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536125" y="2982313"/>
              <a:ext cx="160275" cy="130600"/>
            </a:xfrm>
            <a:custGeom>
              <a:avLst/>
              <a:gdLst/>
              <a:ahLst/>
              <a:cxnLst/>
              <a:rect l="l" t="t" r="r" b="b"/>
              <a:pathLst>
                <a:path w="6411" h="5224" extrusionOk="0">
                  <a:moveTo>
                    <a:pt x="2765" y="0"/>
                  </a:moveTo>
                  <a:cubicBezTo>
                    <a:pt x="1549" y="0"/>
                    <a:pt x="530" y="585"/>
                    <a:pt x="297" y="1517"/>
                  </a:cubicBezTo>
                  <a:cubicBezTo>
                    <a:pt x="0" y="2694"/>
                    <a:pt x="739" y="4749"/>
                    <a:pt x="2346" y="5152"/>
                  </a:cubicBezTo>
                  <a:cubicBezTo>
                    <a:pt x="2540" y="5201"/>
                    <a:pt x="2738" y="5224"/>
                    <a:pt x="2936" y="5224"/>
                  </a:cubicBezTo>
                  <a:cubicBezTo>
                    <a:pt x="4382" y="5224"/>
                    <a:pt x="5856" y="4017"/>
                    <a:pt x="6117" y="2984"/>
                  </a:cubicBezTo>
                  <a:cubicBezTo>
                    <a:pt x="6410" y="1810"/>
                    <a:pt x="5349" y="530"/>
                    <a:pt x="3742" y="123"/>
                  </a:cubicBezTo>
                  <a:cubicBezTo>
                    <a:pt x="3410" y="40"/>
                    <a:pt x="3081" y="0"/>
                    <a:pt x="2765" y="0"/>
                  </a:cubicBezTo>
                  <a:close/>
                </a:path>
              </a:pathLst>
            </a:custGeom>
            <a:solidFill>
              <a:srgbClr val="3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520075" y="2988588"/>
              <a:ext cx="119950" cy="97750"/>
            </a:xfrm>
            <a:custGeom>
              <a:avLst/>
              <a:gdLst/>
              <a:ahLst/>
              <a:cxnLst/>
              <a:rect l="l" t="t" r="r" b="b"/>
              <a:pathLst>
                <a:path w="4798" h="3910" extrusionOk="0">
                  <a:moveTo>
                    <a:pt x="2070" y="0"/>
                  </a:moveTo>
                  <a:cubicBezTo>
                    <a:pt x="1161" y="0"/>
                    <a:pt x="397" y="437"/>
                    <a:pt x="220" y="1137"/>
                  </a:cubicBezTo>
                  <a:cubicBezTo>
                    <a:pt x="0" y="2014"/>
                    <a:pt x="552" y="3553"/>
                    <a:pt x="1755" y="3856"/>
                  </a:cubicBezTo>
                  <a:cubicBezTo>
                    <a:pt x="1900" y="3892"/>
                    <a:pt x="2048" y="3909"/>
                    <a:pt x="2196" y="3909"/>
                  </a:cubicBezTo>
                  <a:cubicBezTo>
                    <a:pt x="3278" y="3909"/>
                    <a:pt x="4382" y="3005"/>
                    <a:pt x="4575" y="2233"/>
                  </a:cubicBezTo>
                  <a:cubicBezTo>
                    <a:pt x="4797" y="1353"/>
                    <a:pt x="4000" y="395"/>
                    <a:pt x="2797" y="91"/>
                  </a:cubicBezTo>
                  <a:cubicBezTo>
                    <a:pt x="2550" y="30"/>
                    <a:pt x="2305" y="0"/>
                    <a:pt x="2070" y="0"/>
                  </a:cubicBezTo>
                  <a:close/>
                </a:path>
              </a:pathLst>
            </a:custGeom>
            <a:solidFill>
              <a:srgbClr val="3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491925" y="2996413"/>
              <a:ext cx="58575" cy="33100"/>
            </a:xfrm>
            <a:custGeom>
              <a:avLst/>
              <a:gdLst/>
              <a:ahLst/>
              <a:cxnLst/>
              <a:rect l="l" t="t" r="r" b="b"/>
              <a:pathLst>
                <a:path w="2343" h="1324" extrusionOk="0">
                  <a:moveTo>
                    <a:pt x="762" y="1"/>
                  </a:moveTo>
                  <a:cubicBezTo>
                    <a:pt x="398" y="1"/>
                    <a:pt x="123" y="112"/>
                    <a:pt x="74" y="308"/>
                  </a:cubicBezTo>
                  <a:cubicBezTo>
                    <a:pt x="0" y="591"/>
                    <a:pt x="342" y="1127"/>
                    <a:pt x="949" y="1282"/>
                  </a:cubicBezTo>
                  <a:cubicBezTo>
                    <a:pt x="1064" y="1310"/>
                    <a:pt x="1180" y="1323"/>
                    <a:pt x="1294" y="1323"/>
                  </a:cubicBezTo>
                  <a:cubicBezTo>
                    <a:pt x="1778" y="1323"/>
                    <a:pt x="2210" y="1090"/>
                    <a:pt x="2268" y="862"/>
                  </a:cubicBezTo>
                  <a:cubicBezTo>
                    <a:pt x="2342" y="578"/>
                    <a:pt x="1907" y="224"/>
                    <a:pt x="1300" y="72"/>
                  </a:cubicBezTo>
                  <a:cubicBezTo>
                    <a:pt x="1111" y="24"/>
                    <a:pt x="928" y="1"/>
                    <a:pt x="7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3198225" y="3155838"/>
              <a:ext cx="52525" cy="77275"/>
            </a:xfrm>
            <a:custGeom>
              <a:avLst/>
              <a:gdLst/>
              <a:ahLst/>
              <a:cxnLst/>
              <a:rect l="l" t="t" r="r" b="b"/>
              <a:pathLst>
                <a:path w="2101" h="3091" extrusionOk="0">
                  <a:moveTo>
                    <a:pt x="1264" y="0"/>
                  </a:moveTo>
                  <a:cubicBezTo>
                    <a:pt x="1135" y="0"/>
                    <a:pt x="1004" y="30"/>
                    <a:pt x="887" y="85"/>
                  </a:cubicBezTo>
                  <a:cubicBezTo>
                    <a:pt x="613" y="214"/>
                    <a:pt x="417" y="463"/>
                    <a:pt x="297" y="740"/>
                  </a:cubicBezTo>
                  <a:cubicBezTo>
                    <a:pt x="71" y="1279"/>
                    <a:pt x="0" y="2085"/>
                    <a:pt x="294" y="2611"/>
                  </a:cubicBezTo>
                  <a:cubicBezTo>
                    <a:pt x="442" y="2881"/>
                    <a:pt x="728" y="3090"/>
                    <a:pt x="1027" y="3090"/>
                  </a:cubicBezTo>
                  <a:cubicBezTo>
                    <a:pt x="1061" y="3090"/>
                    <a:pt x="1095" y="3087"/>
                    <a:pt x="1129" y="3082"/>
                  </a:cubicBezTo>
                  <a:cubicBezTo>
                    <a:pt x="1323" y="3046"/>
                    <a:pt x="1494" y="2946"/>
                    <a:pt x="1620" y="2795"/>
                  </a:cubicBezTo>
                  <a:cubicBezTo>
                    <a:pt x="1742" y="2646"/>
                    <a:pt x="1836" y="2475"/>
                    <a:pt x="1897" y="2292"/>
                  </a:cubicBezTo>
                  <a:cubicBezTo>
                    <a:pt x="2036" y="1914"/>
                    <a:pt x="2100" y="1517"/>
                    <a:pt x="2084" y="1117"/>
                  </a:cubicBezTo>
                  <a:cubicBezTo>
                    <a:pt x="2081" y="1056"/>
                    <a:pt x="2078" y="995"/>
                    <a:pt x="2071" y="930"/>
                  </a:cubicBezTo>
                  <a:cubicBezTo>
                    <a:pt x="2042" y="646"/>
                    <a:pt x="1958" y="343"/>
                    <a:pt x="1736" y="159"/>
                  </a:cubicBezTo>
                  <a:cubicBezTo>
                    <a:pt x="1604" y="51"/>
                    <a:pt x="1435" y="0"/>
                    <a:pt x="1264" y="0"/>
                  </a:cubicBezTo>
                  <a:close/>
                </a:path>
              </a:pathLst>
            </a:custGeom>
            <a:solidFill>
              <a:srgbClr val="390A0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3267900" y="3312713"/>
              <a:ext cx="2025" cy="175"/>
            </a:xfrm>
            <a:custGeom>
              <a:avLst/>
              <a:gdLst/>
              <a:ahLst/>
              <a:cxnLst/>
              <a:rect l="l" t="t" r="r" b="b"/>
              <a:pathLst>
                <a:path w="81" h="7" extrusionOk="0">
                  <a:moveTo>
                    <a:pt x="81" y="0"/>
                  </a:moveTo>
                  <a:lnTo>
                    <a:pt x="0" y="4"/>
                  </a:lnTo>
                  <a:lnTo>
                    <a:pt x="7" y="7"/>
                  </a:lnTo>
                  <a:lnTo>
                    <a:pt x="81" y="0"/>
                  </a:ln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670175" y="3731938"/>
              <a:ext cx="390025" cy="478650"/>
            </a:xfrm>
            <a:custGeom>
              <a:avLst/>
              <a:gdLst/>
              <a:ahLst/>
              <a:cxnLst/>
              <a:rect l="l" t="t" r="r" b="b"/>
              <a:pathLst>
                <a:path w="15601" h="19146" extrusionOk="0">
                  <a:moveTo>
                    <a:pt x="3863" y="0"/>
                  </a:moveTo>
                  <a:cubicBezTo>
                    <a:pt x="3339" y="0"/>
                    <a:pt x="2812" y="167"/>
                    <a:pt x="2365" y="447"/>
                  </a:cubicBezTo>
                  <a:cubicBezTo>
                    <a:pt x="1759" y="825"/>
                    <a:pt x="1291" y="1396"/>
                    <a:pt x="946" y="2021"/>
                  </a:cubicBezTo>
                  <a:cubicBezTo>
                    <a:pt x="152" y="3463"/>
                    <a:pt x="1" y="5192"/>
                    <a:pt x="275" y="6808"/>
                  </a:cubicBezTo>
                  <a:cubicBezTo>
                    <a:pt x="549" y="8428"/>
                    <a:pt x="1220" y="9953"/>
                    <a:pt x="2004" y="11399"/>
                  </a:cubicBezTo>
                  <a:cubicBezTo>
                    <a:pt x="3439" y="14044"/>
                    <a:pt x="5301" y="16511"/>
                    <a:pt x="7752" y="18253"/>
                  </a:cubicBezTo>
                  <a:cubicBezTo>
                    <a:pt x="8388" y="18698"/>
                    <a:pt x="9094" y="19111"/>
                    <a:pt x="9871" y="19144"/>
                  </a:cubicBezTo>
                  <a:cubicBezTo>
                    <a:pt x="9902" y="19145"/>
                    <a:pt x="9933" y="19145"/>
                    <a:pt x="9964" y="19145"/>
                  </a:cubicBezTo>
                  <a:cubicBezTo>
                    <a:pt x="10854" y="19145"/>
                    <a:pt x="11680" y="18655"/>
                    <a:pt x="12410" y="18134"/>
                  </a:cubicBezTo>
                  <a:cubicBezTo>
                    <a:pt x="13207" y="17566"/>
                    <a:pt x="13965" y="16940"/>
                    <a:pt x="14678" y="16266"/>
                  </a:cubicBezTo>
                  <a:cubicBezTo>
                    <a:pt x="15129" y="15834"/>
                    <a:pt x="15600" y="15205"/>
                    <a:pt x="15336" y="14637"/>
                  </a:cubicBezTo>
                  <a:cubicBezTo>
                    <a:pt x="15164" y="14268"/>
                    <a:pt x="14762" y="14121"/>
                    <a:pt x="14338" y="14121"/>
                  </a:cubicBezTo>
                  <a:cubicBezTo>
                    <a:pt x="14102" y="14121"/>
                    <a:pt x="13860" y="14166"/>
                    <a:pt x="13646" y="14244"/>
                  </a:cubicBezTo>
                  <a:cubicBezTo>
                    <a:pt x="12629" y="14618"/>
                    <a:pt x="11826" y="15418"/>
                    <a:pt x="11449" y="16437"/>
                  </a:cubicBezTo>
                  <a:cubicBezTo>
                    <a:pt x="11231" y="14734"/>
                    <a:pt x="11008" y="13019"/>
                    <a:pt x="10541" y="11364"/>
                  </a:cubicBezTo>
                  <a:lnTo>
                    <a:pt x="10541" y="11364"/>
                  </a:lnTo>
                  <a:lnTo>
                    <a:pt x="10578" y="11431"/>
                  </a:lnTo>
                  <a:cubicBezTo>
                    <a:pt x="11113" y="9547"/>
                    <a:pt x="10739" y="7492"/>
                    <a:pt x="9865" y="5744"/>
                  </a:cubicBezTo>
                  <a:cubicBezTo>
                    <a:pt x="8994" y="3995"/>
                    <a:pt x="7655" y="2521"/>
                    <a:pt x="6213" y="1202"/>
                  </a:cubicBezTo>
                  <a:cubicBezTo>
                    <a:pt x="5688" y="718"/>
                    <a:pt x="5113" y="234"/>
                    <a:pt x="4420" y="67"/>
                  </a:cubicBezTo>
                  <a:cubicBezTo>
                    <a:pt x="4237" y="21"/>
                    <a:pt x="4050" y="0"/>
                    <a:pt x="3863" y="0"/>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670175" y="3731938"/>
              <a:ext cx="390025" cy="478650"/>
            </a:xfrm>
            <a:custGeom>
              <a:avLst/>
              <a:gdLst/>
              <a:ahLst/>
              <a:cxnLst/>
              <a:rect l="l" t="t" r="r" b="b"/>
              <a:pathLst>
                <a:path w="15601" h="19146" extrusionOk="0">
                  <a:moveTo>
                    <a:pt x="3863" y="0"/>
                  </a:moveTo>
                  <a:cubicBezTo>
                    <a:pt x="3339" y="0"/>
                    <a:pt x="2812" y="167"/>
                    <a:pt x="2365" y="447"/>
                  </a:cubicBezTo>
                  <a:cubicBezTo>
                    <a:pt x="1759" y="825"/>
                    <a:pt x="1291" y="1396"/>
                    <a:pt x="946" y="2021"/>
                  </a:cubicBezTo>
                  <a:cubicBezTo>
                    <a:pt x="152" y="3463"/>
                    <a:pt x="1" y="5192"/>
                    <a:pt x="275" y="6808"/>
                  </a:cubicBezTo>
                  <a:cubicBezTo>
                    <a:pt x="549" y="8428"/>
                    <a:pt x="1220" y="9953"/>
                    <a:pt x="2004" y="11399"/>
                  </a:cubicBezTo>
                  <a:cubicBezTo>
                    <a:pt x="3439" y="14044"/>
                    <a:pt x="5301" y="16511"/>
                    <a:pt x="7752" y="18253"/>
                  </a:cubicBezTo>
                  <a:cubicBezTo>
                    <a:pt x="8388" y="18698"/>
                    <a:pt x="9094" y="19111"/>
                    <a:pt x="9871" y="19144"/>
                  </a:cubicBezTo>
                  <a:cubicBezTo>
                    <a:pt x="9902" y="19145"/>
                    <a:pt x="9933" y="19145"/>
                    <a:pt x="9964" y="19145"/>
                  </a:cubicBezTo>
                  <a:cubicBezTo>
                    <a:pt x="10854" y="19145"/>
                    <a:pt x="11680" y="18655"/>
                    <a:pt x="12410" y="18134"/>
                  </a:cubicBezTo>
                  <a:cubicBezTo>
                    <a:pt x="13207" y="17566"/>
                    <a:pt x="13965" y="16940"/>
                    <a:pt x="14678" y="16266"/>
                  </a:cubicBezTo>
                  <a:cubicBezTo>
                    <a:pt x="15129" y="15834"/>
                    <a:pt x="15600" y="15205"/>
                    <a:pt x="15336" y="14637"/>
                  </a:cubicBezTo>
                  <a:cubicBezTo>
                    <a:pt x="15164" y="14268"/>
                    <a:pt x="14762" y="14121"/>
                    <a:pt x="14338" y="14121"/>
                  </a:cubicBezTo>
                  <a:cubicBezTo>
                    <a:pt x="14102" y="14121"/>
                    <a:pt x="13860" y="14166"/>
                    <a:pt x="13646" y="14244"/>
                  </a:cubicBezTo>
                  <a:cubicBezTo>
                    <a:pt x="12629" y="14618"/>
                    <a:pt x="11826" y="15418"/>
                    <a:pt x="11449" y="16437"/>
                  </a:cubicBezTo>
                  <a:cubicBezTo>
                    <a:pt x="11231" y="14734"/>
                    <a:pt x="11008" y="13019"/>
                    <a:pt x="10541" y="11364"/>
                  </a:cubicBezTo>
                  <a:lnTo>
                    <a:pt x="10541" y="11364"/>
                  </a:lnTo>
                  <a:lnTo>
                    <a:pt x="10578" y="11431"/>
                  </a:lnTo>
                  <a:cubicBezTo>
                    <a:pt x="11113" y="9547"/>
                    <a:pt x="10739" y="7492"/>
                    <a:pt x="9865" y="5744"/>
                  </a:cubicBezTo>
                  <a:cubicBezTo>
                    <a:pt x="8994" y="3995"/>
                    <a:pt x="7655" y="2521"/>
                    <a:pt x="6213" y="1202"/>
                  </a:cubicBezTo>
                  <a:cubicBezTo>
                    <a:pt x="5688" y="718"/>
                    <a:pt x="5113" y="234"/>
                    <a:pt x="4420" y="67"/>
                  </a:cubicBezTo>
                  <a:cubicBezTo>
                    <a:pt x="4237" y="21"/>
                    <a:pt x="4050" y="0"/>
                    <a:pt x="3863" y="0"/>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rot="-2207764">
              <a:off x="-2983406" y="2959029"/>
              <a:ext cx="491594" cy="250399"/>
            </a:xfrm>
            <a:custGeom>
              <a:avLst/>
              <a:gdLst/>
              <a:ahLst/>
              <a:cxnLst/>
              <a:rect l="l" t="t" r="r" b="b"/>
              <a:pathLst>
                <a:path w="16452" h="8380" extrusionOk="0">
                  <a:moveTo>
                    <a:pt x="4042" y="1"/>
                  </a:moveTo>
                  <a:cubicBezTo>
                    <a:pt x="3420" y="1"/>
                    <a:pt x="2803" y="80"/>
                    <a:pt x="2239" y="295"/>
                  </a:cubicBezTo>
                  <a:cubicBezTo>
                    <a:pt x="1584" y="456"/>
                    <a:pt x="981" y="840"/>
                    <a:pt x="607" y="1404"/>
                  </a:cubicBezTo>
                  <a:cubicBezTo>
                    <a:pt x="59" y="2227"/>
                    <a:pt x="0" y="3317"/>
                    <a:pt x="288" y="4262"/>
                  </a:cubicBezTo>
                  <a:cubicBezTo>
                    <a:pt x="868" y="6172"/>
                    <a:pt x="2697" y="7491"/>
                    <a:pt x="4623" y="8011"/>
                  </a:cubicBezTo>
                  <a:cubicBezTo>
                    <a:pt x="5653" y="8290"/>
                    <a:pt x="6714" y="8380"/>
                    <a:pt x="7783" y="8380"/>
                  </a:cubicBezTo>
                  <a:cubicBezTo>
                    <a:pt x="8713" y="8380"/>
                    <a:pt x="9649" y="8312"/>
                    <a:pt x="10574" y="8243"/>
                  </a:cubicBezTo>
                  <a:lnTo>
                    <a:pt x="14474" y="7959"/>
                  </a:lnTo>
                  <a:cubicBezTo>
                    <a:pt x="15007" y="7920"/>
                    <a:pt x="15581" y="7862"/>
                    <a:pt x="15968" y="7495"/>
                  </a:cubicBezTo>
                  <a:cubicBezTo>
                    <a:pt x="16381" y="7104"/>
                    <a:pt x="16452" y="6446"/>
                    <a:pt x="16268" y="5907"/>
                  </a:cubicBezTo>
                  <a:cubicBezTo>
                    <a:pt x="16084" y="5369"/>
                    <a:pt x="15691" y="4927"/>
                    <a:pt x="15271" y="4540"/>
                  </a:cubicBezTo>
                  <a:cubicBezTo>
                    <a:pt x="14213" y="3559"/>
                    <a:pt x="12955" y="2814"/>
                    <a:pt x="11665" y="2169"/>
                  </a:cubicBezTo>
                  <a:cubicBezTo>
                    <a:pt x="9562" y="1114"/>
                    <a:pt x="7310" y="288"/>
                    <a:pt x="4971" y="53"/>
                  </a:cubicBezTo>
                  <a:cubicBezTo>
                    <a:pt x="4665" y="21"/>
                    <a:pt x="4353" y="1"/>
                    <a:pt x="4042" y="1"/>
                  </a:cubicBezTo>
                  <a:close/>
                </a:path>
              </a:pathLst>
            </a:custGeom>
            <a:solidFill>
              <a:srgbClr val="F14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38"/>
          <p:cNvGrpSpPr/>
          <p:nvPr/>
        </p:nvGrpSpPr>
        <p:grpSpPr>
          <a:xfrm rot="772050">
            <a:off x="1269164" y="371292"/>
            <a:ext cx="340600" cy="327381"/>
            <a:chOff x="427198" y="876398"/>
            <a:chExt cx="340596" cy="327377"/>
          </a:xfrm>
        </p:grpSpPr>
        <p:sp>
          <p:nvSpPr>
            <p:cNvPr id="738" name="Google Shape;738;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2" name="Google Shape;742;p38"/>
          <p:cNvGrpSpPr/>
          <p:nvPr/>
        </p:nvGrpSpPr>
        <p:grpSpPr>
          <a:xfrm rot="1509799">
            <a:off x="6810015" y="591883"/>
            <a:ext cx="340596" cy="327377"/>
            <a:chOff x="427198" y="876398"/>
            <a:chExt cx="340596" cy="327377"/>
          </a:xfrm>
        </p:grpSpPr>
        <p:sp>
          <p:nvSpPr>
            <p:cNvPr id="743" name="Google Shape;743;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38"/>
          <p:cNvGrpSpPr/>
          <p:nvPr/>
        </p:nvGrpSpPr>
        <p:grpSpPr>
          <a:xfrm rot="1509646">
            <a:off x="7964793" y="1752359"/>
            <a:ext cx="254830" cy="244940"/>
            <a:chOff x="427198" y="876398"/>
            <a:chExt cx="340596" cy="327377"/>
          </a:xfrm>
        </p:grpSpPr>
        <p:sp>
          <p:nvSpPr>
            <p:cNvPr id="748" name="Google Shape;748;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2" name="Google Shape;752;p38"/>
          <p:cNvGrpSpPr/>
          <p:nvPr/>
        </p:nvGrpSpPr>
        <p:grpSpPr>
          <a:xfrm rot="1289827">
            <a:off x="1224839" y="2136726"/>
            <a:ext cx="254851" cy="244960"/>
            <a:chOff x="427198" y="876398"/>
            <a:chExt cx="340596" cy="327377"/>
          </a:xfrm>
        </p:grpSpPr>
        <p:sp>
          <p:nvSpPr>
            <p:cNvPr id="753" name="Google Shape;753;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38"/>
          <p:cNvGrpSpPr/>
          <p:nvPr/>
        </p:nvGrpSpPr>
        <p:grpSpPr>
          <a:xfrm rot="1554292">
            <a:off x="8180522" y="652632"/>
            <a:ext cx="214159" cy="205848"/>
            <a:chOff x="427198" y="876398"/>
            <a:chExt cx="340596" cy="327377"/>
          </a:xfrm>
        </p:grpSpPr>
        <p:sp>
          <p:nvSpPr>
            <p:cNvPr id="758" name="Google Shape;758;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2" name="Google Shape;762;p38"/>
          <p:cNvGrpSpPr/>
          <p:nvPr/>
        </p:nvGrpSpPr>
        <p:grpSpPr>
          <a:xfrm rot="-2562875">
            <a:off x="2056993" y="948875"/>
            <a:ext cx="254864" cy="244973"/>
            <a:chOff x="427198" y="876398"/>
            <a:chExt cx="340596" cy="327377"/>
          </a:xfrm>
        </p:grpSpPr>
        <p:sp>
          <p:nvSpPr>
            <p:cNvPr id="763" name="Google Shape;763;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38"/>
          <p:cNvGrpSpPr/>
          <p:nvPr/>
        </p:nvGrpSpPr>
        <p:grpSpPr>
          <a:xfrm rot="-2224879">
            <a:off x="1277376" y="3877857"/>
            <a:ext cx="214148" cy="205836"/>
            <a:chOff x="427198" y="876398"/>
            <a:chExt cx="340596" cy="327377"/>
          </a:xfrm>
        </p:grpSpPr>
        <p:sp>
          <p:nvSpPr>
            <p:cNvPr id="768" name="Google Shape;768;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2" name="Google Shape;772;p38"/>
          <p:cNvGrpSpPr/>
          <p:nvPr/>
        </p:nvGrpSpPr>
        <p:grpSpPr>
          <a:xfrm rot="521444">
            <a:off x="7538978" y="3531211"/>
            <a:ext cx="214139" cy="205828"/>
            <a:chOff x="427198" y="876398"/>
            <a:chExt cx="340596" cy="327377"/>
          </a:xfrm>
        </p:grpSpPr>
        <p:sp>
          <p:nvSpPr>
            <p:cNvPr id="773" name="Google Shape;773;p38"/>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7" name="Google Shape;777;p38"/>
          <p:cNvSpPr/>
          <p:nvPr/>
        </p:nvSpPr>
        <p:spPr>
          <a:xfrm rot="2207874" flipH="1">
            <a:off x="4866779" y="3668269"/>
            <a:ext cx="353488" cy="180070"/>
          </a:xfrm>
          <a:custGeom>
            <a:avLst/>
            <a:gdLst/>
            <a:ahLst/>
            <a:cxnLst/>
            <a:rect l="l" t="t" r="r" b="b"/>
            <a:pathLst>
              <a:path w="16452" h="8380" extrusionOk="0">
                <a:moveTo>
                  <a:pt x="4042" y="1"/>
                </a:moveTo>
                <a:cubicBezTo>
                  <a:pt x="3420" y="1"/>
                  <a:pt x="2803" y="80"/>
                  <a:pt x="2239" y="295"/>
                </a:cubicBezTo>
                <a:cubicBezTo>
                  <a:pt x="1584" y="456"/>
                  <a:pt x="981" y="840"/>
                  <a:pt x="607" y="1404"/>
                </a:cubicBezTo>
                <a:cubicBezTo>
                  <a:pt x="59" y="2227"/>
                  <a:pt x="0" y="3317"/>
                  <a:pt x="288" y="4262"/>
                </a:cubicBezTo>
                <a:cubicBezTo>
                  <a:pt x="868" y="6172"/>
                  <a:pt x="2697" y="7491"/>
                  <a:pt x="4623" y="8011"/>
                </a:cubicBezTo>
                <a:cubicBezTo>
                  <a:pt x="5653" y="8290"/>
                  <a:pt x="6714" y="8380"/>
                  <a:pt x="7783" y="8380"/>
                </a:cubicBezTo>
                <a:cubicBezTo>
                  <a:pt x="8713" y="8380"/>
                  <a:pt x="9649" y="8312"/>
                  <a:pt x="10574" y="8243"/>
                </a:cubicBezTo>
                <a:lnTo>
                  <a:pt x="14474" y="7959"/>
                </a:lnTo>
                <a:cubicBezTo>
                  <a:pt x="15007" y="7920"/>
                  <a:pt x="15581" y="7862"/>
                  <a:pt x="15968" y="7495"/>
                </a:cubicBezTo>
                <a:cubicBezTo>
                  <a:pt x="16381" y="7104"/>
                  <a:pt x="16452" y="6446"/>
                  <a:pt x="16268" y="5907"/>
                </a:cubicBezTo>
                <a:cubicBezTo>
                  <a:pt x="16084" y="5369"/>
                  <a:pt x="15691" y="4927"/>
                  <a:pt x="15271" y="4540"/>
                </a:cubicBezTo>
                <a:cubicBezTo>
                  <a:pt x="14213" y="3559"/>
                  <a:pt x="12955" y="2814"/>
                  <a:pt x="11665" y="2169"/>
                </a:cubicBezTo>
                <a:cubicBezTo>
                  <a:pt x="9562" y="1114"/>
                  <a:pt x="7310" y="288"/>
                  <a:pt x="4971" y="53"/>
                </a:cubicBezTo>
                <a:cubicBezTo>
                  <a:pt x="4665" y="21"/>
                  <a:pt x="4353" y="1"/>
                  <a:pt x="4042" y="1"/>
                </a:cubicBezTo>
                <a:close/>
              </a:path>
            </a:pathLst>
          </a:custGeom>
          <a:gradFill>
            <a:gsLst>
              <a:gs pos="0">
                <a:schemeClr val="accent1"/>
              </a:gs>
              <a:gs pos="21000">
                <a:schemeClr val="accent1"/>
              </a:gs>
              <a:gs pos="76000">
                <a:schemeClr val="accent6"/>
              </a:gs>
              <a:gs pos="100000">
                <a:schemeClr val="accent6"/>
              </a:gs>
            </a:gsLst>
            <a:path path="circle">
              <a:fillToRect l="100000" t="100000"/>
            </a:path>
            <a:tileRect r="-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8"/>
          <p:cNvGrpSpPr/>
          <p:nvPr/>
        </p:nvGrpSpPr>
        <p:grpSpPr>
          <a:xfrm rot="-4960474">
            <a:off x="4391109" y="3435461"/>
            <a:ext cx="361774" cy="281959"/>
            <a:chOff x="2035780" y="3267302"/>
            <a:chExt cx="361788" cy="281970"/>
          </a:xfrm>
        </p:grpSpPr>
        <p:sp>
          <p:nvSpPr>
            <p:cNvPr id="779" name="Google Shape;779;p38"/>
            <p:cNvSpPr/>
            <p:nvPr/>
          </p:nvSpPr>
          <p:spPr>
            <a:xfrm rot="3306960">
              <a:off x="2154032" y="3283196"/>
              <a:ext cx="163735" cy="2395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780" name="Google Shape;780;p38"/>
            <p:cNvSpPr/>
            <p:nvPr/>
          </p:nvSpPr>
          <p:spPr>
            <a:xfrm rot="4557590">
              <a:off x="2267149" y="3412685"/>
              <a:ext cx="97983" cy="143362"/>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781" name="Google Shape;781;p38"/>
            <p:cNvSpPr/>
            <p:nvPr/>
          </p:nvSpPr>
          <p:spPr>
            <a:xfrm rot="1737802">
              <a:off x="2064375" y="3347169"/>
              <a:ext cx="98004" cy="1433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7" name="Google Shape;787;p39"/>
          <p:cNvSpPr txBox="1">
            <a:spLocks noGrp="1"/>
          </p:cNvSpPr>
          <p:nvPr>
            <p:ph type="subTitle" idx="1"/>
          </p:nvPr>
        </p:nvSpPr>
        <p:spPr>
          <a:xfrm>
            <a:off x="2967473" y="2704545"/>
            <a:ext cx="3209054" cy="104042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 create a digital marketplace that simplifies pet adoption and better experience for adopters.</a:t>
            </a:r>
            <a:endParaRPr dirty="0"/>
          </a:p>
        </p:txBody>
      </p:sp>
      <p:sp>
        <p:nvSpPr>
          <p:cNvPr id="788" name="Google Shape;788;p39"/>
          <p:cNvSpPr txBox="1">
            <a:spLocks noGrp="1"/>
          </p:cNvSpPr>
          <p:nvPr>
            <p:ph type="title"/>
          </p:nvPr>
        </p:nvSpPr>
        <p:spPr>
          <a:xfrm>
            <a:off x="3051401" y="979427"/>
            <a:ext cx="2781300" cy="11980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Core </a:t>
            </a:r>
            <a:r>
              <a:rPr lang="en-US" dirty="0">
                <a:solidFill>
                  <a:schemeClr val="tx2">
                    <a:lumMod val="60000"/>
                    <a:lumOff val="40000"/>
                  </a:schemeClr>
                </a:solidFill>
              </a:rPr>
              <a:t>Purpose</a:t>
            </a:r>
            <a:endParaRPr dirty="0">
              <a:solidFill>
                <a:schemeClr val="tx2">
                  <a:lumMod val="60000"/>
                  <a:lumOff val="40000"/>
                </a:schemeClr>
              </a:solidFill>
            </a:endParaRPr>
          </a:p>
        </p:txBody>
      </p:sp>
      <p:cxnSp>
        <p:nvCxnSpPr>
          <p:cNvPr id="789" name="Google Shape;789;p39"/>
          <p:cNvCxnSpPr/>
          <p:nvPr/>
        </p:nvCxnSpPr>
        <p:spPr>
          <a:xfrm>
            <a:off x="4028127" y="2455461"/>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790" name="Google Shape;790;p39"/>
          <p:cNvGrpSpPr/>
          <p:nvPr/>
        </p:nvGrpSpPr>
        <p:grpSpPr>
          <a:xfrm>
            <a:off x="6398548" y="2809971"/>
            <a:ext cx="1633949" cy="1912577"/>
            <a:chOff x="3351875" y="410025"/>
            <a:chExt cx="1345700" cy="1575175"/>
          </a:xfrm>
        </p:grpSpPr>
        <p:sp>
          <p:nvSpPr>
            <p:cNvPr id="791" name="Google Shape;791;p39"/>
            <p:cNvSpPr/>
            <p:nvPr/>
          </p:nvSpPr>
          <p:spPr>
            <a:xfrm>
              <a:off x="3918000" y="1746650"/>
              <a:ext cx="173075" cy="238550"/>
            </a:xfrm>
            <a:custGeom>
              <a:avLst/>
              <a:gdLst/>
              <a:ahLst/>
              <a:cxnLst/>
              <a:rect l="l" t="t" r="r" b="b"/>
              <a:pathLst>
                <a:path w="6923" h="9542" extrusionOk="0">
                  <a:moveTo>
                    <a:pt x="1810" y="0"/>
                  </a:moveTo>
                  <a:cubicBezTo>
                    <a:pt x="1805" y="0"/>
                    <a:pt x="1799" y="0"/>
                    <a:pt x="1794" y="0"/>
                  </a:cubicBezTo>
                  <a:cubicBezTo>
                    <a:pt x="339" y="15"/>
                    <a:pt x="1" y="592"/>
                    <a:pt x="10" y="980"/>
                  </a:cubicBezTo>
                  <a:cubicBezTo>
                    <a:pt x="23" y="1368"/>
                    <a:pt x="750" y="6479"/>
                    <a:pt x="958" y="8030"/>
                  </a:cubicBezTo>
                  <a:cubicBezTo>
                    <a:pt x="1137" y="9360"/>
                    <a:pt x="3692" y="9541"/>
                    <a:pt x="5419" y="9541"/>
                  </a:cubicBezTo>
                  <a:cubicBezTo>
                    <a:pt x="6066" y="9541"/>
                    <a:pt x="6597" y="9516"/>
                    <a:pt x="6843" y="9516"/>
                  </a:cubicBezTo>
                  <a:cubicBezTo>
                    <a:pt x="6874" y="9516"/>
                    <a:pt x="6901" y="9516"/>
                    <a:pt x="6922" y="9517"/>
                  </a:cubicBezTo>
                  <a:cubicBezTo>
                    <a:pt x="6922" y="9517"/>
                    <a:pt x="5277" y="7575"/>
                    <a:pt x="4542" y="4523"/>
                  </a:cubicBezTo>
                  <a:cubicBezTo>
                    <a:pt x="4542" y="4523"/>
                    <a:pt x="3971" y="0"/>
                    <a:pt x="1810"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a:off x="3970975" y="1678100"/>
              <a:ext cx="526225" cy="306975"/>
            </a:xfrm>
            <a:custGeom>
              <a:avLst/>
              <a:gdLst/>
              <a:ahLst/>
              <a:cxnLst/>
              <a:rect l="l" t="t" r="r" b="b"/>
              <a:pathLst>
                <a:path w="21049" h="12279" extrusionOk="0">
                  <a:moveTo>
                    <a:pt x="11618" y="0"/>
                  </a:moveTo>
                  <a:cubicBezTo>
                    <a:pt x="5781" y="0"/>
                    <a:pt x="2226" y="5793"/>
                    <a:pt x="2226" y="5793"/>
                  </a:cubicBezTo>
                  <a:cubicBezTo>
                    <a:pt x="2226" y="5793"/>
                    <a:pt x="0" y="12278"/>
                    <a:pt x="4379" y="12278"/>
                  </a:cubicBezTo>
                  <a:cubicBezTo>
                    <a:pt x="4514" y="12278"/>
                    <a:pt x="4655" y="12272"/>
                    <a:pt x="4803" y="12259"/>
                  </a:cubicBezTo>
                  <a:cubicBezTo>
                    <a:pt x="21049" y="10857"/>
                    <a:pt x="18229" y="2404"/>
                    <a:pt x="18229" y="2404"/>
                  </a:cubicBezTo>
                  <a:cubicBezTo>
                    <a:pt x="15800" y="655"/>
                    <a:pt x="13580" y="0"/>
                    <a:pt x="11618"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9"/>
            <p:cNvSpPr/>
            <p:nvPr/>
          </p:nvSpPr>
          <p:spPr>
            <a:xfrm>
              <a:off x="3526075" y="1397525"/>
              <a:ext cx="285950" cy="552000"/>
            </a:xfrm>
            <a:custGeom>
              <a:avLst/>
              <a:gdLst/>
              <a:ahLst/>
              <a:cxnLst/>
              <a:rect l="l" t="t" r="r" b="b"/>
              <a:pathLst>
                <a:path w="11438" h="22080" extrusionOk="0">
                  <a:moveTo>
                    <a:pt x="8939" y="1"/>
                  </a:moveTo>
                  <a:lnTo>
                    <a:pt x="318" y="2813"/>
                  </a:lnTo>
                  <a:cubicBezTo>
                    <a:pt x="318" y="2813"/>
                    <a:pt x="1834" y="15949"/>
                    <a:pt x="1" y="19470"/>
                  </a:cubicBezTo>
                  <a:cubicBezTo>
                    <a:pt x="1" y="19470"/>
                    <a:pt x="3195" y="20543"/>
                    <a:pt x="5243" y="22080"/>
                  </a:cubicBezTo>
                  <a:cubicBezTo>
                    <a:pt x="5243" y="22080"/>
                    <a:pt x="11437" y="18302"/>
                    <a:pt x="8939" y="1"/>
                  </a:cubicBezTo>
                  <a:close/>
                </a:path>
              </a:pathLst>
            </a:custGeom>
            <a:solidFill>
              <a:srgbClr val="F7EC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9"/>
            <p:cNvSpPr/>
            <p:nvPr/>
          </p:nvSpPr>
          <p:spPr>
            <a:xfrm>
              <a:off x="3526075" y="1397525"/>
              <a:ext cx="285950" cy="552000"/>
            </a:xfrm>
            <a:custGeom>
              <a:avLst/>
              <a:gdLst/>
              <a:ahLst/>
              <a:cxnLst/>
              <a:rect l="l" t="t" r="r" b="b"/>
              <a:pathLst>
                <a:path w="11438" h="22080" extrusionOk="0">
                  <a:moveTo>
                    <a:pt x="8939" y="1"/>
                  </a:moveTo>
                  <a:lnTo>
                    <a:pt x="318" y="2813"/>
                  </a:lnTo>
                  <a:cubicBezTo>
                    <a:pt x="318" y="2813"/>
                    <a:pt x="1834" y="15949"/>
                    <a:pt x="1" y="19470"/>
                  </a:cubicBezTo>
                  <a:cubicBezTo>
                    <a:pt x="1" y="19470"/>
                    <a:pt x="3195" y="20543"/>
                    <a:pt x="5243" y="22080"/>
                  </a:cubicBezTo>
                  <a:cubicBezTo>
                    <a:pt x="5243" y="22080"/>
                    <a:pt x="11437" y="18302"/>
                    <a:pt x="8939"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9"/>
            <p:cNvSpPr/>
            <p:nvPr/>
          </p:nvSpPr>
          <p:spPr>
            <a:xfrm>
              <a:off x="3379575" y="1883200"/>
              <a:ext cx="246625" cy="101375"/>
            </a:xfrm>
            <a:custGeom>
              <a:avLst/>
              <a:gdLst/>
              <a:ahLst/>
              <a:cxnLst/>
              <a:rect l="l" t="t" r="r" b="b"/>
              <a:pathLst>
                <a:path w="9865" h="4055" extrusionOk="0">
                  <a:moveTo>
                    <a:pt x="5357" y="1"/>
                  </a:moveTo>
                  <a:cubicBezTo>
                    <a:pt x="5249" y="1"/>
                    <a:pt x="5139" y="6"/>
                    <a:pt x="5027" y="18"/>
                  </a:cubicBezTo>
                  <a:cubicBezTo>
                    <a:pt x="5027" y="18"/>
                    <a:pt x="5022" y="18"/>
                    <a:pt x="5012" y="18"/>
                  </a:cubicBezTo>
                  <a:cubicBezTo>
                    <a:pt x="4728" y="18"/>
                    <a:pt x="439" y="53"/>
                    <a:pt x="181" y="2141"/>
                  </a:cubicBezTo>
                  <a:cubicBezTo>
                    <a:pt x="0" y="3583"/>
                    <a:pt x="527" y="3996"/>
                    <a:pt x="913" y="4035"/>
                  </a:cubicBezTo>
                  <a:cubicBezTo>
                    <a:pt x="1042" y="4049"/>
                    <a:pt x="1701" y="4054"/>
                    <a:pt x="2581" y="4054"/>
                  </a:cubicBezTo>
                  <a:cubicBezTo>
                    <a:pt x="4341" y="4054"/>
                    <a:pt x="6983" y="4035"/>
                    <a:pt x="8026" y="4035"/>
                  </a:cubicBezTo>
                  <a:cubicBezTo>
                    <a:pt x="9865" y="4035"/>
                    <a:pt x="8274" y="1"/>
                    <a:pt x="5357"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9"/>
            <p:cNvSpPr/>
            <p:nvPr/>
          </p:nvSpPr>
          <p:spPr>
            <a:xfrm>
              <a:off x="3416675" y="1855075"/>
              <a:ext cx="265850" cy="129500"/>
            </a:xfrm>
            <a:custGeom>
              <a:avLst/>
              <a:gdLst/>
              <a:ahLst/>
              <a:cxnLst/>
              <a:rect l="l" t="t" r="r" b="b"/>
              <a:pathLst>
                <a:path w="10634" h="5180" extrusionOk="0">
                  <a:moveTo>
                    <a:pt x="10633" y="0"/>
                  </a:moveTo>
                  <a:cubicBezTo>
                    <a:pt x="10631" y="0"/>
                    <a:pt x="8152" y="821"/>
                    <a:pt x="5028" y="1143"/>
                  </a:cubicBezTo>
                  <a:cubicBezTo>
                    <a:pt x="5028" y="1143"/>
                    <a:pt x="5023" y="1143"/>
                    <a:pt x="5013" y="1143"/>
                  </a:cubicBezTo>
                  <a:cubicBezTo>
                    <a:pt x="4728" y="1143"/>
                    <a:pt x="440" y="1178"/>
                    <a:pt x="181" y="3266"/>
                  </a:cubicBezTo>
                  <a:cubicBezTo>
                    <a:pt x="1" y="4708"/>
                    <a:pt x="528" y="5121"/>
                    <a:pt x="914" y="5160"/>
                  </a:cubicBezTo>
                  <a:cubicBezTo>
                    <a:pt x="1042" y="5174"/>
                    <a:pt x="1702" y="5179"/>
                    <a:pt x="2582" y="5179"/>
                  </a:cubicBezTo>
                  <a:cubicBezTo>
                    <a:pt x="4342" y="5179"/>
                    <a:pt x="6984" y="5160"/>
                    <a:pt x="8026" y="5160"/>
                  </a:cubicBezTo>
                  <a:cubicBezTo>
                    <a:pt x="9933" y="5160"/>
                    <a:pt x="10517" y="646"/>
                    <a:pt x="10633"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9"/>
            <p:cNvSpPr/>
            <p:nvPr/>
          </p:nvSpPr>
          <p:spPr>
            <a:xfrm>
              <a:off x="3516550" y="1007225"/>
              <a:ext cx="1181025" cy="910000"/>
            </a:xfrm>
            <a:custGeom>
              <a:avLst/>
              <a:gdLst/>
              <a:ahLst/>
              <a:cxnLst/>
              <a:rect l="l" t="t" r="r" b="b"/>
              <a:pathLst>
                <a:path w="47241" h="36400" extrusionOk="0">
                  <a:moveTo>
                    <a:pt x="21407" y="0"/>
                  </a:moveTo>
                  <a:lnTo>
                    <a:pt x="3445" y="2539"/>
                  </a:lnTo>
                  <a:cubicBezTo>
                    <a:pt x="3445" y="2539"/>
                    <a:pt x="3462" y="4456"/>
                    <a:pt x="3259" y="6915"/>
                  </a:cubicBezTo>
                  <a:cubicBezTo>
                    <a:pt x="3059" y="9292"/>
                    <a:pt x="2646" y="12179"/>
                    <a:pt x="1799" y="14319"/>
                  </a:cubicBezTo>
                  <a:cubicBezTo>
                    <a:pt x="1342" y="15477"/>
                    <a:pt x="944" y="16894"/>
                    <a:pt x="696" y="18425"/>
                  </a:cubicBezTo>
                  <a:cubicBezTo>
                    <a:pt x="1" y="22658"/>
                    <a:pt x="429" y="27754"/>
                    <a:pt x="3845" y="30567"/>
                  </a:cubicBezTo>
                  <a:cubicBezTo>
                    <a:pt x="9218" y="35003"/>
                    <a:pt x="16543" y="36399"/>
                    <a:pt x="23401" y="36399"/>
                  </a:cubicBezTo>
                  <a:cubicBezTo>
                    <a:pt x="28494" y="36399"/>
                    <a:pt x="33329" y="35629"/>
                    <a:pt x="36915" y="34763"/>
                  </a:cubicBezTo>
                  <a:cubicBezTo>
                    <a:pt x="39030" y="34248"/>
                    <a:pt x="47241" y="23150"/>
                    <a:pt x="34268" y="17787"/>
                  </a:cubicBezTo>
                  <a:cubicBezTo>
                    <a:pt x="32616" y="17102"/>
                    <a:pt x="30619" y="16513"/>
                    <a:pt x="28225" y="16048"/>
                  </a:cubicBezTo>
                  <a:cubicBezTo>
                    <a:pt x="24086" y="15249"/>
                    <a:pt x="22461" y="9728"/>
                    <a:pt x="21823" y="5383"/>
                  </a:cubicBezTo>
                  <a:cubicBezTo>
                    <a:pt x="22377" y="4609"/>
                    <a:pt x="23282" y="3164"/>
                    <a:pt x="23079" y="2148"/>
                  </a:cubicBezTo>
                  <a:cubicBezTo>
                    <a:pt x="22792" y="698"/>
                    <a:pt x="21407" y="0"/>
                    <a:pt x="21407" y="0"/>
                  </a:cubicBezTo>
                  <a:close/>
                </a:path>
              </a:pathLst>
            </a:custGeom>
            <a:solidFill>
              <a:srgbClr val="EDE3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9"/>
            <p:cNvSpPr/>
            <p:nvPr/>
          </p:nvSpPr>
          <p:spPr>
            <a:xfrm>
              <a:off x="4495625" y="1673550"/>
              <a:ext cx="174400" cy="92425"/>
            </a:xfrm>
            <a:custGeom>
              <a:avLst/>
              <a:gdLst/>
              <a:ahLst/>
              <a:cxnLst/>
              <a:rect l="l" t="t" r="r" b="b"/>
              <a:pathLst>
                <a:path w="6976" h="3697" extrusionOk="0">
                  <a:moveTo>
                    <a:pt x="2260" y="0"/>
                  </a:moveTo>
                  <a:lnTo>
                    <a:pt x="1" y="3367"/>
                  </a:lnTo>
                  <a:cubicBezTo>
                    <a:pt x="805" y="3598"/>
                    <a:pt x="1526" y="3697"/>
                    <a:pt x="2167" y="3697"/>
                  </a:cubicBezTo>
                  <a:cubicBezTo>
                    <a:pt x="5992" y="3697"/>
                    <a:pt x="6976" y="181"/>
                    <a:pt x="5904" y="181"/>
                  </a:cubicBezTo>
                  <a:cubicBezTo>
                    <a:pt x="5903" y="181"/>
                    <a:pt x="5902" y="181"/>
                    <a:pt x="5901" y="181"/>
                  </a:cubicBezTo>
                  <a:cubicBezTo>
                    <a:pt x="5869" y="181"/>
                    <a:pt x="5837" y="181"/>
                    <a:pt x="5803" y="181"/>
                  </a:cubicBezTo>
                  <a:cubicBezTo>
                    <a:pt x="4525" y="181"/>
                    <a:pt x="2260" y="0"/>
                    <a:pt x="2260" y="0"/>
                  </a:cubicBezTo>
                  <a:close/>
                </a:path>
              </a:pathLst>
            </a:custGeom>
            <a:solidFill>
              <a:srgbClr val="EDE3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9"/>
            <p:cNvSpPr/>
            <p:nvPr/>
          </p:nvSpPr>
          <p:spPr>
            <a:xfrm>
              <a:off x="3554775" y="1420350"/>
              <a:ext cx="312850" cy="469175"/>
            </a:xfrm>
            <a:custGeom>
              <a:avLst/>
              <a:gdLst/>
              <a:ahLst/>
              <a:cxnLst/>
              <a:rect l="l" t="t" r="r" b="b"/>
              <a:pathLst>
                <a:path w="12514" h="18767" extrusionOk="0">
                  <a:moveTo>
                    <a:pt x="5360" y="0"/>
                  </a:moveTo>
                  <a:cubicBezTo>
                    <a:pt x="5203" y="0"/>
                    <a:pt x="5044" y="14"/>
                    <a:pt x="4882" y="43"/>
                  </a:cubicBezTo>
                  <a:cubicBezTo>
                    <a:pt x="1" y="901"/>
                    <a:pt x="2274" y="14096"/>
                    <a:pt x="3521" y="14962"/>
                  </a:cubicBezTo>
                  <a:cubicBezTo>
                    <a:pt x="7791" y="17923"/>
                    <a:pt x="12105" y="18767"/>
                    <a:pt x="12105" y="18767"/>
                  </a:cubicBezTo>
                  <a:cubicBezTo>
                    <a:pt x="12419" y="17389"/>
                    <a:pt x="12513" y="14237"/>
                    <a:pt x="11610" y="10128"/>
                  </a:cubicBezTo>
                  <a:cubicBezTo>
                    <a:pt x="10800" y="6440"/>
                    <a:pt x="8737" y="0"/>
                    <a:pt x="5360"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9"/>
            <p:cNvSpPr/>
            <p:nvPr/>
          </p:nvSpPr>
          <p:spPr>
            <a:xfrm>
              <a:off x="3774575" y="1225900"/>
              <a:ext cx="283275" cy="723625"/>
            </a:xfrm>
            <a:custGeom>
              <a:avLst/>
              <a:gdLst/>
              <a:ahLst/>
              <a:cxnLst/>
              <a:rect l="l" t="t" r="r" b="b"/>
              <a:pathLst>
                <a:path w="11331" h="28945" extrusionOk="0">
                  <a:moveTo>
                    <a:pt x="5891" y="1"/>
                  </a:moveTo>
                  <a:lnTo>
                    <a:pt x="1" y="6651"/>
                  </a:lnTo>
                  <a:cubicBezTo>
                    <a:pt x="1" y="6651"/>
                    <a:pt x="4172" y="22552"/>
                    <a:pt x="1809" y="26332"/>
                  </a:cubicBezTo>
                  <a:cubicBezTo>
                    <a:pt x="1809" y="26332"/>
                    <a:pt x="5003" y="27408"/>
                    <a:pt x="7049" y="28945"/>
                  </a:cubicBezTo>
                  <a:cubicBezTo>
                    <a:pt x="7049" y="28945"/>
                    <a:pt x="11331" y="26293"/>
                    <a:pt x="5891" y="1"/>
                  </a:cubicBezTo>
                  <a:close/>
                </a:path>
              </a:pathLst>
            </a:custGeom>
            <a:solidFill>
              <a:srgbClr val="F7EC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9"/>
            <p:cNvSpPr/>
            <p:nvPr/>
          </p:nvSpPr>
          <p:spPr>
            <a:xfrm>
              <a:off x="3774575" y="1225900"/>
              <a:ext cx="283275" cy="723625"/>
            </a:xfrm>
            <a:custGeom>
              <a:avLst/>
              <a:gdLst/>
              <a:ahLst/>
              <a:cxnLst/>
              <a:rect l="l" t="t" r="r" b="b"/>
              <a:pathLst>
                <a:path w="11331" h="28945" extrusionOk="0">
                  <a:moveTo>
                    <a:pt x="5891" y="1"/>
                  </a:moveTo>
                  <a:lnTo>
                    <a:pt x="1" y="6651"/>
                  </a:lnTo>
                  <a:cubicBezTo>
                    <a:pt x="1" y="6651"/>
                    <a:pt x="4172" y="22552"/>
                    <a:pt x="1809" y="26332"/>
                  </a:cubicBezTo>
                  <a:cubicBezTo>
                    <a:pt x="1809" y="26332"/>
                    <a:pt x="5003" y="27408"/>
                    <a:pt x="7049" y="28945"/>
                  </a:cubicBezTo>
                  <a:cubicBezTo>
                    <a:pt x="7049" y="28945"/>
                    <a:pt x="11331" y="26293"/>
                    <a:pt x="5891" y="1"/>
                  </a:cubicBezTo>
                  <a:close/>
                </a:path>
              </a:pathLst>
            </a:custGeom>
            <a:solidFill>
              <a:srgbClr val="EDE3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9"/>
            <p:cNvSpPr/>
            <p:nvPr/>
          </p:nvSpPr>
          <p:spPr>
            <a:xfrm>
              <a:off x="4233050" y="1511075"/>
              <a:ext cx="334300" cy="269950"/>
            </a:xfrm>
            <a:custGeom>
              <a:avLst/>
              <a:gdLst/>
              <a:ahLst/>
              <a:cxnLst/>
              <a:rect l="l" t="t" r="r" b="b"/>
              <a:pathLst>
                <a:path w="13372" h="10798" extrusionOk="0">
                  <a:moveTo>
                    <a:pt x="9678" y="1"/>
                  </a:moveTo>
                  <a:cubicBezTo>
                    <a:pt x="9678" y="1"/>
                    <a:pt x="0" y="5324"/>
                    <a:pt x="1670" y="9423"/>
                  </a:cubicBezTo>
                  <a:cubicBezTo>
                    <a:pt x="2073" y="10415"/>
                    <a:pt x="2681" y="10797"/>
                    <a:pt x="3394" y="10797"/>
                  </a:cubicBezTo>
                  <a:cubicBezTo>
                    <a:pt x="5024" y="10797"/>
                    <a:pt x="7205" y="8797"/>
                    <a:pt x="8752" y="7499"/>
                  </a:cubicBezTo>
                  <a:cubicBezTo>
                    <a:pt x="9908" y="6532"/>
                    <a:pt x="10944" y="6300"/>
                    <a:pt x="11674" y="6300"/>
                  </a:cubicBezTo>
                  <a:cubicBezTo>
                    <a:pt x="12350" y="6300"/>
                    <a:pt x="12763" y="6499"/>
                    <a:pt x="12763" y="6499"/>
                  </a:cubicBezTo>
                  <a:cubicBezTo>
                    <a:pt x="12763" y="6499"/>
                    <a:pt x="13371" y="2954"/>
                    <a:pt x="9678"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9"/>
            <p:cNvSpPr/>
            <p:nvPr/>
          </p:nvSpPr>
          <p:spPr>
            <a:xfrm>
              <a:off x="3550950" y="1092025"/>
              <a:ext cx="89825" cy="89500"/>
            </a:xfrm>
            <a:custGeom>
              <a:avLst/>
              <a:gdLst/>
              <a:ahLst/>
              <a:cxnLst/>
              <a:rect l="l" t="t" r="r" b="b"/>
              <a:pathLst>
                <a:path w="3593" h="3580" extrusionOk="0">
                  <a:moveTo>
                    <a:pt x="2284" y="0"/>
                  </a:moveTo>
                  <a:lnTo>
                    <a:pt x="2284" y="0"/>
                  </a:lnTo>
                  <a:cubicBezTo>
                    <a:pt x="0" y="653"/>
                    <a:pt x="1161" y="3300"/>
                    <a:pt x="1883" y="3523"/>
                  </a:cubicBezTo>
                  <a:cubicBezTo>
                    <a:pt x="2009" y="3562"/>
                    <a:pt x="2121" y="3580"/>
                    <a:pt x="2218" y="3580"/>
                  </a:cubicBezTo>
                  <a:cubicBezTo>
                    <a:pt x="3593" y="3580"/>
                    <a:pt x="2286" y="0"/>
                    <a:pt x="2284" y="0"/>
                  </a:cubicBezTo>
                  <a:close/>
                </a:path>
              </a:pathLst>
            </a:custGeom>
            <a:solidFill>
              <a:srgbClr val="EDE3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9"/>
            <p:cNvSpPr/>
            <p:nvPr/>
          </p:nvSpPr>
          <p:spPr>
            <a:xfrm>
              <a:off x="3351875" y="410025"/>
              <a:ext cx="357125" cy="438675"/>
            </a:xfrm>
            <a:custGeom>
              <a:avLst/>
              <a:gdLst/>
              <a:ahLst/>
              <a:cxnLst/>
              <a:rect l="l" t="t" r="r" b="b"/>
              <a:pathLst>
                <a:path w="14285" h="17547" extrusionOk="0">
                  <a:moveTo>
                    <a:pt x="4612" y="1"/>
                  </a:moveTo>
                  <a:cubicBezTo>
                    <a:pt x="4420" y="1"/>
                    <a:pt x="4237" y="34"/>
                    <a:pt x="4062" y="105"/>
                  </a:cubicBezTo>
                  <a:cubicBezTo>
                    <a:pt x="3753" y="226"/>
                    <a:pt x="3456" y="387"/>
                    <a:pt x="3184" y="580"/>
                  </a:cubicBezTo>
                  <a:cubicBezTo>
                    <a:pt x="0" y="2799"/>
                    <a:pt x="2387" y="8170"/>
                    <a:pt x="1601" y="11415"/>
                  </a:cubicBezTo>
                  <a:cubicBezTo>
                    <a:pt x="986" y="13961"/>
                    <a:pt x="3364" y="17547"/>
                    <a:pt x="7017" y="17547"/>
                  </a:cubicBezTo>
                  <a:cubicBezTo>
                    <a:pt x="7830" y="17547"/>
                    <a:pt x="8707" y="17369"/>
                    <a:pt x="9628" y="16962"/>
                  </a:cubicBezTo>
                  <a:cubicBezTo>
                    <a:pt x="10398" y="16620"/>
                    <a:pt x="11016" y="16212"/>
                    <a:pt x="11516" y="15757"/>
                  </a:cubicBezTo>
                  <a:cubicBezTo>
                    <a:pt x="14284" y="13251"/>
                    <a:pt x="13255" y="9473"/>
                    <a:pt x="13255" y="9473"/>
                  </a:cubicBezTo>
                  <a:cubicBezTo>
                    <a:pt x="13255" y="9473"/>
                    <a:pt x="7833" y="1"/>
                    <a:pt x="4612"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9"/>
            <p:cNvSpPr/>
            <p:nvPr/>
          </p:nvSpPr>
          <p:spPr>
            <a:xfrm>
              <a:off x="3351875" y="418325"/>
              <a:ext cx="321175" cy="471600"/>
            </a:xfrm>
            <a:custGeom>
              <a:avLst/>
              <a:gdLst/>
              <a:ahLst/>
              <a:cxnLst/>
              <a:rect l="l" t="t" r="r" b="b"/>
              <a:pathLst>
                <a:path w="12847" h="18864" extrusionOk="0">
                  <a:moveTo>
                    <a:pt x="11516" y="15425"/>
                  </a:moveTo>
                  <a:cubicBezTo>
                    <a:pt x="11016" y="15880"/>
                    <a:pt x="10398" y="16288"/>
                    <a:pt x="9628" y="16630"/>
                  </a:cubicBezTo>
                  <a:cubicBezTo>
                    <a:pt x="4572" y="18864"/>
                    <a:pt x="849" y="14196"/>
                    <a:pt x="1601" y="11083"/>
                  </a:cubicBezTo>
                  <a:cubicBezTo>
                    <a:pt x="2387" y="7838"/>
                    <a:pt x="0" y="2467"/>
                    <a:pt x="3184" y="248"/>
                  </a:cubicBezTo>
                  <a:cubicBezTo>
                    <a:pt x="3184" y="248"/>
                    <a:pt x="4785" y="1"/>
                    <a:pt x="6682" y="2103"/>
                  </a:cubicBezTo>
                  <a:cubicBezTo>
                    <a:pt x="8451" y="4063"/>
                    <a:pt x="12847" y="10653"/>
                    <a:pt x="11516" y="15425"/>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9"/>
            <p:cNvSpPr/>
            <p:nvPr/>
          </p:nvSpPr>
          <p:spPr>
            <a:xfrm>
              <a:off x="3901800" y="410025"/>
              <a:ext cx="357175" cy="438675"/>
            </a:xfrm>
            <a:custGeom>
              <a:avLst/>
              <a:gdLst/>
              <a:ahLst/>
              <a:cxnLst/>
              <a:rect l="l" t="t" r="r" b="b"/>
              <a:pathLst>
                <a:path w="14287" h="17547" extrusionOk="0">
                  <a:moveTo>
                    <a:pt x="9673" y="1"/>
                  </a:moveTo>
                  <a:cubicBezTo>
                    <a:pt x="6452" y="1"/>
                    <a:pt x="1032" y="9473"/>
                    <a:pt x="1032" y="9473"/>
                  </a:cubicBezTo>
                  <a:cubicBezTo>
                    <a:pt x="1032" y="9473"/>
                    <a:pt x="0" y="13251"/>
                    <a:pt x="2771" y="15757"/>
                  </a:cubicBezTo>
                  <a:cubicBezTo>
                    <a:pt x="3268" y="16212"/>
                    <a:pt x="3887" y="16620"/>
                    <a:pt x="4656" y="16962"/>
                  </a:cubicBezTo>
                  <a:cubicBezTo>
                    <a:pt x="5578" y="17369"/>
                    <a:pt x="6455" y="17547"/>
                    <a:pt x="7269" y="17547"/>
                  </a:cubicBezTo>
                  <a:cubicBezTo>
                    <a:pt x="10922" y="17547"/>
                    <a:pt x="13299" y="13961"/>
                    <a:pt x="12684" y="11415"/>
                  </a:cubicBezTo>
                  <a:cubicBezTo>
                    <a:pt x="11899" y="8170"/>
                    <a:pt x="14287" y="2799"/>
                    <a:pt x="11103" y="580"/>
                  </a:cubicBezTo>
                  <a:cubicBezTo>
                    <a:pt x="10828" y="387"/>
                    <a:pt x="10534" y="226"/>
                    <a:pt x="10222" y="105"/>
                  </a:cubicBezTo>
                  <a:cubicBezTo>
                    <a:pt x="10048" y="34"/>
                    <a:pt x="9864" y="1"/>
                    <a:pt x="9673"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9"/>
            <p:cNvSpPr/>
            <p:nvPr/>
          </p:nvSpPr>
          <p:spPr>
            <a:xfrm>
              <a:off x="3937800" y="418325"/>
              <a:ext cx="321175" cy="471600"/>
            </a:xfrm>
            <a:custGeom>
              <a:avLst/>
              <a:gdLst/>
              <a:ahLst/>
              <a:cxnLst/>
              <a:rect l="l" t="t" r="r" b="b"/>
              <a:pathLst>
                <a:path w="12847" h="18864" extrusionOk="0">
                  <a:moveTo>
                    <a:pt x="1331" y="15425"/>
                  </a:moveTo>
                  <a:cubicBezTo>
                    <a:pt x="1828" y="15880"/>
                    <a:pt x="2447" y="16288"/>
                    <a:pt x="3216" y="16630"/>
                  </a:cubicBezTo>
                  <a:cubicBezTo>
                    <a:pt x="8275" y="18864"/>
                    <a:pt x="11996" y="14196"/>
                    <a:pt x="11244" y="11083"/>
                  </a:cubicBezTo>
                  <a:cubicBezTo>
                    <a:pt x="10459" y="7838"/>
                    <a:pt x="12847" y="2467"/>
                    <a:pt x="9663" y="248"/>
                  </a:cubicBezTo>
                  <a:cubicBezTo>
                    <a:pt x="9663" y="248"/>
                    <a:pt x="8060" y="1"/>
                    <a:pt x="6165" y="2103"/>
                  </a:cubicBezTo>
                  <a:cubicBezTo>
                    <a:pt x="4394" y="4063"/>
                    <a:pt x="0" y="10653"/>
                    <a:pt x="1331" y="15425"/>
                  </a:cubicBezTo>
                  <a:close/>
                </a:path>
              </a:pathLst>
            </a:custGeom>
            <a:gradFill>
              <a:gsLst>
                <a:gs pos="0">
                  <a:schemeClr val="accent1"/>
                </a:gs>
                <a:gs pos="21000">
                  <a:schemeClr val="accent1"/>
                </a:gs>
                <a:gs pos="76000">
                  <a:schemeClr val="accent6"/>
                </a:gs>
                <a:gs pos="100000">
                  <a:schemeClr val="accent6"/>
                </a:gs>
              </a:gsLst>
              <a:path path="circle">
                <a:fillToRect t="100000" r="100000"/>
              </a:path>
              <a:tileRect l="-100000" b="-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9"/>
            <p:cNvSpPr/>
            <p:nvPr/>
          </p:nvSpPr>
          <p:spPr>
            <a:xfrm>
              <a:off x="3473775" y="628425"/>
              <a:ext cx="645050" cy="442275"/>
            </a:xfrm>
            <a:custGeom>
              <a:avLst/>
              <a:gdLst/>
              <a:ahLst/>
              <a:cxnLst/>
              <a:rect l="l" t="t" r="r" b="b"/>
              <a:pathLst>
                <a:path w="25802" h="17691" extrusionOk="0">
                  <a:moveTo>
                    <a:pt x="11969" y="277"/>
                  </a:moveTo>
                  <a:cubicBezTo>
                    <a:pt x="8975" y="277"/>
                    <a:pt x="3495" y="1381"/>
                    <a:pt x="2924" y="3971"/>
                  </a:cubicBezTo>
                  <a:cubicBezTo>
                    <a:pt x="2316" y="6732"/>
                    <a:pt x="2778" y="9752"/>
                    <a:pt x="2523" y="10658"/>
                  </a:cubicBezTo>
                  <a:cubicBezTo>
                    <a:pt x="2266" y="11563"/>
                    <a:pt x="0" y="16409"/>
                    <a:pt x="5153" y="17691"/>
                  </a:cubicBezTo>
                  <a:lnTo>
                    <a:pt x="21856" y="17691"/>
                  </a:lnTo>
                  <a:cubicBezTo>
                    <a:pt x="21856" y="17691"/>
                    <a:pt x="25661" y="16352"/>
                    <a:pt x="24451" y="11877"/>
                  </a:cubicBezTo>
                  <a:cubicBezTo>
                    <a:pt x="23536" y="8500"/>
                    <a:pt x="25802" y="6690"/>
                    <a:pt x="22769" y="3345"/>
                  </a:cubicBezTo>
                  <a:cubicBezTo>
                    <a:pt x="19736" y="0"/>
                    <a:pt x="16028" y="404"/>
                    <a:pt x="12317" y="282"/>
                  </a:cubicBezTo>
                  <a:cubicBezTo>
                    <a:pt x="12206" y="279"/>
                    <a:pt x="12089" y="277"/>
                    <a:pt x="11969" y="277"/>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9"/>
            <p:cNvSpPr/>
            <p:nvPr/>
          </p:nvSpPr>
          <p:spPr>
            <a:xfrm>
              <a:off x="3566350" y="627900"/>
              <a:ext cx="472950" cy="507275"/>
            </a:xfrm>
            <a:custGeom>
              <a:avLst/>
              <a:gdLst/>
              <a:ahLst/>
              <a:cxnLst/>
              <a:rect l="l" t="t" r="r" b="b"/>
              <a:pathLst>
                <a:path w="18918" h="20291" extrusionOk="0">
                  <a:moveTo>
                    <a:pt x="8818" y="0"/>
                  </a:moveTo>
                  <a:cubicBezTo>
                    <a:pt x="6432" y="0"/>
                    <a:pt x="5529" y="533"/>
                    <a:pt x="5529" y="533"/>
                  </a:cubicBezTo>
                  <a:cubicBezTo>
                    <a:pt x="4030" y="4165"/>
                    <a:pt x="6356" y="8509"/>
                    <a:pt x="5247" y="10510"/>
                  </a:cubicBezTo>
                  <a:cubicBezTo>
                    <a:pt x="4142" y="12514"/>
                    <a:pt x="2543" y="14219"/>
                    <a:pt x="1475" y="15097"/>
                  </a:cubicBezTo>
                  <a:cubicBezTo>
                    <a:pt x="0" y="16309"/>
                    <a:pt x="958" y="20049"/>
                    <a:pt x="3372" y="20260"/>
                  </a:cubicBezTo>
                  <a:cubicBezTo>
                    <a:pt x="3609" y="20280"/>
                    <a:pt x="3839" y="20291"/>
                    <a:pt x="4062" y="20291"/>
                  </a:cubicBezTo>
                  <a:cubicBezTo>
                    <a:pt x="6425" y="20291"/>
                    <a:pt x="8064" y="19119"/>
                    <a:pt x="9750" y="16519"/>
                  </a:cubicBezTo>
                  <a:cubicBezTo>
                    <a:pt x="9750" y="16519"/>
                    <a:pt x="11893" y="20291"/>
                    <a:pt x="14587" y="20291"/>
                  </a:cubicBezTo>
                  <a:cubicBezTo>
                    <a:pt x="14694" y="20291"/>
                    <a:pt x="14803" y="20285"/>
                    <a:pt x="14913" y="20272"/>
                  </a:cubicBezTo>
                  <a:cubicBezTo>
                    <a:pt x="17757" y="19943"/>
                    <a:pt x="18918" y="18152"/>
                    <a:pt x="18232" y="16096"/>
                  </a:cubicBezTo>
                  <a:cubicBezTo>
                    <a:pt x="17547" y="14040"/>
                    <a:pt x="13569" y="11881"/>
                    <a:pt x="13418" y="10379"/>
                  </a:cubicBezTo>
                  <a:cubicBezTo>
                    <a:pt x="13277" y="8952"/>
                    <a:pt x="14702" y="6777"/>
                    <a:pt x="14603" y="4214"/>
                  </a:cubicBezTo>
                  <a:cubicBezTo>
                    <a:pt x="14544" y="2597"/>
                    <a:pt x="13468" y="511"/>
                    <a:pt x="13468" y="511"/>
                  </a:cubicBezTo>
                  <a:cubicBezTo>
                    <a:pt x="11515" y="128"/>
                    <a:pt x="9988" y="0"/>
                    <a:pt x="8818" y="0"/>
                  </a:cubicBezTo>
                  <a:close/>
                </a:path>
              </a:pathLst>
            </a:custGeom>
            <a:solidFill>
              <a:srgbClr val="F7EC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9"/>
            <p:cNvSpPr/>
            <p:nvPr/>
          </p:nvSpPr>
          <p:spPr>
            <a:xfrm>
              <a:off x="3744525" y="877575"/>
              <a:ext cx="124450" cy="75025"/>
            </a:xfrm>
            <a:custGeom>
              <a:avLst/>
              <a:gdLst/>
              <a:ahLst/>
              <a:cxnLst/>
              <a:rect l="l" t="t" r="r" b="b"/>
              <a:pathLst>
                <a:path w="4978" h="3001" extrusionOk="0">
                  <a:moveTo>
                    <a:pt x="2542" y="1"/>
                  </a:moveTo>
                  <a:cubicBezTo>
                    <a:pt x="1298" y="1"/>
                    <a:pt x="8" y="268"/>
                    <a:pt x="5" y="781"/>
                  </a:cubicBezTo>
                  <a:cubicBezTo>
                    <a:pt x="0" y="2304"/>
                    <a:pt x="1895" y="2967"/>
                    <a:pt x="2459" y="3000"/>
                  </a:cubicBezTo>
                  <a:cubicBezTo>
                    <a:pt x="2471" y="3000"/>
                    <a:pt x="2484" y="3001"/>
                    <a:pt x="2497" y="3001"/>
                  </a:cubicBezTo>
                  <a:cubicBezTo>
                    <a:pt x="3138" y="3001"/>
                    <a:pt x="4977" y="2221"/>
                    <a:pt x="4819" y="684"/>
                  </a:cubicBezTo>
                  <a:cubicBezTo>
                    <a:pt x="4772" y="223"/>
                    <a:pt x="3677" y="1"/>
                    <a:pt x="2542" y="1"/>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9"/>
            <p:cNvSpPr/>
            <p:nvPr/>
          </p:nvSpPr>
          <p:spPr>
            <a:xfrm>
              <a:off x="3687875" y="1033775"/>
              <a:ext cx="250250" cy="166125"/>
            </a:xfrm>
            <a:custGeom>
              <a:avLst/>
              <a:gdLst/>
              <a:ahLst/>
              <a:cxnLst/>
              <a:rect l="l" t="t" r="r" b="b"/>
              <a:pathLst>
                <a:path w="10010" h="6645" extrusionOk="0">
                  <a:moveTo>
                    <a:pt x="4811" y="0"/>
                  </a:moveTo>
                  <a:cubicBezTo>
                    <a:pt x="3361" y="0"/>
                    <a:pt x="1711" y="602"/>
                    <a:pt x="0" y="2380"/>
                  </a:cubicBezTo>
                  <a:cubicBezTo>
                    <a:pt x="0" y="2380"/>
                    <a:pt x="1007" y="6644"/>
                    <a:pt x="4792" y="6644"/>
                  </a:cubicBezTo>
                  <a:cubicBezTo>
                    <a:pt x="8580" y="6644"/>
                    <a:pt x="10010" y="2642"/>
                    <a:pt x="10010" y="2642"/>
                  </a:cubicBezTo>
                  <a:cubicBezTo>
                    <a:pt x="10010" y="2642"/>
                    <a:pt x="7849" y="0"/>
                    <a:pt x="4811" y="0"/>
                  </a:cubicBezTo>
                  <a:close/>
                </a:path>
              </a:pathLst>
            </a:custGeom>
            <a:solidFill>
              <a:srgbClr val="F7EC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9"/>
            <p:cNvSpPr/>
            <p:nvPr/>
          </p:nvSpPr>
          <p:spPr>
            <a:xfrm>
              <a:off x="3702975" y="944200"/>
              <a:ext cx="110025" cy="186975"/>
            </a:xfrm>
            <a:custGeom>
              <a:avLst/>
              <a:gdLst/>
              <a:ahLst/>
              <a:cxnLst/>
              <a:rect l="l" t="t" r="r" b="b"/>
              <a:pathLst>
                <a:path w="4401" h="7479" fill="none" extrusionOk="0">
                  <a:moveTo>
                    <a:pt x="4401" y="1"/>
                  </a:moveTo>
                  <a:lnTo>
                    <a:pt x="4285" y="3867"/>
                  </a:lnTo>
                  <a:cubicBezTo>
                    <a:pt x="4285" y="3867"/>
                    <a:pt x="2672" y="6888"/>
                    <a:pt x="0" y="7479"/>
                  </a:cubicBezTo>
                </a:path>
              </a:pathLst>
            </a:custGeom>
            <a:noFill/>
            <a:ln w="9525" cap="flat" cmpd="sng">
              <a:solidFill>
                <a:schemeClr val="dk1"/>
              </a:solidFill>
              <a:prstDash val="solid"/>
              <a:miter lim="24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9"/>
            <p:cNvSpPr/>
            <p:nvPr/>
          </p:nvSpPr>
          <p:spPr>
            <a:xfrm>
              <a:off x="3810075" y="1040800"/>
              <a:ext cx="109875" cy="93475"/>
            </a:xfrm>
            <a:custGeom>
              <a:avLst/>
              <a:gdLst/>
              <a:ahLst/>
              <a:cxnLst/>
              <a:rect l="l" t="t" r="r" b="b"/>
              <a:pathLst>
                <a:path w="4395" h="3739" fill="none" extrusionOk="0">
                  <a:moveTo>
                    <a:pt x="1" y="1"/>
                  </a:moveTo>
                  <a:cubicBezTo>
                    <a:pt x="1" y="1"/>
                    <a:pt x="1747" y="3254"/>
                    <a:pt x="4394" y="3739"/>
                  </a:cubicBezTo>
                </a:path>
              </a:pathLst>
            </a:custGeom>
            <a:noFill/>
            <a:ln w="9525" cap="flat" cmpd="sng">
              <a:solidFill>
                <a:schemeClr val="dk1"/>
              </a:solidFill>
              <a:prstDash val="solid"/>
              <a:miter lim="247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9"/>
            <p:cNvSpPr/>
            <p:nvPr/>
          </p:nvSpPr>
          <p:spPr>
            <a:xfrm>
              <a:off x="3642800" y="825100"/>
              <a:ext cx="47375" cy="55850"/>
            </a:xfrm>
            <a:custGeom>
              <a:avLst/>
              <a:gdLst/>
              <a:ahLst/>
              <a:cxnLst/>
              <a:rect l="l" t="t" r="r" b="b"/>
              <a:pathLst>
                <a:path w="1895" h="2234" extrusionOk="0">
                  <a:moveTo>
                    <a:pt x="948" y="0"/>
                  </a:moveTo>
                  <a:cubicBezTo>
                    <a:pt x="426" y="0"/>
                    <a:pt x="0" y="500"/>
                    <a:pt x="0" y="1118"/>
                  </a:cubicBezTo>
                  <a:cubicBezTo>
                    <a:pt x="0" y="1734"/>
                    <a:pt x="426" y="2234"/>
                    <a:pt x="948" y="2234"/>
                  </a:cubicBezTo>
                  <a:cubicBezTo>
                    <a:pt x="1472" y="2234"/>
                    <a:pt x="1895" y="1734"/>
                    <a:pt x="1895" y="1118"/>
                  </a:cubicBezTo>
                  <a:cubicBezTo>
                    <a:pt x="1895" y="500"/>
                    <a:pt x="1472" y="0"/>
                    <a:pt x="948" y="0"/>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9"/>
            <p:cNvSpPr/>
            <p:nvPr/>
          </p:nvSpPr>
          <p:spPr>
            <a:xfrm>
              <a:off x="3935800" y="825100"/>
              <a:ext cx="47350" cy="55850"/>
            </a:xfrm>
            <a:custGeom>
              <a:avLst/>
              <a:gdLst/>
              <a:ahLst/>
              <a:cxnLst/>
              <a:rect l="l" t="t" r="r" b="b"/>
              <a:pathLst>
                <a:path w="1894" h="2234" extrusionOk="0">
                  <a:moveTo>
                    <a:pt x="948" y="0"/>
                  </a:moveTo>
                  <a:cubicBezTo>
                    <a:pt x="424" y="0"/>
                    <a:pt x="1" y="500"/>
                    <a:pt x="1" y="1118"/>
                  </a:cubicBezTo>
                  <a:cubicBezTo>
                    <a:pt x="1" y="1734"/>
                    <a:pt x="424" y="2234"/>
                    <a:pt x="948" y="2234"/>
                  </a:cubicBezTo>
                  <a:cubicBezTo>
                    <a:pt x="1470" y="2234"/>
                    <a:pt x="1893" y="1734"/>
                    <a:pt x="1893" y="1118"/>
                  </a:cubicBezTo>
                  <a:cubicBezTo>
                    <a:pt x="1893" y="500"/>
                    <a:pt x="1470" y="0"/>
                    <a:pt x="948" y="0"/>
                  </a:cubicBezTo>
                  <a:close/>
                </a:path>
              </a:pathLst>
            </a:custGeom>
            <a:solidFill>
              <a:srgbClr val="002E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9"/>
            <p:cNvSpPr/>
            <p:nvPr/>
          </p:nvSpPr>
          <p:spPr>
            <a:xfrm>
              <a:off x="3892450" y="1141750"/>
              <a:ext cx="480750" cy="630025"/>
            </a:xfrm>
            <a:custGeom>
              <a:avLst/>
              <a:gdLst/>
              <a:ahLst/>
              <a:cxnLst/>
              <a:rect l="l" t="t" r="r" b="b"/>
              <a:pathLst>
                <a:path w="19230" h="25201" extrusionOk="0">
                  <a:moveTo>
                    <a:pt x="6784" y="0"/>
                  </a:moveTo>
                  <a:cubicBezTo>
                    <a:pt x="6784" y="0"/>
                    <a:pt x="1" y="5566"/>
                    <a:pt x="592" y="8178"/>
                  </a:cubicBezTo>
                  <a:cubicBezTo>
                    <a:pt x="1183" y="10788"/>
                    <a:pt x="5240" y="12426"/>
                    <a:pt x="5884" y="14774"/>
                  </a:cubicBezTo>
                  <a:cubicBezTo>
                    <a:pt x="6495" y="17008"/>
                    <a:pt x="3046" y="22925"/>
                    <a:pt x="5884" y="24810"/>
                  </a:cubicBezTo>
                  <a:cubicBezTo>
                    <a:pt x="6279" y="25073"/>
                    <a:pt x="6793" y="25201"/>
                    <a:pt x="7390" y="25201"/>
                  </a:cubicBezTo>
                  <a:cubicBezTo>
                    <a:pt x="11077" y="25201"/>
                    <a:pt x="17914" y="20331"/>
                    <a:pt x="19230" y="12406"/>
                  </a:cubicBezTo>
                  <a:cubicBezTo>
                    <a:pt x="17577" y="11721"/>
                    <a:pt x="15581" y="11132"/>
                    <a:pt x="13186" y="10667"/>
                  </a:cubicBezTo>
                  <a:cubicBezTo>
                    <a:pt x="9048" y="9868"/>
                    <a:pt x="7422" y="4347"/>
                    <a:pt x="6784" y="0"/>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9"/>
            <p:cNvSpPr/>
            <p:nvPr/>
          </p:nvSpPr>
          <p:spPr>
            <a:xfrm>
              <a:off x="4026675" y="1709850"/>
              <a:ext cx="127400" cy="217725"/>
            </a:xfrm>
            <a:custGeom>
              <a:avLst/>
              <a:gdLst/>
              <a:ahLst/>
              <a:cxnLst/>
              <a:rect l="l" t="t" r="r" b="b"/>
              <a:pathLst>
                <a:path w="5096" h="8709" extrusionOk="0">
                  <a:moveTo>
                    <a:pt x="1809" y="0"/>
                  </a:moveTo>
                  <a:cubicBezTo>
                    <a:pt x="1804" y="0"/>
                    <a:pt x="1799" y="0"/>
                    <a:pt x="1794" y="1"/>
                  </a:cubicBezTo>
                  <a:cubicBezTo>
                    <a:pt x="341" y="18"/>
                    <a:pt x="0" y="592"/>
                    <a:pt x="12" y="980"/>
                  </a:cubicBezTo>
                  <a:cubicBezTo>
                    <a:pt x="22" y="1369"/>
                    <a:pt x="752" y="6479"/>
                    <a:pt x="960" y="8028"/>
                  </a:cubicBezTo>
                  <a:cubicBezTo>
                    <a:pt x="1023" y="8500"/>
                    <a:pt x="1323" y="8708"/>
                    <a:pt x="1727" y="8708"/>
                  </a:cubicBezTo>
                  <a:cubicBezTo>
                    <a:pt x="2942" y="8708"/>
                    <a:pt x="5095" y="6815"/>
                    <a:pt x="4542" y="4523"/>
                  </a:cubicBezTo>
                  <a:cubicBezTo>
                    <a:pt x="4542" y="4523"/>
                    <a:pt x="3971" y="0"/>
                    <a:pt x="1809"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9"/>
            <p:cNvSpPr/>
            <p:nvPr/>
          </p:nvSpPr>
          <p:spPr>
            <a:xfrm>
              <a:off x="4031600" y="1746650"/>
              <a:ext cx="173075" cy="238550"/>
            </a:xfrm>
            <a:custGeom>
              <a:avLst/>
              <a:gdLst/>
              <a:ahLst/>
              <a:cxnLst/>
              <a:rect l="l" t="t" r="r" b="b"/>
              <a:pathLst>
                <a:path w="6923" h="9542" extrusionOk="0">
                  <a:moveTo>
                    <a:pt x="1810" y="0"/>
                  </a:moveTo>
                  <a:cubicBezTo>
                    <a:pt x="1805" y="0"/>
                    <a:pt x="1800" y="0"/>
                    <a:pt x="1794" y="0"/>
                  </a:cubicBezTo>
                  <a:cubicBezTo>
                    <a:pt x="342" y="15"/>
                    <a:pt x="1" y="592"/>
                    <a:pt x="13" y="980"/>
                  </a:cubicBezTo>
                  <a:cubicBezTo>
                    <a:pt x="26" y="1368"/>
                    <a:pt x="753" y="6479"/>
                    <a:pt x="961" y="8030"/>
                  </a:cubicBezTo>
                  <a:cubicBezTo>
                    <a:pt x="1138" y="9360"/>
                    <a:pt x="3693" y="9541"/>
                    <a:pt x="5420" y="9541"/>
                  </a:cubicBezTo>
                  <a:cubicBezTo>
                    <a:pt x="6066" y="9541"/>
                    <a:pt x="6597" y="9516"/>
                    <a:pt x="6844" y="9516"/>
                  </a:cubicBezTo>
                  <a:cubicBezTo>
                    <a:pt x="6875" y="9516"/>
                    <a:pt x="6901" y="9516"/>
                    <a:pt x="6923" y="9517"/>
                  </a:cubicBezTo>
                  <a:cubicBezTo>
                    <a:pt x="6923" y="9517"/>
                    <a:pt x="5280" y="7575"/>
                    <a:pt x="4543" y="4523"/>
                  </a:cubicBezTo>
                  <a:cubicBezTo>
                    <a:pt x="4543" y="4523"/>
                    <a:pt x="3972" y="0"/>
                    <a:pt x="1810" y="0"/>
                  </a:cubicBezTo>
                  <a:close/>
                </a:path>
              </a:pathLst>
            </a:custGeom>
            <a:solidFill>
              <a:srgbClr val="F7EC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9"/>
            <p:cNvSpPr/>
            <p:nvPr/>
          </p:nvSpPr>
          <p:spPr>
            <a:xfrm>
              <a:off x="4084575" y="1678100"/>
              <a:ext cx="526300" cy="306975"/>
            </a:xfrm>
            <a:custGeom>
              <a:avLst/>
              <a:gdLst/>
              <a:ahLst/>
              <a:cxnLst/>
              <a:rect l="l" t="t" r="r" b="b"/>
              <a:pathLst>
                <a:path w="21052" h="12279" extrusionOk="0">
                  <a:moveTo>
                    <a:pt x="11620" y="0"/>
                  </a:moveTo>
                  <a:cubicBezTo>
                    <a:pt x="5783" y="0"/>
                    <a:pt x="2226" y="5793"/>
                    <a:pt x="2226" y="5793"/>
                  </a:cubicBezTo>
                  <a:cubicBezTo>
                    <a:pt x="2226" y="5793"/>
                    <a:pt x="0" y="12278"/>
                    <a:pt x="4379" y="12278"/>
                  </a:cubicBezTo>
                  <a:cubicBezTo>
                    <a:pt x="4514" y="12278"/>
                    <a:pt x="4656" y="12272"/>
                    <a:pt x="4804" y="12259"/>
                  </a:cubicBezTo>
                  <a:cubicBezTo>
                    <a:pt x="21052" y="10857"/>
                    <a:pt x="18229" y="2404"/>
                    <a:pt x="18229" y="2404"/>
                  </a:cubicBezTo>
                  <a:cubicBezTo>
                    <a:pt x="15801" y="655"/>
                    <a:pt x="13581" y="0"/>
                    <a:pt x="11620" y="0"/>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9"/>
            <p:cNvSpPr/>
            <p:nvPr/>
          </p:nvSpPr>
          <p:spPr>
            <a:xfrm>
              <a:off x="3533950" y="1180075"/>
              <a:ext cx="138375" cy="287800"/>
            </a:xfrm>
            <a:custGeom>
              <a:avLst/>
              <a:gdLst/>
              <a:ahLst/>
              <a:cxnLst/>
              <a:rect l="l" t="t" r="r" b="b"/>
              <a:pathLst>
                <a:path w="5535" h="11512" extrusionOk="0">
                  <a:moveTo>
                    <a:pt x="2563" y="1"/>
                  </a:moveTo>
                  <a:cubicBezTo>
                    <a:pt x="2363" y="2378"/>
                    <a:pt x="1952" y="5265"/>
                    <a:pt x="1103" y="7405"/>
                  </a:cubicBezTo>
                  <a:cubicBezTo>
                    <a:pt x="646" y="8563"/>
                    <a:pt x="248" y="9980"/>
                    <a:pt x="0" y="11511"/>
                  </a:cubicBezTo>
                  <a:cubicBezTo>
                    <a:pt x="1517" y="10450"/>
                    <a:pt x="5118" y="7791"/>
                    <a:pt x="5302" y="6307"/>
                  </a:cubicBezTo>
                  <a:cubicBezTo>
                    <a:pt x="5534" y="4451"/>
                    <a:pt x="2657" y="142"/>
                    <a:pt x="2563" y="1"/>
                  </a:cubicBezTo>
                  <a:close/>
                </a:path>
              </a:pathLst>
            </a:custGeom>
            <a:solidFill>
              <a:srgbClr val="3B53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9"/>
            <p:cNvSpPr/>
            <p:nvPr/>
          </p:nvSpPr>
          <p:spPr>
            <a:xfrm>
              <a:off x="3673275" y="1883200"/>
              <a:ext cx="246625" cy="101375"/>
            </a:xfrm>
            <a:custGeom>
              <a:avLst/>
              <a:gdLst/>
              <a:ahLst/>
              <a:cxnLst/>
              <a:rect l="l" t="t" r="r" b="b"/>
              <a:pathLst>
                <a:path w="9865" h="4055" extrusionOk="0">
                  <a:moveTo>
                    <a:pt x="5357" y="1"/>
                  </a:moveTo>
                  <a:cubicBezTo>
                    <a:pt x="5249" y="1"/>
                    <a:pt x="5139" y="6"/>
                    <a:pt x="5027" y="18"/>
                  </a:cubicBezTo>
                  <a:cubicBezTo>
                    <a:pt x="5027" y="18"/>
                    <a:pt x="5022" y="18"/>
                    <a:pt x="5013" y="18"/>
                  </a:cubicBezTo>
                  <a:cubicBezTo>
                    <a:pt x="4728" y="18"/>
                    <a:pt x="439" y="53"/>
                    <a:pt x="179" y="2141"/>
                  </a:cubicBezTo>
                  <a:cubicBezTo>
                    <a:pt x="1" y="3583"/>
                    <a:pt x="528" y="3996"/>
                    <a:pt x="913" y="4035"/>
                  </a:cubicBezTo>
                  <a:cubicBezTo>
                    <a:pt x="1041" y="4049"/>
                    <a:pt x="1700" y="4054"/>
                    <a:pt x="2580" y="4054"/>
                  </a:cubicBezTo>
                  <a:cubicBezTo>
                    <a:pt x="4340" y="4054"/>
                    <a:pt x="6983" y="4035"/>
                    <a:pt x="8026" y="4035"/>
                  </a:cubicBezTo>
                  <a:cubicBezTo>
                    <a:pt x="9865" y="4035"/>
                    <a:pt x="8272" y="1"/>
                    <a:pt x="5357" y="1"/>
                  </a:cubicBezTo>
                  <a:close/>
                </a:path>
              </a:pathLst>
            </a:custGeom>
            <a:solidFill>
              <a:srgbClr val="D6CD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9"/>
            <p:cNvSpPr/>
            <p:nvPr/>
          </p:nvSpPr>
          <p:spPr>
            <a:xfrm>
              <a:off x="3710375" y="1855075"/>
              <a:ext cx="265775" cy="129500"/>
            </a:xfrm>
            <a:custGeom>
              <a:avLst/>
              <a:gdLst/>
              <a:ahLst/>
              <a:cxnLst/>
              <a:rect l="l" t="t" r="r" b="b"/>
              <a:pathLst>
                <a:path w="10631" h="5180" extrusionOk="0">
                  <a:moveTo>
                    <a:pt x="10631" y="0"/>
                  </a:moveTo>
                  <a:cubicBezTo>
                    <a:pt x="10631" y="0"/>
                    <a:pt x="10631" y="0"/>
                    <a:pt x="10631" y="0"/>
                  </a:cubicBezTo>
                  <a:lnTo>
                    <a:pt x="10631" y="0"/>
                  </a:lnTo>
                  <a:cubicBezTo>
                    <a:pt x="10631" y="0"/>
                    <a:pt x="10631" y="0"/>
                    <a:pt x="10631" y="0"/>
                  </a:cubicBezTo>
                  <a:close/>
                  <a:moveTo>
                    <a:pt x="10631" y="0"/>
                  </a:moveTo>
                  <a:cubicBezTo>
                    <a:pt x="10628" y="2"/>
                    <a:pt x="8146" y="822"/>
                    <a:pt x="5028" y="1143"/>
                  </a:cubicBezTo>
                  <a:cubicBezTo>
                    <a:pt x="5028" y="1143"/>
                    <a:pt x="5023" y="1143"/>
                    <a:pt x="5013" y="1143"/>
                  </a:cubicBezTo>
                  <a:cubicBezTo>
                    <a:pt x="4728" y="1143"/>
                    <a:pt x="440" y="1178"/>
                    <a:pt x="179" y="3266"/>
                  </a:cubicBezTo>
                  <a:cubicBezTo>
                    <a:pt x="1" y="4708"/>
                    <a:pt x="528" y="5121"/>
                    <a:pt x="914" y="5160"/>
                  </a:cubicBezTo>
                  <a:cubicBezTo>
                    <a:pt x="1042" y="5174"/>
                    <a:pt x="1701" y="5179"/>
                    <a:pt x="2581" y="5179"/>
                  </a:cubicBezTo>
                  <a:cubicBezTo>
                    <a:pt x="4341" y="5179"/>
                    <a:pt x="6984" y="5160"/>
                    <a:pt x="8026" y="5160"/>
                  </a:cubicBezTo>
                  <a:cubicBezTo>
                    <a:pt x="9933" y="5160"/>
                    <a:pt x="10517" y="646"/>
                    <a:pt x="10631" y="0"/>
                  </a:cubicBezTo>
                  <a:close/>
                </a:path>
              </a:pathLst>
            </a:custGeom>
            <a:solidFill>
              <a:srgbClr val="EDE3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39"/>
          <p:cNvGrpSpPr/>
          <p:nvPr/>
        </p:nvGrpSpPr>
        <p:grpSpPr>
          <a:xfrm>
            <a:off x="1421246" y="2337587"/>
            <a:ext cx="1425591" cy="2456683"/>
            <a:chOff x="6770725" y="2331741"/>
            <a:chExt cx="1425591" cy="2456683"/>
          </a:xfrm>
        </p:grpSpPr>
        <p:sp>
          <p:nvSpPr>
            <p:cNvPr id="824" name="Google Shape;824;p39"/>
            <p:cNvSpPr/>
            <p:nvPr/>
          </p:nvSpPr>
          <p:spPr>
            <a:xfrm>
              <a:off x="7266150" y="2417094"/>
              <a:ext cx="564116" cy="560726"/>
            </a:xfrm>
            <a:custGeom>
              <a:avLst/>
              <a:gdLst/>
              <a:ahLst/>
              <a:cxnLst/>
              <a:rect l="l" t="t" r="r" b="b"/>
              <a:pathLst>
                <a:path w="15806" h="15711" extrusionOk="0">
                  <a:moveTo>
                    <a:pt x="8165" y="0"/>
                  </a:moveTo>
                  <a:cubicBezTo>
                    <a:pt x="6464" y="0"/>
                    <a:pt x="4878" y="390"/>
                    <a:pt x="3330" y="978"/>
                  </a:cubicBezTo>
                  <a:cubicBezTo>
                    <a:pt x="614" y="2012"/>
                    <a:pt x="0" y="3350"/>
                    <a:pt x="40" y="4958"/>
                  </a:cubicBezTo>
                  <a:cubicBezTo>
                    <a:pt x="77" y="6566"/>
                    <a:pt x="0" y="12001"/>
                    <a:pt x="0" y="12001"/>
                  </a:cubicBezTo>
                  <a:cubicBezTo>
                    <a:pt x="0" y="12001"/>
                    <a:pt x="2909" y="14717"/>
                    <a:pt x="5549" y="15445"/>
                  </a:cubicBezTo>
                  <a:cubicBezTo>
                    <a:pt x="6255" y="15639"/>
                    <a:pt x="7210" y="15710"/>
                    <a:pt x="8230" y="15710"/>
                  </a:cubicBezTo>
                  <a:cubicBezTo>
                    <a:pt x="11027" y="15710"/>
                    <a:pt x="14314" y="15175"/>
                    <a:pt x="14314" y="15175"/>
                  </a:cubicBezTo>
                  <a:cubicBezTo>
                    <a:pt x="14314" y="15175"/>
                    <a:pt x="14351" y="13530"/>
                    <a:pt x="14581" y="11425"/>
                  </a:cubicBezTo>
                  <a:cubicBezTo>
                    <a:pt x="14811" y="9322"/>
                    <a:pt x="15729" y="5188"/>
                    <a:pt x="15766" y="4881"/>
                  </a:cubicBezTo>
                  <a:cubicBezTo>
                    <a:pt x="15805" y="4575"/>
                    <a:pt x="15615" y="1972"/>
                    <a:pt x="12246" y="748"/>
                  </a:cubicBezTo>
                  <a:cubicBezTo>
                    <a:pt x="10798" y="222"/>
                    <a:pt x="9449" y="0"/>
                    <a:pt x="8165" y="0"/>
                  </a:cubicBezTo>
                  <a:close/>
                </a:path>
              </a:pathLst>
            </a:custGeom>
            <a:solidFill>
              <a:srgbClr val="76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9"/>
            <p:cNvSpPr/>
            <p:nvPr/>
          </p:nvSpPr>
          <p:spPr>
            <a:xfrm rot="2220815">
              <a:off x="6917844" y="2413523"/>
              <a:ext cx="423451" cy="453359"/>
            </a:xfrm>
            <a:custGeom>
              <a:avLst/>
              <a:gdLst/>
              <a:ahLst/>
              <a:cxnLst/>
              <a:rect l="l" t="t" r="r" b="b"/>
              <a:pathLst>
                <a:path w="11865" h="12703" extrusionOk="0">
                  <a:moveTo>
                    <a:pt x="4141" y="1"/>
                  </a:moveTo>
                  <a:cubicBezTo>
                    <a:pt x="128" y="1"/>
                    <a:pt x="302" y="1642"/>
                    <a:pt x="153" y="3680"/>
                  </a:cubicBezTo>
                  <a:cubicBezTo>
                    <a:pt x="0" y="5785"/>
                    <a:pt x="1878" y="11564"/>
                    <a:pt x="4554" y="12635"/>
                  </a:cubicBezTo>
                  <a:cubicBezTo>
                    <a:pt x="4668" y="12681"/>
                    <a:pt x="4786" y="12703"/>
                    <a:pt x="4906" y="12703"/>
                  </a:cubicBezTo>
                  <a:cubicBezTo>
                    <a:pt x="7619" y="12703"/>
                    <a:pt x="11864" y="1652"/>
                    <a:pt x="11864" y="1652"/>
                  </a:cubicBezTo>
                  <a:cubicBezTo>
                    <a:pt x="11864" y="1652"/>
                    <a:pt x="8995" y="123"/>
                    <a:pt x="4554" y="6"/>
                  </a:cubicBezTo>
                  <a:cubicBezTo>
                    <a:pt x="4412" y="3"/>
                    <a:pt x="4274" y="1"/>
                    <a:pt x="4141" y="1"/>
                  </a:cubicBezTo>
                  <a:close/>
                </a:path>
              </a:pathLst>
            </a:custGeom>
            <a:solidFill>
              <a:srgbClr val="76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9"/>
            <p:cNvSpPr/>
            <p:nvPr/>
          </p:nvSpPr>
          <p:spPr>
            <a:xfrm>
              <a:off x="7804297" y="2514958"/>
              <a:ext cx="392019" cy="448909"/>
            </a:xfrm>
            <a:custGeom>
              <a:avLst/>
              <a:gdLst/>
              <a:ahLst/>
              <a:cxnLst/>
              <a:rect l="l" t="t" r="r" b="b"/>
              <a:pathLst>
                <a:path w="10984" h="12578" extrusionOk="0">
                  <a:moveTo>
                    <a:pt x="4725" y="0"/>
                  </a:moveTo>
                  <a:cubicBezTo>
                    <a:pt x="2384" y="0"/>
                    <a:pt x="0" y="457"/>
                    <a:pt x="0" y="457"/>
                  </a:cubicBezTo>
                  <a:cubicBezTo>
                    <a:pt x="0" y="457"/>
                    <a:pt x="923" y="5125"/>
                    <a:pt x="1571" y="7114"/>
                  </a:cubicBezTo>
                  <a:cubicBezTo>
                    <a:pt x="2222" y="9106"/>
                    <a:pt x="4171" y="12205"/>
                    <a:pt x="5168" y="12549"/>
                  </a:cubicBezTo>
                  <a:cubicBezTo>
                    <a:pt x="5224" y="12568"/>
                    <a:pt x="5284" y="12578"/>
                    <a:pt x="5347" y="12578"/>
                  </a:cubicBezTo>
                  <a:cubicBezTo>
                    <a:pt x="6417" y="12578"/>
                    <a:pt x="8529" y="9911"/>
                    <a:pt x="9720" y="6733"/>
                  </a:cubicBezTo>
                  <a:cubicBezTo>
                    <a:pt x="10984" y="3364"/>
                    <a:pt x="10640" y="2179"/>
                    <a:pt x="8419" y="724"/>
                  </a:cubicBezTo>
                  <a:cubicBezTo>
                    <a:pt x="7576" y="172"/>
                    <a:pt x="6158" y="0"/>
                    <a:pt x="4725" y="0"/>
                  </a:cubicBezTo>
                  <a:close/>
                </a:path>
              </a:pathLst>
            </a:custGeom>
            <a:solidFill>
              <a:srgbClr val="76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9"/>
            <p:cNvSpPr/>
            <p:nvPr/>
          </p:nvSpPr>
          <p:spPr>
            <a:xfrm>
              <a:off x="7739232" y="3087547"/>
              <a:ext cx="36547" cy="40687"/>
            </a:xfrm>
            <a:custGeom>
              <a:avLst/>
              <a:gdLst/>
              <a:ahLst/>
              <a:cxnLst/>
              <a:rect l="l" t="t" r="r" b="b"/>
              <a:pathLst>
                <a:path w="1024" h="1140" extrusionOk="0">
                  <a:moveTo>
                    <a:pt x="8" y="1"/>
                  </a:moveTo>
                  <a:cubicBezTo>
                    <a:pt x="5" y="1"/>
                    <a:pt x="1" y="5"/>
                    <a:pt x="5" y="7"/>
                  </a:cubicBezTo>
                  <a:lnTo>
                    <a:pt x="790" y="890"/>
                  </a:lnTo>
                  <a:lnTo>
                    <a:pt x="532" y="595"/>
                  </a:lnTo>
                  <a:lnTo>
                    <a:pt x="10" y="2"/>
                  </a:lnTo>
                  <a:cubicBezTo>
                    <a:pt x="9" y="1"/>
                    <a:pt x="9" y="1"/>
                    <a:pt x="8" y="1"/>
                  </a:cubicBezTo>
                  <a:close/>
                  <a:moveTo>
                    <a:pt x="790" y="890"/>
                  </a:moveTo>
                  <a:lnTo>
                    <a:pt x="794" y="895"/>
                  </a:lnTo>
                  <a:lnTo>
                    <a:pt x="798" y="899"/>
                  </a:lnTo>
                  <a:lnTo>
                    <a:pt x="798" y="899"/>
                  </a:lnTo>
                  <a:lnTo>
                    <a:pt x="790" y="890"/>
                  </a:lnTo>
                  <a:close/>
                  <a:moveTo>
                    <a:pt x="798" y="899"/>
                  </a:moveTo>
                  <a:lnTo>
                    <a:pt x="938" y="1057"/>
                  </a:lnTo>
                  <a:lnTo>
                    <a:pt x="938" y="1057"/>
                  </a:lnTo>
                  <a:cubicBezTo>
                    <a:pt x="935" y="1053"/>
                    <a:pt x="933" y="1049"/>
                    <a:pt x="930" y="1046"/>
                  </a:cubicBezTo>
                  <a:lnTo>
                    <a:pt x="798" y="899"/>
                  </a:lnTo>
                  <a:close/>
                  <a:moveTo>
                    <a:pt x="995" y="989"/>
                  </a:moveTo>
                  <a:cubicBezTo>
                    <a:pt x="978" y="989"/>
                    <a:pt x="960" y="1003"/>
                    <a:pt x="977" y="1026"/>
                  </a:cubicBezTo>
                  <a:cubicBezTo>
                    <a:pt x="990" y="1041"/>
                    <a:pt x="999" y="1059"/>
                    <a:pt x="1003" y="1078"/>
                  </a:cubicBezTo>
                  <a:lnTo>
                    <a:pt x="1003" y="1078"/>
                  </a:lnTo>
                  <a:cubicBezTo>
                    <a:pt x="1002" y="1059"/>
                    <a:pt x="1005" y="1040"/>
                    <a:pt x="1014" y="1021"/>
                  </a:cubicBezTo>
                  <a:cubicBezTo>
                    <a:pt x="1023" y="998"/>
                    <a:pt x="1010" y="989"/>
                    <a:pt x="995" y="989"/>
                  </a:cubicBezTo>
                  <a:close/>
                  <a:moveTo>
                    <a:pt x="1003" y="1078"/>
                  </a:moveTo>
                  <a:cubicBezTo>
                    <a:pt x="1003" y="1084"/>
                    <a:pt x="1004" y="1090"/>
                    <a:pt x="1004" y="1096"/>
                  </a:cubicBezTo>
                  <a:lnTo>
                    <a:pt x="1004" y="1096"/>
                  </a:lnTo>
                  <a:cubicBezTo>
                    <a:pt x="1004" y="1096"/>
                    <a:pt x="1004" y="1095"/>
                    <a:pt x="1004" y="1095"/>
                  </a:cubicBezTo>
                  <a:cubicBezTo>
                    <a:pt x="1004" y="1089"/>
                    <a:pt x="1004" y="1083"/>
                    <a:pt x="1003" y="1078"/>
                  </a:cubicBezTo>
                  <a:close/>
                  <a:moveTo>
                    <a:pt x="938" y="1057"/>
                  </a:moveTo>
                  <a:cubicBezTo>
                    <a:pt x="953" y="1078"/>
                    <a:pt x="973" y="1107"/>
                    <a:pt x="989" y="1115"/>
                  </a:cubicBezTo>
                  <a:cubicBezTo>
                    <a:pt x="990" y="1115"/>
                    <a:pt x="990" y="1115"/>
                    <a:pt x="990" y="1115"/>
                  </a:cubicBezTo>
                  <a:lnTo>
                    <a:pt x="990" y="1115"/>
                  </a:lnTo>
                  <a:lnTo>
                    <a:pt x="938" y="1057"/>
                  </a:lnTo>
                  <a:close/>
                  <a:moveTo>
                    <a:pt x="1004" y="1096"/>
                  </a:moveTo>
                  <a:lnTo>
                    <a:pt x="1004" y="1096"/>
                  </a:lnTo>
                  <a:cubicBezTo>
                    <a:pt x="1004" y="1114"/>
                    <a:pt x="1005" y="1121"/>
                    <a:pt x="1002" y="1121"/>
                  </a:cubicBezTo>
                  <a:cubicBezTo>
                    <a:pt x="1000" y="1121"/>
                    <a:pt x="996" y="1119"/>
                    <a:pt x="990" y="1115"/>
                  </a:cubicBezTo>
                  <a:lnTo>
                    <a:pt x="990" y="1115"/>
                  </a:lnTo>
                  <a:lnTo>
                    <a:pt x="1012" y="1140"/>
                  </a:lnTo>
                  <a:cubicBezTo>
                    <a:pt x="1009" y="1125"/>
                    <a:pt x="1006" y="1110"/>
                    <a:pt x="1004" y="1096"/>
                  </a:cubicBezTo>
                  <a:close/>
                </a:path>
              </a:pathLst>
            </a:custGeom>
            <a:solidFill>
              <a:srgbClr val="76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9"/>
            <p:cNvSpPr/>
            <p:nvPr/>
          </p:nvSpPr>
          <p:spPr>
            <a:xfrm>
              <a:off x="6770725" y="3020162"/>
              <a:ext cx="1345584" cy="1768261"/>
            </a:xfrm>
            <a:custGeom>
              <a:avLst/>
              <a:gdLst/>
              <a:ahLst/>
              <a:cxnLst/>
              <a:rect l="l" t="t" r="r" b="b"/>
              <a:pathLst>
                <a:path w="37702" h="49545" extrusionOk="0">
                  <a:moveTo>
                    <a:pt x="24349" y="1"/>
                  </a:moveTo>
                  <a:cubicBezTo>
                    <a:pt x="24211" y="1"/>
                    <a:pt x="24075" y="6"/>
                    <a:pt x="23945" y="14"/>
                  </a:cubicBezTo>
                  <a:cubicBezTo>
                    <a:pt x="22775" y="96"/>
                    <a:pt x="21647" y="489"/>
                    <a:pt x="20561" y="900"/>
                  </a:cubicBezTo>
                  <a:cubicBezTo>
                    <a:pt x="19549" y="1279"/>
                    <a:pt x="18564" y="1721"/>
                    <a:pt x="17609" y="2226"/>
                  </a:cubicBezTo>
                  <a:cubicBezTo>
                    <a:pt x="17006" y="2545"/>
                    <a:pt x="16387" y="2889"/>
                    <a:pt x="15811" y="3285"/>
                  </a:cubicBezTo>
                  <a:cubicBezTo>
                    <a:pt x="15777" y="3261"/>
                    <a:pt x="15737" y="3250"/>
                    <a:pt x="15699" y="3250"/>
                  </a:cubicBezTo>
                  <a:cubicBezTo>
                    <a:pt x="15656" y="3250"/>
                    <a:pt x="15613" y="3264"/>
                    <a:pt x="15578" y="3292"/>
                  </a:cubicBezTo>
                  <a:cubicBezTo>
                    <a:pt x="11907" y="6162"/>
                    <a:pt x="8140" y="10056"/>
                    <a:pt x="7437" y="14867"/>
                  </a:cubicBezTo>
                  <a:cubicBezTo>
                    <a:pt x="7423" y="14956"/>
                    <a:pt x="7481" y="15026"/>
                    <a:pt x="7559" y="15026"/>
                  </a:cubicBezTo>
                  <a:cubicBezTo>
                    <a:pt x="7579" y="15026"/>
                    <a:pt x="7601" y="15021"/>
                    <a:pt x="7622" y="15011"/>
                  </a:cubicBezTo>
                  <a:cubicBezTo>
                    <a:pt x="8169" y="14749"/>
                    <a:pt x="8709" y="14365"/>
                    <a:pt x="9221" y="14031"/>
                  </a:cubicBezTo>
                  <a:cubicBezTo>
                    <a:pt x="9364" y="13937"/>
                    <a:pt x="9503" y="13833"/>
                    <a:pt x="9636" y="13724"/>
                  </a:cubicBezTo>
                  <a:lnTo>
                    <a:pt x="9636" y="13724"/>
                  </a:lnTo>
                  <a:cubicBezTo>
                    <a:pt x="8446" y="15956"/>
                    <a:pt x="7823" y="18459"/>
                    <a:pt x="7501" y="20955"/>
                  </a:cubicBezTo>
                  <a:cubicBezTo>
                    <a:pt x="7313" y="22457"/>
                    <a:pt x="7214" y="23968"/>
                    <a:pt x="7209" y="25482"/>
                  </a:cubicBezTo>
                  <a:cubicBezTo>
                    <a:pt x="7207" y="25807"/>
                    <a:pt x="7207" y="26131"/>
                    <a:pt x="7207" y="26457"/>
                  </a:cubicBezTo>
                  <a:cubicBezTo>
                    <a:pt x="6309" y="25720"/>
                    <a:pt x="5139" y="25218"/>
                    <a:pt x="4060" y="25069"/>
                  </a:cubicBezTo>
                  <a:cubicBezTo>
                    <a:pt x="3854" y="25041"/>
                    <a:pt x="3642" y="25024"/>
                    <a:pt x="3431" y="25024"/>
                  </a:cubicBezTo>
                  <a:cubicBezTo>
                    <a:pt x="2889" y="25024"/>
                    <a:pt x="2349" y="25137"/>
                    <a:pt x="1908" y="25470"/>
                  </a:cubicBezTo>
                  <a:cubicBezTo>
                    <a:pt x="1299" y="25930"/>
                    <a:pt x="980" y="26709"/>
                    <a:pt x="716" y="27400"/>
                  </a:cubicBezTo>
                  <a:cubicBezTo>
                    <a:pt x="1" y="29248"/>
                    <a:pt x="159" y="31021"/>
                    <a:pt x="963" y="32803"/>
                  </a:cubicBezTo>
                  <a:cubicBezTo>
                    <a:pt x="1732" y="34505"/>
                    <a:pt x="2667" y="36127"/>
                    <a:pt x="3719" y="37669"/>
                  </a:cubicBezTo>
                  <a:cubicBezTo>
                    <a:pt x="4315" y="38542"/>
                    <a:pt x="4948" y="39390"/>
                    <a:pt x="5614" y="40214"/>
                  </a:cubicBezTo>
                  <a:cubicBezTo>
                    <a:pt x="6123" y="40845"/>
                    <a:pt x="6640" y="41555"/>
                    <a:pt x="7222" y="42159"/>
                  </a:cubicBezTo>
                  <a:cubicBezTo>
                    <a:pt x="6687" y="42351"/>
                    <a:pt x="6153" y="42658"/>
                    <a:pt x="5676" y="42881"/>
                  </a:cubicBezTo>
                  <a:cubicBezTo>
                    <a:pt x="5052" y="43173"/>
                    <a:pt x="4434" y="43524"/>
                    <a:pt x="4013" y="44086"/>
                  </a:cubicBezTo>
                  <a:cubicBezTo>
                    <a:pt x="3679" y="44531"/>
                    <a:pt x="3444" y="45206"/>
                    <a:pt x="3620" y="45760"/>
                  </a:cubicBezTo>
                  <a:cubicBezTo>
                    <a:pt x="3805" y="46342"/>
                    <a:pt x="4248" y="46554"/>
                    <a:pt x="4820" y="46648"/>
                  </a:cubicBezTo>
                  <a:cubicBezTo>
                    <a:pt x="5165" y="46704"/>
                    <a:pt x="5512" y="46730"/>
                    <a:pt x="5859" y="46730"/>
                  </a:cubicBezTo>
                  <a:cubicBezTo>
                    <a:pt x="7008" y="46730"/>
                    <a:pt x="8150" y="46444"/>
                    <a:pt x="9211" y="46005"/>
                  </a:cubicBezTo>
                  <a:cubicBezTo>
                    <a:pt x="9903" y="45716"/>
                    <a:pt x="10574" y="45379"/>
                    <a:pt x="11217" y="44996"/>
                  </a:cubicBezTo>
                  <a:cubicBezTo>
                    <a:pt x="11393" y="44892"/>
                    <a:pt x="11578" y="44786"/>
                    <a:pt x="11764" y="44677"/>
                  </a:cubicBezTo>
                  <a:lnTo>
                    <a:pt x="11764" y="44677"/>
                  </a:lnTo>
                  <a:cubicBezTo>
                    <a:pt x="11722" y="44751"/>
                    <a:pt x="11675" y="44830"/>
                    <a:pt x="11625" y="44917"/>
                  </a:cubicBezTo>
                  <a:cubicBezTo>
                    <a:pt x="11484" y="45164"/>
                    <a:pt x="11360" y="45421"/>
                    <a:pt x="11252" y="45684"/>
                  </a:cubicBezTo>
                  <a:cubicBezTo>
                    <a:pt x="10937" y="46453"/>
                    <a:pt x="10460" y="47806"/>
                    <a:pt x="10928" y="48598"/>
                  </a:cubicBezTo>
                  <a:cubicBezTo>
                    <a:pt x="11405" y="49402"/>
                    <a:pt x="12874" y="49496"/>
                    <a:pt x="13698" y="49535"/>
                  </a:cubicBezTo>
                  <a:cubicBezTo>
                    <a:pt x="13822" y="49541"/>
                    <a:pt x="13948" y="49544"/>
                    <a:pt x="14075" y="49544"/>
                  </a:cubicBezTo>
                  <a:cubicBezTo>
                    <a:pt x="15096" y="49544"/>
                    <a:pt x="16182" y="49348"/>
                    <a:pt x="17100" y="48934"/>
                  </a:cubicBezTo>
                  <a:cubicBezTo>
                    <a:pt x="18015" y="48519"/>
                    <a:pt x="18055" y="47650"/>
                    <a:pt x="17953" y="46762"/>
                  </a:cubicBezTo>
                  <a:cubicBezTo>
                    <a:pt x="17849" y="45842"/>
                    <a:pt x="17728" y="44924"/>
                    <a:pt x="17597" y="44009"/>
                  </a:cubicBezTo>
                  <a:lnTo>
                    <a:pt x="17597" y="44009"/>
                  </a:lnTo>
                  <a:cubicBezTo>
                    <a:pt x="18329" y="44212"/>
                    <a:pt x="19106" y="44256"/>
                    <a:pt x="19885" y="44261"/>
                  </a:cubicBezTo>
                  <a:cubicBezTo>
                    <a:pt x="20015" y="44262"/>
                    <a:pt x="20146" y="44263"/>
                    <a:pt x="20276" y="44263"/>
                  </a:cubicBezTo>
                  <a:cubicBezTo>
                    <a:pt x="20852" y="44263"/>
                    <a:pt x="21429" y="44248"/>
                    <a:pt x="21998" y="44170"/>
                  </a:cubicBezTo>
                  <a:cubicBezTo>
                    <a:pt x="22141" y="44150"/>
                    <a:pt x="22297" y="44125"/>
                    <a:pt x="22455" y="44098"/>
                  </a:cubicBezTo>
                  <a:cubicBezTo>
                    <a:pt x="22582" y="45315"/>
                    <a:pt x="22762" y="46760"/>
                    <a:pt x="23554" y="47744"/>
                  </a:cubicBezTo>
                  <a:cubicBezTo>
                    <a:pt x="24383" y="48771"/>
                    <a:pt x="26033" y="48885"/>
                    <a:pt x="27252" y="48971"/>
                  </a:cubicBezTo>
                  <a:cubicBezTo>
                    <a:pt x="27561" y="48993"/>
                    <a:pt x="27874" y="49006"/>
                    <a:pt x="28187" y="49006"/>
                  </a:cubicBezTo>
                  <a:cubicBezTo>
                    <a:pt x="28654" y="49006"/>
                    <a:pt x="29122" y="48978"/>
                    <a:pt x="29580" y="48910"/>
                  </a:cubicBezTo>
                  <a:cubicBezTo>
                    <a:pt x="30090" y="48835"/>
                    <a:pt x="30661" y="48529"/>
                    <a:pt x="30728" y="47962"/>
                  </a:cubicBezTo>
                  <a:cubicBezTo>
                    <a:pt x="30770" y="47618"/>
                    <a:pt x="30557" y="47339"/>
                    <a:pt x="30391" y="47059"/>
                  </a:cubicBezTo>
                  <a:cubicBezTo>
                    <a:pt x="30191" y="46723"/>
                    <a:pt x="29993" y="46386"/>
                    <a:pt x="29783" y="46057"/>
                  </a:cubicBezTo>
                  <a:lnTo>
                    <a:pt x="29783" y="46057"/>
                  </a:lnTo>
                  <a:cubicBezTo>
                    <a:pt x="30033" y="46191"/>
                    <a:pt x="30285" y="46317"/>
                    <a:pt x="30540" y="46428"/>
                  </a:cubicBezTo>
                  <a:cubicBezTo>
                    <a:pt x="31730" y="46958"/>
                    <a:pt x="33036" y="47297"/>
                    <a:pt x="34345" y="47336"/>
                  </a:cubicBezTo>
                  <a:cubicBezTo>
                    <a:pt x="34427" y="47339"/>
                    <a:pt x="34512" y="47340"/>
                    <a:pt x="34598" y="47340"/>
                  </a:cubicBezTo>
                  <a:cubicBezTo>
                    <a:pt x="35596" y="47340"/>
                    <a:pt x="36767" y="47141"/>
                    <a:pt x="37180" y="46114"/>
                  </a:cubicBezTo>
                  <a:cubicBezTo>
                    <a:pt x="37682" y="44867"/>
                    <a:pt x="36378" y="43964"/>
                    <a:pt x="35431" y="43472"/>
                  </a:cubicBezTo>
                  <a:cubicBezTo>
                    <a:pt x="34867" y="43175"/>
                    <a:pt x="34273" y="42935"/>
                    <a:pt x="33659" y="42757"/>
                  </a:cubicBezTo>
                  <a:cubicBezTo>
                    <a:pt x="33528" y="42720"/>
                    <a:pt x="33236" y="42700"/>
                    <a:pt x="33130" y="42621"/>
                  </a:cubicBezTo>
                  <a:cubicBezTo>
                    <a:pt x="32974" y="42507"/>
                    <a:pt x="33016" y="42569"/>
                    <a:pt x="33152" y="42342"/>
                  </a:cubicBezTo>
                  <a:cubicBezTo>
                    <a:pt x="33382" y="41961"/>
                    <a:pt x="33620" y="41590"/>
                    <a:pt x="33840" y="41206"/>
                  </a:cubicBezTo>
                  <a:cubicBezTo>
                    <a:pt x="34540" y="39977"/>
                    <a:pt x="35206" y="38710"/>
                    <a:pt x="35732" y="37396"/>
                  </a:cubicBezTo>
                  <a:cubicBezTo>
                    <a:pt x="36292" y="35999"/>
                    <a:pt x="36823" y="34584"/>
                    <a:pt x="37157" y="33112"/>
                  </a:cubicBezTo>
                  <a:cubicBezTo>
                    <a:pt x="37474" y="31719"/>
                    <a:pt x="37702" y="30168"/>
                    <a:pt x="37504" y="28745"/>
                  </a:cubicBezTo>
                  <a:cubicBezTo>
                    <a:pt x="37321" y="27415"/>
                    <a:pt x="36596" y="26217"/>
                    <a:pt x="35272" y="25797"/>
                  </a:cubicBezTo>
                  <a:cubicBezTo>
                    <a:pt x="34913" y="25682"/>
                    <a:pt x="34553" y="25631"/>
                    <a:pt x="34196" y="25631"/>
                  </a:cubicBezTo>
                  <a:cubicBezTo>
                    <a:pt x="33550" y="25631"/>
                    <a:pt x="32915" y="25797"/>
                    <a:pt x="32311" y="26054"/>
                  </a:cubicBezTo>
                  <a:cubicBezTo>
                    <a:pt x="32321" y="25816"/>
                    <a:pt x="32328" y="25579"/>
                    <a:pt x="32336" y="25344"/>
                  </a:cubicBezTo>
                  <a:cubicBezTo>
                    <a:pt x="32440" y="24003"/>
                    <a:pt x="32489" y="22667"/>
                    <a:pt x="32398" y="21322"/>
                  </a:cubicBezTo>
                  <a:cubicBezTo>
                    <a:pt x="32232" y="18900"/>
                    <a:pt x="31678" y="16621"/>
                    <a:pt x="30725" y="14447"/>
                  </a:cubicBezTo>
                  <a:lnTo>
                    <a:pt x="30725" y="14447"/>
                  </a:lnTo>
                  <a:cubicBezTo>
                    <a:pt x="31151" y="14833"/>
                    <a:pt x="31591" y="15199"/>
                    <a:pt x="32024" y="15550"/>
                  </a:cubicBezTo>
                  <a:cubicBezTo>
                    <a:pt x="32091" y="15604"/>
                    <a:pt x="32163" y="15629"/>
                    <a:pt x="32231" y="15629"/>
                  </a:cubicBezTo>
                  <a:cubicBezTo>
                    <a:pt x="32374" y="15629"/>
                    <a:pt x="32500" y="15519"/>
                    <a:pt x="32521" y="15345"/>
                  </a:cubicBezTo>
                  <a:cubicBezTo>
                    <a:pt x="32873" y="12549"/>
                    <a:pt x="31903" y="9880"/>
                    <a:pt x="30777" y="7367"/>
                  </a:cubicBezTo>
                  <a:cubicBezTo>
                    <a:pt x="29746" y="5054"/>
                    <a:pt x="28407" y="2892"/>
                    <a:pt x="26802" y="935"/>
                  </a:cubicBezTo>
                  <a:cubicBezTo>
                    <a:pt x="26829" y="853"/>
                    <a:pt x="26814" y="762"/>
                    <a:pt x="26723" y="687"/>
                  </a:cubicBezTo>
                  <a:cubicBezTo>
                    <a:pt x="26102" y="173"/>
                    <a:pt x="25173" y="1"/>
                    <a:pt x="24349" y="1"/>
                  </a:cubicBezTo>
                  <a:close/>
                </a:path>
              </a:pathLst>
            </a:custGeom>
            <a:solidFill>
              <a:srgbClr val="7668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9"/>
            <p:cNvSpPr/>
            <p:nvPr/>
          </p:nvSpPr>
          <p:spPr>
            <a:xfrm>
              <a:off x="7290420" y="3114350"/>
              <a:ext cx="376244" cy="316392"/>
            </a:xfrm>
            <a:custGeom>
              <a:avLst/>
              <a:gdLst/>
              <a:ahLst/>
              <a:cxnLst/>
              <a:rect l="l" t="t" r="r" b="b"/>
              <a:pathLst>
                <a:path w="10542" h="8865" extrusionOk="0">
                  <a:moveTo>
                    <a:pt x="4016" y="0"/>
                  </a:moveTo>
                  <a:cubicBezTo>
                    <a:pt x="1928" y="1165"/>
                    <a:pt x="431" y="3330"/>
                    <a:pt x="77" y="5692"/>
                  </a:cubicBezTo>
                  <a:cubicBezTo>
                    <a:pt x="20" y="6068"/>
                    <a:pt x="1" y="6479"/>
                    <a:pt x="208" y="6796"/>
                  </a:cubicBezTo>
                  <a:cubicBezTo>
                    <a:pt x="405" y="7095"/>
                    <a:pt x="777" y="7244"/>
                    <a:pt x="1136" y="7244"/>
                  </a:cubicBezTo>
                  <a:cubicBezTo>
                    <a:pt x="1142" y="7244"/>
                    <a:pt x="1147" y="7244"/>
                    <a:pt x="1153" y="7244"/>
                  </a:cubicBezTo>
                  <a:cubicBezTo>
                    <a:pt x="1515" y="7236"/>
                    <a:pt x="1863" y="7095"/>
                    <a:pt x="2180" y="6917"/>
                  </a:cubicBezTo>
                  <a:cubicBezTo>
                    <a:pt x="2937" y="6487"/>
                    <a:pt x="3560" y="5853"/>
                    <a:pt x="3978" y="5086"/>
                  </a:cubicBezTo>
                  <a:lnTo>
                    <a:pt x="3978" y="5086"/>
                  </a:lnTo>
                  <a:cubicBezTo>
                    <a:pt x="3716" y="5853"/>
                    <a:pt x="3595" y="6660"/>
                    <a:pt x="3620" y="7469"/>
                  </a:cubicBezTo>
                  <a:cubicBezTo>
                    <a:pt x="3630" y="7758"/>
                    <a:pt x="3659" y="8057"/>
                    <a:pt x="3805" y="8312"/>
                  </a:cubicBezTo>
                  <a:cubicBezTo>
                    <a:pt x="4014" y="8676"/>
                    <a:pt x="4435" y="8864"/>
                    <a:pt x="4859" y="8864"/>
                  </a:cubicBezTo>
                  <a:cubicBezTo>
                    <a:pt x="5048" y="8864"/>
                    <a:pt x="5239" y="8827"/>
                    <a:pt x="5411" y="8750"/>
                  </a:cubicBezTo>
                  <a:cubicBezTo>
                    <a:pt x="5967" y="8505"/>
                    <a:pt x="6334" y="7946"/>
                    <a:pt x="6499" y="7362"/>
                  </a:cubicBezTo>
                  <a:cubicBezTo>
                    <a:pt x="6611" y="6962"/>
                    <a:pt x="6638" y="6546"/>
                    <a:pt x="6643" y="6130"/>
                  </a:cubicBezTo>
                  <a:cubicBezTo>
                    <a:pt x="6804" y="6991"/>
                    <a:pt x="7635" y="7716"/>
                    <a:pt x="8520" y="7961"/>
                  </a:cubicBezTo>
                  <a:cubicBezTo>
                    <a:pt x="8725" y="8019"/>
                    <a:pt x="8946" y="8053"/>
                    <a:pt x="9162" y="8053"/>
                  </a:cubicBezTo>
                  <a:cubicBezTo>
                    <a:pt x="9532" y="8053"/>
                    <a:pt x="9890" y="7952"/>
                    <a:pt x="10138" y="7686"/>
                  </a:cubicBezTo>
                  <a:cubicBezTo>
                    <a:pt x="10383" y="7427"/>
                    <a:pt x="10472" y="7053"/>
                    <a:pt x="10487" y="6694"/>
                  </a:cubicBezTo>
                  <a:cubicBezTo>
                    <a:pt x="10541" y="5433"/>
                    <a:pt x="9817" y="4265"/>
                    <a:pt x="8976" y="3323"/>
                  </a:cubicBezTo>
                  <a:cubicBezTo>
                    <a:pt x="7684" y="1878"/>
                    <a:pt x="6071" y="757"/>
                    <a:pt x="4270" y="47"/>
                  </a:cubicBezTo>
                  <a:lnTo>
                    <a:pt x="4016" y="0"/>
                  </a:lnTo>
                  <a:close/>
                </a:path>
              </a:pathLst>
            </a:custGeom>
            <a:solidFill>
              <a:srgbClr val="F5D8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9"/>
            <p:cNvSpPr/>
            <p:nvPr/>
          </p:nvSpPr>
          <p:spPr>
            <a:xfrm>
              <a:off x="7196196" y="3486535"/>
              <a:ext cx="596023" cy="478746"/>
            </a:xfrm>
            <a:custGeom>
              <a:avLst/>
              <a:gdLst/>
              <a:ahLst/>
              <a:cxnLst/>
              <a:rect l="l" t="t" r="r" b="b"/>
              <a:pathLst>
                <a:path w="16700" h="13414" extrusionOk="0">
                  <a:moveTo>
                    <a:pt x="8314" y="0"/>
                  </a:moveTo>
                  <a:cubicBezTo>
                    <a:pt x="6479" y="0"/>
                    <a:pt x="5017" y="603"/>
                    <a:pt x="4385" y="1160"/>
                  </a:cubicBezTo>
                  <a:cubicBezTo>
                    <a:pt x="3197" y="2206"/>
                    <a:pt x="2331" y="3567"/>
                    <a:pt x="1569" y="4954"/>
                  </a:cubicBezTo>
                  <a:cubicBezTo>
                    <a:pt x="746" y="6454"/>
                    <a:pt x="1" y="8163"/>
                    <a:pt x="394" y="9828"/>
                  </a:cubicBezTo>
                  <a:cubicBezTo>
                    <a:pt x="459" y="10098"/>
                    <a:pt x="558" y="10370"/>
                    <a:pt x="753" y="10568"/>
                  </a:cubicBezTo>
                  <a:cubicBezTo>
                    <a:pt x="969" y="10783"/>
                    <a:pt x="1275" y="10879"/>
                    <a:pt x="1584" y="10879"/>
                  </a:cubicBezTo>
                  <a:cubicBezTo>
                    <a:pt x="1718" y="10879"/>
                    <a:pt x="1852" y="10861"/>
                    <a:pt x="1980" y="10827"/>
                  </a:cubicBezTo>
                  <a:cubicBezTo>
                    <a:pt x="2403" y="10716"/>
                    <a:pt x="2774" y="10461"/>
                    <a:pt x="3130" y="10206"/>
                  </a:cubicBezTo>
                  <a:cubicBezTo>
                    <a:pt x="4204" y="9445"/>
                    <a:pt x="5271" y="8644"/>
                    <a:pt x="6097" y="7621"/>
                  </a:cubicBezTo>
                  <a:lnTo>
                    <a:pt x="6097" y="7621"/>
                  </a:lnTo>
                  <a:cubicBezTo>
                    <a:pt x="5055" y="8974"/>
                    <a:pt x="4606" y="10772"/>
                    <a:pt x="4902" y="12455"/>
                  </a:cubicBezTo>
                  <a:cubicBezTo>
                    <a:pt x="4926" y="12606"/>
                    <a:pt x="4961" y="12759"/>
                    <a:pt x="5048" y="12888"/>
                  </a:cubicBezTo>
                  <a:cubicBezTo>
                    <a:pt x="5191" y="13101"/>
                    <a:pt x="5435" y="13182"/>
                    <a:pt x="5697" y="13182"/>
                  </a:cubicBezTo>
                  <a:cubicBezTo>
                    <a:pt x="5903" y="13182"/>
                    <a:pt x="6120" y="13131"/>
                    <a:pt x="6309" y="13056"/>
                  </a:cubicBezTo>
                  <a:cubicBezTo>
                    <a:pt x="7935" y="12415"/>
                    <a:pt x="8850" y="10699"/>
                    <a:pt x="9436" y="9054"/>
                  </a:cubicBezTo>
                  <a:lnTo>
                    <a:pt x="9436" y="9054"/>
                  </a:lnTo>
                  <a:cubicBezTo>
                    <a:pt x="9354" y="9934"/>
                    <a:pt x="9273" y="10842"/>
                    <a:pt x="9533" y="11688"/>
                  </a:cubicBezTo>
                  <a:cubicBezTo>
                    <a:pt x="9792" y="12534"/>
                    <a:pt x="10478" y="13313"/>
                    <a:pt x="11358" y="13405"/>
                  </a:cubicBezTo>
                  <a:cubicBezTo>
                    <a:pt x="11414" y="13411"/>
                    <a:pt x="11470" y="13414"/>
                    <a:pt x="11525" y="13414"/>
                  </a:cubicBezTo>
                  <a:cubicBezTo>
                    <a:pt x="12513" y="13414"/>
                    <a:pt x="13372" y="12516"/>
                    <a:pt x="13597" y="11535"/>
                  </a:cubicBezTo>
                  <a:cubicBezTo>
                    <a:pt x="13837" y="10498"/>
                    <a:pt x="13535" y="9415"/>
                    <a:pt x="13157" y="8420"/>
                  </a:cubicBezTo>
                  <a:lnTo>
                    <a:pt x="13157" y="8420"/>
                  </a:lnTo>
                  <a:cubicBezTo>
                    <a:pt x="13493" y="8861"/>
                    <a:pt x="13862" y="9328"/>
                    <a:pt x="14391" y="9489"/>
                  </a:cubicBezTo>
                  <a:cubicBezTo>
                    <a:pt x="14514" y="9527"/>
                    <a:pt x="14639" y="9544"/>
                    <a:pt x="14763" y="9544"/>
                  </a:cubicBezTo>
                  <a:cubicBezTo>
                    <a:pt x="15508" y="9544"/>
                    <a:pt x="16221" y="8905"/>
                    <a:pt x="16442" y="8160"/>
                  </a:cubicBezTo>
                  <a:cubicBezTo>
                    <a:pt x="16699" y="7290"/>
                    <a:pt x="16457" y="6355"/>
                    <a:pt x="16145" y="5504"/>
                  </a:cubicBezTo>
                  <a:cubicBezTo>
                    <a:pt x="15601" y="4027"/>
                    <a:pt x="14789" y="2585"/>
                    <a:pt x="13498" y="1689"/>
                  </a:cubicBezTo>
                  <a:cubicBezTo>
                    <a:pt x="11687" y="432"/>
                    <a:pt x="9867" y="0"/>
                    <a:pt x="8314" y="0"/>
                  </a:cubicBezTo>
                  <a:close/>
                </a:path>
              </a:pathLst>
            </a:custGeom>
            <a:solidFill>
              <a:srgbClr val="F5D8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9"/>
            <p:cNvSpPr/>
            <p:nvPr/>
          </p:nvSpPr>
          <p:spPr>
            <a:xfrm>
              <a:off x="7391853" y="3055104"/>
              <a:ext cx="211428" cy="250472"/>
            </a:xfrm>
            <a:custGeom>
              <a:avLst/>
              <a:gdLst/>
              <a:ahLst/>
              <a:cxnLst/>
              <a:rect l="l" t="t" r="r" b="b"/>
              <a:pathLst>
                <a:path w="5924" h="7018" extrusionOk="0">
                  <a:moveTo>
                    <a:pt x="2400" y="0"/>
                  </a:moveTo>
                  <a:cubicBezTo>
                    <a:pt x="2368" y="0"/>
                    <a:pt x="2337" y="0"/>
                    <a:pt x="2307" y="0"/>
                  </a:cubicBezTo>
                  <a:cubicBezTo>
                    <a:pt x="1871" y="5"/>
                    <a:pt x="1428" y="32"/>
                    <a:pt x="1023" y="191"/>
                  </a:cubicBezTo>
                  <a:cubicBezTo>
                    <a:pt x="617" y="347"/>
                    <a:pt x="248" y="646"/>
                    <a:pt x="100" y="1057"/>
                  </a:cubicBezTo>
                  <a:cubicBezTo>
                    <a:pt x="1" y="1334"/>
                    <a:pt x="8" y="1638"/>
                    <a:pt x="28" y="1932"/>
                  </a:cubicBezTo>
                  <a:cubicBezTo>
                    <a:pt x="142" y="3595"/>
                    <a:pt x="686" y="5309"/>
                    <a:pt x="1918" y="6432"/>
                  </a:cubicBezTo>
                  <a:cubicBezTo>
                    <a:pt x="2260" y="6747"/>
                    <a:pt x="2690" y="7017"/>
                    <a:pt x="3146" y="7017"/>
                  </a:cubicBezTo>
                  <a:cubicBezTo>
                    <a:pt x="3185" y="7017"/>
                    <a:pt x="3225" y="7015"/>
                    <a:pt x="3264" y="7011"/>
                  </a:cubicBezTo>
                  <a:cubicBezTo>
                    <a:pt x="3969" y="6939"/>
                    <a:pt x="4419" y="6249"/>
                    <a:pt x="4746" y="5623"/>
                  </a:cubicBezTo>
                  <a:cubicBezTo>
                    <a:pt x="5132" y="4876"/>
                    <a:pt x="5490" y="4104"/>
                    <a:pt x="5664" y="3283"/>
                  </a:cubicBezTo>
                  <a:cubicBezTo>
                    <a:pt x="5832" y="2486"/>
                    <a:pt x="5923" y="1225"/>
                    <a:pt x="5243" y="658"/>
                  </a:cubicBezTo>
                  <a:cubicBezTo>
                    <a:pt x="4536" y="75"/>
                    <a:pt x="3291" y="0"/>
                    <a:pt x="2400" y="0"/>
                  </a:cubicBezTo>
                  <a:close/>
                </a:path>
              </a:pathLst>
            </a:custGeom>
            <a:solidFill>
              <a:srgbClr val="FF6E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9"/>
            <p:cNvSpPr/>
            <p:nvPr/>
          </p:nvSpPr>
          <p:spPr>
            <a:xfrm>
              <a:off x="7015671" y="2793490"/>
              <a:ext cx="976514" cy="457867"/>
            </a:xfrm>
            <a:custGeom>
              <a:avLst/>
              <a:gdLst/>
              <a:ahLst/>
              <a:cxnLst/>
              <a:rect l="l" t="t" r="r" b="b"/>
              <a:pathLst>
                <a:path w="27361" h="12829" extrusionOk="0">
                  <a:moveTo>
                    <a:pt x="4887" y="1"/>
                  </a:moveTo>
                  <a:cubicBezTo>
                    <a:pt x="3887" y="1"/>
                    <a:pt x="2899" y="172"/>
                    <a:pt x="1979" y="572"/>
                  </a:cubicBezTo>
                  <a:cubicBezTo>
                    <a:pt x="1148" y="930"/>
                    <a:pt x="346" y="1534"/>
                    <a:pt x="84" y="2402"/>
                  </a:cubicBezTo>
                  <a:cubicBezTo>
                    <a:pt x="22" y="2608"/>
                    <a:pt x="0" y="2853"/>
                    <a:pt x="134" y="3021"/>
                  </a:cubicBezTo>
                  <a:cubicBezTo>
                    <a:pt x="215" y="3120"/>
                    <a:pt x="336" y="3174"/>
                    <a:pt x="455" y="3224"/>
                  </a:cubicBezTo>
                  <a:cubicBezTo>
                    <a:pt x="1573" y="3680"/>
                    <a:pt x="2764" y="3914"/>
                    <a:pt x="3962" y="3914"/>
                  </a:cubicBezTo>
                  <a:cubicBezTo>
                    <a:pt x="4433" y="3914"/>
                    <a:pt x="4904" y="3878"/>
                    <a:pt x="5373" y="3805"/>
                  </a:cubicBezTo>
                  <a:lnTo>
                    <a:pt x="5373" y="3805"/>
                  </a:lnTo>
                  <a:cubicBezTo>
                    <a:pt x="3862" y="4216"/>
                    <a:pt x="2249" y="4688"/>
                    <a:pt x="1259" y="5900"/>
                  </a:cubicBezTo>
                  <a:cubicBezTo>
                    <a:pt x="1037" y="6175"/>
                    <a:pt x="846" y="6558"/>
                    <a:pt x="1019" y="6868"/>
                  </a:cubicBezTo>
                  <a:cubicBezTo>
                    <a:pt x="1160" y="7122"/>
                    <a:pt x="1487" y="7204"/>
                    <a:pt x="1779" y="7244"/>
                  </a:cubicBezTo>
                  <a:cubicBezTo>
                    <a:pt x="2138" y="7292"/>
                    <a:pt x="2500" y="7316"/>
                    <a:pt x="2861" y="7316"/>
                  </a:cubicBezTo>
                  <a:cubicBezTo>
                    <a:pt x="3734" y="7316"/>
                    <a:pt x="4604" y="7175"/>
                    <a:pt x="5437" y="6895"/>
                  </a:cubicBezTo>
                  <a:lnTo>
                    <a:pt x="5437" y="6895"/>
                  </a:lnTo>
                  <a:cubicBezTo>
                    <a:pt x="4072" y="7397"/>
                    <a:pt x="2894" y="8312"/>
                    <a:pt x="2071" y="9510"/>
                  </a:cubicBezTo>
                  <a:cubicBezTo>
                    <a:pt x="1650" y="10121"/>
                    <a:pt x="1324" y="10902"/>
                    <a:pt x="1608" y="11585"/>
                  </a:cubicBezTo>
                  <a:cubicBezTo>
                    <a:pt x="1841" y="12149"/>
                    <a:pt x="2432" y="12486"/>
                    <a:pt x="3018" y="12654"/>
                  </a:cubicBezTo>
                  <a:cubicBezTo>
                    <a:pt x="3443" y="12775"/>
                    <a:pt x="3876" y="12829"/>
                    <a:pt x="4311" y="12829"/>
                  </a:cubicBezTo>
                  <a:cubicBezTo>
                    <a:pt x="5554" y="12829"/>
                    <a:pt x="6814" y="12389"/>
                    <a:pt x="7941" y="11823"/>
                  </a:cubicBezTo>
                  <a:cubicBezTo>
                    <a:pt x="9720" y="10925"/>
                    <a:pt x="11323" y="9718"/>
                    <a:pt x="12676" y="8255"/>
                  </a:cubicBezTo>
                  <a:cubicBezTo>
                    <a:pt x="13032" y="7870"/>
                    <a:pt x="13371" y="7451"/>
                    <a:pt x="13633" y="6999"/>
                  </a:cubicBezTo>
                  <a:cubicBezTo>
                    <a:pt x="13886" y="8483"/>
                    <a:pt x="14539" y="9910"/>
                    <a:pt x="15630" y="10940"/>
                  </a:cubicBezTo>
                  <a:cubicBezTo>
                    <a:pt x="16578" y="11834"/>
                    <a:pt x="17873" y="12385"/>
                    <a:pt x="19162" y="12385"/>
                  </a:cubicBezTo>
                  <a:cubicBezTo>
                    <a:pt x="19548" y="12385"/>
                    <a:pt x="19934" y="12335"/>
                    <a:pt x="20310" y="12231"/>
                  </a:cubicBezTo>
                  <a:cubicBezTo>
                    <a:pt x="20590" y="12154"/>
                    <a:pt x="20884" y="12031"/>
                    <a:pt x="21027" y="11776"/>
                  </a:cubicBezTo>
                  <a:cubicBezTo>
                    <a:pt x="21131" y="11590"/>
                    <a:pt x="21136" y="11365"/>
                    <a:pt x="21136" y="11152"/>
                  </a:cubicBezTo>
                  <a:cubicBezTo>
                    <a:pt x="21139" y="10714"/>
                    <a:pt x="21141" y="10264"/>
                    <a:pt x="20980" y="9856"/>
                  </a:cubicBezTo>
                  <a:cubicBezTo>
                    <a:pt x="20946" y="9772"/>
                    <a:pt x="20904" y="9693"/>
                    <a:pt x="20857" y="9616"/>
                  </a:cubicBezTo>
                  <a:lnTo>
                    <a:pt x="20857" y="9616"/>
                  </a:lnTo>
                  <a:cubicBezTo>
                    <a:pt x="21670" y="10052"/>
                    <a:pt x="22592" y="10287"/>
                    <a:pt x="23514" y="10287"/>
                  </a:cubicBezTo>
                  <a:cubicBezTo>
                    <a:pt x="23765" y="10287"/>
                    <a:pt x="24015" y="10270"/>
                    <a:pt x="24263" y="10235"/>
                  </a:cubicBezTo>
                  <a:cubicBezTo>
                    <a:pt x="24610" y="10185"/>
                    <a:pt x="24966" y="10098"/>
                    <a:pt x="25240" y="9881"/>
                  </a:cubicBezTo>
                  <a:cubicBezTo>
                    <a:pt x="25752" y="9475"/>
                    <a:pt x="25854" y="8693"/>
                    <a:pt x="25606" y="8087"/>
                  </a:cubicBezTo>
                  <a:cubicBezTo>
                    <a:pt x="25361" y="7493"/>
                    <a:pt x="24852" y="7048"/>
                    <a:pt x="24305" y="6712"/>
                  </a:cubicBezTo>
                  <a:lnTo>
                    <a:pt x="24305" y="6712"/>
                  </a:lnTo>
                  <a:cubicBezTo>
                    <a:pt x="24592" y="6882"/>
                    <a:pt x="24924" y="6965"/>
                    <a:pt x="25257" y="6965"/>
                  </a:cubicBezTo>
                  <a:cubicBezTo>
                    <a:pt x="25730" y="6965"/>
                    <a:pt x="26204" y="6798"/>
                    <a:pt x="26551" y="6477"/>
                  </a:cubicBezTo>
                  <a:cubicBezTo>
                    <a:pt x="27259" y="5826"/>
                    <a:pt x="27360" y="4688"/>
                    <a:pt x="26970" y="3810"/>
                  </a:cubicBezTo>
                  <a:cubicBezTo>
                    <a:pt x="26581" y="2932"/>
                    <a:pt x="25790" y="2289"/>
                    <a:pt x="24934" y="1846"/>
                  </a:cubicBezTo>
                  <a:cubicBezTo>
                    <a:pt x="23717" y="1218"/>
                    <a:pt x="22366" y="955"/>
                    <a:pt x="20996" y="955"/>
                  </a:cubicBezTo>
                  <a:cubicBezTo>
                    <a:pt x="19712" y="955"/>
                    <a:pt x="18412" y="1186"/>
                    <a:pt x="17188" y="1566"/>
                  </a:cubicBezTo>
                  <a:cubicBezTo>
                    <a:pt x="15823" y="1989"/>
                    <a:pt x="14462" y="2628"/>
                    <a:pt x="13576" y="3746"/>
                  </a:cubicBezTo>
                  <a:lnTo>
                    <a:pt x="13853" y="3859"/>
                  </a:lnTo>
                  <a:cubicBezTo>
                    <a:pt x="13809" y="3963"/>
                    <a:pt x="13772" y="4070"/>
                    <a:pt x="13737" y="4176"/>
                  </a:cubicBezTo>
                  <a:cubicBezTo>
                    <a:pt x="13505" y="3820"/>
                    <a:pt x="13176" y="3540"/>
                    <a:pt x="12757" y="3439"/>
                  </a:cubicBezTo>
                  <a:lnTo>
                    <a:pt x="12537" y="3347"/>
                  </a:lnTo>
                  <a:cubicBezTo>
                    <a:pt x="11540" y="2054"/>
                    <a:pt x="10056" y="1217"/>
                    <a:pt x="8520" y="671"/>
                  </a:cubicBezTo>
                  <a:cubicBezTo>
                    <a:pt x="7361" y="259"/>
                    <a:pt x="6115" y="1"/>
                    <a:pt x="4887" y="1"/>
                  </a:cubicBezTo>
                  <a:close/>
                </a:path>
              </a:pathLst>
            </a:custGeom>
            <a:solidFill>
              <a:srgbClr val="F5D8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9"/>
            <p:cNvSpPr/>
            <p:nvPr/>
          </p:nvSpPr>
          <p:spPr>
            <a:xfrm>
              <a:off x="7377755" y="2880433"/>
              <a:ext cx="279917" cy="194903"/>
            </a:xfrm>
            <a:custGeom>
              <a:avLst/>
              <a:gdLst/>
              <a:ahLst/>
              <a:cxnLst/>
              <a:rect l="l" t="t" r="r" b="b"/>
              <a:pathLst>
                <a:path w="7843" h="5461" extrusionOk="0">
                  <a:moveTo>
                    <a:pt x="3037" y="0"/>
                  </a:moveTo>
                  <a:cubicBezTo>
                    <a:pt x="2555" y="0"/>
                    <a:pt x="2073" y="40"/>
                    <a:pt x="1596" y="120"/>
                  </a:cubicBezTo>
                  <a:cubicBezTo>
                    <a:pt x="1282" y="172"/>
                    <a:pt x="962" y="246"/>
                    <a:pt x="700" y="429"/>
                  </a:cubicBezTo>
                  <a:cubicBezTo>
                    <a:pt x="161" y="803"/>
                    <a:pt x="0" y="1560"/>
                    <a:pt x="151" y="2195"/>
                  </a:cubicBezTo>
                  <a:cubicBezTo>
                    <a:pt x="302" y="2834"/>
                    <a:pt x="700" y="3380"/>
                    <a:pt x="1101" y="3900"/>
                  </a:cubicBezTo>
                  <a:cubicBezTo>
                    <a:pt x="1684" y="4656"/>
                    <a:pt x="2420" y="5461"/>
                    <a:pt x="3373" y="5461"/>
                  </a:cubicBezTo>
                  <a:cubicBezTo>
                    <a:pt x="3374" y="5461"/>
                    <a:pt x="3375" y="5461"/>
                    <a:pt x="3377" y="5461"/>
                  </a:cubicBezTo>
                  <a:cubicBezTo>
                    <a:pt x="4181" y="5461"/>
                    <a:pt x="4958" y="4904"/>
                    <a:pt x="5527" y="4385"/>
                  </a:cubicBezTo>
                  <a:cubicBezTo>
                    <a:pt x="6009" y="3942"/>
                    <a:pt x="6632" y="3410"/>
                    <a:pt x="6961" y="2834"/>
                  </a:cubicBezTo>
                  <a:cubicBezTo>
                    <a:pt x="7842" y="1297"/>
                    <a:pt x="5900" y="397"/>
                    <a:pt x="4723" y="164"/>
                  </a:cubicBezTo>
                  <a:cubicBezTo>
                    <a:pt x="4166" y="55"/>
                    <a:pt x="3602" y="0"/>
                    <a:pt x="3037"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9"/>
            <p:cNvSpPr/>
            <p:nvPr/>
          </p:nvSpPr>
          <p:spPr>
            <a:xfrm>
              <a:off x="7482972" y="3080908"/>
              <a:ext cx="13562" cy="151718"/>
            </a:xfrm>
            <a:custGeom>
              <a:avLst/>
              <a:gdLst/>
              <a:ahLst/>
              <a:cxnLst/>
              <a:rect l="l" t="t" r="r" b="b"/>
              <a:pathLst>
                <a:path w="380" h="4251" extrusionOk="0">
                  <a:moveTo>
                    <a:pt x="164" y="1"/>
                  </a:moveTo>
                  <a:cubicBezTo>
                    <a:pt x="128" y="1"/>
                    <a:pt x="92" y="24"/>
                    <a:pt x="92" y="71"/>
                  </a:cubicBezTo>
                  <a:cubicBezTo>
                    <a:pt x="36" y="776"/>
                    <a:pt x="1" y="1474"/>
                    <a:pt x="8" y="2179"/>
                  </a:cubicBezTo>
                  <a:cubicBezTo>
                    <a:pt x="13" y="2864"/>
                    <a:pt x="130" y="3542"/>
                    <a:pt x="236" y="4217"/>
                  </a:cubicBezTo>
                  <a:cubicBezTo>
                    <a:pt x="239" y="4240"/>
                    <a:pt x="257" y="4250"/>
                    <a:pt x="276" y="4250"/>
                  </a:cubicBezTo>
                  <a:cubicBezTo>
                    <a:pt x="301" y="4250"/>
                    <a:pt x="327" y="4233"/>
                    <a:pt x="327" y="4205"/>
                  </a:cubicBezTo>
                  <a:cubicBezTo>
                    <a:pt x="340" y="3515"/>
                    <a:pt x="379" y="2827"/>
                    <a:pt x="347" y="2139"/>
                  </a:cubicBezTo>
                  <a:cubicBezTo>
                    <a:pt x="313" y="1452"/>
                    <a:pt x="271" y="762"/>
                    <a:pt x="236" y="71"/>
                  </a:cubicBezTo>
                  <a:cubicBezTo>
                    <a:pt x="236" y="24"/>
                    <a:pt x="200" y="1"/>
                    <a:pt x="164"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9"/>
            <p:cNvSpPr/>
            <p:nvPr/>
          </p:nvSpPr>
          <p:spPr>
            <a:xfrm>
              <a:off x="7277464" y="3055925"/>
              <a:ext cx="219957" cy="177522"/>
            </a:xfrm>
            <a:custGeom>
              <a:avLst/>
              <a:gdLst/>
              <a:ahLst/>
              <a:cxnLst/>
              <a:rect l="l" t="t" r="r" b="b"/>
              <a:pathLst>
                <a:path w="6163" h="4974" extrusionOk="0">
                  <a:moveTo>
                    <a:pt x="6062" y="1"/>
                  </a:moveTo>
                  <a:cubicBezTo>
                    <a:pt x="6054" y="1"/>
                    <a:pt x="6045" y="2"/>
                    <a:pt x="6036" y="4"/>
                  </a:cubicBezTo>
                  <a:cubicBezTo>
                    <a:pt x="5756" y="96"/>
                    <a:pt x="5596" y="346"/>
                    <a:pt x="5410" y="561"/>
                  </a:cubicBezTo>
                  <a:cubicBezTo>
                    <a:pt x="5195" y="808"/>
                    <a:pt x="4975" y="1051"/>
                    <a:pt x="4747" y="1288"/>
                  </a:cubicBezTo>
                  <a:cubicBezTo>
                    <a:pt x="4302" y="1753"/>
                    <a:pt x="3832" y="2191"/>
                    <a:pt x="3340" y="2600"/>
                  </a:cubicBezTo>
                  <a:cubicBezTo>
                    <a:pt x="2835" y="3023"/>
                    <a:pt x="2305" y="3413"/>
                    <a:pt x="1754" y="3775"/>
                  </a:cubicBezTo>
                  <a:cubicBezTo>
                    <a:pt x="1200" y="4138"/>
                    <a:pt x="670" y="4512"/>
                    <a:pt x="82" y="4823"/>
                  </a:cubicBezTo>
                  <a:cubicBezTo>
                    <a:pt x="0" y="4866"/>
                    <a:pt x="50" y="4973"/>
                    <a:pt x="127" y="4973"/>
                  </a:cubicBezTo>
                  <a:cubicBezTo>
                    <a:pt x="139" y="4973"/>
                    <a:pt x="152" y="4971"/>
                    <a:pt x="166" y="4964"/>
                  </a:cubicBezTo>
                  <a:cubicBezTo>
                    <a:pt x="774" y="4687"/>
                    <a:pt x="1410" y="4413"/>
                    <a:pt x="1976" y="4057"/>
                  </a:cubicBezTo>
                  <a:cubicBezTo>
                    <a:pt x="3092" y="3354"/>
                    <a:pt x="4121" y="2525"/>
                    <a:pt x="5042" y="1585"/>
                  </a:cubicBezTo>
                  <a:cubicBezTo>
                    <a:pt x="5284" y="1338"/>
                    <a:pt x="5517" y="1083"/>
                    <a:pt x="5742" y="821"/>
                  </a:cubicBezTo>
                  <a:cubicBezTo>
                    <a:pt x="5927" y="603"/>
                    <a:pt x="6135" y="395"/>
                    <a:pt x="6162" y="98"/>
                  </a:cubicBezTo>
                  <a:cubicBezTo>
                    <a:pt x="6160" y="43"/>
                    <a:pt x="6114" y="1"/>
                    <a:pt x="606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9"/>
            <p:cNvSpPr/>
            <p:nvPr/>
          </p:nvSpPr>
          <p:spPr>
            <a:xfrm>
              <a:off x="7503744" y="3038186"/>
              <a:ext cx="143331" cy="207716"/>
            </a:xfrm>
            <a:custGeom>
              <a:avLst/>
              <a:gdLst/>
              <a:ahLst/>
              <a:cxnLst/>
              <a:rect l="l" t="t" r="r" b="b"/>
              <a:pathLst>
                <a:path w="4016" h="5820" extrusionOk="0">
                  <a:moveTo>
                    <a:pt x="238" y="1"/>
                  </a:moveTo>
                  <a:cubicBezTo>
                    <a:pt x="177" y="1"/>
                    <a:pt x="120" y="34"/>
                    <a:pt x="107" y="108"/>
                  </a:cubicBezTo>
                  <a:cubicBezTo>
                    <a:pt x="0" y="722"/>
                    <a:pt x="156" y="1291"/>
                    <a:pt x="438" y="1835"/>
                  </a:cubicBezTo>
                  <a:cubicBezTo>
                    <a:pt x="728" y="2389"/>
                    <a:pt x="1074" y="2921"/>
                    <a:pt x="1415" y="3445"/>
                  </a:cubicBezTo>
                  <a:cubicBezTo>
                    <a:pt x="2063" y="4437"/>
                    <a:pt x="2776" y="5367"/>
                    <a:pt x="3909" y="5815"/>
                  </a:cubicBezTo>
                  <a:cubicBezTo>
                    <a:pt x="3916" y="5818"/>
                    <a:pt x="3923" y="5819"/>
                    <a:pt x="3930" y="5819"/>
                  </a:cubicBezTo>
                  <a:cubicBezTo>
                    <a:pt x="3983" y="5819"/>
                    <a:pt x="4015" y="5741"/>
                    <a:pt x="3976" y="5701"/>
                  </a:cubicBezTo>
                  <a:cubicBezTo>
                    <a:pt x="3194" y="4949"/>
                    <a:pt x="2491" y="4121"/>
                    <a:pt x="1880" y="3228"/>
                  </a:cubicBezTo>
                  <a:cubicBezTo>
                    <a:pt x="1574" y="2777"/>
                    <a:pt x="1274" y="2320"/>
                    <a:pt x="997" y="1852"/>
                  </a:cubicBezTo>
                  <a:cubicBezTo>
                    <a:pt x="688" y="1335"/>
                    <a:pt x="394" y="766"/>
                    <a:pt x="401" y="150"/>
                  </a:cubicBezTo>
                  <a:cubicBezTo>
                    <a:pt x="402" y="57"/>
                    <a:pt x="318" y="1"/>
                    <a:pt x="238"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9"/>
            <p:cNvSpPr/>
            <p:nvPr/>
          </p:nvSpPr>
          <p:spPr>
            <a:xfrm>
              <a:off x="7280962" y="2575133"/>
              <a:ext cx="159927" cy="164174"/>
            </a:xfrm>
            <a:custGeom>
              <a:avLst/>
              <a:gdLst/>
              <a:ahLst/>
              <a:cxnLst/>
              <a:rect l="l" t="t" r="r" b="b"/>
              <a:pathLst>
                <a:path w="4481" h="4600" extrusionOk="0">
                  <a:moveTo>
                    <a:pt x="2163" y="1"/>
                  </a:moveTo>
                  <a:cubicBezTo>
                    <a:pt x="2133" y="1"/>
                    <a:pt x="2102" y="2"/>
                    <a:pt x="2071" y="6"/>
                  </a:cubicBezTo>
                  <a:cubicBezTo>
                    <a:pt x="1997" y="8"/>
                    <a:pt x="1925" y="35"/>
                    <a:pt x="1869" y="82"/>
                  </a:cubicBezTo>
                  <a:cubicBezTo>
                    <a:pt x="1782" y="159"/>
                    <a:pt x="1770" y="288"/>
                    <a:pt x="1770" y="404"/>
                  </a:cubicBezTo>
                  <a:cubicBezTo>
                    <a:pt x="1774" y="1228"/>
                    <a:pt x="2180" y="1977"/>
                    <a:pt x="2633" y="2677"/>
                  </a:cubicBezTo>
                  <a:lnTo>
                    <a:pt x="2633" y="2677"/>
                  </a:lnTo>
                  <a:cubicBezTo>
                    <a:pt x="2229" y="2152"/>
                    <a:pt x="1662" y="1770"/>
                    <a:pt x="1018" y="1594"/>
                  </a:cubicBezTo>
                  <a:cubicBezTo>
                    <a:pt x="894" y="1561"/>
                    <a:pt x="765" y="1536"/>
                    <a:pt x="638" y="1536"/>
                  </a:cubicBezTo>
                  <a:cubicBezTo>
                    <a:pt x="572" y="1536"/>
                    <a:pt x="506" y="1543"/>
                    <a:pt x="441" y="1559"/>
                  </a:cubicBezTo>
                  <a:cubicBezTo>
                    <a:pt x="253" y="1609"/>
                    <a:pt x="78" y="1752"/>
                    <a:pt x="45" y="1945"/>
                  </a:cubicBezTo>
                  <a:cubicBezTo>
                    <a:pt x="1" y="2195"/>
                    <a:pt x="199" y="2420"/>
                    <a:pt x="389" y="2591"/>
                  </a:cubicBezTo>
                  <a:cubicBezTo>
                    <a:pt x="872" y="3021"/>
                    <a:pt x="1408" y="3387"/>
                    <a:pt x="1987" y="3679"/>
                  </a:cubicBezTo>
                  <a:cubicBezTo>
                    <a:pt x="1792" y="3599"/>
                    <a:pt x="1585" y="3560"/>
                    <a:pt x="1378" y="3560"/>
                  </a:cubicBezTo>
                  <a:cubicBezTo>
                    <a:pt x="1149" y="3560"/>
                    <a:pt x="919" y="3609"/>
                    <a:pt x="706" y="3706"/>
                  </a:cubicBezTo>
                  <a:cubicBezTo>
                    <a:pt x="595" y="3758"/>
                    <a:pt x="473" y="3852"/>
                    <a:pt x="493" y="3976"/>
                  </a:cubicBezTo>
                  <a:cubicBezTo>
                    <a:pt x="503" y="4040"/>
                    <a:pt x="550" y="4092"/>
                    <a:pt x="600" y="4134"/>
                  </a:cubicBezTo>
                  <a:cubicBezTo>
                    <a:pt x="943" y="4434"/>
                    <a:pt x="1436" y="4481"/>
                    <a:pt x="1893" y="4510"/>
                  </a:cubicBezTo>
                  <a:cubicBezTo>
                    <a:pt x="2233" y="4534"/>
                    <a:pt x="2650" y="4600"/>
                    <a:pt x="3043" y="4600"/>
                  </a:cubicBezTo>
                  <a:cubicBezTo>
                    <a:pt x="3651" y="4600"/>
                    <a:pt x="4202" y="4441"/>
                    <a:pt x="4318" y="3716"/>
                  </a:cubicBezTo>
                  <a:cubicBezTo>
                    <a:pt x="4481" y="2700"/>
                    <a:pt x="3865" y="1401"/>
                    <a:pt x="3237" y="646"/>
                  </a:cubicBezTo>
                  <a:cubicBezTo>
                    <a:pt x="2962" y="314"/>
                    <a:pt x="2586" y="1"/>
                    <a:pt x="2163" y="1"/>
                  </a:cubicBezTo>
                  <a:close/>
                </a:path>
              </a:pathLst>
            </a:custGeom>
            <a:solidFill>
              <a:srgbClr val="F5D8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9"/>
            <p:cNvSpPr/>
            <p:nvPr/>
          </p:nvSpPr>
          <p:spPr>
            <a:xfrm>
              <a:off x="7638834" y="2606291"/>
              <a:ext cx="154966" cy="171526"/>
            </a:xfrm>
            <a:custGeom>
              <a:avLst/>
              <a:gdLst/>
              <a:ahLst/>
              <a:cxnLst/>
              <a:rect l="l" t="t" r="r" b="b"/>
              <a:pathLst>
                <a:path w="4342" h="4806" extrusionOk="0">
                  <a:moveTo>
                    <a:pt x="2843" y="1"/>
                  </a:moveTo>
                  <a:lnTo>
                    <a:pt x="2843" y="1"/>
                  </a:lnTo>
                  <a:cubicBezTo>
                    <a:pt x="2271" y="82"/>
                    <a:pt x="1846" y="567"/>
                    <a:pt x="1544" y="1062"/>
                  </a:cubicBezTo>
                  <a:cubicBezTo>
                    <a:pt x="958" y="2018"/>
                    <a:pt x="0" y="4806"/>
                    <a:pt x="1698" y="4806"/>
                  </a:cubicBezTo>
                  <a:cubicBezTo>
                    <a:pt x="1806" y="4806"/>
                    <a:pt x="1925" y="4794"/>
                    <a:pt x="2056" y="4770"/>
                  </a:cubicBezTo>
                  <a:lnTo>
                    <a:pt x="3731" y="4464"/>
                  </a:lnTo>
                  <a:cubicBezTo>
                    <a:pt x="3884" y="4436"/>
                    <a:pt x="4045" y="4404"/>
                    <a:pt x="4164" y="4305"/>
                  </a:cubicBezTo>
                  <a:cubicBezTo>
                    <a:pt x="4282" y="4206"/>
                    <a:pt x="4342" y="4016"/>
                    <a:pt x="4250" y="3892"/>
                  </a:cubicBezTo>
                  <a:cubicBezTo>
                    <a:pt x="4181" y="3803"/>
                    <a:pt x="4062" y="3778"/>
                    <a:pt x="3951" y="3761"/>
                  </a:cubicBezTo>
                  <a:cubicBezTo>
                    <a:pt x="3773" y="3735"/>
                    <a:pt x="3593" y="3722"/>
                    <a:pt x="3414" y="3722"/>
                  </a:cubicBezTo>
                  <a:cubicBezTo>
                    <a:pt x="3106" y="3722"/>
                    <a:pt x="2799" y="3760"/>
                    <a:pt x="2499" y="3835"/>
                  </a:cubicBezTo>
                  <a:cubicBezTo>
                    <a:pt x="2964" y="3566"/>
                    <a:pt x="3493" y="3190"/>
                    <a:pt x="3466" y="2653"/>
                  </a:cubicBezTo>
                  <a:cubicBezTo>
                    <a:pt x="3464" y="2601"/>
                    <a:pt x="3456" y="2551"/>
                    <a:pt x="3417" y="2514"/>
                  </a:cubicBezTo>
                  <a:cubicBezTo>
                    <a:pt x="3386" y="2488"/>
                    <a:pt x="3345" y="2480"/>
                    <a:pt x="3303" y="2480"/>
                  </a:cubicBezTo>
                  <a:cubicBezTo>
                    <a:pt x="3289" y="2480"/>
                    <a:pt x="3276" y="2481"/>
                    <a:pt x="3263" y="2482"/>
                  </a:cubicBezTo>
                  <a:cubicBezTo>
                    <a:pt x="2746" y="2514"/>
                    <a:pt x="2264" y="2759"/>
                    <a:pt x="1930" y="3155"/>
                  </a:cubicBezTo>
                  <a:cubicBezTo>
                    <a:pt x="2489" y="2185"/>
                    <a:pt x="3073" y="1099"/>
                    <a:pt x="2843" y="1"/>
                  </a:cubicBezTo>
                  <a:close/>
                </a:path>
              </a:pathLst>
            </a:custGeom>
            <a:solidFill>
              <a:srgbClr val="F5D8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9"/>
            <p:cNvSpPr/>
            <p:nvPr/>
          </p:nvSpPr>
          <p:spPr>
            <a:xfrm>
              <a:off x="7623737" y="2713150"/>
              <a:ext cx="74378" cy="106178"/>
            </a:xfrm>
            <a:custGeom>
              <a:avLst/>
              <a:gdLst/>
              <a:ahLst/>
              <a:cxnLst/>
              <a:rect l="l" t="t" r="r" b="b"/>
              <a:pathLst>
                <a:path w="2084" h="2975" extrusionOk="0">
                  <a:moveTo>
                    <a:pt x="1039" y="0"/>
                  </a:moveTo>
                  <a:cubicBezTo>
                    <a:pt x="922" y="0"/>
                    <a:pt x="805" y="27"/>
                    <a:pt x="695" y="84"/>
                  </a:cubicBezTo>
                  <a:cubicBezTo>
                    <a:pt x="436" y="223"/>
                    <a:pt x="277" y="480"/>
                    <a:pt x="188" y="750"/>
                  </a:cubicBezTo>
                  <a:cubicBezTo>
                    <a:pt x="77" y="1091"/>
                    <a:pt x="0" y="1499"/>
                    <a:pt x="20" y="1858"/>
                  </a:cubicBezTo>
                  <a:cubicBezTo>
                    <a:pt x="27" y="2029"/>
                    <a:pt x="62" y="2199"/>
                    <a:pt x="121" y="2358"/>
                  </a:cubicBezTo>
                  <a:lnTo>
                    <a:pt x="124" y="2365"/>
                  </a:lnTo>
                  <a:lnTo>
                    <a:pt x="129" y="2375"/>
                  </a:lnTo>
                  <a:cubicBezTo>
                    <a:pt x="166" y="2501"/>
                    <a:pt x="233" y="2617"/>
                    <a:pt x="322" y="2716"/>
                  </a:cubicBezTo>
                  <a:cubicBezTo>
                    <a:pt x="485" y="2882"/>
                    <a:pt x="707" y="2974"/>
                    <a:pt x="937" y="2974"/>
                  </a:cubicBezTo>
                  <a:cubicBezTo>
                    <a:pt x="962" y="2974"/>
                    <a:pt x="987" y="2973"/>
                    <a:pt x="1012" y="2971"/>
                  </a:cubicBezTo>
                  <a:cubicBezTo>
                    <a:pt x="1591" y="2932"/>
                    <a:pt x="1964" y="2442"/>
                    <a:pt x="2039" y="1898"/>
                  </a:cubicBezTo>
                  <a:cubicBezTo>
                    <a:pt x="2083" y="1581"/>
                    <a:pt x="2049" y="1240"/>
                    <a:pt x="1972" y="928"/>
                  </a:cubicBezTo>
                  <a:cubicBezTo>
                    <a:pt x="1898" y="629"/>
                    <a:pt x="1762" y="337"/>
                    <a:pt x="1502" y="151"/>
                  </a:cubicBezTo>
                  <a:cubicBezTo>
                    <a:pt x="1363" y="53"/>
                    <a:pt x="1202" y="0"/>
                    <a:pt x="103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9"/>
            <p:cNvSpPr/>
            <p:nvPr/>
          </p:nvSpPr>
          <p:spPr>
            <a:xfrm>
              <a:off x="7378183" y="2700551"/>
              <a:ext cx="74378" cy="106213"/>
            </a:xfrm>
            <a:custGeom>
              <a:avLst/>
              <a:gdLst/>
              <a:ahLst/>
              <a:cxnLst/>
              <a:rect l="l" t="t" r="r" b="b"/>
              <a:pathLst>
                <a:path w="2084" h="2976" extrusionOk="0">
                  <a:moveTo>
                    <a:pt x="1017" y="1"/>
                  </a:moveTo>
                  <a:cubicBezTo>
                    <a:pt x="893" y="1"/>
                    <a:pt x="770" y="31"/>
                    <a:pt x="656" y="96"/>
                  </a:cubicBezTo>
                  <a:cubicBezTo>
                    <a:pt x="399" y="239"/>
                    <a:pt x="248" y="502"/>
                    <a:pt x="166" y="774"/>
                  </a:cubicBezTo>
                  <a:cubicBezTo>
                    <a:pt x="65" y="1118"/>
                    <a:pt x="1" y="1528"/>
                    <a:pt x="30" y="1887"/>
                  </a:cubicBezTo>
                  <a:cubicBezTo>
                    <a:pt x="43" y="2058"/>
                    <a:pt x="80" y="2223"/>
                    <a:pt x="146" y="2384"/>
                  </a:cubicBezTo>
                  <a:cubicBezTo>
                    <a:pt x="146" y="2384"/>
                    <a:pt x="146" y="2387"/>
                    <a:pt x="146" y="2389"/>
                  </a:cubicBezTo>
                  <a:lnTo>
                    <a:pt x="151" y="2399"/>
                  </a:lnTo>
                  <a:cubicBezTo>
                    <a:pt x="193" y="2525"/>
                    <a:pt x="263" y="2639"/>
                    <a:pt x="354" y="2733"/>
                  </a:cubicBezTo>
                  <a:cubicBezTo>
                    <a:pt x="517" y="2890"/>
                    <a:pt x="736" y="2975"/>
                    <a:pt x="959" y="2975"/>
                  </a:cubicBezTo>
                  <a:cubicBezTo>
                    <a:pt x="990" y="2975"/>
                    <a:pt x="1021" y="2974"/>
                    <a:pt x="1052" y="2970"/>
                  </a:cubicBezTo>
                  <a:cubicBezTo>
                    <a:pt x="1628" y="2914"/>
                    <a:pt x="1989" y="2416"/>
                    <a:pt x="2049" y="1870"/>
                  </a:cubicBezTo>
                  <a:cubicBezTo>
                    <a:pt x="2083" y="1553"/>
                    <a:pt x="2039" y="1212"/>
                    <a:pt x="1955" y="902"/>
                  </a:cubicBezTo>
                  <a:cubicBezTo>
                    <a:pt x="1871" y="603"/>
                    <a:pt x="1727" y="316"/>
                    <a:pt x="1463" y="140"/>
                  </a:cubicBezTo>
                  <a:cubicBezTo>
                    <a:pt x="1327" y="49"/>
                    <a:pt x="1172" y="1"/>
                    <a:pt x="101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9"/>
            <p:cNvSpPr/>
            <p:nvPr/>
          </p:nvSpPr>
          <p:spPr>
            <a:xfrm>
              <a:off x="7053789" y="3911863"/>
              <a:ext cx="157143" cy="705627"/>
            </a:xfrm>
            <a:custGeom>
              <a:avLst/>
              <a:gdLst/>
              <a:ahLst/>
              <a:cxnLst/>
              <a:rect l="l" t="t" r="r" b="b"/>
              <a:pathLst>
                <a:path w="4403" h="19771" extrusionOk="0">
                  <a:moveTo>
                    <a:pt x="838" y="0"/>
                  </a:moveTo>
                  <a:cubicBezTo>
                    <a:pt x="778" y="0"/>
                    <a:pt x="717" y="34"/>
                    <a:pt x="691" y="110"/>
                  </a:cubicBezTo>
                  <a:lnTo>
                    <a:pt x="693" y="110"/>
                  </a:lnTo>
                  <a:cubicBezTo>
                    <a:pt x="157" y="1703"/>
                    <a:pt x="243" y="3482"/>
                    <a:pt x="162" y="5139"/>
                  </a:cubicBezTo>
                  <a:cubicBezTo>
                    <a:pt x="90" y="6631"/>
                    <a:pt x="1" y="8229"/>
                    <a:pt x="812" y="9548"/>
                  </a:cubicBezTo>
                  <a:cubicBezTo>
                    <a:pt x="829" y="9577"/>
                    <a:pt x="860" y="9592"/>
                    <a:pt x="890" y="9592"/>
                  </a:cubicBezTo>
                  <a:cubicBezTo>
                    <a:pt x="921" y="9592"/>
                    <a:pt x="952" y="9577"/>
                    <a:pt x="970" y="9548"/>
                  </a:cubicBezTo>
                  <a:cubicBezTo>
                    <a:pt x="1262" y="9024"/>
                    <a:pt x="1527" y="8486"/>
                    <a:pt x="1764" y="7935"/>
                  </a:cubicBezTo>
                  <a:lnTo>
                    <a:pt x="1764" y="7935"/>
                  </a:lnTo>
                  <a:cubicBezTo>
                    <a:pt x="1790" y="9896"/>
                    <a:pt x="2101" y="11817"/>
                    <a:pt x="2385" y="13761"/>
                  </a:cubicBezTo>
                  <a:cubicBezTo>
                    <a:pt x="2680" y="15792"/>
                    <a:pt x="3046" y="17823"/>
                    <a:pt x="3979" y="19671"/>
                  </a:cubicBezTo>
                  <a:cubicBezTo>
                    <a:pt x="4015" y="19741"/>
                    <a:pt x="4073" y="19771"/>
                    <a:pt x="4133" y="19771"/>
                  </a:cubicBezTo>
                  <a:cubicBezTo>
                    <a:pt x="4264" y="19771"/>
                    <a:pt x="4403" y="19627"/>
                    <a:pt x="4322" y="19470"/>
                  </a:cubicBezTo>
                  <a:cubicBezTo>
                    <a:pt x="3400" y="17657"/>
                    <a:pt x="3053" y="15651"/>
                    <a:pt x="2749" y="13659"/>
                  </a:cubicBezTo>
                  <a:cubicBezTo>
                    <a:pt x="2420" y="11514"/>
                    <a:pt x="2123" y="9335"/>
                    <a:pt x="2066" y="7160"/>
                  </a:cubicBezTo>
                  <a:cubicBezTo>
                    <a:pt x="2064" y="7067"/>
                    <a:pt x="1992" y="7017"/>
                    <a:pt x="1920" y="7017"/>
                  </a:cubicBezTo>
                  <a:cubicBezTo>
                    <a:pt x="1860" y="7017"/>
                    <a:pt x="1799" y="7051"/>
                    <a:pt x="1774" y="7121"/>
                  </a:cubicBezTo>
                  <a:cubicBezTo>
                    <a:pt x="1525" y="7851"/>
                    <a:pt x="1234" y="8566"/>
                    <a:pt x="904" y="9263"/>
                  </a:cubicBezTo>
                  <a:lnTo>
                    <a:pt x="904" y="9263"/>
                  </a:lnTo>
                  <a:cubicBezTo>
                    <a:pt x="441" y="7895"/>
                    <a:pt x="463" y="6472"/>
                    <a:pt x="542" y="5043"/>
                  </a:cubicBezTo>
                  <a:cubicBezTo>
                    <a:pt x="632" y="3435"/>
                    <a:pt x="622" y="1768"/>
                    <a:pt x="993" y="192"/>
                  </a:cubicBezTo>
                  <a:cubicBezTo>
                    <a:pt x="1019" y="75"/>
                    <a:pt x="929" y="0"/>
                    <a:pt x="838"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9"/>
            <p:cNvSpPr/>
            <p:nvPr/>
          </p:nvSpPr>
          <p:spPr>
            <a:xfrm>
              <a:off x="7297629" y="3923712"/>
              <a:ext cx="112388" cy="666154"/>
            </a:xfrm>
            <a:custGeom>
              <a:avLst/>
              <a:gdLst/>
              <a:ahLst/>
              <a:cxnLst/>
              <a:rect l="l" t="t" r="r" b="b"/>
              <a:pathLst>
                <a:path w="3149" h="18665" extrusionOk="0">
                  <a:moveTo>
                    <a:pt x="207" y="0"/>
                  </a:moveTo>
                  <a:cubicBezTo>
                    <a:pt x="105" y="0"/>
                    <a:pt x="0" y="113"/>
                    <a:pt x="58" y="236"/>
                  </a:cubicBezTo>
                  <a:cubicBezTo>
                    <a:pt x="872" y="1985"/>
                    <a:pt x="1441" y="3870"/>
                    <a:pt x="1919" y="5735"/>
                  </a:cubicBezTo>
                  <a:cubicBezTo>
                    <a:pt x="2161" y="6685"/>
                    <a:pt x="2297" y="7650"/>
                    <a:pt x="2413" y="8622"/>
                  </a:cubicBezTo>
                  <a:cubicBezTo>
                    <a:pt x="2442" y="8854"/>
                    <a:pt x="2615" y="9966"/>
                    <a:pt x="2267" y="9966"/>
                  </a:cubicBezTo>
                  <a:cubicBezTo>
                    <a:pt x="2188" y="9966"/>
                    <a:pt x="2083" y="9909"/>
                    <a:pt x="1943" y="9772"/>
                  </a:cubicBezTo>
                  <a:cubicBezTo>
                    <a:pt x="1587" y="9421"/>
                    <a:pt x="1233" y="8879"/>
                    <a:pt x="951" y="8464"/>
                  </a:cubicBezTo>
                  <a:cubicBezTo>
                    <a:pt x="924" y="8424"/>
                    <a:pt x="881" y="8406"/>
                    <a:pt x="838" y="8406"/>
                  </a:cubicBezTo>
                  <a:cubicBezTo>
                    <a:pt x="760" y="8406"/>
                    <a:pt x="683" y="8468"/>
                    <a:pt x="714" y="8563"/>
                  </a:cubicBezTo>
                  <a:cubicBezTo>
                    <a:pt x="1248" y="10173"/>
                    <a:pt x="1681" y="11813"/>
                    <a:pt x="2015" y="13478"/>
                  </a:cubicBezTo>
                  <a:cubicBezTo>
                    <a:pt x="2186" y="14337"/>
                    <a:pt x="2319" y="15202"/>
                    <a:pt x="2416" y="16076"/>
                  </a:cubicBezTo>
                  <a:cubicBezTo>
                    <a:pt x="2505" y="16880"/>
                    <a:pt x="2485" y="17726"/>
                    <a:pt x="2646" y="18515"/>
                  </a:cubicBezTo>
                  <a:cubicBezTo>
                    <a:pt x="2667" y="18620"/>
                    <a:pt x="2738" y="18664"/>
                    <a:pt x="2815" y="18664"/>
                  </a:cubicBezTo>
                  <a:cubicBezTo>
                    <a:pt x="2920" y="18664"/>
                    <a:pt x="3035" y="18583"/>
                    <a:pt x="3049" y="18460"/>
                  </a:cubicBezTo>
                  <a:cubicBezTo>
                    <a:pt x="3148" y="17629"/>
                    <a:pt x="2990" y="16706"/>
                    <a:pt x="2888" y="15875"/>
                  </a:cubicBezTo>
                  <a:cubicBezTo>
                    <a:pt x="2784" y="15029"/>
                    <a:pt x="2646" y="14188"/>
                    <a:pt x="2475" y="13352"/>
                  </a:cubicBezTo>
                  <a:cubicBezTo>
                    <a:pt x="2224" y="12138"/>
                    <a:pt x="1887" y="10944"/>
                    <a:pt x="1467" y="9779"/>
                  </a:cubicBezTo>
                  <a:lnTo>
                    <a:pt x="1467" y="9779"/>
                  </a:lnTo>
                  <a:cubicBezTo>
                    <a:pt x="1697" y="10080"/>
                    <a:pt x="1959" y="10316"/>
                    <a:pt x="2238" y="10316"/>
                  </a:cubicBezTo>
                  <a:cubicBezTo>
                    <a:pt x="2331" y="10316"/>
                    <a:pt x="2426" y="10289"/>
                    <a:pt x="2522" y="10230"/>
                  </a:cubicBezTo>
                  <a:cubicBezTo>
                    <a:pt x="2869" y="10017"/>
                    <a:pt x="2782" y="9542"/>
                    <a:pt x="2777" y="9198"/>
                  </a:cubicBezTo>
                  <a:cubicBezTo>
                    <a:pt x="2762" y="8550"/>
                    <a:pt x="2710" y="7902"/>
                    <a:pt x="2621" y="7259"/>
                  </a:cubicBezTo>
                  <a:cubicBezTo>
                    <a:pt x="2458" y="6015"/>
                    <a:pt x="2248" y="4755"/>
                    <a:pt x="1854" y="3561"/>
                  </a:cubicBezTo>
                  <a:cubicBezTo>
                    <a:pt x="1456" y="2351"/>
                    <a:pt x="922" y="1203"/>
                    <a:pt x="328" y="80"/>
                  </a:cubicBezTo>
                  <a:cubicBezTo>
                    <a:pt x="299" y="23"/>
                    <a:pt x="253" y="0"/>
                    <a:pt x="207"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9"/>
            <p:cNvSpPr/>
            <p:nvPr/>
          </p:nvSpPr>
          <p:spPr>
            <a:xfrm>
              <a:off x="7548429" y="3976035"/>
              <a:ext cx="94650" cy="627216"/>
            </a:xfrm>
            <a:custGeom>
              <a:avLst/>
              <a:gdLst/>
              <a:ahLst/>
              <a:cxnLst/>
              <a:rect l="l" t="t" r="r" b="b"/>
              <a:pathLst>
                <a:path w="2652" h="17574" extrusionOk="0">
                  <a:moveTo>
                    <a:pt x="2387" y="1"/>
                  </a:moveTo>
                  <a:cubicBezTo>
                    <a:pt x="2337" y="1"/>
                    <a:pt x="2285" y="23"/>
                    <a:pt x="2249" y="78"/>
                  </a:cubicBezTo>
                  <a:lnTo>
                    <a:pt x="2251" y="78"/>
                  </a:lnTo>
                  <a:cubicBezTo>
                    <a:pt x="856" y="2194"/>
                    <a:pt x="0" y="4796"/>
                    <a:pt x="35" y="7346"/>
                  </a:cubicBezTo>
                  <a:cubicBezTo>
                    <a:pt x="35" y="7429"/>
                    <a:pt x="117" y="7499"/>
                    <a:pt x="195" y="7499"/>
                  </a:cubicBezTo>
                  <a:cubicBezTo>
                    <a:pt x="230" y="7499"/>
                    <a:pt x="264" y="7485"/>
                    <a:pt x="289" y="7453"/>
                  </a:cubicBezTo>
                  <a:cubicBezTo>
                    <a:pt x="648" y="6998"/>
                    <a:pt x="1210" y="6693"/>
                    <a:pt x="1608" y="6258"/>
                  </a:cubicBezTo>
                  <a:cubicBezTo>
                    <a:pt x="1723" y="6133"/>
                    <a:pt x="1831" y="6004"/>
                    <a:pt x="1936" y="5873"/>
                  </a:cubicBezTo>
                  <a:lnTo>
                    <a:pt x="1936" y="5873"/>
                  </a:lnTo>
                  <a:cubicBezTo>
                    <a:pt x="1758" y="6553"/>
                    <a:pt x="1633" y="7251"/>
                    <a:pt x="1497" y="7938"/>
                  </a:cubicBezTo>
                  <a:cubicBezTo>
                    <a:pt x="1291" y="8977"/>
                    <a:pt x="1118" y="10028"/>
                    <a:pt x="1012" y="11084"/>
                  </a:cubicBezTo>
                  <a:cubicBezTo>
                    <a:pt x="903" y="12153"/>
                    <a:pt x="883" y="13222"/>
                    <a:pt x="863" y="14298"/>
                  </a:cubicBezTo>
                  <a:cubicBezTo>
                    <a:pt x="844" y="15330"/>
                    <a:pt x="779" y="16438"/>
                    <a:pt x="950" y="17459"/>
                  </a:cubicBezTo>
                  <a:cubicBezTo>
                    <a:pt x="964" y="17539"/>
                    <a:pt x="1022" y="17574"/>
                    <a:pt x="1085" y="17574"/>
                  </a:cubicBezTo>
                  <a:cubicBezTo>
                    <a:pt x="1168" y="17574"/>
                    <a:pt x="1259" y="17513"/>
                    <a:pt x="1264" y="17417"/>
                  </a:cubicBezTo>
                  <a:cubicBezTo>
                    <a:pt x="1326" y="16351"/>
                    <a:pt x="1210" y="15268"/>
                    <a:pt x="1242" y="14196"/>
                  </a:cubicBezTo>
                  <a:cubicBezTo>
                    <a:pt x="1274" y="13190"/>
                    <a:pt x="1390" y="12185"/>
                    <a:pt x="1499" y="11183"/>
                  </a:cubicBezTo>
                  <a:cubicBezTo>
                    <a:pt x="1615" y="10137"/>
                    <a:pt x="1751" y="9095"/>
                    <a:pt x="1940" y="8059"/>
                  </a:cubicBezTo>
                  <a:cubicBezTo>
                    <a:pt x="2132" y="7000"/>
                    <a:pt x="2447" y="5969"/>
                    <a:pt x="2630" y="4910"/>
                  </a:cubicBezTo>
                  <a:cubicBezTo>
                    <a:pt x="2651" y="4782"/>
                    <a:pt x="2542" y="4674"/>
                    <a:pt x="2434" y="4674"/>
                  </a:cubicBezTo>
                  <a:cubicBezTo>
                    <a:pt x="2379" y="4674"/>
                    <a:pt x="2325" y="4702"/>
                    <a:pt x="2288" y="4769"/>
                  </a:cubicBezTo>
                  <a:cubicBezTo>
                    <a:pt x="2041" y="5224"/>
                    <a:pt x="1724" y="5644"/>
                    <a:pt x="1383" y="6035"/>
                  </a:cubicBezTo>
                  <a:cubicBezTo>
                    <a:pt x="1097" y="6365"/>
                    <a:pt x="752" y="6826"/>
                    <a:pt x="361" y="7084"/>
                  </a:cubicBezTo>
                  <a:lnTo>
                    <a:pt x="361" y="7084"/>
                  </a:lnTo>
                  <a:cubicBezTo>
                    <a:pt x="651" y="4655"/>
                    <a:pt x="1315" y="2388"/>
                    <a:pt x="2536" y="244"/>
                  </a:cubicBezTo>
                  <a:cubicBezTo>
                    <a:pt x="2609" y="116"/>
                    <a:pt x="2501" y="1"/>
                    <a:pt x="238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9"/>
            <p:cNvSpPr/>
            <p:nvPr/>
          </p:nvSpPr>
          <p:spPr>
            <a:xfrm>
              <a:off x="7766500" y="3910542"/>
              <a:ext cx="140690" cy="759376"/>
            </a:xfrm>
            <a:custGeom>
              <a:avLst/>
              <a:gdLst/>
              <a:ahLst/>
              <a:cxnLst/>
              <a:rect l="l" t="t" r="r" b="b"/>
              <a:pathLst>
                <a:path w="3942" h="21277" extrusionOk="0">
                  <a:moveTo>
                    <a:pt x="3569" y="1"/>
                  </a:moveTo>
                  <a:cubicBezTo>
                    <a:pt x="3494" y="1"/>
                    <a:pt x="3423" y="49"/>
                    <a:pt x="3427" y="147"/>
                  </a:cubicBezTo>
                  <a:cubicBezTo>
                    <a:pt x="3488" y="1587"/>
                    <a:pt x="3451" y="3056"/>
                    <a:pt x="3404" y="4499"/>
                  </a:cubicBezTo>
                  <a:cubicBezTo>
                    <a:pt x="3380" y="5189"/>
                    <a:pt x="3335" y="5879"/>
                    <a:pt x="3271" y="6567"/>
                  </a:cubicBezTo>
                  <a:cubicBezTo>
                    <a:pt x="3224" y="7065"/>
                    <a:pt x="3218" y="7618"/>
                    <a:pt x="3076" y="8115"/>
                  </a:cubicBezTo>
                  <a:lnTo>
                    <a:pt x="3076" y="8115"/>
                  </a:lnTo>
                  <a:cubicBezTo>
                    <a:pt x="2864" y="7579"/>
                    <a:pt x="2657" y="7023"/>
                    <a:pt x="2500" y="6467"/>
                  </a:cubicBezTo>
                  <a:lnTo>
                    <a:pt x="2500" y="6467"/>
                  </a:lnTo>
                  <a:cubicBezTo>
                    <a:pt x="2442" y="6182"/>
                    <a:pt x="2377" y="5899"/>
                    <a:pt x="2303" y="5619"/>
                  </a:cubicBezTo>
                  <a:cubicBezTo>
                    <a:pt x="2290" y="5547"/>
                    <a:pt x="2231" y="5515"/>
                    <a:pt x="2169" y="5515"/>
                  </a:cubicBezTo>
                  <a:cubicBezTo>
                    <a:pt x="2092" y="5515"/>
                    <a:pt x="2011" y="5567"/>
                    <a:pt x="2017" y="5656"/>
                  </a:cubicBezTo>
                  <a:cubicBezTo>
                    <a:pt x="2093" y="7056"/>
                    <a:pt x="2279" y="8447"/>
                    <a:pt x="2284" y="9849"/>
                  </a:cubicBezTo>
                  <a:cubicBezTo>
                    <a:pt x="2291" y="10572"/>
                    <a:pt x="2244" y="11294"/>
                    <a:pt x="2140" y="12007"/>
                  </a:cubicBezTo>
                  <a:cubicBezTo>
                    <a:pt x="2069" y="12475"/>
                    <a:pt x="2008" y="13385"/>
                    <a:pt x="1641" y="13803"/>
                  </a:cubicBezTo>
                  <a:lnTo>
                    <a:pt x="1641" y="13803"/>
                  </a:lnTo>
                  <a:cubicBezTo>
                    <a:pt x="1247" y="13166"/>
                    <a:pt x="978" y="12457"/>
                    <a:pt x="851" y="11715"/>
                  </a:cubicBezTo>
                  <a:cubicBezTo>
                    <a:pt x="830" y="11598"/>
                    <a:pt x="740" y="11547"/>
                    <a:pt x="646" y="11547"/>
                  </a:cubicBezTo>
                  <a:cubicBezTo>
                    <a:pt x="524" y="11547"/>
                    <a:pt x="394" y="11633"/>
                    <a:pt x="391" y="11777"/>
                  </a:cubicBezTo>
                  <a:cubicBezTo>
                    <a:pt x="349" y="13667"/>
                    <a:pt x="243" y="15559"/>
                    <a:pt x="181" y="17449"/>
                  </a:cubicBezTo>
                  <a:cubicBezTo>
                    <a:pt x="159" y="18191"/>
                    <a:pt x="0" y="19062"/>
                    <a:pt x="255" y="19779"/>
                  </a:cubicBezTo>
                  <a:cubicBezTo>
                    <a:pt x="485" y="20425"/>
                    <a:pt x="1029" y="20850"/>
                    <a:pt x="1561" y="21239"/>
                  </a:cubicBezTo>
                  <a:cubicBezTo>
                    <a:pt x="1597" y="21265"/>
                    <a:pt x="1635" y="21277"/>
                    <a:pt x="1671" y="21277"/>
                  </a:cubicBezTo>
                  <a:cubicBezTo>
                    <a:pt x="1837" y="21277"/>
                    <a:pt x="1974" y="21033"/>
                    <a:pt x="1826" y="20895"/>
                  </a:cubicBezTo>
                  <a:cubicBezTo>
                    <a:pt x="1264" y="20371"/>
                    <a:pt x="745" y="19863"/>
                    <a:pt x="710" y="19047"/>
                  </a:cubicBezTo>
                  <a:cubicBezTo>
                    <a:pt x="681" y="18275"/>
                    <a:pt x="745" y="17486"/>
                    <a:pt x="762" y="16714"/>
                  </a:cubicBezTo>
                  <a:cubicBezTo>
                    <a:pt x="790" y="15575"/>
                    <a:pt x="798" y="14434"/>
                    <a:pt x="820" y="13294"/>
                  </a:cubicBezTo>
                  <a:lnTo>
                    <a:pt x="820" y="13294"/>
                  </a:lnTo>
                  <a:cubicBezTo>
                    <a:pt x="969" y="13646"/>
                    <a:pt x="1150" y="13984"/>
                    <a:pt x="1361" y="14305"/>
                  </a:cubicBezTo>
                  <a:cubicBezTo>
                    <a:pt x="1411" y="14385"/>
                    <a:pt x="1497" y="14429"/>
                    <a:pt x="1584" y="14429"/>
                  </a:cubicBezTo>
                  <a:cubicBezTo>
                    <a:pt x="1627" y="14429"/>
                    <a:pt x="1670" y="14418"/>
                    <a:pt x="1710" y="14396"/>
                  </a:cubicBezTo>
                  <a:cubicBezTo>
                    <a:pt x="2264" y="14122"/>
                    <a:pt x="2383" y="13464"/>
                    <a:pt x="2506" y="12912"/>
                  </a:cubicBezTo>
                  <a:cubicBezTo>
                    <a:pt x="2682" y="12130"/>
                    <a:pt x="2786" y="11334"/>
                    <a:pt x="2816" y="10535"/>
                  </a:cubicBezTo>
                  <a:cubicBezTo>
                    <a:pt x="2839" y="9966"/>
                    <a:pt x="2834" y="9392"/>
                    <a:pt x="2801" y="8819"/>
                  </a:cubicBezTo>
                  <a:lnTo>
                    <a:pt x="2801" y="8819"/>
                  </a:lnTo>
                  <a:cubicBezTo>
                    <a:pt x="2806" y="8833"/>
                    <a:pt x="2811" y="8846"/>
                    <a:pt x="2816" y="8860"/>
                  </a:cubicBezTo>
                  <a:cubicBezTo>
                    <a:pt x="2859" y="8980"/>
                    <a:pt x="2964" y="9045"/>
                    <a:pt x="3070" y="9045"/>
                  </a:cubicBezTo>
                  <a:cubicBezTo>
                    <a:pt x="3153" y="9045"/>
                    <a:pt x="3235" y="9006"/>
                    <a:pt x="3291" y="8922"/>
                  </a:cubicBezTo>
                  <a:cubicBezTo>
                    <a:pt x="3612" y="8434"/>
                    <a:pt x="3649" y="7856"/>
                    <a:pt x="3704" y="7291"/>
                  </a:cubicBezTo>
                  <a:cubicBezTo>
                    <a:pt x="3780" y="6500"/>
                    <a:pt x="3830" y="5708"/>
                    <a:pt x="3867" y="4914"/>
                  </a:cubicBezTo>
                  <a:cubicBezTo>
                    <a:pt x="3941" y="3306"/>
                    <a:pt x="3867" y="1748"/>
                    <a:pt x="3733" y="147"/>
                  </a:cubicBezTo>
                  <a:cubicBezTo>
                    <a:pt x="3725" y="50"/>
                    <a:pt x="3645" y="1"/>
                    <a:pt x="3569"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9"/>
            <p:cNvSpPr/>
            <p:nvPr/>
          </p:nvSpPr>
          <p:spPr>
            <a:xfrm>
              <a:off x="7187380" y="4696562"/>
              <a:ext cx="24448" cy="75127"/>
            </a:xfrm>
            <a:custGeom>
              <a:avLst/>
              <a:gdLst/>
              <a:ahLst/>
              <a:cxnLst/>
              <a:rect l="l" t="t" r="r" b="b"/>
              <a:pathLst>
                <a:path w="685" h="2105" extrusionOk="0">
                  <a:moveTo>
                    <a:pt x="559" y="0"/>
                  </a:moveTo>
                  <a:cubicBezTo>
                    <a:pt x="531" y="0"/>
                    <a:pt x="503" y="10"/>
                    <a:pt x="483" y="32"/>
                  </a:cubicBezTo>
                  <a:cubicBezTo>
                    <a:pt x="268" y="272"/>
                    <a:pt x="164" y="636"/>
                    <a:pt x="100" y="945"/>
                  </a:cubicBezTo>
                  <a:cubicBezTo>
                    <a:pt x="33" y="1274"/>
                    <a:pt x="1" y="1611"/>
                    <a:pt x="3" y="1947"/>
                  </a:cubicBezTo>
                  <a:cubicBezTo>
                    <a:pt x="4" y="2052"/>
                    <a:pt x="85" y="2105"/>
                    <a:pt x="165" y="2105"/>
                  </a:cubicBezTo>
                  <a:cubicBezTo>
                    <a:pt x="246" y="2105"/>
                    <a:pt x="327" y="2052"/>
                    <a:pt x="330" y="1947"/>
                  </a:cubicBezTo>
                  <a:cubicBezTo>
                    <a:pt x="335" y="1635"/>
                    <a:pt x="372" y="1326"/>
                    <a:pt x="446" y="1022"/>
                  </a:cubicBezTo>
                  <a:cubicBezTo>
                    <a:pt x="483" y="871"/>
                    <a:pt x="520" y="715"/>
                    <a:pt x="565" y="567"/>
                  </a:cubicBezTo>
                  <a:cubicBezTo>
                    <a:pt x="612" y="416"/>
                    <a:pt x="659" y="267"/>
                    <a:pt x="676" y="111"/>
                  </a:cubicBezTo>
                  <a:cubicBezTo>
                    <a:pt x="684" y="46"/>
                    <a:pt x="620" y="0"/>
                    <a:pt x="55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9"/>
            <p:cNvSpPr/>
            <p:nvPr/>
          </p:nvSpPr>
          <p:spPr>
            <a:xfrm>
              <a:off x="7223499" y="4711124"/>
              <a:ext cx="24412" cy="71987"/>
            </a:xfrm>
            <a:custGeom>
              <a:avLst/>
              <a:gdLst/>
              <a:ahLst/>
              <a:cxnLst/>
              <a:rect l="l" t="t" r="r" b="b"/>
              <a:pathLst>
                <a:path w="684" h="2017" extrusionOk="0">
                  <a:moveTo>
                    <a:pt x="492" y="0"/>
                  </a:moveTo>
                  <a:cubicBezTo>
                    <a:pt x="458" y="0"/>
                    <a:pt x="425" y="8"/>
                    <a:pt x="396" y="20"/>
                  </a:cubicBezTo>
                  <a:cubicBezTo>
                    <a:pt x="240" y="87"/>
                    <a:pt x="191" y="307"/>
                    <a:pt x="141" y="451"/>
                  </a:cubicBezTo>
                  <a:cubicBezTo>
                    <a:pt x="92" y="611"/>
                    <a:pt x="57" y="775"/>
                    <a:pt x="42" y="943"/>
                  </a:cubicBezTo>
                  <a:cubicBezTo>
                    <a:pt x="0" y="1257"/>
                    <a:pt x="33" y="1569"/>
                    <a:pt x="99" y="1878"/>
                  </a:cubicBezTo>
                  <a:cubicBezTo>
                    <a:pt x="120" y="1973"/>
                    <a:pt x="201" y="2016"/>
                    <a:pt x="283" y="2016"/>
                  </a:cubicBezTo>
                  <a:cubicBezTo>
                    <a:pt x="385" y="2016"/>
                    <a:pt x="490" y="1948"/>
                    <a:pt x="483" y="1826"/>
                  </a:cubicBezTo>
                  <a:lnTo>
                    <a:pt x="485" y="1823"/>
                  </a:lnTo>
                  <a:cubicBezTo>
                    <a:pt x="473" y="1534"/>
                    <a:pt x="488" y="1242"/>
                    <a:pt x="530" y="955"/>
                  </a:cubicBezTo>
                  <a:cubicBezTo>
                    <a:pt x="545" y="851"/>
                    <a:pt x="579" y="700"/>
                    <a:pt x="602" y="577"/>
                  </a:cubicBezTo>
                  <a:cubicBezTo>
                    <a:pt x="616" y="507"/>
                    <a:pt x="634" y="441"/>
                    <a:pt x="649" y="371"/>
                  </a:cubicBezTo>
                  <a:cubicBezTo>
                    <a:pt x="676" y="267"/>
                    <a:pt x="683" y="183"/>
                    <a:pt x="636" y="82"/>
                  </a:cubicBezTo>
                  <a:cubicBezTo>
                    <a:pt x="609" y="23"/>
                    <a:pt x="551" y="0"/>
                    <a:pt x="492"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9"/>
            <p:cNvSpPr/>
            <p:nvPr/>
          </p:nvSpPr>
          <p:spPr>
            <a:xfrm>
              <a:off x="7288849" y="4705271"/>
              <a:ext cx="26232" cy="75877"/>
            </a:xfrm>
            <a:custGeom>
              <a:avLst/>
              <a:gdLst/>
              <a:ahLst/>
              <a:cxnLst/>
              <a:rect l="l" t="t" r="r" b="b"/>
              <a:pathLst>
                <a:path w="735" h="2126" extrusionOk="0">
                  <a:moveTo>
                    <a:pt x="527" y="1"/>
                  </a:moveTo>
                  <a:cubicBezTo>
                    <a:pt x="482" y="1"/>
                    <a:pt x="436" y="17"/>
                    <a:pt x="398" y="55"/>
                  </a:cubicBezTo>
                  <a:cubicBezTo>
                    <a:pt x="275" y="177"/>
                    <a:pt x="215" y="360"/>
                    <a:pt x="166" y="528"/>
                  </a:cubicBezTo>
                  <a:cubicBezTo>
                    <a:pt x="124" y="671"/>
                    <a:pt x="87" y="820"/>
                    <a:pt x="59" y="968"/>
                  </a:cubicBezTo>
                  <a:cubicBezTo>
                    <a:pt x="0" y="1287"/>
                    <a:pt x="0" y="1619"/>
                    <a:pt x="22" y="1940"/>
                  </a:cubicBezTo>
                  <a:cubicBezTo>
                    <a:pt x="31" y="2064"/>
                    <a:pt x="124" y="2126"/>
                    <a:pt x="217" y="2126"/>
                  </a:cubicBezTo>
                  <a:cubicBezTo>
                    <a:pt x="309" y="2126"/>
                    <a:pt x="401" y="2064"/>
                    <a:pt x="406" y="1940"/>
                  </a:cubicBezTo>
                  <a:cubicBezTo>
                    <a:pt x="421" y="1646"/>
                    <a:pt x="475" y="1369"/>
                    <a:pt x="529" y="1082"/>
                  </a:cubicBezTo>
                  <a:cubicBezTo>
                    <a:pt x="554" y="939"/>
                    <a:pt x="589" y="795"/>
                    <a:pt x="628" y="654"/>
                  </a:cubicBezTo>
                  <a:cubicBezTo>
                    <a:pt x="670" y="501"/>
                    <a:pt x="735" y="350"/>
                    <a:pt x="727" y="191"/>
                  </a:cubicBezTo>
                  <a:cubicBezTo>
                    <a:pt x="721" y="81"/>
                    <a:pt x="625" y="1"/>
                    <a:pt x="527"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9"/>
            <p:cNvSpPr/>
            <p:nvPr/>
          </p:nvSpPr>
          <p:spPr>
            <a:xfrm>
              <a:off x="7751938" y="4704521"/>
              <a:ext cx="33834" cy="64456"/>
            </a:xfrm>
            <a:custGeom>
              <a:avLst/>
              <a:gdLst/>
              <a:ahLst/>
              <a:cxnLst/>
              <a:rect l="l" t="t" r="r" b="b"/>
              <a:pathLst>
                <a:path w="948" h="1806" extrusionOk="0">
                  <a:moveTo>
                    <a:pt x="193" y="1"/>
                  </a:moveTo>
                  <a:cubicBezTo>
                    <a:pt x="158" y="1"/>
                    <a:pt x="123" y="12"/>
                    <a:pt x="92" y="37"/>
                  </a:cubicBezTo>
                  <a:cubicBezTo>
                    <a:pt x="20" y="91"/>
                    <a:pt x="0" y="190"/>
                    <a:pt x="45" y="269"/>
                  </a:cubicBezTo>
                  <a:cubicBezTo>
                    <a:pt x="77" y="326"/>
                    <a:pt x="99" y="386"/>
                    <a:pt x="131" y="440"/>
                  </a:cubicBezTo>
                  <a:cubicBezTo>
                    <a:pt x="163" y="497"/>
                    <a:pt x="201" y="551"/>
                    <a:pt x="230" y="608"/>
                  </a:cubicBezTo>
                  <a:cubicBezTo>
                    <a:pt x="262" y="665"/>
                    <a:pt x="290" y="725"/>
                    <a:pt x="317" y="784"/>
                  </a:cubicBezTo>
                  <a:cubicBezTo>
                    <a:pt x="332" y="814"/>
                    <a:pt x="347" y="841"/>
                    <a:pt x="359" y="871"/>
                  </a:cubicBezTo>
                  <a:cubicBezTo>
                    <a:pt x="365" y="882"/>
                    <a:pt x="370" y="895"/>
                    <a:pt x="375" y="906"/>
                  </a:cubicBezTo>
                  <a:lnTo>
                    <a:pt x="375" y="906"/>
                  </a:lnTo>
                  <a:cubicBezTo>
                    <a:pt x="375" y="906"/>
                    <a:pt x="375" y="906"/>
                    <a:pt x="375" y="906"/>
                  </a:cubicBezTo>
                  <a:lnTo>
                    <a:pt x="375" y="906"/>
                  </a:lnTo>
                  <a:cubicBezTo>
                    <a:pt x="375" y="906"/>
                    <a:pt x="376" y="910"/>
                    <a:pt x="379" y="918"/>
                  </a:cubicBezTo>
                  <a:cubicBezTo>
                    <a:pt x="428" y="1034"/>
                    <a:pt x="460" y="1155"/>
                    <a:pt x="497" y="1276"/>
                  </a:cubicBezTo>
                  <a:cubicBezTo>
                    <a:pt x="532" y="1392"/>
                    <a:pt x="557" y="1511"/>
                    <a:pt x="574" y="1630"/>
                  </a:cubicBezTo>
                  <a:cubicBezTo>
                    <a:pt x="584" y="1724"/>
                    <a:pt x="646" y="1806"/>
                    <a:pt x="750" y="1806"/>
                  </a:cubicBezTo>
                  <a:cubicBezTo>
                    <a:pt x="846" y="1803"/>
                    <a:pt x="923" y="1726"/>
                    <a:pt x="925" y="1630"/>
                  </a:cubicBezTo>
                  <a:cubicBezTo>
                    <a:pt x="948" y="1343"/>
                    <a:pt x="908" y="1056"/>
                    <a:pt x="814" y="786"/>
                  </a:cubicBezTo>
                  <a:cubicBezTo>
                    <a:pt x="767" y="648"/>
                    <a:pt x="703" y="514"/>
                    <a:pt x="626" y="391"/>
                  </a:cubicBezTo>
                  <a:cubicBezTo>
                    <a:pt x="589" y="334"/>
                    <a:pt x="549" y="277"/>
                    <a:pt x="507" y="222"/>
                  </a:cubicBezTo>
                  <a:cubicBezTo>
                    <a:pt x="453" y="158"/>
                    <a:pt x="394" y="101"/>
                    <a:pt x="327" y="52"/>
                  </a:cubicBezTo>
                  <a:cubicBezTo>
                    <a:pt x="287" y="20"/>
                    <a:pt x="240" y="1"/>
                    <a:pt x="193"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9"/>
            <p:cNvSpPr/>
            <p:nvPr/>
          </p:nvSpPr>
          <p:spPr>
            <a:xfrm>
              <a:off x="7795445" y="4690138"/>
              <a:ext cx="30872" cy="58317"/>
            </a:xfrm>
            <a:custGeom>
              <a:avLst/>
              <a:gdLst/>
              <a:ahLst/>
              <a:cxnLst/>
              <a:rect l="l" t="t" r="r" b="b"/>
              <a:pathLst>
                <a:path w="865" h="1634" extrusionOk="0">
                  <a:moveTo>
                    <a:pt x="239" y="0"/>
                  </a:moveTo>
                  <a:cubicBezTo>
                    <a:pt x="155" y="0"/>
                    <a:pt x="67" y="62"/>
                    <a:pt x="43" y="143"/>
                  </a:cubicBezTo>
                  <a:cubicBezTo>
                    <a:pt x="1" y="277"/>
                    <a:pt x="13" y="410"/>
                    <a:pt x="48" y="544"/>
                  </a:cubicBezTo>
                  <a:cubicBezTo>
                    <a:pt x="73" y="658"/>
                    <a:pt x="105" y="769"/>
                    <a:pt x="147" y="878"/>
                  </a:cubicBezTo>
                  <a:cubicBezTo>
                    <a:pt x="236" y="1103"/>
                    <a:pt x="337" y="1321"/>
                    <a:pt x="456" y="1531"/>
                  </a:cubicBezTo>
                  <a:cubicBezTo>
                    <a:pt x="496" y="1597"/>
                    <a:pt x="565" y="1633"/>
                    <a:pt x="637" y="1633"/>
                  </a:cubicBezTo>
                  <a:cubicBezTo>
                    <a:pt x="673" y="1633"/>
                    <a:pt x="709" y="1624"/>
                    <a:pt x="743" y="1605"/>
                  </a:cubicBezTo>
                  <a:cubicBezTo>
                    <a:pt x="847" y="1538"/>
                    <a:pt x="864" y="1427"/>
                    <a:pt x="817" y="1318"/>
                  </a:cubicBezTo>
                  <a:lnTo>
                    <a:pt x="817" y="1318"/>
                  </a:lnTo>
                  <a:lnTo>
                    <a:pt x="815" y="1320"/>
                  </a:lnTo>
                  <a:lnTo>
                    <a:pt x="815" y="1320"/>
                  </a:lnTo>
                  <a:cubicBezTo>
                    <a:pt x="810" y="1307"/>
                    <a:pt x="796" y="1271"/>
                    <a:pt x="792" y="1266"/>
                  </a:cubicBezTo>
                  <a:cubicBezTo>
                    <a:pt x="782" y="1239"/>
                    <a:pt x="770" y="1212"/>
                    <a:pt x="760" y="1184"/>
                  </a:cubicBezTo>
                  <a:cubicBezTo>
                    <a:pt x="743" y="1135"/>
                    <a:pt x="723" y="1086"/>
                    <a:pt x="708" y="1036"/>
                  </a:cubicBezTo>
                  <a:cubicBezTo>
                    <a:pt x="671" y="932"/>
                    <a:pt x="641" y="831"/>
                    <a:pt x="614" y="724"/>
                  </a:cubicBezTo>
                  <a:cubicBezTo>
                    <a:pt x="587" y="620"/>
                    <a:pt x="552" y="517"/>
                    <a:pt x="528" y="413"/>
                  </a:cubicBezTo>
                  <a:cubicBezTo>
                    <a:pt x="520" y="383"/>
                    <a:pt x="513" y="353"/>
                    <a:pt x="503" y="324"/>
                  </a:cubicBezTo>
                  <a:lnTo>
                    <a:pt x="478" y="267"/>
                  </a:lnTo>
                  <a:lnTo>
                    <a:pt x="478" y="267"/>
                  </a:lnTo>
                  <a:cubicBezTo>
                    <a:pt x="483" y="277"/>
                    <a:pt x="485" y="283"/>
                    <a:pt x="486" y="283"/>
                  </a:cubicBezTo>
                  <a:cubicBezTo>
                    <a:pt x="486" y="283"/>
                    <a:pt x="483" y="276"/>
                    <a:pt x="478" y="262"/>
                  </a:cubicBezTo>
                  <a:cubicBezTo>
                    <a:pt x="466" y="222"/>
                    <a:pt x="449" y="185"/>
                    <a:pt x="429" y="148"/>
                  </a:cubicBezTo>
                  <a:cubicBezTo>
                    <a:pt x="409" y="116"/>
                    <a:pt x="382" y="89"/>
                    <a:pt x="359" y="59"/>
                  </a:cubicBezTo>
                  <a:cubicBezTo>
                    <a:pt x="327" y="18"/>
                    <a:pt x="283" y="0"/>
                    <a:pt x="239" y="0"/>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9"/>
            <p:cNvSpPr/>
            <p:nvPr/>
          </p:nvSpPr>
          <p:spPr>
            <a:xfrm>
              <a:off x="8013802" y="4628250"/>
              <a:ext cx="52643" cy="59816"/>
            </a:xfrm>
            <a:custGeom>
              <a:avLst/>
              <a:gdLst/>
              <a:ahLst/>
              <a:cxnLst/>
              <a:rect l="l" t="t" r="r" b="b"/>
              <a:pathLst>
                <a:path w="1475" h="1676" extrusionOk="0">
                  <a:moveTo>
                    <a:pt x="195" y="1"/>
                  </a:moveTo>
                  <a:cubicBezTo>
                    <a:pt x="146" y="1"/>
                    <a:pt x="95" y="22"/>
                    <a:pt x="62" y="54"/>
                  </a:cubicBezTo>
                  <a:cubicBezTo>
                    <a:pt x="3" y="116"/>
                    <a:pt x="1" y="200"/>
                    <a:pt x="35" y="271"/>
                  </a:cubicBezTo>
                  <a:cubicBezTo>
                    <a:pt x="154" y="534"/>
                    <a:pt x="344" y="761"/>
                    <a:pt x="530" y="979"/>
                  </a:cubicBezTo>
                  <a:lnTo>
                    <a:pt x="1072" y="1612"/>
                  </a:lnTo>
                  <a:cubicBezTo>
                    <a:pt x="1108" y="1655"/>
                    <a:pt x="1166" y="1675"/>
                    <a:pt x="1225" y="1675"/>
                  </a:cubicBezTo>
                  <a:cubicBezTo>
                    <a:pt x="1286" y="1675"/>
                    <a:pt x="1347" y="1654"/>
                    <a:pt x="1386" y="1612"/>
                  </a:cubicBezTo>
                  <a:cubicBezTo>
                    <a:pt x="1475" y="1513"/>
                    <a:pt x="1463" y="1395"/>
                    <a:pt x="1386" y="1298"/>
                  </a:cubicBezTo>
                  <a:lnTo>
                    <a:pt x="1383" y="1298"/>
                  </a:lnTo>
                  <a:lnTo>
                    <a:pt x="871" y="638"/>
                  </a:lnTo>
                  <a:cubicBezTo>
                    <a:pt x="787" y="531"/>
                    <a:pt x="703" y="427"/>
                    <a:pt x="614" y="326"/>
                  </a:cubicBezTo>
                  <a:cubicBezTo>
                    <a:pt x="513" y="215"/>
                    <a:pt x="401" y="113"/>
                    <a:pt x="278" y="27"/>
                  </a:cubicBezTo>
                  <a:cubicBezTo>
                    <a:pt x="254" y="9"/>
                    <a:pt x="225" y="1"/>
                    <a:pt x="195"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9"/>
            <p:cNvSpPr/>
            <p:nvPr/>
          </p:nvSpPr>
          <p:spPr>
            <a:xfrm>
              <a:off x="8031362" y="4594700"/>
              <a:ext cx="50644" cy="74592"/>
            </a:xfrm>
            <a:custGeom>
              <a:avLst/>
              <a:gdLst/>
              <a:ahLst/>
              <a:cxnLst/>
              <a:rect l="l" t="t" r="r" b="b"/>
              <a:pathLst>
                <a:path w="1419" h="2090" extrusionOk="0">
                  <a:moveTo>
                    <a:pt x="202" y="1"/>
                  </a:moveTo>
                  <a:cubicBezTo>
                    <a:pt x="166" y="1"/>
                    <a:pt x="130" y="12"/>
                    <a:pt x="97" y="39"/>
                  </a:cubicBezTo>
                  <a:cubicBezTo>
                    <a:pt x="23" y="96"/>
                    <a:pt x="1" y="197"/>
                    <a:pt x="48" y="279"/>
                  </a:cubicBezTo>
                  <a:cubicBezTo>
                    <a:pt x="221" y="566"/>
                    <a:pt x="416" y="840"/>
                    <a:pt x="597" y="1122"/>
                  </a:cubicBezTo>
                  <a:cubicBezTo>
                    <a:pt x="775" y="1404"/>
                    <a:pt x="936" y="1699"/>
                    <a:pt x="1079" y="2003"/>
                  </a:cubicBezTo>
                  <a:cubicBezTo>
                    <a:pt x="1107" y="2064"/>
                    <a:pt x="1156" y="2090"/>
                    <a:pt x="1208" y="2090"/>
                  </a:cubicBezTo>
                  <a:cubicBezTo>
                    <a:pt x="1309" y="2090"/>
                    <a:pt x="1418" y="1992"/>
                    <a:pt x="1389" y="1874"/>
                  </a:cubicBezTo>
                  <a:lnTo>
                    <a:pt x="1389" y="1872"/>
                  </a:lnTo>
                  <a:cubicBezTo>
                    <a:pt x="1302" y="1528"/>
                    <a:pt x="1173" y="1194"/>
                    <a:pt x="1005" y="882"/>
                  </a:cubicBezTo>
                  <a:cubicBezTo>
                    <a:pt x="839" y="573"/>
                    <a:pt x="617" y="271"/>
                    <a:pt x="340" y="54"/>
                  </a:cubicBezTo>
                  <a:cubicBezTo>
                    <a:pt x="299" y="21"/>
                    <a:pt x="251" y="1"/>
                    <a:pt x="20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9"/>
            <p:cNvSpPr/>
            <p:nvPr/>
          </p:nvSpPr>
          <p:spPr>
            <a:xfrm>
              <a:off x="6926837" y="4587027"/>
              <a:ext cx="53785" cy="77947"/>
            </a:xfrm>
            <a:custGeom>
              <a:avLst/>
              <a:gdLst/>
              <a:ahLst/>
              <a:cxnLst/>
              <a:rect l="l" t="t" r="r" b="b"/>
              <a:pathLst>
                <a:path w="1507" h="2184" extrusionOk="0">
                  <a:moveTo>
                    <a:pt x="1382" y="1"/>
                  </a:moveTo>
                  <a:cubicBezTo>
                    <a:pt x="1374" y="1"/>
                    <a:pt x="1366" y="2"/>
                    <a:pt x="1359" y="4"/>
                  </a:cubicBezTo>
                  <a:cubicBezTo>
                    <a:pt x="948" y="130"/>
                    <a:pt x="626" y="486"/>
                    <a:pt x="391" y="825"/>
                  </a:cubicBezTo>
                  <a:cubicBezTo>
                    <a:pt x="151" y="1174"/>
                    <a:pt x="0" y="1572"/>
                    <a:pt x="20" y="2000"/>
                  </a:cubicBezTo>
                  <a:cubicBezTo>
                    <a:pt x="25" y="2123"/>
                    <a:pt x="115" y="2183"/>
                    <a:pt x="206" y="2183"/>
                  </a:cubicBezTo>
                  <a:cubicBezTo>
                    <a:pt x="297" y="2183"/>
                    <a:pt x="390" y="2122"/>
                    <a:pt x="399" y="2000"/>
                  </a:cubicBezTo>
                  <a:lnTo>
                    <a:pt x="399" y="2003"/>
                  </a:lnTo>
                  <a:cubicBezTo>
                    <a:pt x="423" y="1654"/>
                    <a:pt x="599" y="1325"/>
                    <a:pt x="807" y="1053"/>
                  </a:cubicBezTo>
                  <a:cubicBezTo>
                    <a:pt x="1034" y="756"/>
                    <a:pt x="1339" y="484"/>
                    <a:pt x="1482" y="128"/>
                  </a:cubicBezTo>
                  <a:cubicBezTo>
                    <a:pt x="1506" y="64"/>
                    <a:pt x="1443" y="1"/>
                    <a:pt x="1382"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9"/>
            <p:cNvSpPr/>
            <p:nvPr/>
          </p:nvSpPr>
          <p:spPr>
            <a:xfrm>
              <a:off x="6976090" y="4621397"/>
              <a:ext cx="58817" cy="53285"/>
            </a:xfrm>
            <a:custGeom>
              <a:avLst/>
              <a:gdLst/>
              <a:ahLst/>
              <a:cxnLst/>
              <a:rect l="l" t="t" r="r" b="b"/>
              <a:pathLst>
                <a:path w="1648" h="1493" extrusionOk="0">
                  <a:moveTo>
                    <a:pt x="1539" y="1"/>
                  </a:moveTo>
                  <a:cubicBezTo>
                    <a:pt x="1529" y="1"/>
                    <a:pt x="1518" y="2"/>
                    <a:pt x="1507" y="6"/>
                  </a:cubicBezTo>
                  <a:cubicBezTo>
                    <a:pt x="1366" y="53"/>
                    <a:pt x="1243" y="139"/>
                    <a:pt x="1107" y="201"/>
                  </a:cubicBezTo>
                  <a:cubicBezTo>
                    <a:pt x="1042" y="228"/>
                    <a:pt x="988" y="275"/>
                    <a:pt x="928" y="308"/>
                  </a:cubicBezTo>
                  <a:cubicBezTo>
                    <a:pt x="894" y="325"/>
                    <a:pt x="862" y="342"/>
                    <a:pt x="832" y="360"/>
                  </a:cubicBezTo>
                  <a:cubicBezTo>
                    <a:pt x="792" y="389"/>
                    <a:pt x="753" y="421"/>
                    <a:pt x="713" y="451"/>
                  </a:cubicBezTo>
                  <a:cubicBezTo>
                    <a:pt x="483" y="629"/>
                    <a:pt x="288" y="857"/>
                    <a:pt x="102" y="1079"/>
                  </a:cubicBezTo>
                  <a:cubicBezTo>
                    <a:pt x="23" y="1178"/>
                    <a:pt x="1" y="1327"/>
                    <a:pt x="102" y="1423"/>
                  </a:cubicBezTo>
                  <a:cubicBezTo>
                    <a:pt x="150" y="1466"/>
                    <a:pt x="219" y="1492"/>
                    <a:pt x="285" y="1492"/>
                  </a:cubicBezTo>
                  <a:cubicBezTo>
                    <a:pt x="345" y="1492"/>
                    <a:pt x="404" y="1471"/>
                    <a:pt x="446" y="1423"/>
                  </a:cubicBezTo>
                  <a:cubicBezTo>
                    <a:pt x="632" y="1206"/>
                    <a:pt x="842" y="1013"/>
                    <a:pt x="1035" y="805"/>
                  </a:cubicBezTo>
                  <a:cubicBezTo>
                    <a:pt x="1090" y="747"/>
                    <a:pt x="1141" y="687"/>
                    <a:pt x="1189" y="625"/>
                  </a:cubicBezTo>
                  <a:lnTo>
                    <a:pt x="1189" y="625"/>
                  </a:lnTo>
                  <a:cubicBezTo>
                    <a:pt x="1189" y="625"/>
                    <a:pt x="1188" y="626"/>
                    <a:pt x="1188" y="626"/>
                  </a:cubicBezTo>
                  <a:cubicBezTo>
                    <a:pt x="1188" y="626"/>
                    <a:pt x="1190" y="624"/>
                    <a:pt x="1193" y="619"/>
                  </a:cubicBezTo>
                  <a:lnTo>
                    <a:pt x="1193" y="619"/>
                  </a:lnTo>
                  <a:cubicBezTo>
                    <a:pt x="1192" y="621"/>
                    <a:pt x="1190" y="623"/>
                    <a:pt x="1189" y="625"/>
                  </a:cubicBezTo>
                  <a:lnTo>
                    <a:pt x="1189" y="625"/>
                  </a:lnTo>
                  <a:cubicBezTo>
                    <a:pt x="1191" y="621"/>
                    <a:pt x="1198" y="612"/>
                    <a:pt x="1201" y="609"/>
                  </a:cubicBezTo>
                  <a:lnTo>
                    <a:pt x="1238" y="570"/>
                  </a:lnTo>
                  <a:cubicBezTo>
                    <a:pt x="1267" y="540"/>
                    <a:pt x="1295" y="508"/>
                    <a:pt x="1319" y="476"/>
                  </a:cubicBezTo>
                  <a:cubicBezTo>
                    <a:pt x="1406" y="365"/>
                    <a:pt x="1515" y="278"/>
                    <a:pt x="1601" y="167"/>
                  </a:cubicBezTo>
                  <a:cubicBezTo>
                    <a:pt x="1648" y="107"/>
                    <a:pt x="1617" y="1"/>
                    <a:pt x="1539" y="1"/>
                  </a:cubicBezTo>
                  <a:close/>
                </a:path>
              </a:pathLst>
            </a:custGeom>
            <a:solidFill>
              <a:srgbClr val="4431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4" name="Google Shape;854;p39"/>
          <p:cNvGrpSpPr/>
          <p:nvPr/>
        </p:nvGrpSpPr>
        <p:grpSpPr>
          <a:xfrm rot="1509799">
            <a:off x="7003890" y="493783"/>
            <a:ext cx="340596" cy="327377"/>
            <a:chOff x="427198" y="876398"/>
            <a:chExt cx="340596" cy="327377"/>
          </a:xfrm>
        </p:grpSpPr>
        <p:sp>
          <p:nvSpPr>
            <p:cNvPr id="855" name="Google Shape;85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9" name="Google Shape;859;p39"/>
          <p:cNvGrpSpPr/>
          <p:nvPr/>
        </p:nvGrpSpPr>
        <p:grpSpPr>
          <a:xfrm rot="1509646">
            <a:off x="7737693" y="1940209"/>
            <a:ext cx="254830" cy="244940"/>
            <a:chOff x="427198" y="876398"/>
            <a:chExt cx="340596" cy="327377"/>
          </a:xfrm>
        </p:grpSpPr>
        <p:sp>
          <p:nvSpPr>
            <p:cNvPr id="860" name="Google Shape;86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p:cNvGrpSpPr/>
          <p:nvPr/>
        </p:nvGrpSpPr>
        <p:grpSpPr>
          <a:xfrm rot="234498">
            <a:off x="1429297" y="1327794"/>
            <a:ext cx="254847" cy="244957"/>
            <a:chOff x="427198" y="876398"/>
            <a:chExt cx="340596" cy="327377"/>
          </a:xfrm>
        </p:grpSpPr>
        <p:sp>
          <p:nvSpPr>
            <p:cNvPr id="865" name="Google Shape;86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p:cNvGrpSpPr/>
          <p:nvPr/>
        </p:nvGrpSpPr>
        <p:grpSpPr>
          <a:xfrm rot="-2224879">
            <a:off x="755514" y="628444"/>
            <a:ext cx="214148" cy="205836"/>
            <a:chOff x="427198" y="876398"/>
            <a:chExt cx="340596" cy="327377"/>
          </a:xfrm>
        </p:grpSpPr>
        <p:sp>
          <p:nvSpPr>
            <p:cNvPr id="870" name="Google Shape;87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p:cNvGrpSpPr/>
          <p:nvPr/>
        </p:nvGrpSpPr>
        <p:grpSpPr>
          <a:xfrm rot="1554292">
            <a:off x="8180535" y="628445"/>
            <a:ext cx="214159" cy="205848"/>
            <a:chOff x="427198" y="876398"/>
            <a:chExt cx="340596" cy="327377"/>
          </a:xfrm>
        </p:grpSpPr>
        <p:sp>
          <p:nvSpPr>
            <p:cNvPr id="875" name="Google Shape;87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p:cNvGrpSpPr/>
          <p:nvPr/>
        </p:nvGrpSpPr>
        <p:grpSpPr>
          <a:xfrm rot="234498">
            <a:off x="2752422" y="1327794"/>
            <a:ext cx="254847" cy="244957"/>
            <a:chOff x="427198" y="876398"/>
            <a:chExt cx="340596" cy="327377"/>
          </a:xfrm>
        </p:grpSpPr>
        <p:sp>
          <p:nvSpPr>
            <p:cNvPr id="880" name="Google Shape;88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4" name="Google Shape;884;p39"/>
          <p:cNvGrpSpPr/>
          <p:nvPr/>
        </p:nvGrpSpPr>
        <p:grpSpPr>
          <a:xfrm rot="2030806">
            <a:off x="5819493" y="4101458"/>
            <a:ext cx="214151" cy="205840"/>
            <a:chOff x="427198" y="876398"/>
            <a:chExt cx="340596" cy="327377"/>
          </a:xfrm>
        </p:grpSpPr>
        <p:sp>
          <p:nvSpPr>
            <p:cNvPr id="885" name="Google Shape;885;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9"/>
          <p:cNvGrpSpPr/>
          <p:nvPr/>
        </p:nvGrpSpPr>
        <p:grpSpPr>
          <a:xfrm rot="-2316429">
            <a:off x="6330448" y="1231276"/>
            <a:ext cx="214136" cy="205825"/>
            <a:chOff x="427198" y="876398"/>
            <a:chExt cx="340596" cy="327377"/>
          </a:xfrm>
        </p:grpSpPr>
        <p:sp>
          <p:nvSpPr>
            <p:cNvPr id="890" name="Google Shape;890;p39"/>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9"/>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9"/>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9"/>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39"/>
          <p:cNvGrpSpPr/>
          <p:nvPr/>
        </p:nvGrpSpPr>
        <p:grpSpPr>
          <a:xfrm rot="3761786">
            <a:off x="2837562" y="2868497"/>
            <a:ext cx="278751" cy="277350"/>
            <a:chOff x="8140166" y="2287204"/>
            <a:chExt cx="357063" cy="355270"/>
          </a:xfrm>
        </p:grpSpPr>
        <p:sp>
          <p:nvSpPr>
            <p:cNvPr id="895" name="Google Shape;895;p39"/>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896" name="Google Shape;896;p39"/>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897" name="Google Shape;897;p39"/>
          <p:cNvGrpSpPr/>
          <p:nvPr/>
        </p:nvGrpSpPr>
        <p:grpSpPr>
          <a:xfrm rot="-659650">
            <a:off x="1171062" y="2176413"/>
            <a:ext cx="291506" cy="394399"/>
            <a:chOff x="893990" y="2644493"/>
            <a:chExt cx="291519" cy="394418"/>
          </a:xfrm>
        </p:grpSpPr>
        <p:sp>
          <p:nvSpPr>
            <p:cNvPr id="898" name="Google Shape;898;p39"/>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899" name="Google Shape;899;p39"/>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
        <p:nvSpPr>
          <p:cNvPr id="900" name="Google Shape;900;p39"/>
          <p:cNvSpPr/>
          <p:nvPr/>
        </p:nvSpPr>
        <p:spPr>
          <a:xfrm rot="2220920">
            <a:off x="1642561" y="2502643"/>
            <a:ext cx="259411" cy="277733"/>
          </a:xfrm>
          <a:custGeom>
            <a:avLst/>
            <a:gdLst/>
            <a:ahLst/>
            <a:cxnLst/>
            <a:rect l="l" t="t" r="r" b="b"/>
            <a:pathLst>
              <a:path w="11865" h="12703" extrusionOk="0">
                <a:moveTo>
                  <a:pt x="4141" y="1"/>
                </a:moveTo>
                <a:cubicBezTo>
                  <a:pt x="128" y="1"/>
                  <a:pt x="302" y="1642"/>
                  <a:pt x="153" y="3680"/>
                </a:cubicBezTo>
                <a:cubicBezTo>
                  <a:pt x="0" y="5785"/>
                  <a:pt x="1878" y="11564"/>
                  <a:pt x="4554" y="12635"/>
                </a:cubicBezTo>
                <a:cubicBezTo>
                  <a:pt x="4668" y="12681"/>
                  <a:pt x="4786" y="12703"/>
                  <a:pt x="4906" y="12703"/>
                </a:cubicBezTo>
                <a:cubicBezTo>
                  <a:pt x="7619" y="12703"/>
                  <a:pt x="11864" y="1652"/>
                  <a:pt x="11864" y="1652"/>
                </a:cubicBezTo>
                <a:cubicBezTo>
                  <a:pt x="11864" y="1652"/>
                  <a:pt x="8995" y="123"/>
                  <a:pt x="4554" y="6"/>
                </a:cubicBezTo>
                <a:cubicBezTo>
                  <a:pt x="4412" y="3"/>
                  <a:pt x="4274" y="1"/>
                  <a:pt x="4141" y="1"/>
                </a:cubicBezTo>
                <a:close/>
              </a:path>
            </a:pathLst>
          </a:custGeom>
          <a:gradFill>
            <a:gsLst>
              <a:gs pos="0">
                <a:schemeClr val="accent1"/>
              </a:gs>
              <a:gs pos="21000">
                <a:schemeClr val="accent1"/>
              </a:gs>
              <a:gs pos="76000">
                <a:schemeClr val="accent6"/>
              </a:gs>
              <a:gs pos="100000">
                <a:schemeClr val="accent6"/>
              </a:gs>
            </a:gsLst>
            <a:path path="circle">
              <a:fillToRect l="100000" b="100000"/>
            </a:path>
            <a:tileRect t="-100000" r="-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9"/>
          <p:cNvSpPr/>
          <p:nvPr/>
        </p:nvSpPr>
        <p:spPr>
          <a:xfrm>
            <a:off x="2529124" y="2594371"/>
            <a:ext cx="243405" cy="278728"/>
          </a:xfrm>
          <a:custGeom>
            <a:avLst/>
            <a:gdLst/>
            <a:ahLst/>
            <a:cxnLst/>
            <a:rect l="l" t="t" r="r" b="b"/>
            <a:pathLst>
              <a:path w="10984" h="12578" extrusionOk="0">
                <a:moveTo>
                  <a:pt x="4725" y="0"/>
                </a:moveTo>
                <a:cubicBezTo>
                  <a:pt x="2384" y="0"/>
                  <a:pt x="0" y="457"/>
                  <a:pt x="0" y="457"/>
                </a:cubicBezTo>
                <a:cubicBezTo>
                  <a:pt x="0" y="457"/>
                  <a:pt x="923" y="5125"/>
                  <a:pt x="1571" y="7114"/>
                </a:cubicBezTo>
                <a:cubicBezTo>
                  <a:pt x="2222" y="9106"/>
                  <a:pt x="4171" y="12205"/>
                  <a:pt x="5168" y="12549"/>
                </a:cubicBezTo>
                <a:cubicBezTo>
                  <a:pt x="5224" y="12568"/>
                  <a:pt x="5284" y="12578"/>
                  <a:pt x="5347" y="12578"/>
                </a:cubicBezTo>
                <a:cubicBezTo>
                  <a:pt x="6417" y="12578"/>
                  <a:pt x="8529" y="9911"/>
                  <a:pt x="9720" y="6733"/>
                </a:cubicBezTo>
                <a:cubicBezTo>
                  <a:pt x="10984" y="3364"/>
                  <a:pt x="10640" y="2179"/>
                  <a:pt x="8419" y="724"/>
                </a:cubicBezTo>
                <a:cubicBezTo>
                  <a:pt x="7576" y="172"/>
                  <a:pt x="6158" y="0"/>
                  <a:pt x="4725" y="0"/>
                </a:cubicBezTo>
                <a:close/>
              </a:path>
            </a:pathLst>
          </a:custGeom>
          <a:gradFill>
            <a:gsLst>
              <a:gs pos="0">
                <a:schemeClr val="accent1"/>
              </a:gs>
              <a:gs pos="21000">
                <a:schemeClr val="accent1"/>
              </a:gs>
              <a:gs pos="76000">
                <a:schemeClr val="accent6"/>
              </a:gs>
              <a:gs pos="100000">
                <a:schemeClr val="accent6"/>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9"/>
          <p:cNvSpPr/>
          <p:nvPr/>
        </p:nvSpPr>
        <p:spPr>
          <a:xfrm rot="1731017">
            <a:off x="1425250" y="2087325"/>
            <a:ext cx="163753" cy="23954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nvGrpSpPr>
          <p:cNvPr id="903" name="Google Shape;903;p39"/>
          <p:cNvGrpSpPr/>
          <p:nvPr/>
        </p:nvGrpSpPr>
        <p:grpSpPr>
          <a:xfrm rot="7108150">
            <a:off x="7509165" y="3279873"/>
            <a:ext cx="361799" cy="281978"/>
            <a:chOff x="2035780" y="3267302"/>
            <a:chExt cx="361788" cy="281970"/>
          </a:xfrm>
        </p:grpSpPr>
        <p:sp>
          <p:nvSpPr>
            <p:cNvPr id="904" name="Google Shape;904;p39"/>
            <p:cNvSpPr/>
            <p:nvPr/>
          </p:nvSpPr>
          <p:spPr>
            <a:xfrm rot="3306960">
              <a:off x="2154032" y="3283196"/>
              <a:ext cx="163735" cy="2395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905" name="Google Shape;905;p39"/>
            <p:cNvSpPr/>
            <p:nvPr/>
          </p:nvSpPr>
          <p:spPr>
            <a:xfrm rot="4557590">
              <a:off x="2267149" y="3412685"/>
              <a:ext cx="97983" cy="143362"/>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906" name="Google Shape;906;p39"/>
            <p:cNvSpPr/>
            <p:nvPr/>
          </p:nvSpPr>
          <p:spPr>
            <a:xfrm rot="1737802">
              <a:off x="2064375" y="3347169"/>
              <a:ext cx="98004" cy="143369"/>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5">
          <a:extLst>
            <a:ext uri="{FF2B5EF4-FFF2-40B4-BE49-F238E27FC236}">
              <a16:creationId xmlns:a16="http://schemas.microsoft.com/office/drawing/2014/main" id="{995ADA4B-45D4-0802-2DE8-DD5A28E5A93E}"/>
            </a:ext>
          </a:extLst>
        </p:cNvPr>
        <p:cNvGrpSpPr/>
        <p:nvPr/>
      </p:nvGrpSpPr>
      <p:grpSpPr>
        <a:xfrm>
          <a:off x="0" y="0"/>
          <a:ext cx="0" cy="0"/>
          <a:chOff x="0" y="0"/>
          <a:chExt cx="0" cy="0"/>
        </a:xfrm>
      </p:grpSpPr>
      <p:sp>
        <p:nvSpPr>
          <p:cNvPr id="787" name="Google Shape;787;p39">
            <a:extLst>
              <a:ext uri="{FF2B5EF4-FFF2-40B4-BE49-F238E27FC236}">
                <a16:creationId xmlns:a16="http://schemas.microsoft.com/office/drawing/2014/main" id="{B0FEFD8B-2898-286D-EE20-056DBBCA68B8}"/>
              </a:ext>
            </a:extLst>
          </p:cNvPr>
          <p:cNvSpPr txBox="1">
            <a:spLocks noGrp="1"/>
          </p:cNvSpPr>
          <p:nvPr>
            <p:ph type="subTitle" idx="1"/>
          </p:nvPr>
        </p:nvSpPr>
        <p:spPr>
          <a:xfrm>
            <a:off x="936305" y="1814944"/>
            <a:ext cx="7411146" cy="2730747"/>
          </a:xfrm>
          <a:prstGeom prst="rect">
            <a:avLst/>
          </a:prstGeom>
        </p:spPr>
        <p:txBody>
          <a:bodyPr spcFirstLastPara="1" wrap="square" lIns="91425" tIns="91425" rIns="91425" bIns="91425" anchor="ctr" anchorCtr="0">
            <a:noAutofit/>
          </a:bodyPr>
          <a:lstStyle/>
          <a:p>
            <a:pPr>
              <a:buNone/>
            </a:pPr>
            <a:r>
              <a:rPr lang="en-US" dirty="0"/>
              <a:t>Our platform is the </a:t>
            </a:r>
            <a:r>
              <a:rPr lang="en-US" b="1" dirty="0"/>
              <a:t>first of its kind</a:t>
            </a:r>
            <a:r>
              <a:rPr lang="en-US" dirty="0"/>
              <a:t> in the country—offering </a:t>
            </a:r>
            <a:r>
              <a:rPr lang="en-US" b="1" dirty="0"/>
              <a:t>open, accessible pet adoption</a:t>
            </a:r>
            <a:r>
              <a:rPr lang="en-US" dirty="0"/>
              <a:t> for </a:t>
            </a:r>
            <a:r>
              <a:rPr lang="en-US" i="1" dirty="0"/>
              <a:t>all types of animals</a:t>
            </a:r>
            <a:r>
              <a:rPr lang="en-US" dirty="0"/>
              <a:t>.</a:t>
            </a:r>
          </a:p>
          <a:p>
            <a:pPr>
              <a:buNone/>
            </a:pPr>
            <a:r>
              <a:rPr lang="en-US" dirty="0"/>
              <a:t>Unlike an existing alternative, Lajka (which supports only dog adoptions through its own shelter), our solution empowers </a:t>
            </a:r>
            <a:r>
              <a:rPr lang="en-US" b="1" dirty="0"/>
              <a:t>any verified shelter or individual</a:t>
            </a:r>
            <a:r>
              <a:rPr lang="en-US" dirty="0"/>
              <a:t> to list pets for adoption—creating a </a:t>
            </a:r>
            <a:r>
              <a:rPr lang="en-US" b="1" dirty="0"/>
              <a:t>nationwide, inclusive adoption network</a:t>
            </a:r>
            <a:r>
              <a:rPr lang="en-US" dirty="0"/>
              <a:t>.</a:t>
            </a:r>
          </a:p>
          <a:p>
            <a:r>
              <a:rPr lang="en-US" dirty="0"/>
              <a:t>This democratized approach ensures </a:t>
            </a:r>
            <a:r>
              <a:rPr lang="en-US" b="1" dirty="0"/>
              <a:t>greater visibility for all pets</a:t>
            </a:r>
            <a:r>
              <a:rPr lang="en-US" dirty="0"/>
              <a:t>, faster adoptions, and more lives saved.</a:t>
            </a:r>
          </a:p>
        </p:txBody>
      </p:sp>
      <p:sp>
        <p:nvSpPr>
          <p:cNvPr id="788" name="Google Shape;788;p39">
            <a:extLst>
              <a:ext uri="{FF2B5EF4-FFF2-40B4-BE49-F238E27FC236}">
                <a16:creationId xmlns:a16="http://schemas.microsoft.com/office/drawing/2014/main" id="{EFA75118-D4D0-3E90-5C76-9271D91DBBC7}"/>
              </a:ext>
            </a:extLst>
          </p:cNvPr>
          <p:cNvSpPr txBox="1">
            <a:spLocks noGrp="1"/>
          </p:cNvSpPr>
          <p:nvPr>
            <p:ph type="title"/>
          </p:nvPr>
        </p:nvSpPr>
        <p:spPr>
          <a:xfrm>
            <a:off x="3051401" y="415637"/>
            <a:ext cx="2781300" cy="99387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000" dirty="0"/>
              <a:t>Added value</a:t>
            </a:r>
            <a:endParaRPr sz="4000" dirty="0">
              <a:solidFill>
                <a:schemeClr val="tx2">
                  <a:lumMod val="60000"/>
                  <a:lumOff val="40000"/>
                </a:schemeClr>
              </a:solidFill>
            </a:endParaRPr>
          </a:p>
        </p:txBody>
      </p:sp>
      <p:cxnSp>
        <p:nvCxnSpPr>
          <p:cNvPr id="789" name="Google Shape;789;p39">
            <a:extLst>
              <a:ext uri="{FF2B5EF4-FFF2-40B4-BE49-F238E27FC236}">
                <a16:creationId xmlns:a16="http://schemas.microsoft.com/office/drawing/2014/main" id="{26B527A2-F073-6D88-D354-BBEA1B858C2A}"/>
              </a:ext>
            </a:extLst>
          </p:cNvPr>
          <p:cNvCxnSpPr/>
          <p:nvPr/>
        </p:nvCxnSpPr>
        <p:spPr>
          <a:xfrm>
            <a:off x="3938073" y="1263970"/>
            <a:ext cx="942600" cy="0"/>
          </a:xfrm>
          <a:prstGeom prst="straightConnector1">
            <a:avLst/>
          </a:prstGeom>
          <a:noFill/>
          <a:ln w="19050" cap="flat" cmpd="sng">
            <a:solidFill>
              <a:schemeClr val="dk2"/>
            </a:solidFill>
            <a:prstDash val="solid"/>
            <a:round/>
            <a:headEnd type="none" w="med" len="med"/>
            <a:tailEnd type="none" w="med" len="med"/>
          </a:ln>
        </p:spPr>
      </p:cxnSp>
      <p:grpSp>
        <p:nvGrpSpPr>
          <p:cNvPr id="854" name="Google Shape;854;p39">
            <a:extLst>
              <a:ext uri="{FF2B5EF4-FFF2-40B4-BE49-F238E27FC236}">
                <a16:creationId xmlns:a16="http://schemas.microsoft.com/office/drawing/2014/main" id="{870A6098-7AD9-1BE7-0288-3A577E1092CC}"/>
              </a:ext>
            </a:extLst>
          </p:cNvPr>
          <p:cNvGrpSpPr/>
          <p:nvPr/>
        </p:nvGrpSpPr>
        <p:grpSpPr>
          <a:xfrm rot="1509799">
            <a:off x="7003890" y="493783"/>
            <a:ext cx="340596" cy="327377"/>
            <a:chOff x="427198" y="876398"/>
            <a:chExt cx="340596" cy="327377"/>
          </a:xfrm>
        </p:grpSpPr>
        <p:sp>
          <p:nvSpPr>
            <p:cNvPr id="855" name="Google Shape;855;p39">
              <a:extLst>
                <a:ext uri="{FF2B5EF4-FFF2-40B4-BE49-F238E27FC236}">
                  <a16:creationId xmlns:a16="http://schemas.microsoft.com/office/drawing/2014/main" id="{7C14B6CE-DAA7-C5E8-AFD6-A1C506E6EC0F}"/>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9">
              <a:extLst>
                <a:ext uri="{FF2B5EF4-FFF2-40B4-BE49-F238E27FC236}">
                  <a16:creationId xmlns:a16="http://schemas.microsoft.com/office/drawing/2014/main" id="{DC169091-D17E-2063-C98B-36E73CA8EFD1}"/>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9">
              <a:extLst>
                <a:ext uri="{FF2B5EF4-FFF2-40B4-BE49-F238E27FC236}">
                  <a16:creationId xmlns:a16="http://schemas.microsoft.com/office/drawing/2014/main" id="{9454B825-80FC-0A93-4E31-AEF84034D279}"/>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9">
              <a:extLst>
                <a:ext uri="{FF2B5EF4-FFF2-40B4-BE49-F238E27FC236}">
                  <a16:creationId xmlns:a16="http://schemas.microsoft.com/office/drawing/2014/main" id="{36988325-7973-36BB-AD2F-04F682B5B6A3}"/>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39">
            <a:extLst>
              <a:ext uri="{FF2B5EF4-FFF2-40B4-BE49-F238E27FC236}">
                <a16:creationId xmlns:a16="http://schemas.microsoft.com/office/drawing/2014/main" id="{1DF0D3F5-6344-DB3E-3C8E-68ED8AB94820}"/>
              </a:ext>
            </a:extLst>
          </p:cNvPr>
          <p:cNvGrpSpPr/>
          <p:nvPr/>
        </p:nvGrpSpPr>
        <p:grpSpPr>
          <a:xfrm rot="234498">
            <a:off x="1429297" y="1327794"/>
            <a:ext cx="254847" cy="244957"/>
            <a:chOff x="427198" y="876398"/>
            <a:chExt cx="340596" cy="327377"/>
          </a:xfrm>
        </p:grpSpPr>
        <p:sp>
          <p:nvSpPr>
            <p:cNvPr id="865" name="Google Shape;865;p39">
              <a:extLst>
                <a:ext uri="{FF2B5EF4-FFF2-40B4-BE49-F238E27FC236}">
                  <a16:creationId xmlns:a16="http://schemas.microsoft.com/office/drawing/2014/main" id="{CA80E4E4-831D-FFF2-8E09-4489871C119F}"/>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9">
              <a:extLst>
                <a:ext uri="{FF2B5EF4-FFF2-40B4-BE49-F238E27FC236}">
                  <a16:creationId xmlns:a16="http://schemas.microsoft.com/office/drawing/2014/main" id="{DC0AC58C-10BD-11D2-0399-6278E1C9D55A}"/>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9">
              <a:extLst>
                <a:ext uri="{FF2B5EF4-FFF2-40B4-BE49-F238E27FC236}">
                  <a16:creationId xmlns:a16="http://schemas.microsoft.com/office/drawing/2014/main" id="{9036AE23-24E5-6A53-9DD5-6180EFCC46B7}"/>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9">
              <a:extLst>
                <a:ext uri="{FF2B5EF4-FFF2-40B4-BE49-F238E27FC236}">
                  <a16:creationId xmlns:a16="http://schemas.microsoft.com/office/drawing/2014/main" id="{4AB837F0-CE1F-B6DD-6EB2-A59C7B2E5CA6}"/>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39">
            <a:extLst>
              <a:ext uri="{FF2B5EF4-FFF2-40B4-BE49-F238E27FC236}">
                <a16:creationId xmlns:a16="http://schemas.microsoft.com/office/drawing/2014/main" id="{4F3CD83D-36FE-C71F-CD63-1F203A5B9436}"/>
              </a:ext>
            </a:extLst>
          </p:cNvPr>
          <p:cNvGrpSpPr/>
          <p:nvPr/>
        </p:nvGrpSpPr>
        <p:grpSpPr>
          <a:xfrm rot="-2224879">
            <a:off x="755514" y="628444"/>
            <a:ext cx="214148" cy="205836"/>
            <a:chOff x="427198" y="876398"/>
            <a:chExt cx="340596" cy="327377"/>
          </a:xfrm>
        </p:grpSpPr>
        <p:sp>
          <p:nvSpPr>
            <p:cNvPr id="870" name="Google Shape;870;p39">
              <a:extLst>
                <a:ext uri="{FF2B5EF4-FFF2-40B4-BE49-F238E27FC236}">
                  <a16:creationId xmlns:a16="http://schemas.microsoft.com/office/drawing/2014/main" id="{0DEC807E-BD82-1EB1-5F42-0D8AD98F277E}"/>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9">
              <a:extLst>
                <a:ext uri="{FF2B5EF4-FFF2-40B4-BE49-F238E27FC236}">
                  <a16:creationId xmlns:a16="http://schemas.microsoft.com/office/drawing/2014/main" id="{7CAA9DA8-6D18-0F34-22BE-3B6162AE07A5}"/>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9">
              <a:extLst>
                <a:ext uri="{FF2B5EF4-FFF2-40B4-BE49-F238E27FC236}">
                  <a16:creationId xmlns:a16="http://schemas.microsoft.com/office/drawing/2014/main" id="{5B7A7480-B0F8-0F54-4FFD-6B791EFA82C6}"/>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9">
              <a:extLst>
                <a:ext uri="{FF2B5EF4-FFF2-40B4-BE49-F238E27FC236}">
                  <a16:creationId xmlns:a16="http://schemas.microsoft.com/office/drawing/2014/main" id="{A69BB06F-9BFB-3F02-DF0C-6BBE54C8D78B}"/>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39">
            <a:extLst>
              <a:ext uri="{FF2B5EF4-FFF2-40B4-BE49-F238E27FC236}">
                <a16:creationId xmlns:a16="http://schemas.microsoft.com/office/drawing/2014/main" id="{AB238575-1F1D-C2AB-7A8E-6BBB013F1050}"/>
              </a:ext>
            </a:extLst>
          </p:cNvPr>
          <p:cNvGrpSpPr/>
          <p:nvPr/>
        </p:nvGrpSpPr>
        <p:grpSpPr>
          <a:xfrm rot="1554292">
            <a:off x="8180535" y="628445"/>
            <a:ext cx="214159" cy="205848"/>
            <a:chOff x="427198" y="876398"/>
            <a:chExt cx="340596" cy="327377"/>
          </a:xfrm>
        </p:grpSpPr>
        <p:sp>
          <p:nvSpPr>
            <p:cNvPr id="875" name="Google Shape;875;p39">
              <a:extLst>
                <a:ext uri="{FF2B5EF4-FFF2-40B4-BE49-F238E27FC236}">
                  <a16:creationId xmlns:a16="http://schemas.microsoft.com/office/drawing/2014/main" id="{28CE8B19-E357-7279-A238-A6E38F7D19A0}"/>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9">
              <a:extLst>
                <a:ext uri="{FF2B5EF4-FFF2-40B4-BE49-F238E27FC236}">
                  <a16:creationId xmlns:a16="http://schemas.microsoft.com/office/drawing/2014/main" id="{2ED9487A-F291-8991-9ADD-CA55976C832B}"/>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9">
              <a:extLst>
                <a:ext uri="{FF2B5EF4-FFF2-40B4-BE49-F238E27FC236}">
                  <a16:creationId xmlns:a16="http://schemas.microsoft.com/office/drawing/2014/main" id="{C57CC3DA-83AB-267E-EB10-6C21A1E0E814}"/>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9">
              <a:extLst>
                <a:ext uri="{FF2B5EF4-FFF2-40B4-BE49-F238E27FC236}">
                  <a16:creationId xmlns:a16="http://schemas.microsoft.com/office/drawing/2014/main" id="{466A1A20-6C02-BBAD-9B99-2925390E0BB9}"/>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9" name="Google Shape;879;p39">
            <a:extLst>
              <a:ext uri="{FF2B5EF4-FFF2-40B4-BE49-F238E27FC236}">
                <a16:creationId xmlns:a16="http://schemas.microsoft.com/office/drawing/2014/main" id="{F658CD4B-45E0-E4C7-082E-59773B836FE0}"/>
              </a:ext>
            </a:extLst>
          </p:cNvPr>
          <p:cNvGrpSpPr/>
          <p:nvPr/>
        </p:nvGrpSpPr>
        <p:grpSpPr>
          <a:xfrm rot="234498">
            <a:off x="2752422" y="1327794"/>
            <a:ext cx="254847" cy="244957"/>
            <a:chOff x="427198" y="876398"/>
            <a:chExt cx="340596" cy="327377"/>
          </a:xfrm>
        </p:grpSpPr>
        <p:sp>
          <p:nvSpPr>
            <p:cNvPr id="880" name="Google Shape;880;p39">
              <a:extLst>
                <a:ext uri="{FF2B5EF4-FFF2-40B4-BE49-F238E27FC236}">
                  <a16:creationId xmlns:a16="http://schemas.microsoft.com/office/drawing/2014/main" id="{52146B87-E223-3E80-1831-40DB79DE76A9}"/>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9">
              <a:extLst>
                <a:ext uri="{FF2B5EF4-FFF2-40B4-BE49-F238E27FC236}">
                  <a16:creationId xmlns:a16="http://schemas.microsoft.com/office/drawing/2014/main" id="{853D6087-175D-6B9D-741C-F7B9BAEE1E9D}"/>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9">
              <a:extLst>
                <a:ext uri="{FF2B5EF4-FFF2-40B4-BE49-F238E27FC236}">
                  <a16:creationId xmlns:a16="http://schemas.microsoft.com/office/drawing/2014/main" id="{C99A2793-79DC-09E3-9468-50D9A81FC96A}"/>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9">
              <a:extLst>
                <a:ext uri="{FF2B5EF4-FFF2-40B4-BE49-F238E27FC236}">
                  <a16:creationId xmlns:a16="http://schemas.microsoft.com/office/drawing/2014/main" id="{C7BD1251-918D-83C1-6002-27CC6E307228}"/>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8688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41"/>
          <p:cNvSpPr txBox="1">
            <a:spLocks noGrp="1"/>
          </p:cNvSpPr>
          <p:nvPr>
            <p:ph type="title"/>
          </p:nvPr>
        </p:nvSpPr>
        <p:spPr>
          <a:xfrm>
            <a:off x="720000" y="445333"/>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 is mainly affected by </a:t>
            </a:r>
            <a:r>
              <a:rPr lang="en" dirty="0">
                <a:solidFill>
                  <a:schemeClr val="tx2">
                    <a:lumMod val="60000"/>
                    <a:lumOff val="40000"/>
                  </a:schemeClr>
                </a:solidFill>
              </a:rPr>
              <a:t>it</a:t>
            </a:r>
            <a:r>
              <a:rPr lang="en" dirty="0"/>
              <a:t>?</a:t>
            </a:r>
            <a:endParaRPr dirty="0"/>
          </a:p>
        </p:txBody>
      </p:sp>
      <p:sp>
        <p:nvSpPr>
          <p:cNvPr id="952" name="Google Shape;952;p41"/>
          <p:cNvSpPr txBox="1">
            <a:spLocks noGrp="1"/>
          </p:cNvSpPr>
          <p:nvPr>
            <p:ph type="subTitle" idx="1"/>
          </p:nvPr>
        </p:nvSpPr>
        <p:spPr>
          <a:xfrm>
            <a:off x="1311238" y="2309612"/>
            <a:ext cx="2907600" cy="53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Pets</a:t>
            </a:r>
            <a:endParaRPr dirty="0"/>
          </a:p>
        </p:txBody>
      </p:sp>
      <p:sp>
        <p:nvSpPr>
          <p:cNvPr id="953" name="Google Shape;953;p41"/>
          <p:cNvSpPr txBox="1">
            <a:spLocks noGrp="1"/>
          </p:cNvSpPr>
          <p:nvPr>
            <p:ph type="subTitle" idx="2"/>
          </p:nvPr>
        </p:nvSpPr>
        <p:spPr>
          <a:xfrm>
            <a:off x="4959298" y="2290616"/>
            <a:ext cx="2907600" cy="53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Shelters</a:t>
            </a:r>
            <a:endParaRPr dirty="0"/>
          </a:p>
        </p:txBody>
      </p:sp>
      <p:sp>
        <p:nvSpPr>
          <p:cNvPr id="954" name="Google Shape;954;p41"/>
          <p:cNvSpPr txBox="1">
            <a:spLocks noGrp="1"/>
          </p:cNvSpPr>
          <p:nvPr>
            <p:ph type="subTitle" idx="3"/>
          </p:nvPr>
        </p:nvSpPr>
        <p:spPr>
          <a:xfrm>
            <a:off x="1124857" y="2760111"/>
            <a:ext cx="3093981" cy="1615946"/>
          </a:xfrm>
          <a:prstGeom prst="rect">
            <a:avLst/>
          </a:prstGeom>
        </p:spPr>
        <p:txBody>
          <a:bodyPr spcFirstLastPara="1" wrap="square" lIns="91425" tIns="91425" rIns="91425" bIns="91425" anchor="t" anchorCtr="0">
            <a:noAutofit/>
          </a:bodyPr>
          <a:lstStyle/>
          <a:p>
            <a:pPr marL="285750" indent="-285750" algn="l">
              <a:buFont typeface="Arial" panose="020B0604020202020204" pitchFamily="34" charset="0"/>
              <a:buChar char="•"/>
            </a:pPr>
            <a:r>
              <a:rPr lang="en-GB" dirty="0"/>
              <a:t>Potentially increases the number of adopted pets</a:t>
            </a:r>
          </a:p>
          <a:p>
            <a:pPr marL="285750" indent="-285750" algn="l">
              <a:buFont typeface="Arial" panose="020B0604020202020204" pitchFamily="34" charset="0"/>
              <a:buChar char="•"/>
            </a:pPr>
            <a:r>
              <a:rPr lang="en-GB" dirty="0"/>
              <a:t>Designed profiles lead to better impression for customers</a:t>
            </a:r>
          </a:p>
          <a:p>
            <a:pPr marL="285750" indent="-285750" algn="l">
              <a:buFont typeface="Arial" panose="020B0604020202020204" pitchFamily="34" charset="0"/>
              <a:buChar char="•"/>
            </a:pPr>
            <a:r>
              <a:rPr lang="en-GB" dirty="0"/>
              <a:t>Fast and well structured application and payment process</a:t>
            </a:r>
          </a:p>
          <a:p>
            <a:pPr marL="0" lvl="0" indent="0" algn="l" rtl="0">
              <a:spcBef>
                <a:spcPts val="0"/>
              </a:spcBef>
              <a:spcAft>
                <a:spcPts val="0"/>
              </a:spcAft>
              <a:buNone/>
            </a:pPr>
            <a:endParaRPr dirty="0"/>
          </a:p>
        </p:txBody>
      </p:sp>
      <p:sp>
        <p:nvSpPr>
          <p:cNvPr id="955" name="Google Shape;955;p41"/>
          <p:cNvSpPr txBox="1">
            <a:spLocks noGrp="1"/>
          </p:cNvSpPr>
          <p:nvPr>
            <p:ph type="subTitle" idx="4"/>
          </p:nvPr>
        </p:nvSpPr>
        <p:spPr>
          <a:xfrm>
            <a:off x="4765735" y="2765983"/>
            <a:ext cx="3482976" cy="15441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t>Universal platform for managing pet adoption</a:t>
            </a:r>
          </a:p>
          <a:p>
            <a:pPr marL="285750" lvl="0" indent="-285750" algn="l" rtl="0">
              <a:spcBef>
                <a:spcPts val="0"/>
              </a:spcBef>
              <a:spcAft>
                <a:spcPts val="0"/>
              </a:spcAft>
              <a:buFont typeface="Arial" panose="020B0604020202020204" pitchFamily="34" charset="0"/>
              <a:buChar char="•"/>
            </a:pPr>
            <a:r>
              <a:rPr lang="en-US" dirty="0"/>
              <a:t>Easier process for adoption</a:t>
            </a:r>
          </a:p>
          <a:p>
            <a:pPr marL="285750" lvl="0" indent="-285750" algn="l" rtl="0">
              <a:spcBef>
                <a:spcPts val="0"/>
              </a:spcBef>
              <a:spcAft>
                <a:spcPts val="0"/>
              </a:spcAft>
              <a:buFont typeface="Arial" panose="020B0604020202020204" pitchFamily="34" charset="0"/>
              <a:buChar char="•"/>
            </a:pPr>
            <a:r>
              <a:rPr lang="en-US" dirty="0"/>
              <a:t>Efficient communication with customers</a:t>
            </a:r>
          </a:p>
          <a:p>
            <a:pPr marL="285750" lvl="0" indent="-285750" algn="l" rtl="0">
              <a:spcBef>
                <a:spcPts val="0"/>
              </a:spcBef>
              <a:spcAft>
                <a:spcPts val="0"/>
              </a:spcAft>
              <a:buFont typeface="Arial" panose="020B0604020202020204" pitchFamily="34" charset="0"/>
              <a:buChar char="•"/>
            </a:pPr>
            <a:r>
              <a:rPr lang="en-GB" dirty="0"/>
              <a:t>Insight to applications and payments</a:t>
            </a:r>
          </a:p>
        </p:txBody>
      </p:sp>
      <p:grpSp>
        <p:nvGrpSpPr>
          <p:cNvPr id="956" name="Google Shape;956;p41"/>
          <p:cNvGrpSpPr/>
          <p:nvPr/>
        </p:nvGrpSpPr>
        <p:grpSpPr>
          <a:xfrm rot="1509799">
            <a:off x="7690415" y="1640033"/>
            <a:ext cx="340596" cy="327377"/>
            <a:chOff x="427198" y="876398"/>
            <a:chExt cx="340596" cy="327377"/>
          </a:xfrm>
        </p:grpSpPr>
        <p:sp>
          <p:nvSpPr>
            <p:cNvPr id="957" name="Google Shape;957;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 name="Google Shape;961;p41"/>
          <p:cNvGrpSpPr/>
          <p:nvPr/>
        </p:nvGrpSpPr>
        <p:grpSpPr>
          <a:xfrm rot="1509646">
            <a:off x="8301481" y="3603734"/>
            <a:ext cx="254830" cy="244940"/>
            <a:chOff x="427198" y="876398"/>
            <a:chExt cx="340596" cy="327377"/>
          </a:xfrm>
        </p:grpSpPr>
        <p:sp>
          <p:nvSpPr>
            <p:cNvPr id="962" name="Google Shape;962;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 name="Google Shape;966;p41"/>
          <p:cNvGrpSpPr/>
          <p:nvPr/>
        </p:nvGrpSpPr>
        <p:grpSpPr>
          <a:xfrm rot="234498">
            <a:off x="1234597" y="1527531"/>
            <a:ext cx="254847" cy="244957"/>
            <a:chOff x="427198" y="876398"/>
            <a:chExt cx="340596" cy="327377"/>
          </a:xfrm>
        </p:grpSpPr>
        <p:sp>
          <p:nvSpPr>
            <p:cNvPr id="967" name="Google Shape;967;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 name="Google Shape;971;p41"/>
          <p:cNvGrpSpPr/>
          <p:nvPr/>
        </p:nvGrpSpPr>
        <p:grpSpPr>
          <a:xfrm rot="1554292">
            <a:off x="8321822" y="702332"/>
            <a:ext cx="214159" cy="205848"/>
            <a:chOff x="427198" y="876398"/>
            <a:chExt cx="340596" cy="327377"/>
          </a:xfrm>
        </p:grpSpPr>
        <p:sp>
          <p:nvSpPr>
            <p:cNvPr id="972" name="Google Shape;972;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41"/>
          <p:cNvGrpSpPr/>
          <p:nvPr/>
        </p:nvGrpSpPr>
        <p:grpSpPr>
          <a:xfrm rot="-1598304">
            <a:off x="4423918" y="4019549"/>
            <a:ext cx="214145" cy="205834"/>
            <a:chOff x="427198" y="876398"/>
            <a:chExt cx="340596" cy="327377"/>
          </a:xfrm>
        </p:grpSpPr>
        <p:sp>
          <p:nvSpPr>
            <p:cNvPr id="977" name="Google Shape;977;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4" name="Google Shape;1004;p41"/>
          <p:cNvGrpSpPr/>
          <p:nvPr/>
        </p:nvGrpSpPr>
        <p:grpSpPr>
          <a:xfrm>
            <a:off x="2545377" y="1831423"/>
            <a:ext cx="439321" cy="440564"/>
            <a:chOff x="5699375" y="4083475"/>
            <a:chExt cx="259600" cy="260350"/>
          </a:xfrm>
        </p:grpSpPr>
        <p:sp>
          <p:nvSpPr>
            <p:cNvPr id="1005" name="Google Shape;1005;p41"/>
            <p:cNvSpPr/>
            <p:nvPr/>
          </p:nvSpPr>
          <p:spPr>
            <a:xfrm>
              <a:off x="5699975" y="4271175"/>
              <a:ext cx="57775" cy="72650"/>
            </a:xfrm>
            <a:custGeom>
              <a:avLst/>
              <a:gdLst/>
              <a:ahLst/>
              <a:cxnLst/>
              <a:rect l="l" t="t" r="r" b="b"/>
              <a:pathLst>
                <a:path w="2311" h="2906" extrusionOk="0">
                  <a:moveTo>
                    <a:pt x="1215" y="0"/>
                  </a:moveTo>
                  <a:cubicBezTo>
                    <a:pt x="524" y="119"/>
                    <a:pt x="24" y="715"/>
                    <a:pt x="0" y="1405"/>
                  </a:cubicBezTo>
                  <a:cubicBezTo>
                    <a:pt x="0" y="2143"/>
                    <a:pt x="524" y="2906"/>
                    <a:pt x="2001" y="2906"/>
                  </a:cubicBezTo>
                  <a:lnTo>
                    <a:pt x="2310" y="2120"/>
                  </a:lnTo>
                  <a:cubicBezTo>
                    <a:pt x="1953" y="2120"/>
                    <a:pt x="1619" y="1929"/>
                    <a:pt x="1453" y="1620"/>
                  </a:cubicBezTo>
                  <a:cubicBezTo>
                    <a:pt x="1286" y="1381"/>
                    <a:pt x="1262" y="1072"/>
                    <a:pt x="1358" y="786"/>
                  </a:cubicBezTo>
                  <a:cubicBezTo>
                    <a:pt x="1453" y="548"/>
                    <a:pt x="1429" y="262"/>
                    <a:pt x="1310" y="48"/>
                  </a:cubicBezTo>
                  <a:cubicBezTo>
                    <a:pt x="1286" y="24"/>
                    <a:pt x="1262" y="0"/>
                    <a:pt x="1215"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1"/>
            <p:cNvSpPr/>
            <p:nvPr/>
          </p:nvSpPr>
          <p:spPr>
            <a:xfrm>
              <a:off x="5747000" y="4255100"/>
              <a:ext cx="164350" cy="88725"/>
            </a:xfrm>
            <a:custGeom>
              <a:avLst/>
              <a:gdLst/>
              <a:ahLst/>
              <a:cxnLst/>
              <a:rect l="l" t="t" r="r" b="b"/>
              <a:pathLst>
                <a:path w="6574" h="3549" extrusionOk="0">
                  <a:moveTo>
                    <a:pt x="1929" y="0"/>
                  </a:moveTo>
                  <a:lnTo>
                    <a:pt x="1691" y="24"/>
                  </a:lnTo>
                  <a:cubicBezTo>
                    <a:pt x="1548" y="48"/>
                    <a:pt x="1429" y="95"/>
                    <a:pt x="1310" y="191"/>
                  </a:cubicBezTo>
                  <a:cubicBezTo>
                    <a:pt x="882" y="453"/>
                    <a:pt x="667" y="953"/>
                    <a:pt x="762" y="1453"/>
                  </a:cubicBezTo>
                  <a:lnTo>
                    <a:pt x="977" y="2644"/>
                  </a:lnTo>
                  <a:lnTo>
                    <a:pt x="643" y="2644"/>
                  </a:lnTo>
                  <a:cubicBezTo>
                    <a:pt x="286" y="2644"/>
                    <a:pt x="0" y="2929"/>
                    <a:pt x="0" y="3287"/>
                  </a:cubicBezTo>
                  <a:lnTo>
                    <a:pt x="0" y="3453"/>
                  </a:lnTo>
                  <a:cubicBezTo>
                    <a:pt x="0" y="3501"/>
                    <a:pt x="48" y="3549"/>
                    <a:pt x="120" y="3549"/>
                  </a:cubicBezTo>
                  <a:lnTo>
                    <a:pt x="6454" y="3549"/>
                  </a:lnTo>
                  <a:cubicBezTo>
                    <a:pt x="6526" y="3549"/>
                    <a:pt x="6573" y="3501"/>
                    <a:pt x="6573" y="3453"/>
                  </a:cubicBezTo>
                  <a:lnTo>
                    <a:pt x="6573" y="3287"/>
                  </a:lnTo>
                  <a:cubicBezTo>
                    <a:pt x="6573" y="2929"/>
                    <a:pt x="6287" y="2644"/>
                    <a:pt x="5930" y="2644"/>
                  </a:cubicBezTo>
                  <a:lnTo>
                    <a:pt x="5597" y="2644"/>
                  </a:lnTo>
                  <a:lnTo>
                    <a:pt x="5811" y="1453"/>
                  </a:lnTo>
                  <a:cubicBezTo>
                    <a:pt x="5954" y="810"/>
                    <a:pt x="5525" y="167"/>
                    <a:pt x="4882" y="24"/>
                  </a:cubicBezTo>
                  <a:lnTo>
                    <a:pt x="4668"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1"/>
            <p:cNvSpPr/>
            <p:nvPr/>
          </p:nvSpPr>
          <p:spPr>
            <a:xfrm>
              <a:off x="5855950" y="4255100"/>
              <a:ext cx="55400" cy="88725"/>
            </a:xfrm>
            <a:custGeom>
              <a:avLst/>
              <a:gdLst/>
              <a:ahLst/>
              <a:cxnLst/>
              <a:rect l="l" t="t" r="r" b="b"/>
              <a:pathLst>
                <a:path w="2216" h="3549" extrusionOk="0">
                  <a:moveTo>
                    <a:pt x="0" y="0"/>
                  </a:moveTo>
                  <a:lnTo>
                    <a:pt x="72" y="24"/>
                  </a:lnTo>
                  <a:cubicBezTo>
                    <a:pt x="715" y="167"/>
                    <a:pt x="1144" y="810"/>
                    <a:pt x="1025" y="1453"/>
                  </a:cubicBezTo>
                  <a:lnTo>
                    <a:pt x="786" y="2644"/>
                  </a:lnTo>
                  <a:lnTo>
                    <a:pt x="1120" y="2644"/>
                  </a:lnTo>
                  <a:cubicBezTo>
                    <a:pt x="1477" y="2644"/>
                    <a:pt x="1763" y="2929"/>
                    <a:pt x="1763" y="3287"/>
                  </a:cubicBezTo>
                  <a:lnTo>
                    <a:pt x="1763" y="3477"/>
                  </a:lnTo>
                  <a:cubicBezTo>
                    <a:pt x="1763" y="3501"/>
                    <a:pt x="1739" y="3549"/>
                    <a:pt x="1691" y="3549"/>
                  </a:cubicBezTo>
                  <a:lnTo>
                    <a:pt x="2096" y="3549"/>
                  </a:lnTo>
                  <a:cubicBezTo>
                    <a:pt x="2168" y="3549"/>
                    <a:pt x="2215" y="3501"/>
                    <a:pt x="2215" y="3453"/>
                  </a:cubicBezTo>
                  <a:lnTo>
                    <a:pt x="2215" y="3287"/>
                  </a:lnTo>
                  <a:cubicBezTo>
                    <a:pt x="2215" y="2929"/>
                    <a:pt x="1906" y="2644"/>
                    <a:pt x="1572" y="2644"/>
                  </a:cubicBezTo>
                  <a:lnTo>
                    <a:pt x="1239" y="2644"/>
                  </a:lnTo>
                  <a:lnTo>
                    <a:pt x="1453" y="1453"/>
                  </a:lnTo>
                  <a:cubicBezTo>
                    <a:pt x="1572" y="810"/>
                    <a:pt x="1167" y="167"/>
                    <a:pt x="524" y="24"/>
                  </a:cubicBezTo>
                  <a:lnTo>
                    <a:pt x="286"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1"/>
            <p:cNvSpPr/>
            <p:nvPr/>
          </p:nvSpPr>
          <p:spPr>
            <a:xfrm>
              <a:off x="5779750" y="4255700"/>
              <a:ext cx="99450" cy="22625"/>
            </a:xfrm>
            <a:custGeom>
              <a:avLst/>
              <a:gdLst/>
              <a:ahLst/>
              <a:cxnLst/>
              <a:rect l="l" t="t" r="r" b="b"/>
              <a:pathLst>
                <a:path w="3978" h="905" extrusionOk="0">
                  <a:moveTo>
                    <a:pt x="619" y="0"/>
                  </a:moveTo>
                  <a:lnTo>
                    <a:pt x="381" y="24"/>
                  </a:lnTo>
                  <a:cubicBezTo>
                    <a:pt x="262" y="48"/>
                    <a:pt x="119" y="95"/>
                    <a:pt x="0" y="191"/>
                  </a:cubicBezTo>
                  <a:cubicBezTo>
                    <a:pt x="572" y="667"/>
                    <a:pt x="1280" y="905"/>
                    <a:pt x="1989" y="905"/>
                  </a:cubicBezTo>
                  <a:cubicBezTo>
                    <a:pt x="2697" y="905"/>
                    <a:pt x="3406" y="667"/>
                    <a:pt x="3977" y="191"/>
                  </a:cubicBezTo>
                  <a:cubicBezTo>
                    <a:pt x="3858" y="119"/>
                    <a:pt x="3715" y="48"/>
                    <a:pt x="3572" y="24"/>
                  </a:cubicBezTo>
                  <a:lnTo>
                    <a:pt x="3358"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1"/>
            <p:cNvSpPr/>
            <p:nvPr/>
          </p:nvSpPr>
          <p:spPr>
            <a:xfrm>
              <a:off x="5793425" y="4252125"/>
              <a:ext cx="70875" cy="91700"/>
            </a:xfrm>
            <a:custGeom>
              <a:avLst/>
              <a:gdLst/>
              <a:ahLst/>
              <a:cxnLst/>
              <a:rect l="l" t="t" r="r" b="b"/>
              <a:pathLst>
                <a:path w="2835" h="3668" extrusionOk="0">
                  <a:moveTo>
                    <a:pt x="72" y="0"/>
                  </a:moveTo>
                  <a:cubicBezTo>
                    <a:pt x="49" y="0"/>
                    <a:pt x="25" y="24"/>
                    <a:pt x="25" y="24"/>
                  </a:cubicBezTo>
                  <a:cubicBezTo>
                    <a:pt x="25" y="24"/>
                    <a:pt x="1" y="48"/>
                    <a:pt x="1" y="72"/>
                  </a:cubicBezTo>
                  <a:lnTo>
                    <a:pt x="1" y="3596"/>
                  </a:lnTo>
                  <a:cubicBezTo>
                    <a:pt x="1" y="3644"/>
                    <a:pt x="25" y="3668"/>
                    <a:pt x="72" y="3668"/>
                  </a:cubicBezTo>
                  <a:lnTo>
                    <a:pt x="501" y="3668"/>
                  </a:lnTo>
                  <a:cubicBezTo>
                    <a:pt x="787" y="3668"/>
                    <a:pt x="1001" y="3429"/>
                    <a:pt x="1001" y="3144"/>
                  </a:cubicBezTo>
                  <a:lnTo>
                    <a:pt x="1001" y="1620"/>
                  </a:lnTo>
                  <a:cubicBezTo>
                    <a:pt x="1025" y="1369"/>
                    <a:pt x="1221" y="1244"/>
                    <a:pt x="1415" y="1244"/>
                  </a:cubicBezTo>
                  <a:cubicBezTo>
                    <a:pt x="1608" y="1244"/>
                    <a:pt x="1799" y="1369"/>
                    <a:pt x="1811" y="1620"/>
                  </a:cubicBezTo>
                  <a:lnTo>
                    <a:pt x="1811" y="3167"/>
                  </a:lnTo>
                  <a:cubicBezTo>
                    <a:pt x="1835" y="3453"/>
                    <a:pt x="2049" y="3668"/>
                    <a:pt x="2335" y="3668"/>
                  </a:cubicBezTo>
                  <a:lnTo>
                    <a:pt x="2787" y="3668"/>
                  </a:lnTo>
                  <a:cubicBezTo>
                    <a:pt x="2811" y="3668"/>
                    <a:pt x="2835" y="3644"/>
                    <a:pt x="2835" y="3620"/>
                  </a:cubicBezTo>
                  <a:lnTo>
                    <a:pt x="2835" y="72"/>
                  </a:lnTo>
                  <a:cubicBezTo>
                    <a:pt x="2835" y="48"/>
                    <a:pt x="2811" y="24"/>
                    <a:pt x="2787" y="24"/>
                  </a:cubicBezTo>
                  <a:lnTo>
                    <a:pt x="72"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1"/>
            <p:cNvSpPr/>
            <p:nvPr/>
          </p:nvSpPr>
          <p:spPr>
            <a:xfrm>
              <a:off x="5793425" y="4252125"/>
              <a:ext cx="70875" cy="26350"/>
            </a:xfrm>
            <a:custGeom>
              <a:avLst/>
              <a:gdLst/>
              <a:ahLst/>
              <a:cxnLst/>
              <a:rect l="l" t="t" r="r" b="b"/>
              <a:pathLst>
                <a:path w="2835" h="1054" extrusionOk="0">
                  <a:moveTo>
                    <a:pt x="72" y="0"/>
                  </a:moveTo>
                  <a:cubicBezTo>
                    <a:pt x="49" y="0"/>
                    <a:pt x="25" y="24"/>
                    <a:pt x="25" y="24"/>
                  </a:cubicBezTo>
                  <a:cubicBezTo>
                    <a:pt x="25" y="24"/>
                    <a:pt x="1" y="48"/>
                    <a:pt x="1" y="72"/>
                  </a:cubicBezTo>
                  <a:lnTo>
                    <a:pt x="1" y="715"/>
                  </a:lnTo>
                  <a:cubicBezTo>
                    <a:pt x="453" y="941"/>
                    <a:pt x="942" y="1054"/>
                    <a:pt x="1427" y="1054"/>
                  </a:cubicBezTo>
                  <a:cubicBezTo>
                    <a:pt x="1912" y="1054"/>
                    <a:pt x="2394" y="941"/>
                    <a:pt x="2835" y="715"/>
                  </a:cubicBezTo>
                  <a:lnTo>
                    <a:pt x="2835" y="72"/>
                  </a:lnTo>
                  <a:cubicBezTo>
                    <a:pt x="2835" y="48"/>
                    <a:pt x="2811" y="24"/>
                    <a:pt x="2787" y="24"/>
                  </a:cubicBezTo>
                  <a:lnTo>
                    <a:pt x="72"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1"/>
            <p:cNvSpPr/>
            <p:nvPr/>
          </p:nvSpPr>
          <p:spPr>
            <a:xfrm>
              <a:off x="5753550" y="4083925"/>
              <a:ext cx="151250" cy="181400"/>
            </a:xfrm>
            <a:custGeom>
              <a:avLst/>
              <a:gdLst/>
              <a:ahLst/>
              <a:cxnLst/>
              <a:rect l="l" t="t" r="r" b="b"/>
              <a:pathLst>
                <a:path w="6050" h="7256" extrusionOk="0">
                  <a:moveTo>
                    <a:pt x="3001" y="1"/>
                  </a:moveTo>
                  <a:cubicBezTo>
                    <a:pt x="2418" y="1"/>
                    <a:pt x="1834" y="108"/>
                    <a:pt x="1286" y="322"/>
                  </a:cubicBezTo>
                  <a:lnTo>
                    <a:pt x="72" y="917"/>
                  </a:lnTo>
                  <a:cubicBezTo>
                    <a:pt x="24" y="941"/>
                    <a:pt x="0" y="1013"/>
                    <a:pt x="0" y="1060"/>
                  </a:cubicBezTo>
                  <a:lnTo>
                    <a:pt x="0" y="4966"/>
                  </a:lnTo>
                  <a:cubicBezTo>
                    <a:pt x="0" y="5180"/>
                    <a:pt x="96" y="5418"/>
                    <a:pt x="239" y="5585"/>
                  </a:cubicBezTo>
                  <a:lnTo>
                    <a:pt x="1239" y="6514"/>
                  </a:lnTo>
                  <a:cubicBezTo>
                    <a:pt x="1736" y="7011"/>
                    <a:pt x="2386" y="7255"/>
                    <a:pt x="3037" y="7255"/>
                  </a:cubicBezTo>
                  <a:cubicBezTo>
                    <a:pt x="3696" y="7255"/>
                    <a:pt x="4355" y="7005"/>
                    <a:pt x="4859" y="6514"/>
                  </a:cubicBezTo>
                  <a:lnTo>
                    <a:pt x="5787" y="5585"/>
                  </a:lnTo>
                  <a:cubicBezTo>
                    <a:pt x="5954" y="5418"/>
                    <a:pt x="6049" y="5180"/>
                    <a:pt x="6049" y="4966"/>
                  </a:cubicBezTo>
                  <a:lnTo>
                    <a:pt x="6049" y="1037"/>
                  </a:lnTo>
                  <a:lnTo>
                    <a:pt x="6025" y="1037"/>
                  </a:lnTo>
                  <a:cubicBezTo>
                    <a:pt x="6025" y="965"/>
                    <a:pt x="6002" y="917"/>
                    <a:pt x="5930" y="894"/>
                  </a:cubicBezTo>
                  <a:lnTo>
                    <a:pt x="4716" y="322"/>
                  </a:lnTo>
                  <a:cubicBezTo>
                    <a:pt x="4168" y="108"/>
                    <a:pt x="3584" y="1"/>
                    <a:pt x="3001"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1"/>
            <p:cNvSpPr/>
            <p:nvPr/>
          </p:nvSpPr>
          <p:spPr>
            <a:xfrm>
              <a:off x="5782725" y="4083475"/>
              <a:ext cx="122675" cy="181775"/>
            </a:xfrm>
            <a:custGeom>
              <a:avLst/>
              <a:gdLst/>
              <a:ahLst/>
              <a:cxnLst/>
              <a:rect l="l" t="t" r="r" b="b"/>
              <a:pathLst>
                <a:path w="4907" h="7271" extrusionOk="0">
                  <a:moveTo>
                    <a:pt x="1858" y="1"/>
                  </a:moveTo>
                  <a:cubicBezTo>
                    <a:pt x="1268" y="1"/>
                    <a:pt x="679" y="114"/>
                    <a:pt x="119" y="340"/>
                  </a:cubicBezTo>
                  <a:cubicBezTo>
                    <a:pt x="0" y="721"/>
                    <a:pt x="143" y="1150"/>
                    <a:pt x="477" y="1364"/>
                  </a:cubicBezTo>
                  <a:cubicBezTo>
                    <a:pt x="569" y="1426"/>
                    <a:pt x="661" y="1446"/>
                    <a:pt x="751" y="1446"/>
                  </a:cubicBezTo>
                  <a:cubicBezTo>
                    <a:pt x="919" y="1446"/>
                    <a:pt x="1086" y="1377"/>
                    <a:pt x="1260" y="1377"/>
                  </a:cubicBezTo>
                  <a:cubicBezTo>
                    <a:pt x="1353" y="1377"/>
                    <a:pt x="1449" y="1397"/>
                    <a:pt x="1548" y="1459"/>
                  </a:cubicBezTo>
                  <a:cubicBezTo>
                    <a:pt x="2096" y="1817"/>
                    <a:pt x="1882" y="3341"/>
                    <a:pt x="1882" y="3341"/>
                  </a:cubicBezTo>
                  <a:lnTo>
                    <a:pt x="1882" y="7270"/>
                  </a:lnTo>
                  <a:cubicBezTo>
                    <a:pt x="2358" y="7270"/>
                    <a:pt x="2858" y="7127"/>
                    <a:pt x="3263" y="6865"/>
                  </a:cubicBezTo>
                  <a:cubicBezTo>
                    <a:pt x="3430" y="6770"/>
                    <a:pt x="3572" y="6651"/>
                    <a:pt x="3692" y="6532"/>
                  </a:cubicBezTo>
                  <a:lnTo>
                    <a:pt x="4644" y="5603"/>
                  </a:lnTo>
                  <a:cubicBezTo>
                    <a:pt x="4811" y="5436"/>
                    <a:pt x="4906" y="5198"/>
                    <a:pt x="4906" y="4984"/>
                  </a:cubicBezTo>
                  <a:lnTo>
                    <a:pt x="4906" y="1055"/>
                  </a:lnTo>
                  <a:lnTo>
                    <a:pt x="4882" y="1031"/>
                  </a:lnTo>
                  <a:cubicBezTo>
                    <a:pt x="4882" y="983"/>
                    <a:pt x="4858" y="935"/>
                    <a:pt x="4811" y="912"/>
                  </a:cubicBezTo>
                  <a:lnTo>
                    <a:pt x="4311" y="673"/>
                  </a:lnTo>
                  <a:lnTo>
                    <a:pt x="3596" y="340"/>
                  </a:lnTo>
                  <a:cubicBezTo>
                    <a:pt x="3037" y="114"/>
                    <a:pt x="2447" y="1"/>
                    <a:pt x="1858" y="1"/>
                  </a:cubicBez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1"/>
            <p:cNvSpPr/>
            <p:nvPr/>
          </p:nvSpPr>
          <p:spPr>
            <a:xfrm>
              <a:off x="5864275" y="4100300"/>
              <a:ext cx="40525" cy="154825"/>
            </a:xfrm>
            <a:custGeom>
              <a:avLst/>
              <a:gdLst/>
              <a:ahLst/>
              <a:cxnLst/>
              <a:rect l="l" t="t" r="r" b="b"/>
              <a:pathLst>
                <a:path w="1621" h="6193" extrusionOk="0">
                  <a:moveTo>
                    <a:pt x="1049" y="0"/>
                  </a:moveTo>
                  <a:lnTo>
                    <a:pt x="1049" y="4049"/>
                  </a:lnTo>
                  <a:cubicBezTo>
                    <a:pt x="1001" y="4382"/>
                    <a:pt x="882" y="4668"/>
                    <a:pt x="715" y="4954"/>
                  </a:cubicBezTo>
                  <a:cubicBezTo>
                    <a:pt x="525" y="5335"/>
                    <a:pt x="1" y="6192"/>
                    <a:pt x="1" y="6192"/>
                  </a:cubicBezTo>
                  <a:cubicBezTo>
                    <a:pt x="168" y="6097"/>
                    <a:pt x="310" y="5978"/>
                    <a:pt x="430" y="5835"/>
                  </a:cubicBezTo>
                  <a:lnTo>
                    <a:pt x="1358" y="4906"/>
                  </a:lnTo>
                  <a:cubicBezTo>
                    <a:pt x="1525" y="4740"/>
                    <a:pt x="1620" y="4525"/>
                    <a:pt x="1620" y="4287"/>
                  </a:cubicBezTo>
                  <a:lnTo>
                    <a:pt x="1620" y="405"/>
                  </a:lnTo>
                  <a:cubicBezTo>
                    <a:pt x="1620" y="334"/>
                    <a:pt x="1573" y="286"/>
                    <a:pt x="1525" y="239"/>
                  </a:cubicBezTo>
                  <a:lnTo>
                    <a:pt x="1049" y="0"/>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1"/>
            <p:cNvSpPr/>
            <p:nvPr/>
          </p:nvSpPr>
          <p:spPr>
            <a:xfrm>
              <a:off x="5815475" y="4208050"/>
              <a:ext cx="28000" cy="23100"/>
            </a:xfrm>
            <a:custGeom>
              <a:avLst/>
              <a:gdLst/>
              <a:ahLst/>
              <a:cxnLst/>
              <a:rect l="l" t="t" r="r" b="b"/>
              <a:pathLst>
                <a:path w="1120" h="924" extrusionOk="0">
                  <a:moveTo>
                    <a:pt x="548" y="1"/>
                  </a:moveTo>
                  <a:lnTo>
                    <a:pt x="0" y="215"/>
                  </a:lnTo>
                  <a:lnTo>
                    <a:pt x="0" y="406"/>
                  </a:lnTo>
                  <a:cubicBezTo>
                    <a:pt x="24" y="751"/>
                    <a:pt x="286" y="924"/>
                    <a:pt x="551" y="924"/>
                  </a:cubicBezTo>
                  <a:cubicBezTo>
                    <a:pt x="816" y="924"/>
                    <a:pt x="1084" y="751"/>
                    <a:pt x="1119" y="406"/>
                  </a:cubicBezTo>
                  <a:lnTo>
                    <a:pt x="1119" y="215"/>
                  </a:lnTo>
                  <a:lnTo>
                    <a:pt x="548"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1"/>
            <p:cNvSpPr/>
            <p:nvPr/>
          </p:nvSpPr>
          <p:spPr>
            <a:xfrm>
              <a:off x="5789275" y="4138400"/>
              <a:ext cx="28000" cy="17000"/>
            </a:xfrm>
            <a:custGeom>
              <a:avLst/>
              <a:gdLst/>
              <a:ahLst/>
              <a:cxnLst/>
              <a:rect l="l" t="t" r="r" b="b"/>
              <a:pathLst>
                <a:path w="1120" h="680" extrusionOk="0">
                  <a:moveTo>
                    <a:pt x="560" y="1"/>
                  </a:moveTo>
                  <a:cubicBezTo>
                    <a:pt x="280" y="1"/>
                    <a:pt x="0" y="191"/>
                    <a:pt x="0" y="572"/>
                  </a:cubicBezTo>
                  <a:cubicBezTo>
                    <a:pt x="24" y="644"/>
                    <a:pt x="90" y="679"/>
                    <a:pt x="155" y="679"/>
                  </a:cubicBezTo>
                  <a:cubicBezTo>
                    <a:pt x="221" y="679"/>
                    <a:pt x="286" y="644"/>
                    <a:pt x="310" y="572"/>
                  </a:cubicBezTo>
                  <a:lnTo>
                    <a:pt x="334" y="572"/>
                  </a:lnTo>
                  <a:cubicBezTo>
                    <a:pt x="334" y="429"/>
                    <a:pt x="429" y="310"/>
                    <a:pt x="572" y="310"/>
                  </a:cubicBezTo>
                  <a:cubicBezTo>
                    <a:pt x="715" y="310"/>
                    <a:pt x="834" y="429"/>
                    <a:pt x="834" y="572"/>
                  </a:cubicBezTo>
                  <a:cubicBezTo>
                    <a:pt x="846" y="644"/>
                    <a:pt x="911" y="679"/>
                    <a:pt x="977" y="679"/>
                  </a:cubicBezTo>
                  <a:cubicBezTo>
                    <a:pt x="1042" y="679"/>
                    <a:pt x="1108" y="644"/>
                    <a:pt x="1120" y="572"/>
                  </a:cubicBezTo>
                  <a:cubicBezTo>
                    <a:pt x="1120" y="191"/>
                    <a:pt x="840" y="1"/>
                    <a:pt x="560"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1"/>
            <p:cNvSpPr/>
            <p:nvPr/>
          </p:nvSpPr>
          <p:spPr>
            <a:xfrm>
              <a:off x="5840175" y="4138400"/>
              <a:ext cx="28300" cy="17450"/>
            </a:xfrm>
            <a:custGeom>
              <a:avLst/>
              <a:gdLst/>
              <a:ahLst/>
              <a:cxnLst/>
              <a:rect l="l" t="t" r="r" b="b"/>
              <a:pathLst>
                <a:path w="1132" h="698" extrusionOk="0">
                  <a:moveTo>
                    <a:pt x="584" y="1"/>
                  </a:moveTo>
                  <a:cubicBezTo>
                    <a:pt x="274" y="1"/>
                    <a:pt x="12" y="263"/>
                    <a:pt x="12" y="572"/>
                  </a:cubicBezTo>
                  <a:cubicBezTo>
                    <a:pt x="0" y="655"/>
                    <a:pt x="84" y="697"/>
                    <a:pt x="167" y="697"/>
                  </a:cubicBezTo>
                  <a:cubicBezTo>
                    <a:pt x="250" y="697"/>
                    <a:pt x="334" y="655"/>
                    <a:pt x="322" y="572"/>
                  </a:cubicBezTo>
                  <a:cubicBezTo>
                    <a:pt x="322" y="429"/>
                    <a:pt x="417" y="310"/>
                    <a:pt x="560" y="310"/>
                  </a:cubicBezTo>
                  <a:cubicBezTo>
                    <a:pt x="703" y="310"/>
                    <a:pt x="822" y="429"/>
                    <a:pt x="822" y="572"/>
                  </a:cubicBezTo>
                  <a:cubicBezTo>
                    <a:pt x="846" y="644"/>
                    <a:pt x="911" y="679"/>
                    <a:pt x="977" y="679"/>
                  </a:cubicBezTo>
                  <a:cubicBezTo>
                    <a:pt x="1042" y="679"/>
                    <a:pt x="1108" y="644"/>
                    <a:pt x="1132" y="572"/>
                  </a:cubicBezTo>
                  <a:cubicBezTo>
                    <a:pt x="1108" y="263"/>
                    <a:pt x="870" y="24"/>
                    <a:pt x="584"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1"/>
            <p:cNvSpPr/>
            <p:nvPr/>
          </p:nvSpPr>
          <p:spPr>
            <a:xfrm>
              <a:off x="5795225" y="4178875"/>
              <a:ext cx="68500" cy="38150"/>
            </a:xfrm>
            <a:custGeom>
              <a:avLst/>
              <a:gdLst/>
              <a:ahLst/>
              <a:cxnLst/>
              <a:rect l="l" t="t" r="r" b="b"/>
              <a:pathLst>
                <a:path w="2740" h="1526" extrusionOk="0">
                  <a:moveTo>
                    <a:pt x="1358" y="1"/>
                  </a:moveTo>
                  <a:cubicBezTo>
                    <a:pt x="1286" y="1"/>
                    <a:pt x="1215" y="72"/>
                    <a:pt x="1215" y="144"/>
                  </a:cubicBezTo>
                  <a:lnTo>
                    <a:pt x="1215" y="977"/>
                  </a:lnTo>
                  <a:cubicBezTo>
                    <a:pt x="1215" y="1096"/>
                    <a:pt x="1096" y="1216"/>
                    <a:pt x="953" y="1216"/>
                  </a:cubicBezTo>
                  <a:lnTo>
                    <a:pt x="548" y="1216"/>
                  </a:lnTo>
                  <a:cubicBezTo>
                    <a:pt x="405" y="1216"/>
                    <a:pt x="286" y="1096"/>
                    <a:pt x="286" y="977"/>
                  </a:cubicBezTo>
                  <a:cubicBezTo>
                    <a:pt x="274" y="894"/>
                    <a:pt x="209" y="852"/>
                    <a:pt x="143" y="852"/>
                  </a:cubicBezTo>
                  <a:cubicBezTo>
                    <a:pt x="78" y="852"/>
                    <a:pt x="12" y="894"/>
                    <a:pt x="0" y="977"/>
                  </a:cubicBezTo>
                  <a:cubicBezTo>
                    <a:pt x="0" y="1263"/>
                    <a:pt x="239" y="1525"/>
                    <a:pt x="548" y="1525"/>
                  </a:cubicBezTo>
                  <a:lnTo>
                    <a:pt x="953" y="1525"/>
                  </a:lnTo>
                  <a:cubicBezTo>
                    <a:pt x="1120" y="1525"/>
                    <a:pt x="1263" y="1454"/>
                    <a:pt x="1358" y="1358"/>
                  </a:cubicBezTo>
                  <a:cubicBezTo>
                    <a:pt x="1477" y="1454"/>
                    <a:pt x="1620" y="1525"/>
                    <a:pt x="1763" y="1525"/>
                  </a:cubicBezTo>
                  <a:lnTo>
                    <a:pt x="2168" y="1525"/>
                  </a:lnTo>
                  <a:cubicBezTo>
                    <a:pt x="2477" y="1525"/>
                    <a:pt x="2739" y="1287"/>
                    <a:pt x="2739" y="977"/>
                  </a:cubicBezTo>
                  <a:cubicBezTo>
                    <a:pt x="2739" y="882"/>
                    <a:pt x="2668" y="811"/>
                    <a:pt x="2572" y="811"/>
                  </a:cubicBezTo>
                  <a:cubicBezTo>
                    <a:pt x="2501" y="811"/>
                    <a:pt x="2429" y="882"/>
                    <a:pt x="2429" y="954"/>
                  </a:cubicBezTo>
                  <a:cubicBezTo>
                    <a:pt x="2429" y="1096"/>
                    <a:pt x="2310" y="1216"/>
                    <a:pt x="2168" y="1216"/>
                  </a:cubicBezTo>
                  <a:lnTo>
                    <a:pt x="1763" y="1216"/>
                  </a:lnTo>
                  <a:cubicBezTo>
                    <a:pt x="1620" y="1216"/>
                    <a:pt x="1525" y="1096"/>
                    <a:pt x="1525" y="954"/>
                  </a:cubicBezTo>
                  <a:lnTo>
                    <a:pt x="1525" y="144"/>
                  </a:lnTo>
                  <a:cubicBezTo>
                    <a:pt x="1525" y="72"/>
                    <a:pt x="1453" y="1"/>
                    <a:pt x="1358"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1"/>
            <p:cNvSpPr/>
            <p:nvPr/>
          </p:nvSpPr>
          <p:spPr>
            <a:xfrm>
              <a:off x="5813075" y="4164750"/>
              <a:ext cx="31575" cy="20425"/>
            </a:xfrm>
            <a:custGeom>
              <a:avLst/>
              <a:gdLst/>
              <a:ahLst/>
              <a:cxnLst/>
              <a:rect l="l" t="t" r="r" b="b"/>
              <a:pathLst>
                <a:path w="1263" h="817" extrusionOk="0">
                  <a:moveTo>
                    <a:pt x="644" y="0"/>
                  </a:moveTo>
                  <a:cubicBezTo>
                    <a:pt x="459" y="0"/>
                    <a:pt x="275" y="30"/>
                    <a:pt x="96" y="90"/>
                  </a:cubicBezTo>
                  <a:cubicBezTo>
                    <a:pt x="25" y="114"/>
                    <a:pt x="1" y="209"/>
                    <a:pt x="48" y="256"/>
                  </a:cubicBezTo>
                  <a:lnTo>
                    <a:pt x="572" y="780"/>
                  </a:lnTo>
                  <a:cubicBezTo>
                    <a:pt x="584" y="804"/>
                    <a:pt x="608" y="816"/>
                    <a:pt x="635" y="816"/>
                  </a:cubicBezTo>
                  <a:cubicBezTo>
                    <a:pt x="662" y="816"/>
                    <a:pt x="691" y="804"/>
                    <a:pt x="715" y="780"/>
                  </a:cubicBezTo>
                  <a:lnTo>
                    <a:pt x="1239" y="256"/>
                  </a:lnTo>
                  <a:cubicBezTo>
                    <a:pt x="1263" y="233"/>
                    <a:pt x="1263" y="209"/>
                    <a:pt x="1263" y="161"/>
                  </a:cubicBezTo>
                  <a:cubicBezTo>
                    <a:pt x="1263" y="137"/>
                    <a:pt x="1239" y="114"/>
                    <a:pt x="1192" y="90"/>
                  </a:cubicBezTo>
                  <a:cubicBezTo>
                    <a:pt x="1013" y="30"/>
                    <a:pt x="828" y="0"/>
                    <a:pt x="644"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1"/>
            <p:cNvSpPr/>
            <p:nvPr/>
          </p:nvSpPr>
          <p:spPr>
            <a:xfrm>
              <a:off x="5699375" y="4083775"/>
              <a:ext cx="90525" cy="121050"/>
            </a:xfrm>
            <a:custGeom>
              <a:avLst/>
              <a:gdLst/>
              <a:ahLst/>
              <a:cxnLst/>
              <a:rect l="l" t="t" r="r" b="b"/>
              <a:pathLst>
                <a:path w="3621" h="4842" extrusionOk="0">
                  <a:moveTo>
                    <a:pt x="3144" y="1"/>
                  </a:moveTo>
                  <a:cubicBezTo>
                    <a:pt x="3102" y="1"/>
                    <a:pt x="3060" y="7"/>
                    <a:pt x="3025" y="18"/>
                  </a:cubicBezTo>
                  <a:cubicBezTo>
                    <a:pt x="2072" y="42"/>
                    <a:pt x="0" y="1566"/>
                    <a:pt x="1143" y="2686"/>
                  </a:cubicBezTo>
                  <a:cubicBezTo>
                    <a:pt x="2286" y="3805"/>
                    <a:pt x="1286" y="4662"/>
                    <a:pt x="1810" y="4829"/>
                  </a:cubicBezTo>
                  <a:cubicBezTo>
                    <a:pt x="1836" y="4837"/>
                    <a:pt x="1861" y="4841"/>
                    <a:pt x="1886" y="4841"/>
                  </a:cubicBezTo>
                  <a:cubicBezTo>
                    <a:pt x="2511" y="4841"/>
                    <a:pt x="2930" y="2340"/>
                    <a:pt x="2953" y="1424"/>
                  </a:cubicBezTo>
                  <a:cubicBezTo>
                    <a:pt x="2929" y="1066"/>
                    <a:pt x="3120" y="709"/>
                    <a:pt x="3406" y="519"/>
                  </a:cubicBezTo>
                  <a:cubicBezTo>
                    <a:pt x="3620" y="352"/>
                    <a:pt x="3525" y="18"/>
                    <a:pt x="3263" y="18"/>
                  </a:cubicBezTo>
                  <a:cubicBezTo>
                    <a:pt x="3227" y="7"/>
                    <a:pt x="3185" y="1"/>
                    <a:pt x="3144"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1"/>
            <p:cNvSpPr/>
            <p:nvPr/>
          </p:nvSpPr>
          <p:spPr>
            <a:xfrm>
              <a:off x="5868450" y="4083625"/>
              <a:ext cx="90525" cy="121200"/>
            </a:xfrm>
            <a:custGeom>
              <a:avLst/>
              <a:gdLst/>
              <a:ahLst/>
              <a:cxnLst/>
              <a:rect l="l" t="t" r="r" b="b"/>
              <a:pathLst>
                <a:path w="3621" h="4848" extrusionOk="0">
                  <a:moveTo>
                    <a:pt x="596" y="1"/>
                  </a:moveTo>
                  <a:lnTo>
                    <a:pt x="596" y="24"/>
                  </a:lnTo>
                  <a:cubicBezTo>
                    <a:pt x="548" y="13"/>
                    <a:pt x="507" y="7"/>
                    <a:pt x="468" y="7"/>
                  </a:cubicBezTo>
                  <a:cubicBezTo>
                    <a:pt x="429" y="7"/>
                    <a:pt x="394" y="13"/>
                    <a:pt x="358" y="24"/>
                  </a:cubicBezTo>
                  <a:cubicBezTo>
                    <a:pt x="96" y="24"/>
                    <a:pt x="1" y="358"/>
                    <a:pt x="215" y="501"/>
                  </a:cubicBezTo>
                  <a:cubicBezTo>
                    <a:pt x="501" y="715"/>
                    <a:pt x="667" y="1072"/>
                    <a:pt x="667" y="1430"/>
                  </a:cubicBezTo>
                  <a:cubicBezTo>
                    <a:pt x="667" y="2346"/>
                    <a:pt x="1108" y="4847"/>
                    <a:pt x="1735" y="4847"/>
                  </a:cubicBezTo>
                  <a:cubicBezTo>
                    <a:pt x="1760" y="4847"/>
                    <a:pt x="1785" y="4843"/>
                    <a:pt x="1810" y="4835"/>
                  </a:cubicBezTo>
                  <a:cubicBezTo>
                    <a:pt x="2334" y="4668"/>
                    <a:pt x="1334" y="3811"/>
                    <a:pt x="2477" y="2692"/>
                  </a:cubicBezTo>
                  <a:cubicBezTo>
                    <a:pt x="3620" y="1572"/>
                    <a:pt x="1549" y="24"/>
                    <a:pt x="596" y="1"/>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1"/>
            <p:cNvSpPr/>
            <p:nvPr/>
          </p:nvSpPr>
          <p:spPr>
            <a:xfrm>
              <a:off x="5809500" y="4193775"/>
              <a:ext cx="7775" cy="7175"/>
            </a:xfrm>
            <a:custGeom>
              <a:avLst/>
              <a:gdLst/>
              <a:ahLst/>
              <a:cxnLst/>
              <a:rect l="l" t="t" r="r" b="b"/>
              <a:pathLst>
                <a:path w="311" h="287" extrusionOk="0">
                  <a:moveTo>
                    <a:pt x="168" y="0"/>
                  </a:moveTo>
                  <a:cubicBezTo>
                    <a:pt x="72" y="0"/>
                    <a:pt x="1" y="48"/>
                    <a:pt x="1" y="143"/>
                  </a:cubicBezTo>
                  <a:cubicBezTo>
                    <a:pt x="1" y="238"/>
                    <a:pt x="72" y="286"/>
                    <a:pt x="168" y="286"/>
                  </a:cubicBezTo>
                  <a:cubicBezTo>
                    <a:pt x="239" y="286"/>
                    <a:pt x="311" y="238"/>
                    <a:pt x="311" y="143"/>
                  </a:cubicBezTo>
                  <a:cubicBezTo>
                    <a:pt x="311" y="48"/>
                    <a:pt x="239" y="0"/>
                    <a:pt x="168"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1"/>
            <p:cNvSpPr/>
            <p:nvPr/>
          </p:nvSpPr>
          <p:spPr>
            <a:xfrm>
              <a:off x="5841075" y="4193775"/>
              <a:ext cx="7150" cy="7175"/>
            </a:xfrm>
            <a:custGeom>
              <a:avLst/>
              <a:gdLst/>
              <a:ahLst/>
              <a:cxnLst/>
              <a:rect l="l" t="t" r="r" b="b"/>
              <a:pathLst>
                <a:path w="286" h="287" extrusionOk="0">
                  <a:moveTo>
                    <a:pt x="143" y="0"/>
                  </a:moveTo>
                  <a:cubicBezTo>
                    <a:pt x="48" y="0"/>
                    <a:pt x="0" y="48"/>
                    <a:pt x="0" y="143"/>
                  </a:cubicBezTo>
                  <a:cubicBezTo>
                    <a:pt x="0" y="238"/>
                    <a:pt x="48" y="286"/>
                    <a:pt x="143" y="286"/>
                  </a:cubicBezTo>
                  <a:cubicBezTo>
                    <a:pt x="238" y="286"/>
                    <a:pt x="286" y="238"/>
                    <a:pt x="286" y="143"/>
                  </a:cubicBezTo>
                  <a:cubicBezTo>
                    <a:pt x="286" y="48"/>
                    <a:pt x="238" y="0"/>
                    <a:pt x="143"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3" name="Google Shape;1023;p41"/>
          <p:cNvGrpSpPr/>
          <p:nvPr/>
        </p:nvGrpSpPr>
        <p:grpSpPr>
          <a:xfrm rot="-1598304">
            <a:off x="5072643" y="1466524"/>
            <a:ext cx="214145" cy="205834"/>
            <a:chOff x="427198" y="876398"/>
            <a:chExt cx="340596" cy="327377"/>
          </a:xfrm>
        </p:grpSpPr>
        <p:sp>
          <p:nvSpPr>
            <p:cNvPr id="1024" name="Google Shape;1024;p41"/>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1"/>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1"/>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1"/>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3564;p64">
            <a:extLst>
              <a:ext uri="{FF2B5EF4-FFF2-40B4-BE49-F238E27FC236}">
                <a16:creationId xmlns:a16="http://schemas.microsoft.com/office/drawing/2014/main" id="{97109346-0CEE-4816-8CEA-1F411D8FBE39}"/>
              </a:ext>
            </a:extLst>
          </p:cNvPr>
          <p:cNvGrpSpPr/>
          <p:nvPr/>
        </p:nvGrpSpPr>
        <p:grpSpPr>
          <a:xfrm>
            <a:off x="6088743" y="1814752"/>
            <a:ext cx="601753" cy="494860"/>
            <a:chOff x="2228400" y="2422875"/>
            <a:chExt cx="262600" cy="164050"/>
          </a:xfrm>
        </p:grpSpPr>
        <p:sp>
          <p:nvSpPr>
            <p:cNvPr id="92" name="Google Shape;3565;p64">
              <a:extLst>
                <a:ext uri="{FF2B5EF4-FFF2-40B4-BE49-F238E27FC236}">
                  <a16:creationId xmlns:a16="http://schemas.microsoft.com/office/drawing/2014/main" id="{EAE7E953-4A38-41CF-B9DD-36582C6FD0FF}"/>
                </a:ext>
              </a:extLst>
            </p:cNvPr>
            <p:cNvSpPr/>
            <p:nvPr/>
          </p:nvSpPr>
          <p:spPr>
            <a:xfrm>
              <a:off x="2347475" y="2499375"/>
              <a:ext cx="128025" cy="81000"/>
            </a:xfrm>
            <a:custGeom>
              <a:avLst/>
              <a:gdLst/>
              <a:ahLst/>
              <a:cxnLst/>
              <a:rect l="l" t="t" r="r" b="b"/>
              <a:pathLst>
                <a:path w="5121" h="3240" extrusionOk="0">
                  <a:moveTo>
                    <a:pt x="1" y="1"/>
                  </a:moveTo>
                  <a:lnTo>
                    <a:pt x="1" y="3239"/>
                  </a:lnTo>
                  <a:lnTo>
                    <a:pt x="5121" y="3239"/>
                  </a:lnTo>
                  <a:lnTo>
                    <a:pt x="5121"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3566;p64">
              <a:extLst>
                <a:ext uri="{FF2B5EF4-FFF2-40B4-BE49-F238E27FC236}">
                  <a16:creationId xmlns:a16="http://schemas.microsoft.com/office/drawing/2014/main" id="{E21C30C4-A93E-470C-94BB-F0BA937C0D26}"/>
                </a:ext>
              </a:extLst>
            </p:cNvPr>
            <p:cNvSpPr/>
            <p:nvPr/>
          </p:nvSpPr>
          <p:spPr>
            <a:xfrm>
              <a:off x="2465350" y="2499375"/>
              <a:ext cx="10150" cy="81000"/>
            </a:xfrm>
            <a:custGeom>
              <a:avLst/>
              <a:gdLst/>
              <a:ahLst/>
              <a:cxnLst/>
              <a:rect l="l" t="t" r="r" b="b"/>
              <a:pathLst>
                <a:path w="406" h="3240" extrusionOk="0">
                  <a:moveTo>
                    <a:pt x="1" y="1"/>
                  </a:moveTo>
                  <a:lnTo>
                    <a:pt x="1" y="3239"/>
                  </a:lnTo>
                  <a:lnTo>
                    <a:pt x="406" y="3239"/>
                  </a:lnTo>
                  <a:lnTo>
                    <a:pt x="406" y="1"/>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3567;p64">
              <a:extLst>
                <a:ext uri="{FF2B5EF4-FFF2-40B4-BE49-F238E27FC236}">
                  <a16:creationId xmlns:a16="http://schemas.microsoft.com/office/drawing/2014/main" id="{A6D73475-CC4A-4DBD-B036-E329DEAE417D}"/>
                </a:ext>
              </a:extLst>
            </p:cNvPr>
            <p:cNvSpPr/>
            <p:nvPr/>
          </p:nvSpPr>
          <p:spPr>
            <a:xfrm>
              <a:off x="2372475" y="2514275"/>
              <a:ext cx="39325" cy="45250"/>
            </a:xfrm>
            <a:custGeom>
              <a:avLst/>
              <a:gdLst/>
              <a:ahLst/>
              <a:cxnLst/>
              <a:rect l="l" t="t" r="r" b="b"/>
              <a:pathLst>
                <a:path w="1573" h="1810" extrusionOk="0">
                  <a:moveTo>
                    <a:pt x="96" y="0"/>
                  </a:moveTo>
                  <a:cubicBezTo>
                    <a:pt x="49" y="0"/>
                    <a:pt x="1" y="48"/>
                    <a:pt x="1" y="95"/>
                  </a:cubicBezTo>
                  <a:lnTo>
                    <a:pt x="1" y="1715"/>
                  </a:lnTo>
                  <a:cubicBezTo>
                    <a:pt x="1" y="1762"/>
                    <a:pt x="49" y="1810"/>
                    <a:pt x="96" y="1810"/>
                  </a:cubicBezTo>
                  <a:lnTo>
                    <a:pt x="1454" y="1810"/>
                  </a:lnTo>
                  <a:cubicBezTo>
                    <a:pt x="1525" y="1810"/>
                    <a:pt x="1573" y="1762"/>
                    <a:pt x="1573" y="1715"/>
                  </a:cubicBezTo>
                  <a:lnTo>
                    <a:pt x="1573" y="95"/>
                  </a:lnTo>
                  <a:cubicBezTo>
                    <a:pt x="1573" y="48"/>
                    <a:pt x="1525" y="0"/>
                    <a:pt x="1454" y="0"/>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3568;p64">
              <a:extLst>
                <a:ext uri="{FF2B5EF4-FFF2-40B4-BE49-F238E27FC236}">
                  <a16:creationId xmlns:a16="http://schemas.microsoft.com/office/drawing/2014/main" id="{F5E2604B-BBCC-4DC2-9722-DDB43B626F05}"/>
                </a:ext>
              </a:extLst>
            </p:cNvPr>
            <p:cNvSpPr/>
            <p:nvPr/>
          </p:nvSpPr>
          <p:spPr>
            <a:xfrm>
              <a:off x="2421900" y="2514275"/>
              <a:ext cx="38725" cy="45250"/>
            </a:xfrm>
            <a:custGeom>
              <a:avLst/>
              <a:gdLst/>
              <a:ahLst/>
              <a:cxnLst/>
              <a:rect l="l" t="t" r="r" b="b"/>
              <a:pathLst>
                <a:path w="1549" h="1810" extrusionOk="0">
                  <a:moveTo>
                    <a:pt x="96" y="0"/>
                  </a:moveTo>
                  <a:cubicBezTo>
                    <a:pt x="48" y="0"/>
                    <a:pt x="1" y="48"/>
                    <a:pt x="1" y="95"/>
                  </a:cubicBezTo>
                  <a:lnTo>
                    <a:pt x="1" y="1715"/>
                  </a:lnTo>
                  <a:cubicBezTo>
                    <a:pt x="1" y="1762"/>
                    <a:pt x="48" y="1810"/>
                    <a:pt x="96" y="1810"/>
                  </a:cubicBezTo>
                  <a:lnTo>
                    <a:pt x="1453" y="1810"/>
                  </a:lnTo>
                  <a:cubicBezTo>
                    <a:pt x="1501" y="1810"/>
                    <a:pt x="1548" y="1762"/>
                    <a:pt x="1548" y="1715"/>
                  </a:cubicBezTo>
                  <a:lnTo>
                    <a:pt x="1548" y="95"/>
                  </a:lnTo>
                  <a:cubicBezTo>
                    <a:pt x="1548" y="48"/>
                    <a:pt x="1501" y="0"/>
                    <a:pt x="1453" y="0"/>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3569;p64">
              <a:extLst>
                <a:ext uri="{FF2B5EF4-FFF2-40B4-BE49-F238E27FC236}">
                  <a16:creationId xmlns:a16="http://schemas.microsoft.com/office/drawing/2014/main" id="{4745D001-5EE5-4132-B26F-FF31A51E33A2}"/>
                </a:ext>
              </a:extLst>
            </p:cNvPr>
            <p:cNvSpPr/>
            <p:nvPr/>
          </p:nvSpPr>
          <p:spPr>
            <a:xfrm>
              <a:off x="2372475" y="2514275"/>
              <a:ext cx="39325" cy="17875"/>
            </a:xfrm>
            <a:custGeom>
              <a:avLst/>
              <a:gdLst/>
              <a:ahLst/>
              <a:cxnLst/>
              <a:rect l="l" t="t" r="r" b="b"/>
              <a:pathLst>
                <a:path w="1573" h="715" extrusionOk="0">
                  <a:moveTo>
                    <a:pt x="96" y="0"/>
                  </a:moveTo>
                  <a:cubicBezTo>
                    <a:pt x="49" y="0"/>
                    <a:pt x="1" y="48"/>
                    <a:pt x="1" y="95"/>
                  </a:cubicBezTo>
                  <a:lnTo>
                    <a:pt x="1" y="714"/>
                  </a:lnTo>
                  <a:lnTo>
                    <a:pt x="1573" y="714"/>
                  </a:lnTo>
                  <a:lnTo>
                    <a:pt x="1573" y="95"/>
                  </a:lnTo>
                  <a:cubicBezTo>
                    <a:pt x="1573" y="48"/>
                    <a:pt x="1525" y="0"/>
                    <a:pt x="1454"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3570;p64">
              <a:extLst>
                <a:ext uri="{FF2B5EF4-FFF2-40B4-BE49-F238E27FC236}">
                  <a16:creationId xmlns:a16="http://schemas.microsoft.com/office/drawing/2014/main" id="{1BF48F8E-0F6F-4E4E-9443-15F599E08586}"/>
                </a:ext>
              </a:extLst>
            </p:cNvPr>
            <p:cNvSpPr/>
            <p:nvPr/>
          </p:nvSpPr>
          <p:spPr>
            <a:xfrm>
              <a:off x="2421900" y="2514275"/>
              <a:ext cx="38725" cy="17875"/>
            </a:xfrm>
            <a:custGeom>
              <a:avLst/>
              <a:gdLst/>
              <a:ahLst/>
              <a:cxnLst/>
              <a:rect l="l" t="t" r="r" b="b"/>
              <a:pathLst>
                <a:path w="1549" h="715" extrusionOk="0">
                  <a:moveTo>
                    <a:pt x="96" y="0"/>
                  </a:moveTo>
                  <a:cubicBezTo>
                    <a:pt x="48" y="0"/>
                    <a:pt x="1" y="48"/>
                    <a:pt x="1" y="95"/>
                  </a:cubicBezTo>
                  <a:lnTo>
                    <a:pt x="1" y="714"/>
                  </a:lnTo>
                  <a:lnTo>
                    <a:pt x="1548" y="714"/>
                  </a:lnTo>
                  <a:lnTo>
                    <a:pt x="1548" y="95"/>
                  </a:lnTo>
                  <a:cubicBezTo>
                    <a:pt x="1548" y="48"/>
                    <a:pt x="1501" y="0"/>
                    <a:pt x="1453"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3571;p64">
              <a:extLst>
                <a:ext uri="{FF2B5EF4-FFF2-40B4-BE49-F238E27FC236}">
                  <a16:creationId xmlns:a16="http://schemas.microsoft.com/office/drawing/2014/main" id="{9E155A58-19C5-4C1E-B1A7-B5FB3F019BFA}"/>
                </a:ext>
              </a:extLst>
            </p:cNvPr>
            <p:cNvSpPr/>
            <p:nvPr/>
          </p:nvSpPr>
          <p:spPr>
            <a:xfrm>
              <a:off x="2335575" y="2455325"/>
              <a:ext cx="139925" cy="43475"/>
            </a:xfrm>
            <a:custGeom>
              <a:avLst/>
              <a:gdLst/>
              <a:ahLst/>
              <a:cxnLst/>
              <a:rect l="l" t="t" r="r" b="b"/>
              <a:pathLst>
                <a:path w="5597" h="1739" extrusionOk="0">
                  <a:moveTo>
                    <a:pt x="0" y="0"/>
                  </a:moveTo>
                  <a:lnTo>
                    <a:pt x="0" y="1739"/>
                  </a:lnTo>
                  <a:lnTo>
                    <a:pt x="5597" y="1739"/>
                  </a:lnTo>
                  <a:lnTo>
                    <a:pt x="5454" y="96"/>
                  </a:lnTo>
                  <a:cubicBezTo>
                    <a:pt x="5454" y="24"/>
                    <a:pt x="5406" y="0"/>
                    <a:pt x="5359"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3572;p64">
              <a:extLst>
                <a:ext uri="{FF2B5EF4-FFF2-40B4-BE49-F238E27FC236}">
                  <a16:creationId xmlns:a16="http://schemas.microsoft.com/office/drawing/2014/main" id="{E332EDFB-2F14-4230-A621-A3C253529AA9}"/>
                </a:ext>
              </a:extLst>
            </p:cNvPr>
            <p:cNvSpPr/>
            <p:nvPr/>
          </p:nvSpPr>
          <p:spPr>
            <a:xfrm>
              <a:off x="2335575" y="2455175"/>
              <a:ext cx="139925" cy="43625"/>
            </a:xfrm>
            <a:custGeom>
              <a:avLst/>
              <a:gdLst/>
              <a:ahLst/>
              <a:cxnLst/>
              <a:rect l="l" t="t" r="r" b="b"/>
              <a:pathLst>
                <a:path w="5597" h="1745" extrusionOk="0">
                  <a:moveTo>
                    <a:pt x="5384" y="0"/>
                  </a:moveTo>
                  <a:cubicBezTo>
                    <a:pt x="5376" y="0"/>
                    <a:pt x="5367" y="2"/>
                    <a:pt x="5359" y="6"/>
                  </a:cubicBezTo>
                  <a:lnTo>
                    <a:pt x="5001" y="6"/>
                  </a:lnTo>
                  <a:lnTo>
                    <a:pt x="5121" y="1269"/>
                  </a:lnTo>
                  <a:lnTo>
                    <a:pt x="0" y="1269"/>
                  </a:lnTo>
                  <a:lnTo>
                    <a:pt x="0" y="1745"/>
                  </a:lnTo>
                  <a:lnTo>
                    <a:pt x="5597" y="1745"/>
                  </a:lnTo>
                  <a:lnTo>
                    <a:pt x="5454" y="102"/>
                  </a:lnTo>
                  <a:cubicBezTo>
                    <a:pt x="5454" y="43"/>
                    <a:pt x="5422" y="0"/>
                    <a:pt x="5384" y="0"/>
                  </a:cubicBezTo>
                  <a:close/>
                </a:path>
              </a:pathLst>
            </a:custGeom>
            <a:solidFill>
              <a:srgbClr val="DA1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3573;p64">
              <a:extLst>
                <a:ext uri="{FF2B5EF4-FFF2-40B4-BE49-F238E27FC236}">
                  <a16:creationId xmlns:a16="http://schemas.microsoft.com/office/drawing/2014/main" id="{38FF9040-4B10-4012-970F-B84AA24DFE2F}"/>
                </a:ext>
              </a:extLst>
            </p:cNvPr>
            <p:cNvSpPr/>
            <p:nvPr/>
          </p:nvSpPr>
          <p:spPr>
            <a:xfrm>
              <a:off x="2253425" y="2426625"/>
              <a:ext cx="20250" cy="41825"/>
            </a:xfrm>
            <a:custGeom>
              <a:avLst/>
              <a:gdLst/>
              <a:ahLst/>
              <a:cxnLst/>
              <a:rect l="l" t="t" r="r" b="b"/>
              <a:pathLst>
                <a:path w="810" h="1673" extrusionOk="0">
                  <a:moveTo>
                    <a:pt x="719" y="1"/>
                  </a:moveTo>
                  <a:cubicBezTo>
                    <a:pt x="710" y="1"/>
                    <a:pt x="700" y="2"/>
                    <a:pt x="691" y="5"/>
                  </a:cubicBezTo>
                  <a:lnTo>
                    <a:pt x="95" y="5"/>
                  </a:lnTo>
                  <a:cubicBezTo>
                    <a:pt x="48" y="5"/>
                    <a:pt x="0" y="53"/>
                    <a:pt x="0" y="101"/>
                  </a:cubicBezTo>
                  <a:lnTo>
                    <a:pt x="0" y="1672"/>
                  </a:lnTo>
                  <a:lnTo>
                    <a:pt x="810" y="958"/>
                  </a:lnTo>
                  <a:lnTo>
                    <a:pt x="810" y="101"/>
                  </a:lnTo>
                  <a:cubicBezTo>
                    <a:pt x="810" y="59"/>
                    <a:pt x="774" y="1"/>
                    <a:pt x="719" y="1"/>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3574;p64">
              <a:extLst>
                <a:ext uri="{FF2B5EF4-FFF2-40B4-BE49-F238E27FC236}">
                  <a16:creationId xmlns:a16="http://schemas.microsoft.com/office/drawing/2014/main" id="{7626C6D9-983A-460E-A4C8-44EFF602FBF8}"/>
                </a:ext>
              </a:extLst>
            </p:cNvPr>
            <p:cNvSpPr/>
            <p:nvPr/>
          </p:nvSpPr>
          <p:spPr>
            <a:xfrm>
              <a:off x="2343450" y="2495175"/>
              <a:ext cx="147550" cy="7825"/>
            </a:xfrm>
            <a:custGeom>
              <a:avLst/>
              <a:gdLst/>
              <a:ahLst/>
              <a:cxnLst/>
              <a:rect l="l" t="t" r="r" b="b"/>
              <a:pathLst>
                <a:path w="5902" h="313" extrusionOk="0">
                  <a:moveTo>
                    <a:pt x="168" y="1"/>
                  </a:moveTo>
                  <a:cubicBezTo>
                    <a:pt x="1" y="1"/>
                    <a:pt x="1" y="313"/>
                    <a:pt x="168" y="313"/>
                  </a:cubicBezTo>
                  <a:cubicBezTo>
                    <a:pt x="173" y="313"/>
                    <a:pt x="179" y="312"/>
                    <a:pt x="186" y="312"/>
                  </a:cubicBezTo>
                  <a:lnTo>
                    <a:pt x="5734" y="312"/>
                  </a:lnTo>
                  <a:cubicBezTo>
                    <a:pt x="5806" y="312"/>
                    <a:pt x="5877" y="240"/>
                    <a:pt x="5877" y="169"/>
                  </a:cubicBezTo>
                  <a:cubicBezTo>
                    <a:pt x="5901" y="73"/>
                    <a:pt x="5830" y="2"/>
                    <a:pt x="5734" y="2"/>
                  </a:cubicBezTo>
                  <a:lnTo>
                    <a:pt x="186" y="2"/>
                  </a:lnTo>
                  <a:cubicBezTo>
                    <a:pt x="179" y="1"/>
                    <a:pt x="173" y="1"/>
                    <a:pt x="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3575;p64">
              <a:extLst>
                <a:ext uri="{FF2B5EF4-FFF2-40B4-BE49-F238E27FC236}">
                  <a16:creationId xmlns:a16="http://schemas.microsoft.com/office/drawing/2014/main" id="{AEA86EEF-1F00-47BD-B9E1-1C5FE575A796}"/>
                </a:ext>
              </a:extLst>
            </p:cNvPr>
            <p:cNvSpPr/>
            <p:nvPr/>
          </p:nvSpPr>
          <p:spPr>
            <a:xfrm>
              <a:off x="2245075" y="2426150"/>
              <a:ext cx="112550" cy="153625"/>
            </a:xfrm>
            <a:custGeom>
              <a:avLst/>
              <a:gdLst/>
              <a:ahLst/>
              <a:cxnLst/>
              <a:rect l="l" t="t" r="r" b="b"/>
              <a:pathLst>
                <a:path w="4502" h="6145" extrusionOk="0">
                  <a:moveTo>
                    <a:pt x="2239" y="1"/>
                  </a:moveTo>
                  <a:lnTo>
                    <a:pt x="1" y="1929"/>
                  </a:lnTo>
                  <a:lnTo>
                    <a:pt x="1" y="6145"/>
                  </a:lnTo>
                  <a:lnTo>
                    <a:pt x="4502" y="6145"/>
                  </a:lnTo>
                  <a:lnTo>
                    <a:pt x="4502" y="1929"/>
                  </a:lnTo>
                  <a:lnTo>
                    <a:pt x="4097" y="1596"/>
                  </a:lnTo>
                  <a:lnTo>
                    <a:pt x="2239" y="1"/>
                  </a:lnTo>
                  <a:close/>
                </a:path>
              </a:pathLst>
            </a:cu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3576;p64">
              <a:extLst>
                <a:ext uri="{FF2B5EF4-FFF2-40B4-BE49-F238E27FC236}">
                  <a16:creationId xmlns:a16="http://schemas.microsoft.com/office/drawing/2014/main" id="{9459776A-F1D4-4531-835C-1E021E1F875F}"/>
                </a:ext>
              </a:extLst>
            </p:cNvPr>
            <p:cNvSpPr/>
            <p:nvPr/>
          </p:nvSpPr>
          <p:spPr>
            <a:xfrm>
              <a:off x="2347475" y="2466050"/>
              <a:ext cx="10150" cy="113725"/>
            </a:xfrm>
            <a:custGeom>
              <a:avLst/>
              <a:gdLst/>
              <a:ahLst/>
              <a:cxnLst/>
              <a:rect l="l" t="t" r="r" b="b"/>
              <a:pathLst>
                <a:path w="406" h="4549" extrusionOk="0">
                  <a:moveTo>
                    <a:pt x="1" y="0"/>
                  </a:moveTo>
                  <a:lnTo>
                    <a:pt x="1" y="4549"/>
                  </a:lnTo>
                  <a:lnTo>
                    <a:pt x="406" y="4549"/>
                  </a:lnTo>
                  <a:lnTo>
                    <a:pt x="406" y="333"/>
                  </a:lnTo>
                  <a:lnTo>
                    <a:pt x="1" y="0"/>
                  </a:ln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3577;p64">
              <a:extLst>
                <a:ext uri="{FF2B5EF4-FFF2-40B4-BE49-F238E27FC236}">
                  <a16:creationId xmlns:a16="http://schemas.microsoft.com/office/drawing/2014/main" id="{4711201B-2882-4DB9-B32D-E54D2C315243}"/>
                </a:ext>
              </a:extLst>
            </p:cNvPr>
            <p:cNvSpPr/>
            <p:nvPr/>
          </p:nvSpPr>
          <p:spPr>
            <a:xfrm>
              <a:off x="2308775" y="2514275"/>
              <a:ext cx="25025" cy="45250"/>
            </a:xfrm>
            <a:custGeom>
              <a:avLst/>
              <a:gdLst/>
              <a:ahLst/>
              <a:cxnLst/>
              <a:rect l="l" t="t" r="r" b="b"/>
              <a:pathLst>
                <a:path w="1001" h="1810" extrusionOk="0">
                  <a:moveTo>
                    <a:pt x="96" y="0"/>
                  </a:moveTo>
                  <a:cubicBezTo>
                    <a:pt x="25" y="0"/>
                    <a:pt x="1" y="48"/>
                    <a:pt x="1" y="95"/>
                  </a:cubicBezTo>
                  <a:lnTo>
                    <a:pt x="1" y="1715"/>
                  </a:lnTo>
                  <a:cubicBezTo>
                    <a:pt x="1" y="1762"/>
                    <a:pt x="25" y="1810"/>
                    <a:pt x="96" y="1810"/>
                  </a:cubicBezTo>
                  <a:lnTo>
                    <a:pt x="906" y="1810"/>
                  </a:lnTo>
                  <a:cubicBezTo>
                    <a:pt x="953" y="1810"/>
                    <a:pt x="1001" y="1762"/>
                    <a:pt x="1001" y="1715"/>
                  </a:cubicBezTo>
                  <a:lnTo>
                    <a:pt x="1001" y="95"/>
                  </a:lnTo>
                  <a:cubicBezTo>
                    <a:pt x="1001" y="48"/>
                    <a:pt x="953" y="0"/>
                    <a:pt x="906" y="0"/>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3578;p64">
              <a:extLst>
                <a:ext uri="{FF2B5EF4-FFF2-40B4-BE49-F238E27FC236}">
                  <a16:creationId xmlns:a16="http://schemas.microsoft.com/office/drawing/2014/main" id="{2C8A59AF-04FF-4ADC-8821-E726C4CDCF14}"/>
                </a:ext>
              </a:extLst>
            </p:cNvPr>
            <p:cNvSpPr/>
            <p:nvPr/>
          </p:nvSpPr>
          <p:spPr>
            <a:xfrm>
              <a:off x="2308175" y="2514275"/>
              <a:ext cx="25625" cy="17875"/>
            </a:xfrm>
            <a:custGeom>
              <a:avLst/>
              <a:gdLst/>
              <a:ahLst/>
              <a:cxnLst/>
              <a:rect l="l" t="t" r="r" b="b"/>
              <a:pathLst>
                <a:path w="1025" h="715" extrusionOk="0">
                  <a:moveTo>
                    <a:pt x="120" y="0"/>
                  </a:moveTo>
                  <a:cubicBezTo>
                    <a:pt x="49" y="0"/>
                    <a:pt x="1" y="48"/>
                    <a:pt x="25" y="95"/>
                  </a:cubicBezTo>
                  <a:lnTo>
                    <a:pt x="25" y="714"/>
                  </a:lnTo>
                  <a:lnTo>
                    <a:pt x="1025" y="714"/>
                  </a:lnTo>
                  <a:lnTo>
                    <a:pt x="1025" y="95"/>
                  </a:lnTo>
                  <a:cubicBezTo>
                    <a:pt x="1025" y="48"/>
                    <a:pt x="977" y="0"/>
                    <a:pt x="930"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3579;p64">
              <a:extLst>
                <a:ext uri="{FF2B5EF4-FFF2-40B4-BE49-F238E27FC236}">
                  <a16:creationId xmlns:a16="http://schemas.microsoft.com/office/drawing/2014/main" id="{6BC29726-2B16-4426-B06B-6DB8891BB531}"/>
                </a:ext>
              </a:extLst>
            </p:cNvPr>
            <p:cNvSpPr/>
            <p:nvPr/>
          </p:nvSpPr>
          <p:spPr>
            <a:xfrm>
              <a:off x="2268900" y="2513675"/>
              <a:ext cx="25625" cy="61350"/>
            </a:xfrm>
            <a:custGeom>
              <a:avLst/>
              <a:gdLst/>
              <a:ahLst/>
              <a:cxnLst/>
              <a:rect l="l" t="t" r="r" b="b"/>
              <a:pathLst>
                <a:path w="1025" h="2454" extrusionOk="0">
                  <a:moveTo>
                    <a:pt x="95" y="0"/>
                  </a:moveTo>
                  <a:cubicBezTo>
                    <a:pt x="48" y="0"/>
                    <a:pt x="0" y="48"/>
                    <a:pt x="0" y="95"/>
                  </a:cubicBezTo>
                  <a:lnTo>
                    <a:pt x="0" y="2358"/>
                  </a:lnTo>
                  <a:cubicBezTo>
                    <a:pt x="0" y="2405"/>
                    <a:pt x="48" y="2453"/>
                    <a:pt x="95" y="2453"/>
                  </a:cubicBezTo>
                  <a:lnTo>
                    <a:pt x="905" y="2453"/>
                  </a:lnTo>
                  <a:cubicBezTo>
                    <a:pt x="977" y="2453"/>
                    <a:pt x="1024" y="2405"/>
                    <a:pt x="1024" y="2358"/>
                  </a:cubicBezTo>
                  <a:lnTo>
                    <a:pt x="1024" y="95"/>
                  </a:lnTo>
                  <a:cubicBezTo>
                    <a:pt x="1024" y="48"/>
                    <a:pt x="977" y="0"/>
                    <a:pt x="905" y="0"/>
                  </a:cubicBezTo>
                  <a:close/>
                </a:path>
              </a:pathLst>
            </a:custGeom>
            <a:solidFill>
              <a:srgbClr val="3F15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3580;p64">
              <a:extLst>
                <a:ext uri="{FF2B5EF4-FFF2-40B4-BE49-F238E27FC236}">
                  <a16:creationId xmlns:a16="http://schemas.microsoft.com/office/drawing/2014/main" id="{F3F38680-6B5E-4751-B778-E29FC1631E36}"/>
                </a:ext>
              </a:extLst>
            </p:cNvPr>
            <p:cNvSpPr/>
            <p:nvPr/>
          </p:nvSpPr>
          <p:spPr>
            <a:xfrm>
              <a:off x="2268900" y="2513675"/>
              <a:ext cx="25625" cy="17875"/>
            </a:xfrm>
            <a:custGeom>
              <a:avLst/>
              <a:gdLst/>
              <a:ahLst/>
              <a:cxnLst/>
              <a:rect l="l" t="t" r="r" b="b"/>
              <a:pathLst>
                <a:path w="1025" h="715" extrusionOk="0">
                  <a:moveTo>
                    <a:pt x="95" y="0"/>
                  </a:moveTo>
                  <a:cubicBezTo>
                    <a:pt x="48" y="0"/>
                    <a:pt x="0" y="48"/>
                    <a:pt x="0" y="95"/>
                  </a:cubicBezTo>
                  <a:lnTo>
                    <a:pt x="0" y="715"/>
                  </a:lnTo>
                  <a:lnTo>
                    <a:pt x="1024" y="715"/>
                  </a:lnTo>
                  <a:lnTo>
                    <a:pt x="1024" y="95"/>
                  </a:lnTo>
                  <a:cubicBezTo>
                    <a:pt x="1024" y="48"/>
                    <a:pt x="977" y="0"/>
                    <a:pt x="9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3581;p64">
              <a:extLst>
                <a:ext uri="{FF2B5EF4-FFF2-40B4-BE49-F238E27FC236}">
                  <a16:creationId xmlns:a16="http://schemas.microsoft.com/office/drawing/2014/main" id="{831AEDE9-4B33-4932-9ABD-9015A65E0B7F}"/>
                </a:ext>
              </a:extLst>
            </p:cNvPr>
            <p:cNvSpPr/>
            <p:nvPr/>
          </p:nvSpPr>
          <p:spPr>
            <a:xfrm>
              <a:off x="2230200" y="2422875"/>
              <a:ext cx="142900" cy="65150"/>
            </a:xfrm>
            <a:custGeom>
              <a:avLst/>
              <a:gdLst/>
              <a:ahLst/>
              <a:cxnLst/>
              <a:rect l="l" t="t" r="r" b="b"/>
              <a:pathLst>
                <a:path w="5716" h="2606" extrusionOk="0">
                  <a:moveTo>
                    <a:pt x="2849" y="1"/>
                  </a:moveTo>
                  <a:cubicBezTo>
                    <a:pt x="2816" y="1"/>
                    <a:pt x="2787" y="12"/>
                    <a:pt x="2763" y="36"/>
                  </a:cubicBezTo>
                  <a:lnTo>
                    <a:pt x="72" y="2346"/>
                  </a:lnTo>
                  <a:cubicBezTo>
                    <a:pt x="0" y="2394"/>
                    <a:pt x="0" y="2489"/>
                    <a:pt x="48" y="2561"/>
                  </a:cubicBezTo>
                  <a:cubicBezTo>
                    <a:pt x="87" y="2587"/>
                    <a:pt x="133" y="2606"/>
                    <a:pt x="175" y="2606"/>
                  </a:cubicBezTo>
                  <a:cubicBezTo>
                    <a:pt x="210" y="2606"/>
                    <a:pt x="241" y="2593"/>
                    <a:pt x="262" y="2561"/>
                  </a:cubicBezTo>
                  <a:lnTo>
                    <a:pt x="2858" y="346"/>
                  </a:lnTo>
                  <a:lnTo>
                    <a:pt x="5454" y="2561"/>
                  </a:lnTo>
                  <a:cubicBezTo>
                    <a:pt x="5490" y="2584"/>
                    <a:pt x="5531" y="2596"/>
                    <a:pt x="5570" y="2596"/>
                  </a:cubicBezTo>
                  <a:cubicBezTo>
                    <a:pt x="5609" y="2596"/>
                    <a:pt x="5644" y="2584"/>
                    <a:pt x="5668" y="2561"/>
                  </a:cubicBezTo>
                  <a:cubicBezTo>
                    <a:pt x="5716" y="2489"/>
                    <a:pt x="5716" y="2394"/>
                    <a:pt x="5644" y="2346"/>
                  </a:cubicBezTo>
                  <a:lnTo>
                    <a:pt x="2953" y="36"/>
                  </a:lnTo>
                  <a:cubicBezTo>
                    <a:pt x="2918" y="12"/>
                    <a:pt x="2882" y="1"/>
                    <a:pt x="28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3582;p64">
              <a:extLst>
                <a:ext uri="{FF2B5EF4-FFF2-40B4-BE49-F238E27FC236}">
                  <a16:creationId xmlns:a16="http://schemas.microsoft.com/office/drawing/2014/main" id="{9591F596-8840-4E3E-97F3-9F2268830598}"/>
                </a:ext>
              </a:extLst>
            </p:cNvPr>
            <p:cNvSpPr/>
            <p:nvPr/>
          </p:nvSpPr>
          <p:spPr>
            <a:xfrm>
              <a:off x="2268900" y="2474975"/>
              <a:ext cx="64900" cy="23825"/>
            </a:xfrm>
            <a:custGeom>
              <a:avLst/>
              <a:gdLst/>
              <a:ahLst/>
              <a:cxnLst/>
              <a:rect l="l" t="t" r="r" b="b"/>
              <a:pathLst>
                <a:path w="2596" h="953" extrusionOk="0">
                  <a:moveTo>
                    <a:pt x="95" y="0"/>
                  </a:moveTo>
                  <a:cubicBezTo>
                    <a:pt x="48" y="0"/>
                    <a:pt x="0" y="48"/>
                    <a:pt x="0" y="96"/>
                  </a:cubicBezTo>
                  <a:lnTo>
                    <a:pt x="0" y="858"/>
                  </a:lnTo>
                  <a:cubicBezTo>
                    <a:pt x="0" y="905"/>
                    <a:pt x="48" y="953"/>
                    <a:pt x="95" y="953"/>
                  </a:cubicBezTo>
                  <a:lnTo>
                    <a:pt x="2501" y="953"/>
                  </a:lnTo>
                  <a:cubicBezTo>
                    <a:pt x="2548" y="953"/>
                    <a:pt x="2596" y="905"/>
                    <a:pt x="2596" y="858"/>
                  </a:cubicBezTo>
                  <a:lnTo>
                    <a:pt x="2596" y="96"/>
                  </a:lnTo>
                  <a:cubicBezTo>
                    <a:pt x="2596" y="48"/>
                    <a:pt x="2548" y="0"/>
                    <a:pt x="2501" y="0"/>
                  </a:cubicBezTo>
                  <a:close/>
                </a:path>
              </a:pathLst>
            </a:custGeom>
            <a:solidFill>
              <a:srgbClr val="EA88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3583;p64">
              <a:extLst>
                <a:ext uri="{FF2B5EF4-FFF2-40B4-BE49-F238E27FC236}">
                  <a16:creationId xmlns:a16="http://schemas.microsoft.com/office/drawing/2014/main" id="{4B4672B0-CE69-411F-8CA7-7A228E14F71C}"/>
                </a:ext>
              </a:extLst>
            </p:cNvPr>
            <p:cNvSpPr/>
            <p:nvPr/>
          </p:nvSpPr>
          <p:spPr>
            <a:xfrm>
              <a:off x="2321275" y="2474975"/>
              <a:ext cx="12525" cy="23825"/>
            </a:xfrm>
            <a:custGeom>
              <a:avLst/>
              <a:gdLst/>
              <a:ahLst/>
              <a:cxnLst/>
              <a:rect l="l" t="t" r="r" b="b"/>
              <a:pathLst>
                <a:path w="501" h="953" extrusionOk="0">
                  <a:moveTo>
                    <a:pt x="1" y="0"/>
                  </a:moveTo>
                  <a:cubicBezTo>
                    <a:pt x="49" y="0"/>
                    <a:pt x="96" y="48"/>
                    <a:pt x="96" y="96"/>
                  </a:cubicBezTo>
                  <a:lnTo>
                    <a:pt x="96" y="858"/>
                  </a:lnTo>
                  <a:cubicBezTo>
                    <a:pt x="96" y="905"/>
                    <a:pt x="49" y="953"/>
                    <a:pt x="1" y="953"/>
                  </a:cubicBezTo>
                  <a:lnTo>
                    <a:pt x="406" y="953"/>
                  </a:lnTo>
                  <a:cubicBezTo>
                    <a:pt x="453" y="953"/>
                    <a:pt x="501" y="905"/>
                    <a:pt x="501" y="858"/>
                  </a:cubicBezTo>
                  <a:lnTo>
                    <a:pt x="501" y="96"/>
                  </a:lnTo>
                  <a:cubicBezTo>
                    <a:pt x="501" y="48"/>
                    <a:pt x="453" y="0"/>
                    <a:pt x="406" y="0"/>
                  </a:cubicBezTo>
                  <a:close/>
                </a:path>
              </a:pathLst>
            </a:custGeom>
            <a:solidFill>
              <a:srgbClr val="DA17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3584;p64">
              <a:extLst>
                <a:ext uri="{FF2B5EF4-FFF2-40B4-BE49-F238E27FC236}">
                  <a16:creationId xmlns:a16="http://schemas.microsoft.com/office/drawing/2014/main" id="{2A57F156-58CD-44DC-88FA-E14D83934C50}"/>
                </a:ext>
              </a:extLst>
            </p:cNvPr>
            <p:cNvSpPr/>
            <p:nvPr/>
          </p:nvSpPr>
          <p:spPr>
            <a:xfrm>
              <a:off x="2228400" y="2572025"/>
              <a:ext cx="262000" cy="14900"/>
            </a:xfrm>
            <a:custGeom>
              <a:avLst/>
              <a:gdLst/>
              <a:ahLst/>
              <a:cxnLst/>
              <a:rect l="l" t="t" r="r" b="b"/>
              <a:pathLst>
                <a:path w="10480" h="596" extrusionOk="0">
                  <a:moveTo>
                    <a:pt x="406" y="0"/>
                  </a:moveTo>
                  <a:cubicBezTo>
                    <a:pt x="1" y="0"/>
                    <a:pt x="1" y="595"/>
                    <a:pt x="406" y="595"/>
                  </a:cubicBezTo>
                  <a:lnTo>
                    <a:pt x="10193" y="595"/>
                  </a:lnTo>
                  <a:cubicBezTo>
                    <a:pt x="10360" y="595"/>
                    <a:pt x="10479" y="476"/>
                    <a:pt x="10479" y="310"/>
                  </a:cubicBezTo>
                  <a:cubicBezTo>
                    <a:pt x="10479" y="143"/>
                    <a:pt x="10360" y="0"/>
                    <a:pt x="10193" y="0"/>
                  </a:cubicBezTo>
                  <a:close/>
                </a:path>
              </a:pathLst>
            </a:custGeom>
            <a:solidFill>
              <a:srgbClr val="AF1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3585;p64">
              <a:extLst>
                <a:ext uri="{FF2B5EF4-FFF2-40B4-BE49-F238E27FC236}">
                  <a16:creationId xmlns:a16="http://schemas.microsoft.com/office/drawing/2014/main" id="{49951AD5-0D3D-456B-BEEF-437D87E0AD23}"/>
                </a:ext>
              </a:extLst>
            </p:cNvPr>
            <p:cNvSpPr/>
            <p:nvPr/>
          </p:nvSpPr>
          <p:spPr>
            <a:xfrm>
              <a:off x="2468350" y="2572025"/>
              <a:ext cx="22050" cy="14900"/>
            </a:xfrm>
            <a:custGeom>
              <a:avLst/>
              <a:gdLst/>
              <a:ahLst/>
              <a:cxnLst/>
              <a:rect l="l" t="t" r="r" b="b"/>
              <a:pathLst>
                <a:path w="882" h="596" extrusionOk="0">
                  <a:moveTo>
                    <a:pt x="0" y="0"/>
                  </a:moveTo>
                  <a:cubicBezTo>
                    <a:pt x="381" y="0"/>
                    <a:pt x="381" y="595"/>
                    <a:pt x="0" y="595"/>
                  </a:cubicBezTo>
                  <a:lnTo>
                    <a:pt x="595" y="595"/>
                  </a:lnTo>
                  <a:cubicBezTo>
                    <a:pt x="762" y="595"/>
                    <a:pt x="881" y="476"/>
                    <a:pt x="881" y="310"/>
                  </a:cubicBezTo>
                  <a:cubicBezTo>
                    <a:pt x="881" y="143"/>
                    <a:pt x="762" y="0"/>
                    <a:pt x="595" y="0"/>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3586;p64">
              <a:extLst>
                <a:ext uri="{FF2B5EF4-FFF2-40B4-BE49-F238E27FC236}">
                  <a16:creationId xmlns:a16="http://schemas.microsoft.com/office/drawing/2014/main" id="{C6AA6F1A-F2A2-43EF-8174-47EAD9FCA6BB}"/>
                </a:ext>
              </a:extLst>
            </p:cNvPr>
            <p:cNvSpPr/>
            <p:nvPr/>
          </p:nvSpPr>
          <p:spPr>
            <a:xfrm>
              <a:off x="2376050" y="2436250"/>
              <a:ext cx="81600" cy="37600"/>
            </a:xfrm>
            <a:custGeom>
              <a:avLst/>
              <a:gdLst/>
              <a:ahLst/>
              <a:cxnLst/>
              <a:rect l="l" t="t" r="r" b="b"/>
              <a:pathLst>
                <a:path w="3264" h="1504" extrusionOk="0">
                  <a:moveTo>
                    <a:pt x="437" y="0"/>
                  </a:moveTo>
                  <a:cubicBezTo>
                    <a:pt x="378" y="0"/>
                    <a:pt x="318" y="16"/>
                    <a:pt x="263" y="49"/>
                  </a:cubicBezTo>
                  <a:cubicBezTo>
                    <a:pt x="1" y="192"/>
                    <a:pt x="1" y="549"/>
                    <a:pt x="239" y="692"/>
                  </a:cubicBezTo>
                  <a:cubicBezTo>
                    <a:pt x="287" y="716"/>
                    <a:pt x="287" y="787"/>
                    <a:pt x="239" y="811"/>
                  </a:cubicBezTo>
                  <a:cubicBezTo>
                    <a:pt x="168" y="859"/>
                    <a:pt x="120" y="906"/>
                    <a:pt x="96" y="978"/>
                  </a:cubicBezTo>
                  <a:cubicBezTo>
                    <a:pt x="1" y="1216"/>
                    <a:pt x="144" y="1478"/>
                    <a:pt x="406" y="1502"/>
                  </a:cubicBezTo>
                  <a:cubicBezTo>
                    <a:pt x="419" y="1503"/>
                    <a:pt x="433" y="1504"/>
                    <a:pt x="446" y="1504"/>
                  </a:cubicBezTo>
                  <a:cubicBezTo>
                    <a:pt x="644" y="1504"/>
                    <a:pt x="811" y="1344"/>
                    <a:pt x="811" y="1121"/>
                  </a:cubicBezTo>
                  <a:cubicBezTo>
                    <a:pt x="811" y="1097"/>
                    <a:pt x="834" y="1073"/>
                    <a:pt x="882" y="1073"/>
                  </a:cubicBezTo>
                  <a:lnTo>
                    <a:pt x="2382" y="1073"/>
                  </a:lnTo>
                  <a:cubicBezTo>
                    <a:pt x="2430" y="1073"/>
                    <a:pt x="2454" y="1097"/>
                    <a:pt x="2454" y="1121"/>
                  </a:cubicBezTo>
                  <a:cubicBezTo>
                    <a:pt x="2454" y="1371"/>
                    <a:pt x="2644" y="1503"/>
                    <a:pt x="2832" y="1503"/>
                  </a:cubicBezTo>
                  <a:cubicBezTo>
                    <a:pt x="3002" y="1503"/>
                    <a:pt x="3169" y="1395"/>
                    <a:pt x="3192" y="1168"/>
                  </a:cubicBezTo>
                  <a:cubicBezTo>
                    <a:pt x="3216" y="1097"/>
                    <a:pt x="3192" y="1049"/>
                    <a:pt x="3168" y="978"/>
                  </a:cubicBezTo>
                  <a:cubicBezTo>
                    <a:pt x="3144" y="906"/>
                    <a:pt x="3097" y="859"/>
                    <a:pt x="3025" y="811"/>
                  </a:cubicBezTo>
                  <a:cubicBezTo>
                    <a:pt x="2978" y="787"/>
                    <a:pt x="2978" y="716"/>
                    <a:pt x="3025" y="692"/>
                  </a:cubicBezTo>
                  <a:cubicBezTo>
                    <a:pt x="3263" y="549"/>
                    <a:pt x="3263" y="192"/>
                    <a:pt x="3001" y="49"/>
                  </a:cubicBezTo>
                  <a:cubicBezTo>
                    <a:pt x="2948" y="22"/>
                    <a:pt x="2892" y="10"/>
                    <a:pt x="2836" y="10"/>
                  </a:cubicBezTo>
                  <a:cubicBezTo>
                    <a:pt x="2641" y="10"/>
                    <a:pt x="2454" y="160"/>
                    <a:pt x="2454" y="382"/>
                  </a:cubicBezTo>
                  <a:cubicBezTo>
                    <a:pt x="2454" y="430"/>
                    <a:pt x="2430" y="454"/>
                    <a:pt x="2382" y="454"/>
                  </a:cubicBezTo>
                  <a:lnTo>
                    <a:pt x="882" y="454"/>
                  </a:lnTo>
                  <a:cubicBezTo>
                    <a:pt x="834" y="454"/>
                    <a:pt x="811" y="430"/>
                    <a:pt x="811" y="382"/>
                  </a:cubicBezTo>
                  <a:cubicBezTo>
                    <a:pt x="811" y="163"/>
                    <a:pt x="629" y="0"/>
                    <a:pt x="437" y="0"/>
                  </a:cubicBezTo>
                  <a:close/>
                </a:path>
              </a:pathLst>
            </a:custGeom>
            <a:solidFill>
              <a:srgbClr val="AAA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3587;p64">
              <a:extLst>
                <a:ext uri="{FF2B5EF4-FFF2-40B4-BE49-F238E27FC236}">
                  <a16:creationId xmlns:a16="http://schemas.microsoft.com/office/drawing/2014/main" id="{501DC79B-100A-4EC2-A4AD-519D8A6F167C}"/>
                </a:ext>
              </a:extLst>
            </p:cNvPr>
            <p:cNvSpPr/>
            <p:nvPr/>
          </p:nvSpPr>
          <p:spPr>
            <a:xfrm>
              <a:off x="2377850" y="2456525"/>
              <a:ext cx="78600" cy="17925"/>
            </a:xfrm>
            <a:custGeom>
              <a:avLst/>
              <a:gdLst/>
              <a:ahLst/>
              <a:cxnLst/>
              <a:rect l="l" t="t" r="r" b="b"/>
              <a:pathLst>
                <a:path w="3144" h="717" extrusionOk="0">
                  <a:moveTo>
                    <a:pt x="739" y="0"/>
                  </a:moveTo>
                  <a:cubicBezTo>
                    <a:pt x="739" y="231"/>
                    <a:pt x="567" y="395"/>
                    <a:pt x="371" y="395"/>
                  </a:cubicBezTo>
                  <a:cubicBezTo>
                    <a:pt x="304" y="395"/>
                    <a:pt x="234" y="376"/>
                    <a:pt x="167" y="333"/>
                  </a:cubicBezTo>
                  <a:cubicBezTo>
                    <a:pt x="119" y="310"/>
                    <a:pt x="72" y="262"/>
                    <a:pt x="48" y="214"/>
                  </a:cubicBezTo>
                  <a:lnTo>
                    <a:pt x="24" y="167"/>
                  </a:lnTo>
                  <a:cubicBezTo>
                    <a:pt x="0" y="238"/>
                    <a:pt x="0" y="310"/>
                    <a:pt x="0" y="357"/>
                  </a:cubicBezTo>
                  <a:cubicBezTo>
                    <a:pt x="24" y="548"/>
                    <a:pt x="143" y="691"/>
                    <a:pt x="334" y="714"/>
                  </a:cubicBezTo>
                  <a:cubicBezTo>
                    <a:pt x="346" y="716"/>
                    <a:pt x="358" y="716"/>
                    <a:pt x="370" y="716"/>
                  </a:cubicBezTo>
                  <a:cubicBezTo>
                    <a:pt x="569" y="716"/>
                    <a:pt x="739" y="536"/>
                    <a:pt x="739" y="333"/>
                  </a:cubicBezTo>
                  <a:cubicBezTo>
                    <a:pt x="739" y="286"/>
                    <a:pt x="762" y="262"/>
                    <a:pt x="810" y="262"/>
                  </a:cubicBezTo>
                  <a:lnTo>
                    <a:pt x="2310" y="262"/>
                  </a:lnTo>
                  <a:cubicBezTo>
                    <a:pt x="2358" y="262"/>
                    <a:pt x="2382" y="286"/>
                    <a:pt x="2382" y="333"/>
                  </a:cubicBezTo>
                  <a:cubicBezTo>
                    <a:pt x="2382" y="568"/>
                    <a:pt x="2568" y="694"/>
                    <a:pt x="2754" y="694"/>
                  </a:cubicBezTo>
                  <a:cubicBezTo>
                    <a:pt x="2926" y="694"/>
                    <a:pt x="3097" y="586"/>
                    <a:pt x="3120" y="357"/>
                  </a:cubicBezTo>
                  <a:cubicBezTo>
                    <a:pt x="3144" y="286"/>
                    <a:pt x="3120" y="238"/>
                    <a:pt x="3096" y="167"/>
                  </a:cubicBezTo>
                  <a:cubicBezTo>
                    <a:pt x="3049" y="286"/>
                    <a:pt x="2929" y="381"/>
                    <a:pt x="2787" y="405"/>
                  </a:cubicBezTo>
                  <a:cubicBezTo>
                    <a:pt x="2572" y="405"/>
                    <a:pt x="2382" y="238"/>
                    <a:pt x="2382" y="0"/>
                  </a:cubicBezTo>
                  <a:close/>
                </a:path>
              </a:pathLst>
            </a:custGeom>
            <a:solidFill>
              <a:srgbClr val="271F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0"/>
        <p:cNvGrpSpPr/>
        <p:nvPr/>
      </p:nvGrpSpPr>
      <p:grpSpPr>
        <a:xfrm>
          <a:off x="0" y="0"/>
          <a:ext cx="0" cy="0"/>
          <a:chOff x="0" y="0"/>
          <a:chExt cx="0" cy="0"/>
        </a:xfrm>
      </p:grpSpPr>
      <p:sp>
        <p:nvSpPr>
          <p:cNvPr id="911" name="Google Shape;911;p40"/>
          <p:cNvSpPr txBox="1">
            <a:spLocks noGrp="1"/>
          </p:cNvSpPr>
          <p:nvPr>
            <p:ph type="title"/>
          </p:nvPr>
        </p:nvSpPr>
        <p:spPr>
          <a:xfrm>
            <a:off x="1825042" y="849188"/>
            <a:ext cx="602745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400" dirty="0"/>
              <a:t>Business Plan - Freemium Model</a:t>
            </a:r>
            <a:endParaRPr lang="en-US" sz="2400" dirty="0">
              <a:solidFill>
                <a:schemeClr val="tx2">
                  <a:lumMod val="60000"/>
                  <a:lumOff val="40000"/>
                </a:schemeClr>
              </a:solidFill>
            </a:endParaRPr>
          </a:p>
        </p:txBody>
      </p:sp>
      <p:sp>
        <p:nvSpPr>
          <p:cNvPr id="912" name="Google Shape;912;p40"/>
          <p:cNvSpPr txBox="1">
            <a:spLocks noGrp="1"/>
          </p:cNvSpPr>
          <p:nvPr>
            <p:ph type="body" idx="1"/>
          </p:nvPr>
        </p:nvSpPr>
        <p:spPr>
          <a:xfrm>
            <a:off x="819575" y="1562747"/>
            <a:ext cx="3696000" cy="2951684"/>
          </a:xfrm>
          <a:prstGeom prst="rect">
            <a:avLst/>
          </a:prstGeom>
        </p:spPr>
        <p:txBody>
          <a:bodyPr spcFirstLastPara="1" wrap="square" lIns="91425" tIns="91425" rIns="91425" bIns="91425" anchor="t" anchorCtr="0">
            <a:noAutofit/>
          </a:bodyPr>
          <a:lstStyle/>
          <a:p>
            <a:pPr>
              <a:buNone/>
            </a:pPr>
            <a:r>
              <a:rPr lang="en-US" sz="1100" dirty="0"/>
              <a:t>🐾 </a:t>
            </a:r>
            <a:r>
              <a:rPr lang="en-US" sz="1000" b="1" dirty="0"/>
              <a:t>Shelters </a:t>
            </a:r>
            <a:r>
              <a:rPr lang="en-US" sz="1000" b="1" i="1" dirty="0"/>
              <a:t>(Service Providers)</a:t>
            </a:r>
            <a:endParaRPr lang="en-US" sz="1000" b="1" dirty="0"/>
          </a:p>
          <a:p>
            <a:pPr>
              <a:buNone/>
            </a:pPr>
            <a:r>
              <a:rPr lang="en-US" sz="1000" dirty="0"/>
              <a:t>- Users who represent animal shelters or rescue organizations that list animals for adoption.</a:t>
            </a:r>
          </a:p>
          <a:p>
            <a:pPr>
              <a:buNone/>
            </a:pPr>
            <a:r>
              <a:rPr lang="en-US" sz="1000" b="1" dirty="0"/>
              <a:t>Free Tier:</a:t>
            </a:r>
            <a:endParaRPr lang="en-US" sz="1000" dirty="0"/>
          </a:p>
          <a:p>
            <a:pPr>
              <a:buFont typeface="Arial" panose="020B0604020202020204" pitchFamily="34" charset="0"/>
              <a:buChar char="•"/>
            </a:pPr>
            <a:r>
              <a:rPr lang="en-US" sz="1000" dirty="0"/>
              <a:t>Create and manage pet listings</a:t>
            </a:r>
          </a:p>
          <a:p>
            <a:pPr>
              <a:buFont typeface="Arial" panose="020B0604020202020204" pitchFamily="34" charset="0"/>
              <a:buChar char="•"/>
            </a:pPr>
            <a:r>
              <a:rPr lang="en-US" sz="1000" dirty="0"/>
              <a:t>Review adoption applications</a:t>
            </a:r>
          </a:p>
          <a:p>
            <a:pPr>
              <a:buFont typeface="Arial" panose="020B0604020202020204" pitchFamily="34" charset="0"/>
              <a:buChar char="•"/>
            </a:pPr>
            <a:r>
              <a:rPr lang="en-US" sz="1000" dirty="0"/>
              <a:t>Approve or reject applicants</a:t>
            </a:r>
          </a:p>
          <a:p>
            <a:pPr>
              <a:buFont typeface="Arial" panose="020B0604020202020204" pitchFamily="34" charset="0"/>
              <a:buChar char="•"/>
            </a:pPr>
            <a:r>
              <a:rPr lang="en-US" sz="1000" dirty="0"/>
              <a:t>View payment confirmations</a:t>
            </a:r>
          </a:p>
          <a:p>
            <a:pPr>
              <a:buFont typeface="Arial" panose="020B0604020202020204" pitchFamily="34" charset="0"/>
              <a:buChar char="•"/>
            </a:pPr>
            <a:r>
              <a:rPr lang="en-US" sz="1000" dirty="0"/>
              <a:t>All pet adoptions listed are completely </a:t>
            </a:r>
            <a:r>
              <a:rPr lang="en-US" sz="1000" b="1" dirty="0"/>
              <a:t>free of charge</a:t>
            </a:r>
            <a:r>
              <a:rPr lang="en-US" sz="1000" dirty="0"/>
              <a:t> for adopters</a:t>
            </a:r>
          </a:p>
          <a:p>
            <a:pPr>
              <a:buNone/>
            </a:pPr>
            <a:r>
              <a:rPr lang="en-US" sz="1000" b="1" dirty="0"/>
              <a:t>Premium Tier (Paid):</a:t>
            </a:r>
            <a:endParaRPr lang="en-US" sz="1000" dirty="0"/>
          </a:p>
          <a:p>
            <a:pPr>
              <a:buFont typeface="Arial" panose="020B0604020202020204" pitchFamily="34" charset="0"/>
              <a:buChar char="•"/>
            </a:pPr>
            <a:r>
              <a:rPr lang="en-US" sz="1000" dirty="0"/>
              <a:t>Access </a:t>
            </a:r>
            <a:r>
              <a:rPr lang="en-US" sz="1000" b="1" dirty="0"/>
              <a:t>advanced analytics &amp; statistics</a:t>
            </a:r>
            <a:r>
              <a:rPr lang="en-US" sz="1000" dirty="0"/>
              <a:t> (e.g., adoption success rate, profile visits, time to adoption)</a:t>
            </a:r>
          </a:p>
          <a:p>
            <a:pPr>
              <a:buFont typeface="Arial" panose="020B0604020202020204" pitchFamily="34" charset="0"/>
              <a:buChar char="•"/>
            </a:pPr>
            <a:r>
              <a:rPr lang="en-US" sz="1000" dirty="0"/>
              <a:t>Feature their own pets </a:t>
            </a:r>
            <a:r>
              <a:rPr lang="en-US" sz="1000" b="1" dirty="0"/>
              <a:t>first in search results</a:t>
            </a:r>
            <a:r>
              <a:rPr lang="en-US" sz="1000" dirty="0"/>
              <a:t> for better visibility</a:t>
            </a:r>
          </a:p>
          <a:p>
            <a:pPr>
              <a:buFont typeface="Arial" panose="020B0604020202020204" pitchFamily="34" charset="0"/>
              <a:buChar char="•"/>
            </a:pPr>
            <a:r>
              <a:rPr lang="en-US" sz="1000" dirty="0"/>
              <a:t>Get </a:t>
            </a:r>
            <a:r>
              <a:rPr lang="en-US" sz="1000" b="1" dirty="0"/>
              <a:t>priority support</a:t>
            </a:r>
            <a:r>
              <a:rPr lang="en-US" sz="1000" dirty="0"/>
              <a:t> and marketing exposure through the app</a:t>
            </a:r>
          </a:p>
          <a:p>
            <a:pPr marL="0" lvl="0" indent="0" algn="l" rtl="0">
              <a:spcBef>
                <a:spcPts val="0"/>
              </a:spcBef>
              <a:spcAft>
                <a:spcPts val="0"/>
              </a:spcAft>
              <a:buNone/>
            </a:pPr>
            <a:endParaRPr lang="en-US" sz="1200" dirty="0">
              <a:solidFill>
                <a:schemeClr val="dk2"/>
              </a:solidFill>
            </a:endParaRPr>
          </a:p>
        </p:txBody>
      </p:sp>
      <p:grpSp>
        <p:nvGrpSpPr>
          <p:cNvPr id="914" name="Google Shape;914;p40"/>
          <p:cNvGrpSpPr/>
          <p:nvPr/>
        </p:nvGrpSpPr>
        <p:grpSpPr>
          <a:xfrm>
            <a:off x="776585" y="510792"/>
            <a:ext cx="340596" cy="327377"/>
            <a:chOff x="427198" y="876398"/>
            <a:chExt cx="340596" cy="327377"/>
          </a:xfrm>
        </p:grpSpPr>
        <p:sp>
          <p:nvSpPr>
            <p:cNvPr id="915" name="Google Shape;915;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p:cNvGrpSpPr/>
          <p:nvPr/>
        </p:nvGrpSpPr>
        <p:grpSpPr>
          <a:xfrm rot="234498">
            <a:off x="2525597" y="470531"/>
            <a:ext cx="254847" cy="244957"/>
            <a:chOff x="427198" y="876398"/>
            <a:chExt cx="340596" cy="327377"/>
          </a:xfrm>
        </p:grpSpPr>
        <p:sp>
          <p:nvSpPr>
            <p:cNvPr id="925" name="Google Shape;925;p40"/>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0"/>
          <p:cNvSpPr/>
          <p:nvPr/>
        </p:nvSpPr>
        <p:spPr>
          <a:xfrm>
            <a:off x="5713445" y="435760"/>
            <a:ext cx="236525" cy="475150"/>
          </a:xfrm>
          <a:custGeom>
            <a:avLst/>
            <a:gdLst/>
            <a:ahLst/>
            <a:cxnLst/>
            <a:rect l="l" t="t" r="r" b="b"/>
            <a:pathLst>
              <a:path w="9461" h="19006" extrusionOk="0">
                <a:moveTo>
                  <a:pt x="4492" y="1794"/>
                </a:moveTo>
                <a:lnTo>
                  <a:pt x="9461" y="8249"/>
                </a:lnTo>
                <a:lnTo>
                  <a:pt x="7976" y="14857"/>
                </a:lnTo>
                <a:lnTo>
                  <a:pt x="4441" y="19006"/>
                </a:lnTo>
                <a:lnTo>
                  <a:pt x="0" y="10891"/>
                </a:lnTo>
                <a:lnTo>
                  <a:pt x="1008"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txBody>
          <a:bodyPr/>
          <a:lstStyle/>
          <a:p>
            <a:endParaRPr lang="en-US"/>
          </a:p>
        </p:txBody>
      </p:sp>
      <p:sp>
        <p:nvSpPr>
          <p:cNvPr id="940" name="Google Shape;940;p40"/>
          <p:cNvSpPr/>
          <p:nvPr/>
        </p:nvSpPr>
        <p:spPr>
          <a:xfrm>
            <a:off x="5937691" y="575857"/>
            <a:ext cx="202375" cy="289450"/>
          </a:xfrm>
          <a:custGeom>
            <a:avLst/>
            <a:gdLst/>
            <a:ahLst/>
            <a:cxnLst/>
            <a:rect l="l" t="t" r="r" b="b"/>
            <a:pathLst>
              <a:path w="8095" h="11578" extrusionOk="0">
                <a:moveTo>
                  <a:pt x="8095" y="5533"/>
                </a:moveTo>
                <a:lnTo>
                  <a:pt x="6507" y="11578"/>
                </a:lnTo>
                <a:lnTo>
                  <a:pt x="3433" y="10553"/>
                </a:lnTo>
                <a:lnTo>
                  <a:pt x="1384" y="8965"/>
                </a:lnTo>
                <a:lnTo>
                  <a:pt x="0" y="5020"/>
                </a:lnTo>
                <a:lnTo>
                  <a:pt x="3586"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txBody>
          <a:bodyPr/>
          <a:lstStyle/>
          <a:p>
            <a:endParaRPr lang="en-US"/>
          </a:p>
        </p:txBody>
      </p:sp>
      <p:grpSp>
        <p:nvGrpSpPr>
          <p:cNvPr id="941" name="Google Shape;941;p40"/>
          <p:cNvGrpSpPr/>
          <p:nvPr/>
        </p:nvGrpSpPr>
        <p:grpSpPr>
          <a:xfrm rot="1757233">
            <a:off x="6142442" y="383676"/>
            <a:ext cx="357072" cy="355278"/>
            <a:chOff x="8140166" y="2287204"/>
            <a:chExt cx="357063" cy="355270"/>
          </a:xfrm>
        </p:grpSpPr>
        <p:sp>
          <p:nvSpPr>
            <p:cNvPr id="942" name="Google Shape;942;p40"/>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943" name="Google Shape;943;p40"/>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944" name="Google Shape;944;p40"/>
          <p:cNvGrpSpPr/>
          <p:nvPr/>
        </p:nvGrpSpPr>
        <p:grpSpPr>
          <a:xfrm rot="-1003897">
            <a:off x="5393186" y="357146"/>
            <a:ext cx="291531" cy="394433"/>
            <a:chOff x="893990" y="2644493"/>
            <a:chExt cx="291519" cy="394418"/>
          </a:xfrm>
        </p:grpSpPr>
        <p:sp>
          <p:nvSpPr>
            <p:cNvPr id="945" name="Google Shape;945;p40"/>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946" name="Google Shape;946;p40"/>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sp>
        <p:nvSpPr>
          <p:cNvPr id="2" name="Google Shape;912;p40">
            <a:extLst>
              <a:ext uri="{FF2B5EF4-FFF2-40B4-BE49-F238E27FC236}">
                <a16:creationId xmlns:a16="http://schemas.microsoft.com/office/drawing/2014/main" id="{90FDF843-E507-8C4D-9463-B1F902EE2A66}"/>
              </a:ext>
            </a:extLst>
          </p:cNvPr>
          <p:cNvSpPr txBox="1">
            <a:spLocks/>
          </p:cNvSpPr>
          <p:nvPr/>
        </p:nvSpPr>
        <p:spPr>
          <a:xfrm>
            <a:off x="4515575" y="1515242"/>
            <a:ext cx="3696000" cy="295168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1pPr>
            <a:lvl2pPr marL="914400" marR="0" lvl="1"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2pPr>
            <a:lvl3pPr marL="1371600" marR="0" lvl="2"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3pPr>
            <a:lvl4pPr marL="1828800" marR="0" lvl="3"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4pPr>
            <a:lvl5pPr marL="2286000" marR="0" lvl="4"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5pPr>
            <a:lvl6pPr marL="2743200" marR="0" lvl="5"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6pPr>
            <a:lvl7pPr marL="3200400" marR="0" lvl="6"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7pPr>
            <a:lvl8pPr marL="3657600" marR="0" lvl="7"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8pPr>
            <a:lvl9pPr marL="4114800" marR="0" lvl="8" indent="-317500" algn="l" rtl="0">
              <a:lnSpc>
                <a:spcPct val="115000"/>
              </a:lnSpc>
              <a:spcBef>
                <a:spcPts val="0"/>
              </a:spcBef>
              <a:spcAft>
                <a:spcPts val="0"/>
              </a:spcAft>
              <a:buClr>
                <a:srgbClr val="434343"/>
              </a:buClr>
              <a:buSzPts val="1400"/>
              <a:buFont typeface="Fira Sans"/>
              <a:buChar char="■"/>
              <a:defRPr sz="1400" b="0" i="0" u="none" strike="noStrike" cap="none">
                <a:solidFill>
                  <a:srgbClr val="434343"/>
                </a:solidFill>
                <a:latin typeface="Fira Sans"/>
                <a:ea typeface="Fira Sans"/>
                <a:cs typeface="Fira Sans"/>
                <a:sym typeface="Fira Sans"/>
              </a:defRPr>
            </a:lvl9pPr>
          </a:lstStyle>
          <a:p>
            <a:pPr>
              <a:buNone/>
            </a:pPr>
            <a:r>
              <a:rPr lang="en-US" sz="1100" b="1" dirty="0"/>
              <a:t>🐶 Adopters </a:t>
            </a:r>
            <a:r>
              <a:rPr lang="en-US" sz="1100" b="1" i="1" dirty="0"/>
              <a:t>(End Users)</a:t>
            </a:r>
            <a:endParaRPr lang="en-US" sz="1100" b="1" dirty="0"/>
          </a:p>
          <a:p>
            <a:pPr>
              <a:buNone/>
            </a:pPr>
            <a:r>
              <a:rPr lang="en-US" sz="1100" dirty="0"/>
              <a:t>- Individuals seeking to adopt a best friend—free of cost.</a:t>
            </a:r>
          </a:p>
          <a:p>
            <a:pPr>
              <a:buFont typeface="Arial" panose="020B0604020202020204" pitchFamily="34" charset="0"/>
              <a:buChar char="•"/>
            </a:pPr>
            <a:r>
              <a:rPr lang="en-US" sz="1100" dirty="0"/>
              <a:t>Browse all pets available for adoption</a:t>
            </a:r>
          </a:p>
          <a:p>
            <a:pPr>
              <a:buFont typeface="Arial" panose="020B0604020202020204" pitchFamily="34" charset="0"/>
              <a:buChar char="•"/>
            </a:pPr>
            <a:r>
              <a:rPr lang="en-US" sz="1100" dirty="0"/>
              <a:t>Filter and search by species, age, size, etc.</a:t>
            </a:r>
          </a:p>
          <a:p>
            <a:pPr>
              <a:buFont typeface="Arial" panose="020B0604020202020204" pitchFamily="34" charset="0"/>
              <a:buChar char="•"/>
            </a:pPr>
            <a:r>
              <a:rPr lang="en-US" sz="1100" dirty="0"/>
              <a:t>Submit adoption applications with optional questionnaires</a:t>
            </a:r>
          </a:p>
          <a:p>
            <a:pPr>
              <a:buFont typeface="Arial" panose="020B0604020202020204" pitchFamily="34" charset="0"/>
              <a:buChar char="•"/>
            </a:pPr>
            <a:r>
              <a:rPr lang="en-US" sz="1100" dirty="0"/>
              <a:t>Track application status in real-time</a:t>
            </a:r>
          </a:p>
          <a:p>
            <a:pPr>
              <a:buFont typeface="Arial" panose="020B0604020202020204" pitchFamily="34" charset="0"/>
              <a:buChar char="•"/>
            </a:pPr>
            <a:r>
              <a:rPr lang="en-US" sz="1100" dirty="0"/>
              <a:t>No fees – </a:t>
            </a:r>
            <a:r>
              <a:rPr lang="en-US" sz="1100" b="1" dirty="0"/>
              <a:t>adoptions are 100% free</a:t>
            </a:r>
            <a:endParaRPr lang="en-US" sz="1100" dirty="0"/>
          </a:p>
          <a:p>
            <a:pPr marL="0" indent="0">
              <a:buFont typeface="Fira Sans"/>
              <a:buNone/>
            </a:pPr>
            <a:endParaRPr lang="en-US" sz="1200" dirty="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0">
          <a:extLst>
            <a:ext uri="{FF2B5EF4-FFF2-40B4-BE49-F238E27FC236}">
              <a16:creationId xmlns:a16="http://schemas.microsoft.com/office/drawing/2014/main" id="{F2607233-6CE9-AA7E-7171-EE67D92F3800}"/>
            </a:ext>
          </a:extLst>
        </p:cNvPr>
        <p:cNvGrpSpPr/>
        <p:nvPr/>
      </p:nvGrpSpPr>
      <p:grpSpPr>
        <a:xfrm>
          <a:off x="0" y="0"/>
          <a:ext cx="0" cy="0"/>
          <a:chOff x="0" y="0"/>
          <a:chExt cx="0" cy="0"/>
        </a:xfrm>
      </p:grpSpPr>
      <p:sp>
        <p:nvSpPr>
          <p:cNvPr id="911" name="Google Shape;911;p40">
            <a:extLst>
              <a:ext uri="{FF2B5EF4-FFF2-40B4-BE49-F238E27FC236}">
                <a16:creationId xmlns:a16="http://schemas.microsoft.com/office/drawing/2014/main" id="{9573661D-50A5-CA56-D38E-434EBCBF2DA1}"/>
              </a:ext>
            </a:extLst>
          </p:cNvPr>
          <p:cNvSpPr txBox="1">
            <a:spLocks noGrp="1"/>
          </p:cNvSpPr>
          <p:nvPr>
            <p:ph type="title"/>
          </p:nvPr>
        </p:nvSpPr>
        <p:spPr>
          <a:xfrm>
            <a:off x="858610" y="985172"/>
            <a:ext cx="3465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User </a:t>
            </a:r>
            <a:r>
              <a:rPr lang="en-US" dirty="0">
                <a:solidFill>
                  <a:schemeClr val="tx2">
                    <a:lumMod val="60000"/>
                    <a:lumOff val="40000"/>
                  </a:schemeClr>
                </a:solidFill>
              </a:rPr>
              <a:t>Roles</a:t>
            </a:r>
          </a:p>
        </p:txBody>
      </p:sp>
      <p:sp>
        <p:nvSpPr>
          <p:cNvPr id="912" name="Google Shape;912;p40">
            <a:extLst>
              <a:ext uri="{FF2B5EF4-FFF2-40B4-BE49-F238E27FC236}">
                <a16:creationId xmlns:a16="http://schemas.microsoft.com/office/drawing/2014/main" id="{9128C62E-8789-1471-FCE8-18589ABAF43F}"/>
              </a:ext>
            </a:extLst>
          </p:cNvPr>
          <p:cNvSpPr txBox="1">
            <a:spLocks noGrp="1"/>
          </p:cNvSpPr>
          <p:nvPr>
            <p:ph type="body" idx="1"/>
          </p:nvPr>
        </p:nvSpPr>
        <p:spPr>
          <a:xfrm>
            <a:off x="819575" y="1562747"/>
            <a:ext cx="3696000" cy="295168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200" b="1" dirty="0">
                <a:solidFill>
                  <a:schemeClr val="dk2"/>
                </a:solidFill>
              </a:rPr>
              <a:t>Shelters: </a:t>
            </a:r>
            <a:r>
              <a:rPr lang="en-US" sz="1200" dirty="0">
                <a:solidFill>
                  <a:schemeClr val="dk2"/>
                </a:solidFill>
              </a:rPr>
              <a:t>Users who represent animal shelters or rescue orgs that have animals available for adoption.</a:t>
            </a:r>
          </a:p>
          <a:p>
            <a:pPr marL="0" lvl="0" indent="0" algn="l" rtl="0">
              <a:spcBef>
                <a:spcPts val="0"/>
              </a:spcBef>
              <a:spcAft>
                <a:spcPts val="0"/>
              </a:spcAft>
              <a:buNone/>
            </a:pPr>
            <a:r>
              <a:rPr lang="en-US" sz="1200" dirty="0">
                <a:solidFill>
                  <a:schemeClr val="dk2"/>
                </a:solidFill>
              </a:rPr>
              <a:t>      - Can create and manage pet listings</a:t>
            </a:r>
          </a:p>
          <a:p>
            <a:pPr marL="0" lvl="0" indent="0" algn="l" rtl="0">
              <a:spcBef>
                <a:spcPts val="0"/>
              </a:spcBef>
              <a:spcAft>
                <a:spcPts val="0"/>
              </a:spcAft>
              <a:buNone/>
            </a:pPr>
            <a:r>
              <a:rPr lang="en-US" sz="1200" dirty="0">
                <a:solidFill>
                  <a:schemeClr val="dk2"/>
                </a:solidFill>
              </a:rPr>
              <a:t>      - Review adoption applications</a:t>
            </a:r>
          </a:p>
          <a:p>
            <a:pPr marL="0" lvl="0" indent="0" algn="l" rtl="0">
              <a:spcBef>
                <a:spcPts val="0"/>
              </a:spcBef>
              <a:spcAft>
                <a:spcPts val="0"/>
              </a:spcAft>
              <a:buNone/>
            </a:pPr>
            <a:r>
              <a:rPr lang="en-US" sz="1200" dirty="0">
                <a:solidFill>
                  <a:schemeClr val="dk2"/>
                </a:solidFill>
              </a:rPr>
              <a:t>      - Approve or reject applicants</a:t>
            </a:r>
          </a:p>
          <a:p>
            <a:pPr marL="0" lvl="0" indent="0" algn="l" rtl="0">
              <a:spcBef>
                <a:spcPts val="0"/>
              </a:spcBef>
              <a:spcAft>
                <a:spcPts val="0"/>
              </a:spcAft>
              <a:buNone/>
            </a:pPr>
            <a:r>
              <a:rPr lang="en-US" sz="1200" dirty="0">
                <a:solidFill>
                  <a:schemeClr val="dk2"/>
                </a:solidFill>
              </a:rPr>
              <a:t>      - View payment confirmations</a:t>
            </a:r>
          </a:p>
          <a:p>
            <a:pPr marL="0" lvl="0" indent="0" algn="l" rtl="0">
              <a:spcBef>
                <a:spcPts val="0"/>
              </a:spcBef>
              <a:spcAft>
                <a:spcPts val="0"/>
              </a:spcAft>
              <a:buNone/>
            </a:pPr>
            <a:endParaRPr lang="en-US" sz="1200" dirty="0">
              <a:solidFill>
                <a:schemeClr val="dk2"/>
              </a:solidFill>
            </a:endParaRPr>
          </a:p>
          <a:p>
            <a:pPr marL="285750" lvl="0" indent="-285750" algn="l" rtl="0">
              <a:spcBef>
                <a:spcPts val="0"/>
              </a:spcBef>
              <a:spcAft>
                <a:spcPts val="0"/>
              </a:spcAft>
              <a:buFont typeface="Arial" panose="020B0604020202020204" pitchFamily="34" charset="0"/>
              <a:buChar char="•"/>
            </a:pPr>
            <a:r>
              <a:rPr lang="en-US" sz="1200" b="1" dirty="0">
                <a:solidFill>
                  <a:schemeClr val="dk2"/>
                </a:solidFill>
              </a:rPr>
              <a:t>Adopters: </a:t>
            </a:r>
            <a:r>
              <a:rPr lang="en-US" sz="1200" dirty="0">
                <a:solidFill>
                  <a:schemeClr val="dk2"/>
                </a:solidFill>
              </a:rPr>
              <a:t>Individuals seeking to adopt a best friend.</a:t>
            </a:r>
          </a:p>
          <a:p>
            <a:pPr marL="0" lvl="0" indent="0" algn="l" rtl="0">
              <a:spcBef>
                <a:spcPts val="0"/>
              </a:spcBef>
              <a:spcAft>
                <a:spcPts val="0"/>
              </a:spcAft>
              <a:buNone/>
            </a:pPr>
            <a:r>
              <a:rPr lang="en-US" sz="1200" b="1" dirty="0">
                <a:solidFill>
                  <a:schemeClr val="dk2"/>
                </a:solidFill>
              </a:rPr>
              <a:t>       </a:t>
            </a:r>
            <a:r>
              <a:rPr lang="en-US" sz="1200" dirty="0">
                <a:solidFill>
                  <a:schemeClr val="dk2"/>
                </a:solidFill>
              </a:rPr>
              <a:t>- Browse available pets</a:t>
            </a:r>
          </a:p>
          <a:p>
            <a:pPr marL="0" lvl="0" indent="0" algn="l" rtl="0">
              <a:spcBef>
                <a:spcPts val="0"/>
              </a:spcBef>
              <a:spcAft>
                <a:spcPts val="0"/>
              </a:spcAft>
              <a:buNone/>
            </a:pPr>
            <a:r>
              <a:rPr lang="en-US" sz="1200" b="1" dirty="0">
                <a:solidFill>
                  <a:schemeClr val="dk2"/>
                </a:solidFill>
              </a:rPr>
              <a:t>       </a:t>
            </a:r>
            <a:r>
              <a:rPr lang="en-US" sz="1200" dirty="0">
                <a:solidFill>
                  <a:schemeClr val="dk2"/>
                </a:solidFill>
              </a:rPr>
              <a:t>- Filter and search for specific pets</a:t>
            </a:r>
          </a:p>
          <a:p>
            <a:pPr marL="0" lvl="0" indent="0" algn="l" rtl="0">
              <a:spcBef>
                <a:spcPts val="0"/>
              </a:spcBef>
              <a:spcAft>
                <a:spcPts val="0"/>
              </a:spcAft>
              <a:buNone/>
            </a:pPr>
            <a:r>
              <a:rPr lang="en-US" sz="1200" b="1" dirty="0">
                <a:solidFill>
                  <a:schemeClr val="dk2"/>
                </a:solidFill>
              </a:rPr>
              <a:t>       </a:t>
            </a:r>
            <a:r>
              <a:rPr lang="en-US" sz="1200" dirty="0">
                <a:solidFill>
                  <a:schemeClr val="dk2"/>
                </a:solidFill>
              </a:rPr>
              <a:t>- Submit adoption applications with follow-up questions and view application status</a:t>
            </a:r>
          </a:p>
          <a:p>
            <a:pPr marL="0" lvl="0" indent="0" algn="l" rtl="0">
              <a:spcBef>
                <a:spcPts val="0"/>
              </a:spcBef>
              <a:spcAft>
                <a:spcPts val="0"/>
              </a:spcAft>
              <a:buNone/>
            </a:pPr>
            <a:r>
              <a:rPr lang="en-US" sz="1200" dirty="0">
                <a:solidFill>
                  <a:schemeClr val="dk2"/>
                </a:solidFill>
              </a:rPr>
              <a:t>      - Make adoption fee payments</a:t>
            </a:r>
          </a:p>
          <a:p>
            <a:pPr marL="0" lvl="0" indent="0" algn="l" rtl="0">
              <a:spcBef>
                <a:spcPts val="0"/>
              </a:spcBef>
              <a:spcAft>
                <a:spcPts val="0"/>
              </a:spcAft>
              <a:buNone/>
            </a:pPr>
            <a:r>
              <a:rPr lang="en-US" sz="1200" dirty="0">
                <a:solidFill>
                  <a:schemeClr val="dk2"/>
                </a:solidFill>
              </a:rPr>
              <a:t>       </a:t>
            </a:r>
          </a:p>
          <a:p>
            <a:pPr marL="0" lvl="0" indent="0" algn="l" rtl="0">
              <a:spcBef>
                <a:spcPts val="0"/>
              </a:spcBef>
              <a:spcAft>
                <a:spcPts val="0"/>
              </a:spcAft>
              <a:buNone/>
            </a:pPr>
            <a:endParaRPr sz="1200" b="1" dirty="0">
              <a:solidFill>
                <a:schemeClr val="dk2"/>
              </a:solidFill>
            </a:endParaRPr>
          </a:p>
        </p:txBody>
      </p:sp>
      <p:grpSp>
        <p:nvGrpSpPr>
          <p:cNvPr id="914" name="Google Shape;914;p40">
            <a:extLst>
              <a:ext uri="{FF2B5EF4-FFF2-40B4-BE49-F238E27FC236}">
                <a16:creationId xmlns:a16="http://schemas.microsoft.com/office/drawing/2014/main" id="{0D31178A-8F38-0571-9F6C-4E06A7E64B37}"/>
              </a:ext>
            </a:extLst>
          </p:cNvPr>
          <p:cNvGrpSpPr/>
          <p:nvPr/>
        </p:nvGrpSpPr>
        <p:grpSpPr>
          <a:xfrm>
            <a:off x="776585" y="510792"/>
            <a:ext cx="340596" cy="327377"/>
            <a:chOff x="427198" y="876398"/>
            <a:chExt cx="340596" cy="327377"/>
          </a:xfrm>
        </p:grpSpPr>
        <p:sp>
          <p:nvSpPr>
            <p:cNvPr id="915" name="Google Shape;915;p40">
              <a:extLst>
                <a:ext uri="{FF2B5EF4-FFF2-40B4-BE49-F238E27FC236}">
                  <a16:creationId xmlns:a16="http://schemas.microsoft.com/office/drawing/2014/main" id="{3CF498F5-7A03-6F96-51F6-47B1A46B16CF}"/>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a:extLst>
                <a:ext uri="{FF2B5EF4-FFF2-40B4-BE49-F238E27FC236}">
                  <a16:creationId xmlns:a16="http://schemas.microsoft.com/office/drawing/2014/main" id="{4BB88DF8-CABB-35B2-2A8B-754DECAC4EA7}"/>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a:extLst>
                <a:ext uri="{FF2B5EF4-FFF2-40B4-BE49-F238E27FC236}">
                  <a16:creationId xmlns:a16="http://schemas.microsoft.com/office/drawing/2014/main" id="{C562DB82-5DBB-8CE7-980A-8AFB6D31F97D}"/>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a:extLst>
                <a:ext uri="{FF2B5EF4-FFF2-40B4-BE49-F238E27FC236}">
                  <a16:creationId xmlns:a16="http://schemas.microsoft.com/office/drawing/2014/main" id="{2AADE826-1733-84F7-C2A5-1607956661BA}"/>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 name="Google Shape;919;p40">
            <a:extLst>
              <a:ext uri="{FF2B5EF4-FFF2-40B4-BE49-F238E27FC236}">
                <a16:creationId xmlns:a16="http://schemas.microsoft.com/office/drawing/2014/main" id="{B142760C-A5B8-0BA0-5050-11FCE11F0038}"/>
              </a:ext>
            </a:extLst>
          </p:cNvPr>
          <p:cNvGrpSpPr/>
          <p:nvPr/>
        </p:nvGrpSpPr>
        <p:grpSpPr>
          <a:xfrm rot="1509646">
            <a:off x="7417418" y="1583084"/>
            <a:ext cx="254830" cy="244940"/>
            <a:chOff x="427198" y="876398"/>
            <a:chExt cx="340596" cy="327377"/>
          </a:xfrm>
        </p:grpSpPr>
        <p:sp>
          <p:nvSpPr>
            <p:cNvPr id="920" name="Google Shape;920;p40">
              <a:extLst>
                <a:ext uri="{FF2B5EF4-FFF2-40B4-BE49-F238E27FC236}">
                  <a16:creationId xmlns:a16="http://schemas.microsoft.com/office/drawing/2014/main" id="{D2F4FD4C-8899-1F83-0A37-EDAB6C8400CD}"/>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a:extLst>
                <a:ext uri="{FF2B5EF4-FFF2-40B4-BE49-F238E27FC236}">
                  <a16:creationId xmlns:a16="http://schemas.microsoft.com/office/drawing/2014/main" id="{BEF3C6CD-C271-0363-BA93-E63E560DC797}"/>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a:extLst>
                <a:ext uri="{FF2B5EF4-FFF2-40B4-BE49-F238E27FC236}">
                  <a16:creationId xmlns:a16="http://schemas.microsoft.com/office/drawing/2014/main" id="{A6E8A375-D5A0-3C3C-6513-9A62479E6C4E}"/>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a:extLst>
                <a:ext uri="{FF2B5EF4-FFF2-40B4-BE49-F238E27FC236}">
                  <a16:creationId xmlns:a16="http://schemas.microsoft.com/office/drawing/2014/main" id="{7317777D-6718-F5C3-F070-39659884715C}"/>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 name="Google Shape;924;p40">
            <a:extLst>
              <a:ext uri="{FF2B5EF4-FFF2-40B4-BE49-F238E27FC236}">
                <a16:creationId xmlns:a16="http://schemas.microsoft.com/office/drawing/2014/main" id="{E6C5D5B6-7BDE-3636-956D-4C1331E88CEB}"/>
              </a:ext>
            </a:extLst>
          </p:cNvPr>
          <p:cNvGrpSpPr/>
          <p:nvPr/>
        </p:nvGrpSpPr>
        <p:grpSpPr>
          <a:xfrm rot="234498">
            <a:off x="2525597" y="470531"/>
            <a:ext cx="254847" cy="244957"/>
            <a:chOff x="427198" y="876398"/>
            <a:chExt cx="340596" cy="327377"/>
          </a:xfrm>
        </p:grpSpPr>
        <p:sp>
          <p:nvSpPr>
            <p:cNvPr id="925" name="Google Shape;925;p40">
              <a:extLst>
                <a:ext uri="{FF2B5EF4-FFF2-40B4-BE49-F238E27FC236}">
                  <a16:creationId xmlns:a16="http://schemas.microsoft.com/office/drawing/2014/main" id="{7441C3E9-2FB6-26F1-5A8E-87BEA6A2FAA3}"/>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a:extLst>
                <a:ext uri="{FF2B5EF4-FFF2-40B4-BE49-F238E27FC236}">
                  <a16:creationId xmlns:a16="http://schemas.microsoft.com/office/drawing/2014/main" id="{78930E2C-377F-C9A3-5922-E5AEBCF9DDBB}"/>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a:extLst>
                <a:ext uri="{FF2B5EF4-FFF2-40B4-BE49-F238E27FC236}">
                  <a16:creationId xmlns:a16="http://schemas.microsoft.com/office/drawing/2014/main" id="{13A8CAAA-65B1-8EEE-38EB-A2DA050D5A75}"/>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a:extLst>
                <a:ext uri="{FF2B5EF4-FFF2-40B4-BE49-F238E27FC236}">
                  <a16:creationId xmlns:a16="http://schemas.microsoft.com/office/drawing/2014/main" id="{B5DDCF7C-2F42-E4B7-C2BF-3E2128130B23}"/>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40">
            <a:extLst>
              <a:ext uri="{FF2B5EF4-FFF2-40B4-BE49-F238E27FC236}">
                <a16:creationId xmlns:a16="http://schemas.microsoft.com/office/drawing/2014/main" id="{AA82108D-9BEA-2232-1B02-59FF0AEC4218}"/>
              </a:ext>
            </a:extLst>
          </p:cNvPr>
          <p:cNvGrpSpPr/>
          <p:nvPr/>
        </p:nvGrpSpPr>
        <p:grpSpPr>
          <a:xfrm rot="234498">
            <a:off x="5576722" y="1617206"/>
            <a:ext cx="254847" cy="244957"/>
            <a:chOff x="427198" y="876398"/>
            <a:chExt cx="340596" cy="327377"/>
          </a:xfrm>
        </p:grpSpPr>
        <p:sp>
          <p:nvSpPr>
            <p:cNvPr id="930" name="Google Shape;930;p40">
              <a:extLst>
                <a:ext uri="{FF2B5EF4-FFF2-40B4-BE49-F238E27FC236}">
                  <a16:creationId xmlns:a16="http://schemas.microsoft.com/office/drawing/2014/main" id="{63697AFD-34F1-F41B-4A12-E2C42B4B92F3}"/>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a:extLst>
                <a:ext uri="{FF2B5EF4-FFF2-40B4-BE49-F238E27FC236}">
                  <a16:creationId xmlns:a16="http://schemas.microsoft.com/office/drawing/2014/main" id="{A4ACE87D-2562-ED6E-1DD9-169A0A65CA74}"/>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a:extLst>
                <a:ext uri="{FF2B5EF4-FFF2-40B4-BE49-F238E27FC236}">
                  <a16:creationId xmlns:a16="http://schemas.microsoft.com/office/drawing/2014/main" id="{883EEFC8-F1FB-CA79-9B41-B07EA421BBFC}"/>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a:extLst>
                <a:ext uri="{FF2B5EF4-FFF2-40B4-BE49-F238E27FC236}">
                  <a16:creationId xmlns:a16="http://schemas.microsoft.com/office/drawing/2014/main" id="{3BCAE5B5-E4F4-214A-6951-8905C00ACCB7}"/>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40">
            <a:extLst>
              <a:ext uri="{FF2B5EF4-FFF2-40B4-BE49-F238E27FC236}">
                <a16:creationId xmlns:a16="http://schemas.microsoft.com/office/drawing/2014/main" id="{C15B2ED8-9641-3D13-9FF9-85F44F8767DE}"/>
              </a:ext>
            </a:extLst>
          </p:cNvPr>
          <p:cNvGrpSpPr/>
          <p:nvPr/>
        </p:nvGrpSpPr>
        <p:grpSpPr>
          <a:xfrm rot="-2324626">
            <a:off x="5597077" y="3783878"/>
            <a:ext cx="214152" cy="205840"/>
            <a:chOff x="427198" y="876398"/>
            <a:chExt cx="340596" cy="327377"/>
          </a:xfrm>
        </p:grpSpPr>
        <p:sp>
          <p:nvSpPr>
            <p:cNvPr id="935" name="Google Shape;935;p40">
              <a:extLst>
                <a:ext uri="{FF2B5EF4-FFF2-40B4-BE49-F238E27FC236}">
                  <a16:creationId xmlns:a16="http://schemas.microsoft.com/office/drawing/2014/main" id="{2CFFF559-3227-2B90-D939-382E8A19FB8F}"/>
                </a:ext>
              </a:extLst>
            </p:cNvPr>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a:extLst>
                <a:ext uri="{FF2B5EF4-FFF2-40B4-BE49-F238E27FC236}">
                  <a16:creationId xmlns:a16="http://schemas.microsoft.com/office/drawing/2014/main" id="{27895C8C-2005-0A93-F573-CAEF98F636E7}"/>
                </a:ext>
              </a:extLst>
            </p:cNvPr>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a:extLst>
                <a:ext uri="{FF2B5EF4-FFF2-40B4-BE49-F238E27FC236}">
                  <a16:creationId xmlns:a16="http://schemas.microsoft.com/office/drawing/2014/main" id="{883A53A4-5CCB-2477-507A-77D667D55FA3}"/>
                </a:ext>
              </a:extLst>
            </p:cNvPr>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a:extLst>
                <a:ext uri="{FF2B5EF4-FFF2-40B4-BE49-F238E27FC236}">
                  <a16:creationId xmlns:a16="http://schemas.microsoft.com/office/drawing/2014/main" id="{A3011394-14ED-C4E4-3CF8-CF8C0BB41F2E}"/>
                </a:ext>
              </a:extLst>
            </p:cNvPr>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40">
            <a:extLst>
              <a:ext uri="{FF2B5EF4-FFF2-40B4-BE49-F238E27FC236}">
                <a16:creationId xmlns:a16="http://schemas.microsoft.com/office/drawing/2014/main" id="{FEBD655E-E0AC-0F8F-6251-C5839344B299}"/>
              </a:ext>
            </a:extLst>
          </p:cNvPr>
          <p:cNvSpPr/>
          <p:nvPr/>
        </p:nvSpPr>
        <p:spPr>
          <a:xfrm>
            <a:off x="6164150" y="2114525"/>
            <a:ext cx="236525" cy="475150"/>
          </a:xfrm>
          <a:custGeom>
            <a:avLst/>
            <a:gdLst/>
            <a:ahLst/>
            <a:cxnLst/>
            <a:rect l="l" t="t" r="r" b="b"/>
            <a:pathLst>
              <a:path w="9461" h="19006" extrusionOk="0">
                <a:moveTo>
                  <a:pt x="4492" y="1794"/>
                </a:moveTo>
                <a:lnTo>
                  <a:pt x="9461" y="8249"/>
                </a:lnTo>
                <a:lnTo>
                  <a:pt x="7976" y="14857"/>
                </a:lnTo>
                <a:lnTo>
                  <a:pt x="4441" y="19006"/>
                </a:lnTo>
                <a:lnTo>
                  <a:pt x="0" y="10891"/>
                </a:lnTo>
                <a:lnTo>
                  <a:pt x="1008"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txBody>
          <a:bodyPr/>
          <a:lstStyle/>
          <a:p>
            <a:endParaRPr lang="en-US"/>
          </a:p>
        </p:txBody>
      </p:sp>
      <p:sp>
        <p:nvSpPr>
          <p:cNvPr id="940" name="Google Shape;940;p40">
            <a:extLst>
              <a:ext uri="{FF2B5EF4-FFF2-40B4-BE49-F238E27FC236}">
                <a16:creationId xmlns:a16="http://schemas.microsoft.com/office/drawing/2014/main" id="{B1677815-E432-B75C-B881-9BD7426640F7}"/>
              </a:ext>
            </a:extLst>
          </p:cNvPr>
          <p:cNvSpPr/>
          <p:nvPr/>
        </p:nvSpPr>
        <p:spPr>
          <a:xfrm>
            <a:off x="6854575" y="2324825"/>
            <a:ext cx="202375" cy="289450"/>
          </a:xfrm>
          <a:custGeom>
            <a:avLst/>
            <a:gdLst/>
            <a:ahLst/>
            <a:cxnLst/>
            <a:rect l="l" t="t" r="r" b="b"/>
            <a:pathLst>
              <a:path w="8095" h="11578" extrusionOk="0">
                <a:moveTo>
                  <a:pt x="8095" y="5533"/>
                </a:moveTo>
                <a:lnTo>
                  <a:pt x="6507" y="11578"/>
                </a:lnTo>
                <a:lnTo>
                  <a:pt x="3433" y="10553"/>
                </a:lnTo>
                <a:lnTo>
                  <a:pt x="1384" y="8965"/>
                </a:lnTo>
                <a:lnTo>
                  <a:pt x="0" y="5020"/>
                </a:lnTo>
                <a:lnTo>
                  <a:pt x="3586" y="0"/>
                </a:lnTo>
                <a:close/>
              </a:path>
            </a:pathLst>
          </a:custGeom>
          <a:gradFill>
            <a:gsLst>
              <a:gs pos="0">
                <a:srgbClr val="AF1743">
                  <a:alpha val="60392"/>
                </a:srgbClr>
              </a:gs>
              <a:gs pos="48000">
                <a:srgbClr val="DA1745">
                  <a:alpha val="15294"/>
                </a:srgbClr>
              </a:gs>
              <a:gs pos="74000">
                <a:srgbClr val="FFFFFF">
                  <a:alpha val="0"/>
                </a:srgbClr>
              </a:gs>
              <a:gs pos="100000">
                <a:srgbClr val="FFFFFF">
                  <a:alpha val="0"/>
                </a:srgbClr>
              </a:gs>
            </a:gsLst>
            <a:path path="circle">
              <a:fillToRect l="100000" t="100000"/>
            </a:path>
            <a:tileRect r="-100000" b="-100000"/>
          </a:gradFill>
          <a:ln>
            <a:noFill/>
          </a:ln>
        </p:spPr>
        <p:txBody>
          <a:bodyPr/>
          <a:lstStyle/>
          <a:p>
            <a:endParaRPr lang="en-US"/>
          </a:p>
        </p:txBody>
      </p:sp>
      <p:grpSp>
        <p:nvGrpSpPr>
          <p:cNvPr id="941" name="Google Shape;941;p40">
            <a:extLst>
              <a:ext uri="{FF2B5EF4-FFF2-40B4-BE49-F238E27FC236}">
                <a16:creationId xmlns:a16="http://schemas.microsoft.com/office/drawing/2014/main" id="{9AB732BC-2132-8B6D-29E6-2B629AF1E348}"/>
              </a:ext>
            </a:extLst>
          </p:cNvPr>
          <p:cNvGrpSpPr/>
          <p:nvPr/>
        </p:nvGrpSpPr>
        <p:grpSpPr>
          <a:xfrm rot="1757233">
            <a:off x="7226027" y="2393843"/>
            <a:ext cx="357072" cy="355278"/>
            <a:chOff x="8140166" y="2287204"/>
            <a:chExt cx="357063" cy="355270"/>
          </a:xfrm>
        </p:grpSpPr>
        <p:sp>
          <p:nvSpPr>
            <p:cNvPr id="942" name="Google Shape;942;p40">
              <a:extLst>
                <a:ext uri="{FF2B5EF4-FFF2-40B4-BE49-F238E27FC236}">
                  <a16:creationId xmlns:a16="http://schemas.microsoft.com/office/drawing/2014/main" id="{47E931B0-F051-AD68-BD3D-1D5E5EAFCAD9}"/>
                </a:ext>
              </a:extLst>
            </p:cNvPr>
            <p:cNvSpPr/>
            <p:nvPr/>
          </p:nvSpPr>
          <p:spPr>
            <a:xfrm rot="6745560">
              <a:off x="8273379" y="2401291"/>
              <a:ext cx="163765" cy="239580"/>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943" name="Google Shape;943;p40">
              <a:extLst>
                <a:ext uri="{FF2B5EF4-FFF2-40B4-BE49-F238E27FC236}">
                  <a16:creationId xmlns:a16="http://schemas.microsoft.com/office/drawing/2014/main" id="{73AE9145-A135-B072-4E85-14B6C63C92DB}"/>
                </a:ext>
              </a:extLst>
            </p:cNvPr>
            <p:cNvSpPr/>
            <p:nvPr/>
          </p:nvSpPr>
          <p:spPr>
            <a:xfrm rot="4784258">
              <a:off x="8167776" y="2288513"/>
              <a:ext cx="163752" cy="19288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grpSp>
        <p:nvGrpSpPr>
          <p:cNvPr id="944" name="Google Shape;944;p40">
            <a:extLst>
              <a:ext uri="{FF2B5EF4-FFF2-40B4-BE49-F238E27FC236}">
                <a16:creationId xmlns:a16="http://schemas.microsoft.com/office/drawing/2014/main" id="{6BA36AAB-8DAA-5007-BA50-C58B99096D5A}"/>
              </a:ext>
            </a:extLst>
          </p:cNvPr>
          <p:cNvGrpSpPr/>
          <p:nvPr/>
        </p:nvGrpSpPr>
        <p:grpSpPr>
          <a:xfrm rot="-1003897">
            <a:off x="5697637" y="2053205"/>
            <a:ext cx="291531" cy="394433"/>
            <a:chOff x="893990" y="2644493"/>
            <a:chExt cx="291519" cy="394418"/>
          </a:xfrm>
        </p:grpSpPr>
        <p:sp>
          <p:nvSpPr>
            <p:cNvPr id="945" name="Google Shape;945;p40">
              <a:extLst>
                <a:ext uri="{FF2B5EF4-FFF2-40B4-BE49-F238E27FC236}">
                  <a16:creationId xmlns:a16="http://schemas.microsoft.com/office/drawing/2014/main" id="{7440FBDB-6857-03D8-1EB6-48036BB9E188}"/>
                </a:ext>
              </a:extLst>
            </p:cNvPr>
            <p:cNvSpPr/>
            <p:nvPr/>
          </p:nvSpPr>
          <p:spPr>
            <a:xfrm rot="46532">
              <a:off x="1020154" y="2645590"/>
              <a:ext cx="163752" cy="239576"/>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sp>
          <p:nvSpPr>
            <p:cNvPr id="946" name="Google Shape;946;p40">
              <a:extLst>
                <a:ext uri="{FF2B5EF4-FFF2-40B4-BE49-F238E27FC236}">
                  <a16:creationId xmlns:a16="http://schemas.microsoft.com/office/drawing/2014/main" id="{63BBA3A0-ADF1-8D85-00B3-1B4EB4C5D35F}"/>
                </a:ext>
              </a:extLst>
            </p:cNvPr>
            <p:cNvSpPr/>
            <p:nvPr/>
          </p:nvSpPr>
          <p:spPr>
            <a:xfrm rot="-1915083">
              <a:off x="932595" y="2817320"/>
              <a:ext cx="163755" cy="192881"/>
            </a:xfrm>
            <a:custGeom>
              <a:avLst/>
              <a:gdLst/>
              <a:ahLst/>
              <a:cxnLst/>
              <a:rect l="l" t="t" r="r" b="b"/>
              <a:pathLst>
                <a:path w="11082" h="12766" extrusionOk="0">
                  <a:moveTo>
                    <a:pt x="11082" y="12766"/>
                  </a:moveTo>
                  <a:lnTo>
                    <a:pt x="3016" y="0"/>
                  </a:lnTo>
                  <a:lnTo>
                    <a:pt x="0" y="491"/>
                  </a:lnTo>
                  <a:lnTo>
                    <a:pt x="10310" y="12766"/>
                  </a:lnTo>
                  <a:close/>
                </a:path>
              </a:pathLst>
            </a:custGeom>
            <a:solidFill>
              <a:schemeClr val="accent1"/>
            </a:solidFill>
            <a:ln>
              <a:noFill/>
            </a:ln>
          </p:spPr>
          <p:txBody>
            <a:bodyPr/>
            <a:lstStyle/>
            <a:p>
              <a:endParaRPr lang="en-US"/>
            </a:p>
          </p:txBody>
        </p:sp>
      </p:grpSp>
      <p:pic>
        <p:nvPicPr>
          <p:cNvPr id="1028" name="Picture 4" descr="https://lh7-rt.googleusercontent.com/docsz/AD_4nXd-s3MncC_SoHDtQf9rOupXpBka8fjT9NQlxhnj9KfLvG4gXjbj8PYLJo83OqtrtoTzaGh57TuRu_WJiO4HpMOvMLy01i7RsV7rA0Mn7QDBXqo90xc0MXwRN9lXXv-Og8bn0YnF?key=nBKLWYNRcs7hfjuoHwVmg1JQ">
            <a:extLst>
              <a:ext uri="{FF2B5EF4-FFF2-40B4-BE49-F238E27FC236}">
                <a16:creationId xmlns:a16="http://schemas.microsoft.com/office/drawing/2014/main" id="{76A1C3C6-7420-D690-C32C-515645A5E3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8835" y="1125863"/>
            <a:ext cx="4333875" cy="2225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71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3"/>
          <p:cNvSpPr txBox="1">
            <a:spLocks noGrp="1"/>
          </p:cNvSpPr>
          <p:nvPr>
            <p:ph type="subTitle" idx="6"/>
          </p:nvPr>
        </p:nvSpPr>
        <p:spPr>
          <a:xfrm>
            <a:off x="715100" y="331985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Applicant Selection</a:t>
            </a:r>
            <a:endParaRPr sz="1800" dirty="0"/>
          </a:p>
        </p:txBody>
      </p:sp>
      <p:sp>
        <p:nvSpPr>
          <p:cNvPr id="1084" name="Google Shape;1084;p43"/>
          <p:cNvSpPr txBox="1">
            <a:spLocks noGrp="1"/>
          </p:cNvSpPr>
          <p:nvPr>
            <p:ph type="subTitle" idx="4"/>
          </p:nvPr>
        </p:nvSpPr>
        <p:spPr>
          <a:xfrm>
            <a:off x="1944011" y="2089394"/>
            <a:ext cx="2627989" cy="78924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Creation, update and deletion of pet listing with detailed information</a:t>
            </a:r>
            <a:endParaRPr dirty="0"/>
          </a:p>
        </p:txBody>
      </p:sp>
      <p:sp>
        <p:nvSpPr>
          <p:cNvPr id="1085" name="Google Shape;1085;p43"/>
          <p:cNvSpPr txBox="1">
            <a:spLocks noGrp="1"/>
          </p:cNvSpPr>
          <p:nvPr>
            <p:ph type="subTitle" idx="5"/>
          </p:nvPr>
        </p:nvSpPr>
        <p:spPr>
          <a:xfrm>
            <a:off x="4748150" y="2109808"/>
            <a:ext cx="2336400" cy="72933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Evaluate adoption applications through a structured interface</a:t>
            </a:r>
            <a:endParaRPr dirty="0"/>
          </a:p>
        </p:txBody>
      </p:sp>
      <p:sp>
        <p:nvSpPr>
          <p:cNvPr id="1086" name="Google Shape;1086;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features for </a:t>
            </a:r>
            <a:r>
              <a:rPr lang="en-US" dirty="0">
                <a:solidFill>
                  <a:schemeClr val="tx2">
                    <a:lumMod val="60000"/>
                    <a:lumOff val="40000"/>
                  </a:schemeClr>
                </a:solidFill>
              </a:rPr>
              <a:t>Shelters</a:t>
            </a:r>
            <a:endParaRPr dirty="0">
              <a:solidFill>
                <a:schemeClr val="tx2">
                  <a:lumMod val="60000"/>
                  <a:lumOff val="40000"/>
                </a:schemeClr>
              </a:solidFill>
            </a:endParaRPr>
          </a:p>
        </p:txBody>
      </p:sp>
      <p:sp>
        <p:nvSpPr>
          <p:cNvPr id="1087" name="Google Shape;1087;p43"/>
          <p:cNvSpPr txBox="1">
            <a:spLocks noGrp="1"/>
          </p:cNvSpPr>
          <p:nvPr>
            <p:ph type="subTitle" idx="7"/>
          </p:nvPr>
        </p:nvSpPr>
        <p:spPr>
          <a:xfrm>
            <a:off x="3403800" y="331985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Status Tracking</a:t>
            </a:r>
            <a:endParaRPr sz="1800" dirty="0"/>
          </a:p>
        </p:txBody>
      </p:sp>
      <p:sp>
        <p:nvSpPr>
          <p:cNvPr id="1088" name="Google Shape;1088;p43"/>
          <p:cNvSpPr txBox="1">
            <a:spLocks noGrp="1"/>
          </p:cNvSpPr>
          <p:nvPr>
            <p:ph type="subTitle" idx="1"/>
          </p:nvPr>
        </p:nvSpPr>
        <p:spPr>
          <a:xfrm>
            <a:off x="720000" y="376411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Choose the best-suited adopter for each pet</a:t>
            </a:r>
            <a:endParaRPr dirty="0"/>
          </a:p>
        </p:txBody>
      </p:sp>
      <p:sp>
        <p:nvSpPr>
          <p:cNvPr id="1089" name="Google Shape;1089;p43"/>
          <p:cNvSpPr txBox="1">
            <a:spLocks noGrp="1"/>
          </p:cNvSpPr>
          <p:nvPr>
            <p:ph type="subTitle" idx="2"/>
          </p:nvPr>
        </p:nvSpPr>
        <p:spPr>
          <a:xfrm>
            <a:off x="3403800" y="3764115"/>
            <a:ext cx="2336400" cy="58769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Monitor the adoption process from listing to payment completion</a:t>
            </a:r>
            <a:endParaRPr dirty="0"/>
          </a:p>
        </p:txBody>
      </p:sp>
      <p:sp>
        <p:nvSpPr>
          <p:cNvPr id="1090" name="Google Shape;1090;p43"/>
          <p:cNvSpPr txBox="1">
            <a:spLocks noGrp="1"/>
          </p:cNvSpPr>
          <p:nvPr>
            <p:ph type="subTitle" idx="3"/>
          </p:nvPr>
        </p:nvSpPr>
        <p:spPr>
          <a:xfrm>
            <a:off x="6087600" y="376411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Visualize shelter performance metrics and adoption statistics</a:t>
            </a:r>
            <a:endParaRPr dirty="0"/>
          </a:p>
        </p:txBody>
      </p:sp>
      <p:sp>
        <p:nvSpPr>
          <p:cNvPr id="1091" name="Google Shape;1091;p43"/>
          <p:cNvSpPr txBox="1">
            <a:spLocks noGrp="1"/>
          </p:cNvSpPr>
          <p:nvPr>
            <p:ph type="subTitle" idx="8"/>
          </p:nvPr>
        </p:nvSpPr>
        <p:spPr>
          <a:xfrm>
            <a:off x="6092500" y="331985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Dashboard</a:t>
            </a:r>
            <a:endParaRPr sz="1800" dirty="0"/>
          </a:p>
        </p:txBody>
      </p:sp>
      <p:sp>
        <p:nvSpPr>
          <p:cNvPr id="1092" name="Google Shape;1092;p43"/>
          <p:cNvSpPr txBox="1">
            <a:spLocks noGrp="1"/>
          </p:cNvSpPr>
          <p:nvPr>
            <p:ph type="subTitle" idx="9"/>
          </p:nvPr>
        </p:nvSpPr>
        <p:spPr>
          <a:xfrm>
            <a:off x="2059450" y="166100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Pet Listing Management</a:t>
            </a:r>
            <a:endParaRPr sz="1800" dirty="0"/>
          </a:p>
        </p:txBody>
      </p:sp>
      <p:sp>
        <p:nvSpPr>
          <p:cNvPr id="1093" name="Google Shape;1093;p43"/>
          <p:cNvSpPr txBox="1">
            <a:spLocks noGrp="1"/>
          </p:cNvSpPr>
          <p:nvPr>
            <p:ph type="subTitle" idx="13"/>
          </p:nvPr>
        </p:nvSpPr>
        <p:spPr>
          <a:xfrm>
            <a:off x="4748150" y="166100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Application Review</a:t>
            </a:r>
            <a:endParaRPr sz="1800" dirty="0"/>
          </a:p>
        </p:txBody>
      </p:sp>
      <p:grpSp>
        <p:nvGrpSpPr>
          <p:cNvPr id="1150" name="Google Shape;1150;p43"/>
          <p:cNvGrpSpPr/>
          <p:nvPr/>
        </p:nvGrpSpPr>
        <p:grpSpPr>
          <a:xfrm rot="1509799">
            <a:off x="7348490" y="778945"/>
            <a:ext cx="340596" cy="327377"/>
            <a:chOff x="427198" y="876398"/>
            <a:chExt cx="340596" cy="327377"/>
          </a:xfrm>
        </p:grpSpPr>
        <p:sp>
          <p:nvSpPr>
            <p:cNvPr id="1151" name="Google Shape;1151;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3"/>
          <p:cNvGrpSpPr/>
          <p:nvPr/>
        </p:nvGrpSpPr>
        <p:grpSpPr>
          <a:xfrm rot="1509646">
            <a:off x="7900518" y="1960409"/>
            <a:ext cx="254830" cy="244940"/>
            <a:chOff x="427198" y="876398"/>
            <a:chExt cx="340596" cy="327377"/>
          </a:xfrm>
        </p:grpSpPr>
        <p:sp>
          <p:nvSpPr>
            <p:cNvPr id="1156" name="Google Shape;1156;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3"/>
          <p:cNvGrpSpPr/>
          <p:nvPr/>
        </p:nvGrpSpPr>
        <p:grpSpPr>
          <a:xfrm rot="1554292">
            <a:off x="3123010" y="4285357"/>
            <a:ext cx="214159" cy="205848"/>
            <a:chOff x="427198" y="876398"/>
            <a:chExt cx="340596" cy="327377"/>
          </a:xfrm>
        </p:grpSpPr>
        <p:sp>
          <p:nvSpPr>
            <p:cNvPr id="1161" name="Google Shape;1161;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3"/>
          <p:cNvGrpSpPr/>
          <p:nvPr/>
        </p:nvGrpSpPr>
        <p:grpSpPr>
          <a:xfrm rot="-2562875">
            <a:off x="1678543" y="1618925"/>
            <a:ext cx="254864" cy="244973"/>
            <a:chOff x="427198" y="876398"/>
            <a:chExt cx="340596" cy="327377"/>
          </a:xfrm>
        </p:grpSpPr>
        <p:sp>
          <p:nvSpPr>
            <p:cNvPr id="1166" name="Google Shape;1166;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3"/>
          <p:cNvGrpSpPr/>
          <p:nvPr/>
        </p:nvGrpSpPr>
        <p:grpSpPr>
          <a:xfrm rot="-2224879">
            <a:off x="836501" y="2826544"/>
            <a:ext cx="214148" cy="205836"/>
            <a:chOff x="427198" y="876398"/>
            <a:chExt cx="340596" cy="327377"/>
          </a:xfrm>
        </p:grpSpPr>
        <p:sp>
          <p:nvSpPr>
            <p:cNvPr id="1171" name="Google Shape;1171;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3"/>
          <p:cNvGrpSpPr/>
          <p:nvPr/>
        </p:nvGrpSpPr>
        <p:grpSpPr>
          <a:xfrm rot="521444">
            <a:off x="6001178" y="2965811"/>
            <a:ext cx="214139" cy="205828"/>
            <a:chOff x="427198" y="876398"/>
            <a:chExt cx="340596" cy="327377"/>
          </a:xfrm>
        </p:grpSpPr>
        <p:sp>
          <p:nvSpPr>
            <p:cNvPr id="1176" name="Google Shape;1176;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2"/>
        <p:cNvGrpSpPr/>
        <p:nvPr/>
      </p:nvGrpSpPr>
      <p:grpSpPr>
        <a:xfrm>
          <a:off x="0" y="0"/>
          <a:ext cx="0" cy="0"/>
          <a:chOff x="0" y="0"/>
          <a:chExt cx="0" cy="0"/>
        </a:xfrm>
      </p:grpSpPr>
      <p:sp>
        <p:nvSpPr>
          <p:cNvPr id="1083" name="Google Shape;1083;p43"/>
          <p:cNvSpPr txBox="1">
            <a:spLocks noGrp="1"/>
          </p:cNvSpPr>
          <p:nvPr>
            <p:ph type="subTitle" idx="6"/>
          </p:nvPr>
        </p:nvSpPr>
        <p:spPr>
          <a:xfrm>
            <a:off x="715100" y="331985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Status Tracking</a:t>
            </a:r>
            <a:endParaRPr sz="1800" dirty="0"/>
          </a:p>
        </p:txBody>
      </p:sp>
      <p:sp>
        <p:nvSpPr>
          <p:cNvPr id="1084" name="Google Shape;1084;p43"/>
          <p:cNvSpPr txBox="1">
            <a:spLocks noGrp="1"/>
          </p:cNvSpPr>
          <p:nvPr>
            <p:ph type="subTitle" idx="4"/>
          </p:nvPr>
        </p:nvSpPr>
        <p:spPr>
          <a:xfrm>
            <a:off x="1944011" y="2089394"/>
            <a:ext cx="2627989" cy="5466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Browse through available pets with filtering options</a:t>
            </a:r>
            <a:endParaRPr dirty="0"/>
          </a:p>
        </p:txBody>
      </p:sp>
      <p:sp>
        <p:nvSpPr>
          <p:cNvPr id="1085" name="Google Shape;1085;p43"/>
          <p:cNvSpPr txBox="1">
            <a:spLocks noGrp="1"/>
          </p:cNvSpPr>
          <p:nvPr>
            <p:ph type="subTitle" idx="5"/>
          </p:nvPr>
        </p:nvSpPr>
        <p:spPr>
          <a:xfrm>
            <a:off x="4748150" y="2109808"/>
            <a:ext cx="2336400" cy="5466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Complete and submit adoption questionnaires</a:t>
            </a:r>
            <a:endParaRPr dirty="0"/>
          </a:p>
        </p:txBody>
      </p:sp>
      <p:sp>
        <p:nvSpPr>
          <p:cNvPr id="1086" name="Google Shape;1086;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Key features for </a:t>
            </a:r>
            <a:r>
              <a:rPr lang="en-US" dirty="0">
                <a:solidFill>
                  <a:schemeClr val="tx2">
                    <a:lumMod val="60000"/>
                    <a:lumOff val="40000"/>
                  </a:schemeClr>
                </a:solidFill>
              </a:rPr>
              <a:t>Adopters</a:t>
            </a:r>
            <a:endParaRPr dirty="0">
              <a:solidFill>
                <a:schemeClr val="tx2">
                  <a:lumMod val="60000"/>
                  <a:lumOff val="40000"/>
                </a:schemeClr>
              </a:solidFill>
            </a:endParaRPr>
          </a:p>
        </p:txBody>
      </p:sp>
      <p:sp>
        <p:nvSpPr>
          <p:cNvPr id="1087" name="Google Shape;1087;p43"/>
          <p:cNvSpPr txBox="1">
            <a:spLocks noGrp="1"/>
          </p:cNvSpPr>
          <p:nvPr>
            <p:ph type="subTitle" idx="7"/>
          </p:nvPr>
        </p:nvSpPr>
        <p:spPr>
          <a:xfrm>
            <a:off x="3403800" y="331985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Secure Payments</a:t>
            </a:r>
            <a:endParaRPr sz="1800" dirty="0"/>
          </a:p>
        </p:txBody>
      </p:sp>
      <p:sp>
        <p:nvSpPr>
          <p:cNvPr id="1088" name="Google Shape;1088;p43"/>
          <p:cNvSpPr txBox="1">
            <a:spLocks noGrp="1"/>
          </p:cNvSpPr>
          <p:nvPr>
            <p:ph type="subTitle" idx="1"/>
          </p:nvPr>
        </p:nvSpPr>
        <p:spPr>
          <a:xfrm>
            <a:off x="720000" y="376411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Monitor application progress</a:t>
            </a:r>
            <a:endParaRPr dirty="0"/>
          </a:p>
        </p:txBody>
      </p:sp>
      <p:sp>
        <p:nvSpPr>
          <p:cNvPr id="1089" name="Google Shape;1089;p43"/>
          <p:cNvSpPr txBox="1">
            <a:spLocks noGrp="1"/>
          </p:cNvSpPr>
          <p:nvPr>
            <p:ph type="subTitle" idx="2"/>
          </p:nvPr>
        </p:nvSpPr>
        <p:spPr>
          <a:xfrm>
            <a:off x="3403800" y="3764116"/>
            <a:ext cx="2336400" cy="50896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Secure payment process</a:t>
            </a:r>
            <a:endParaRPr dirty="0"/>
          </a:p>
        </p:txBody>
      </p:sp>
      <p:sp>
        <p:nvSpPr>
          <p:cNvPr id="1090" name="Google Shape;1090;p43"/>
          <p:cNvSpPr txBox="1">
            <a:spLocks noGrp="1"/>
          </p:cNvSpPr>
          <p:nvPr>
            <p:ph type="subTitle" idx="3"/>
          </p:nvPr>
        </p:nvSpPr>
        <p:spPr>
          <a:xfrm>
            <a:off x="6087600" y="3764116"/>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Save pets of interest for later review</a:t>
            </a:r>
            <a:endParaRPr dirty="0"/>
          </a:p>
        </p:txBody>
      </p:sp>
      <p:sp>
        <p:nvSpPr>
          <p:cNvPr id="1091" name="Google Shape;1091;p43"/>
          <p:cNvSpPr txBox="1">
            <a:spLocks noGrp="1"/>
          </p:cNvSpPr>
          <p:nvPr>
            <p:ph type="subTitle" idx="8"/>
          </p:nvPr>
        </p:nvSpPr>
        <p:spPr>
          <a:xfrm>
            <a:off x="6092500" y="331985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Favorite Pets</a:t>
            </a:r>
            <a:endParaRPr sz="1800" dirty="0"/>
          </a:p>
        </p:txBody>
      </p:sp>
      <p:sp>
        <p:nvSpPr>
          <p:cNvPr id="1092" name="Google Shape;1092;p43"/>
          <p:cNvSpPr txBox="1">
            <a:spLocks noGrp="1"/>
          </p:cNvSpPr>
          <p:nvPr>
            <p:ph type="subTitle" idx="9"/>
          </p:nvPr>
        </p:nvSpPr>
        <p:spPr>
          <a:xfrm>
            <a:off x="2059450" y="166100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Pet Discovery</a:t>
            </a:r>
            <a:endParaRPr sz="1800" dirty="0"/>
          </a:p>
        </p:txBody>
      </p:sp>
      <p:sp>
        <p:nvSpPr>
          <p:cNvPr id="1093" name="Google Shape;1093;p43"/>
          <p:cNvSpPr txBox="1">
            <a:spLocks noGrp="1"/>
          </p:cNvSpPr>
          <p:nvPr>
            <p:ph type="subTitle" idx="13"/>
          </p:nvPr>
        </p:nvSpPr>
        <p:spPr>
          <a:xfrm>
            <a:off x="4748150" y="1661005"/>
            <a:ext cx="2336400" cy="48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800" dirty="0"/>
              <a:t>Application Submission</a:t>
            </a:r>
            <a:endParaRPr sz="1800" dirty="0"/>
          </a:p>
        </p:txBody>
      </p:sp>
      <p:grpSp>
        <p:nvGrpSpPr>
          <p:cNvPr id="1150" name="Google Shape;1150;p43"/>
          <p:cNvGrpSpPr/>
          <p:nvPr/>
        </p:nvGrpSpPr>
        <p:grpSpPr>
          <a:xfrm rot="1509799">
            <a:off x="7348490" y="778945"/>
            <a:ext cx="340596" cy="327377"/>
            <a:chOff x="427198" y="876398"/>
            <a:chExt cx="340596" cy="327377"/>
          </a:xfrm>
        </p:grpSpPr>
        <p:sp>
          <p:nvSpPr>
            <p:cNvPr id="1151" name="Google Shape;1151;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 name="Google Shape;1155;p43"/>
          <p:cNvGrpSpPr/>
          <p:nvPr/>
        </p:nvGrpSpPr>
        <p:grpSpPr>
          <a:xfrm rot="1509646">
            <a:off x="7900518" y="1960409"/>
            <a:ext cx="254830" cy="244940"/>
            <a:chOff x="427198" y="876398"/>
            <a:chExt cx="340596" cy="327377"/>
          </a:xfrm>
        </p:grpSpPr>
        <p:sp>
          <p:nvSpPr>
            <p:cNvPr id="1156" name="Google Shape;1156;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43"/>
          <p:cNvGrpSpPr/>
          <p:nvPr/>
        </p:nvGrpSpPr>
        <p:grpSpPr>
          <a:xfrm rot="1554292">
            <a:off x="3123010" y="4285357"/>
            <a:ext cx="214159" cy="205848"/>
            <a:chOff x="427198" y="876398"/>
            <a:chExt cx="340596" cy="327377"/>
          </a:xfrm>
        </p:grpSpPr>
        <p:sp>
          <p:nvSpPr>
            <p:cNvPr id="1161" name="Google Shape;1161;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43"/>
          <p:cNvGrpSpPr/>
          <p:nvPr/>
        </p:nvGrpSpPr>
        <p:grpSpPr>
          <a:xfrm rot="-2562875">
            <a:off x="1678543" y="1618925"/>
            <a:ext cx="254864" cy="244973"/>
            <a:chOff x="427198" y="876398"/>
            <a:chExt cx="340596" cy="327377"/>
          </a:xfrm>
        </p:grpSpPr>
        <p:sp>
          <p:nvSpPr>
            <p:cNvPr id="1166" name="Google Shape;1166;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43"/>
          <p:cNvGrpSpPr/>
          <p:nvPr/>
        </p:nvGrpSpPr>
        <p:grpSpPr>
          <a:xfrm rot="-2224879">
            <a:off x="836501" y="2826544"/>
            <a:ext cx="214148" cy="205836"/>
            <a:chOff x="427198" y="876398"/>
            <a:chExt cx="340596" cy="327377"/>
          </a:xfrm>
        </p:grpSpPr>
        <p:sp>
          <p:nvSpPr>
            <p:cNvPr id="1171" name="Google Shape;1171;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43"/>
          <p:cNvGrpSpPr/>
          <p:nvPr/>
        </p:nvGrpSpPr>
        <p:grpSpPr>
          <a:xfrm rot="521444">
            <a:off x="6001178" y="2965811"/>
            <a:ext cx="214139" cy="205828"/>
            <a:chOff x="427198" y="876398"/>
            <a:chExt cx="340596" cy="327377"/>
          </a:xfrm>
        </p:grpSpPr>
        <p:sp>
          <p:nvSpPr>
            <p:cNvPr id="1176" name="Google Shape;1176;p43"/>
            <p:cNvSpPr/>
            <p:nvPr/>
          </p:nvSpPr>
          <p:spPr>
            <a:xfrm>
              <a:off x="427198" y="91912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3"/>
            <p:cNvSpPr/>
            <p:nvPr/>
          </p:nvSpPr>
          <p:spPr>
            <a:xfrm>
              <a:off x="463050" y="994675"/>
              <a:ext cx="252000" cy="209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3"/>
            <p:cNvSpPr/>
            <p:nvPr/>
          </p:nvSpPr>
          <p:spPr>
            <a:xfrm>
              <a:off x="563934" y="876398"/>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3"/>
            <p:cNvSpPr/>
            <p:nvPr/>
          </p:nvSpPr>
          <p:spPr>
            <a:xfrm>
              <a:off x="688294" y="931512"/>
              <a:ext cx="79500" cy="77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66881711"/>
      </p:ext>
    </p:extLst>
  </p:cSld>
  <p:clrMapOvr>
    <a:masterClrMapping/>
  </p:clrMapOvr>
</p:sld>
</file>

<file path=ppt/theme/theme1.xml><?xml version="1.0" encoding="utf-8"?>
<a:theme xmlns:a="http://schemas.openxmlformats.org/drawingml/2006/main" name="Otitis Externa in Animals by Slidesgo">
  <a:themeElements>
    <a:clrScheme name="Simple Light">
      <a:dk1>
        <a:srgbClr val="271F1C"/>
      </a:dk1>
      <a:lt1>
        <a:srgbClr val="FFFFFF"/>
      </a:lt1>
      <a:dk2>
        <a:srgbClr val="3F153D"/>
      </a:dk2>
      <a:lt2>
        <a:srgbClr val="AF1743"/>
      </a:lt2>
      <a:accent1>
        <a:srgbClr val="DA1745"/>
      </a:accent1>
      <a:accent2>
        <a:srgbClr val="F9CB9C"/>
      </a:accent2>
      <a:accent3>
        <a:srgbClr val="EA8857"/>
      </a:accent3>
      <a:accent4>
        <a:srgbClr val="FFB636"/>
      </a:accent4>
      <a:accent5>
        <a:srgbClr val="AAAAC2"/>
      </a:accent5>
      <a:accent6>
        <a:srgbClr val="FFE8ED"/>
      </a:accent6>
      <a:hlink>
        <a:srgbClr val="3F15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829</Words>
  <Application>Microsoft Office PowerPoint</Application>
  <PresentationFormat>On-screen Show (16:9)</PresentationFormat>
  <Paragraphs>121</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Englebert</vt:lpstr>
      <vt:lpstr>Bebas Neue</vt:lpstr>
      <vt:lpstr>Fira Sans</vt:lpstr>
      <vt:lpstr>Arial</vt:lpstr>
      <vt:lpstr>Otitis Externa in Animals by Slidesgo</vt:lpstr>
      <vt:lpstr>Pet Adoption Center Adopt a Friend</vt:lpstr>
      <vt:lpstr>Introduction</vt:lpstr>
      <vt:lpstr>Core Purpose</vt:lpstr>
      <vt:lpstr>Added value</vt:lpstr>
      <vt:lpstr>Who is mainly affected by it?</vt:lpstr>
      <vt:lpstr>Business Plan - Freemium Model</vt:lpstr>
      <vt:lpstr>User Roles</vt:lpstr>
      <vt:lpstr>Key features for Shelters</vt:lpstr>
      <vt:lpstr>Key features for Adopters</vt:lpstr>
      <vt:lpstr>A picture of a happy pet is worth a thousand words</vt:lpstr>
      <vt:lpstr>Pet Listing Process</vt:lpstr>
      <vt:lpstr>Adoption Process</vt:lpstr>
      <vt:lpstr>Risks factors</vt:lpstr>
      <vt:lpstr>35-50</vt:lpstr>
      <vt:lpstr>Our 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Pet Adoption Center Adopt a Friend</dc:title>
  <dc:creator>Samoil Jakjimovski</dc:creator>
  <cp:lastModifiedBy>Јаќимовски Самоил</cp:lastModifiedBy>
  <cp:revision>6</cp:revision>
  <dcterms:modified xsi:type="dcterms:W3CDTF">2025-05-21T11:42:24Z</dcterms:modified>
</cp:coreProperties>
</file>