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37AB6E-63AB-4CC7-A96B-48F57D28943A}" v="2385" dt="2020-01-14T18:10:51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theme/theme1.xml" Id="rId8" /><Relationship Type="http://schemas.openxmlformats.org/officeDocument/2006/relationships/slide" Target="slides/slide2.xml" Id="rId3" /><Relationship Type="http://schemas.openxmlformats.org/officeDocument/2006/relationships/viewProps" Target="viewProps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presProps" Target="presProps.xml" Id="rId6" /><Relationship Type="http://schemas.microsoft.com/office/2015/10/relationships/revisionInfo" Target="revisionInfo.xml" Id="rId11" /><Relationship Type="http://schemas.openxmlformats.org/officeDocument/2006/relationships/slide" Target="slides/slide4.xml" Id="rId5" /><Relationship Type="http://schemas.openxmlformats.org/officeDocument/2006/relationships/slide" Target="slides/slide3.xml" Id="rId4" /><Relationship Type="http://schemas.openxmlformats.org/officeDocument/2006/relationships/tableStyles" Target="tableStyles.xml" Id="rId9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63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41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32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035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73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4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89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717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8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1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0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2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57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3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28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10002" y="639097"/>
            <a:ext cx="3211392" cy="3781101"/>
          </a:xfrm>
        </p:spPr>
        <p:txBody>
          <a:bodyPr>
            <a:normAutofit/>
          </a:bodyPr>
          <a:lstStyle/>
          <a:p>
            <a:r>
              <a:rPr lang="ru-RU" sz="4600"/>
              <a:t>Bloxy adventure</a:t>
            </a:r>
          </a:p>
        </p:txBody>
      </p:sp>
      <p:sp>
        <p:nvSpPr>
          <p:cNvPr id="10" name="Freeform: Shape 10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3211393" cy="78565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Автор - Никита Цылёв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Рисунок 17">
            <a:extLst>
              <a:ext uri="{FF2B5EF4-FFF2-40B4-BE49-F238E27FC236}">
                <a16:creationId xmlns:a16="http://schemas.microsoft.com/office/drawing/2014/main" id="{11B1AB7A-F4F0-4FC9-9745-5AD0E0FD4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132" y="1670797"/>
            <a:ext cx="3291468" cy="330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9E07E-321F-4F18-8F46-6EE5E57F7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9078E4-EA5E-43CD-A705-1A6EEBCBA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/>
              <a:t>Идея для этого проекта у меня возникла почти моментально. Кто же не хочет попытаться создать свой собственный </a:t>
            </a:r>
            <a:r>
              <a:rPr lang="ru-RU" sz="2000" dirty="0" err="1"/>
              <a:t>платформер</a:t>
            </a:r>
            <a:r>
              <a:rPr lang="ru-RU" sz="2000" dirty="0"/>
              <a:t>? Вот и я, вдохновленный этой идеей взял эту тему.</a:t>
            </a:r>
          </a:p>
        </p:txBody>
      </p:sp>
    </p:spTree>
    <p:extLst>
      <p:ext uri="{BB962C8B-B14F-4D97-AF65-F5344CB8AC3E}">
        <p14:creationId xmlns:p14="http://schemas.microsoft.com/office/powerpoint/2010/main" val="398390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AF606A-98FF-4AB4-AF62-89F6DBCBC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Описание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341CA5-CC3E-42CB-A594-C1EFDA53C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600" dirty="0"/>
              <a:t>В этой программе используется 11 классов и штук 5 функций. Давайте кратенько пробежимся по самым интересным. В самом начале нужно было определится, как же сделать переход между уровнями, ведь какая игра может быть </a:t>
            </a:r>
            <a:r>
              <a:rPr lang="ru-RU" sz="1600" dirty="0" err="1"/>
              <a:t>платформером</a:t>
            </a:r>
            <a:r>
              <a:rPr lang="ru-RU" sz="1600" dirty="0"/>
              <a:t> без перехода между уровнями, верно? Было решено сделать отдельный класс и назвать его менеджером. С помощью него все остальные классы переключались между собой. Класс </a:t>
            </a:r>
            <a:r>
              <a:rPr lang="ru-RU" sz="1600" dirty="0" err="1"/>
              <a:t>Gamescene</a:t>
            </a:r>
            <a:r>
              <a:rPr lang="ru-RU" sz="1600" dirty="0"/>
              <a:t> является одним из самых важных классов, именно он реализует сам процесс игры. Классы </a:t>
            </a:r>
            <a:r>
              <a:rPr lang="ru-RU" sz="1600" dirty="0" err="1"/>
              <a:t>YouWin</a:t>
            </a:r>
            <a:r>
              <a:rPr lang="ru-RU" sz="1600" dirty="0"/>
              <a:t> и </a:t>
            </a:r>
            <a:r>
              <a:rPr lang="ru-RU" sz="1600" dirty="0" err="1"/>
              <a:t>Menu</a:t>
            </a:r>
            <a:r>
              <a:rPr lang="ru-RU" sz="1600" dirty="0"/>
              <a:t> отвечают за победный и титульный экран. Остальные классы - это блоки, монстры из которых состоит мир и сам персонаж. Кстати, еще можно отметить, что я использую модуль </a:t>
            </a:r>
            <a:r>
              <a:rPr lang="ru-RU" sz="1600" dirty="0" err="1"/>
              <a:t>pyganim</a:t>
            </a:r>
            <a:r>
              <a:rPr lang="ru-RU" sz="1600" dirty="0"/>
              <a:t>, с помощью него можно создавать анимацию для спрайтов немного удобнее чем это описано в учебнике.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В этой программе использовался </a:t>
            </a:r>
            <a:r>
              <a:rPr lang="ru-RU" sz="1600" dirty="0" err="1"/>
              <a:t>pygame</a:t>
            </a:r>
            <a:r>
              <a:rPr lang="ru-RU" sz="1600" dirty="0"/>
              <a:t>, </a:t>
            </a:r>
            <a:r>
              <a:rPr lang="ru-RU" sz="1600" dirty="0" err="1"/>
              <a:t>os</a:t>
            </a:r>
            <a:r>
              <a:rPr lang="ru-RU" sz="1600" dirty="0"/>
              <a:t>, </a:t>
            </a:r>
            <a:r>
              <a:rPr lang="ru-RU" sz="1600" dirty="0" err="1"/>
              <a:t>pyganim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76453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C8D269-DABC-495A-B333-AB476CE6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4FA539-A72D-408F-B595-A78119694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1600" dirty="0"/>
              <a:t>По итогу можно сказать что делать </a:t>
            </a:r>
            <a:r>
              <a:rPr lang="ru-RU" sz="1600" dirty="0" err="1"/>
              <a:t>платформеры</a:t>
            </a:r>
            <a:r>
              <a:rPr lang="ru-RU" sz="1600" dirty="0"/>
              <a:t> - интересно и сложно. Весь их интерес в том, что реализовывать их можно по разному. </a:t>
            </a:r>
          </a:p>
          <a:p>
            <a:endParaRPr lang="ru-RU" sz="1600" dirty="0"/>
          </a:p>
          <a:p>
            <a:r>
              <a:rPr lang="ru-RU" sz="1600" dirty="0"/>
              <a:t>Что бы можно было добавить? Вариантов бесчисленное множество - случайная генерация, боссы, прокачка, </a:t>
            </a:r>
            <a:r>
              <a:rPr lang="ru-RU" sz="1600" dirty="0" err="1"/>
              <a:t>нпс</a:t>
            </a:r>
            <a:r>
              <a:rPr lang="ru-RU" sz="1600" dirty="0"/>
              <a:t>, навыки - выбирай что душе угодно!</a:t>
            </a:r>
          </a:p>
          <a:p>
            <a:endParaRPr lang="ru-RU" sz="1600" dirty="0"/>
          </a:p>
          <a:p>
            <a:r>
              <a:rPr lang="ru-RU" sz="1600" dirty="0"/>
              <a:t>Из того, что я хотел бы доделать, так это реализовать убийство монстров  с помощью прыжков (как Марио), и добавить больше </a:t>
            </a:r>
            <a:r>
              <a:rPr lang="ru-RU" sz="1600" dirty="0" err="1"/>
              <a:t>анимаций</a:t>
            </a:r>
            <a:r>
              <a:rPr lang="ru-RU" sz="1600" dirty="0"/>
              <a:t> для мира.</a:t>
            </a:r>
          </a:p>
        </p:txBody>
      </p:sp>
    </p:spTree>
    <p:extLst>
      <p:ext uri="{BB962C8B-B14F-4D97-AF65-F5344CB8AC3E}">
        <p14:creationId xmlns:p14="http://schemas.microsoft.com/office/powerpoint/2010/main" val="1664676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Quotable</vt:lpstr>
      <vt:lpstr>Bloxy adventure</vt:lpstr>
      <vt:lpstr>Введение</vt:lpstr>
      <vt:lpstr>Описание реализации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161</cp:revision>
  <dcterms:created xsi:type="dcterms:W3CDTF">2020-01-14T17:51:25Z</dcterms:created>
  <dcterms:modified xsi:type="dcterms:W3CDTF">2020-01-14T18:10:52Z</dcterms:modified>
</cp:coreProperties>
</file>