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3" r:id="rId3"/>
    <p:sldId id="258" r:id="rId4"/>
    <p:sldId id="259" r:id="rId5"/>
    <p:sldId id="261" r:id="rId6"/>
    <p:sldId id="264" r:id="rId7"/>
    <p:sldId id="257" r:id="rId8"/>
    <p:sldId id="266" r:id="rId9"/>
    <p:sldId id="260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6"/>
  </p:normalViewPr>
  <p:slideViewPr>
    <p:cSldViewPr snapToGrid="0" snapToObjects="1">
      <p:cViewPr varScale="1">
        <p:scale>
          <a:sx n="100" d="100"/>
          <a:sy n="10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axhorowitz/nflplaybyplay2009to201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B05D-DC62-4844-AD8E-21B10A088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NFL Play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B6D24-AB9C-F648-B0E3-3AC92023F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Mohammed Ansari &amp; </a:t>
            </a:r>
            <a:r>
              <a:rPr lang="en-US" dirty="0" err="1"/>
              <a:t>Samy</a:t>
            </a:r>
            <a:r>
              <a:rPr lang="en-US" dirty="0"/>
              <a:t> </a:t>
            </a:r>
            <a:r>
              <a:rPr lang="en-US" dirty="0" err="1"/>
              <a:t>Metadjer</a:t>
            </a:r>
            <a:endParaRPr lang="en-US" dirty="0"/>
          </a:p>
          <a:p>
            <a:r>
              <a:rPr lang="en-US" dirty="0"/>
              <a:t>Machine Learning course</a:t>
            </a:r>
          </a:p>
          <a:p>
            <a:r>
              <a:rPr lang="en-US" dirty="0"/>
              <a:t>Paris Diderot University</a:t>
            </a:r>
          </a:p>
        </p:txBody>
      </p:sp>
    </p:spTree>
    <p:extLst>
      <p:ext uri="{BB962C8B-B14F-4D97-AF65-F5344CB8AC3E}">
        <p14:creationId xmlns:p14="http://schemas.microsoft.com/office/powerpoint/2010/main" val="195176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7CF0-420A-164D-9295-991B8180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B69AC-1977-4440-B8D5-B9E175FB7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2785685"/>
            <a:ext cx="8674100" cy="1841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ABD999-5559-F64B-BA11-F0DBF5BB79EC}"/>
              </a:ext>
            </a:extLst>
          </p:cNvPr>
          <p:cNvSpPr txBox="1"/>
          <p:nvPr/>
        </p:nvSpPr>
        <p:spPr>
          <a:xfrm>
            <a:off x="1758950" y="5207000"/>
            <a:ext cx="867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With</a:t>
            </a:r>
            <a:r>
              <a:rPr lang="fr-FR" dirty="0"/>
              <a:t> a simple euclidien distance : (0.45614035087719296, 0.38461538461538464)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3B67B-99A8-1C4A-A036-790115D7D4EE}"/>
              </a:ext>
            </a:extLst>
          </p:cNvPr>
          <p:cNvSpPr txBox="1"/>
          <p:nvPr/>
        </p:nvSpPr>
        <p:spPr>
          <a:xfrm>
            <a:off x="4047843" y="5576332"/>
            <a:ext cx="409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Best K </a:t>
            </a:r>
            <a:r>
              <a:rPr lang="fr-FR" dirty="0" err="1"/>
              <a:t>found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1000 values set : 100</a:t>
            </a:r>
          </a:p>
        </p:txBody>
      </p:sp>
    </p:spTree>
    <p:extLst>
      <p:ext uri="{BB962C8B-B14F-4D97-AF65-F5344CB8AC3E}">
        <p14:creationId xmlns:p14="http://schemas.microsoft.com/office/powerpoint/2010/main" val="119360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2F96-C5CD-AC49-87E9-FC4E5583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CBF6-92FB-114F-8AE1-E99983B4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Nothing.</a:t>
            </a:r>
          </a:p>
        </p:txBody>
      </p:sp>
    </p:spTree>
    <p:extLst>
      <p:ext uri="{BB962C8B-B14F-4D97-AF65-F5344CB8AC3E}">
        <p14:creationId xmlns:p14="http://schemas.microsoft.com/office/powerpoint/2010/main" val="122299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779D-FC53-1744-93E4-FE6B0566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F66B-C61C-D942-A372-AEE57606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https://www.kaggle.com/maxhorowitz/nflplaybyplay2009to2016</a:t>
            </a:r>
            <a:endParaRPr lang="en-US" dirty="0"/>
          </a:p>
          <a:p>
            <a:r>
              <a:rPr lang="en-US" dirty="0"/>
              <a:t>408 000 lines of data with more than 100 parameters describing each play</a:t>
            </a:r>
          </a:p>
          <a:p>
            <a:r>
              <a:rPr lang="en-US" dirty="0"/>
              <a:t>CSV file</a:t>
            </a:r>
          </a:p>
        </p:txBody>
      </p:sp>
    </p:spTree>
    <p:extLst>
      <p:ext uri="{BB962C8B-B14F-4D97-AF65-F5344CB8AC3E}">
        <p14:creationId xmlns:p14="http://schemas.microsoft.com/office/powerpoint/2010/main" val="72628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1102-840C-D44D-8B4E-1EB459F3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2345-2AE0-5047-97C2-6D02DE7E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Parsing: </a:t>
            </a:r>
          </a:p>
          <a:p>
            <a:pPr lvl="1"/>
            <a:r>
              <a:rPr lang="en-US" dirty="0"/>
              <a:t>Each line contains all the data we need to know (</a:t>
            </a:r>
            <a:r>
              <a:rPr lang="en-US" dirty="0" err="1"/>
              <a:t>Xs</a:t>
            </a:r>
            <a:r>
              <a:rPr lang="en-US" dirty="0"/>
              <a:t> and Ys) about a play.</a:t>
            </a:r>
          </a:p>
          <a:p>
            <a:pPr lvl="1"/>
            <a:r>
              <a:rPr lang="en-US" dirty="0"/>
              <a:t>We extracted the data and stored it into the appropriate data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79052-8404-2345-89DD-F8922CD69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4041666"/>
            <a:ext cx="8610600" cy="154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37234A-755D-9E46-890A-7214955D3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5693409"/>
            <a:ext cx="8610600" cy="9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211D-FCCB-DB4C-A94A-D28E52A4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CB77-7580-534A-80C4-B62D08E80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problem do we have ?</a:t>
            </a:r>
          </a:p>
          <a:p>
            <a:r>
              <a:rPr lang="en-US" dirty="0"/>
              <a:t>What are the models solving the problem ?</a:t>
            </a:r>
          </a:p>
          <a:p>
            <a:r>
              <a:rPr lang="en-US" dirty="0"/>
              <a:t>Which one did we choose ? Why 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CB310-9944-864B-BEA5-A7D3B0F8D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785" y="3429000"/>
            <a:ext cx="4484215" cy="33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1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86A1-5750-A842-A825-96CA82B8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A3D7-CB97-2344-A75D-10A026E4A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problem do we have ?</a:t>
            </a:r>
          </a:p>
          <a:p>
            <a:r>
              <a:rPr lang="en-US" dirty="0"/>
              <a:t>What are the models solving the problem ?</a:t>
            </a:r>
          </a:p>
          <a:p>
            <a:r>
              <a:rPr lang="en-US" dirty="0"/>
              <a:t>Which one did we choose ? Why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55C89-8C90-9B48-B1AE-8E6378F0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682" y="3429000"/>
            <a:ext cx="458931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4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40B4-0179-9B46-9925-937F7806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E0B8-573D-824C-B93B-6FCC6C07E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to encode with a specific method</a:t>
            </a:r>
          </a:p>
          <a:p>
            <a:r>
              <a:rPr lang="en-US" dirty="0"/>
              <a:t>We mostly took the raw data, and encoded some specific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7A320-6EF7-6343-9BC2-7028D7D3D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305808"/>
            <a:ext cx="73152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5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95C1-1D5F-2945-89B3-D139C74B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3E22-4027-CD42-A9A4-5D976BD3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102 parameters in the original dataset, it was way too much !</a:t>
            </a:r>
          </a:p>
          <a:p>
            <a:r>
              <a:rPr lang="en-US" dirty="0"/>
              <a:t>We used crossed-validation for one model : K nearest neighbors</a:t>
            </a:r>
          </a:p>
          <a:p>
            <a:r>
              <a:rPr lang="en-US" dirty="0"/>
              <a:t>We also used the weight provided by the </a:t>
            </a:r>
            <a:r>
              <a:rPr lang="en-US" dirty="0" err="1"/>
              <a:t>LogisticRegression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6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6FB1-C35C-084A-AE23-97E6E6EC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tuning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0CD84A-A71C-5E46-913E-AB3D38C93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469" y="2304800"/>
            <a:ext cx="7337061" cy="44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0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B9F3-7285-0744-B200-B8192E53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/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676C-A896-F845-8DD0-AB675DBDE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split the </a:t>
            </a:r>
            <a:r>
              <a:rPr lang="en-US" dirty="0" err="1"/>
              <a:t>dataset.csv</a:t>
            </a:r>
            <a:r>
              <a:rPr lang="en-US" dirty="0"/>
              <a:t> into 2 files ‘test’ and ‘train’</a:t>
            </a:r>
          </a:p>
        </p:txBody>
      </p:sp>
    </p:spTree>
    <p:extLst>
      <p:ext uri="{BB962C8B-B14F-4D97-AF65-F5344CB8AC3E}">
        <p14:creationId xmlns:p14="http://schemas.microsoft.com/office/powerpoint/2010/main" val="32037844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105</TotalTime>
  <Words>229</Words>
  <Application>Microsoft Macintosh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NFL Play predictor</vt:lpstr>
      <vt:lpstr>DATASET</vt:lpstr>
      <vt:lpstr>Cleaning</vt:lpstr>
      <vt:lpstr>Algorithmic model</vt:lpstr>
      <vt:lpstr>Algorithmic model</vt:lpstr>
      <vt:lpstr>encoding</vt:lpstr>
      <vt:lpstr>Tuning</vt:lpstr>
      <vt:lpstr>tuning</vt:lpstr>
      <vt:lpstr>Train / validation</vt:lpstr>
      <vt:lpstr>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Play predictor</dc:title>
  <dc:creator>Samy Metadjer</dc:creator>
  <cp:lastModifiedBy>Microsoft Office User</cp:lastModifiedBy>
  <cp:revision>12</cp:revision>
  <cp:lastPrinted>2018-12-13T15:34:45Z</cp:lastPrinted>
  <dcterms:created xsi:type="dcterms:W3CDTF">2018-12-13T08:34:15Z</dcterms:created>
  <dcterms:modified xsi:type="dcterms:W3CDTF">2018-12-13T15:37:36Z</dcterms:modified>
</cp:coreProperties>
</file>