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3" r:id="rId7"/>
    <p:sldId id="262" r:id="rId8"/>
    <p:sldId id="260" r:id="rId9"/>
    <p:sldId id="261" r:id="rId10"/>
    <p:sldId id="269" r:id="rId11"/>
    <p:sldId id="265" r:id="rId12"/>
    <p:sldId id="268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oo alice" initials="sa" lastIdx="1" clrIdx="0">
    <p:extLst>
      <p:ext uri="{19B8F6BF-5375-455C-9EA6-DF929625EA0E}">
        <p15:presenceInfo xmlns:p15="http://schemas.microsoft.com/office/powerpoint/2012/main" userId="dab688c714058b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31059-6442-4AD6-9D25-90D35CAB9B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포트폴리오 </a:t>
            </a:r>
            <a:r>
              <a:rPr lang="en-US" altLang="ko-KR"/>
              <a:t>(</a:t>
            </a:r>
            <a:r>
              <a:rPr lang="ko-KR" altLang="en-US"/>
              <a:t>모작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AEBD14-63C1-4481-89A9-0EA12114D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모작 게임 </a:t>
            </a:r>
            <a:r>
              <a:rPr lang="en-US" altLang="ko-KR"/>
              <a:t>: </a:t>
            </a:r>
            <a:r>
              <a:rPr lang="ko-KR" altLang="en-US"/>
              <a:t>테트리스</a:t>
            </a:r>
          </a:p>
        </p:txBody>
      </p:sp>
    </p:spTree>
    <p:extLst>
      <p:ext uri="{BB962C8B-B14F-4D97-AF65-F5344CB8AC3E}">
        <p14:creationId xmlns:p14="http://schemas.microsoft.com/office/powerpoint/2010/main" val="2856668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B6311-44EF-4616-9278-853911EE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3/17 ~ 3/22 : </a:t>
            </a:r>
            <a:r>
              <a:rPr lang="ko-KR" altLang="en-US"/>
              <a:t>충돌구현 및 도형 출력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440DC6-4976-4C94-8C17-31243040F505}"/>
              </a:ext>
            </a:extLst>
          </p:cNvPr>
          <p:cNvSpPr/>
          <p:nvPr/>
        </p:nvSpPr>
        <p:spPr>
          <a:xfrm>
            <a:off x="3825772" y="1942240"/>
            <a:ext cx="3170703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충돌 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94F7F-EAE6-4A1F-AF52-AD0831475573}"/>
              </a:ext>
            </a:extLst>
          </p:cNvPr>
          <p:cNvSpPr txBox="1"/>
          <p:nvPr/>
        </p:nvSpPr>
        <p:spPr>
          <a:xfrm>
            <a:off x="641139" y="2591081"/>
            <a:ext cx="4720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r>
              <a:rPr lang="ko-KR" altLang="en-US"/>
              <a:t>차 아이디어 </a:t>
            </a:r>
            <a:r>
              <a:rPr lang="en-US" altLang="ko-KR"/>
              <a:t>: </a:t>
            </a:r>
          </a:p>
          <a:p>
            <a:r>
              <a:rPr lang="en-US" altLang="ko-KR"/>
              <a:t> - </a:t>
            </a:r>
            <a:r>
              <a:rPr lang="ko-KR" altLang="en-US"/>
              <a:t>블록 바로 한칸 밑을 확인했던 </a:t>
            </a:r>
            <a:r>
              <a:rPr lang="en-US" altLang="ko-KR"/>
              <a:t>2</a:t>
            </a:r>
            <a:r>
              <a:rPr lang="ko-KR" altLang="en-US"/>
              <a:t>차 아이디어에서 블록 </a:t>
            </a:r>
            <a:r>
              <a:rPr lang="en-US" altLang="ko-KR"/>
              <a:t>2</a:t>
            </a:r>
            <a:r>
              <a:rPr lang="ko-KR" altLang="en-US"/>
              <a:t>칸 밑을 확인하는 방식을 채용</a:t>
            </a:r>
            <a:endParaRPr lang="en-US" altLang="ko-KR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0B31E0D-B7F7-4B9A-8D33-EB7E45C97969}"/>
              </a:ext>
            </a:extLst>
          </p:cNvPr>
          <p:cNvCxnSpPr/>
          <p:nvPr/>
        </p:nvCxnSpPr>
        <p:spPr>
          <a:xfrm>
            <a:off x="5411124" y="251311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767797-086F-4DA8-B40D-11064CA6D0EC}"/>
              </a:ext>
            </a:extLst>
          </p:cNvPr>
          <p:cNvCxnSpPr/>
          <p:nvPr/>
        </p:nvCxnSpPr>
        <p:spPr>
          <a:xfrm>
            <a:off x="5411124" y="300120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0956C15-102F-4689-9433-639C4144C6B9}"/>
              </a:ext>
            </a:extLst>
          </p:cNvPr>
          <p:cNvCxnSpPr/>
          <p:nvPr/>
        </p:nvCxnSpPr>
        <p:spPr>
          <a:xfrm>
            <a:off x="5411124" y="3533509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65B16F-7D2F-4505-9F41-A7383C48FD49}"/>
              </a:ext>
            </a:extLst>
          </p:cNvPr>
          <p:cNvCxnSpPr/>
          <p:nvPr/>
        </p:nvCxnSpPr>
        <p:spPr>
          <a:xfrm>
            <a:off x="5411124" y="404026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54E96B6-F1E9-400D-87D4-384FA35807B6}"/>
              </a:ext>
            </a:extLst>
          </p:cNvPr>
          <p:cNvCxnSpPr/>
          <p:nvPr/>
        </p:nvCxnSpPr>
        <p:spPr>
          <a:xfrm>
            <a:off x="5411124" y="458833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E72EE8C-F93A-4A25-8932-BF5EBE27D0FA}"/>
              </a:ext>
            </a:extLst>
          </p:cNvPr>
          <p:cNvCxnSpPr/>
          <p:nvPr/>
        </p:nvCxnSpPr>
        <p:spPr>
          <a:xfrm>
            <a:off x="5411124" y="5159270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BC9961A-38C5-4B66-89B4-28EE5515B032}"/>
              </a:ext>
            </a:extLst>
          </p:cNvPr>
          <p:cNvCxnSpPr/>
          <p:nvPr/>
        </p:nvCxnSpPr>
        <p:spPr>
          <a:xfrm>
            <a:off x="5411124" y="5643554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1AE26AA-CC2F-47B6-B9A9-FFBB1A8A7BA0}"/>
              </a:ext>
            </a:extLst>
          </p:cNvPr>
          <p:cNvCxnSpPr/>
          <p:nvPr/>
        </p:nvCxnSpPr>
        <p:spPr>
          <a:xfrm>
            <a:off x="712340" y="2897665"/>
            <a:ext cx="1478477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26B491C-D8DF-4048-A2CF-1E5E1C781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42" y="3859342"/>
            <a:ext cx="2641950" cy="2177865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406E0C3-88CC-4460-B951-CEAD1051D763}"/>
              </a:ext>
            </a:extLst>
          </p:cNvPr>
          <p:cNvSpPr/>
          <p:nvPr/>
        </p:nvSpPr>
        <p:spPr>
          <a:xfrm>
            <a:off x="4690753" y="3533509"/>
            <a:ext cx="1567540" cy="87753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D7D75A-9428-42CE-9270-5E4234F61332}"/>
              </a:ext>
            </a:extLst>
          </p:cNvPr>
          <p:cNvSpPr txBox="1"/>
          <p:nvPr/>
        </p:nvSpPr>
        <p:spPr>
          <a:xfrm>
            <a:off x="6307837" y="2597866"/>
            <a:ext cx="4720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충돌체크 관련해서는 문제없이 가능</a:t>
            </a:r>
            <a:endParaRPr lang="en-US" altLang="ko-KR"/>
          </a:p>
          <a:p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두칸 및을 확인하기 때문에 블럭사이 끼워넣기가 불가능 함</a:t>
            </a:r>
            <a:endParaRPr lang="en-US" altLang="ko-K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EDC175-7138-4AEB-B5F2-34438579DADC}"/>
              </a:ext>
            </a:extLst>
          </p:cNvPr>
          <p:cNvSpPr txBox="1"/>
          <p:nvPr/>
        </p:nvSpPr>
        <p:spPr>
          <a:xfrm>
            <a:off x="6307836" y="4104821"/>
            <a:ext cx="4720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블록 사이 끼워넣기가 안되는 부분은 개선 되어야 함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개선 사항 </a:t>
            </a:r>
            <a:r>
              <a:rPr lang="en-US" altLang="ko-KR"/>
              <a:t>: </a:t>
            </a:r>
            <a:r>
              <a:rPr lang="ko-KR" altLang="en-US"/>
              <a:t>블록의 </a:t>
            </a:r>
            <a:r>
              <a:rPr lang="en-US" altLang="ko-KR"/>
              <a:t>2</a:t>
            </a:r>
            <a:r>
              <a:rPr lang="ko-KR" altLang="en-US"/>
              <a:t>차원범위 안에서 </a:t>
            </a:r>
            <a:r>
              <a:rPr lang="en-US" altLang="ko-KR"/>
              <a:t>0</a:t>
            </a:r>
            <a:r>
              <a:rPr lang="ko-KR" altLang="en-US"/>
              <a:t>이 아닌 부분과 배경 배열에 </a:t>
            </a:r>
            <a:r>
              <a:rPr lang="en-US" altLang="ko-KR"/>
              <a:t>0</a:t>
            </a:r>
            <a:r>
              <a:rPr lang="ko-KR" altLang="en-US"/>
              <a:t>이 아닌 부분이 서로 겹치는지 확인하는 과정이 필요 했음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7527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03A3E-F6FE-4A03-A8E4-13C6CF08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3/17 ~ 3/22 : </a:t>
            </a:r>
            <a:r>
              <a:rPr lang="ko-KR" altLang="en-US"/>
              <a:t>충돌구현 및 도형 출력</a:t>
            </a:r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8AA6C8-449D-4B31-B934-ECC0768EECDE}"/>
              </a:ext>
            </a:extLst>
          </p:cNvPr>
          <p:cNvSpPr/>
          <p:nvPr/>
        </p:nvSpPr>
        <p:spPr>
          <a:xfrm>
            <a:off x="3825772" y="1942240"/>
            <a:ext cx="3170703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도형 출력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90B2707-855E-4B28-99B6-5E6A8FFC9EA2}"/>
              </a:ext>
            </a:extLst>
          </p:cNvPr>
          <p:cNvCxnSpPr/>
          <p:nvPr/>
        </p:nvCxnSpPr>
        <p:spPr>
          <a:xfrm>
            <a:off x="5411124" y="251311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BA1FDD8-6634-4087-8FA5-0DA25EEF82D2}"/>
              </a:ext>
            </a:extLst>
          </p:cNvPr>
          <p:cNvCxnSpPr/>
          <p:nvPr/>
        </p:nvCxnSpPr>
        <p:spPr>
          <a:xfrm>
            <a:off x="5411124" y="300120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FBFAED9-D952-4B2F-A818-C5C45600715D}"/>
              </a:ext>
            </a:extLst>
          </p:cNvPr>
          <p:cNvCxnSpPr/>
          <p:nvPr/>
        </p:nvCxnSpPr>
        <p:spPr>
          <a:xfrm>
            <a:off x="5411124" y="3533509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9997E3D-8E3A-4DE4-A8EA-3032FAE167E1}"/>
              </a:ext>
            </a:extLst>
          </p:cNvPr>
          <p:cNvCxnSpPr/>
          <p:nvPr/>
        </p:nvCxnSpPr>
        <p:spPr>
          <a:xfrm>
            <a:off x="5411124" y="404026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263F447-158E-4099-9261-CC7DD3190EC4}"/>
              </a:ext>
            </a:extLst>
          </p:cNvPr>
          <p:cNvCxnSpPr/>
          <p:nvPr/>
        </p:nvCxnSpPr>
        <p:spPr>
          <a:xfrm>
            <a:off x="5411124" y="458833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AEAC443-1ABF-4242-960A-1034FC45E081}"/>
              </a:ext>
            </a:extLst>
          </p:cNvPr>
          <p:cNvCxnSpPr/>
          <p:nvPr/>
        </p:nvCxnSpPr>
        <p:spPr>
          <a:xfrm>
            <a:off x="5411124" y="5159270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BF47E6-F8C7-455B-9905-1E2FAC41D313}"/>
              </a:ext>
            </a:extLst>
          </p:cNvPr>
          <p:cNvCxnSpPr/>
          <p:nvPr/>
        </p:nvCxnSpPr>
        <p:spPr>
          <a:xfrm>
            <a:off x="5411124" y="5643554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A5CF2D-843F-467E-9137-77AC8C6BE2FB}"/>
              </a:ext>
            </a:extLst>
          </p:cNvPr>
          <p:cNvSpPr txBox="1"/>
          <p:nvPr/>
        </p:nvSpPr>
        <p:spPr>
          <a:xfrm>
            <a:off x="1288475" y="2539540"/>
            <a:ext cx="3568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- 4</a:t>
            </a:r>
            <a:r>
              <a:rPr lang="ko-KR" altLang="en-US"/>
              <a:t>차원 배열 선언</a:t>
            </a:r>
            <a:endParaRPr lang="en-US" altLang="ko-KR"/>
          </a:p>
          <a:p>
            <a:r>
              <a:rPr lang="en-US" altLang="ko-KR"/>
              <a:t>  7</a:t>
            </a:r>
            <a:r>
              <a:rPr lang="ko-KR" altLang="en-US"/>
              <a:t>개의 도형에서 </a:t>
            </a:r>
            <a:r>
              <a:rPr lang="en-US" altLang="ko-KR"/>
              <a:t>4</a:t>
            </a:r>
            <a:r>
              <a:rPr lang="ko-KR" altLang="en-US"/>
              <a:t>가지 회전 도형</a:t>
            </a:r>
            <a:endParaRPr lang="en-US" altLang="ko-KR"/>
          </a:p>
          <a:p>
            <a:r>
              <a:rPr lang="en-US" altLang="ko-KR"/>
              <a:t>  4*4</a:t>
            </a:r>
            <a:r>
              <a:rPr lang="ko-KR" altLang="en-US"/>
              <a:t>에 도형을 찍어냄</a:t>
            </a:r>
            <a:endParaRPr lang="en-US" altLang="ko-KR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C6D53B2-5AE1-444E-A810-8BF3031A6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59" y="3439053"/>
            <a:ext cx="2591965" cy="26922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B22E62-8467-4FFF-92B5-360B169B7380}"/>
              </a:ext>
            </a:extLst>
          </p:cNvPr>
          <p:cNvSpPr txBox="1"/>
          <p:nvPr/>
        </p:nvSpPr>
        <p:spPr>
          <a:xfrm>
            <a:off x="5764932" y="2736366"/>
            <a:ext cx="4650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GameManager</a:t>
            </a:r>
            <a:r>
              <a:rPr lang="ko-KR" altLang="en-US"/>
              <a:t>클래스에서 메소드를 통해서</a:t>
            </a:r>
            <a:endParaRPr lang="en-US" altLang="ko-KR"/>
          </a:p>
          <a:p>
            <a:r>
              <a:rPr lang="en-US" altLang="ko-KR"/>
              <a:t>  0</a:t>
            </a:r>
            <a:r>
              <a:rPr lang="ko-KR" altLang="en-US"/>
              <a:t>은 빈칸</a:t>
            </a:r>
            <a:r>
              <a:rPr lang="en-US" altLang="ko-KR"/>
              <a:t>, 1</a:t>
            </a:r>
            <a:r>
              <a:rPr lang="ko-KR" altLang="en-US"/>
              <a:t>은 벽</a:t>
            </a:r>
            <a:r>
              <a:rPr lang="en-US" altLang="ko-KR"/>
              <a:t>, 2</a:t>
            </a:r>
            <a:r>
              <a:rPr lang="ko-KR" altLang="en-US"/>
              <a:t>로 구성된 벽돌</a:t>
            </a:r>
            <a:r>
              <a:rPr lang="en-US" altLang="ko-KR"/>
              <a:t>, 3</a:t>
            </a:r>
            <a:r>
              <a:rPr lang="ko-KR" altLang="en-US"/>
              <a:t>으로</a:t>
            </a:r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 구성된 벽돌 등을 출력함</a:t>
            </a:r>
            <a:endParaRPr lang="en-US" altLang="ko-KR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3D3279-719C-4D99-B09C-DC4898BA5AFB}"/>
              </a:ext>
            </a:extLst>
          </p:cNvPr>
          <p:cNvSpPr/>
          <p:nvPr/>
        </p:nvSpPr>
        <p:spPr>
          <a:xfrm>
            <a:off x="5659644" y="2671947"/>
            <a:ext cx="4650301" cy="109846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5F8C9F-40B2-4BA8-A06C-D8464402E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125" y="3834834"/>
            <a:ext cx="1174799" cy="2314471"/>
          </a:xfrm>
          <a:prstGeom prst="rect">
            <a:avLst/>
          </a:prstGeom>
        </p:spPr>
      </p:pic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2BAAD0D-1483-44BF-9508-25DA4CD66B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93834" y="3766025"/>
            <a:ext cx="817918" cy="826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7741DD1-7BC7-46D7-94FA-21C2C49D4F0B}"/>
              </a:ext>
            </a:extLst>
          </p:cNvPr>
          <p:cNvSpPr txBox="1"/>
          <p:nvPr/>
        </p:nvSpPr>
        <p:spPr>
          <a:xfrm>
            <a:off x="8143987" y="4126666"/>
            <a:ext cx="3568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벽돌 출력과 벽 출력을 매번</a:t>
            </a:r>
            <a:endParaRPr lang="en-US" altLang="ko-KR"/>
          </a:p>
          <a:p>
            <a:r>
              <a:rPr lang="en-US" altLang="ko-KR"/>
              <a:t>   </a:t>
            </a:r>
            <a:r>
              <a:rPr lang="ko-KR" altLang="en-US"/>
              <a:t>같이 하다 보니</a:t>
            </a:r>
            <a:endParaRPr lang="en-US" altLang="ko-KR"/>
          </a:p>
          <a:p>
            <a:r>
              <a:rPr lang="en-US" altLang="ko-KR"/>
              <a:t>   </a:t>
            </a:r>
            <a:r>
              <a:rPr lang="ko-KR" altLang="en-US"/>
              <a:t>블록이 계속 움직일때 맵이</a:t>
            </a:r>
            <a:endParaRPr lang="en-US" altLang="ko-KR"/>
          </a:p>
          <a:p>
            <a:r>
              <a:rPr lang="en-US" altLang="ko-KR"/>
              <a:t>   </a:t>
            </a:r>
            <a:r>
              <a:rPr lang="ko-KR" altLang="en-US"/>
              <a:t>깨지는 현상이 발견됨</a:t>
            </a:r>
            <a:endParaRPr lang="en-US" altLang="ko-K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0CC071-E504-40A8-90E2-04FB462024E7}"/>
              </a:ext>
            </a:extLst>
          </p:cNvPr>
          <p:cNvSpPr txBox="1"/>
          <p:nvPr/>
        </p:nvSpPr>
        <p:spPr>
          <a:xfrm>
            <a:off x="7289443" y="5470943"/>
            <a:ext cx="4650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블록의 생성은 제공하는 </a:t>
            </a:r>
            <a:r>
              <a:rPr lang="en-US" altLang="ko-KR"/>
              <a:t>Random </a:t>
            </a:r>
            <a:r>
              <a:rPr lang="ko-KR" altLang="en-US"/>
              <a:t>메소드를 사용해서 블록을 랜덤으로 생성해줌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512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AEEA5-4E0D-415A-80F8-E7764880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3/23 ~ 3/26 : </a:t>
            </a:r>
            <a:r>
              <a:rPr lang="ko-KR" altLang="en-US"/>
              <a:t>도형 회전 및 줄 없애기</a:t>
            </a:r>
            <a:r>
              <a:rPr lang="en-US" altLang="ko-KR"/>
              <a:t>(1)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DF8A0D-3332-4C39-A55D-DBD6CCC2596F}"/>
              </a:ext>
            </a:extLst>
          </p:cNvPr>
          <p:cNvSpPr/>
          <p:nvPr/>
        </p:nvSpPr>
        <p:spPr>
          <a:xfrm>
            <a:off x="3825772" y="1942240"/>
            <a:ext cx="3170703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도형 회전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6F5EC2E-C115-4230-97AE-1AC06173E645}"/>
              </a:ext>
            </a:extLst>
          </p:cNvPr>
          <p:cNvCxnSpPr/>
          <p:nvPr/>
        </p:nvCxnSpPr>
        <p:spPr>
          <a:xfrm>
            <a:off x="5411124" y="251311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D8B4323-8EF8-4925-8F17-490B7751F12A}"/>
              </a:ext>
            </a:extLst>
          </p:cNvPr>
          <p:cNvCxnSpPr/>
          <p:nvPr/>
        </p:nvCxnSpPr>
        <p:spPr>
          <a:xfrm>
            <a:off x="5411124" y="300120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AC0899-2C1C-4BC7-A86B-35C46D2D315C}"/>
              </a:ext>
            </a:extLst>
          </p:cNvPr>
          <p:cNvCxnSpPr/>
          <p:nvPr/>
        </p:nvCxnSpPr>
        <p:spPr>
          <a:xfrm>
            <a:off x="5411124" y="3533509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2439EB-B17A-4239-81A7-C6D443C0A9FB}"/>
              </a:ext>
            </a:extLst>
          </p:cNvPr>
          <p:cNvCxnSpPr/>
          <p:nvPr/>
        </p:nvCxnSpPr>
        <p:spPr>
          <a:xfrm>
            <a:off x="5411124" y="404026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80A136F-E5FD-448D-868D-CF15D9E08278}"/>
              </a:ext>
            </a:extLst>
          </p:cNvPr>
          <p:cNvCxnSpPr/>
          <p:nvPr/>
        </p:nvCxnSpPr>
        <p:spPr>
          <a:xfrm>
            <a:off x="5411124" y="458833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124B1B2-5034-4F8B-BD23-68D7EA7893E7}"/>
              </a:ext>
            </a:extLst>
          </p:cNvPr>
          <p:cNvCxnSpPr/>
          <p:nvPr/>
        </p:nvCxnSpPr>
        <p:spPr>
          <a:xfrm>
            <a:off x="5411124" y="5159270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052677B-AC31-44DC-9E0F-AAF9DDEA0F34}"/>
              </a:ext>
            </a:extLst>
          </p:cNvPr>
          <p:cNvCxnSpPr/>
          <p:nvPr/>
        </p:nvCxnSpPr>
        <p:spPr>
          <a:xfrm>
            <a:off x="5411124" y="5643554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BE1E11-1AA7-42EB-876D-8A6B44E8C96E}"/>
              </a:ext>
            </a:extLst>
          </p:cNvPr>
          <p:cNvSpPr txBox="1"/>
          <p:nvPr/>
        </p:nvSpPr>
        <p:spPr>
          <a:xfrm>
            <a:off x="1288475" y="2539540"/>
            <a:ext cx="3936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도형 배열에서 각 블록마다 </a:t>
            </a:r>
            <a:r>
              <a:rPr lang="en-US" altLang="ko-KR"/>
              <a:t>4</a:t>
            </a:r>
            <a:r>
              <a:rPr lang="ko-KR" altLang="en-US"/>
              <a:t>가지</a:t>
            </a:r>
            <a:endParaRPr lang="en-US" altLang="ko-KR"/>
          </a:p>
          <a:p>
            <a:r>
              <a:rPr lang="en-US" altLang="ko-KR"/>
              <a:t>  </a:t>
            </a:r>
            <a:r>
              <a:rPr lang="ko-KR" altLang="en-US"/>
              <a:t>회전 도형을 만들어서</a:t>
            </a:r>
            <a:endParaRPr lang="en-US" altLang="ko-KR"/>
          </a:p>
          <a:p>
            <a:r>
              <a:rPr lang="en-US" altLang="ko-KR"/>
              <a:t>  </a:t>
            </a:r>
            <a:r>
              <a:rPr lang="ko-KR" altLang="en-US"/>
              <a:t>키보드 ↑방향키를 누를때마다 회전</a:t>
            </a:r>
            <a:endParaRPr lang="en-US" altLang="ko-KR"/>
          </a:p>
          <a:p>
            <a:r>
              <a:rPr lang="en-US" altLang="ko-KR"/>
              <a:t>  </a:t>
            </a:r>
            <a:r>
              <a:rPr lang="ko-KR" altLang="en-US"/>
              <a:t>다음 도형으로 나오게끔 구현</a:t>
            </a:r>
            <a:endParaRPr lang="en-US" altLang="ko-KR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85DC3BBD-0955-4D0C-AAC2-CDC5BBD82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56" y="3735604"/>
            <a:ext cx="2306456" cy="239565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4C90278-30A5-474B-B88C-2B68F28BC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05" y="3533509"/>
            <a:ext cx="3083626" cy="223726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83C9054-9CA9-4C75-984D-494D7381D0A4}"/>
              </a:ext>
            </a:extLst>
          </p:cNvPr>
          <p:cNvSpPr txBox="1"/>
          <p:nvPr/>
        </p:nvSpPr>
        <p:spPr>
          <a:xfrm>
            <a:off x="6197931" y="2539540"/>
            <a:ext cx="3936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아래와 같은 코드로</a:t>
            </a:r>
            <a:endParaRPr lang="en-US" altLang="ko-KR"/>
          </a:p>
          <a:p>
            <a:r>
              <a:rPr lang="en-US" altLang="ko-KR"/>
              <a:t>   </a:t>
            </a:r>
            <a:r>
              <a:rPr lang="ko-KR" altLang="en-US"/>
              <a:t>마지막 회전 도형이 나올때는</a:t>
            </a:r>
            <a:endParaRPr lang="en-US" altLang="ko-KR"/>
          </a:p>
          <a:p>
            <a:r>
              <a:rPr lang="en-US" altLang="ko-KR"/>
              <a:t>   </a:t>
            </a:r>
            <a:r>
              <a:rPr lang="ko-KR" altLang="en-US"/>
              <a:t>첫번째 도형으로 돌아가게끔 설게</a:t>
            </a:r>
            <a:endParaRPr lang="en-US" altLang="ko-KR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0493532-3CD4-419B-828B-4C6CFA756BB8}"/>
              </a:ext>
            </a:extLst>
          </p:cNvPr>
          <p:cNvCxnSpPr/>
          <p:nvPr/>
        </p:nvCxnSpPr>
        <p:spPr>
          <a:xfrm>
            <a:off x="2618509" y="4237087"/>
            <a:ext cx="313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232B590-0FC7-4762-82CE-551BA708A4F7}"/>
              </a:ext>
            </a:extLst>
          </p:cNvPr>
          <p:cNvCxnSpPr/>
          <p:nvPr/>
        </p:nvCxnSpPr>
        <p:spPr>
          <a:xfrm>
            <a:off x="2931884" y="4237087"/>
            <a:ext cx="0" cy="471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3DDFE9D-6070-4F14-B453-8388EBBD1BCC}"/>
              </a:ext>
            </a:extLst>
          </p:cNvPr>
          <p:cNvCxnSpPr/>
          <p:nvPr/>
        </p:nvCxnSpPr>
        <p:spPr>
          <a:xfrm flipH="1">
            <a:off x="2671948" y="4714504"/>
            <a:ext cx="259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2C26433-F7F3-43E6-8311-5FBB8C0AB26B}"/>
              </a:ext>
            </a:extLst>
          </p:cNvPr>
          <p:cNvSpPr txBox="1"/>
          <p:nvPr/>
        </p:nvSpPr>
        <p:spPr>
          <a:xfrm>
            <a:off x="2411942" y="4785157"/>
            <a:ext cx="224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2"/>
                </a:solidFill>
              </a:rPr>
              <a:t>↑키 누를때마다 다음 도형 출력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B38EFDA-7E8F-4336-8DB0-925F7349C6E1}"/>
              </a:ext>
            </a:extLst>
          </p:cNvPr>
          <p:cNvCxnSpPr/>
          <p:nvPr/>
        </p:nvCxnSpPr>
        <p:spPr>
          <a:xfrm>
            <a:off x="8035368" y="3972296"/>
            <a:ext cx="1514104" cy="6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AF12715-F808-48CF-9C3D-6BB4FF540D9A}"/>
              </a:ext>
            </a:extLst>
          </p:cNvPr>
          <p:cNvSpPr txBox="1"/>
          <p:nvPr/>
        </p:nvSpPr>
        <p:spPr>
          <a:xfrm>
            <a:off x="9483167" y="3831403"/>
            <a:ext cx="2242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회전 방지 메소드 </a:t>
            </a:r>
            <a:r>
              <a:rPr lang="en-US" altLang="ko-KR"/>
              <a:t>:</a:t>
            </a:r>
          </a:p>
          <a:p>
            <a:r>
              <a:rPr lang="en-US" altLang="ko-KR"/>
              <a:t> 4*4</a:t>
            </a:r>
            <a:r>
              <a:rPr lang="ko-KR" altLang="en-US"/>
              <a:t>이차배열 안에</a:t>
            </a:r>
            <a:endParaRPr lang="en-US" altLang="ko-KR"/>
          </a:p>
          <a:p>
            <a:r>
              <a:rPr lang="en-US" altLang="ko-KR"/>
              <a:t> 0</a:t>
            </a:r>
            <a:r>
              <a:rPr lang="ko-KR" altLang="en-US"/>
              <a:t>이 아닌 다른 숫자</a:t>
            </a:r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있는지 </a:t>
            </a:r>
            <a:r>
              <a:rPr lang="en-US" altLang="ko-KR"/>
              <a:t>bool</a:t>
            </a:r>
            <a:r>
              <a:rPr lang="ko-KR" altLang="en-US"/>
              <a:t>값으로</a:t>
            </a:r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확인하는 메소드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8679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0365A448-3BD6-46FB-9462-962D1EF8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altLang="ko-KR"/>
              <a:t>3/23 ~ 3/26 : </a:t>
            </a:r>
            <a:r>
              <a:rPr lang="ko-KR" altLang="en-US"/>
              <a:t>도형 회전 및 줄 없애기</a:t>
            </a:r>
            <a:r>
              <a:rPr lang="en-US" altLang="ko-KR"/>
              <a:t>(2)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3FC561-E796-4B4A-A090-FA5FE579331B}"/>
              </a:ext>
            </a:extLst>
          </p:cNvPr>
          <p:cNvSpPr/>
          <p:nvPr/>
        </p:nvSpPr>
        <p:spPr>
          <a:xfrm>
            <a:off x="3825772" y="1942240"/>
            <a:ext cx="3170703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줄 없애기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80255B9-31DF-456E-AB7D-D1EFB5DD768C}"/>
              </a:ext>
            </a:extLst>
          </p:cNvPr>
          <p:cNvCxnSpPr/>
          <p:nvPr/>
        </p:nvCxnSpPr>
        <p:spPr>
          <a:xfrm>
            <a:off x="5411124" y="251311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494A83-DFAE-42FD-8A77-4FCA902CF321}"/>
              </a:ext>
            </a:extLst>
          </p:cNvPr>
          <p:cNvCxnSpPr/>
          <p:nvPr/>
        </p:nvCxnSpPr>
        <p:spPr>
          <a:xfrm>
            <a:off x="5411124" y="300120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B34F5B-AC2E-4000-B855-29A7FF3CB0FA}"/>
              </a:ext>
            </a:extLst>
          </p:cNvPr>
          <p:cNvCxnSpPr/>
          <p:nvPr/>
        </p:nvCxnSpPr>
        <p:spPr>
          <a:xfrm>
            <a:off x="5411124" y="3533509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552D666-92B3-4E4B-B3EF-E0140026ADE0}"/>
              </a:ext>
            </a:extLst>
          </p:cNvPr>
          <p:cNvCxnSpPr/>
          <p:nvPr/>
        </p:nvCxnSpPr>
        <p:spPr>
          <a:xfrm>
            <a:off x="5411124" y="404026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8BE5EAC-589B-4664-93D2-F26C75FE3965}"/>
              </a:ext>
            </a:extLst>
          </p:cNvPr>
          <p:cNvCxnSpPr/>
          <p:nvPr/>
        </p:nvCxnSpPr>
        <p:spPr>
          <a:xfrm>
            <a:off x="5411124" y="458833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C7689D0-857F-4632-82BE-8EC5B439FB93}"/>
              </a:ext>
            </a:extLst>
          </p:cNvPr>
          <p:cNvCxnSpPr/>
          <p:nvPr/>
        </p:nvCxnSpPr>
        <p:spPr>
          <a:xfrm>
            <a:off x="5411124" y="5159270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E1D2A0C-B1D0-4668-A02D-A3C1A2033741}"/>
              </a:ext>
            </a:extLst>
          </p:cNvPr>
          <p:cNvCxnSpPr/>
          <p:nvPr/>
        </p:nvCxnSpPr>
        <p:spPr>
          <a:xfrm>
            <a:off x="5411124" y="5643554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47307B2-5825-4542-B889-620DB0D1435D}"/>
              </a:ext>
            </a:extLst>
          </p:cNvPr>
          <p:cNvSpPr txBox="1"/>
          <p:nvPr/>
        </p:nvSpPr>
        <p:spPr>
          <a:xfrm>
            <a:off x="1288475" y="2539540"/>
            <a:ext cx="3936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배경은 </a:t>
            </a:r>
            <a:r>
              <a:rPr lang="en-US" altLang="ko-KR"/>
              <a:t>2</a:t>
            </a:r>
            <a:r>
              <a:rPr lang="ko-KR" altLang="en-US"/>
              <a:t>차원 배열이기 때문에</a:t>
            </a:r>
            <a:endParaRPr lang="en-US" altLang="ko-KR"/>
          </a:p>
          <a:p>
            <a:r>
              <a:rPr lang="en-US" altLang="ko-KR"/>
              <a:t>  </a:t>
            </a:r>
            <a:r>
              <a:rPr lang="ko-KR" altLang="en-US"/>
              <a:t>마지막 행 바로 위에 행부터</a:t>
            </a:r>
            <a:endParaRPr lang="en-US" altLang="ko-KR"/>
          </a:p>
          <a:p>
            <a:r>
              <a:rPr lang="en-US" altLang="ko-KR"/>
              <a:t>  </a:t>
            </a:r>
            <a:r>
              <a:rPr lang="ko-KR" altLang="en-US"/>
              <a:t>블록이 팝업되는 행까지 다 찼는지</a:t>
            </a:r>
            <a:endParaRPr lang="en-US" altLang="ko-KR"/>
          </a:p>
          <a:p>
            <a:r>
              <a:rPr lang="en-US" altLang="ko-KR"/>
              <a:t>  </a:t>
            </a:r>
            <a:r>
              <a:rPr lang="ko-KR" altLang="en-US"/>
              <a:t>확인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 -</a:t>
            </a:r>
            <a:r>
              <a:rPr lang="ko-KR" altLang="en-US"/>
              <a:t> 한 줄에 </a:t>
            </a:r>
            <a:r>
              <a:rPr lang="en-US" altLang="ko-KR"/>
              <a:t>0</a:t>
            </a:r>
            <a:r>
              <a:rPr lang="ko-KR" altLang="en-US"/>
              <a:t>이 아닌 숫자가 있으면</a:t>
            </a:r>
            <a:endParaRPr lang="en-US" altLang="ko-KR"/>
          </a:p>
          <a:p>
            <a:r>
              <a:rPr lang="en-US" altLang="ko-KR"/>
              <a:t>   1</a:t>
            </a:r>
            <a:r>
              <a:rPr lang="ko-KR" altLang="en-US"/>
              <a:t>씩 올라가는 변수를 만들고</a:t>
            </a:r>
            <a:r>
              <a:rPr lang="en-US" altLang="ko-KR"/>
              <a:t>, </a:t>
            </a:r>
          </a:p>
          <a:p>
            <a:r>
              <a:rPr lang="en-US" altLang="ko-KR"/>
              <a:t>   </a:t>
            </a:r>
            <a:r>
              <a:rPr lang="ko-KR" altLang="en-US"/>
              <a:t>변수의 값이 특정 값이 되면</a:t>
            </a:r>
            <a:r>
              <a:rPr lang="en-US" altLang="ko-KR"/>
              <a:t>, </a:t>
            </a:r>
          </a:p>
          <a:p>
            <a:r>
              <a:rPr lang="en-US" altLang="ko-KR"/>
              <a:t>   </a:t>
            </a:r>
            <a:r>
              <a:rPr lang="ko-KR" altLang="en-US"/>
              <a:t>그 해당 행의 값을을 </a:t>
            </a:r>
            <a:r>
              <a:rPr lang="en-US" altLang="ko-KR"/>
              <a:t>0</a:t>
            </a:r>
            <a:r>
              <a:rPr lang="ko-KR" altLang="en-US"/>
              <a:t>으로 바꾸고</a:t>
            </a:r>
            <a:r>
              <a:rPr lang="en-US" altLang="ko-KR"/>
              <a:t>,</a:t>
            </a:r>
          </a:p>
          <a:p>
            <a:r>
              <a:rPr lang="en-US" altLang="ko-KR"/>
              <a:t>   </a:t>
            </a:r>
            <a:r>
              <a:rPr lang="ko-KR" altLang="en-US"/>
              <a:t>그 위의 행의 값을 가져오게끔 구현</a:t>
            </a:r>
            <a:endParaRPr lang="en-US" altLang="ko-KR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8E08556-29FD-4C3C-98F5-43DE58D4A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967" y="2738287"/>
            <a:ext cx="1428749" cy="281463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4E34B54-5C12-4A09-8DB9-F7FAB4261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704" y="2738009"/>
            <a:ext cx="1428746" cy="2814914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52D94C7A-8C24-46E0-A996-08A25E400BB9}"/>
              </a:ext>
            </a:extLst>
          </p:cNvPr>
          <p:cNvSpPr/>
          <p:nvPr/>
        </p:nvSpPr>
        <p:spPr>
          <a:xfrm>
            <a:off x="7321446" y="3809702"/>
            <a:ext cx="997528" cy="61974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316169-2491-480F-ADF4-F04BA5BE49AB}"/>
              </a:ext>
            </a:extLst>
          </p:cNvPr>
          <p:cNvSpPr txBox="1"/>
          <p:nvPr/>
        </p:nvSpPr>
        <p:spPr>
          <a:xfrm>
            <a:off x="1282534" y="5552923"/>
            <a:ext cx="4672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- </a:t>
            </a:r>
            <a:r>
              <a:rPr lang="ko-KR" altLang="en-US" sz="1600"/>
              <a:t>줄 없애기는 충돌 체크 후 진행하도록 설계</a:t>
            </a:r>
          </a:p>
        </p:txBody>
      </p:sp>
    </p:spTree>
    <p:extLst>
      <p:ext uri="{BB962C8B-B14F-4D97-AF65-F5344CB8AC3E}">
        <p14:creationId xmlns:p14="http://schemas.microsoft.com/office/powerpoint/2010/main" val="1044144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1BB6C-5614-4C55-A8D5-E2319BE4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3/27 ~ 3/28 : </a:t>
            </a:r>
            <a:r>
              <a:rPr lang="ko-KR" altLang="en-US"/>
              <a:t>테스트 및 디버깅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7B5DF-ADD2-4E02-95F3-19CAA8A17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테스트 및 디버깅 과정에서 게임 오버 장면 추가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- </a:t>
            </a:r>
            <a:r>
              <a:rPr lang="ko-KR" altLang="en-US"/>
              <a:t>쌓이는 블록이 팝업 위치의 </a:t>
            </a:r>
            <a:r>
              <a:rPr lang="en-US" altLang="ko-KR"/>
              <a:t>y</a:t>
            </a:r>
            <a:r>
              <a:rPr lang="ko-KR" altLang="en-US"/>
              <a:t>값까지 오면 게임 오버</a:t>
            </a:r>
            <a:endParaRPr lang="en-US" altLang="ko-KR"/>
          </a:p>
          <a:p>
            <a:r>
              <a:rPr lang="ko-KR" altLang="en-US"/>
              <a:t>음악을 재생할 수 있도록 구현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- WAV</a:t>
            </a:r>
            <a:r>
              <a:rPr lang="ko-KR" altLang="en-US"/>
              <a:t>확장자로</a:t>
            </a:r>
            <a:r>
              <a:rPr lang="en-US" altLang="ko-KR"/>
              <a:t>, PlayLooping()</a:t>
            </a:r>
            <a:r>
              <a:rPr lang="ko-KR" altLang="en-US"/>
              <a:t>을 사용해서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  </a:t>
            </a:r>
            <a:r>
              <a:rPr lang="ko-KR" altLang="en-US"/>
              <a:t>지속적으로 음악이 나오게끔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5C8798-D792-4083-B109-723A917B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102" y="2015732"/>
            <a:ext cx="1558459" cy="3056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BAC50E-991C-45C1-A949-3D04B0E5C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578" y="4554267"/>
            <a:ext cx="61055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0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BE35B-A75A-47CD-81D6-8994E16C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66B40-53CA-4F6A-BA85-B79A2EA35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객체 지향 언어 중 하나인 </a:t>
            </a:r>
            <a:r>
              <a:rPr lang="en-US" altLang="ko-KR"/>
              <a:t>C#</a:t>
            </a:r>
            <a:r>
              <a:rPr lang="ko-KR" altLang="en-US"/>
              <a:t>을 이용해서 테트리스 모작을 진행했습니다</a:t>
            </a:r>
            <a:r>
              <a:rPr lang="en-US" altLang="ko-KR"/>
              <a:t>.</a:t>
            </a:r>
          </a:p>
          <a:p>
            <a:r>
              <a:rPr lang="en-US" altLang="ko-KR"/>
              <a:t>C++</a:t>
            </a:r>
            <a:r>
              <a:rPr lang="ko-KR" altLang="en-US"/>
              <a:t>와 </a:t>
            </a:r>
            <a:r>
              <a:rPr lang="en-US" altLang="ko-KR"/>
              <a:t>C#</a:t>
            </a:r>
            <a:r>
              <a:rPr lang="ko-KR" altLang="en-US"/>
              <a:t>중에 </a:t>
            </a:r>
            <a:r>
              <a:rPr lang="en-US" altLang="ko-KR"/>
              <a:t>C#</a:t>
            </a:r>
            <a:r>
              <a:rPr lang="ko-KR" altLang="en-US"/>
              <a:t>을 선택한 이유는 </a:t>
            </a:r>
            <a:r>
              <a:rPr lang="en-US" altLang="ko-KR"/>
              <a:t>‘</a:t>
            </a:r>
            <a:r>
              <a:rPr lang="ko-KR" altLang="en-US"/>
              <a:t>유니티</a:t>
            </a:r>
            <a:r>
              <a:rPr lang="en-US" altLang="ko-KR"/>
              <a:t>’</a:t>
            </a:r>
            <a:r>
              <a:rPr lang="ko-KR" altLang="en-US"/>
              <a:t>에서 </a:t>
            </a:r>
            <a:r>
              <a:rPr lang="en-US" altLang="ko-KR"/>
              <a:t>C#</a:t>
            </a:r>
            <a:r>
              <a:rPr lang="ko-KR" altLang="en-US"/>
              <a:t>을 사용하기에 </a:t>
            </a:r>
            <a:r>
              <a:rPr lang="en-US" altLang="ko-KR"/>
              <a:t>C#</a:t>
            </a:r>
            <a:r>
              <a:rPr lang="ko-KR" altLang="en-US"/>
              <a:t>언어 공부하면서 테트리스 모작을 진행하게 되었습니다</a:t>
            </a:r>
            <a:r>
              <a:rPr lang="en-US" altLang="ko-KR"/>
              <a:t>.</a:t>
            </a:r>
          </a:p>
          <a:p>
            <a:r>
              <a:rPr lang="en-US" altLang="ko-KR"/>
              <a:t>3/14</a:t>
            </a:r>
            <a:r>
              <a:rPr lang="ko-KR" altLang="en-US"/>
              <a:t>부터 </a:t>
            </a:r>
            <a:r>
              <a:rPr lang="en-US" altLang="ko-KR"/>
              <a:t>3/28</a:t>
            </a:r>
            <a:r>
              <a:rPr lang="ko-KR" altLang="en-US"/>
              <a:t>까지 마감 기한은 두고 프로젝트를 진행했습니다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본 </a:t>
            </a:r>
            <a:r>
              <a:rPr lang="en-US" altLang="ko-KR"/>
              <a:t>PPT</a:t>
            </a:r>
            <a:r>
              <a:rPr lang="ko-KR" altLang="en-US"/>
              <a:t>는 프로젝트 끝난 이후 진행 내용을 정리하면서 작성 되었습니다</a:t>
            </a:r>
            <a:r>
              <a:rPr lang="en-US" altLang="ko-KR"/>
              <a:t>.</a:t>
            </a:r>
          </a:p>
          <a:p>
            <a:r>
              <a:rPr lang="en-US" altLang="ko-KR"/>
              <a:t>                           </a:t>
            </a:r>
            <a:r>
              <a:rPr lang="ko-KR" altLang="en-US"/>
              <a:t>인 부분은 버그가 발생된 원인을 나타낸 칸입니다</a:t>
            </a:r>
            <a:r>
              <a:rPr lang="en-US" altLang="ko-KR"/>
              <a:t>.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8F4771-623F-4C30-9F0A-C3458502C8F3}"/>
              </a:ext>
            </a:extLst>
          </p:cNvPr>
          <p:cNvSpPr/>
          <p:nvPr/>
        </p:nvSpPr>
        <p:spPr>
          <a:xfrm flipV="1">
            <a:off x="1823916" y="4814863"/>
            <a:ext cx="1744618" cy="5581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9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A854C-10B5-482D-AABC-36C93996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기간 및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CD449-859F-4F20-A406-0AF3EDADB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3/14 : </a:t>
            </a:r>
            <a:r>
              <a:rPr lang="ko-KR" altLang="en-US"/>
              <a:t>게임에 대한 이해</a:t>
            </a:r>
            <a:endParaRPr lang="en-US" altLang="ko-KR"/>
          </a:p>
          <a:p>
            <a:r>
              <a:rPr lang="en-US" altLang="ko-KR"/>
              <a:t>3/15 ~ 3/16 : </a:t>
            </a:r>
            <a:r>
              <a:rPr lang="ko-KR" altLang="en-US"/>
              <a:t>게임 배경 생성</a:t>
            </a:r>
            <a:r>
              <a:rPr lang="en-US" altLang="ko-KR"/>
              <a:t> </a:t>
            </a:r>
            <a:r>
              <a:rPr lang="ko-KR" altLang="en-US"/>
              <a:t>및 블록 이동 구현</a:t>
            </a:r>
            <a:endParaRPr lang="en-US" altLang="ko-KR"/>
          </a:p>
          <a:p>
            <a:r>
              <a:rPr lang="en-US" altLang="ko-KR"/>
              <a:t>3/17 ~ 3/22 : </a:t>
            </a:r>
            <a:r>
              <a:rPr lang="ko-KR" altLang="en-US"/>
              <a:t>충돌구현 및 도형 출력</a:t>
            </a:r>
            <a:endParaRPr lang="en-US" altLang="ko-KR"/>
          </a:p>
          <a:p>
            <a:r>
              <a:rPr lang="en-US" altLang="ko-KR"/>
              <a:t>3/23 ~ 3/26 : </a:t>
            </a:r>
            <a:r>
              <a:rPr lang="ko-KR" altLang="en-US"/>
              <a:t>도형 회전 및 줄 없애기</a:t>
            </a:r>
            <a:endParaRPr lang="en-US" altLang="ko-KR"/>
          </a:p>
          <a:p>
            <a:r>
              <a:rPr lang="en-US" altLang="ko-KR"/>
              <a:t>3/27 ~ 3/28 : </a:t>
            </a:r>
            <a:r>
              <a:rPr lang="ko-KR" altLang="en-US"/>
              <a:t>테스트 및 디버깅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24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B571C-514B-4F66-8178-C8A91571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3/14 : </a:t>
            </a:r>
            <a:r>
              <a:rPr lang="ko-KR" altLang="en-US"/>
              <a:t>게임에 대한 이해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C80D19-9F2E-4200-85DF-94C85C562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04" y="1987872"/>
            <a:ext cx="3017325" cy="38472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78FB724-22CF-4DC6-AE6E-EADA64068BD5}"/>
              </a:ext>
            </a:extLst>
          </p:cNvPr>
          <p:cNvSpPr/>
          <p:nvPr/>
        </p:nvSpPr>
        <p:spPr>
          <a:xfrm>
            <a:off x="4831659" y="2064877"/>
            <a:ext cx="5617028" cy="384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/>
              <a:t>기본적으로 </a:t>
            </a:r>
            <a:r>
              <a:rPr lang="en-US" altLang="ko-KR"/>
              <a:t>7</a:t>
            </a:r>
            <a:r>
              <a:rPr lang="ko-KR" altLang="en-US"/>
              <a:t>가지의 도형의 블록을 이용해서 진행하는 게임</a:t>
            </a:r>
            <a:endParaRPr lang="en-US" altLang="ko-KR"/>
          </a:p>
          <a:p>
            <a:pPr marL="285750" indent="-285750" algn="ctr">
              <a:buFontTx/>
              <a:buChar char="-"/>
            </a:pPr>
            <a:endParaRPr lang="en-US" altLang="ko-KR"/>
          </a:p>
          <a:p>
            <a:pPr marL="285750" indent="-285750" algn="ctr">
              <a:buFontTx/>
              <a:buChar char="-"/>
            </a:pPr>
            <a:r>
              <a:rPr lang="ko-KR" altLang="en-US"/>
              <a:t>블록을 쌓으면서 한 줄이 꽉 채워지면 그 줄은 사라지는 특징</a:t>
            </a:r>
            <a:endParaRPr lang="en-US" altLang="ko-KR"/>
          </a:p>
          <a:p>
            <a:pPr marL="285750" indent="-285750" algn="ctr">
              <a:buFontTx/>
              <a:buChar char="-"/>
            </a:pPr>
            <a:endParaRPr lang="en-US" altLang="ko-KR"/>
          </a:p>
          <a:p>
            <a:pPr marL="285750" indent="-285750" algn="ctr">
              <a:buFontTx/>
              <a:buChar char="-"/>
            </a:pPr>
            <a:r>
              <a:rPr lang="ko-KR" altLang="en-US"/>
              <a:t>블록이 맨 위까지 안 쌓이게 끝까지 버티면서 플레이 하는것이 핵심이다</a:t>
            </a:r>
            <a:r>
              <a:rPr lang="en-US" altLang="ko-KR"/>
              <a:t>.</a:t>
            </a:r>
          </a:p>
          <a:p>
            <a:pPr marL="285750" indent="-285750" algn="ctr">
              <a:buFontTx/>
              <a:buChar char="-"/>
            </a:pPr>
            <a:endParaRPr lang="en-US" altLang="ko-KR"/>
          </a:p>
          <a:p>
            <a:pPr marL="285750" indent="-285750" algn="ctr">
              <a:buFontTx/>
              <a:buChar char="-"/>
            </a:pPr>
            <a:r>
              <a:rPr lang="ko-KR" altLang="en-US"/>
              <a:t>핵심 개발 내용 </a:t>
            </a:r>
            <a:r>
              <a:rPr lang="en-US" altLang="ko-KR"/>
              <a:t>:</a:t>
            </a:r>
          </a:p>
          <a:p>
            <a:pPr algn="ctr"/>
            <a:r>
              <a:rPr lang="ko-KR" altLang="en-US"/>
              <a:t>블록의 이동 </a:t>
            </a:r>
            <a:r>
              <a:rPr lang="en-US" altLang="ko-KR"/>
              <a:t>/ </a:t>
            </a:r>
            <a:r>
              <a:rPr lang="ko-KR" altLang="en-US"/>
              <a:t>회전 </a:t>
            </a:r>
            <a:r>
              <a:rPr lang="en-US" altLang="ko-KR"/>
              <a:t>/ </a:t>
            </a:r>
            <a:r>
              <a:rPr lang="ko-KR" altLang="en-US"/>
              <a:t>충돌</a:t>
            </a:r>
            <a:endParaRPr lang="en-US" altLang="ko-KR"/>
          </a:p>
          <a:p>
            <a:pPr algn="ctr"/>
            <a:r>
              <a:rPr lang="ko-KR" altLang="en-US"/>
              <a:t>줄 없애기</a:t>
            </a:r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B5286-7784-4462-8052-91D53C469FAD}"/>
              </a:ext>
            </a:extLst>
          </p:cNvPr>
          <p:cNvSpPr txBox="1"/>
          <p:nvPr/>
        </p:nvSpPr>
        <p:spPr>
          <a:xfrm>
            <a:off x="3196253" y="5815339"/>
            <a:ext cx="143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사진 </a:t>
            </a:r>
            <a:r>
              <a:rPr lang="en-US" altLang="ko-KR" sz="1400"/>
              <a:t>: </a:t>
            </a:r>
            <a:r>
              <a:rPr lang="ko-KR" altLang="en-US" sz="1400"/>
              <a:t>나무위키</a:t>
            </a:r>
          </a:p>
        </p:txBody>
      </p:sp>
    </p:spTree>
    <p:extLst>
      <p:ext uri="{BB962C8B-B14F-4D97-AF65-F5344CB8AC3E}">
        <p14:creationId xmlns:p14="http://schemas.microsoft.com/office/powerpoint/2010/main" val="51062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8EAA4-E577-4041-BDDF-8BB8C34A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3/15 ~ 3/16 : </a:t>
            </a:r>
            <a:r>
              <a:rPr lang="ko-KR" altLang="en-US"/>
              <a:t>게임 배경 생성 및 블록 이동 구현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864DE7-CAD1-4E8E-BF27-FE78EDB58A7F}"/>
              </a:ext>
            </a:extLst>
          </p:cNvPr>
          <p:cNvSpPr/>
          <p:nvPr/>
        </p:nvSpPr>
        <p:spPr>
          <a:xfrm>
            <a:off x="917189" y="3325091"/>
            <a:ext cx="2375065" cy="77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게임 배경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DAE72401-88F5-4E9B-9AD0-CB5AF9E32D43}"/>
              </a:ext>
            </a:extLst>
          </p:cNvPr>
          <p:cNvCxnSpPr>
            <a:stCxn id="4" idx="3"/>
          </p:cNvCxnSpPr>
          <p:nvPr/>
        </p:nvCxnSpPr>
        <p:spPr>
          <a:xfrm flipV="1">
            <a:off x="3292254" y="2541319"/>
            <a:ext cx="1345060" cy="11726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32152D6E-ADFA-4AF6-B3A6-65423F10CFFE}"/>
              </a:ext>
            </a:extLst>
          </p:cNvPr>
          <p:cNvCxnSpPr>
            <a:cxnSpLocks/>
          </p:cNvCxnSpPr>
          <p:nvPr/>
        </p:nvCxnSpPr>
        <p:spPr>
          <a:xfrm>
            <a:off x="3292254" y="3714010"/>
            <a:ext cx="1345060" cy="10895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62F17CAD-7E85-4531-ACBF-92E8FECEF39E}"/>
              </a:ext>
            </a:extLst>
          </p:cNvPr>
          <p:cNvCxnSpPr>
            <a:cxnSpLocks/>
          </p:cNvCxnSpPr>
          <p:nvPr/>
        </p:nvCxnSpPr>
        <p:spPr>
          <a:xfrm flipV="1">
            <a:off x="3292254" y="3705102"/>
            <a:ext cx="134506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B2D2B5-7187-47A0-BD79-49A6D269B48F}"/>
              </a:ext>
            </a:extLst>
          </p:cNvPr>
          <p:cNvSpPr/>
          <p:nvPr/>
        </p:nvSpPr>
        <p:spPr>
          <a:xfrm>
            <a:off x="4723231" y="2152402"/>
            <a:ext cx="2375065" cy="77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타이틀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B1C8E6-59E8-402C-A0AF-DC0CA1A16FAC}"/>
              </a:ext>
            </a:extLst>
          </p:cNvPr>
          <p:cNvSpPr/>
          <p:nvPr/>
        </p:nvSpPr>
        <p:spPr>
          <a:xfrm>
            <a:off x="4723231" y="3228884"/>
            <a:ext cx="2375065" cy="77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게임 진행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8A801D-6F87-422E-891F-B3C9B2597106}"/>
              </a:ext>
            </a:extLst>
          </p:cNvPr>
          <p:cNvSpPr/>
          <p:nvPr/>
        </p:nvSpPr>
        <p:spPr>
          <a:xfrm>
            <a:off x="4723231" y="4305366"/>
            <a:ext cx="2375065" cy="77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게임 종료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2006E1-4B6E-444F-890E-2B9108829524}"/>
              </a:ext>
            </a:extLst>
          </p:cNvPr>
          <p:cNvCxnSpPr/>
          <p:nvPr/>
        </p:nvCxnSpPr>
        <p:spPr>
          <a:xfrm>
            <a:off x="7226135" y="2541319"/>
            <a:ext cx="1134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21B1646-0E53-443C-9411-ABA1A509B8B1}"/>
              </a:ext>
            </a:extLst>
          </p:cNvPr>
          <p:cNvCxnSpPr/>
          <p:nvPr/>
        </p:nvCxnSpPr>
        <p:spPr>
          <a:xfrm>
            <a:off x="7226134" y="3623738"/>
            <a:ext cx="1134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7B146A-031D-4ED1-9531-8635280DF6B2}"/>
              </a:ext>
            </a:extLst>
          </p:cNvPr>
          <p:cNvCxnSpPr/>
          <p:nvPr/>
        </p:nvCxnSpPr>
        <p:spPr>
          <a:xfrm>
            <a:off x="7226134" y="4701985"/>
            <a:ext cx="1134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74C351-3A6B-4035-A56C-5EE6D5B22623}"/>
              </a:ext>
            </a:extLst>
          </p:cNvPr>
          <p:cNvSpPr/>
          <p:nvPr/>
        </p:nvSpPr>
        <p:spPr>
          <a:xfrm>
            <a:off x="8488067" y="2152402"/>
            <a:ext cx="2375065" cy="77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게임 실행시 출력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E594C7-FFD1-4681-AE78-4C9C25E307A3}"/>
              </a:ext>
            </a:extLst>
          </p:cNvPr>
          <p:cNvSpPr/>
          <p:nvPr/>
        </p:nvSpPr>
        <p:spPr>
          <a:xfrm>
            <a:off x="8488067" y="3228884"/>
            <a:ext cx="2375065" cy="77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타이틀에서 게임시작시</a:t>
            </a:r>
            <a:endParaRPr lang="en-US" altLang="ko-KR" sz="1600"/>
          </a:p>
          <a:p>
            <a:pPr algn="ctr"/>
            <a:r>
              <a:rPr lang="ko-KR" altLang="en-US" sz="1600"/>
              <a:t>출력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935010-9043-4DBC-AAFC-906A42722331}"/>
              </a:ext>
            </a:extLst>
          </p:cNvPr>
          <p:cNvSpPr/>
          <p:nvPr/>
        </p:nvSpPr>
        <p:spPr>
          <a:xfrm>
            <a:off x="8488067" y="4305366"/>
            <a:ext cx="2375065" cy="77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게임 진행 중</a:t>
            </a:r>
            <a:endParaRPr lang="en-US" altLang="ko-KR"/>
          </a:p>
          <a:p>
            <a:pPr algn="ctr"/>
            <a:r>
              <a:rPr lang="ko-KR" altLang="en-US"/>
              <a:t>게임 오버시 출력</a:t>
            </a:r>
          </a:p>
        </p:txBody>
      </p:sp>
    </p:spTree>
    <p:extLst>
      <p:ext uri="{BB962C8B-B14F-4D97-AF65-F5344CB8AC3E}">
        <p14:creationId xmlns:p14="http://schemas.microsoft.com/office/powerpoint/2010/main" val="205582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F0440-D447-4992-8243-956A8925B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3/15 ~ 3/16 : </a:t>
            </a:r>
            <a:r>
              <a:rPr lang="ko-KR" altLang="en-US"/>
              <a:t>게임 배경 생성 및 블록 이동 구현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C2F2AF-EB8B-4217-98F2-19530234E51F}"/>
              </a:ext>
            </a:extLst>
          </p:cNvPr>
          <p:cNvSpPr/>
          <p:nvPr/>
        </p:nvSpPr>
        <p:spPr>
          <a:xfrm>
            <a:off x="1451580" y="2045524"/>
            <a:ext cx="1587456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타이틀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BD0C36-4556-423F-AE53-ADD7566CC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39" y="2739027"/>
            <a:ext cx="1480857" cy="3119128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B28C9C4D-2D4F-409E-8A4A-2F5AE502A28D}"/>
              </a:ext>
            </a:extLst>
          </p:cNvPr>
          <p:cNvCxnSpPr>
            <a:cxnSpLocks/>
          </p:cNvCxnSpPr>
          <p:nvPr/>
        </p:nvCxnSpPr>
        <p:spPr>
          <a:xfrm flipV="1">
            <a:off x="2487880" y="2689761"/>
            <a:ext cx="2155371" cy="21494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4250021-10B2-45AB-9236-1CD5024A71CB}"/>
              </a:ext>
            </a:extLst>
          </p:cNvPr>
          <p:cNvCxnSpPr>
            <a:cxnSpLocks/>
          </p:cNvCxnSpPr>
          <p:nvPr/>
        </p:nvCxnSpPr>
        <p:spPr>
          <a:xfrm flipV="1">
            <a:off x="2487880" y="3132680"/>
            <a:ext cx="3924795" cy="18834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679ABB1-C890-4546-81BC-E2AF31DA6CB2}"/>
              </a:ext>
            </a:extLst>
          </p:cNvPr>
          <p:cNvCxnSpPr>
            <a:cxnSpLocks/>
          </p:cNvCxnSpPr>
          <p:nvPr/>
        </p:nvCxnSpPr>
        <p:spPr>
          <a:xfrm>
            <a:off x="2487880" y="5207895"/>
            <a:ext cx="2155371" cy="7583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27F983-D374-4578-88F4-116564BFACD9}"/>
              </a:ext>
            </a:extLst>
          </p:cNvPr>
          <p:cNvSpPr/>
          <p:nvPr/>
        </p:nvSpPr>
        <p:spPr>
          <a:xfrm>
            <a:off x="4665760" y="2439177"/>
            <a:ext cx="1587456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게임 화면으로</a:t>
            </a:r>
            <a:endParaRPr lang="en-US" altLang="ko-KR" sz="1600"/>
          </a:p>
          <a:p>
            <a:pPr algn="ctr"/>
            <a:r>
              <a:rPr lang="ko-KR" altLang="en-US" sz="1600"/>
              <a:t>전환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1D6E3F-B7AD-4B56-A217-A20D5CA95FD7}"/>
              </a:ext>
            </a:extLst>
          </p:cNvPr>
          <p:cNvSpPr/>
          <p:nvPr/>
        </p:nvSpPr>
        <p:spPr>
          <a:xfrm>
            <a:off x="4675656" y="5607288"/>
            <a:ext cx="1587456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프로그램 종료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803069C-31A2-46BE-A2E5-0894EC2DB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582" y="2689761"/>
            <a:ext cx="1612950" cy="3168107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7B3BC2F-B1C1-4297-A392-7106427AD783}"/>
              </a:ext>
            </a:extLst>
          </p:cNvPr>
          <p:cNvCxnSpPr/>
          <p:nvPr/>
        </p:nvCxnSpPr>
        <p:spPr>
          <a:xfrm>
            <a:off x="8300852" y="2045524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BC2440E-E6E4-476A-A38B-265050B3BA91}"/>
              </a:ext>
            </a:extLst>
          </p:cNvPr>
          <p:cNvCxnSpPr/>
          <p:nvPr/>
        </p:nvCxnSpPr>
        <p:spPr>
          <a:xfrm>
            <a:off x="8300852" y="2547257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A3AAC09-B99F-41FD-A667-4FF4A7DE4FCE}"/>
              </a:ext>
            </a:extLst>
          </p:cNvPr>
          <p:cNvCxnSpPr/>
          <p:nvPr/>
        </p:nvCxnSpPr>
        <p:spPr>
          <a:xfrm>
            <a:off x="8300852" y="3035347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1F48283-161B-4B0F-9760-8A14B5EEA2F3}"/>
              </a:ext>
            </a:extLst>
          </p:cNvPr>
          <p:cNvCxnSpPr/>
          <p:nvPr/>
        </p:nvCxnSpPr>
        <p:spPr>
          <a:xfrm>
            <a:off x="8300852" y="356765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D6B2174-5C95-48ED-A72D-A0408F4EAD4F}"/>
              </a:ext>
            </a:extLst>
          </p:cNvPr>
          <p:cNvCxnSpPr/>
          <p:nvPr/>
        </p:nvCxnSpPr>
        <p:spPr>
          <a:xfrm>
            <a:off x="8300852" y="4074403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274FF2B-5319-4FFE-A204-DD8CE9A95B76}"/>
              </a:ext>
            </a:extLst>
          </p:cNvPr>
          <p:cNvCxnSpPr/>
          <p:nvPr/>
        </p:nvCxnSpPr>
        <p:spPr>
          <a:xfrm>
            <a:off x="8300852" y="4622473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87A0476-37B2-4530-BC38-912F0260F6C4}"/>
              </a:ext>
            </a:extLst>
          </p:cNvPr>
          <p:cNvCxnSpPr/>
          <p:nvPr/>
        </p:nvCxnSpPr>
        <p:spPr>
          <a:xfrm>
            <a:off x="8300852" y="5193412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BB3DD69-C0E0-4E4F-A39B-76B5C732D51C}"/>
              </a:ext>
            </a:extLst>
          </p:cNvPr>
          <p:cNvCxnSpPr/>
          <p:nvPr/>
        </p:nvCxnSpPr>
        <p:spPr>
          <a:xfrm>
            <a:off x="8300852" y="5677696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733311D-23FE-4B61-9C78-A69BAA30CF56}"/>
              </a:ext>
            </a:extLst>
          </p:cNvPr>
          <p:cNvSpPr/>
          <p:nvPr/>
        </p:nvSpPr>
        <p:spPr>
          <a:xfrm>
            <a:off x="9010460" y="2045524"/>
            <a:ext cx="1587456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구현 방법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82365B-03EB-4900-9573-BEF4782101D5}"/>
              </a:ext>
            </a:extLst>
          </p:cNvPr>
          <p:cNvSpPr txBox="1"/>
          <p:nvPr/>
        </p:nvSpPr>
        <p:spPr>
          <a:xfrm>
            <a:off x="8460310" y="2739027"/>
            <a:ext cx="33556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타이틀 화면을 찍는</a:t>
            </a:r>
            <a:endParaRPr lang="en-US" altLang="ko-KR"/>
          </a:p>
          <a:p>
            <a:r>
              <a:rPr lang="ko-KR" altLang="en-US"/>
              <a:t>     메소드 구현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타이틀 메소드에서 선택되는</a:t>
            </a:r>
            <a:endParaRPr lang="en-US" altLang="ko-KR"/>
          </a:p>
          <a:p>
            <a:r>
              <a:rPr lang="en-US" altLang="ko-KR"/>
              <a:t>   </a:t>
            </a:r>
            <a:r>
              <a:rPr lang="ko-KR" altLang="en-US"/>
              <a:t>메뉴에 따라</a:t>
            </a:r>
            <a:endParaRPr lang="en-US" altLang="ko-KR"/>
          </a:p>
          <a:p>
            <a:r>
              <a:rPr lang="en-US" altLang="ko-KR"/>
              <a:t>[</a:t>
            </a:r>
            <a:r>
              <a:rPr lang="ko-KR" altLang="en-US"/>
              <a:t>게임시작</a:t>
            </a:r>
            <a:r>
              <a:rPr lang="en-US" altLang="ko-KR"/>
              <a:t> /</a:t>
            </a:r>
            <a:r>
              <a:rPr lang="ko-KR" altLang="en-US"/>
              <a:t>게임방법</a:t>
            </a:r>
            <a:r>
              <a:rPr lang="en-US" altLang="ko-KR"/>
              <a:t>/ </a:t>
            </a:r>
            <a:r>
              <a:rPr lang="ko-KR" altLang="en-US"/>
              <a:t>게임종료 </a:t>
            </a:r>
            <a:r>
              <a:rPr lang="en-US" altLang="ko-KR"/>
              <a:t>]</a:t>
            </a:r>
          </a:p>
          <a:p>
            <a:r>
              <a:rPr lang="ko-KR" altLang="en-US"/>
              <a:t>실행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631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823E7-E334-4845-9DCA-2AAA48ED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3/15 ~ 3/16 : </a:t>
            </a:r>
            <a:r>
              <a:rPr lang="ko-KR" altLang="en-US"/>
              <a:t>게임 배경 생성 및 블록 이동 구현</a:t>
            </a:r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1B6285-F1B6-40AD-B4CD-484BEB33B569}"/>
              </a:ext>
            </a:extLst>
          </p:cNvPr>
          <p:cNvSpPr/>
          <p:nvPr/>
        </p:nvSpPr>
        <p:spPr>
          <a:xfrm>
            <a:off x="1451580" y="2045524"/>
            <a:ext cx="1587456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타이틀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E477A3-7BC7-419B-B280-5F47E48AF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39" y="2739027"/>
            <a:ext cx="1480857" cy="3119128"/>
          </a:xfrm>
          <a:prstGeom prst="rect">
            <a:avLst/>
          </a:prstGeom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39573061-58C9-4D4D-9EF2-D3172D5F3E0A}"/>
              </a:ext>
            </a:extLst>
          </p:cNvPr>
          <p:cNvCxnSpPr>
            <a:cxnSpLocks/>
          </p:cNvCxnSpPr>
          <p:nvPr/>
        </p:nvCxnSpPr>
        <p:spPr>
          <a:xfrm flipV="1">
            <a:off x="2487880" y="2262249"/>
            <a:ext cx="2612572" cy="25769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60D3A2B3-4F2C-47FC-9665-4D88E7F6F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014" y="2588821"/>
            <a:ext cx="1557894" cy="305003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5B6F33B-EE35-41A9-95C9-EE0D680675D9}"/>
              </a:ext>
            </a:extLst>
          </p:cNvPr>
          <p:cNvSpPr/>
          <p:nvPr/>
        </p:nvSpPr>
        <p:spPr>
          <a:xfrm>
            <a:off x="5100452" y="2011382"/>
            <a:ext cx="1587456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게임 시작</a:t>
            </a:r>
            <a:endParaRPr lang="en-US" altLang="ko-KR" sz="1600"/>
          </a:p>
          <a:p>
            <a:pPr algn="ctr"/>
            <a:r>
              <a:rPr lang="ko-KR" altLang="en-US" sz="1600"/>
              <a:t>화면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EA9CD13-BC6C-4855-B065-88E1B2141490}"/>
              </a:ext>
            </a:extLst>
          </p:cNvPr>
          <p:cNvSpPr/>
          <p:nvPr/>
        </p:nvSpPr>
        <p:spPr>
          <a:xfrm>
            <a:off x="5563058" y="3310248"/>
            <a:ext cx="520535" cy="48095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451C5E7-9B90-492F-8D1F-7A18AECD39DC}"/>
              </a:ext>
            </a:extLst>
          </p:cNvPr>
          <p:cNvCxnSpPr/>
          <p:nvPr/>
        </p:nvCxnSpPr>
        <p:spPr>
          <a:xfrm>
            <a:off x="7328990" y="2011382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22EC882-42E3-4CBD-8D76-402E8F64F3BC}"/>
              </a:ext>
            </a:extLst>
          </p:cNvPr>
          <p:cNvCxnSpPr/>
          <p:nvPr/>
        </p:nvCxnSpPr>
        <p:spPr>
          <a:xfrm>
            <a:off x="7328990" y="251311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AA03ED9-1177-42F6-BDDF-F2750CD70D73}"/>
              </a:ext>
            </a:extLst>
          </p:cNvPr>
          <p:cNvCxnSpPr/>
          <p:nvPr/>
        </p:nvCxnSpPr>
        <p:spPr>
          <a:xfrm>
            <a:off x="7328990" y="300120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CC6A692-C878-4C2E-BE40-B5439C58FEE0}"/>
              </a:ext>
            </a:extLst>
          </p:cNvPr>
          <p:cNvCxnSpPr/>
          <p:nvPr/>
        </p:nvCxnSpPr>
        <p:spPr>
          <a:xfrm>
            <a:off x="7328990" y="3533509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B6B68F8-0787-4910-BD33-65359381F31E}"/>
              </a:ext>
            </a:extLst>
          </p:cNvPr>
          <p:cNvCxnSpPr/>
          <p:nvPr/>
        </p:nvCxnSpPr>
        <p:spPr>
          <a:xfrm>
            <a:off x="7328990" y="404026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49FB7B0-2DA8-42CC-A330-21EE0C9BC050}"/>
              </a:ext>
            </a:extLst>
          </p:cNvPr>
          <p:cNvCxnSpPr/>
          <p:nvPr/>
        </p:nvCxnSpPr>
        <p:spPr>
          <a:xfrm>
            <a:off x="7328990" y="458833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AF45752-32F0-4072-A5D4-871ADAA0E5F4}"/>
              </a:ext>
            </a:extLst>
          </p:cNvPr>
          <p:cNvCxnSpPr/>
          <p:nvPr/>
        </p:nvCxnSpPr>
        <p:spPr>
          <a:xfrm>
            <a:off x="7328990" y="5159270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2B216B6-DB90-4663-9F0D-4057D823784A}"/>
              </a:ext>
            </a:extLst>
          </p:cNvPr>
          <p:cNvCxnSpPr/>
          <p:nvPr/>
        </p:nvCxnSpPr>
        <p:spPr>
          <a:xfrm>
            <a:off x="7328990" y="5643554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2E1177-E7D5-4D5D-AD51-41C7E484BA92}"/>
              </a:ext>
            </a:extLst>
          </p:cNvPr>
          <p:cNvSpPr/>
          <p:nvPr/>
        </p:nvSpPr>
        <p:spPr>
          <a:xfrm>
            <a:off x="8038598" y="2011382"/>
            <a:ext cx="1587456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구현 방법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746038-514C-4721-A436-13C6DA54AEE5}"/>
              </a:ext>
            </a:extLst>
          </p:cNvPr>
          <p:cNvSpPr txBox="1"/>
          <p:nvPr/>
        </p:nvSpPr>
        <p:spPr>
          <a:xfrm>
            <a:off x="7488447" y="2704885"/>
            <a:ext cx="4630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클래스 구상</a:t>
            </a:r>
            <a:endParaRPr lang="en-US" altLang="ko-KR"/>
          </a:p>
          <a:p>
            <a:r>
              <a:rPr lang="en-US" altLang="ko-KR"/>
              <a:t>	- GameManager </a:t>
            </a:r>
            <a:r>
              <a:rPr lang="ko-KR" altLang="en-US"/>
              <a:t>클래스</a:t>
            </a:r>
            <a:endParaRPr lang="en-US" altLang="ko-KR"/>
          </a:p>
          <a:p>
            <a:r>
              <a:rPr lang="en-US" altLang="ko-KR"/>
              <a:t>	- GameManager</a:t>
            </a:r>
            <a:r>
              <a:rPr lang="ko-KR" altLang="en-US"/>
              <a:t>를 상속받은 </a:t>
            </a:r>
            <a:r>
              <a:rPr lang="en-US" altLang="ko-KR"/>
              <a:t>Brick </a:t>
            </a:r>
            <a:r>
              <a:rPr lang="ko-KR" altLang="en-US"/>
              <a:t>클래스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2. GameManager</a:t>
            </a:r>
            <a:r>
              <a:rPr lang="ko-KR" altLang="en-US"/>
              <a:t>에서는 위치값이나 </a:t>
            </a:r>
            <a:r>
              <a:rPr lang="en-US" altLang="ko-KR"/>
              <a:t>bool</a:t>
            </a:r>
            <a:r>
              <a:rPr lang="ko-KR" altLang="en-US"/>
              <a:t>값 초기화</a:t>
            </a:r>
            <a:r>
              <a:rPr lang="en-US" altLang="ko-KR"/>
              <a:t>,  </a:t>
            </a:r>
            <a:r>
              <a:rPr lang="ko-KR" altLang="en-US"/>
              <a:t>오브젝트와 상호작용되는 메소드들 구현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3. GameManager</a:t>
            </a:r>
            <a:r>
              <a:rPr lang="ko-KR" altLang="en-US"/>
              <a:t>의 내용들을 상속 받은 </a:t>
            </a:r>
            <a:r>
              <a:rPr lang="en-US" altLang="ko-KR"/>
              <a:t>Brick</a:t>
            </a:r>
            <a:r>
              <a:rPr lang="ko-KR" altLang="en-US"/>
              <a:t>클래스는 </a:t>
            </a:r>
            <a:r>
              <a:rPr lang="en-US" altLang="ko-KR"/>
              <a:t>GameManager</a:t>
            </a:r>
            <a:r>
              <a:rPr lang="ko-KR" altLang="en-US"/>
              <a:t>에서 만들어진 변수값이나 메소드를 활용하여 오브젝트의 변화를 화면에 출력한다</a:t>
            </a:r>
            <a:r>
              <a:rPr lang="en-US" altLang="ko-KR"/>
              <a:t>.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957557B-B6EE-4C4C-B10E-0331B5BBB964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4845800" y="3791198"/>
            <a:ext cx="977526" cy="185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6829BC-5A1E-4701-BFDB-7B946090F96A}"/>
              </a:ext>
            </a:extLst>
          </p:cNvPr>
          <p:cNvSpPr txBox="1"/>
          <p:nvPr/>
        </p:nvSpPr>
        <p:spPr>
          <a:xfrm>
            <a:off x="3220129" y="5646000"/>
            <a:ext cx="351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[</a:t>
            </a:r>
            <a:r>
              <a:rPr lang="ko-KR" altLang="en-US" sz="1400"/>
              <a:t>구현 당시 ■하나를 테스트 블록으로 사용</a:t>
            </a:r>
            <a:r>
              <a:rPr lang="en-US" altLang="ko-KR" sz="1400"/>
              <a:t>]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17484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3222B-AF59-4B0B-9803-82CCF2BD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3/15 ~ 3/16 : </a:t>
            </a:r>
            <a:r>
              <a:rPr lang="ko-KR" altLang="en-US"/>
              <a:t>게임 배경 생성 및 블록 이동 구현</a:t>
            </a:r>
            <a:r>
              <a:rPr lang="en-US" altLang="ko-KR"/>
              <a:t>(4)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3DC76F-FBC2-4EFD-BFEB-C204FAB71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625" y="2838203"/>
            <a:ext cx="1557894" cy="305003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2A5C8CA-3DDB-40EC-B6A8-04E2AE43D5A8}"/>
              </a:ext>
            </a:extLst>
          </p:cNvPr>
          <p:cNvSpPr/>
          <p:nvPr/>
        </p:nvSpPr>
        <p:spPr>
          <a:xfrm>
            <a:off x="1240844" y="2095112"/>
            <a:ext cx="1587456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게임 시작</a:t>
            </a:r>
            <a:endParaRPr lang="en-US" altLang="ko-KR" sz="1600"/>
          </a:p>
          <a:p>
            <a:pPr algn="ctr"/>
            <a:r>
              <a:rPr lang="ko-KR" altLang="en-US" sz="1600"/>
              <a:t>화면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CC8F77-05AB-4919-A21A-4EC303ED881A}"/>
              </a:ext>
            </a:extLst>
          </p:cNvPr>
          <p:cNvCxnSpPr/>
          <p:nvPr/>
        </p:nvCxnSpPr>
        <p:spPr>
          <a:xfrm>
            <a:off x="3018246" y="2011382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931EDBA-792E-4981-ABDC-D2AC41B89CFE}"/>
              </a:ext>
            </a:extLst>
          </p:cNvPr>
          <p:cNvCxnSpPr/>
          <p:nvPr/>
        </p:nvCxnSpPr>
        <p:spPr>
          <a:xfrm>
            <a:off x="3018246" y="251311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D68CA8A-5F1E-4131-8F10-E57702624338}"/>
              </a:ext>
            </a:extLst>
          </p:cNvPr>
          <p:cNvCxnSpPr/>
          <p:nvPr/>
        </p:nvCxnSpPr>
        <p:spPr>
          <a:xfrm>
            <a:off x="3018246" y="300120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F1F577E-00A6-4863-B399-844B9B210340}"/>
              </a:ext>
            </a:extLst>
          </p:cNvPr>
          <p:cNvCxnSpPr/>
          <p:nvPr/>
        </p:nvCxnSpPr>
        <p:spPr>
          <a:xfrm>
            <a:off x="3018246" y="3533509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57CE77D-3A3F-4746-88A7-1F8AD879B9E8}"/>
              </a:ext>
            </a:extLst>
          </p:cNvPr>
          <p:cNvCxnSpPr/>
          <p:nvPr/>
        </p:nvCxnSpPr>
        <p:spPr>
          <a:xfrm>
            <a:off x="3018246" y="404026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8AF0142-1779-4163-B715-36F1362CD44C}"/>
              </a:ext>
            </a:extLst>
          </p:cNvPr>
          <p:cNvCxnSpPr/>
          <p:nvPr/>
        </p:nvCxnSpPr>
        <p:spPr>
          <a:xfrm>
            <a:off x="3018246" y="458833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AA3A46A-300C-4AF3-9B18-806E76171928}"/>
              </a:ext>
            </a:extLst>
          </p:cNvPr>
          <p:cNvCxnSpPr/>
          <p:nvPr/>
        </p:nvCxnSpPr>
        <p:spPr>
          <a:xfrm>
            <a:off x="3018246" y="5159270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D0CA691-D3F4-4445-A6BF-DEF96F622CAE}"/>
              </a:ext>
            </a:extLst>
          </p:cNvPr>
          <p:cNvCxnSpPr/>
          <p:nvPr/>
        </p:nvCxnSpPr>
        <p:spPr>
          <a:xfrm>
            <a:off x="3018246" y="5643554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27556E-78A3-45DD-9A38-8075352BD893}"/>
              </a:ext>
            </a:extLst>
          </p:cNvPr>
          <p:cNvSpPr/>
          <p:nvPr/>
        </p:nvSpPr>
        <p:spPr>
          <a:xfrm>
            <a:off x="4376516" y="2095111"/>
            <a:ext cx="1794167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배경 구현 방법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513C90-7A5F-4A0F-927A-830553900764}"/>
              </a:ext>
            </a:extLst>
          </p:cNvPr>
          <p:cNvSpPr txBox="1"/>
          <p:nvPr/>
        </p:nvSpPr>
        <p:spPr>
          <a:xfrm>
            <a:off x="3177703" y="2704885"/>
            <a:ext cx="43512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배경</a:t>
            </a:r>
            <a:r>
              <a:rPr lang="en-US" altLang="ko-KR"/>
              <a:t> : </a:t>
            </a:r>
            <a:r>
              <a:rPr lang="ko-KR" altLang="en-US"/>
              <a:t>너비</a:t>
            </a:r>
            <a:r>
              <a:rPr lang="en-US" altLang="ko-KR"/>
              <a:t> 15 / </a:t>
            </a:r>
            <a:r>
              <a:rPr lang="ko-KR" altLang="en-US"/>
              <a:t>높이 </a:t>
            </a:r>
            <a:r>
              <a:rPr lang="en-US" altLang="ko-KR"/>
              <a:t>30</a:t>
            </a:r>
            <a:r>
              <a:rPr lang="ko-KR" altLang="en-US"/>
              <a:t>인 </a:t>
            </a:r>
            <a:endParaRPr lang="en-US" altLang="ko-KR"/>
          </a:p>
          <a:p>
            <a:r>
              <a:rPr lang="en-US" altLang="ko-KR"/>
              <a:t>                2</a:t>
            </a:r>
            <a:r>
              <a:rPr lang="ko-KR" altLang="en-US"/>
              <a:t>차원 배열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배경 </a:t>
            </a:r>
            <a:r>
              <a:rPr lang="en-US" altLang="ko-KR"/>
              <a:t>2</a:t>
            </a:r>
            <a:r>
              <a:rPr lang="ko-KR" altLang="en-US"/>
              <a:t>차원 배열에서 첫번째 열과</a:t>
            </a:r>
            <a:endParaRPr lang="en-US" altLang="ko-KR"/>
          </a:p>
          <a:p>
            <a:r>
              <a:rPr lang="en-US" altLang="ko-KR"/>
              <a:t>   </a:t>
            </a:r>
            <a:r>
              <a:rPr lang="ko-KR" altLang="en-US"/>
              <a:t>마지막 열</a:t>
            </a:r>
            <a:r>
              <a:rPr lang="en-US" altLang="ko-KR"/>
              <a:t>, </a:t>
            </a:r>
            <a:r>
              <a:rPr lang="ko-KR" altLang="en-US"/>
              <a:t>마지막 행을 </a:t>
            </a:r>
            <a:r>
              <a:rPr lang="en-US" altLang="ko-KR"/>
              <a:t>1</a:t>
            </a:r>
            <a:r>
              <a:rPr lang="ko-KR" altLang="en-US"/>
              <a:t>로 초기화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출력 메소드에서 </a:t>
            </a:r>
            <a:r>
              <a:rPr lang="en-US" altLang="ko-KR"/>
              <a:t>1</a:t>
            </a:r>
            <a:r>
              <a:rPr lang="ko-KR" altLang="en-US"/>
              <a:t>은 ▤으로</a:t>
            </a:r>
            <a:endParaRPr lang="en-US" altLang="ko-KR"/>
          </a:p>
          <a:p>
            <a:r>
              <a:rPr lang="en-US" altLang="ko-KR"/>
              <a:t>    </a:t>
            </a:r>
            <a:r>
              <a:rPr lang="ko-KR" altLang="en-US"/>
              <a:t>블록은 각 블록에 따라 </a:t>
            </a:r>
            <a:r>
              <a:rPr lang="en-US" altLang="ko-KR"/>
              <a:t>2,3,4</a:t>
            </a:r>
            <a:r>
              <a:rPr lang="ko-KR" altLang="en-US"/>
              <a:t>로</a:t>
            </a:r>
            <a:endParaRPr lang="en-US" altLang="ko-KR"/>
          </a:p>
          <a:p>
            <a:r>
              <a:rPr lang="en-US" altLang="ko-KR"/>
              <a:t>    </a:t>
            </a:r>
            <a:r>
              <a:rPr lang="ko-KR" altLang="en-US"/>
              <a:t>따로 번호를 지정 후 출력하도록 설계</a:t>
            </a:r>
            <a:endParaRPr lang="en-US" altLang="ko-KR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875F54-3F63-4FCC-B6B7-16DFA13BB95F}"/>
              </a:ext>
            </a:extLst>
          </p:cNvPr>
          <p:cNvSpPr/>
          <p:nvPr/>
        </p:nvSpPr>
        <p:spPr>
          <a:xfrm>
            <a:off x="3177703" y="4352306"/>
            <a:ext cx="4226554" cy="98565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55452F2-305A-4963-BCF1-9F4C24FECA92}"/>
              </a:ext>
            </a:extLst>
          </p:cNvPr>
          <p:cNvCxnSpPr/>
          <p:nvPr/>
        </p:nvCxnSpPr>
        <p:spPr>
          <a:xfrm>
            <a:off x="7528953" y="2011382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644E8BF-A3F4-48D1-A38B-41C295278F0F}"/>
              </a:ext>
            </a:extLst>
          </p:cNvPr>
          <p:cNvCxnSpPr/>
          <p:nvPr/>
        </p:nvCxnSpPr>
        <p:spPr>
          <a:xfrm>
            <a:off x="7528953" y="251311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5370CA7-0538-484D-B9BC-23CA5B3491E4}"/>
              </a:ext>
            </a:extLst>
          </p:cNvPr>
          <p:cNvCxnSpPr/>
          <p:nvPr/>
        </p:nvCxnSpPr>
        <p:spPr>
          <a:xfrm>
            <a:off x="7528953" y="300120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D880DF4-F877-411E-A72E-1A0A435B878E}"/>
              </a:ext>
            </a:extLst>
          </p:cNvPr>
          <p:cNvCxnSpPr/>
          <p:nvPr/>
        </p:nvCxnSpPr>
        <p:spPr>
          <a:xfrm>
            <a:off x="7528953" y="3533509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F315C1C-49BD-4BE2-8297-CFADD363639D}"/>
              </a:ext>
            </a:extLst>
          </p:cNvPr>
          <p:cNvCxnSpPr/>
          <p:nvPr/>
        </p:nvCxnSpPr>
        <p:spPr>
          <a:xfrm>
            <a:off x="7528953" y="404026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299EA3E-24BD-4C38-B187-C83C2C497166}"/>
              </a:ext>
            </a:extLst>
          </p:cNvPr>
          <p:cNvCxnSpPr/>
          <p:nvPr/>
        </p:nvCxnSpPr>
        <p:spPr>
          <a:xfrm>
            <a:off x="7528953" y="458833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80FB5E2-6D00-4220-B5B2-F4A7C0F7C344}"/>
              </a:ext>
            </a:extLst>
          </p:cNvPr>
          <p:cNvCxnSpPr/>
          <p:nvPr/>
        </p:nvCxnSpPr>
        <p:spPr>
          <a:xfrm>
            <a:off x="7528953" y="5159270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D276C6-B180-484E-9260-3509A7933C45}"/>
              </a:ext>
            </a:extLst>
          </p:cNvPr>
          <p:cNvCxnSpPr/>
          <p:nvPr/>
        </p:nvCxnSpPr>
        <p:spPr>
          <a:xfrm>
            <a:off x="7528953" y="5643554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7A93201-4921-4199-9D12-9247AA36F63B}"/>
              </a:ext>
            </a:extLst>
          </p:cNvPr>
          <p:cNvSpPr/>
          <p:nvPr/>
        </p:nvSpPr>
        <p:spPr>
          <a:xfrm>
            <a:off x="8824392" y="2090964"/>
            <a:ext cx="1794167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블록 구현 방법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74B466-B5CE-4E01-94D6-26DA7EF51459}"/>
              </a:ext>
            </a:extLst>
          </p:cNvPr>
          <p:cNvSpPr txBox="1"/>
          <p:nvPr/>
        </p:nvSpPr>
        <p:spPr>
          <a:xfrm>
            <a:off x="7545851" y="2620878"/>
            <a:ext cx="46461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블록은 혼자 계속 떨어지기에</a:t>
            </a:r>
            <a:r>
              <a:rPr lang="en-US" altLang="ko-KR"/>
              <a:t>,</a:t>
            </a:r>
          </a:p>
          <a:p>
            <a:r>
              <a:rPr lang="en-US" altLang="ko-KR"/>
              <a:t>   </a:t>
            </a:r>
            <a:r>
              <a:rPr lang="ko-KR" altLang="en-US"/>
              <a:t>떨어지는 메소드는 스레드로 구현 했음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블록의 좌우 이동은 </a:t>
            </a:r>
            <a:r>
              <a:rPr lang="en-US" altLang="ko-KR"/>
              <a:t>Brick</a:t>
            </a:r>
            <a:r>
              <a:rPr lang="ko-KR" altLang="en-US"/>
              <a:t>클래스에서 </a:t>
            </a:r>
            <a:endParaRPr lang="en-US" altLang="ko-KR"/>
          </a:p>
          <a:p>
            <a:r>
              <a:rPr lang="en-US" altLang="ko-KR"/>
              <a:t>    </a:t>
            </a:r>
            <a:r>
              <a:rPr lang="ko-KR" altLang="en-US"/>
              <a:t>떨어지는 스레드와 별개의 메소드 생성</a:t>
            </a:r>
            <a:endParaRPr lang="en-US" altLang="ko-KR"/>
          </a:p>
          <a:p>
            <a:r>
              <a:rPr lang="en-US" altLang="ko-KR"/>
              <a:t>    main</a:t>
            </a:r>
            <a:r>
              <a:rPr lang="ko-KR" altLang="en-US"/>
              <a:t>부분에서 스레드와 별도로 실행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이전위치의 블록을 지워주고</a:t>
            </a:r>
            <a:r>
              <a:rPr lang="en-US" altLang="ko-KR"/>
              <a:t>,</a:t>
            </a:r>
          </a:p>
          <a:p>
            <a:r>
              <a:rPr lang="ko-KR" altLang="en-US"/>
              <a:t>   변화 값이 적용 된 다음</a:t>
            </a:r>
            <a:r>
              <a:rPr lang="en-US" altLang="ko-KR"/>
              <a:t> </a:t>
            </a:r>
            <a:r>
              <a:rPr lang="ko-KR" altLang="en-US"/>
              <a:t>위치에 </a:t>
            </a:r>
            <a:endParaRPr lang="en-US" altLang="ko-KR"/>
          </a:p>
          <a:p>
            <a:r>
              <a:rPr lang="en-US" altLang="ko-KR"/>
              <a:t>   </a:t>
            </a:r>
            <a:r>
              <a:rPr lang="ko-KR" altLang="en-US"/>
              <a:t>블록 출력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4. </a:t>
            </a:r>
            <a:r>
              <a:rPr lang="ko-KR" altLang="en-US"/>
              <a:t>좌우 이동은 </a:t>
            </a:r>
            <a:r>
              <a:rPr lang="en-US" altLang="ko-KR"/>
              <a:t>ReadKey()</a:t>
            </a:r>
            <a:r>
              <a:rPr lang="ko-KR" altLang="en-US"/>
              <a:t>를 통해서 입력 받음</a:t>
            </a:r>
            <a:endParaRPr lang="en-US" altLang="ko-KR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3E8B416-468A-4568-AF82-F930E10D9AA8}"/>
              </a:ext>
            </a:extLst>
          </p:cNvPr>
          <p:cNvSpPr/>
          <p:nvPr/>
        </p:nvSpPr>
        <p:spPr>
          <a:xfrm>
            <a:off x="1723301" y="3559311"/>
            <a:ext cx="520535" cy="48095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EE9EF46-AF39-4A57-B872-99E73921348E}"/>
              </a:ext>
            </a:extLst>
          </p:cNvPr>
          <p:cNvCxnSpPr>
            <a:cxnSpLocks/>
            <a:stCxn id="28" idx="4"/>
            <a:endCxn id="30" idx="1"/>
          </p:cNvCxnSpPr>
          <p:nvPr/>
        </p:nvCxnSpPr>
        <p:spPr>
          <a:xfrm>
            <a:off x="1983569" y="4040261"/>
            <a:ext cx="1364101" cy="1947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6790D87-1FC0-4964-B68D-5055A7B948F6}"/>
              </a:ext>
            </a:extLst>
          </p:cNvPr>
          <p:cNvSpPr txBox="1"/>
          <p:nvPr/>
        </p:nvSpPr>
        <p:spPr>
          <a:xfrm>
            <a:off x="3347670" y="5833562"/>
            <a:ext cx="351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[</a:t>
            </a:r>
            <a:r>
              <a:rPr lang="ko-KR" altLang="en-US" sz="1400"/>
              <a:t>구현 당시 ■하나를 테스트 블록으로 사용</a:t>
            </a:r>
            <a:r>
              <a:rPr lang="en-US" altLang="ko-KR" sz="1400"/>
              <a:t>]</a:t>
            </a:r>
            <a:endParaRPr lang="ko-KR" altLang="en-US" sz="140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795518C-025F-4AD7-A685-E8356502C436}"/>
              </a:ext>
            </a:extLst>
          </p:cNvPr>
          <p:cNvCxnSpPr/>
          <p:nvPr/>
        </p:nvCxnSpPr>
        <p:spPr>
          <a:xfrm>
            <a:off x="3461657" y="5337958"/>
            <a:ext cx="0" cy="305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4772A6B-AE1B-4AC3-87AC-A72D6B10026B}"/>
              </a:ext>
            </a:extLst>
          </p:cNvPr>
          <p:cNvCxnSpPr/>
          <p:nvPr/>
        </p:nvCxnSpPr>
        <p:spPr>
          <a:xfrm>
            <a:off x="3461657" y="5643554"/>
            <a:ext cx="676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6AB35F9-E596-4559-857C-E4572CBB208D}"/>
              </a:ext>
            </a:extLst>
          </p:cNvPr>
          <p:cNvSpPr txBox="1"/>
          <p:nvPr/>
        </p:nvSpPr>
        <p:spPr>
          <a:xfrm>
            <a:off x="4063738" y="5504221"/>
            <a:ext cx="3513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보드 출력부와 블록 출력부를 구분해야 했음</a:t>
            </a:r>
          </a:p>
        </p:txBody>
      </p:sp>
    </p:spTree>
    <p:extLst>
      <p:ext uri="{BB962C8B-B14F-4D97-AF65-F5344CB8AC3E}">
        <p14:creationId xmlns:p14="http://schemas.microsoft.com/office/powerpoint/2010/main" val="163166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B6311-44EF-4616-9278-853911EE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3/17 ~ 3/22 : </a:t>
            </a:r>
            <a:r>
              <a:rPr lang="ko-KR" altLang="en-US"/>
              <a:t>충돌구현 및 도형 출력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440DC6-4976-4C94-8C17-31243040F505}"/>
              </a:ext>
            </a:extLst>
          </p:cNvPr>
          <p:cNvSpPr/>
          <p:nvPr/>
        </p:nvSpPr>
        <p:spPr>
          <a:xfrm>
            <a:off x="3825772" y="1942240"/>
            <a:ext cx="3170703" cy="50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충돌 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94F7F-EAE6-4A1F-AF52-AD0831475573}"/>
              </a:ext>
            </a:extLst>
          </p:cNvPr>
          <p:cNvSpPr txBox="1"/>
          <p:nvPr/>
        </p:nvSpPr>
        <p:spPr>
          <a:xfrm>
            <a:off x="623455" y="2683823"/>
            <a:ext cx="4720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r>
              <a:rPr lang="ko-KR" altLang="en-US"/>
              <a:t>차 아이디어 </a:t>
            </a:r>
            <a:r>
              <a:rPr lang="en-US" altLang="ko-KR"/>
              <a:t>: </a:t>
            </a:r>
          </a:p>
          <a:p>
            <a:r>
              <a:rPr lang="en-US" altLang="ko-KR"/>
              <a:t> - </a:t>
            </a:r>
            <a:r>
              <a:rPr lang="ko-KR" altLang="en-US"/>
              <a:t>배경배열에서 빈 공간은 </a:t>
            </a:r>
            <a:r>
              <a:rPr lang="en-US" altLang="ko-KR"/>
              <a:t>0</a:t>
            </a:r>
            <a:r>
              <a:rPr lang="ko-KR" altLang="en-US"/>
              <a:t>으로 되어 있기에</a:t>
            </a:r>
            <a:endParaRPr lang="en-US" altLang="ko-KR"/>
          </a:p>
          <a:p>
            <a:r>
              <a:rPr lang="en-US" altLang="ko-KR"/>
              <a:t>   </a:t>
            </a:r>
            <a:r>
              <a:rPr lang="ko-KR" altLang="en-US"/>
              <a:t>블록의 다음 위치에 </a:t>
            </a:r>
            <a:r>
              <a:rPr lang="en-US" altLang="ko-KR"/>
              <a:t>0</a:t>
            </a:r>
            <a:r>
              <a:rPr lang="ko-KR" altLang="en-US"/>
              <a:t>이 아니면 충돌</a:t>
            </a:r>
            <a:endParaRPr lang="en-US" altLang="ko-KR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0B31E0D-B7F7-4B9A-8D33-EB7E45C97969}"/>
              </a:ext>
            </a:extLst>
          </p:cNvPr>
          <p:cNvCxnSpPr/>
          <p:nvPr/>
        </p:nvCxnSpPr>
        <p:spPr>
          <a:xfrm>
            <a:off x="5411124" y="251311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767797-086F-4DA8-B40D-11064CA6D0EC}"/>
              </a:ext>
            </a:extLst>
          </p:cNvPr>
          <p:cNvCxnSpPr/>
          <p:nvPr/>
        </p:nvCxnSpPr>
        <p:spPr>
          <a:xfrm>
            <a:off x="5411124" y="3001205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0956C15-102F-4689-9433-639C4144C6B9}"/>
              </a:ext>
            </a:extLst>
          </p:cNvPr>
          <p:cNvCxnSpPr/>
          <p:nvPr/>
        </p:nvCxnSpPr>
        <p:spPr>
          <a:xfrm>
            <a:off x="5411124" y="3533509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65B16F-7D2F-4505-9F41-A7383C48FD49}"/>
              </a:ext>
            </a:extLst>
          </p:cNvPr>
          <p:cNvCxnSpPr/>
          <p:nvPr/>
        </p:nvCxnSpPr>
        <p:spPr>
          <a:xfrm>
            <a:off x="5411124" y="404026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54E96B6-F1E9-400D-87D4-384FA35807B6}"/>
              </a:ext>
            </a:extLst>
          </p:cNvPr>
          <p:cNvCxnSpPr/>
          <p:nvPr/>
        </p:nvCxnSpPr>
        <p:spPr>
          <a:xfrm>
            <a:off x="5411124" y="4588331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E72EE8C-F93A-4A25-8932-BF5EBE27D0FA}"/>
              </a:ext>
            </a:extLst>
          </p:cNvPr>
          <p:cNvCxnSpPr/>
          <p:nvPr/>
        </p:nvCxnSpPr>
        <p:spPr>
          <a:xfrm>
            <a:off x="5411124" y="5159270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BC9961A-38C5-4B66-89B4-28EE5515B032}"/>
              </a:ext>
            </a:extLst>
          </p:cNvPr>
          <p:cNvCxnSpPr/>
          <p:nvPr/>
        </p:nvCxnSpPr>
        <p:spPr>
          <a:xfrm>
            <a:off x="5411124" y="5643554"/>
            <a:ext cx="0" cy="39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A27231EB-175D-4AA4-93EA-277A2B1D5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5" y="4156864"/>
            <a:ext cx="2453429" cy="165024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CC3FB7-A4D3-40AE-93C3-D52C132EFC6D}"/>
              </a:ext>
            </a:extLst>
          </p:cNvPr>
          <p:cNvSpPr/>
          <p:nvPr/>
        </p:nvSpPr>
        <p:spPr>
          <a:xfrm>
            <a:off x="1056441" y="3703706"/>
            <a:ext cx="1587456" cy="5017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버그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A3DCFA7-C6C1-475A-A041-C0D983BA5576}"/>
              </a:ext>
            </a:extLst>
          </p:cNvPr>
          <p:cNvCxnSpPr>
            <a:cxnSpLocks/>
          </p:cNvCxnSpPr>
          <p:nvPr/>
        </p:nvCxnSpPr>
        <p:spPr>
          <a:xfrm flipV="1">
            <a:off x="2897579" y="4456461"/>
            <a:ext cx="647205" cy="17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33391E7-998B-4D48-B8C9-D94997A157B7}"/>
              </a:ext>
            </a:extLst>
          </p:cNvPr>
          <p:cNvSpPr txBox="1"/>
          <p:nvPr/>
        </p:nvSpPr>
        <p:spPr>
          <a:xfrm>
            <a:off x="3470005" y="4058755"/>
            <a:ext cx="1473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블록 자체 구조에서</a:t>
            </a:r>
            <a:endParaRPr lang="en-US" altLang="ko-KR"/>
          </a:p>
          <a:p>
            <a:r>
              <a:rPr lang="ko-KR" altLang="en-US"/>
              <a:t>충돌 상황</a:t>
            </a:r>
            <a:endParaRPr lang="en-US" altLang="ko-K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A8663E-8342-455B-A7F1-EDB4FA8FF4D0}"/>
              </a:ext>
            </a:extLst>
          </p:cNvPr>
          <p:cNvSpPr txBox="1"/>
          <p:nvPr/>
        </p:nvSpPr>
        <p:spPr>
          <a:xfrm>
            <a:off x="5510212" y="2683823"/>
            <a:ext cx="5544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/>
              <a:t>차 아이디어 </a:t>
            </a:r>
            <a:r>
              <a:rPr lang="en-US" altLang="ko-KR"/>
              <a:t>: </a:t>
            </a:r>
          </a:p>
          <a:p>
            <a:r>
              <a:rPr lang="en-US" altLang="ko-KR"/>
              <a:t> - </a:t>
            </a:r>
            <a:r>
              <a:rPr lang="ko-KR" altLang="en-US"/>
              <a:t>보드 자체에서 충돌판정을 하기에는 </a:t>
            </a:r>
            <a:r>
              <a:rPr lang="en-US" altLang="ko-KR"/>
              <a:t>1</a:t>
            </a:r>
            <a:r>
              <a:rPr lang="ko-KR" altLang="en-US"/>
              <a:t>차 때와 같은 이유때문에 불가</a:t>
            </a:r>
            <a:r>
              <a:rPr lang="en-US" altLang="ko-KR"/>
              <a:t>,</a:t>
            </a:r>
          </a:p>
          <a:p>
            <a:r>
              <a:rPr lang="ko-KR" altLang="en-US"/>
              <a:t>때문에 블록과 배열간의 상대위치 고려가 필요</a:t>
            </a:r>
            <a:endParaRPr lang="en-US" altLang="ko-KR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CA6EEB4-1C1D-4E97-A8B5-351407470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804" y="4219757"/>
            <a:ext cx="2847594" cy="1879025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31D639-E6B8-465D-A4F7-A04BE05578D2}"/>
              </a:ext>
            </a:extLst>
          </p:cNvPr>
          <p:cNvSpPr/>
          <p:nvPr/>
        </p:nvSpPr>
        <p:spPr>
          <a:xfrm>
            <a:off x="6253216" y="3873135"/>
            <a:ext cx="1587456" cy="5017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버그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5A86D8B-ADA2-4218-84D3-32D37D59190A}"/>
              </a:ext>
            </a:extLst>
          </p:cNvPr>
          <p:cNvCxnSpPr>
            <a:cxnSpLocks/>
          </p:cNvCxnSpPr>
          <p:nvPr/>
        </p:nvCxnSpPr>
        <p:spPr>
          <a:xfrm flipV="1">
            <a:off x="6349270" y="4710473"/>
            <a:ext cx="2907546" cy="64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4345EA4-1A70-48F8-9C35-0977908F8F7D}"/>
              </a:ext>
            </a:extLst>
          </p:cNvPr>
          <p:cNvSpPr txBox="1"/>
          <p:nvPr/>
        </p:nvSpPr>
        <p:spPr>
          <a:xfrm>
            <a:off x="9196864" y="4546267"/>
            <a:ext cx="176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충돌 체크 안됨</a:t>
            </a:r>
            <a:endParaRPr lang="en-US" altLang="ko-KR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17B4098-3367-4091-BF4E-B2DD7D56EA38}"/>
              </a:ext>
            </a:extLst>
          </p:cNvPr>
          <p:cNvCxnSpPr/>
          <p:nvPr/>
        </p:nvCxnSpPr>
        <p:spPr>
          <a:xfrm>
            <a:off x="712340" y="3001205"/>
            <a:ext cx="1478477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BA4B020-3659-4471-A083-DA493C34779F}"/>
              </a:ext>
            </a:extLst>
          </p:cNvPr>
          <p:cNvCxnSpPr/>
          <p:nvPr/>
        </p:nvCxnSpPr>
        <p:spPr>
          <a:xfrm>
            <a:off x="5610031" y="3001205"/>
            <a:ext cx="1478477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94906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698</TotalTime>
  <Words>915</Words>
  <Application>Microsoft Office PowerPoint</Application>
  <PresentationFormat>와이드스크린</PresentationFormat>
  <Paragraphs>160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갤러리</vt:lpstr>
      <vt:lpstr>포트폴리오 (모작)</vt:lpstr>
      <vt:lpstr>개요</vt:lpstr>
      <vt:lpstr>개발 기간 및 일정</vt:lpstr>
      <vt:lpstr>3/14 : 게임에 대한 이해</vt:lpstr>
      <vt:lpstr>3/15 ~ 3/16 : 게임 배경 생성 및 블록 이동 구현(1)</vt:lpstr>
      <vt:lpstr>3/15 ~ 3/16 : 게임 배경 생성 및 블록 이동 구현(2)</vt:lpstr>
      <vt:lpstr>3/15 ~ 3/16 : 게임 배경 생성 및 블록 이동 구현(3)</vt:lpstr>
      <vt:lpstr>3/15 ~ 3/16 : 게임 배경 생성 및 블록 이동 구현(4)</vt:lpstr>
      <vt:lpstr>3/17 ~ 3/22 : 충돌구현 및 도형 출력(1)</vt:lpstr>
      <vt:lpstr>3/17 ~ 3/22 : 충돌구현 및 도형 출력(2)</vt:lpstr>
      <vt:lpstr>3/17 ~ 3/22 : 충돌구현 및 도형 출력(3)</vt:lpstr>
      <vt:lpstr>3/23 ~ 3/26 : 도형 회전 및 줄 없애기(1) </vt:lpstr>
      <vt:lpstr>3/23 ~ 3/26 : 도형 회전 및 줄 없애기(2) </vt:lpstr>
      <vt:lpstr>3/27 ~ 3/28 : 테스트 및 디버깅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 (모작)</dc:title>
  <dc:creator>samoo alice</dc:creator>
  <cp:lastModifiedBy>samoo alice</cp:lastModifiedBy>
  <cp:revision>31</cp:revision>
  <dcterms:created xsi:type="dcterms:W3CDTF">2022-04-08T09:55:47Z</dcterms:created>
  <dcterms:modified xsi:type="dcterms:W3CDTF">2022-04-09T06:24:26Z</dcterms:modified>
</cp:coreProperties>
</file>