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62" r:id="rId7"/>
    <p:sldId id="259" r:id="rId8"/>
    <p:sldId id="263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2723C-5EFF-4885-B4B0-F99DB99B007A}" v="5" dt="2023-11-17T01:30:4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nrique Augusto Innecco" userId="f0264798-ec0f-4fb6-96ba-deeb0373ca0c" providerId="ADAL" clId="{FF82723C-5EFF-4885-B4B0-F99DB99B007A}"/>
    <pc:docChg chg="delSld">
      <pc:chgData name="Gustavo Henrique Augusto Innecco" userId="f0264798-ec0f-4fb6-96ba-deeb0373ca0c" providerId="ADAL" clId="{FF82723C-5EFF-4885-B4B0-F99DB99B007A}" dt="2023-11-17T01:30:40.316" v="0" actId="2696"/>
      <pc:docMkLst>
        <pc:docMk/>
      </pc:docMkLst>
      <pc:sldChg chg="del">
        <pc:chgData name="Gustavo Henrique Augusto Innecco" userId="f0264798-ec0f-4fb6-96ba-deeb0373ca0c" providerId="ADAL" clId="{FF82723C-5EFF-4885-B4B0-F99DB99B007A}" dt="2023-11-17T01:30:40.316" v="0" actId="2696"/>
        <pc:sldMkLst>
          <pc:docMk/>
          <pc:sldMk cId="307288140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6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7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4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1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0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8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8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55301-F8AB-4D78-9B31-498402DE865B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145F-D9D1-4202-A9E3-318239847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58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880E-6CFC-49CA-68F6-8B3C57B3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188" y="239151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2D3B45"/>
                </a:solidFill>
                <a:latin typeface="LatoWeb"/>
              </a:rPr>
              <a:t>C</a:t>
            </a:r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omputação quântica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AB437-A239-27A5-436F-B4125CCE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" y="5370986"/>
            <a:ext cx="4572000" cy="148701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Samuel Kleber Vieira Silva12123150</a:t>
            </a:r>
          </a:p>
          <a:p>
            <a:r>
              <a:rPr lang="pt-BR" dirty="0"/>
              <a:t>Gustavo Henrique Augusto </a:t>
            </a:r>
            <a:r>
              <a:rPr lang="pt-BR" dirty="0" err="1"/>
              <a:t>Innecco</a:t>
            </a:r>
            <a:r>
              <a:rPr lang="pt-BR" dirty="0"/>
              <a:t> 12123021</a:t>
            </a:r>
          </a:p>
          <a:p>
            <a:r>
              <a:rPr lang="pt-BR" dirty="0"/>
              <a:t>Erick Vinicius dos Santos Gomes12122830</a:t>
            </a:r>
          </a:p>
          <a:p>
            <a:r>
              <a:rPr lang="pt-BR" dirty="0"/>
              <a:t>Arthur Brígido Ferreira Guimarães 12117319</a:t>
            </a:r>
          </a:p>
          <a:p>
            <a:r>
              <a:rPr lang="pt-BR" dirty="0"/>
              <a:t>Lucas Santana da </a:t>
            </a:r>
            <a:r>
              <a:rPr lang="pt-BR"/>
              <a:t>Paz 12121605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30EFED-55EB-605E-EF86-AB79F6DA2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38" y="1576087"/>
            <a:ext cx="6819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920C-C04C-E298-F9ED-5CEC19F8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929" y="639315"/>
            <a:ext cx="8610600" cy="1293028"/>
          </a:xfrm>
        </p:spPr>
        <p:txBody>
          <a:bodyPr/>
          <a:lstStyle/>
          <a:p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Os conceitos de inteligência artificial.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FA7B4-B01C-2852-0F86-F638E595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356145" cy="4663440"/>
          </a:xfrm>
        </p:spPr>
        <p:txBody>
          <a:bodyPr>
            <a:normAutofit lnSpcReduction="10000"/>
          </a:bodyPr>
          <a:lstStyle/>
          <a:p>
            <a:r>
              <a:rPr lang="pt-BR"/>
              <a:t>Quinta geração: inteligência artificial, computação quântica e nanotecnologia . A quinta geração de computadores é composta por todos os dispositivos já criados ou em processo de criação que incorporam tecnologias como inteligência artificial, computação quântica ou nanotecnologia.</a:t>
            </a:r>
          </a:p>
          <a:p>
            <a:r>
              <a:rPr lang="pt-BR"/>
              <a:t>A inteligência artificial (IA) refere-se à capacidade de um sistema ou máquina de realizar tarefas que normalmente exigem inteligência humana. Essas tarefas incluem aprendizado, raciocínio, resolução de problemas, reconhecimento de padrões, compreensão da linguagem natural e percepção visual, entre outras.</a:t>
            </a:r>
          </a:p>
          <a:p>
            <a:r>
              <a:rPr lang="pt-BR"/>
              <a:t>IA Fraca (ou Estreita) e IA Forte (ou Geral):</a:t>
            </a:r>
          </a:p>
          <a:p>
            <a:r>
              <a:rPr lang="pt-BR"/>
              <a:t>Também conhecida como IA especializada, refere-se a sistemas que são projetados e treinados para realizar tarefas específicas sem generalizar para outras áreas. Envolve sistemas que possuem a capacidade de compreender, aprender e aplicar conhecimentos em uma ampla variedade de domínios, assim como os seres humanos .Exemplos incluem assistentes virtuais, sistemas de reconhecimento de voz e carros autônomos.</a:t>
            </a:r>
          </a:p>
        </p:txBody>
      </p:sp>
    </p:spTree>
    <p:extLst>
      <p:ext uri="{BB962C8B-B14F-4D97-AF65-F5344CB8AC3E}">
        <p14:creationId xmlns:p14="http://schemas.microsoft.com/office/powerpoint/2010/main" val="8425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5365E8F-3BB6-AC8D-D2ED-E1B992FA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77439"/>
            <a:ext cx="5756031" cy="4079631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A6A226C-7572-DF1C-7DF2-3739F55B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Century Gothic (Corpo)"/>
              </a:rPr>
              <a:t>A </a:t>
            </a:r>
            <a:r>
              <a:rPr lang="pt-BR" sz="2200" i="0" dirty="0">
                <a:effectLst/>
                <a:latin typeface="Century Gothic (Corpo)"/>
              </a:rPr>
              <a:t>Inteligência</a:t>
            </a:r>
            <a:r>
              <a:rPr lang="pt-BR" sz="2200" dirty="0">
                <a:latin typeface="Century Gothic (Corpo)"/>
              </a:rPr>
              <a:t> Q</a:t>
            </a:r>
            <a:r>
              <a:rPr lang="pt-BR" sz="2200" i="0" dirty="0">
                <a:effectLst/>
                <a:latin typeface="Century Gothic (Corpo)"/>
              </a:rPr>
              <a:t>uântica</a:t>
            </a:r>
            <a:r>
              <a:rPr lang="pt-BR" sz="2200" b="0" i="0" dirty="0">
                <a:effectLst/>
                <a:latin typeface="Century Gothic (Corpo)"/>
              </a:rPr>
              <a:t> </a:t>
            </a:r>
            <a:r>
              <a:rPr lang="pt-BR" sz="2200" dirty="0">
                <a:latin typeface="Century Gothic (Corpo)"/>
              </a:rPr>
              <a:t> ESTA Sendo APRIMORADA EM BASE DE PRATICIDADE E, PARA ACOMPANHAR A </a:t>
            </a:r>
            <a:r>
              <a:rPr lang="pt-BR" sz="2200" i="0" dirty="0">
                <a:effectLst/>
                <a:latin typeface="Century Gothic (Corpo)"/>
              </a:rPr>
              <a:t>Evolução</a:t>
            </a:r>
            <a:r>
              <a:rPr lang="pt-BR" sz="2200" dirty="0">
                <a:latin typeface="Century Gothic (Corpo)"/>
              </a:rPr>
              <a:t> DO FUTURO.</a:t>
            </a:r>
          </a:p>
        </p:txBody>
      </p:sp>
    </p:spTree>
    <p:extLst>
      <p:ext uri="{BB962C8B-B14F-4D97-AF65-F5344CB8AC3E}">
        <p14:creationId xmlns:p14="http://schemas.microsoft.com/office/powerpoint/2010/main" val="12669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E790F-BFE4-9FAC-37A5-23BB6BD2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393894"/>
            <a:ext cx="6554372" cy="1631853"/>
          </a:xfrm>
        </p:spPr>
        <p:txBody>
          <a:bodyPr>
            <a:normAutofit fontScale="90000"/>
          </a:bodyPr>
          <a:lstStyle/>
          <a:p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Cinco aplicações da IA que irão impactar o mundo.</a:t>
            </a:r>
            <a:br>
              <a:rPr lang="pt-BR" b="0" i="0">
                <a:solidFill>
                  <a:srgbClr val="2D3B45"/>
                </a:solidFill>
                <a:effectLst/>
                <a:latin typeface="LatoWeb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8AD4B-CB08-422C-1AA7-4052456F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5 aplicações da inteligência artificial (IA) que vão te surpreender. Os softwares inteligentes desempenham tarefas que vão desde a previsão de terremotos, até auxiliar na produção de conteúdo para web</a:t>
            </a:r>
          </a:p>
          <a:p>
            <a:r>
              <a:rPr lang="pt-BR"/>
              <a:t>Prever o aparecimento de terremotos                                                                                                                                 Pesquisadores da Stanford </a:t>
            </a:r>
            <a:r>
              <a:rPr lang="pt-BR" err="1"/>
              <a:t>University</a:t>
            </a:r>
            <a:r>
              <a:rPr lang="pt-BR"/>
              <a:t>, localizada nos EUA, desenvolveram uma inteligência artificial .De forma geral, os algoritmos trabalham em conjunto com a IA, intitulada de </a:t>
            </a:r>
            <a:r>
              <a:rPr lang="pt-BR" err="1"/>
              <a:t>Urban</a:t>
            </a:r>
            <a:r>
              <a:rPr lang="pt-BR"/>
              <a:t> </a:t>
            </a:r>
            <a:r>
              <a:rPr lang="pt-BR" err="1"/>
              <a:t>Denoiser</a:t>
            </a:r>
            <a:r>
              <a:rPr lang="pt-BR"/>
              <a:t>, filtram os ruídos sísmicos externos e aumentam a qualidade do sinal da atividade para detectá-la com maior precisão.</a:t>
            </a:r>
          </a:p>
          <a:p>
            <a:r>
              <a:rPr lang="pt-BR"/>
              <a:t>Prever crises de fome .O Centro Internacional de Agricultura Tropical (CIAT) desenvolveu, em 2017, O nome da ferramenta é </a:t>
            </a:r>
            <a:r>
              <a:rPr lang="pt-BR" err="1"/>
              <a:t>Nutrition</a:t>
            </a:r>
            <a:r>
              <a:rPr lang="pt-BR"/>
              <a:t> Early </a:t>
            </a:r>
            <a:r>
              <a:rPr lang="pt-BR" err="1"/>
              <a:t>Warning</a:t>
            </a:r>
            <a:r>
              <a:rPr lang="pt-BR"/>
              <a:t> System, a qual analisa contextos climáticos, mudanças significativas no mercado, a produção agrícola local, dentre outros fatores, para emitir alertas de perigo às autoridades.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4381B-9A66-798D-F15E-BA44033B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27661"/>
            <a:ext cx="10668000" cy="2606040"/>
          </a:xfrm>
        </p:spPr>
        <p:txBody>
          <a:bodyPr>
            <a:normAutofit lnSpcReduction="10000"/>
          </a:bodyPr>
          <a:lstStyle/>
          <a:p>
            <a:r>
              <a:rPr lang="pt-BR"/>
              <a:t>Auxiliar na contratação de possíveis funcionários .Levando em conta que o nível de desemprego no país é grande, é inevitável que o número de pessoas interessadas em ficar empregada seja maior que o número de vagas disponíveis .Tudo depende da quantidade de trabalhos disponíveis e quais palavras-chaves as empresas utilizaram para filtrar os escolhidos.</a:t>
            </a:r>
          </a:p>
          <a:p>
            <a:r>
              <a:rPr lang="pt-BR"/>
              <a:t>Criar robôs para atender clientes .Talvez esta aplicação seja uma das que mais oferece contato com a maioria dos públicos, embora muitas pessoas não percebam que são atendidas por uma IA.</a:t>
            </a:r>
          </a:p>
          <a:p>
            <a:endParaRPr lang="pt-BR"/>
          </a:p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F88753-905C-317A-654C-402180C9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33701"/>
            <a:ext cx="6858000" cy="35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D978E-9439-F1A4-7299-F6FD9CE9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418086"/>
          </a:xfrm>
        </p:spPr>
        <p:txBody>
          <a:bodyPr>
            <a:normAutofit fontScale="90000"/>
          </a:bodyPr>
          <a:lstStyle/>
          <a:p>
            <a:r>
              <a:rPr lang="pt-BR" b="0" i="0">
                <a:solidFill>
                  <a:srgbClr val="2D3B45"/>
                </a:solidFill>
                <a:effectLst/>
                <a:latin typeface="LatoWeb"/>
              </a:rPr>
              <a:t>Como a IA afetará os profissionais de TI ( Riscos e Oportunidades ).</a:t>
            </a:r>
            <a:br>
              <a:rPr lang="pt-BR" b="0" i="0">
                <a:solidFill>
                  <a:srgbClr val="2D3B45"/>
                </a:solidFill>
                <a:effectLst/>
                <a:latin typeface="LatoWeb"/>
              </a:rPr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B09DD-7C7A-685A-1C02-29F4932C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inteligência artificial (IA) terá um impacto significativo nos profissionais de Tecnologia da Informação (TI), trazendo consigo tanto riscos quanto oportunidades. Aqui estão alguns aspectos a serem considerados:</a:t>
            </a:r>
          </a:p>
          <a:p>
            <a:r>
              <a:rPr lang="pt-BR"/>
              <a:t>Oportunidades:</a:t>
            </a:r>
          </a:p>
          <a:p>
            <a:r>
              <a:rPr lang="pt-BR"/>
              <a:t>1 Segurança Cibernética Aprimorada:*A IA pode ser utilizada para identificar padrões suspeitos e detectar ameaças de segurança cibernética de forma mais eficaz do que os métodos tradicionais, fortalecendo as defesas contra ataques.</a:t>
            </a:r>
          </a:p>
          <a:p>
            <a:r>
              <a:rPr lang="pt-BR"/>
              <a:t>2 Suporte à Tomada de Decisões:*   - Sistemas de IA podem analisar grandes conjuntos de dados para fornecer insights valiosos, apoiando os profissionais de TI na tomada de decisões informadas e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8264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4DA6F-DFF0-191B-3BEA-3D0DA44E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21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pt-BR"/>
              <a:t>*Riscos:</a:t>
            </a:r>
          </a:p>
          <a:p>
            <a:r>
              <a:rPr lang="pt-BR"/>
              <a:t>1 Automatização de Empregos: A automação impulsionada por IA pode levar à redução de certas funções operacionais e administrativas, potencialmente resultando em deslocamento de empregos para alguns profissionais de TI.</a:t>
            </a:r>
          </a:p>
          <a:p>
            <a:r>
              <a:rPr lang="pt-BR"/>
              <a:t>2 Necessidade de Habilidades Atualizadas: Profissionais de TI precisarão atualizar constantemente suas habilidades para acompanhar o avanço rápido da tecnologia e a incorporação de soluções baseadas em IA.</a:t>
            </a:r>
          </a:p>
          <a:p>
            <a:r>
              <a:rPr lang="pt-BR"/>
              <a:t>Como os Profissionais de TI Podem se Preparar:</a:t>
            </a:r>
          </a:p>
          <a:p>
            <a:r>
              <a:rPr lang="pt-BR"/>
              <a:t>1Mentalidade de Aprendizado </a:t>
            </a:r>
            <a:r>
              <a:rPr lang="pt-BR" err="1"/>
              <a:t>Contínuo:Cultivar</a:t>
            </a:r>
            <a:r>
              <a:rPr lang="pt-BR"/>
              <a:t> uma mentalidade de aprendizado contínuo para se adaptar às mudanças rápidas no cenário tecnológico.</a:t>
            </a:r>
          </a:p>
          <a:p>
            <a:r>
              <a:rPr lang="pt-BR"/>
              <a:t>Colaboração com Sistemas de IA: Aprender a colaborar efetivamente com sistemas de IA, compreendendo suas capacidades e limitações.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FDBFA-31C2-9975-E625-F0C179ED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13361"/>
            <a:ext cx="11296650" cy="1234440"/>
          </a:xfrm>
        </p:spPr>
        <p:txBody>
          <a:bodyPr>
            <a:normAutofit lnSpcReduction="10000"/>
          </a:bodyPr>
          <a:lstStyle/>
          <a:p>
            <a:r>
              <a:rPr lang="pt-BR"/>
              <a:t>Em resumo, enquanto a IA traz desafios, ela também oferece oportunidades para os profissionais de TI se destacarem em papéis mais estratégicos e de valor agregado, desde que estejam dispostos a se adaptar e desenvolver as habilidades certas.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B731BF-42D2-FD8A-9266-93DFAF78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95450"/>
            <a:ext cx="6858000" cy="49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F96F43A3D19049BD7F845A72EF4C61" ma:contentTypeVersion="8" ma:contentTypeDescription="Crie um novo documento." ma:contentTypeScope="" ma:versionID="4b4e82a82f57a0844cf8f8bc61443710">
  <xsd:schema xmlns:xsd="http://www.w3.org/2001/XMLSchema" xmlns:xs="http://www.w3.org/2001/XMLSchema" xmlns:p="http://schemas.microsoft.com/office/2006/metadata/properties" xmlns:ns3="06a1738d-868c-4e77-a8da-987a59546958" xmlns:ns4="a6eea7eb-df05-4bed-97dc-1799baee4add" targetNamespace="http://schemas.microsoft.com/office/2006/metadata/properties" ma:root="true" ma:fieldsID="7a04c659df130ae04d2bd684319bfcd5" ns3:_="" ns4:_="">
    <xsd:import namespace="06a1738d-868c-4e77-a8da-987a59546958"/>
    <xsd:import namespace="a6eea7eb-df05-4bed-97dc-1799baee4ad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1738d-868c-4e77-a8da-987a5954695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ea7eb-df05-4bed-97dc-1799baee4add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a1738d-868c-4e77-a8da-987a595469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2DC874-D256-4CEA-915B-92A16CD4257C}">
  <ds:schemaRefs>
    <ds:schemaRef ds:uri="06a1738d-868c-4e77-a8da-987a59546958"/>
    <ds:schemaRef ds:uri="a6eea7eb-df05-4bed-97dc-1799baee4a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01039A-AE7C-4015-A93B-A5C2BD74552C}">
  <ds:schemaRefs>
    <ds:schemaRef ds:uri="06a1738d-868c-4e77-a8da-987a59546958"/>
    <ds:schemaRef ds:uri="a6eea7eb-df05-4bed-97dc-1799baee4a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BE3541-D7A3-491E-9F51-00EAE2E81B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0</TotalTime>
  <Words>748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Century Gothic (Corpo)</vt:lpstr>
      <vt:lpstr>LatoWeb</vt:lpstr>
      <vt:lpstr>Trilha de Vapor</vt:lpstr>
      <vt:lpstr>Computação quântica</vt:lpstr>
      <vt:lpstr>Os conceitos de inteligência artificial.</vt:lpstr>
      <vt:lpstr>A Inteligência Quântica  ESTA Sendo APRIMORADA EM BASE DE PRATICIDADE E, PARA ACOMPANHAR A Evolução DO FUTURO.</vt:lpstr>
      <vt:lpstr>Cinco aplicações da IA que irão impactar o mundo. </vt:lpstr>
      <vt:lpstr>Apresentação do PowerPoint</vt:lpstr>
      <vt:lpstr>Como a IA afetará os profissionais de TI ( Riscos e Oportunidades ).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quântica</dc:title>
  <dc:creator>Gustavo Henrique Augusto Innecco</dc:creator>
  <cp:lastModifiedBy>Arthur Brígido Ferreira Guimarães</cp:lastModifiedBy>
  <cp:revision>3</cp:revision>
  <dcterms:created xsi:type="dcterms:W3CDTF">2023-11-16T23:11:24Z</dcterms:created>
  <dcterms:modified xsi:type="dcterms:W3CDTF">2023-11-17T22:24:41Z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0x01010067F96F43A3D19049BD7F845A72EF4C61</vt:lpwstr>
  </property>
</Properties>
</file>