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2" r:id="rId4"/>
    <p:sldId id="263" r:id="rId5"/>
    <p:sldId id="264" r:id="rId6"/>
    <p:sldId id="265" r:id="rId7"/>
    <p:sldId id="266" r:id="rId8"/>
    <p:sldId id="269" r:id="rId9"/>
    <p:sldId id="270" r:id="rId10"/>
    <p:sldId id="271" r:id="rId11"/>
    <p:sldId id="272" r:id="rId12"/>
    <p:sldId id="273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-874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51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663700" cy="6858000"/>
          </a:xfrm>
          <a:prstGeom prst="rect">
            <a:avLst/>
          </a:prstGeom>
          <a:effectLst>
            <a:innerShdw blurRad="63500" dist="50800">
              <a:prstClr val="black">
                <a:alpha val="50000"/>
              </a:prstClr>
            </a:innerShdw>
          </a:effectLst>
        </p:spPr>
      </p:pic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1917503" y="533400"/>
            <a:ext cx="9378854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1896211" y="3539864"/>
            <a:ext cx="9396082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1767154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1917503" y="6354773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6829512" y="6354773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B621081-53EA-4545-A82E-F099CAD892AE}" type="datetimeFigureOut">
              <a:rPr lang="en-US" smtClean="0"/>
              <a:pPr/>
              <a:t>2/2/2022</a:t>
            </a:fld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353075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0A5146F-7E80-4C81-B445-3940FBA44A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3180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 baseline="0"/>
            </a:lvl1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75071"/>
            <a:ext cx="48768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61248" y="6375071"/>
            <a:ext cx="2669952" cy="226902"/>
          </a:xfrm>
        </p:spPr>
        <p:txBody>
          <a:bodyPr/>
          <a:lstStyle/>
          <a:p>
            <a:fld id="{7B621081-53EA-4545-A82E-F099CAD892AE}" type="datetimeFigureOut">
              <a:rPr lang="en-US" smtClean="0"/>
              <a:pPr/>
              <a:t>2/2/2022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5264" y="6373373"/>
            <a:ext cx="784448" cy="228600"/>
          </a:xfrm>
        </p:spPr>
        <p:txBody>
          <a:bodyPr/>
          <a:lstStyle/>
          <a:p>
            <a:fld id="{40A5146F-7E80-4C81-B445-3940FBA44A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081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82752" y="274956"/>
            <a:ext cx="2032000" cy="5851525"/>
          </a:xfrm>
        </p:spPr>
        <p:txBody>
          <a:bodyPr vert="eaVert"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43"/>
            <a:ext cx="7671552" cy="5851525"/>
          </a:xfrm>
        </p:spPr>
        <p:txBody>
          <a:bodyPr vert="eaVert"/>
          <a:lstStyle>
            <a:lvl1pPr>
              <a:defRPr baseline="0"/>
            </a:lvl1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73373"/>
            <a:ext cx="48768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375071"/>
            <a:ext cx="2669952" cy="226902"/>
          </a:xfrm>
        </p:spPr>
        <p:txBody>
          <a:bodyPr/>
          <a:lstStyle/>
          <a:p>
            <a:fld id="{7B621081-53EA-4545-A82E-F099CAD892AE}" type="datetimeFigureOut">
              <a:rPr lang="en-US" smtClean="0"/>
              <a:pPr/>
              <a:t>2/2/2022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370325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0A5146F-7E80-4C81-B445-3940FBA44A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3490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75071"/>
            <a:ext cx="48768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61248" y="6375071"/>
            <a:ext cx="2669952" cy="226902"/>
          </a:xfrm>
        </p:spPr>
        <p:txBody>
          <a:bodyPr/>
          <a:lstStyle/>
          <a:p>
            <a:fld id="{7B621081-53EA-4545-A82E-F099CAD892AE}" type="datetimeFigureOut">
              <a:rPr lang="en-US" smtClean="0"/>
              <a:pPr/>
              <a:t>2/2/2022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5264" y="6373373"/>
            <a:ext cx="784448" cy="228600"/>
          </a:xfrm>
        </p:spPr>
        <p:txBody>
          <a:bodyPr/>
          <a:lstStyle/>
          <a:p>
            <a:fld id="{40A5146F-7E80-4C81-B445-3940FBA44A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59158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374023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374023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B621081-53EA-4545-A82E-F099CAD892AE}" type="datetimeFigureOut">
              <a:rPr lang="en-US" smtClean="0"/>
              <a:pPr/>
              <a:t>2/2/2022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372325"/>
            <a:ext cx="784448" cy="228600"/>
          </a:xfrm>
        </p:spPr>
        <p:txBody>
          <a:bodyPr/>
          <a:lstStyle/>
          <a:p>
            <a:fld id="{40A5146F-7E80-4C81-B445-3940FBA44A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1626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00201"/>
            <a:ext cx="4693920" cy="4648199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71744" y="1600201"/>
            <a:ext cx="4693920" cy="4648199"/>
          </a:xfrm>
        </p:spPr>
        <p:txBody>
          <a:bodyPr anchor="t"/>
          <a:lstStyle>
            <a:lvl1pPr eaLnBrk="1" latinLnBrk="0" hangingPunct="1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375071"/>
            <a:ext cx="48768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1248" y="6375071"/>
            <a:ext cx="2669952" cy="226902"/>
          </a:xfrm>
        </p:spPr>
        <p:txBody>
          <a:bodyPr/>
          <a:lstStyle/>
          <a:p>
            <a:fld id="{7B621081-53EA-4545-A82E-F099CAD892AE}" type="datetimeFigureOut">
              <a:rPr lang="en-US" smtClean="0"/>
              <a:pPr/>
              <a:t>2/2/2022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5264" y="6373373"/>
            <a:ext cx="784448" cy="228600"/>
          </a:xfrm>
        </p:spPr>
        <p:txBody>
          <a:bodyPr/>
          <a:lstStyle/>
          <a:p>
            <a:fld id="{40A5146F-7E80-4C81-B445-3940FBA44A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433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 hasCustomPrompt="1"/>
          </p:nvPr>
        </p:nvSpPr>
        <p:spPr>
          <a:xfrm>
            <a:off x="609600" y="1711840"/>
            <a:ext cx="4693920" cy="3967065"/>
          </a:xfrm>
        </p:spPr>
        <p:txBody>
          <a:bodyPr/>
          <a:lstStyle>
            <a:lvl1pPr eaLnBrk="1" latinLnBrk="0" hangingPunct="1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5790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571744" y="1711840"/>
            <a:ext cx="4693920" cy="3967065"/>
          </a:xfrm>
        </p:spPr>
        <p:txBody>
          <a:bodyPr/>
          <a:lstStyle>
            <a:lvl1pPr eaLnBrk="1" latinLnBrk="0" hangingPunct="1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 hasCustomPrompt="1"/>
          </p:nvPr>
        </p:nvSpPr>
        <p:spPr>
          <a:xfrm>
            <a:off x="5571744" y="5790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 eaLnBrk="1" latinLnBrk="0" hangingPunct="1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9600" y="6375071"/>
            <a:ext cx="48768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661248" y="6375071"/>
            <a:ext cx="2669952" cy="226902"/>
          </a:xfrm>
        </p:spPr>
        <p:txBody>
          <a:bodyPr/>
          <a:lstStyle/>
          <a:p>
            <a:fld id="{7B621081-53EA-4545-A82E-F099CAD892AE}" type="datetimeFigureOut">
              <a:rPr lang="en-US" smtClean="0"/>
              <a:pPr/>
              <a:t>2/2/2022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35264" y="6373373"/>
            <a:ext cx="784448" cy="228600"/>
          </a:xfrm>
        </p:spPr>
        <p:txBody>
          <a:bodyPr/>
          <a:lstStyle/>
          <a:p>
            <a:fld id="{40A5146F-7E80-4C81-B445-3940FBA44A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94780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75071"/>
            <a:ext cx="48768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661248" y="6375071"/>
            <a:ext cx="2669952" cy="226902"/>
          </a:xfrm>
        </p:spPr>
        <p:txBody>
          <a:bodyPr/>
          <a:lstStyle/>
          <a:p>
            <a:fld id="{7B621081-53EA-4545-A82E-F099CAD892AE}" type="datetimeFigureOut">
              <a:rPr lang="en-US" smtClean="0"/>
              <a:pPr/>
              <a:t>2/2/2022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35264" y="6373373"/>
            <a:ext cx="784448" cy="228600"/>
          </a:xfrm>
        </p:spPr>
        <p:txBody>
          <a:bodyPr/>
          <a:lstStyle/>
          <a:p>
            <a:fld id="{40A5146F-7E80-4C81-B445-3940FBA44A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7933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75071"/>
            <a:ext cx="4876800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661248" y="6375071"/>
            <a:ext cx="2669952" cy="22690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B621081-53EA-4545-A82E-F099CAD892AE}" type="datetimeFigureOut">
              <a:rPr lang="en-US" smtClean="0"/>
              <a:pPr/>
              <a:t>2/2/2022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35264" y="6373373"/>
            <a:ext cx="784448" cy="228600"/>
          </a:xfrm>
        </p:spPr>
        <p:txBody>
          <a:bodyPr/>
          <a:lstStyle/>
          <a:p>
            <a:fld id="{40A5146F-7E80-4C81-B445-3940FBA44A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1733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 hasCustomPrompt="1"/>
          </p:nvPr>
        </p:nvSpPr>
        <p:spPr>
          <a:xfrm>
            <a:off x="609600" y="2133600"/>
            <a:ext cx="9652000" cy="4114800"/>
          </a:xfrm>
        </p:spPr>
        <p:txBody>
          <a:bodyPr/>
          <a:lstStyle>
            <a:lvl1pPr>
              <a:defRPr sz="32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374023"/>
            <a:ext cx="48768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1248" y="6374023"/>
            <a:ext cx="2669952" cy="226902"/>
          </a:xfrm>
        </p:spPr>
        <p:txBody>
          <a:bodyPr/>
          <a:lstStyle/>
          <a:p>
            <a:fld id="{7B621081-53EA-4545-A82E-F099CAD892AE}" type="datetimeFigureOut">
              <a:rPr lang="en-US" smtClean="0"/>
              <a:pPr/>
              <a:t>2/2/2022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5264" y="6372325"/>
            <a:ext cx="784448" cy="228600"/>
          </a:xfrm>
        </p:spPr>
        <p:txBody>
          <a:bodyPr/>
          <a:lstStyle/>
          <a:p>
            <a:fld id="{40A5146F-7E80-4C81-B445-3940FBA44A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1528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0" name="Picture Placeholder 9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375071"/>
            <a:ext cx="48768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1248" y="6375071"/>
            <a:ext cx="2669952" cy="226902"/>
          </a:xfrm>
        </p:spPr>
        <p:txBody>
          <a:bodyPr/>
          <a:lstStyle/>
          <a:p>
            <a:fld id="{7B621081-53EA-4545-A82E-F099CAD892AE}" type="datetimeFigureOut">
              <a:rPr lang="en-US" smtClean="0"/>
              <a:pPr/>
              <a:t>2/2/2022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5264" y="6373373"/>
            <a:ext cx="784448" cy="228600"/>
          </a:xfrm>
        </p:spPr>
        <p:txBody>
          <a:bodyPr/>
          <a:lstStyle/>
          <a:p>
            <a:fld id="{40A5146F-7E80-4C81-B445-3940FBA44A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4629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ltGray">
          <a:xfrm>
            <a:off x="10528300" y="0"/>
            <a:ext cx="16637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 bwMode="hidden">
          <a:xfrm>
            <a:off x="609600" y="1609416"/>
            <a:ext cx="9652000" cy="46389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375071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en-US" dirty="0"/>
              <a:t>Add a footer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375071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9DA0E755-25FD-455B-A5F4-B0DE86D4B5E2}" type="datetime1">
              <a:rPr lang="en-US" smtClean="0"/>
              <a:pPr/>
              <a:t>2/2/2022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373373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0A5146F-7E80-4C81-B445-3940FBA44A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063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lumMod val="5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/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  <p:extLst>
    <p:ext uri="{27BBF7A9-308A-43DC-89C8-2F10F3537804}">
      <p15:sldGuideLst xmlns:p15="http://schemas.microsoft.com/office/powerpoint/2012/main" xmlns="">
        <p15:guide id="0" orient="horz" pos="2160">
          <p15:clr>
            <a:srgbClr val="F26B43"/>
          </p15:clr>
        </p15:guide>
        <p15:guide id="1" pos="3840">
          <p15:clr>
            <a:srgbClr val="F26B43"/>
          </p15:clr>
        </p15:guide>
        <p15:guide id="2" pos="384">
          <p15:clr>
            <a:srgbClr val="F26B43"/>
          </p15:clr>
        </p15:guide>
        <p15:guide id="3" pos="6456">
          <p15:clr>
            <a:srgbClr val="F26B43"/>
          </p15:clr>
        </p15:guide>
        <p15:guide id="4" pos="1200">
          <p15:clr>
            <a:srgbClr val="F26B43"/>
          </p15:clr>
        </p15:guide>
        <p15:guide id="5" orient="horz" pos="4008">
          <p15:clr>
            <a:srgbClr val="F26B43"/>
          </p15:clr>
        </p15:guide>
        <p15:guide id="6" orient="horz" pos="39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7503" y="533400"/>
            <a:ext cx="9378854" cy="1330911"/>
          </a:xfrm>
        </p:spPr>
        <p:txBody>
          <a:bodyPr/>
          <a:lstStyle/>
          <a:p>
            <a:pPr algn="ctr"/>
            <a:r>
              <a:rPr lang="en-US" sz="6000" dirty="0">
                <a:latin typeface="Algerian" panose="04020705040A02060702" pitchFamily="82" charset="0"/>
              </a:rPr>
              <a:t>EVENT PLANNERS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pPr algn="ctr"/>
            <a:r>
              <a:rPr lang="en-US" sz="2400" dirty="0"/>
              <a:t>                                                   		</a:t>
            </a:r>
            <a:r>
              <a:rPr lang="en-US" sz="5900" dirty="0">
                <a:solidFill>
                  <a:schemeClr val="tx1"/>
                </a:solidFill>
              </a:rPr>
              <a:t> </a:t>
            </a:r>
            <a:r>
              <a:rPr lang="en-US" sz="11200" dirty="0">
                <a:solidFill>
                  <a:schemeClr val="tx1"/>
                </a:solidFill>
              </a:rPr>
              <a:t>					   			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D48201B-ECC7-4390-B7AD-7DDAE73F24C3}"/>
              </a:ext>
            </a:extLst>
          </p:cNvPr>
          <p:cNvSpPr/>
          <p:nvPr/>
        </p:nvSpPr>
        <p:spPr>
          <a:xfrm>
            <a:off x="1988598" y="3187083"/>
            <a:ext cx="10203402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sz="3600" b="1" cap="none" spc="0" dirty="0">
              <a:ln/>
              <a:solidFill>
                <a:schemeClr val="accent4"/>
              </a:solidFill>
              <a:effectLst/>
            </a:endParaRPr>
          </a:p>
          <a:p>
            <a:pPr algn="ctr"/>
            <a:r>
              <a:rPr lang="en-US" sz="3600" b="1" cap="none" spc="0" dirty="0">
                <a:ln/>
                <a:solidFill>
                  <a:schemeClr val="accent4"/>
                </a:solidFill>
                <a:effectLst/>
              </a:rPr>
              <a:t>Presented By </a:t>
            </a:r>
          </a:p>
          <a:p>
            <a:pPr algn="ctr"/>
            <a:r>
              <a:rPr lang="en-US" sz="3600" b="1" cap="none" spc="0" dirty="0">
                <a:ln/>
                <a:solidFill>
                  <a:schemeClr val="accent4"/>
                </a:solidFill>
                <a:effectLst/>
              </a:rPr>
              <a:t>					</a:t>
            </a:r>
            <a:r>
              <a:rPr lang="en-US" sz="3600" b="1" cap="none" spc="0" dirty="0" err="1">
                <a:ln/>
                <a:solidFill>
                  <a:schemeClr val="accent4"/>
                </a:solidFill>
                <a:effectLst/>
              </a:rPr>
              <a:t>Samoondeehwari</a:t>
            </a:r>
            <a:r>
              <a:rPr lang="en-US" sz="3600" b="1" cap="none" spc="0" dirty="0">
                <a:ln/>
                <a:solidFill>
                  <a:schemeClr val="accent4"/>
                </a:solidFill>
                <a:effectLst/>
              </a:rPr>
              <a:t> </a:t>
            </a:r>
            <a:r>
              <a:rPr lang="en-US" sz="3600" b="1" cap="none" spc="0" dirty="0" err="1">
                <a:ln/>
                <a:solidFill>
                  <a:schemeClr val="accent4"/>
                </a:solidFill>
                <a:effectLst/>
              </a:rPr>
              <a:t>Sekar</a:t>
            </a:r>
            <a:endParaRPr lang="en-US" sz="3600" b="1" cap="none" spc="0" dirty="0">
              <a:ln/>
              <a:solidFill>
                <a:schemeClr val="accent4"/>
              </a:solidFill>
              <a:effectLst/>
            </a:endParaRPr>
          </a:p>
          <a:p>
            <a:pPr algn="ctr"/>
            <a:r>
              <a:rPr lang="en-US" sz="3600" b="1" cap="none" spc="0" dirty="0">
                <a:ln/>
                <a:solidFill>
                  <a:schemeClr val="accent4"/>
                </a:solidFill>
                <a:effectLst/>
              </a:rPr>
              <a:t>			</a:t>
            </a:r>
            <a:r>
              <a:rPr lang="en-US" sz="3600" b="1" dirty="0">
                <a:ln/>
                <a:solidFill>
                  <a:schemeClr val="accent4"/>
                </a:solidFill>
              </a:rPr>
              <a:t>       </a:t>
            </a:r>
            <a:r>
              <a:rPr lang="en-US" sz="3600" b="1" cap="none" spc="0" dirty="0">
                <a:ln/>
                <a:solidFill>
                  <a:schemeClr val="accent4"/>
                </a:solidFill>
                <a:effectLst/>
              </a:rPr>
              <a:t>EBEON1021442099</a:t>
            </a:r>
          </a:p>
          <a:p>
            <a:pPr algn="ctr"/>
            <a:r>
              <a:rPr lang="en-US" sz="3600" b="1" cap="none" spc="0" dirty="0">
                <a:ln/>
                <a:solidFill>
                  <a:schemeClr val="accent4"/>
                </a:solidFill>
                <a:effectLst/>
              </a:rPr>
              <a:t>		</a:t>
            </a:r>
            <a:r>
              <a:rPr lang="en-US" sz="3600" b="1" dirty="0">
                <a:ln/>
                <a:solidFill>
                  <a:schemeClr val="accent4"/>
                </a:solidFill>
              </a:rPr>
              <a:t>          </a:t>
            </a:r>
            <a:r>
              <a:rPr lang="en-US" sz="3600" b="1" cap="none" spc="0" dirty="0">
                <a:ln/>
                <a:solidFill>
                  <a:schemeClr val="accent4"/>
                </a:solidFill>
                <a:effectLst/>
              </a:rPr>
              <a:t>Batch 2021-6141</a:t>
            </a:r>
            <a:endParaRPr lang="en-IN" sz="36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3ACAF25-A0BE-4F02-A7B6-ADAFF247D1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68497" y="2867487"/>
            <a:ext cx="3204839" cy="318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50687091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347B6D0-E97E-4549-9FA3-53A05E9543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56" r="31016" b="6668"/>
          <a:stretch/>
        </p:blipFill>
        <p:spPr>
          <a:xfrm>
            <a:off x="221943" y="648068"/>
            <a:ext cx="4580878" cy="58947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6C7AD8C-FC5C-4884-9ACB-8CE863F84E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22" b="10531"/>
          <a:stretch/>
        </p:blipFill>
        <p:spPr>
          <a:xfrm>
            <a:off x="5086905" y="648068"/>
            <a:ext cx="5237825" cy="58947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885010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C6962D3-F6C6-4464-A9B1-7DDB3D799B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7074" r="21810" b="7965"/>
          <a:stretch/>
        </p:blipFill>
        <p:spPr>
          <a:xfrm>
            <a:off x="346230" y="517124"/>
            <a:ext cx="4438834" cy="58237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A4AA54E-29C9-4C91-81EA-9A6C4D7835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19" b="7519"/>
          <a:stretch/>
        </p:blipFill>
        <p:spPr>
          <a:xfrm>
            <a:off x="5202315" y="517124"/>
            <a:ext cx="4944862" cy="58237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772308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6EC22B3-A92A-4243-B603-EFFA85FF92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57" t="6944" b="14312"/>
          <a:stretch/>
        </p:blipFill>
        <p:spPr>
          <a:xfrm>
            <a:off x="577048" y="479394"/>
            <a:ext cx="4589755" cy="61344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83C92DB-B1BA-4718-9E7A-C9FFB37146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6641" r="-66" b="6693"/>
          <a:stretch/>
        </p:blipFill>
        <p:spPr>
          <a:xfrm>
            <a:off x="5495730" y="479394"/>
            <a:ext cx="4731345" cy="629463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63075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sz="2000" dirty="0"/>
          </a:p>
          <a:p>
            <a:pPr marL="1051560" lvl="4" indent="0">
              <a:lnSpc>
                <a:spcPct val="150000"/>
              </a:lnSpc>
              <a:buNone/>
            </a:pPr>
            <a:r>
              <a:rPr lang="en-US" dirty="0"/>
              <a:t> 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384ABFB-4FDD-4201-959B-508604D2B903}"/>
              </a:ext>
            </a:extLst>
          </p:cNvPr>
          <p:cNvSpPr txBox="1"/>
          <p:nvPr/>
        </p:nvSpPr>
        <p:spPr>
          <a:xfrm>
            <a:off x="876300" y="2979248"/>
            <a:ext cx="8696326" cy="181588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pPr algn="just"/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In Conclusion, We can store the Customer details for future purpose using Database and can save the time of the Customers for booking their family and friends events within a time.</a:t>
            </a:r>
            <a:endParaRPr lang="en-IN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2787644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4294967295"/>
          </p:nvPr>
        </p:nvSpPr>
        <p:spPr>
          <a:xfrm>
            <a:off x="0" y="1609725"/>
            <a:ext cx="9652000" cy="4638675"/>
          </a:xfrm>
        </p:spPr>
        <p:txBody>
          <a:bodyPr/>
          <a:lstStyle/>
          <a:p>
            <a:pPr marL="0" lvl="0" indent="0">
              <a:buNone/>
            </a:pPr>
            <a:endParaRPr lang="en-US" sz="2000" dirty="0"/>
          </a:p>
          <a:p>
            <a:pPr marL="1051560" lvl="4" indent="0">
              <a:lnSpc>
                <a:spcPct val="150000"/>
              </a:lnSpc>
              <a:buNone/>
            </a:pPr>
            <a:r>
              <a:rPr lang="en-US" dirty="0"/>
              <a:t> 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400" dirty="0"/>
          </a:p>
        </p:txBody>
      </p:sp>
      <p:pic>
        <p:nvPicPr>
          <p:cNvPr id="5" name="Picture Placeholder 9" descr="Close-up of a DJ playing on his Deck">
            <a:extLst>
              <a:ext uri="{FF2B5EF4-FFF2-40B4-BE49-F238E27FC236}">
                <a16:creationId xmlns:a16="http://schemas.microsoft.com/office/drawing/2014/main" xmlns="" id="{C7A389AE-8932-4F63-AD9F-61E5FD4E956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-298852" y="-233696"/>
            <a:ext cx="11161294" cy="7296648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F1B2DFC-EEEC-41DC-88DC-ED93F16FB858}"/>
              </a:ext>
            </a:extLst>
          </p:cNvPr>
          <p:cNvSpPr/>
          <p:nvPr/>
        </p:nvSpPr>
        <p:spPr>
          <a:xfrm>
            <a:off x="835572" y="2967334"/>
            <a:ext cx="9522373" cy="1107996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FF00"/>
                </a:solidFill>
                <a:effectLst/>
                <a:latin typeface="Lucida Calligraphy" panose="03010101010101010101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519609164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Contents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pPr lvl="0"/>
            <a:r>
              <a:rPr lang="en-US" dirty="0"/>
              <a:t>Introduction</a:t>
            </a:r>
          </a:p>
          <a:p>
            <a:pPr lvl="1"/>
            <a:r>
              <a:rPr lang="en-US" dirty="0"/>
              <a:t>Problem Statement</a:t>
            </a:r>
          </a:p>
          <a:p>
            <a:pPr lvl="2"/>
            <a:r>
              <a:rPr lang="en-US" dirty="0"/>
              <a:t>Features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Advantages</a:t>
            </a:r>
          </a:p>
          <a:p>
            <a:pPr lvl="4"/>
            <a:r>
              <a:rPr lang="en-US" dirty="0"/>
              <a:t>Requirements</a:t>
            </a:r>
          </a:p>
          <a:p>
            <a:pPr lvl="5"/>
            <a:r>
              <a:rPr lang="en-US" sz="2000" dirty="0"/>
              <a:t>Output</a:t>
            </a:r>
          </a:p>
          <a:p>
            <a:pPr lvl="6"/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Conclusion  </a:t>
            </a:r>
            <a:r>
              <a:rPr lang="en-US" sz="1800" b="1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xmlns="" val="52377437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pPr marL="0" lv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0" lvl="0" indent="0" algn="just">
              <a:buNone/>
            </a:pPr>
            <a:endParaRPr lang="en-US" sz="2000" dirty="0"/>
          </a:p>
          <a:p>
            <a:pPr marL="0" lvl="0" indent="0" algn="just">
              <a:buNone/>
            </a:pPr>
            <a:endParaRPr lang="en-US" sz="2000" dirty="0"/>
          </a:p>
          <a:p>
            <a:pPr lvl="0" algn="just"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Project Event Planners Software is </a:t>
            </a:r>
          </a:p>
          <a:p>
            <a:pPr marL="0" lvl="0" indent="0" algn="just">
              <a:buClr>
                <a:srgbClr val="7030A0"/>
              </a:buClr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for Booking the Events from the Customer </a:t>
            </a:r>
          </a:p>
          <a:p>
            <a:pPr marL="0" lvl="0" indent="0" algn="just">
              <a:buClr>
                <a:srgbClr val="7030A0"/>
              </a:buClr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and Stores all their data in the Database.</a:t>
            </a:r>
          </a:p>
          <a:p>
            <a:pPr lvl="0" algn="just">
              <a:buClr>
                <a:srgbClr val="7030A0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 algn="just"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MySQL is used to Manage the Database. </a:t>
            </a:r>
          </a:p>
          <a:p>
            <a:pPr lvl="0" algn="just">
              <a:buClr>
                <a:srgbClr val="7030A0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lvl="0" indent="0" algn="just">
              <a:buNone/>
            </a:pPr>
            <a:endParaRPr lang="en-US" sz="2000" dirty="0"/>
          </a:p>
          <a:p>
            <a:pPr marL="0" lvl="0" indent="0">
              <a:buNone/>
            </a:pPr>
            <a:endParaRPr lang="en-US" sz="2000" dirty="0"/>
          </a:p>
          <a:p>
            <a:pPr lvl="0"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32EA3E6-9D3D-4F55-89E7-ADC971D4E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43159" y="2352675"/>
            <a:ext cx="4318441" cy="36671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880453016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0" lvl="0" indent="0" algn="just">
              <a:buNone/>
            </a:pPr>
            <a:endParaRPr lang="en-US" sz="2000" dirty="0"/>
          </a:p>
          <a:p>
            <a:pPr marL="0" lvl="0" indent="0" algn="just">
              <a:buNone/>
            </a:pPr>
            <a:endParaRPr lang="en-US" sz="2000" dirty="0"/>
          </a:p>
          <a:p>
            <a:pPr marL="0" lvl="0" indent="0" algn="just">
              <a:buNone/>
            </a:pPr>
            <a:endParaRPr lang="en-US" sz="2000" dirty="0"/>
          </a:p>
          <a:p>
            <a:pPr marL="0" lvl="0" indent="0" algn="just">
              <a:buNone/>
            </a:pPr>
            <a:endParaRPr lang="en-US" sz="2000" dirty="0"/>
          </a:p>
          <a:p>
            <a:pPr marL="0" lvl="0" indent="0">
              <a:buNone/>
            </a:pPr>
            <a:endParaRPr lang="en-US" sz="2000" dirty="0"/>
          </a:p>
          <a:p>
            <a:pPr lvl="0"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94B0E9C-CC17-42F9-AB9B-707B86C0A675}"/>
              </a:ext>
            </a:extLst>
          </p:cNvPr>
          <p:cNvSpPr txBox="1"/>
          <p:nvPr/>
        </p:nvSpPr>
        <p:spPr>
          <a:xfrm>
            <a:off x="933450" y="2172263"/>
            <a:ext cx="9039225" cy="240065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This Project helps the Customers to make their day more special by making them simpler to book their friends and family events. 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Adding the Customers details.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Updating the details of the Customer.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Deleting the Customer Details.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Search a particular details of the Customers.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Viewing all the details from the Database.</a:t>
            </a:r>
          </a:p>
        </p:txBody>
      </p:sp>
    </p:spTree>
    <p:extLst>
      <p:ext uri="{BB962C8B-B14F-4D97-AF65-F5344CB8AC3E}">
        <p14:creationId xmlns:p14="http://schemas.microsoft.com/office/powerpoint/2010/main" xmlns="" val="1084948293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Features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pPr marL="0" lvl="0" indent="0">
              <a:buNone/>
            </a:pPr>
            <a:endParaRPr lang="en-US" sz="2000" dirty="0"/>
          </a:p>
          <a:p>
            <a:pPr marL="0" lv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In my Project,</a:t>
            </a:r>
          </a:p>
          <a:p>
            <a:pPr marL="0" lvl="0" indent="0">
              <a:buNone/>
            </a:pPr>
            <a:endParaRPr lang="en-US" sz="2000" dirty="0"/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The Customers can view The Events.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They can Book their events by simply selecting and providing the list provided.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The Customer can update their details.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Also Customer can delete the details. </a:t>
            </a:r>
          </a:p>
          <a:p>
            <a:pPr marL="1051560" lvl="4" indent="0">
              <a:lnSpc>
                <a:spcPct val="150000"/>
              </a:lnSpc>
              <a:buNone/>
            </a:pPr>
            <a:r>
              <a:rPr lang="en-US" dirty="0"/>
              <a:t> 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2572466438"/>
      </p:ext>
    </p:extLst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Advantages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sz="2000" dirty="0"/>
          </a:p>
          <a:p>
            <a:pPr marL="1051560" lvl="4" indent="0">
              <a:lnSpc>
                <a:spcPct val="150000"/>
              </a:lnSpc>
              <a:buNone/>
            </a:pPr>
            <a:r>
              <a:rPr lang="en-US" dirty="0"/>
              <a:t> 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384ABFB-4FDD-4201-959B-508604D2B903}"/>
              </a:ext>
            </a:extLst>
          </p:cNvPr>
          <p:cNvSpPr txBox="1"/>
          <p:nvPr/>
        </p:nvSpPr>
        <p:spPr>
          <a:xfrm>
            <a:off x="1419224" y="2597931"/>
            <a:ext cx="8248651" cy="181588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Manage the Information of customer details.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 book anywhere at anytime.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 Friendly.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Easy to use and understand.</a:t>
            </a:r>
            <a:endParaRPr lang="en-IN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0008413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System Requirements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sz="2000" dirty="0"/>
          </a:p>
          <a:p>
            <a:pPr marL="1051560" lvl="4" indent="0">
              <a:lnSpc>
                <a:spcPct val="150000"/>
              </a:lnSpc>
              <a:buNone/>
            </a:pPr>
            <a:r>
              <a:rPr lang="en-US" dirty="0"/>
              <a:t> 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384ABFB-4FDD-4201-959B-508604D2B903}"/>
              </a:ext>
            </a:extLst>
          </p:cNvPr>
          <p:cNvSpPr txBox="1"/>
          <p:nvPr/>
        </p:nvSpPr>
        <p:spPr>
          <a:xfrm>
            <a:off x="876300" y="2702248"/>
            <a:ext cx="8696326" cy="236988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Operating System                    : Windows 10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Technology                               : Core Java, adv Java(JDBC)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Development Environment       : Eclipse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Database                                 :MySQL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Software                                   : jdk 1.8.0_202,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jre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1.8.0_202</a:t>
            </a:r>
            <a:endParaRPr lang="en-IN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0914994"/>
      </p:ext>
    </p:extLst>
  </p:cSld>
  <p:clrMapOvr>
    <a:masterClrMapping/>
  </p:clrMapOvr>
  <p:transition spd="med">
    <p:pull dir="l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906A884-FA5F-4DC0-B450-D8FCA9EED28C}"/>
              </a:ext>
            </a:extLst>
          </p:cNvPr>
          <p:cNvSpPr/>
          <p:nvPr/>
        </p:nvSpPr>
        <p:spPr>
          <a:xfrm>
            <a:off x="5144459" y="0"/>
            <a:ext cx="19030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50" dirty="0">
                <a:ln w="0"/>
                <a:solidFill>
                  <a:schemeClr val="bg2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B83C08D-DF93-482D-A130-14035A525E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1" t="8395" r="39797" b="8328"/>
          <a:stretch/>
        </p:blipFill>
        <p:spPr>
          <a:xfrm>
            <a:off x="503069" y="1074197"/>
            <a:ext cx="4539447" cy="57083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8C4F2124-92E4-4A59-8FC3-1EA7E0F158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48" r="36602" b="9644"/>
          <a:stretch/>
        </p:blipFill>
        <p:spPr>
          <a:xfrm>
            <a:off x="5446036" y="1074197"/>
            <a:ext cx="4878694" cy="57083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4129212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CB2FECC-A133-4B67-A1C8-C931167FF9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" t="7332" r="28509" b="10038"/>
          <a:stretch/>
        </p:blipFill>
        <p:spPr>
          <a:xfrm>
            <a:off x="461639" y="506027"/>
            <a:ext cx="4376692" cy="59746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D3413AE-31C5-4EE1-96C4-B42AD616B1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97312" t="-8444" r="-33501" b="-6316"/>
          <a:stretch/>
        </p:blipFill>
        <p:spPr>
          <a:xfrm>
            <a:off x="-52873" y="0"/>
            <a:ext cx="12192000" cy="68546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1867173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elebration design slides.potx" id="{721A2DAC-17F9-49D5-9467-48377BA00D19}" vid="{6569DAFB-DD25-434B-8E4C-5109212A83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EventPlanners</Template>
  <TotalTime>7</TotalTime>
  <Words>242</Words>
  <Application>Microsoft Office PowerPoint</Application>
  <PresentationFormat>Custom</PresentationFormat>
  <Paragraphs>71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Theme1</vt:lpstr>
      <vt:lpstr>EVENT PLANNERS</vt:lpstr>
      <vt:lpstr>Contents</vt:lpstr>
      <vt:lpstr>Introduction</vt:lpstr>
      <vt:lpstr>Problem statement</vt:lpstr>
      <vt:lpstr>Features</vt:lpstr>
      <vt:lpstr>Advantages</vt:lpstr>
      <vt:lpstr>System Requirements</vt:lpstr>
      <vt:lpstr>Slide 8</vt:lpstr>
      <vt:lpstr>Slide 9</vt:lpstr>
      <vt:lpstr>Slide 10</vt:lpstr>
      <vt:lpstr>Slide 11</vt:lpstr>
      <vt:lpstr>Slide 12</vt:lpstr>
      <vt:lpstr>Conclusion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PLANNERS</dc:title>
  <dc:creator>monisha gowrisankar</dc:creator>
  <cp:lastModifiedBy>ELCOT</cp:lastModifiedBy>
  <cp:revision>4</cp:revision>
  <dcterms:created xsi:type="dcterms:W3CDTF">2022-02-01T08:36:30Z</dcterms:created>
  <dcterms:modified xsi:type="dcterms:W3CDTF">2022-02-02T06:31:53Z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74062000</vt:r8>
  </property>
  <property fmtid="{D5CDD505-2E9C-101B-9397-08002B2CF9AE}" pid="3" name="HiddenCategoryTags">
    <vt:lpwstr/>
  </property>
  <property fmtid="{D5CDD505-2E9C-101B-9397-08002B2CF9AE}" pid="4" name="InternalTags">
    <vt:lpwstr/>
  </property>
  <property fmtid="{D5CDD505-2E9C-101B-9397-08002B2CF9AE}" pid="5" name="CampaignTags">
    <vt:lpwstr/>
  </property>
  <property fmtid="{D5CDD505-2E9C-101B-9397-08002B2CF9AE}" pid="6" name="Applications">
    <vt:lpwstr/>
  </property>
  <property fmtid="{D5CDD505-2E9C-101B-9397-08002B2CF9AE}" pid="7" name="ScenarioTags">
    <vt:lpwstr/>
  </property>
  <property fmtid="{D5CDD505-2E9C-101B-9397-08002B2CF9AE}" pid="8" name="ContentTypeId">
    <vt:lpwstr>0x010100AA3F7D94069FF64A86F7DFF56D60E3BE</vt:lpwstr>
  </property>
  <property fmtid="{D5CDD505-2E9C-101B-9397-08002B2CF9AE}" pid="9" name="FeatureTags">
    <vt:lpwstr/>
  </property>
  <property fmtid="{D5CDD505-2E9C-101B-9397-08002B2CF9AE}" pid="10" name="LocalizationTags">
    <vt:lpwstr/>
  </property>
  <property fmtid="{D5CDD505-2E9C-101B-9397-08002B2CF9AE}" pid="11" name="CategoryTags">
    <vt:lpwstr/>
  </property>
</Properties>
</file>