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/>
    <p:restoredTop sz="95470"/>
  </p:normalViewPr>
  <p:slideViewPr>
    <p:cSldViewPr snapToGrid="0" snapToObjects="1">
      <p:cViewPr varScale="1">
        <p:scale>
          <a:sx n="102" d="100"/>
          <a:sy n="10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05449-6F29-CF44-8148-79D64EDB5E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A878D-6469-2849-BC9B-7F79F2FB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A878D-6469-2849-BC9B-7F79F2FB9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A878D-6469-2849-BC9B-7F79F2FB90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A878D-6469-2849-BC9B-7F79F2FB9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A878D-6469-2849-BC9B-7F79F2FB90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A878D-6469-2849-BC9B-7F79F2FB90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5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9FF1-89AD-D14D-8E23-D8285CB94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47C7-F0C2-3F4E-9FD8-E7BF58634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0B8DA-5F77-7C4A-A383-D072E3AE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10EC-50CF-E048-A463-563BBF45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76CF-6A77-8545-9D67-C91824E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1948-EB29-DF43-8586-13C9DEFC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D9D60-C6BC-644F-B029-A27A9B27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46F8-7E88-644C-9A0C-5CCB6095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8451-E236-1F4B-BEC5-3C7A6F7C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F159-F654-C640-B813-4958FCC2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33FF5-59A8-8D4A-9E9A-725A75DE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E7C31-1384-D945-8A0A-8F5978D8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3A3-4618-8D44-8641-3005FC76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9F3B-29F2-7841-A733-84CA9691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FBAD8-92E1-B348-BF3E-F99710A4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E7D3-47CE-BB4A-89D0-FF2B0263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13D9-DD81-D245-AED2-6A6D7E67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06D1-52CC-6F4A-A245-7CC6213D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3B87-BE2A-0242-8136-914FB7D5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F0D2-35D9-D94B-9368-51B27CDF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35BD-9F5A-0149-85CF-4C7BF85B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AB6B-2EA3-1444-B907-1D341415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2CBA-A7AA-9D4F-8180-74E3839C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A99D-7627-0E4C-9721-2AE3F0CB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ABFBF-217A-D243-B225-E04413FF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0D07-C62D-A34E-A194-1DD86CDB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1C20-ECA7-4D4C-8A14-78C76AB04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78DFD-17E7-8D46-A89C-B8D0A56CB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DE881-719F-BF48-833F-D19D680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3E417-5293-BD43-AA52-47836FDA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E0FF-FB54-1949-860F-77B99934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F3D-298B-7D4E-86D0-BDD9826B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A7D6-37EF-3C41-BB61-EAD2D54B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AD836-1AE7-3D49-A85B-21B15E76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625B5-307A-C949-9CFB-2262708D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DE69D-71F0-0941-9426-DCBF1D0B5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B76DB-6064-7B4C-A323-4A7A5633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6D042-037E-8646-9801-33A632B7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71FC9-8CA0-5D43-B228-6ED1398F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90F8-AB08-9847-8338-B1C48503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AF535-AAAB-E34F-8036-572BBB9B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F7825-1D93-054A-B1B5-64448EC0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4338-403A-AC45-81BD-4C3EDFF2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13A0F-EBBA-C144-BD17-537B9BD6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6388D-099E-4F41-A892-0A4EB9B4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E081-DED4-D947-9505-B147FCD9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B17D-ACF0-B34D-8B3F-EDD4F3C5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F20-7853-AD44-99C3-B0EA26FD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B5A09-2162-1D4E-9A01-C27556AA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3886-CA55-CD4C-A85F-6AAF552B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DDF1-79E5-964B-B2A7-487AD1DE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484E-443C-DF4F-A507-1C38DFDF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8DFB-40EC-3E45-9F4D-E8CE176B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351DB-8A63-F142-81EE-8B0A2E541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402DE-2FAE-8545-88AB-69B806F80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576E-E0A3-394E-88B9-38D22799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C8952-CD63-AB4C-86D4-BED0F808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AC9E-BFDC-1740-A510-D5391466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C76A-B177-044D-BAC2-9D89C552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BEC4-76E3-314D-A55C-99C88AC2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E438-4057-6D4B-9060-F2AAAB3E7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BC09-AC34-EA4F-B18F-F6DC0FEDB94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8FEA-9641-C74F-9A73-B31FD8A20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F6AB-1C65-7646-8DC4-08330FD06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5755-D2D8-2F42-A00B-B1C27AB5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7957E-7C02-A745-9101-2B0577BBEFF3}"/>
              </a:ext>
            </a:extLst>
          </p:cNvPr>
          <p:cNvSpPr txBox="1"/>
          <p:nvPr/>
        </p:nvSpPr>
        <p:spPr>
          <a:xfrm>
            <a:off x="5131898" y="13831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Register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1B0DA-D905-9643-939C-1160E27B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93" y="653665"/>
            <a:ext cx="2875723" cy="58355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3B3934-3CC1-004E-9A79-718E4B20D778}"/>
              </a:ext>
            </a:extLst>
          </p:cNvPr>
          <p:cNvSpPr txBox="1"/>
          <p:nvPr/>
        </p:nvSpPr>
        <p:spPr>
          <a:xfrm>
            <a:off x="3309928" y="703055"/>
            <a:ext cx="26703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DB Structure </a:t>
            </a:r>
            <a:br>
              <a:rPr lang="en-US" sz="1400" b="1" dirty="0"/>
            </a:br>
            <a:r>
              <a:rPr lang="en-US" sz="1400" dirty="0"/>
              <a:t>Table Name = </a:t>
            </a:r>
            <a:r>
              <a:rPr lang="en-US" sz="1400" dirty="0" err="1"/>
              <a:t>tbl_members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 (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first_name (varchar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last_name (varchar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mobile (varchar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email (varchar 255) </a:t>
            </a:r>
            <a:r>
              <a:rPr lang="en-US" sz="1200" dirty="0">
                <a:solidFill>
                  <a:srgbClr val="FF0000"/>
                </a:solidFill>
              </a:rPr>
              <a:t>*Unique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password (varchar 255) </a:t>
            </a:r>
            <a:r>
              <a:rPr lang="en-US" sz="1200" dirty="0">
                <a:solidFill>
                  <a:srgbClr val="FF0000"/>
                </a:solidFill>
              </a:rPr>
              <a:t>*Encoded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furry_buddy_name (varchar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furry_buddy_age (varchar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furry_buddy_type (varchar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furry_buddy_special_notes  (text)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date_created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04DA4B-A456-E044-87A2-85A57B848C82}"/>
              </a:ext>
            </a:extLst>
          </p:cNvPr>
          <p:cNvSpPr/>
          <p:nvPr/>
        </p:nvSpPr>
        <p:spPr>
          <a:xfrm>
            <a:off x="3666693" y="4585914"/>
            <a:ext cx="198783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58B4EF-0545-A341-A615-38974FABFBF0}"/>
              </a:ext>
            </a:extLst>
          </p:cNvPr>
          <p:cNvSpPr/>
          <p:nvPr/>
        </p:nvSpPr>
        <p:spPr>
          <a:xfrm>
            <a:off x="4494953" y="4338433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Complete Sign up form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43DF-75B7-D047-9762-CC60A67A6DA6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 flipV="1">
            <a:off x="3865476" y="4674209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EF3CEF-346D-0542-ADE5-E25B5C2A7EA8}"/>
              </a:ext>
            </a:extLst>
          </p:cNvPr>
          <p:cNvCxnSpPr>
            <a:cxnSpLocks/>
          </p:cNvCxnSpPr>
          <p:nvPr/>
        </p:nvCxnSpPr>
        <p:spPr>
          <a:xfrm flipV="1">
            <a:off x="5707530" y="4669738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29776-859F-0346-A0C7-7D27EF299D7A}"/>
              </a:ext>
            </a:extLst>
          </p:cNvPr>
          <p:cNvSpPr/>
          <p:nvPr/>
        </p:nvSpPr>
        <p:spPr>
          <a:xfrm>
            <a:off x="6337007" y="4333962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Entries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30BC2-0FF0-3443-9E9D-5B1CBF9BA9EC}"/>
              </a:ext>
            </a:extLst>
          </p:cNvPr>
          <p:cNvCxnSpPr>
            <a:cxnSpLocks/>
          </p:cNvCxnSpPr>
          <p:nvPr/>
        </p:nvCxnSpPr>
        <p:spPr>
          <a:xfrm flipV="1">
            <a:off x="7549579" y="4689615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00D2F170-0469-7947-A165-1D710C70B202}"/>
              </a:ext>
            </a:extLst>
          </p:cNvPr>
          <p:cNvSpPr/>
          <p:nvPr/>
        </p:nvSpPr>
        <p:spPr>
          <a:xfrm>
            <a:off x="8179056" y="4214854"/>
            <a:ext cx="894526" cy="9409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DD88DD-6D6D-EA4C-96E7-3FC119637755}"/>
              </a:ext>
            </a:extLst>
          </p:cNvPr>
          <p:cNvSpPr txBox="1"/>
          <p:nvPr/>
        </p:nvSpPr>
        <p:spPr>
          <a:xfrm>
            <a:off x="9073582" y="4402102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83671-0D6D-B049-9A94-40EA7DBCE725}"/>
              </a:ext>
            </a:extLst>
          </p:cNvPr>
          <p:cNvSpPr txBox="1"/>
          <p:nvPr/>
        </p:nvSpPr>
        <p:spPr>
          <a:xfrm>
            <a:off x="8586564" y="5155758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067B5E-0149-7E4C-9EFE-23CB926A25F9}"/>
              </a:ext>
            </a:extLst>
          </p:cNvPr>
          <p:cNvSpPr/>
          <p:nvPr/>
        </p:nvSpPr>
        <p:spPr>
          <a:xfrm>
            <a:off x="6337007" y="5169010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Highlight Invalid Fields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6CE8FF1-555B-7C4D-ABB5-7571F07C0A8F}"/>
              </a:ext>
            </a:extLst>
          </p:cNvPr>
          <p:cNvCxnSpPr>
            <a:stCxn id="28" idx="2"/>
            <a:endCxn id="33" idx="3"/>
          </p:cNvCxnSpPr>
          <p:nvPr/>
        </p:nvCxnSpPr>
        <p:spPr>
          <a:xfrm rot="5400000">
            <a:off x="7913438" y="4791905"/>
            <a:ext cx="349028" cy="1076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F5095A2-3FF0-564F-8E74-C1767D2BE736}"/>
              </a:ext>
            </a:extLst>
          </p:cNvPr>
          <p:cNvCxnSpPr>
            <a:stCxn id="33" idx="1"/>
            <a:endCxn id="21" idx="2"/>
          </p:cNvCxnSpPr>
          <p:nvPr/>
        </p:nvCxnSpPr>
        <p:spPr>
          <a:xfrm rot="10800000">
            <a:off x="5101243" y="5009986"/>
            <a:ext cx="1235765" cy="49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1E1E54-99BC-9E41-8120-8B5DB28AADFA}"/>
              </a:ext>
            </a:extLst>
          </p:cNvPr>
          <p:cNvCxnSpPr>
            <a:cxnSpLocks/>
          </p:cNvCxnSpPr>
          <p:nvPr/>
        </p:nvCxnSpPr>
        <p:spPr>
          <a:xfrm flipV="1">
            <a:off x="9076889" y="4698473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1BCAE8F-F479-F342-B588-B5677788736B}"/>
              </a:ext>
            </a:extLst>
          </p:cNvPr>
          <p:cNvSpPr/>
          <p:nvPr/>
        </p:nvSpPr>
        <p:spPr>
          <a:xfrm>
            <a:off x="9679865" y="4356074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Call Login API &amp; Write to DB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739847-E4FF-EF47-B53E-60A04E9D686B}"/>
              </a:ext>
            </a:extLst>
          </p:cNvPr>
          <p:cNvCxnSpPr>
            <a:cxnSpLocks/>
          </p:cNvCxnSpPr>
          <p:nvPr/>
        </p:nvCxnSpPr>
        <p:spPr>
          <a:xfrm flipV="1">
            <a:off x="10892442" y="4691850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6001882-BE11-5245-848B-8FFAC8E336D8}"/>
              </a:ext>
            </a:extLst>
          </p:cNvPr>
          <p:cNvSpPr/>
          <p:nvPr/>
        </p:nvSpPr>
        <p:spPr>
          <a:xfrm>
            <a:off x="11545108" y="4592540"/>
            <a:ext cx="198783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6ABD04-9B00-CF4F-B3D1-722775587CE8}"/>
              </a:ext>
            </a:extLst>
          </p:cNvPr>
          <p:cNvSpPr txBox="1"/>
          <p:nvPr/>
        </p:nvSpPr>
        <p:spPr>
          <a:xfrm>
            <a:off x="3351127" y="4847981"/>
            <a:ext cx="84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7B8CA79-E97B-9544-A393-8DD247A4DBF8}"/>
              </a:ext>
            </a:extLst>
          </p:cNvPr>
          <p:cNvCxnSpPr>
            <a:cxnSpLocks/>
          </p:cNvCxnSpPr>
          <p:nvPr/>
        </p:nvCxnSpPr>
        <p:spPr>
          <a:xfrm>
            <a:off x="3206684" y="488601"/>
            <a:ext cx="0" cy="6315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1C4BEE-86FB-4B48-B891-EDEE917954FF}"/>
              </a:ext>
            </a:extLst>
          </p:cNvPr>
          <p:cNvSpPr/>
          <p:nvPr/>
        </p:nvSpPr>
        <p:spPr>
          <a:xfrm>
            <a:off x="6185446" y="681901"/>
            <a:ext cx="58826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one or more fields are not completed, a red error message is inserted above the problematic field: “Please complete ‘field name” 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the terms and conditions box is not ticked, we add this text to the message: “Please accept the terms and conditions to continue”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Password complexity: Upper case, special character and number to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Cell phone validation for 10 digits (Numeric)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Email validation for email address (@ sign)</a:t>
            </a:r>
          </a:p>
        </p:txBody>
      </p:sp>
    </p:spTree>
    <p:extLst>
      <p:ext uri="{BB962C8B-B14F-4D97-AF65-F5344CB8AC3E}">
        <p14:creationId xmlns:p14="http://schemas.microsoft.com/office/powerpoint/2010/main" val="255872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6002C-3144-A74A-81E2-1A6A75CE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3" y="703055"/>
            <a:ext cx="3060700" cy="5765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7957E-7C02-A745-9101-2B0577BBEFF3}"/>
              </a:ext>
            </a:extLst>
          </p:cNvPr>
          <p:cNvSpPr txBox="1"/>
          <p:nvPr/>
        </p:nvSpPr>
        <p:spPr>
          <a:xfrm>
            <a:off x="5131898" y="13831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Login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D1B25C6-CEA8-C44D-86FF-37277FAA3DFF}"/>
              </a:ext>
            </a:extLst>
          </p:cNvPr>
          <p:cNvSpPr/>
          <p:nvPr/>
        </p:nvSpPr>
        <p:spPr>
          <a:xfrm>
            <a:off x="3829871" y="4771859"/>
            <a:ext cx="198783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AF0204-2499-4740-899A-EB5F55EBBD45}"/>
              </a:ext>
            </a:extLst>
          </p:cNvPr>
          <p:cNvSpPr/>
          <p:nvPr/>
        </p:nvSpPr>
        <p:spPr>
          <a:xfrm>
            <a:off x="4658131" y="4524378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9A04B3-4226-F242-9F10-4506C87E75B7}"/>
              </a:ext>
            </a:extLst>
          </p:cNvPr>
          <p:cNvCxnSpPr>
            <a:cxnSpLocks/>
            <a:stCxn id="62" idx="6"/>
            <a:endCxn id="63" idx="1"/>
          </p:cNvCxnSpPr>
          <p:nvPr/>
        </p:nvCxnSpPr>
        <p:spPr>
          <a:xfrm flipV="1">
            <a:off x="4028654" y="4860154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871950-FEAE-C54C-A538-3FD02E96D928}"/>
              </a:ext>
            </a:extLst>
          </p:cNvPr>
          <p:cNvCxnSpPr>
            <a:cxnSpLocks/>
          </p:cNvCxnSpPr>
          <p:nvPr/>
        </p:nvCxnSpPr>
        <p:spPr>
          <a:xfrm flipV="1">
            <a:off x="5870708" y="4855683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48FEF859-9966-F044-B3CF-06E2B4C717C7}"/>
              </a:ext>
            </a:extLst>
          </p:cNvPr>
          <p:cNvSpPr/>
          <p:nvPr/>
        </p:nvSpPr>
        <p:spPr>
          <a:xfrm>
            <a:off x="6500180" y="4379205"/>
            <a:ext cx="1500808" cy="9409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Reset Password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35CA58-C1F9-544F-BBB1-44AB124159EA}"/>
              </a:ext>
            </a:extLst>
          </p:cNvPr>
          <p:cNvSpPr txBox="1"/>
          <p:nvPr/>
        </p:nvSpPr>
        <p:spPr>
          <a:xfrm>
            <a:off x="7933089" y="4585810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5BFF0A-BB6C-8849-94E0-338960353911}"/>
              </a:ext>
            </a:extLst>
          </p:cNvPr>
          <p:cNvSpPr txBox="1"/>
          <p:nvPr/>
        </p:nvSpPr>
        <p:spPr>
          <a:xfrm>
            <a:off x="7394716" y="5213571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F310D8-6917-F146-BEE2-340312319A3E}"/>
              </a:ext>
            </a:extLst>
          </p:cNvPr>
          <p:cNvCxnSpPr>
            <a:cxnSpLocks/>
          </p:cNvCxnSpPr>
          <p:nvPr/>
        </p:nvCxnSpPr>
        <p:spPr>
          <a:xfrm flipV="1">
            <a:off x="8039083" y="4845185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B86487F-6A45-8D4F-BDA4-122DD925BF43}"/>
              </a:ext>
            </a:extLst>
          </p:cNvPr>
          <p:cNvSpPr/>
          <p:nvPr/>
        </p:nvSpPr>
        <p:spPr>
          <a:xfrm>
            <a:off x="8674365" y="4526613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Insert Email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BF3FB0-5C75-094C-A6EF-A57D2279794F}"/>
              </a:ext>
            </a:extLst>
          </p:cNvPr>
          <p:cNvCxnSpPr>
            <a:cxnSpLocks/>
          </p:cNvCxnSpPr>
          <p:nvPr/>
        </p:nvCxnSpPr>
        <p:spPr>
          <a:xfrm flipV="1">
            <a:off x="9886942" y="4834013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D70ECC-1490-8F48-AB04-08D803015762}"/>
              </a:ext>
            </a:extLst>
          </p:cNvPr>
          <p:cNvSpPr/>
          <p:nvPr/>
        </p:nvSpPr>
        <p:spPr>
          <a:xfrm>
            <a:off x="10516419" y="4524378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Email User Code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E3F44F-F2F6-5248-B86C-AA57B2B27A52}"/>
              </a:ext>
            </a:extLst>
          </p:cNvPr>
          <p:cNvSpPr/>
          <p:nvPr/>
        </p:nvSpPr>
        <p:spPr>
          <a:xfrm>
            <a:off x="10516419" y="5449114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Unique Code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5ECE5B6-08F2-2745-B9BE-2F1E9016CC1D}"/>
              </a:ext>
            </a:extLst>
          </p:cNvPr>
          <p:cNvCxnSpPr>
            <a:stCxn id="81" idx="3"/>
            <a:endCxn id="82" idx="3"/>
          </p:cNvCxnSpPr>
          <p:nvPr/>
        </p:nvCxnSpPr>
        <p:spPr>
          <a:xfrm>
            <a:off x="11728996" y="4860154"/>
            <a:ext cx="12700" cy="9247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91571DF-77D0-1943-8BFE-ECB7D995E371}"/>
              </a:ext>
            </a:extLst>
          </p:cNvPr>
          <p:cNvSpPr/>
          <p:nvPr/>
        </p:nvSpPr>
        <p:spPr>
          <a:xfrm>
            <a:off x="8668560" y="5446962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Reset Password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AF4678-8A79-E249-BD4A-B8A7DF29542F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9881137" y="5782738"/>
            <a:ext cx="609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168A142-A999-9C4F-8C13-226AF42ADCD6}"/>
              </a:ext>
            </a:extLst>
          </p:cNvPr>
          <p:cNvCxnSpPr>
            <a:stCxn id="85" idx="1"/>
            <a:endCxn id="63" idx="2"/>
          </p:cNvCxnSpPr>
          <p:nvPr/>
        </p:nvCxnSpPr>
        <p:spPr>
          <a:xfrm rot="10800000">
            <a:off x="5264420" y="5195930"/>
            <a:ext cx="3404140" cy="586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DD815F-4AE0-7343-A533-22C4D01A4AAF}"/>
              </a:ext>
            </a:extLst>
          </p:cNvPr>
          <p:cNvCxnSpPr>
            <a:stCxn id="68" idx="2"/>
          </p:cNvCxnSpPr>
          <p:nvPr/>
        </p:nvCxnSpPr>
        <p:spPr>
          <a:xfrm>
            <a:off x="7250584" y="5320109"/>
            <a:ext cx="0" cy="46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027E99-755D-A740-83E6-08FECA18DA38}"/>
              </a:ext>
            </a:extLst>
          </p:cNvPr>
          <p:cNvSpPr txBox="1"/>
          <p:nvPr/>
        </p:nvSpPr>
        <p:spPr>
          <a:xfrm>
            <a:off x="3228354" y="5045684"/>
            <a:ext cx="141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Reset Password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7B8CA79-E97B-9544-A393-8DD247A4DBF8}"/>
              </a:ext>
            </a:extLst>
          </p:cNvPr>
          <p:cNvCxnSpPr>
            <a:cxnSpLocks/>
          </p:cNvCxnSpPr>
          <p:nvPr/>
        </p:nvCxnSpPr>
        <p:spPr>
          <a:xfrm>
            <a:off x="3206684" y="488601"/>
            <a:ext cx="0" cy="6315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1C4BEE-86FB-4B48-B891-EDEE917954FF}"/>
              </a:ext>
            </a:extLst>
          </p:cNvPr>
          <p:cNvSpPr/>
          <p:nvPr/>
        </p:nvSpPr>
        <p:spPr>
          <a:xfrm>
            <a:off x="3382028" y="681901"/>
            <a:ext cx="86860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Notes</a:t>
            </a:r>
          </a:p>
          <a:p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When the user clicks Sign In, the following checks should be performed on the 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the email address was provided, but it is not a real email address because it is not formatted correctly (e.g. there is no @ sign or it contains characters that are not permitted in email addresses), a red error message is inserted above the email box, saying “The email address you have provided is not valid. Please check it.”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the email address was provided, but it does not correspond to a registered member, a red error message is inserted above the email box, saying “The email address you have provided is not a member. To become a member, click on “Register”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the email address was provided, and it does correspond to a registered member, and a password was provided, but the password is incorrect, a red error message is inserted above the password box, saying “The password you provided is not valid. Please double check it. Remember, passwords are case-sensitive.”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the password typed does not contain any lower case alphabetic characters, we add this text to the message: “Perhaps you’ve accidentally turned on CAPS LOCK?”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Whenever the password is incorrect, the Sign In Form comes back with the password box clear.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the email address and password are correct, go straight to home page.</a:t>
            </a:r>
          </a:p>
        </p:txBody>
      </p:sp>
    </p:spTree>
    <p:extLst>
      <p:ext uri="{BB962C8B-B14F-4D97-AF65-F5344CB8AC3E}">
        <p14:creationId xmlns:p14="http://schemas.microsoft.com/office/powerpoint/2010/main" val="194687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7F3D5-AF49-1641-9735-006CC3F2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9" y="681901"/>
            <a:ext cx="3060700" cy="5786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7957E-7C02-A745-9101-2B0577BBEFF3}"/>
              </a:ext>
            </a:extLst>
          </p:cNvPr>
          <p:cNvSpPr txBox="1"/>
          <p:nvPr/>
        </p:nvSpPr>
        <p:spPr>
          <a:xfrm>
            <a:off x="5131898" y="13831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Schedule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7B8CA79-E97B-9544-A393-8DD247A4DBF8}"/>
              </a:ext>
            </a:extLst>
          </p:cNvPr>
          <p:cNvCxnSpPr>
            <a:cxnSpLocks/>
          </p:cNvCxnSpPr>
          <p:nvPr/>
        </p:nvCxnSpPr>
        <p:spPr>
          <a:xfrm>
            <a:off x="3382049" y="507646"/>
            <a:ext cx="0" cy="6315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1C4BEE-86FB-4B48-B891-EDEE917954FF}"/>
              </a:ext>
            </a:extLst>
          </p:cNvPr>
          <p:cNvSpPr/>
          <p:nvPr/>
        </p:nvSpPr>
        <p:spPr>
          <a:xfrm>
            <a:off x="7127310" y="681901"/>
            <a:ext cx="494076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Member should be able to amend the following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FIRST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LAST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MESSAGE TITLE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FULL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Data should be written to the database and an email sent to the Dog Walking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one or more fields are not completed, a red error message is inserted above the problematic field: “Please complete ‘field name” 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B0E53B-2A41-9A43-9691-10A6C8EB610A}"/>
              </a:ext>
            </a:extLst>
          </p:cNvPr>
          <p:cNvSpPr/>
          <p:nvPr/>
        </p:nvSpPr>
        <p:spPr>
          <a:xfrm>
            <a:off x="3923062" y="4698648"/>
            <a:ext cx="198783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5143-AC9D-BF4F-8824-1BAB38A7EFF4}"/>
              </a:ext>
            </a:extLst>
          </p:cNvPr>
          <p:cNvSpPr/>
          <p:nvPr/>
        </p:nvSpPr>
        <p:spPr>
          <a:xfrm>
            <a:off x="4751322" y="4451167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Complete Contact Form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D43F49-9A58-E44B-9109-7F7B2EEB2AE6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4121845" y="4786943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AFCD8-BCC0-4E42-A7C5-07AC1A706300}"/>
              </a:ext>
            </a:extLst>
          </p:cNvPr>
          <p:cNvCxnSpPr>
            <a:cxnSpLocks/>
          </p:cNvCxnSpPr>
          <p:nvPr/>
        </p:nvCxnSpPr>
        <p:spPr>
          <a:xfrm flipV="1">
            <a:off x="5963899" y="4782472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1A9E7D-313F-404E-BD68-FA1D5291E43F}"/>
              </a:ext>
            </a:extLst>
          </p:cNvPr>
          <p:cNvSpPr/>
          <p:nvPr/>
        </p:nvSpPr>
        <p:spPr>
          <a:xfrm>
            <a:off x="6593376" y="4446696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Fields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870F58-6166-1A4D-9DD2-272B22A76E71}"/>
              </a:ext>
            </a:extLst>
          </p:cNvPr>
          <p:cNvCxnSpPr>
            <a:cxnSpLocks/>
          </p:cNvCxnSpPr>
          <p:nvPr/>
        </p:nvCxnSpPr>
        <p:spPr>
          <a:xfrm flipV="1">
            <a:off x="7805948" y="4802349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33DF4EF5-7CBD-5C49-AFC1-F0755503467A}"/>
              </a:ext>
            </a:extLst>
          </p:cNvPr>
          <p:cNvSpPr/>
          <p:nvPr/>
        </p:nvSpPr>
        <p:spPr>
          <a:xfrm>
            <a:off x="8435425" y="4327588"/>
            <a:ext cx="894526" cy="9409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4FEBD-E990-EC4F-968D-02708C9E6460}"/>
              </a:ext>
            </a:extLst>
          </p:cNvPr>
          <p:cNvSpPr txBox="1"/>
          <p:nvPr/>
        </p:nvSpPr>
        <p:spPr>
          <a:xfrm>
            <a:off x="9329951" y="4514836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1D5AD-8D44-EF41-87AB-326368E346DD}"/>
              </a:ext>
            </a:extLst>
          </p:cNvPr>
          <p:cNvSpPr txBox="1"/>
          <p:nvPr/>
        </p:nvSpPr>
        <p:spPr>
          <a:xfrm>
            <a:off x="8842933" y="5268492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1A7D6-31D4-A74C-8BB5-5BBEF1ECEDCF}"/>
              </a:ext>
            </a:extLst>
          </p:cNvPr>
          <p:cNvSpPr/>
          <p:nvPr/>
        </p:nvSpPr>
        <p:spPr>
          <a:xfrm>
            <a:off x="6593376" y="5281744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Highlight Invalid Fields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E7F62E7-F94F-704D-8E46-4E2B1E90C782}"/>
              </a:ext>
            </a:extLst>
          </p:cNvPr>
          <p:cNvCxnSpPr>
            <a:stCxn id="12" idx="2"/>
            <a:endCxn id="15" idx="3"/>
          </p:cNvCxnSpPr>
          <p:nvPr/>
        </p:nvCxnSpPr>
        <p:spPr>
          <a:xfrm rot="5400000">
            <a:off x="8169807" y="4904639"/>
            <a:ext cx="349028" cy="1076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EFBA3F8-D607-8643-96D1-E6833BAC09B0}"/>
              </a:ext>
            </a:extLst>
          </p:cNvPr>
          <p:cNvCxnSpPr>
            <a:stCxn id="15" idx="1"/>
            <a:endCxn id="7" idx="2"/>
          </p:cNvCxnSpPr>
          <p:nvPr/>
        </p:nvCxnSpPr>
        <p:spPr>
          <a:xfrm rot="10800000">
            <a:off x="5357612" y="5122720"/>
            <a:ext cx="1235765" cy="49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15602D-E3E5-9C4E-853C-087767A86AE2}"/>
              </a:ext>
            </a:extLst>
          </p:cNvPr>
          <p:cNvCxnSpPr>
            <a:cxnSpLocks/>
          </p:cNvCxnSpPr>
          <p:nvPr/>
        </p:nvCxnSpPr>
        <p:spPr>
          <a:xfrm flipV="1">
            <a:off x="9333258" y="4811207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A5B61F-5ED3-D447-94AF-CA0F10DD6038}"/>
              </a:ext>
            </a:extLst>
          </p:cNvPr>
          <p:cNvSpPr/>
          <p:nvPr/>
        </p:nvSpPr>
        <p:spPr>
          <a:xfrm>
            <a:off x="9936234" y="4468808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Email Sent to DW Admin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FD168-4DEA-0C4D-8BB1-CE265E7E5CAC}"/>
              </a:ext>
            </a:extLst>
          </p:cNvPr>
          <p:cNvCxnSpPr>
            <a:cxnSpLocks/>
          </p:cNvCxnSpPr>
          <p:nvPr/>
        </p:nvCxnSpPr>
        <p:spPr>
          <a:xfrm flipV="1">
            <a:off x="11148811" y="4804584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9D0848C-4645-E545-B504-6412E9E11B27}"/>
              </a:ext>
            </a:extLst>
          </p:cNvPr>
          <p:cNvSpPr/>
          <p:nvPr/>
        </p:nvSpPr>
        <p:spPr>
          <a:xfrm>
            <a:off x="11801477" y="4705274"/>
            <a:ext cx="198783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A0783-18FA-0D43-9161-BFC3859B3F91}"/>
              </a:ext>
            </a:extLst>
          </p:cNvPr>
          <p:cNvSpPr txBox="1"/>
          <p:nvPr/>
        </p:nvSpPr>
        <p:spPr>
          <a:xfrm>
            <a:off x="3607496" y="4960715"/>
            <a:ext cx="844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CONTACT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EF271-819B-6543-9007-47585A8CA659}"/>
              </a:ext>
            </a:extLst>
          </p:cNvPr>
          <p:cNvSpPr txBox="1"/>
          <p:nvPr/>
        </p:nvSpPr>
        <p:spPr>
          <a:xfrm>
            <a:off x="3622359" y="676948"/>
            <a:ext cx="2670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DB Structure </a:t>
            </a:r>
            <a:br>
              <a:rPr lang="en-US" sz="1400" b="1" dirty="0"/>
            </a:br>
            <a:r>
              <a:rPr lang="en-US" sz="1400" dirty="0"/>
              <a:t>Table Name = </a:t>
            </a:r>
            <a:r>
              <a:rPr lang="en-US" sz="1400" dirty="0" err="1"/>
              <a:t>tbl_scheduled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 (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customer_id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message_title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full_description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date_created</a:t>
            </a:r>
          </a:p>
        </p:txBody>
      </p:sp>
    </p:spTree>
    <p:extLst>
      <p:ext uri="{BB962C8B-B14F-4D97-AF65-F5344CB8AC3E}">
        <p14:creationId xmlns:p14="http://schemas.microsoft.com/office/powerpoint/2010/main" val="179106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7F3D5-AF49-1641-9735-006CC3F2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9" y="681901"/>
            <a:ext cx="3060700" cy="5786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7957E-7C02-A745-9101-2B0577BBEFF3}"/>
              </a:ext>
            </a:extLst>
          </p:cNvPr>
          <p:cNvSpPr txBox="1"/>
          <p:nvPr/>
        </p:nvSpPr>
        <p:spPr>
          <a:xfrm>
            <a:off x="5131898" y="13831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Account Settings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7B8CA79-E97B-9544-A393-8DD247A4DBF8}"/>
              </a:ext>
            </a:extLst>
          </p:cNvPr>
          <p:cNvCxnSpPr>
            <a:cxnSpLocks/>
          </p:cNvCxnSpPr>
          <p:nvPr/>
        </p:nvCxnSpPr>
        <p:spPr>
          <a:xfrm>
            <a:off x="3382049" y="507646"/>
            <a:ext cx="0" cy="6315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1C4BEE-86FB-4B48-B891-EDEE917954FF}"/>
              </a:ext>
            </a:extLst>
          </p:cNvPr>
          <p:cNvSpPr/>
          <p:nvPr/>
        </p:nvSpPr>
        <p:spPr>
          <a:xfrm>
            <a:off x="3607496" y="681901"/>
            <a:ext cx="84605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Member should be able to amend the following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FIRST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LAST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ADD/REMOVE FURRY BUDDIES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FURRRY BUDDY DETALIS</a:t>
            </a:r>
          </a:p>
        </p:txBody>
      </p:sp>
    </p:spTree>
    <p:extLst>
      <p:ext uri="{BB962C8B-B14F-4D97-AF65-F5344CB8AC3E}">
        <p14:creationId xmlns:p14="http://schemas.microsoft.com/office/powerpoint/2010/main" val="186286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7F3D5-AF49-1641-9735-006CC3F2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9" y="681901"/>
            <a:ext cx="3060700" cy="5786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7957E-7C02-A745-9101-2B0577BBEFF3}"/>
              </a:ext>
            </a:extLst>
          </p:cNvPr>
          <p:cNvSpPr txBox="1"/>
          <p:nvPr/>
        </p:nvSpPr>
        <p:spPr>
          <a:xfrm>
            <a:off x="5131898" y="13831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 Us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7B8CA79-E97B-9544-A393-8DD247A4DBF8}"/>
              </a:ext>
            </a:extLst>
          </p:cNvPr>
          <p:cNvCxnSpPr>
            <a:cxnSpLocks/>
          </p:cNvCxnSpPr>
          <p:nvPr/>
        </p:nvCxnSpPr>
        <p:spPr>
          <a:xfrm>
            <a:off x="3382049" y="507646"/>
            <a:ext cx="0" cy="6315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1C4BEE-86FB-4B48-B891-EDEE917954FF}"/>
              </a:ext>
            </a:extLst>
          </p:cNvPr>
          <p:cNvSpPr/>
          <p:nvPr/>
        </p:nvSpPr>
        <p:spPr>
          <a:xfrm>
            <a:off x="7127310" y="681901"/>
            <a:ext cx="494076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Member should be able to amend the following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FIRST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LAST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MESSAGE TITLE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FULL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Data should be written to the database and an email sent to the Dog Walking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latin typeface="Calibri" panose="020F0502020204030204" pitchFamily="34" charset="0"/>
                <a:cs typeface="Calibri" panose="020F0502020204030204" pitchFamily="34" charset="0"/>
              </a:rPr>
              <a:t>If one or more fields are not completed, a red error message is inserted above the problematic field: “Please complete ‘field name” 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B0E53B-2A41-9A43-9691-10A6C8EB610A}"/>
              </a:ext>
            </a:extLst>
          </p:cNvPr>
          <p:cNvSpPr/>
          <p:nvPr/>
        </p:nvSpPr>
        <p:spPr>
          <a:xfrm>
            <a:off x="3923062" y="4698648"/>
            <a:ext cx="198783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5143-AC9D-BF4F-8824-1BAB38A7EFF4}"/>
              </a:ext>
            </a:extLst>
          </p:cNvPr>
          <p:cNvSpPr/>
          <p:nvPr/>
        </p:nvSpPr>
        <p:spPr>
          <a:xfrm>
            <a:off x="4751322" y="4451167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Complete Contact Form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D43F49-9A58-E44B-9109-7F7B2EEB2AE6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4121845" y="4786943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AFCD8-BCC0-4E42-A7C5-07AC1A706300}"/>
              </a:ext>
            </a:extLst>
          </p:cNvPr>
          <p:cNvCxnSpPr>
            <a:cxnSpLocks/>
          </p:cNvCxnSpPr>
          <p:nvPr/>
        </p:nvCxnSpPr>
        <p:spPr>
          <a:xfrm flipV="1">
            <a:off x="5963899" y="4782472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1A9E7D-313F-404E-BD68-FA1D5291E43F}"/>
              </a:ext>
            </a:extLst>
          </p:cNvPr>
          <p:cNvSpPr/>
          <p:nvPr/>
        </p:nvSpPr>
        <p:spPr>
          <a:xfrm>
            <a:off x="6593376" y="4446696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Fields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870F58-6166-1A4D-9DD2-272B22A76E71}"/>
              </a:ext>
            </a:extLst>
          </p:cNvPr>
          <p:cNvCxnSpPr>
            <a:cxnSpLocks/>
          </p:cNvCxnSpPr>
          <p:nvPr/>
        </p:nvCxnSpPr>
        <p:spPr>
          <a:xfrm flipV="1">
            <a:off x="7805948" y="4802349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33DF4EF5-7CBD-5C49-AFC1-F0755503467A}"/>
              </a:ext>
            </a:extLst>
          </p:cNvPr>
          <p:cNvSpPr/>
          <p:nvPr/>
        </p:nvSpPr>
        <p:spPr>
          <a:xfrm>
            <a:off x="8435425" y="4327588"/>
            <a:ext cx="894526" cy="9409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4FEBD-E990-EC4F-968D-02708C9E6460}"/>
              </a:ext>
            </a:extLst>
          </p:cNvPr>
          <p:cNvSpPr txBox="1"/>
          <p:nvPr/>
        </p:nvSpPr>
        <p:spPr>
          <a:xfrm>
            <a:off x="9329951" y="4514836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1D5AD-8D44-EF41-87AB-326368E346DD}"/>
              </a:ext>
            </a:extLst>
          </p:cNvPr>
          <p:cNvSpPr txBox="1"/>
          <p:nvPr/>
        </p:nvSpPr>
        <p:spPr>
          <a:xfrm>
            <a:off x="8842933" y="5268492"/>
            <a:ext cx="31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1A7D6-31D4-A74C-8BB5-5BBEF1ECEDCF}"/>
              </a:ext>
            </a:extLst>
          </p:cNvPr>
          <p:cNvSpPr/>
          <p:nvPr/>
        </p:nvSpPr>
        <p:spPr>
          <a:xfrm>
            <a:off x="6593376" y="5281744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Highlight Invalid Fields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E7F62E7-F94F-704D-8E46-4E2B1E90C782}"/>
              </a:ext>
            </a:extLst>
          </p:cNvPr>
          <p:cNvCxnSpPr>
            <a:stCxn id="12" idx="2"/>
            <a:endCxn id="15" idx="3"/>
          </p:cNvCxnSpPr>
          <p:nvPr/>
        </p:nvCxnSpPr>
        <p:spPr>
          <a:xfrm rot="5400000">
            <a:off x="8169807" y="4904639"/>
            <a:ext cx="349028" cy="1076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EFBA3F8-D607-8643-96D1-E6833BAC09B0}"/>
              </a:ext>
            </a:extLst>
          </p:cNvPr>
          <p:cNvCxnSpPr>
            <a:stCxn id="15" idx="1"/>
            <a:endCxn id="7" idx="2"/>
          </p:cNvCxnSpPr>
          <p:nvPr/>
        </p:nvCxnSpPr>
        <p:spPr>
          <a:xfrm rot="10800000">
            <a:off x="5357612" y="5122720"/>
            <a:ext cx="1235765" cy="49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15602D-E3E5-9C4E-853C-087767A86AE2}"/>
              </a:ext>
            </a:extLst>
          </p:cNvPr>
          <p:cNvCxnSpPr>
            <a:cxnSpLocks/>
          </p:cNvCxnSpPr>
          <p:nvPr/>
        </p:nvCxnSpPr>
        <p:spPr>
          <a:xfrm flipV="1">
            <a:off x="9333258" y="4811207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A5B61F-5ED3-D447-94AF-CA0F10DD6038}"/>
              </a:ext>
            </a:extLst>
          </p:cNvPr>
          <p:cNvSpPr/>
          <p:nvPr/>
        </p:nvSpPr>
        <p:spPr>
          <a:xfrm>
            <a:off x="9936234" y="4468808"/>
            <a:ext cx="1212577" cy="67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Email Sent to DW Admin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FD168-4DEA-0C4D-8BB1-CE265E7E5CAC}"/>
              </a:ext>
            </a:extLst>
          </p:cNvPr>
          <p:cNvCxnSpPr>
            <a:cxnSpLocks/>
          </p:cNvCxnSpPr>
          <p:nvPr/>
        </p:nvCxnSpPr>
        <p:spPr>
          <a:xfrm flipV="1">
            <a:off x="11148811" y="4804584"/>
            <a:ext cx="629477" cy="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9D0848C-4645-E545-B504-6412E9E11B27}"/>
              </a:ext>
            </a:extLst>
          </p:cNvPr>
          <p:cNvSpPr/>
          <p:nvPr/>
        </p:nvSpPr>
        <p:spPr>
          <a:xfrm>
            <a:off x="11801477" y="4705274"/>
            <a:ext cx="198783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A0783-18FA-0D43-9161-BFC3859B3F91}"/>
              </a:ext>
            </a:extLst>
          </p:cNvPr>
          <p:cNvSpPr txBox="1"/>
          <p:nvPr/>
        </p:nvSpPr>
        <p:spPr>
          <a:xfrm>
            <a:off x="3607496" y="4960715"/>
            <a:ext cx="844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CONTACT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EF271-819B-6543-9007-47585A8CA659}"/>
              </a:ext>
            </a:extLst>
          </p:cNvPr>
          <p:cNvSpPr txBox="1"/>
          <p:nvPr/>
        </p:nvSpPr>
        <p:spPr>
          <a:xfrm>
            <a:off x="3622359" y="676948"/>
            <a:ext cx="2670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DB Structure </a:t>
            </a:r>
            <a:br>
              <a:rPr lang="en-US" sz="1400" b="1" dirty="0"/>
            </a:br>
            <a:r>
              <a:rPr lang="en-US" sz="1400" dirty="0"/>
              <a:t>Table Name = </a:t>
            </a:r>
            <a:r>
              <a:rPr lang="en-US" sz="1400" dirty="0" err="1"/>
              <a:t>tbl_contact_us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 (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customer_id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message_title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full_description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date_created</a:t>
            </a:r>
          </a:p>
        </p:txBody>
      </p:sp>
    </p:spTree>
    <p:extLst>
      <p:ext uri="{BB962C8B-B14F-4D97-AF65-F5344CB8AC3E}">
        <p14:creationId xmlns:p14="http://schemas.microsoft.com/office/powerpoint/2010/main" val="121849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736</Words>
  <Application>Microsoft Macintosh PowerPoint</Application>
  <PresentationFormat>Widescreen</PresentationFormat>
  <Paragraphs>108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pregasan perumal</dc:creator>
  <cp:lastModifiedBy>pregasan perumal</cp:lastModifiedBy>
  <cp:revision>24</cp:revision>
  <dcterms:created xsi:type="dcterms:W3CDTF">2020-07-28T15:19:03Z</dcterms:created>
  <dcterms:modified xsi:type="dcterms:W3CDTF">2020-09-08T16:17:37Z</dcterms:modified>
</cp:coreProperties>
</file>