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70" r:id="rId4"/>
    <p:sldId id="269" r:id="rId5"/>
    <p:sldId id="272" r:id="rId6"/>
    <p:sldId id="273" r:id="rId7"/>
    <p:sldId id="274" r:id="rId8"/>
    <p:sldId id="275" r:id="rId9"/>
    <p:sldId id="276" r:id="rId10"/>
    <p:sldId id="278" r:id="rId11"/>
    <p:sldId id="279" r:id="rId12"/>
    <p:sldId id="27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987" autoAdjust="0"/>
    <p:restoredTop sz="94660"/>
  </p:normalViewPr>
  <p:slideViewPr>
    <p:cSldViewPr snapToGrid="0">
      <p:cViewPr varScale="1">
        <p:scale>
          <a:sx n="96" d="100"/>
          <a:sy n="96" d="100"/>
        </p:scale>
        <p:origin x="130" y="62"/>
      </p:cViewPr>
      <p:guideLst/>
    </p:cSldViewPr>
  </p:slideViewPr>
  <p:notesTextViewPr>
    <p:cViewPr>
      <p:scale>
        <a:sx n="1" d="1"/>
        <a:sy n="1" d="1"/>
      </p:scale>
      <p:origin x="0" y="0"/>
    </p:cViewPr>
  </p:notesTextViewPr>
  <p:sorterViewPr>
    <p:cViewPr>
      <p:scale>
        <a:sx n="198" d="100"/>
        <a:sy n="198" d="100"/>
      </p:scale>
      <p:origin x="0" y="-1059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35E120-5588-417B-BB0C-5A437A24D548}" type="datetimeFigureOut">
              <a:rPr lang="en-GB" smtClean="0"/>
              <a:t>08/11/2022</a:t>
            </a:fld>
            <a:endParaRPr lang="en-GB"/>
          </a:p>
        </p:txBody>
      </p:sp>
      <p:sp>
        <p:nvSpPr>
          <p:cNvPr id="5" name="Footer Placeholder 4"/>
          <p:cNvSpPr>
            <a:spLocks noGrp="1"/>
          </p:cNvSpPr>
          <p:nvPr>
            <p:ph type="ftr" sz="quarter" idx="11"/>
          </p:nvPr>
        </p:nvSpPr>
        <p:spPr>
          <a:xfrm>
            <a:off x="2416500" y="329307"/>
            <a:ext cx="4973915" cy="309201"/>
          </a:xfrm>
        </p:spPr>
        <p:txBody>
          <a:bodyPr/>
          <a:lstStyle/>
          <a:p>
            <a:endParaRPr lang="en-GB"/>
          </a:p>
        </p:txBody>
      </p:sp>
      <p:sp>
        <p:nvSpPr>
          <p:cNvPr id="6" name="Slide Number Placeholder 5"/>
          <p:cNvSpPr>
            <a:spLocks noGrp="1"/>
          </p:cNvSpPr>
          <p:nvPr>
            <p:ph type="sldNum" sz="quarter" idx="12"/>
          </p:nvPr>
        </p:nvSpPr>
        <p:spPr>
          <a:xfrm>
            <a:off x="1437664" y="798973"/>
            <a:ext cx="811019" cy="503578"/>
          </a:xfrm>
        </p:spPr>
        <p:txBody>
          <a:bodyPr/>
          <a:lstStyle/>
          <a:p>
            <a:fld id="{0C135F49-DAD0-49E6-99AC-F5CB8181ED5C}" type="slidenum">
              <a:rPr lang="en-GB" smtClean="0"/>
              <a:t>‹#›</a:t>
            </a:fld>
            <a:endParaRPr lang="en-GB"/>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663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35E120-5588-417B-BB0C-5A437A24D548}" type="datetimeFigureOut">
              <a:rPr lang="en-GB" smtClean="0"/>
              <a:t>08/11/2022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135F49-DAD0-49E6-99AC-F5CB8181ED5C}" type="slidenum">
              <a:rPr lang="en-GB" smtClean="0"/>
              <a:t>‹#›</a:t>
            </a:fld>
            <a:endParaRPr lang="en-GB"/>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9769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35E120-5588-417B-BB0C-5A437A24D548}" type="datetimeFigureOut">
              <a:rPr lang="en-GB" smtClean="0"/>
              <a:t>08/11/2022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135F49-DAD0-49E6-99AC-F5CB8181ED5C}" type="slidenum">
              <a:rPr lang="en-GB" smtClean="0"/>
              <a:t>‹#›</a:t>
            </a:fld>
            <a:endParaRPr lang="en-GB"/>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1615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35E120-5588-417B-BB0C-5A437A24D548}" type="datetimeFigureOut">
              <a:rPr lang="en-GB" smtClean="0"/>
              <a:t>08/11/2022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135F49-DAD0-49E6-99AC-F5CB8181ED5C}" type="slidenum">
              <a:rPr lang="en-GB" smtClean="0"/>
              <a:t>‹#›</a:t>
            </a:fld>
            <a:endParaRPr lang="en-GB"/>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2936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35E120-5588-417B-BB0C-5A437A24D548}" type="datetimeFigureOut">
              <a:rPr lang="en-GB" smtClean="0"/>
              <a:t>08/11/2022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135F49-DAD0-49E6-99AC-F5CB8181ED5C}" type="slidenum">
              <a:rPr lang="en-GB" smtClean="0"/>
              <a:t>‹#›</a:t>
            </a:fld>
            <a:endParaRPr lang="en-GB"/>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88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35E120-5588-417B-BB0C-5A437A24D548}" type="datetimeFigureOut">
              <a:rPr lang="en-GB" smtClean="0"/>
              <a:t>08/11/2022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C135F49-DAD0-49E6-99AC-F5CB8181ED5C}" type="slidenum">
              <a:rPr lang="en-GB" smtClean="0"/>
              <a:t>‹#›</a:t>
            </a:fld>
            <a:endParaRPr lang="en-GB"/>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5639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35E120-5588-417B-BB0C-5A437A24D548}" type="datetimeFigureOut">
              <a:rPr lang="en-GB" smtClean="0"/>
              <a:t>08/11/2022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C135F49-DAD0-49E6-99AC-F5CB8181ED5C}" type="slidenum">
              <a:rPr lang="en-GB" smtClean="0"/>
              <a:t>‹#›</a:t>
            </a:fld>
            <a:endParaRPr lang="en-GB"/>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6820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35E120-5588-417B-BB0C-5A437A24D548}" type="datetimeFigureOut">
              <a:rPr lang="en-GB" smtClean="0"/>
              <a:t>08/11/2022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C135F49-DAD0-49E6-99AC-F5CB8181ED5C}" type="slidenum">
              <a:rPr lang="en-GB" smtClean="0"/>
              <a:t>‹#›</a:t>
            </a:fld>
            <a:endParaRPr lang="en-GB"/>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528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35E120-5588-417B-BB0C-5A437A24D548}" type="datetimeFigureOut">
              <a:rPr lang="en-GB" smtClean="0"/>
              <a:t>08/11/2022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C135F49-DAD0-49E6-99AC-F5CB8181ED5C}" type="slidenum">
              <a:rPr lang="en-GB" smtClean="0"/>
              <a:t>‹#›</a:t>
            </a:fld>
            <a:endParaRPr lang="en-GB"/>
          </a:p>
        </p:txBody>
      </p:sp>
    </p:spTree>
    <p:extLst>
      <p:ext uri="{BB962C8B-B14F-4D97-AF65-F5344CB8AC3E}">
        <p14:creationId xmlns:p14="http://schemas.microsoft.com/office/powerpoint/2010/main" val="330131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35E120-5588-417B-BB0C-5A437A24D548}" type="datetimeFigureOut">
              <a:rPr lang="en-GB" smtClean="0"/>
              <a:t>08/11/2022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C135F49-DAD0-49E6-99AC-F5CB8181ED5C}" type="slidenum">
              <a:rPr lang="en-GB" smtClean="0"/>
              <a:t>‹#›</a:t>
            </a:fld>
            <a:endParaRPr lang="en-GB"/>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158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435E120-5588-417B-BB0C-5A437A24D548}" type="datetimeFigureOut">
              <a:rPr lang="en-GB" smtClean="0"/>
              <a:t>08/11/2022</a:t>
            </a:fld>
            <a:endParaRPr lang="en-GB"/>
          </a:p>
        </p:txBody>
      </p:sp>
      <p:sp>
        <p:nvSpPr>
          <p:cNvPr id="6" name="Footer Placeholder 5"/>
          <p:cNvSpPr>
            <a:spLocks noGrp="1"/>
          </p:cNvSpPr>
          <p:nvPr>
            <p:ph type="ftr" sz="quarter" idx="11"/>
          </p:nvPr>
        </p:nvSpPr>
        <p:spPr>
          <a:xfrm>
            <a:off x="1447382" y="318640"/>
            <a:ext cx="5541004" cy="320931"/>
          </a:xfrm>
        </p:spPr>
        <p:txBody>
          <a:bodyPr/>
          <a:lstStyle/>
          <a:p>
            <a:endParaRPr lang="en-GB"/>
          </a:p>
        </p:txBody>
      </p:sp>
      <p:sp>
        <p:nvSpPr>
          <p:cNvPr id="7" name="Slide Number Placeholder 6"/>
          <p:cNvSpPr>
            <a:spLocks noGrp="1"/>
          </p:cNvSpPr>
          <p:nvPr>
            <p:ph type="sldNum" sz="quarter" idx="12"/>
          </p:nvPr>
        </p:nvSpPr>
        <p:spPr/>
        <p:txBody>
          <a:bodyPr/>
          <a:lstStyle/>
          <a:p>
            <a:fld id="{0C135F49-DAD0-49E6-99AC-F5CB8181ED5C}" type="slidenum">
              <a:rPr lang="en-GB" smtClean="0"/>
              <a:t>‹#›</a:t>
            </a:fld>
            <a:endParaRPr lang="en-GB"/>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9351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435E120-5588-417B-BB0C-5A437A24D548}" type="datetimeFigureOut">
              <a:rPr lang="en-GB" smtClean="0"/>
              <a:t>08/11/2022</a:t>
            </a:fld>
            <a:endParaRPr lang="en-GB"/>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C135F49-DAD0-49E6-99AC-F5CB8181ED5C}" type="slidenum">
              <a:rPr lang="en-GB" smtClean="0"/>
              <a:t>‹#›</a:t>
            </a:fld>
            <a:endParaRPr lang="en-GB"/>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8137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DEAB5-0EBB-627C-88DD-85C70128F32C}"/>
              </a:ext>
            </a:extLst>
          </p:cNvPr>
          <p:cNvSpPr>
            <a:spLocks noGrp="1"/>
          </p:cNvSpPr>
          <p:nvPr>
            <p:ph type="ctrTitle"/>
          </p:nvPr>
        </p:nvSpPr>
        <p:spPr/>
        <p:txBody>
          <a:bodyPr/>
          <a:lstStyle/>
          <a:p>
            <a:r>
              <a:rPr lang="en-US" dirty="0"/>
              <a:t>Considerations Before Relocation</a:t>
            </a:r>
            <a:endParaRPr lang="en-GB" dirty="0"/>
          </a:p>
        </p:txBody>
      </p:sp>
      <p:sp>
        <p:nvSpPr>
          <p:cNvPr id="3" name="Subtitle 2">
            <a:extLst>
              <a:ext uri="{FF2B5EF4-FFF2-40B4-BE49-F238E27FC236}">
                <a16:creationId xmlns:a16="http://schemas.microsoft.com/office/drawing/2014/main" id="{DC3CBAD3-2743-AFA8-CB0A-7DF1C9F8D480}"/>
              </a:ext>
            </a:extLst>
          </p:cNvPr>
          <p:cNvSpPr>
            <a:spLocks noGrp="1"/>
          </p:cNvSpPr>
          <p:nvPr>
            <p:ph type="subTitle" idx="1"/>
          </p:nvPr>
        </p:nvSpPr>
        <p:spPr/>
        <p:txBody>
          <a:bodyPr>
            <a:normAutofit fontScale="55000" lnSpcReduction="20000"/>
          </a:bodyPr>
          <a:lstStyle/>
          <a:p>
            <a:r>
              <a:rPr lang="en-US" b="1" i="1" dirty="0">
                <a:solidFill>
                  <a:srgbClr val="000000"/>
                </a:solidFill>
                <a:effectLst/>
                <a:latin typeface="system-ui"/>
              </a:rPr>
              <a:t>And He made from one [common origin, one source, one blood] all nations of men to settle on the face of the earth, having definitely determined [their] allotted periods of time and the fixed boundaries of their habitation (their settlements, lands, and abodes),</a:t>
            </a:r>
          </a:p>
          <a:p>
            <a:r>
              <a:rPr lang="en-US" dirty="0">
                <a:solidFill>
                  <a:srgbClr val="000000"/>
                </a:solidFill>
                <a:latin typeface="system-ui"/>
              </a:rPr>
              <a:t>Acts 17:26</a:t>
            </a:r>
          </a:p>
        </p:txBody>
      </p:sp>
    </p:spTree>
    <p:extLst>
      <p:ext uri="{BB962C8B-B14F-4D97-AF65-F5344CB8AC3E}">
        <p14:creationId xmlns:p14="http://schemas.microsoft.com/office/powerpoint/2010/main" val="4262597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2C7CE-9468-F3CE-E6D2-6DEB3A4F646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CA2DD76-9782-6738-EABA-65716753D61A}"/>
              </a:ext>
            </a:extLst>
          </p:cNvPr>
          <p:cNvSpPr>
            <a:spLocks noGrp="1"/>
          </p:cNvSpPr>
          <p:nvPr>
            <p:ph idx="1"/>
          </p:nvPr>
        </p:nvSpPr>
        <p:spPr/>
        <p:txBody>
          <a:bodyPr/>
          <a:lstStyle/>
          <a:p>
            <a:r>
              <a:rPr lang="en-US" dirty="0"/>
              <a:t>What are you exchanging/leaving behind? </a:t>
            </a:r>
          </a:p>
          <a:p>
            <a:pPr lvl="1"/>
            <a:r>
              <a:rPr lang="en-US" dirty="0"/>
              <a:t>Career, business, relationships</a:t>
            </a:r>
          </a:p>
          <a:p>
            <a:pPr lvl="1"/>
            <a:r>
              <a:rPr lang="en-US" dirty="0"/>
              <a:t>Is it worth the exchange?</a:t>
            </a:r>
          </a:p>
          <a:p>
            <a:pPr lvl="1"/>
            <a:r>
              <a:rPr lang="en-US" dirty="0"/>
              <a:t>Preserve the bridge</a:t>
            </a:r>
          </a:p>
          <a:p>
            <a:r>
              <a:rPr lang="en-GB" dirty="0"/>
              <a:t>What are you going to be there?</a:t>
            </a:r>
          </a:p>
          <a:p>
            <a:r>
              <a:rPr lang="en-GB" dirty="0"/>
              <a:t>Weight it well, if back home you are in the midst of a promising career, business etc before abandoning it.</a:t>
            </a:r>
          </a:p>
        </p:txBody>
      </p:sp>
    </p:spTree>
    <p:extLst>
      <p:ext uri="{BB962C8B-B14F-4D97-AF65-F5344CB8AC3E}">
        <p14:creationId xmlns:p14="http://schemas.microsoft.com/office/powerpoint/2010/main" val="2016694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63EAA-03FB-BF33-CE51-E3A7C99F5AF4}"/>
              </a:ext>
            </a:extLst>
          </p:cNvPr>
          <p:cNvSpPr>
            <a:spLocks noGrp="1"/>
          </p:cNvSpPr>
          <p:nvPr>
            <p:ph type="title"/>
          </p:nvPr>
        </p:nvSpPr>
        <p:spPr/>
        <p:txBody>
          <a:bodyPr/>
          <a:lstStyle/>
          <a:p>
            <a:r>
              <a:rPr lang="en-US" dirty="0"/>
              <a:t>In conclusion…</a:t>
            </a:r>
            <a:endParaRPr lang="en-GB" dirty="0"/>
          </a:p>
        </p:txBody>
      </p:sp>
      <p:sp>
        <p:nvSpPr>
          <p:cNvPr id="3" name="Content Placeholder 2">
            <a:extLst>
              <a:ext uri="{FF2B5EF4-FFF2-40B4-BE49-F238E27FC236}">
                <a16:creationId xmlns:a16="http://schemas.microsoft.com/office/drawing/2014/main" id="{4B7AFAF0-B1B2-AA61-6F64-A16AC9C34570}"/>
              </a:ext>
            </a:extLst>
          </p:cNvPr>
          <p:cNvSpPr>
            <a:spLocks noGrp="1"/>
          </p:cNvSpPr>
          <p:nvPr>
            <p:ph idx="1"/>
          </p:nvPr>
        </p:nvSpPr>
        <p:spPr/>
        <p:txBody>
          <a:bodyPr/>
          <a:lstStyle/>
          <a:p>
            <a:r>
              <a:rPr lang="en-US" dirty="0"/>
              <a:t>Seek God’s plan and understand your personal circumstances</a:t>
            </a:r>
          </a:p>
          <a:p>
            <a:endParaRPr lang="en-US" dirty="0"/>
          </a:p>
          <a:p>
            <a:r>
              <a:rPr lang="en-US" dirty="0"/>
              <a:t>Things are only beautiful in His time </a:t>
            </a:r>
          </a:p>
          <a:p>
            <a:endParaRPr lang="en-US" dirty="0"/>
          </a:p>
          <a:p>
            <a:r>
              <a:rPr lang="en-US" dirty="0"/>
              <a:t>Seek information- don’t be mute, in the multitudes of counsel there is safety</a:t>
            </a:r>
          </a:p>
          <a:p>
            <a:endParaRPr lang="en-US" dirty="0"/>
          </a:p>
          <a:p>
            <a:r>
              <a:rPr lang="en-US" dirty="0"/>
              <a:t>Carefully weigh what you are exchanging for what, with the end-point in view ?</a:t>
            </a:r>
            <a:endParaRPr lang="en-GB" dirty="0"/>
          </a:p>
        </p:txBody>
      </p:sp>
    </p:spTree>
    <p:extLst>
      <p:ext uri="{BB962C8B-B14F-4D97-AF65-F5344CB8AC3E}">
        <p14:creationId xmlns:p14="http://schemas.microsoft.com/office/powerpoint/2010/main" val="2008846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14718-8466-FDCB-5909-7FB328F93744}"/>
              </a:ext>
            </a:extLst>
          </p:cNvPr>
          <p:cNvSpPr>
            <a:spLocks noGrp="1"/>
          </p:cNvSpPr>
          <p:nvPr>
            <p:ph type="title"/>
          </p:nvPr>
        </p:nvSpPr>
        <p:spPr/>
        <p:txBody>
          <a:bodyPr/>
          <a:lstStyle/>
          <a:p>
            <a:r>
              <a:rPr lang="en-US" dirty="0"/>
              <a:t>We are the wealth of our Nation</a:t>
            </a:r>
            <a:endParaRPr lang="en-GB" dirty="0"/>
          </a:p>
        </p:txBody>
      </p:sp>
      <p:sp>
        <p:nvSpPr>
          <p:cNvPr id="3" name="Content Placeholder 2">
            <a:extLst>
              <a:ext uri="{FF2B5EF4-FFF2-40B4-BE49-F238E27FC236}">
                <a16:creationId xmlns:a16="http://schemas.microsoft.com/office/drawing/2014/main" id="{DE3B3B97-C0B1-4388-DFC9-76DD9E346227}"/>
              </a:ext>
            </a:extLst>
          </p:cNvPr>
          <p:cNvSpPr>
            <a:spLocks noGrp="1"/>
          </p:cNvSpPr>
          <p:nvPr>
            <p:ph idx="1"/>
          </p:nvPr>
        </p:nvSpPr>
        <p:spPr/>
        <p:txBody>
          <a:bodyPr/>
          <a:lstStyle/>
          <a:p>
            <a:pPr marL="342900" lvl="0" indent="-342900">
              <a:lnSpc>
                <a:spcPct val="107000"/>
              </a:lnSpc>
              <a:buFont typeface="+mj-lt"/>
              <a:buAutoNum type="arabicPeriod"/>
            </a:pPr>
            <a:r>
              <a:rPr lang="en-US" sz="2800" dirty="0">
                <a:effectLst/>
                <a:latin typeface="Calibri" panose="020F0502020204030204" pitchFamily="34" charset="0"/>
                <a:ea typeface="Calibri" panose="020F0502020204030204" pitchFamily="34" charset="0"/>
                <a:cs typeface="Times New Roman" panose="02020603050405020304" pitchFamily="18" charset="0"/>
              </a:rPr>
              <a:t>Human capital</a:t>
            </a:r>
          </a:p>
          <a:p>
            <a:pPr marL="342900" lvl="0" indent="-342900">
              <a:lnSpc>
                <a:spcPct val="107000"/>
              </a:lnSpc>
              <a:buFont typeface="+mj-lt"/>
              <a:buAutoNum type="arabicPeriod"/>
            </a:pPr>
            <a:r>
              <a:rPr lang="en-US" sz="2800" dirty="0">
                <a:effectLst/>
                <a:latin typeface="Calibri" panose="020F0502020204030204" pitchFamily="34" charset="0"/>
                <a:ea typeface="Calibri" panose="020F0502020204030204" pitchFamily="34" charset="0"/>
                <a:cs typeface="Times New Roman" panose="02020603050405020304" pitchFamily="18" charset="0"/>
              </a:rPr>
              <a:t>Natural resources</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US" sz="2800" dirty="0">
                <a:effectLst/>
                <a:latin typeface="Calibri" panose="020F0502020204030204" pitchFamily="34" charset="0"/>
                <a:ea typeface="Calibri" panose="020F0502020204030204" pitchFamily="34" charset="0"/>
                <a:cs typeface="Times New Roman" panose="02020603050405020304" pitchFamily="18" charset="0"/>
              </a:rPr>
              <a:t>Production capacity</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US" sz="2800" dirty="0">
                <a:effectLst/>
                <a:latin typeface="Calibri" panose="020F0502020204030204" pitchFamily="34" charset="0"/>
                <a:ea typeface="Calibri" panose="020F0502020204030204" pitchFamily="34" charset="0"/>
                <a:cs typeface="Times New Roman" panose="02020603050405020304" pitchFamily="18" charset="0"/>
              </a:rPr>
              <a:t>Foreign reserves</a:t>
            </a:r>
          </a:p>
          <a:p>
            <a:pPr marL="0" indent="0">
              <a:lnSpc>
                <a:spcPct val="107000"/>
              </a:lnSpc>
              <a:spcAft>
                <a:spcPts val="800"/>
              </a:spcAft>
              <a:buNone/>
            </a:pPr>
            <a:r>
              <a:rPr lang="en-US" dirty="0"/>
              <a:t>…</a:t>
            </a:r>
            <a:r>
              <a:rPr lang="en-US" i="1" dirty="0"/>
              <a:t>for she had heard in the country of Moab how that the Lord had visited his people in giving them bread. </a:t>
            </a:r>
            <a:r>
              <a:rPr lang="en-US" dirty="0"/>
              <a:t>Ruth 1:6b</a:t>
            </a:r>
            <a:endParaRPr lang="en-GB" dirty="0"/>
          </a:p>
          <a:p>
            <a:pPr marL="342900" lvl="0" indent="-342900">
              <a:lnSpc>
                <a:spcPct val="107000"/>
              </a:lnSpc>
              <a:spcAft>
                <a:spcPts val="800"/>
              </a:spcAft>
              <a:buFont typeface="+mj-lt"/>
              <a:buAutoNum type="arabicPeriod"/>
            </a:pPr>
            <a:endParaRPr lang="en-GB" dirty="0"/>
          </a:p>
          <a:p>
            <a:endParaRPr lang="en-GB" dirty="0"/>
          </a:p>
        </p:txBody>
      </p:sp>
    </p:spTree>
    <p:extLst>
      <p:ext uri="{BB962C8B-B14F-4D97-AF65-F5344CB8AC3E}">
        <p14:creationId xmlns:p14="http://schemas.microsoft.com/office/powerpoint/2010/main" val="2005021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69E67-E3E3-A2AF-A11B-65B4BC7E56D0}"/>
              </a:ext>
            </a:extLst>
          </p:cNvPr>
          <p:cNvSpPr>
            <a:spLocks noGrp="1"/>
          </p:cNvSpPr>
          <p:nvPr>
            <p:ph type="title"/>
          </p:nvPr>
        </p:nvSpPr>
        <p:spPr/>
        <p:txBody>
          <a:bodyPr/>
          <a:lstStyle/>
          <a:p>
            <a:r>
              <a:rPr lang="en-US" dirty="0"/>
              <a:t>Introduction </a:t>
            </a:r>
            <a:endParaRPr lang="en-GB" dirty="0"/>
          </a:p>
        </p:txBody>
      </p:sp>
      <p:sp>
        <p:nvSpPr>
          <p:cNvPr id="3" name="Content Placeholder 2">
            <a:extLst>
              <a:ext uri="{FF2B5EF4-FFF2-40B4-BE49-F238E27FC236}">
                <a16:creationId xmlns:a16="http://schemas.microsoft.com/office/drawing/2014/main" id="{B245A286-F08A-3F82-D158-BB2BAD7B5C59}"/>
              </a:ext>
            </a:extLst>
          </p:cNvPr>
          <p:cNvSpPr>
            <a:spLocks noGrp="1"/>
          </p:cNvSpPr>
          <p:nvPr>
            <p:ph idx="1"/>
          </p:nvPr>
        </p:nvSpPr>
        <p:spPr/>
        <p:txBody>
          <a:bodyPr>
            <a:normAutofit fontScale="85000" lnSpcReduction="20000"/>
          </a:bodyPr>
          <a:lstStyle/>
          <a:p>
            <a:r>
              <a:rPr lang="en-US" dirty="0"/>
              <a:t>Immigration is as old as human race</a:t>
            </a:r>
          </a:p>
          <a:p>
            <a:pPr lvl="1"/>
            <a:r>
              <a:rPr lang="en-US" dirty="0"/>
              <a:t>All living things are on a move for survival- even plants</a:t>
            </a:r>
          </a:p>
          <a:p>
            <a:r>
              <a:rPr lang="en-US" dirty="0"/>
              <a:t>God made us all global citizens, He determines our seasons and boundaries</a:t>
            </a:r>
          </a:p>
          <a:p>
            <a:endParaRPr lang="en-US" dirty="0"/>
          </a:p>
          <a:p>
            <a:r>
              <a:rPr lang="en-US" dirty="0"/>
              <a:t>You are created to be the best within a destiny location- there is a place you’re planted!</a:t>
            </a:r>
          </a:p>
          <a:p>
            <a:pPr lvl="1"/>
            <a:r>
              <a:rPr lang="en-US" dirty="0"/>
              <a:t>May we not relocate away from destiny but towards destiny</a:t>
            </a:r>
          </a:p>
          <a:p>
            <a:pPr lvl="1"/>
            <a:endParaRPr lang="en-US" dirty="0"/>
          </a:p>
          <a:p>
            <a:r>
              <a:rPr lang="en-US" dirty="0"/>
              <a:t>Travel is a good thing- it has definite long range advantages including access to the global stage</a:t>
            </a:r>
          </a:p>
          <a:p>
            <a:pPr lvl="1"/>
            <a:r>
              <a:rPr lang="en-US" dirty="0"/>
              <a:t>The objective of this teaching is never to discourage this worthwhile adventure </a:t>
            </a:r>
          </a:p>
          <a:p>
            <a:pPr lvl="1"/>
            <a:r>
              <a:rPr lang="en-US" dirty="0"/>
              <a:t>But to stimulate us to be informed so that it does not turn out to be a lifetime regret</a:t>
            </a:r>
            <a:endParaRPr lang="en-GB" dirty="0"/>
          </a:p>
        </p:txBody>
      </p:sp>
    </p:spTree>
    <p:extLst>
      <p:ext uri="{BB962C8B-B14F-4D97-AF65-F5344CB8AC3E}">
        <p14:creationId xmlns:p14="http://schemas.microsoft.com/office/powerpoint/2010/main" val="3770469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E7C47-AFC2-2477-3195-C4B6C068AB65}"/>
              </a:ext>
            </a:extLst>
          </p:cNvPr>
          <p:cNvSpPr>
            <a:spLocks noGrp="1"/>
          </p:cNvSpPr>
          <p:nvPr>
            <p:ph type="title"/>
          </p:nvPr>
        </p:nvSpPr>
        <p:spPr/>
        <p:txBody>
          <a:bodyPr/>
          <a:lstStyle/>
          <a:p>
            <a:r>
              <a:rPr lang="en-US" dirty="0"/>
              <a:t>Wrong ideas to correct</a:t>
            </a:r>
            <a:endParaRPr lang="en-GB" dirty="0"/>
          </a:p>
        </p:txBody>
      </p:sp>
      <p:sp>
        <p:nvSpPr>
          <p:cNvPr id="3" name="Content Placeholder 2">
            <a:extLst>
              <a:ext uri="{FF2B5EF4-FFF2-40B4-BE49-F238E27FC236}">
                <a16:creationId xmlns:a16="http://schemas.microsoft.com/office/drawing/2014/main" id="{B67AC6ED-A808-B67A-63F1-EF3DFF890BB2}"/>
              </a:ext>
            </a:extLst>
          </p:cNvPr>
          <p:cNvSpPr>
            <a:spLocks noGrp="1"/>
          </p:cNvSpPr>
          <p:nvPr>
            <p:ph idx="1"/>
          </p:nvPr>
        </p:nvSpPr>
        <p:spPr/>
        <p:txBody>
          <a:bodyPr>
            <a:normAutofit fontScale="70000" lnSpcReduction="20000"/>
          </a:bodyPr>
          <a:lstStyle/>
          <a:p>
            <a:r>
              <a:rPr lang="en-US" dirty="0"/>
              <a:t>Unguarded desperation/escapism- illegality, lifetime slavery, leaving certainty for uncertainty, travelling through the desert</a:t>
            </a:r>
          </a:p>
          <a:p>
            <a:endParaRPr lang="en-US" dirty="0"/>
          </a:p>
          <a:p>
            <a:r>
              <a:rPr lang="en-US" dirty="0"/>
              <a:t>That Nigeria is a “jungle”, “good for nothing”, “hopeless” “Nigeria has done me no good”. Loosing all sense of nationalism. </a:t>
            </a:r>
          </a:p>
          <a:p>
            <a:pPr lvl="1"/>
            <a:r>
              <a:rPr lang="en-US" i="1" dirty="0" err="1"/>
              <a:t>E.g</a:t>
            </a:r>
            <a:r>
              <a:rPr lang="en-US" i="1" dirty="0"/>
              <a:t> If you are a graduate from a public/govt university in Nigeria, the nation has invested heavily in you because our tertiary education (take it or leave it) is heavily subsidized, the quality may be low, but you owe it to this nation </a:t>
            </a:r>
          </a:p>
          <a:p>
            <a:endParaRPr lang="en-US" dirty="0"/>
          </a:p>
          <a:p>
            <a:r>
              <a:rPr lang="en-US" dirty="0"/>
              <a:t>That once I travel, all my problems are solved, it is a paradise. </a:t>
            </a:r>
          </a:p>
          <a:p>
            <a:endParaRPr lang="en-US" dirty="0"/>
          </a:p>
          <a:p>
            <a:r>
              <a:rPr lang="en-US" dirty="0"/>
              <a:t>That if I have not travelled , then I am not making progress, or I have been left behind</a:t>
            </a:r>
          </a:p>
          <a:p>
            <a:endParaRPr lang="en-GB" dirty="0"/>
          </a:p>
        </p:txBody>
      </p:sp>
    </p:spTree>
    <p:extLst>
      <p:ext uri="{BB962C8B-B14F-4D97-AF65-F5344CB8AC3E}">
        <p14:creationId xmlns:p14="http://schemas.microsoft.com/office/powerpoint/2010/main" val="2145387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C87D1-281A-6680-2561-C7F7731C68D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EDDEBAE-D121-8BFC-7BCA-ED15123DDE1C}"/>
              </a:ext>
            </a:extLst>
          </p:cNvPr>
          <p:cNvSpPr>
            <a:spLocks noGrp="1"/>
          </p:cNvSpPr>
          <p:nvPr>
            <p:ph idx="1"/>
          </p:nvPr>
        </p:nvSpPr>
        <p:spPr/>
        <p:txBody>
          <a:bodyPr>
            <a:normAutofit fontScale="55000" lnSpcReduction="20000"/>
          </a:bodyPr>
          <a:lstStyle/>
          <a:p>
            <a:r>
              <a:rPr lang="en-US" dirty="0"/>
              <a:t>Who</a:t>
            </a:r>
          </a:p>
          <a:p>
            <a:pPr lvl="1"/>
            <a:r>
              <a:rPr lang="en-US" dirty="0"/>
              <a:t>Who is leading you?</a:t>
            </a:r>
          </a:p>
          <a:p>
            <a:pPr lvl="1"/>
            <a:r>
              <a:rPr lang="en-US" dirty="0"/>
              <a:t>Who are you?-personal circumstances, walk with God, family, stage in career</a:t>
            </a:r>
          </a:p>
          <a:p>
            <a:pPr lvl="1"/>
            <a:r>
              <a:rPr lang="en-US" dirty="0"/>
              <a:t>Who is giving you information</a:t>
            </a:r>
          </a:p>
          <a:p>
            <a:r>
              <a:rPr lang="en-US" dirty="0"/>
              <a:t>Why </a:t>
            </a:r>
          </a:p>
          <a:p>
            <a:pPr lvl="1"/>
            <a:r>
              <a:rPr lang="en-US" dirty="0"/>
              <a:t>Why are you going?- study, work, visa</a:t>
            </a:r>
          </a:p>
          <a:p>
            <a:r>
              <a:rPr lang="en-US" dirty="0"/>
              <a:t>How?</a:t>
            </a:r>
          </a:p>
          <a:p>
            <a:pPr lvl="1"/>
            <a:r>
              <a:rPr lang="en-US" dirty="0"/>
              <a:t>How are you going? Go </a:t>
            </a:r>
          </a:p>
          <a:p>
            <a:pPr lvl="1"/>
            <a:r>
              <a:rPr lang="en-US" dirty="0"/>
              <a:t>How are you funding it?</a:t>
            </a:r>
          </a:p>
          <a:p>
            <a:r>
              <a:rPr lang="en-US" dirty="0"/>
              <a:t>Where?</a:t>
            </a:r>
          </a:p>
          <a:p>
            <a:pPr lvl="1"/>
            <a:r>
              <a:rPr lang="en-US" dirty="0"/>
              <a:t>Where are you going-How much do you know of your destination?- cultural shock, weather,</a:t>
            </a:r>
          </a:p>
          <a:p>
            <a:r>
              <a:rPr lang="en-US" dirty="0"/>
              <a:t>What ?</a:t>
            </a:r>
          </a:p>
          <a:p>
            <a:pPr lvl="1"/>
            <a:r>
              <a:rPr lang="en-US" dirty="0"/>
              <a:t>What is the endpoint in view/ correlating with your purpose?</a:t>
            </a:r>
          </a:p>
          <a:p>
            <a:pPr lvl="1"/>
            <a:r>
              <a:rPr lang="en-US" dirty="0"/>
              <a:t>What are you exchanging/leaving behind/?- career, relationships</a:t>
            </a:r>
          </a:p>
          <a:p>
            <a:pPr lvl="1"/>
            <a:endParaRPr lang="en-GB" dirty="0"/>
          </a:p>
        </p:txBody>
      </p:sp>
    </p:spTree>
    <p:extLst>
      <p:ext uri="{BB962C8B-B14F-4D97-AF65-F5344CB8AC3E}">
        <p14:creationId xmlns:p14="http://schemas.microsoft.com/office/powerpoint/2010/main" val="2899241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3FDB-6623-987E-C1C7-181CA6410503}"/>
              </a:ext>
            </a:extLst>
          </p:cNvPr>
          <p:cNvSpPr>
            <a:spLocks noGrp="1"/>
          </p:cNvSpPr>
          <p:nvPr>
            <p:ph type="title"/>
          </p:nvPr>
        </p:nvSpPr>
        <p:spPr/>
        <p:txBody>
          <a:bodyPr/>
          <a:lstStyle/>
          <a:p>
            <a:r>
              <a:rPr lang="en-US" dirty="0"/>
              <a:t>Who? </a:t>
            </a:r>
            <a:endParaRPr lang="en-GB" dirty="0"/>
          </a:p>
        </p:txBody>
      </p:sp>
      <p:sp>
        <p:nvSpPr>
          <p:cNvPr id="3" name="Content Placeholder 2">
            <a:extLst>
              <a:ext uri="{FF2B5EF4-FFF2-40B4-BE49-F238E27FC236}">
                <a16:creationId xmlns:a16="http://schemas.microsoft.com/office/drawing/2014/main" id="{3C0C17BB-7166-22D7-9AF8-3ABB1E133AE7}"/>
              </a:ext>
            </a:extLst>
          </p:cNvPr>
          <p:cNvSpPr>
            <a:spLocks noGrp="1"/>
          </p:cNvSpPr>
          <p:nvPr>
            <p:ph idx="1"/>
          </p:nvPr>
        </p:nvSpPr>
        <p:spPr/>
        <p:txBody>
          <a:bodyPr>
            <a:normAutofit fontScale="77500" lnSpcReduction="20000"/>
          </a:bodyPr>
          <a:lstStyle/>
          <a:p>
            <a:r>
              <a:rPr lang="en-US" dirty="0"/>
              <a:t>Who is leading you?</a:t>
            </a:r>
          </a:p>
          <a:p>
            <a:pPr lvl="1"/>
            <a:r>
              <a:rPr lang="en-US" dirty="0"/>
              <a:t>Location is key in destiny fulfilment, please seek God’s face </a:t>
            </a:r>
          </a:p>
          <a:p>
            <a:r>
              <a:rPr lang="en-US" dirty="0"/>
              <a:t>Who are you?</a:t>
            </a:r>
          </a:p>
          <a:p>
            <a:pPr lvl="1"/>
            <a:r>
              <a:rPr lang="en-US" dirty="0"/>
              <a:t>Your walk with God- you serve God in the Western world because you love Him. </a:t>
            </a:r>
            <a:r>
              <a:rPr lang="en-US" i="1" dirty="0"/>
              <a:t>There are enough temptations to kill the fire. Because of most of the prayer points we pray back home will be irrelevant here. If you don’t come to church, nobody calls or check on you</a:t>
            </a:r>
          </a:p>
          <a:p>
            <a:pPr lvl="1"/>
            <a:r>
              <a:rPr lang="en-US" dirty="0"/>
              <a:t>Personal circumstances</a:t>
            </a:r>
          </a:p>
          <a:p>
            <a:pPr lvl="1"/>
            <a:r>
              <a:rPr lang="en-US" dirty="0"/>
              <a:t>Career stage</a:t>
            </a:r>
          </a:p>
          <a:p>
            <a:pPr lvl="1"/>
            <a:r>
              <a:rPr lang="en-US" dirty="0"/>
              <a:t>Family and relationship stage, emotional maturity</a:t>
            </a:r>
          </a:p>
          <a:p>
            <a:pPr lvl="1"/>
            <a:endParaRPr lang="en-US" dirty="0"/>
          </a:p>
          <a:p>
            <a:pPr lvl="1"/>
            <a:endParaRPr lang="en-US" dirty="0"/>
          </a:p>
          <a:p>
            <a:pPr lvl="1"/>
            <a:r>
              <a:rPr lang="en-US" dirty="0"/>
              <a:t>Who is giving you information?</a:t>
            </a:r>
          </a:p>
          <a:p>
            <a:endParaRPr lang="en-GB" dirty="0"/>
          </a:p>
        </p:txBody>
      </p:sp>
    </p:spTree>
    <p:extLst>
      <p:ext uri="{BB962C8B-B14F-4D97-AF65-F5344CB8AC3E}">
        <p14:creationId xmlns:p14="http://schemas.microsoft.com/office/powerpoint/2010/main" val="2691454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7D1B3-6EB1-82EA-F45C-E06958E3B4D8}"/>
              </a:ext>
            </a:extLst>
          </p:cNvPr>
          <p:cNvSpPr>
            <a:spLocks noGrp="1"/>
          </p:cNvSpPr>
          <p:nvPr>
            <p:ph type="title"/>
          </p:nvPr>
        </p:nvSpPr>
        <p:spPr/>
        <p:txBody>
          <a:bodyPr/>
          <a:lstStyle/>
          <a:p>
            <a:r>
              <a:rPr lang="en-US" dirty="0"/>
              <a:t>Why?</a:t>
            </a:r>
            <a:endParaRPr lang="en-GB" dirty="0"/>
          </a:p>
        </p:txBody>
      </p:sp>
      <p:sp>
        <p:nvSpPr>
          <p:cNvPr id="3" name="Content Placeholder 2">
            <a:extLst>
              <a:ext uri="{FF2B5EF4-FFF2-40B4-BE49-F238E27FC236}">
                <a16:creationId xmlns:a16="http://schemas.microsoft.com/office/drawing/2014/main" id="{50C76C78-9A6C-00A8-1DFE-59A9420B4497}"/>
              </a:ext>
            </a:extLst>
          </p:cNvPr>
          <p:cNvSpPr>
            <a:spLocks noGrp="1"/>
          </p:cNvSpPr>
          <p:nvPr>
            <p:ph idx="1"/>
          </p:nvPr>
        </p:nvSpPr>
        <p:spPr/>
        <p:txBody>
          <a:bodyPr>
            <a:normAutofit lnSpcReduction="10000"/>
          </a:bodyPr>
          <a:lstStyle/>
          <a:p>
            <a:r>
              <a:rPr lang="en-US" dirty="0"/>
              <a:t>Family </a:t>
            </a:r>
          </a:p>
          <a:p>
            <a:r>
              <a:rPr lang="en-US" dirty="0"/>
              <a:t>Work </a:t>
            </a:r>
          </a:p>
          <a:p>
            <a:r>
              <a:rPr lang="en-US" dirty="0"/>
              <a:t>Study</a:t>
            </a:r>
          </a:p>
          <a:p>
            <a:pPr lvl="1"/>
            <a:r>
              <a:rPr lang="en-US" dirty="0"/>
              <a:t>Funding</a:t>
            </a:r>
          </a:p>
          <a:p>
            <a:pPr lvl="1"/>
            <a:r>
              <a:rPr lang="en-US" dirty="0"/>
              <a:t>Prospects- US-Canada/UK/Europe comparisons/Asia</a:t>
            </a:r>
          </a:p>
          <a:p>
            <a:pPr lvl="1"/>
            <a:r>
              <a:rPr lang="en-US" dirty="0"/>
              <a:t>Post study period</a:t>
            </a:r>
          </a:p>
          <a:p>
            <a:r>
              <a:rPr lang="en-GB" dirty="0"/>
              <a:t>Missions </a:t>
            </a:r>
          </a:p>
          <a:p>
            <a:r>
              <a:rPr lang="en-GB" dirty="0"/>
              <a:t>Business </a:t>
            </a:r>
          </a:p>
        </p:txBody>
      </p:sp>
    </p:spTree>
    <p:extLst>
      <p:ext uri="{BB962C8B-B14F-4D97-AF65-F5344CB8AC3E}">
        <p14:creationId xmlns:p14="http://schemas.microsoft.com/office/powerpoint/2010/main" val="3787951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43142-39BB-4F98-2B9A-0F1A74C7B9CF}"/>
              </a:ext>
            </a:extLst>
          </p:cNvPr>
          <p:cNvSpPr>
            <a:spLocks noGrp="1"/>
          </p:cNvSpPr>
          <p:nvPr>
            <p:ph type="title"/>
          </p:nvPr>
        </p:nvSpPr>
        <p:spPr/>
        <p:txBody>
          <a:bodyPr/>
          <a:lstStyle/>
          <a:p>
            <a:r>
              <a:rPr lang="en-US" dirty="0"/>
              <a:t>How ?</a:t>
            </a:r>
            <a:endParaRPr lang="en-GB" dirty="0"/>
          </a:p>
        </p:txBody>
      </p:sp>
      <p:sp>
        <p:nvSpPr>
          <p:cNvPr id="3" name="Content Placeholder 2">
            <a:extLst>
              <a:ext uri="{FF2B5EF4-FFF2-40B4-BE49-F238E27FC236}">
                <a16:creationId xmlns:a16="http://schemas.microsoft.com/office/drawing/2014/main" id="{C74FBB6D-A099-D3C6-4AD7-F9070AC3CB6B}"/>
              </a:ext>
            </a:extLst>
          </p:cNvPr>
          <p:cNvSpPr>
            <a:spLocks noGrp="1"/>
          </p:cNvSpPr>
          <p:nvPr>
            <p:ph idx="1"/>
          </p:nvPr>
        </p:nvSpPr>
        <p:spPr/>
        <p:txBody>
          <a:bodyPr/>
          <a:lstStyle/>
          <a:p>
            <a:r>
              <a:rPr lang="en-US" dirty="0"/>
              <a:t>How are you going? </a:t>
            </a:r>
          </a:p>
          <a:p>
            <a:pPr lvl="1"/>
            <a:r>
              <a:rPr lang="en-US" dirty="0"/>
              <a:t>Please go legally</a:t>
            </a:r>
          </a:p>
          <a:p>
            <a:pPr lvl="1"/>
            <a:r>
              <a:rPr lang="en-US" dirty="0"/>
              <a:t>Live within the terms of your visa- visitors/student/work visas</a:t>
            </a:r>
          </a:p>
          <a:p>
            <a:pPr lvl="1"/>
            <a:r>
              <a:rPr lang="en-US" dirty="0"/>
              <a:t>Consequence of illegal migration is life/death</a:t>
            </a:r>
          </a:p>
          <a:p>
            <a:r>
              <a:rPr lang="en-US" dirty="0"/>
              <a:t>How are you funding it?</a:t>
            </a:r>
          </a:p>
          <a:p>
            <a:pPr lvl="1"/>
            <a:r>
              <a:rPr lang="en-US" dirty="0"/>
              <a:t>It is capital intensive</a:t>
            </a:r>
          </a:p>
          <a:p>
            <a:pPr lvl="1"/>
            <a:r>
              <a:rPr lang="en-US" dirty="0"/>
              <a:t>Alternative to funding- scholarships, student loan</a:t>
            </a:r>
          </a:p>
          <a:p>
            <a:pPr lvl="1"/>
            <a:r>
              <a:rPr lang="en-US" dirty="0"/>
              <a:t>You can save over a couple of years</a:t>
            </a:r>
          </a:p>
          <a:p>
            <a:endParaRPr lang="en-GB" dirty="0"/>
          </a:p>
        </p:txBody>
      </p:sp>
    </p:spTree>
    <p:extLst>
      <p:ext uri="{BB962C8B-B14F-4D97-AF65-F5344CB8AC3E}">
        <p14:creationId xmlns:p14="http://schemas.microsoft.com/office/powerpoint/2010/main" val="9225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A1C6E-A382-4E8E-9262-F8E61AFA4D7E}"/>
              </a:ext>
            </a:extLst>
          </p:cNvPr>
          <p:cNvSpPr>
            <a:spLocks noGrp="1"/>
          </p:cNvSpPr>
          <p:nvPr>
            <p:ph type="title"/>
          </p:nvPr>
        </p:nvSpPr>
        <p:spPr/>
        <p:txBody>
          <a:bodyPr/>
          <a:lstStyle/>
          <a:p>
            <a:r>
              <a:rPr lang="en-US" dirty="0"/>
              <a:t>Where?</a:t>
            </a:r>
            <a:endParaRPr lang="en-GB" dirty="0"/>
          </a:p>
        </p:txBody>
      </p:sp>
      <p:sp>
        <p:nvSpPr>
          <p:cNvPr id="3" name="Content Placeholder 2">
            <a:extLst>
              <a:ext uri="{FF2B5EF4-FFF2-40B4-BE49-F238E27FC236}">
                <a16:creationId xmlns:a16="http://schemas.microsoft.com/office/drawing/2014/main" id="{945939E2-F3FE-0F2C-418D-52DD8FCE391B}"/>
              </a:ext>
            </a:extLst>
          </p:cNvPr>
          <p:cNvSpPr>
            <a:spLocks noGrp="1"/>
          </p:cNvSpPr>
          <p:nvPr>
            <p:ph idx="1"/>
          </p:nvPr>
        </p:nvSpPr>
        <p:spPr/>
        <p:txBody>
          <a:bodyPr/>
          <a:lstStyle/>
          <a:p>
            <a:r>
              <a:rPr lang="en-US" dirty="0"/>
              <a:t>Where are you going?</a:t>
            </a:r>
          </a:p>
          <a:p>
            <a:pPr lvl="1"/>
            <a:r>
              <a:rPr lang="en-US" dirty="0"/>
              <a:t>How much do you know of your destination?</a:t>
            </a:r>
          </a:p>
          <a:p>
            <a:pPr lvl="1"/>
            <a:r>
              <a:rPr lang="en-US" dirty="0"/>
              <a:t>The cultural shock- children, morals, family roles, </a:t>
            </a:r>
            <a:r>
              <a:rPr lang="en-US" dirty="0" err="1"/>
              <a:t>etc</a:t>
            </a:r>
            <a:endParaRPr lang="en-US" dirty="0"/>
          </a:p>
          <a:p>
            <a:pPr lvl="1"/>
            <a:r>
              <a:rPr lang="en-US" dirty="0"/>
              <a:t>Cost of living</a:t>
            </a:r>
          </a:p>
          <a:p>
            <a:pPr lvl="1"/>
            <a:r>
              <a:rPr lang="en-US" dirty="0"/>
              <a:t>The weather</a:t>
            </a:r>
          </a:p>
          <a:p>
            <a:pPr lvl="1"/>
            <a:r>
              <a:rPr lang="en-US" dirty="0"/>
              <a:t>The prospects</a:t>
            </a:r>
          </a:p>
          <a:p>
            <a:endParaRPr lang="en-GB" dirty="0"/>
          </a:p>
        </p:txBody>
      </p:sp>
    </p:spTree>
    <p:extLst>
      <p:ext uri="{BB962C8B-B14F-4D97-AF65-F5344CB8AC3E}">
        <p14:creationId xmlns:p14="http://schemas.microsoft.com/office/powerpoint/2010/main" val="2875724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F1905-CBF6-D78C-9FC5-AF55EFD2B910}"/>
              </a:ext>
            </a:extLst>
          </p:cNvPr>
          <p:cNvSpPr>
            <a:spLocks noGrp="1"/>
          </p:cNvSpPr>
          <p:nvPr>
            <p:ph type="title"/>
          </p:nvPr>
        </p:nvSpPr>
        <p:spPr/>
        <p:txBody>
          <a:bodyPr/>
          <a:lstStyle/>
          <a:p>
            <a:r>
              <a:rPr lang="en-US" dirty="0"/>
              <a:t>What?</a:t>
            </a:r>
            <a:endParaRPr lang="en-GB" dirty="0"/>
          </a:p>
        </p:txBody>
      </p:sp>
      <p:sp>
        <p:nvSpPr>
          <p:cNvPr id="3" name="Content Placeholder 2">
            <a:extLst>
              <a:ext uri="{FF2B5EF4-FFF2-40B4-BE49-F238E27FC236}">
                <a16:creationId xmlns:a16="http://schemas.microsoft.com/office/drawing/2014/main" id="{7141B712-37A4-8289-8FD5-892338DE25EF}"/>
              </a:ext>
            </a:extLst>
          </p:cNvPr>
          <p:cNvSpPr>
            <a:spLocks noGrp="1"/>
          </p:cNvSpPr>
          <p:nvPr>
            <p:ph idx="1"/>
          </p:nvPr>
        </p:nvSpPr>
        <p:spPr/>
        <p:txBody>
          <a:bodyPr>
            <a:normAutofit/>
          </a:bodyPr>
          <a:lstStyle/>
          <a:p>
            <a:r>
              <a:rPr lang="en-US" dirty="0"/>
              <a:t>What is the endpoint in view?</a:t>
            </a:r>
          </a:p>
          <a:p>
            <a:pPr lvl="1"/>
            <a:r>
              <a:rPr lang="en-US" dirty="0"/>
              <a:t>10, 20, 30… years time</a:t>
            </a:r>
          </a:p>
          <a:p>
            <a:pPr lvl="1"/>
            <a:r>
              <a:rPr lang="en-US" dirty="0"/>
              <a:t>Retirement </a:t>
            </a:r>
          </a:p>
          <a:p>
            <a:r>
              <a:rPr lang="en-US" dirty="0"/>
              <a:t>How does it correlate with your purpose?</a:t>
            </a:r>
          </a:p>
          <a:p>
            <a:pPr marL="0" indent="0">
              <a:buNone/>
            </a:pPr>
            <a:endParaRPr lang="en-US" dirty="0"/>
          </a:p>
          <a:p>
            <a:r>
              <a:rPr lang="en-US" dirty="0"/>
              <a:t>What are the prospects? </a:t>
            </a:r>
          </a:p>
          <a:p>
            <a:pPr lvl="1"/>
            <a:r>
              <a:rPr lang="en-US" dirty="0"/>
              <a:t>Prospects- US-Canada/UK/Europe comparisons/Asia</a:t>
            </a:r>
          </a:p>
          <a:p>
            <a:endParaRPr lang="en-US" dirty="0"/>
          </a:p>
          <a:p>
            <a:endParaRPr lang="en-GB" dirty="0"/>
          </a:p>
        </p:txBody>
      </p:sp>
    </p:spTree>
    <p:extLst>
      <p:ext uri="{BB962C8B-B14F-4D97-AF65-F5344CB8AC3E}">
        <p14:creationId xmlns:p14="http://schemas.microsoft.com/office/powerpoint/2010/main" val="401752427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520</TotalTime>
  <Words>785</Words>
  <Application>Microsoft Office PowerPoint</Application>
  <PresentationFormat>Widescreen</PresentationFormat>
  <Paragraphs>101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Gill Sans MT</vt:lpstr>
      <vt:lpstr>system-ui</vt:lpstr>
      <vt:lpstr>Gallery</vt:lpstr>
      <vt:lpstr>Considerations Before Relocation</vt:lpstr>
      <vt:lpstr>Introduction </vt:lpstr>
      <vt:lpstr>Wrong ideas to correct</vt:lpstr>
      <vt:lpstr>PowerPoint Presentation</vt:lpstr>
      <vt:lpstr>Who? </vt:lpstr>
      <vt:lpstr>Why?</vt:lpstr>
      <vt:lpstr>How ?</vt:lpstr>
      <vt:lpstr>Where?</vt:lpstr>
      <vt:lpstr>What?</vt:lpstr>
      <vt:lpstr>PowerPoint Presentation</vt:lpstr>
      <vt:lpstr>In conclusion…</vt:lpstr>
      <vt:lpstr>We are the wealth of our Nation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Considerations before relocation</dc:title>
  <dc:creator>Samuel Ajayi</dc:creator>
  <cp:lastModifiedBy>Samuel Ajayi</cp:lastModifiedBy>
  <cp:revision>5</cp:revision>
  <dcterms:created xsi:type="dcterms:W3CDTF">2022-11-05T18:33:37Z</dcterms:created>
  <dcterms:modified xsi:type="dcterms:W3CDTF">2022-11-08T23:38:45Z</dcterms:modified>
</cp:coreProperties>
</file>