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88E-EB13-C961-0CAB-8DC6E7C3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4CAF-D657-09B5-7E6D-43E40C9FF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1814-5339-99F9-360C-BD1510F5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CCB0-C15B-7FA3-1A4D-0A6D0E2F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E9C9-7F87-EDEB-2BEF-FD52987E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244F-A735-5E63-47CB-8E1C84E3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416F-E7DE-350B-B95C-ABC17B3B7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8C9E-1CC7-DA09-2E26-C6C142B8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3C3D-26A0-38B5-F110-BCD79C4C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F032-3FB0-DB74-C5B9-57AD24D9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BCEA2-79FF-C446-6325-D6E2BCF43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390E4-A514-F116-E51F-3D06850BF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002D-CF05-2151-2F12-E5A4CC37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1722-371A-6612-0AEE-94FFA0E3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0A5-AA1B-7BD7-14BD-4436013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AF90-B698-52FF-C6AA-E1B18338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80EE-2D42-5B46-8443-7360E2B7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AEA1-2DC0-2D54-EE38-4EBFDE4F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F822-4FC9-75A7-390A-47134CEB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A84B-CB70-FC51-875F-876E3ED1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B0C3-076B-D1FA-108E-D4A3BC43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37A5-4513-8B44-0DD4-4DDD7A97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38FC-E2E4-12CF-DCFA-3C77F71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8012-5D0D-2C9A-FC34-E22D1631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1168-E3F1-37CB-9897-5D328E5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6108-6FB6-8A31-FB10-B9218CF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E72A-EBB4-55CA-E3F8-C2E4ECED0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77DE-6496-4718-0CC6-91A8DC1AA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5CF1-FEA4-D411-B180-8069B5AB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CAC4-1FC3-0722-62E1-49D5FEB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D6D8-63BC-C09E-536E-439BE9CA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9F0A-938A-F69B-EDAD-4D3A61B3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5200-EFEF-57E9-E266-B73FCD06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1D27E-14E8-5552-12ED-140A8676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E2203-2B44-E8EF-86C0-F0AACFDA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260A-AD2E-F7C6-4302-814B8A2A6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DAECD-6050-55A3-607A-AC061C1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AE54E-1EAA-60E7-AAED-D22F2F3D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1205-4C9D-85F2-0546-C14F6629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9426-548F-0094-30C1-E1C880C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6930B-D9FF-1B62-622B-6A3F7F2F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849DD-2D78-07A4-3D6E-C3FCD98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4073-7D87-8C38-7233-654BD755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12205-A545-CD37-195C-81145569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0A75C-361E-D8A0-ADED-19E4F00A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D15E2-F36D-F7C8-35B8-7F917ED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020-8B95-F2D9-5FA6-3B7B3624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F29C-08E5-0C17-DC56-7F8EFBE6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68662-8D39-8B8D-60D4-8D23C651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1261E-AA6D-2D69-8F8C-5AA9C730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9618-8CC6-4DBB-2F0D-03026DAA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263E-EA45-A613-0E85-F9F78EF0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1E16-2BD1-E2FD-D356-0069447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7C4E4-BF27-295A-8A56-223C76C4F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C02F6-F5AD-D11F-0D40-B8F97FF4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18A6-056F-61E1-F5F4-DF47BB45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E96CD-8243-C259-D24E-0F4DA7B1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66A2-99B6-5687-B187-758DBFC8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4F7B7-6DA9-6230-ABE9-9A5A788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01A5-0FEF-831B-E707-13ECCE55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40C3-40FE-F484-8161-09C2A3FFA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26CB-70A1-22E5-A471-8FABB114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08E5-F7FB-CA58-2B0A-9EA82472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CEDURE OPERATION ROOM COUNT">
            <a:extLst>
              <a:ext uri="{FF2B5EF4-FFF2-40B4-BE49-F238E27FC236}">
                <a16:creationId xmlns:a16="http://schemas.microsoft.com/office/drawing/2014/main" id="{176FAA30-2B3E-499D-9FCB-1AFDBDE0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90"/>
            <a:ext cx="12192000" cy="54479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2C3A20-3AD9-89E6-855D-F967E5242555}"/>
              </a:ext>
            </a:extLst>
          </p:cNvPr>
          <p:cNvSpPr/>
          <p:nvPr/>
        </p:nvSpPr>
        <p:spPr>
          <a:xfrm>
            <a:off x="0" y="5645020"/>
            <a:ext cx="12111135" cy="1166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 substantial number of these two procedures is carried out in patient operating rooms 9,5,10, &amp; 4. There are 12 other operating rooms where patients could possibly be booked for operation. Easing the concentration on these 4 operating rooms could help alleviate procedure delays.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CEDURE PRIORITY STATUS">
            <a:extLst>
              <a:ext uri="{FF2B5EF4-FFF2-40B4-BE49-F238E27FC236}">
                <a16:creationId xmlns:a16="http://schemas.microsoft.com/office/drawing/2014/main" id="{26A77DE1-96F0-4372-9597-9991AE35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7676" cy="52251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CF3689-499A-6ADF-DA2C-EA7D301A2B08}"/>
              </a:ext>
            </a:extLst>
          </p:cNvPr>
          <p:cNvSpPr/>
          <p:nvPr/>
        </p:nvSpPr>
        <p:spPr>
          <a:xfrm>
            <a:off x="80865" y="5934269"/>
            <a:ext cx="12111135" cy="2239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30.4% (169 patients) of scheduled patients with priority E-06H had their procedures delayed for Laparoscopy Appendectomy.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49.12% (111 patients) with priority E-24H and 40.5% (159) with priority E-36H scheduled for Laparoscopy Cholecystectomy had their procedures delayed.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Only on-time procedure was Laparoscopy Appendectomy for three patients with priority level E-06H.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CEDURE QUATERLY COUNT">
            <a:extLst>
              <a:ext uri="{FF2B5EF4-FFF2-40B4-BE49-F238E27FC236}">
                <a16:creationId xmlns:a16="http://schemas.microsoft.com/office/drawing/2014/main" id="{67E44276-473C-4C0E-B214-A79126F1B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1"/>
            <a:ext cx="12192000" cy="55892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03C6E3-204C-E237-7387-0F93CA3A04CF}"/>
              </a:ext>
            </a:extLst>
          </p:cNvPr>
          <p:cNvSpPr/>
          <p:nvPr/>
        </p:nvSpPr>
        <p:spPr>
          <a:xfrm>
            <a:off x="0" y="5645020"/>
            <a:ext cx="12111135" cy="1166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surge in number of these procedures occurred in the last quarter of 2019 into the third quarter of 2020.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CEDURE COUNT BY PATIENT AGE GROUP">
            <a:extLst>
              <a:ext uri="{FF2B5EF4-FFF2-40B4-BE49-F238E27FC236}">
                <a16:creationId xmlns:a16="http://schemas.microsoft.com/office/drawing/2014/main" id="{405DC590-40F0-4215-B43D-EAFCB9D9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90"/>
            <a:ext cx="12192000" cy="54013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62DD6-D582-9B20-6075-7538B4D45056}"/>
              </a:ext>
            </a:extLst>
          </p:cNvPr>
          <p:cNvSpPr/>
          <p:nvPr/>
        </p:nvSpPr>
        <p:spPr>
          <a:xfrm>
            <a:off x="0" y="5645020"/>
            <a:ext cx="12111135" cy="1166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Both procedures were very high in patients within 26 to 45 age groups with after age 75 being the least.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152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Osei</dc:creator>
  <cp:lastModifiedBy>Samuel Osei</cp:lastModifiedBy>
  <cp:revision>1</cp:revision>
  <dcterms:created xsi:type="dcterms:W3CDTF">2023-02-01T20:41:53Z</dcterms:created>
  <dcterms:modified xsi:type="dcterms:W3CDTF">2023-09-19T15:31:22Z</dcterms:modified>
</cp:coreProperties>
</file>