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 _" initials="A_" lastIdx="1" clrIdx="0">
    <p:extLst>
      <p:ext uri="{19B8F6BF-5375-455C-9EA6-DF929625EA0E}">
        <p15:presenceInfo xmlns:p15="http://schemas.microsoft.com/office/powerpoint/2012/main" userId="9408286b87e69b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7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0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5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7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3897AF-9521-4FB4-ADB4-DC744C355B3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6726FB-B3EE-423B-A38B-006136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9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261" y="1964267"/>
            <a:ext cx="8005864" cy="2421464"/>
          </a:xfrm>
        </p:spPr>
        <p:txBody>
          <a:bodyPr/>
          <a:lstStyle/>
          <a:p>
            <a:r>
              <a:rPr lang="ru-RU" dirty="0" smtClean="0"/>
              <a:t>Телеграм бот </a:t>
            </a:r>
            <a:r>
              <a:rPr lang="en-US" dirty="0" smtClean="0"/>
              <a:t>“</a:t>
            </a:r>
            <a:r>
              <a:rPr lang="ru-RU" dirty="0" smtClean="0"/>
              <a:t>Помощник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7303" y="4385731"/>
            <a:ext cx="479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Самойлик Василий Витальевич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130" y="429936"/>
            <a:ext cx="6164653" cy="182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•</a:t>
            </a:r>
            <a:r>
              <a:rPr lang="ru-RU" dirty="0" smtClean="0"/>
              <a:t> </a:t>
            </a:r>
            <a:r>
              <a:rPr lang="ru-RU" sz="2800" b="1" dirty="0" smtClean="0"/>
              <a:t>Введение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285" y="1124125"/>
            <a:ext cx="5553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Помощник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”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– это бот, который помогает узнать погоду, расстояние до ближайшей станции метро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ресторана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Макдональдс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”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и позволяет увидеть на карте ближайшие аптеки в центре вашего города. </a:t>
            </a:r>
          </a:p>
          <a:p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А если вам вдруг стало скучно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вы можете поиграть в интереснейшую игру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Угадай город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”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или покидать кости. </a:t>
            </a:r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2449"/>
            <a:ext cx="8611018" cy="34255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018" y="-471954"/>
            <a:ext cx="3580982" cy="76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130" y="429936"/>
            <a:ext cx="6164653" cy="182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•</a:t>
            </a:r>
            <a:r>
              <a:rPr lang="ru-RU" dirty="0" smtClean="0"/>
              <a:t> </a:t>
            </a:r>
            <a:r>
              <a:rPr lang="ru-RU" sz="2800" b="1" dirty="0" smtClean="0"/>
              <a:t>Использованные технологии 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284" y="1124125"/>
            <a:ext cx="6753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API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Яндекс.Карт (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geocoder, static-maps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 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–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получении информации об объектах и их 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показа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на карте города</a:t>
            </a:r>
          </a:p>
          <a:p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Библиотека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pytest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 создания тестов к функциям</a:t>
            </a:r>
          </a:p>
          <a:p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GitHub –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 более организованной работы</a:t>
            </a:r>
          </a:p>
          <a:p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Облако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PythonEverywhere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” –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 поддержки постоянной </a:t>
            </a:r>
          </a:p>
          <a:p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работы бота</a:t>
            </a:r>
          </a:p>
          <a:p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API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ython-telegram-bot –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 создания самого чат бота</a:t>
            </a:r>
          </a:p>
          <a:p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API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Openweathermap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 получения информации о погоде</a:t>
            </a:r>
          </a:p>
          <a:p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0285">
            <a:off x="7919354" y="-54199"/>
            <a:ext cx="2356646" cy="2356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8733">
            <a:off x="9940172" y="1424378"/>
            <a:ext cx="2409998" cy="1118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9898">
            <a:off x="7166151" y="1854794"/>
            <a:ext cx="1971256" cy="19712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9" y="4479770"/>
            <a:ext cx="2617724" cy="26177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34" y="4758695"/>
            <a:ext cx="2059873" cy="20598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2595">
            <a:off x="6757256" y="3765187"/>
            <a:ext cx="2509168" cy="25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597" y="93614"/>
            <a:ext cx="1153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 только вы запустили бота</a:t>
            </a:r>
            <a:r>
              <a:rPr lang="en-US" sz="2800" dirty="0" smtClean="0"/>
              <a:t>,</a:t>
            </a:r>
            <a:r>
              <a:rPr lang="ru-RU" sz="2800" dirty="0"/>
              <a:t> </a:t>
            </a:r>
            <a:r>
              <a:rPr lang="ru-RU" sz="2800" dirty="0" smtClean="0"/>
              <a:t>вы должны ввести необходимые данные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88" y="598864"/>
            <a:ext cx="4725059" cy="1924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8" y="3331455"/>
            <a:ext cx="11752351" cy="36530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597" y="2387265"/>
            <a:ext cx="11659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После чего вы должны подтвердить правильность написания данных (позже вы сможете их изменить)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98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6715" y="3726047"/>
            <a:ext cx="1153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нажатии на кнопку Игры</a:t>
            </a:r>
            <a:r>
              <a:rPr lang="en-US" sz="2800" dirty="0" smtClean="0"/>
              <a:t>, </a:t>
            </a:r>
            <a:r>
              <a:rPr lang="ru-RU" sz="2800" dirty="0" smtClean="0"/>
              <a:t>вы откроете игровое меню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6" y="625223"/>
            <a:ext cx="11313030" cy="2523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6" y="4286096"/>
            <a:ext cx="11302565" cy="2225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35617" y="102003"/>
            <a:ext cx="1153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После подтверждения вам станет доступно основное меню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2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5101" y="142476"/>
            <a:ext cx="254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игре </a:t>
            </a:r>
            <a:r>
              <a:rPr lang="en-US" sz="1600" dirty="0" smtClean="0"/>
              <a:t>“</a:t>
            </a:r>
            <a:r>
              <a:rPr lang="ru-RU" sz="1600" dirty="0" smtClean="0"/>
              <a:t>Угадай город</a:t>
            </a:r>
            <a:r>
              <a:rPr lang="en-US" sz="1600" dirty="0" smtClean="0"/>
              <a:t>”</a:t>
            </a:r>
            <a:r>
              <a:rPr lang="ru-RU" sz="1600" dirty="0" smtClean="0"/>
              <a:t> вы должны за 10 попыток угадать город по карте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4"/>
          <a:stretch/>
        </p:blipFill>
        <p:spPr>
          <a:xfrm>
            <a:off x="243094" y="1165403"/>
            <a:ext cx="2222711" cy="32127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8756" y="1743575"/>
            <a:ext cx="402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Игра </a:t>
            </a:r>
            <a:r>
              <a:rPr lang="en-US" sz="1600" dirty="0" smtClean="0"/>
              <a:t>“</a:t>
            </a:r>
            <a:r>
              <a:rPr lang="ru-RU" sz="1600" dirty="0" smtClean="0"/>
              <a:t>Подкинуть кубик</a:t>
            </a:r>
            <a:r>
              <a:rPr lang="en-US" sz="1600" dirty="0" smtClean="0"/>
              <a:t>”</a:t>
            </a:r>
            <a:r>
              <a:rPr lang="ru-RU" sz="1600" dirty="0" smtClean="0"/>
              <a:t> – это просто способ убить время или получить случайное число по определённым параметрам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2"/>
          <a:stretch/>
        </p:blipFill>
        <p:spPr>
          <a:xfrm>
            <a:off x="3656782" y="2733584"/>
            <a:ext cx="2254202" cy="3154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8"/>
          <a:stretch/>
        </p:blipFill>
        <p:spPr>
          <a:xfrm>
            <a:off x="9008557" y="1013948"/>
            <a:ext cx="2254202" cy="20299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83882" y="142477"/>
            <a:ext cx="430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нажатии на клавишу </a:t>
            </a:r>
            <a:r>
              <a:rPr lang="en-US" sz="1600" dirty="0" smtClean="0"/>
              <a:t>“</a:t>
            </a:r>
            <a:r>
              <a:rPr lang="ru-RU" sz="1600" dirty="0" smtClean="0"/>
              <a:t>Узнать погоду</a:t>
            </a:r>
            <a:r>
              <a:rPr lang="en-US" sz="1600" dirty="0" smtClean="0"/>
              <a:t>”, </a:t>
            </a:r>
            <a:r>
              <a:rPr lang="ru-RU" sz="1600" dirty="0" smtClean="0"/>
              <a:t>вы увидете текущее состояние (ясно</a:t>
            </a:r>
            <a:r>
              <a:rPr lang="en-US" sz="1600" dirty="0" smtClean="0"/>
              <a:t>,</a:t>
            </a:r>
            <a:r>
              <a:rPr lang="ru-RU" sz="1600" dirty="0" smtClean="0"/>
              <a:t> туманно</a:t>
            </a:r>
            <a:r>
              <a:rPr lang="en-US" sz="1600" dirty="0" smtClean="0"/>
              <a:t>,</a:t>
            </a:r>
            <a:r>
              <a:rPr lang="ru-RU" sz="1600" dirty="0" smtClean="0"/>
              <a:t> дождть и тд.) и температуру в вашем городе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0"/>
          <a:stretch/>
        </p:blipFill>
        <p:spPr>
          <a:xfrm>
            <a:off x="7396653" y="4082928"/>
            <a:ext cx="2254202" cy="2775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71978" y="3147901"/>
            <a:ext cx="430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нажатии на клавишу </a:t>
            </a:r>
            <a:r>
              <a:rPr lang="en-US" sz="1600" dirty="0" smtClean="0"/>
              <a:t>“</a:t>
            </a:r>
            <a:r>
              <a:rPr lang="ru-RU" sz="1600" dirty="0" smtClean="0"/>
              <a:t>Показать аптеки надалоеко от вас</a:t>
            </a:r>
            <a:r>
              <a:rPr lang="en-US" sz="1600" dirty="0" smtClean="0"/>
              <a:t>”, </a:t>
            </a:r>
            <a:r>
              <a:rPr lang="ru-RU" sz="1600" dirty="0" smtClean="0"/>
              <a:t>вы увидете ближайшие к вам 10 аптек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58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058" y="159255"/>
            <a:ext cx="4303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нажатии на клавишу </a:t>
            </a:r>
            <a:r>
              <a:rPr lang="en-US" sz="1600" dirty="0" smtClean="0"/>
              <a:t>“</a:t>
            </a:r>
            <a:r>
              <a:rPr lang="ru-RU" sz="1600" dirty="0" smtClean="0"/>
              <a:t>Найти ближайший макдональдс</a:t>
            </a:r>
            <a:r>
              <a:rPr lang="en-US" sz="1600" dirty="0" smtClean="0"/>
              <a:t>”,</a:t>
            </a:r>
            <a:r>
              <a:rPr lang="ru-RU" sz="1600" dirty="0" smtClean="0"/>
              <a:t> вы увидете</a:t>
            </a:r>
            <a:r>
              <a:rPr lang="en-US" sz="1600" dirty="0" smtClean="0"/>
              <a:t> </a:t>
            </a:r>
            <a:r>
              <a:rPr lang="ru-RU" sz="1600" dirty="0" smtClean="0"/>
              <a:t>карту с меткой на ближайшем макдональдсе</a:t>
            </a:r>
            <a:r>
              <a:rPr lang="en-US" sz="1600" dirty="0" smtClean="0"/>
              <a:t>, </a:t>
            </a:r>
            <a:r>
              <a:rPr lang="ru-RU" sz="1600" dirty="0" smtClean="0"/>
              <a:t>его время работы</a:t>
            </a:r>
            <a:r>
              <a:rPr lang="en-US" sz="1600" dirty="0" smtClean="0"/>
              <a:t>, </a:t>
            </a:r>
            <a:r>
              <a:rPr lang="ru-RU" sz="1600" dirty="0" smtClean="0"/>
              <a:t>адрес и расстояние до него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3"/>
          <a:stretch/>
        </p:blipFill>
        <p:spPr>
          <a:xfrm>
            <a:off x="770030" y="1236473"/>
            <a:ext cx="2254202" cy="3303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8"/>
          <a:stretch/>
        </p:blipFill>
        <p:spPr>
          <a:xfrm>
            <a:off x="5136838" y="3479083"/>
            <a:ext cx="2254202" cy="31562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11731" y="1663201"/>
            <a:ext cx="4001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нажатии на клавишу </a:t>
            </a:r>
            <a:r>
              <a:rPr lang="en-US" sz="1600" dirty="0" smtClean="0"/>
              <a:t>“</a:t>
            </a:r>
            <a:r>
              <a:rPr lang="ru-RU" sz="1600" dirty="0" smtClean="0"/>
              <a:t>Найти ближайшее метро</a:t>
            </a:r>
            <a:r>
              <a:rPr lang="en-US" sz="1600" dirty="0" smtClean="0"/>
              <a:t>”,</a:t>
            </a:r>
            <a:r>
              <a:rPr lang="ru-RU" sz="1600" dirty="0" smtClean="0"/>
              <a:t> </a:t>
            </a:r>
            <a:r>
              <a:rPr lang="ru-RU" sz="1600" dirty="0" smtClean="0"/>
              <a:t>вы увидете</a:t>
            </a:r>
            <a:r>
              <a:rPr lang="en-US" sz="1600" dirty="0" smtClean="0"/>
              <a:t> </a:t>
            </a:r>
            <a:r>
              <a:rPr lang="ru-RU" sz="1600" dirty="0" smtClean="0"/>
              <a:t>карту с меткой на ближайшей станции метро</a:t>
            </a:r>
            <a:r>
              <a:rPr lang="en-US" sz="1600" dirty="0" smtClean="0"/>
              <a:t>, </a:t>
            </a:r>
            <a:r>
              <a:rPr lang="ru-RU" sz="1600" dirty="0" smtClean="0"/>
              <a:t>её название и расстояние до неё, если в вашем городе нету метро или ближайшая станция очень далеко</a:t>
            </a:r>
            <a:r>
              <a:rPr lang="en-US" sz="1600" dirty="0" smtClean="0"/>
              <a:t>, </a:t>
            </a:r>
            <a:r>
              <a:rPr lang="ru-RU" sz="1600" dirty="0" smtClean="0"/>
              <a:t>то вы увидете уведомление</a:t>
            </a:r>
            <a:r>
              <a:rPr lang="en-US" sz="1600" dirty="0" smtClean="0"/>
              <a:t>, </a:t>
            </a:r>
            <a:r>
              <a:rPr lang="ru-RU" sz="1600" dirty="0" smtClean="0"/>
              <a:t>сообщающее об этом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23"/>
          <a:stretch/>
        </p:blipFill>
        <p:spPr>
          <a:xfrm>
            <a:off x="9027773" y="1728131"/>
            <a:ext cx="2254202" cy="19121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53432" y="93541"/>
            <a:ext cx="4001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нажатии на клавишу </a:t>
            </a:r>
            <a:r>
              <a:rPr lang="en-US" sz="1600" dirty="0" smtClean="0"/>
              <a:t>“</a:t>
            </a:r>
            <a:r>
              <a:rPr lang="ru-RU" sz="1600" dirty="0" smtClean="0"/>
              <a:t>Написать отзыва</a:t>
            </a:r>
            <a:r>
              <a:rPr lang="en-US" sz="1600" dirty="0" smtClean="0"/>
              <a:t>”,</a:t>
            </a:r>
            <a:r>
              <a:rPr lang="ru-RU" sz="1600" dirty="0" smtClean="0"/>
              <a:t> вы можете написать свой отзыв или комментарий</a:t>
            </a:r>
            <a:r>
              <a:rPr lang="en-US" sz="1600" dirty="0" smtClean="0"/>
              <a:t>, </a:t>
            </a:r>
            <a:r>
              <a:rPr lang="ru-RU" sz="1600" dirty="0" smtClean="0"/>
              <a:t>а после нажать на кнопку </a:t>
            </a:r>
            <a:r>
              <a:rPr lang="en-US" sz="1600" dirty="0" smtClean="0"/>
              <a:t>“</a:t>
            </a:r>
            <a:r>
              <a:rPr lang="ru-RU" sz="1600" dirty="0" smtClean="0"/>
              <a:t>Подтвердить</a:t>
            </a:r>
            <a:r>
              <a:rPr lang="en-US" sz="1600" dirty="0" smtClean="0"/>
              <a:t>”, </a:t>
            </a:r>
            <a:r>
              <a:rPr lang="ru-RU" sz="1600" dirty="0" smtClean="0"/>
              <a:t>тем самым отправив отзыв. Все отзывы хранятся в директории в виде </a:t>
            </a:r>
            <a:r>
              <a:rPr lang="en-US" sz="1600" dirty="0" err="1" smtClean="0"/>
              <a:t>username_number</a:t>
            </a:r>
            <a:r>
              <a:rPr lang="ru-RU" sz="1600" dirty="0" smtClean="0"/>
              <a:t>.</a:t>
            </a:r>
            <a:r>
              <a:rPr lang="en-US" sz="1600" dirty="0" smtClean="0"/>
              <a:t>txt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2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23" y="191055"/>
            <a:ext cx="513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удобства</a:t>
            </a:r>
            <a:r>
              <a:rPr lang="en-US" dirty="0" smtClean="0"/>
              <a:t>, </a:t>
            </a:r>
            <a:r>
              <a:rPr lang="ru-RU" dirty="0" smtClean="0"/>
              <a:t>все функции расфасованы по категориям</a:t>
            </a:r>
            <a:r>
              <a:rPr lang="en-US" dirty="0" smtClean="0"/>
              <a:t>: maps (</a:t>
            </a:r>
            <a:r>
              <a:rPr lang="ru-RU" dirty="0" smtClean="0"/>
              <a:t>всё что связано с картами</a:t>
            </a:r>
            <a:r>
              <a:rPr lang="en-US" dirty="0" smtClean="0"/>
              <a:t>), games (</a:t>
            </a:r>
            <a:r>
              <a:rPr lang="ru-RU" dirty="0" smtClean="0"/>
              <a:t>всё что связано с играми</a:t>
            </a:r>
            <a:r>
              <a:rPr lang="en-US" dirty="0" smtClean="0"/>
              <a:t>)</a:t>
            </a:r>
            <a:r>
              <a:rPr lang="ru-RU" dirty="0" smtClean="0"/>
              <a:t> и </a:t>
            </a:r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114385"/>
            <a:ext cx="1951240" cy="1606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24320" y="713065"/>
            <a:ext cx="513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папке 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ru-RU" dirty="0" smtClean="0"/>
              <a:t>хранятся все изображения</a:t>
            </a:r>
            <a:r>
              <a:rPr lang="en-US" dirty="0" smtClean="0"/>
              <a:t>, </a:t>
            </a:r>
          </a:p>
          <a:p>
            <a:r>
              <a:rPr lang="ru-RU" dirty="0" smtClean="0"/>
              <a:t>а в папке </a:t>
            </a:r>
            <a:r>
              <a:rPr lang="en-US" dirty="0" smtClean="0"/>
              <a:t>comments – </a:t>
            </a:r>
            <a:r>
              <a:rPr lang="ru-RU" dirty="0" smtClean="0"/>
              <a:t>все отзывы и комментарии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548" y="1391338"/>
            <a:ext cx="2188193" cy="1048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900" y="4395831"/>
            <a:ext cx="52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текстовом файле </a:t>
            </a:r>
            <a:r>
              <a:rPr lang="en-US" dirty="0" smtClean="0"/>
              <a:t>token.txt </a:t>
            </a:r>
            <a:r>
              <a:rPr lang="ru-RU" dirty="0" smtClean="0"/>
              <a:t>хранится токен бота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85" y="4763021"/>
            <a:ext cx="2087877" cy="5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130" y="429936"/>
            <a:ext cx="6164653" cy="182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•</a:t>
            </a:r>
            <a:r>
              <a:rPr lang="ru-RU" dirty="0" smtClean="0"/>
              <a:t> </a:t>
            </a:r>
            <a:r>
              <a:rPr lang="ru-RU" sz="2800" b="1" dirty="0"/>
              <a:t>Заключение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453" y="914400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729" y="1283732"/>
            <a:ext cx="7743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 ходе проделанной работы мы создали чат бота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с помощью которого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можно быстро получать нужную информацию в любом городе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Было использовано большой кол-во библиотек и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api</a:t>
            </a:r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Проект имеент огромный потенциал для развития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29" y="2628068"/>
            <a:ext cx="499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озможности </a:t>
            </a:r>
            <a:r>
              <a:rPr lang="ru-RU" dirty="0"/>
              <a:t>для доработки и </a:t>
            </a:r>
            <a:r>
              <a:rPr lang="ru-RU" dirty="0" smtClean="0"/>
              <a:t>развития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2728" y="2997400"/>
            <a:ext cx="7743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Добавить поиск ближайших остановок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Добавить поиск торговых центров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супермаркетов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Добавить прогноз погоды на неделю по выбранному городу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Добавить несколько новых игр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Добавить поиск новостей по городу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Добавить платную подписку</a:t>
            </a:r>
          </a:p>
        </p:txBody>
      </p:sp>
    </p:spTree>
    <p:extLst>
      <p:ext uri="{BB962C8B-B14F-4D97-AF65-F5344CB8AC3E}">
        <p14:creationId xmlns:p14="http://schemas.microsoft.com/office/powerpoint/2010/main" val="26657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127</TotalTime>
  <Words>483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Courier New</vt:lpstr>
      <vt:lpstr>Celestial</vt:lpstr>
      <vt:lpstr>Телеграм бот “Помощник”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“Помощник”</dc:title>
  <dc:creator>Admin _</dc:creator>
  <cp:lastModifiedBy>Admin _</cp:lastModifiedBy>
  <cp:revision>13</cp:revision>
  <dcterms:created xsi:type="dcterms:W3CDTF">2021-04-14T19:15:08Z</dcterms:created>
  <dcterms:modified xsi:type="dcterms:W3CDTF">2021-04-14T21:22:22Z</dcterms:modified>
</cp:coreProperties>
</file>