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1B46-2F03-4432-91BF-CB1559A51383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B04-F251-44B2-81A7-C6F47229A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73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1B46-2F03-4432-91BF-CB1559A51383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B04-F251-44B2-81A7-C6F47229A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84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1B46-2F03-4432-91BF-CB1559A51383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B04-F251-44B2-81A7-C6F47229A05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318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1B46-2F03-4432-91BF-CB1559A51383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B04-F251-44B2-81A7-C6F47229A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189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1B46-2F03-4432-91BF-CB1559A51383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B04-F251-44B2-81A7-C6F47229A05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067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1B46-2F03-4432-91BF-CB1559A51383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B04-F251-44B2-81A7-C6F47229A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700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1B46-2F03-4432-91BF-CB1559A51383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B04-F251-44B2-81A7-C6F47229A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365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1B46-2F03-4432-91BF-CB1559A51383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B04-F251-44B2-81A7-C6F47229A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5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1B46-2F03-4432-91BF-CB1559A51383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B04-F251-44B2-81A7-C6F47229A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20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1B46-2F03-4432-91BF-CB1559A51383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B04-F251-44B2-81A7-C6F47229A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1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1B46-2F03-4432-91BF-CB1559A51383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B04-F251-44B2-81A7-C6F47229A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1B46-2F03-4432-91BF-CB1559A51383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B04-F251-44B2-81A7-C6F47229A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20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1B46-2F03-4432-91BF-CB1559A51383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B04-F251-44B2-81A7-C6F47229A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07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1B46-2F03-4432-91BF-CB1559A51383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B04-F251-44B2-81A7-C6F47229A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16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1B46-2F03-4432-91BF-CB1559A51383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B04-F251-44B2-81A7-C6F47229A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1B46-2F03-4432-91BF-CB1559A51383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B04-F251-44B2-81A7-C6F47229A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0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81B46-2F03-4432-91BF-CB1559A51383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EBFB04-F251-44B2-81A7-C6F47229A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49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8932" y="23500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Устройство для контроля количества людей</a:t>
            </a:r>
            <a:r>
              <a:rPr lang="en-US" dirty="0" smtClean="0"/>
              <a:t>, </a:t>
            </a:r>
            <a:r>
              <a:rPr lang="ru-RU" dirty="0" smtClean="0"/>
              <a:t>одновременно находящихся </a:t>
            </a:r>
            <a:br>
              <a:rPr lang="ru-RU" dirty="0" smtClean="0"/>
            </a:br>
            <a:r>
              <a:rPr lang="ru-RU" dirty="0" smtClean="0"/>
              <a:t>в помещении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7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327830" cy="1600200"/>
          </a:xfrm>
        </p:spPr>
        <p:txBody>
          <a:bodyPr>
            <a:normAutofit fontScale="90000"/>
          </a:bodyPr>
          <a:lstStyle/>
          <a:p>
            <a:r>
              <a:rPr lang="ru-RU" sz="6600" dirty="0" smtClean="0"/>
              <a:t>Назначение</a:t>
            </a:r>
            <a:endParaRPr lang="ru-RU" sz="66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2021874"/>
            <a:ext cx="4513262" cy="251262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Это устройство будет полезно для контроля количества людей в общественных пространствах</a:t>
            </a:r>
            <a:r>
              <a:rPr lang="en-US" dirty="0" smtClean="0"/>
              <a:t>,</a:t>
            </a:r>
            <a:r>
              <a:rPr lang="ru-RU" dirty="0" smtClean="0"/>
              <a:t> где санитарными правилами такое кол-во регламентировано. (Например</a:t>
            </a:r>
            <a:r>
              <a:rPr lang="en-US" dirty="0" smtClean="0"/>
              <a:t>: </a:t>
            </a:r>
            <a:r>
              <a:rPr lang="ru-RU" dirty="0" smtClean="0"/>
              <a:t>мед</a:t>
            </a:r>
            <a:r>
              <a:rPr lang="ru-RU" dirty="0"/>
              <a:t>. </a:t>
            </a:r>
            <a:r>
              <a:rPr lang="ru-RU" dirty="0" smtClean="0"/>
              <a:t>учреждения</a:t>
            </a:r>
            <a:r>
              <a:rPr lang="en-US" dirty="0" smtClean="0"/>
              <a:t>,</a:t>
            </a:r>
            <a:r>
              <a:rPr lang="ru-RU" dirty="0" smtClean="0"/>
              <a:t> магазины</a:t>
            </a:r>
            <a:r>
              <a:rPr lang="en-US" dirty="0" smtClean="0"/>
              <a:t>,</a:t>
            </a:r>
            <a:r>
              <a:rPr lang="ru-RU" dirty="0" smtClean="0"/>
              <a:t> почта</a:t>
            </a:r>
            <a:r>
              <a:rPr lang="en-US" dirty="0" smtClean="0"/>
              <a:t>,</a:t>
            </a:r>
            <a:r>
              <a:rPr lang="ru-RU" dirty="0" smtClean="0"/>
              <a:t> банки</a:t>
            </a:r>
            <a:r>
              <a:rPr lang="en-US" dirty="0" smtClean="0"/>
              <a:t>,</a:t>
            </a:r>
            <a:r>
              <a:rPr lang="ru-RU" dirty="0" smtClean="0"/>
              <a:t> гос. учреждения)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85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Принцип работы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2130855"/>
            <a:ext cx="4513262" cy="229466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315394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Работу обеспечивают 3 компонента</a:t>
            </a:r>
            <a:r>
              <a:rPr lang="en-US" dirty="0" smtClean="0"/>
              <a:t>: </a:t>
            </a:r>
            <a:r>
              <a:rPr lang="ru-RU" dirty="0" err="1" smtClean="0"/>
              <a:t>расбери</a:t>
            </a:r>
            <a:r>
              <a:rPr lang="en-US" dirty="0" smtClean="0"/>
              <a:t>,</a:t>
            </a:r>
            <a:r>
              <a:rPr lang="ru-RU" dirty="0" smtClean="0"/>
              <a:t> камера и любой источник питания</a:t>
            </a:r>
            <a:r>
              <a:rPr lang="en-US" dirty="0" smtClean="0"/>
              <a:t>,</a:t>
            </a:r>
            <a:r>
              <a:rPr lang="ru-RU" dirty="0" smtClean="0"/>
              <a:t> в моём случае – это </a:t>
            </a:r>
            <a:r>
              <a:rPr lang="ru-RU" dirty="0" err="1" smtClean="0"/>
              <a:t>пауэрбанк</a:t>
            </a:r>
            <a:r>
              <a:rPr lang="ru-RU" dirty="0" smtClean="0"/>
              <a:t>.</a:t>
            </a:r>
            <a:endParaRPr lang="en-US" dirty="0" smtClean="0"/>
          </a:p>
          <a:p>
            <a:pPr lvl="0"/>
            <a:r>
              <a:rPr lang="ru-RU" dirty="0" smtClean="0"/>
              <a:t>Оценка количества людей происходит путём распознавания лиц и последующим их подсчётом. Распознавание обеспечивают библиотеки</a:t>
            </a:r>
            <a:r>
              <a:rPr lang="en-US" dirty="0" smtClean="0"/>
              <a:t>: </a:t>
            </a:r>
            <a:r>
              <a:rPr lang="en-US" dirty="0" err="1" smtClean="0"/>
              <a:t>opencv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ru-RU" dirty="0" smtClean="0"/>
              <a:t>а также </a:t>
            </a:r>
            <a:r>
              <a:rPr lang="ru-RU" dirty="0" err="1" smtClean="0"/>
              <a:t>хааркаскад</a:t>
            </a:r>
            <a:r>
              <a:rPr lang="ru-RU" dirty="0" smtClean="0"/>
              <a:t>. Если количество людей превышает допустимое число</a:t>
            </a:r>
            <a:r>
              <a:rPr lang="en-US" dirty="0" smtClean="0"/>
              <a:t>,</a:t>
            </a:r>
            <a:r>
              <a:rPr lang="ru-RU" dirty="0" smtClean="0"/>
              <a:t> которое</a:t>
            </a:r>
            <a:r>
              <a:rPr lang="en-US" dirty="0" smtClean="0"/>
              <a:t>,</a:t>
            </a:r>
            <a:r>
              <a:rPr lang="ru-RU" dirty="0" smtClean="0"/>
              <a:t> кстати</a:t>
            </a:r>
            <a:r>
              <a:rPr lang="en-US" dirty="0" smtClean="0"/>
              <a:t>,</a:t>
            </a:r>
            <a:r>
              <a:rPr lang="ru-RU" dirty="0" smtClean="0"/>
              <a:t> можно ввести самостоятельно</a:t>
            </a:r>
            <a:r>
              <a:rPr lang="en-US" dirty="0" smtClean="0"/>
              <a:t>,</a:t>
            </a:r>
            <a:r>
              <a:rPr lang="ru-RU" dirty="0" smtClean="0"/>
              <a:t> на экране появляется надпись</a:t>
            </a:r>
            <a:r>
              <a:rPr lang="en-US" dirty="0" smtClean="0"/>
              <a:t>: “</a:t>
            </a:r>
            <a:r>
              <a:rPr lang="ru-RU" sz="1200" b="1" dirty="0" smtClean="0"/>
              <a:t>ВНИМАНИЕ, В ПОМЕЩЕНИИ НАХОДЯТСЯ </a:t>
            </a:r>
            <a:r>
              <a:rPr lang="en-US" sz="1200" b="1" i="1" u="sng" dirty="0" smtClean="0"/>
              <a:t>n</a:t>
            </a:r>
            <a:r>
              <a:rPr lang="en-US" sz="1200" b="1" dirty="0" smtClean="0"/>
              <a:t> </a:t>
            </a:r>
            <a:r>
              <a:rPr lang="ru-RU" sz="1200" b="1" dirty="0" smtClean="0"/>
              <a:t>ЧЕЛОВЕК, ЭТО ПРЕВЫШАЕТ НОРМУ НА</a:t>
            </a:r>
            <a:r>
              <a:rPr lang="en-US" sz="1200" b="1" dirty="0" smtClean="0"/>
              <a:t> </a:t>
            </a:r>
            <a:r>
              <a:rPr lang="en-US" sz="1200" b="1" i="1" u="sng" dirty="0" smtClean="0"/>
              <a:t>m</a:t>
            </a:r>
            <a:r>
              <a:rPr lang="ru-RU" sz="1200" b="1" dirty="0" smtClean="0"/>
              <a:t> ЧЕЛОВЕК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Помимо презентации</a:t>
            </a:r>
            <a:r>
              <a:rPr lang="en-US" dirty="0"/>
              <a:t>,</a:t>
            </a:r>
            <a:r>
              <a:rPr lang="ru-RU" dirty="0"/>
              <a:t> я предоставил </a:t>
            </a:r>
            <a:r>
              <a:rPr lang="en-US" dirty="0" err="1"/>
              <a:t>stl</a:t>
            </a:r>
            <a:r>
              <a:rPr lang="ru-RU" dirty="0"/>
              <a:t>-файлы корпуса и сам код проекта</a:t>
            </a:r>
            <a:r>
              <a:rPr lang="en-US" dirty="0"/>
              <a:t>.</a:t>
            </a:r>
            <a:endParaRPr lang="ru-RU" dirty="0"/>
          </a:p>
          <a:p>
            <a:pPr lvl="0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304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143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Аспект</vt:lpstr>
      <vt:lpstr>Устройство для контроля количества людей, одновременно находящихся  в помещении</vt:lpstr>
      <vt:lpstr>Назначение</vt:lpstr>
      <vt:lpstr> Принцип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Счётчик людей</dc:title>
  <dc:creator>vasya.samoylik@gmail.com</dc:creator>
  <cp:lastModifiedBy>vasya.samoylik@gmail.com</cp:lastModifiedBy>
  <cp:revision>6</cp:revision>
  <dcterms:created xsi:type="dcterms:W3CDTF">2020-04-26T16:37:51Z</dcterms:created>
  <dcterms:modified xsi:type="dcterms:W3CDTF">2020-04-26T17:34:39Z</dcterms:modified>
</cp:coreProperties>
</file>