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19D-F062-FC15-D92F-D9AC10978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00C3-1E2A-FAB8-3D23-BF623872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2D54-C02D-AB13-A620-4B19D4C3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6485-9BE6-2452-64B4-4EAC1D7F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D5DD-E937-AD55-651B-83A6E82B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3103-C1DE-1F6E-F5F6-83AB6128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DE139-E52E-9213-8BCC-82DF4A0F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4D1A-EFEA-465E-4CD2-E9A2610B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0BB1-746F-AF77-0AE6-3E968B92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F823-3DB8-F4A6-F45C-1171DD7B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6453D-2120-6EAF-82BD-94D84D43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2BF1C-8C69-B2E0-1D5F-96178951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D603-9963-9EFE-DD84-3FBECD0C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D378-9E90-469A-F075-3BAA81EF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2013-DE1B-057A-007E-ED12D3F0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4B3F-018D-2CB7-C2A5-71811134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06F0-95C2-B452-E595-F5BAF290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FED5-6F9B-7DB6-AC4D-8FE38583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B6BB-0C33-98B3-47C3-FA7F9F95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5903-07F0-871A-F9CF-ED58A282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EB95-057D-F8DD-03F6-ADA1A4C7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3778-4B30-06A2-38FC-4AD0E3CF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59C3-41E2-74B4-3F0B-6EE0A493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DF3C-941E-374D-32D1-BABCE05F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C070-402E-4062-2D29-9F956C75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A34-E4C6-7364-2D2B-74ADD574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A3C2-0FDE-C387-4BA1-791B1C89A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753B-7AE0-34E6-60A0-79FFE282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D23A-FE70-0EDF-2960-5BD168F9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FB23D-6299-1C1A-9223-EED0C8D9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A40E-8865-6850-9201-A948A32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ED6-7F65-78D8-D62D-40946B91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8327-D416-B05E-7B0A-347BA62B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8E3A-1722-4C27-DA71-A10E041D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B08AD-B097-F26B-4D19-D411FD393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3FF6A-79E6-B6B0-45BE-9844D8221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EB39D-1B1E-EEF3-88FC-98FAD434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56233-5D21-E9E7-6665-54D08886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EB628-18BD-60BA-04F8-B9B37C57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2100-7D3C-C023-38F3-A73E384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344C7-676A-A58B-5001-F09F74AA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4A36-E8FC-9D6D-1979-AFBFAE9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43CC8-FE3F-8D1E-0F69-73757B7B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E6D76-72E1-23ED-3835-89B486DE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20C95-0A6F-AF5D-6801-0E2D1B42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52233-D2B4-0E94-82F5-35D98E21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ED36-2AFF-1090-78C4-E8660D72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EDF4-8549-40BC-F4AB-DC3576E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DB462-E908-C06B-9F34-4C3FE563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2676-39AC-D00B-8729-915E0A67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E653-EE43-53C6-A79A-A67ACC0B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1ED47-24F4-379E-6873-514A87A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3218-38F0-1AD8-2F90-9747324A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81FAB-3AD1-758E-C9AC-9505C79D8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06ADC-D7C6-7024-ABA0-8B43B343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BDA55-B241-1BCB-E8AF-3603BBC8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CC54-3E4D-06D0-51D5-6FC72CA5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2BF8E-89EE-B3D3-31AD-4B4E92D8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636E7-5E2B-9DC2-4474-87F6D4B4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A962-8F24-2A33-CF8C-10D83EE1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62083-64A6-662B-0E1A-1C7EBFA6E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59E6-334D-8A41-A99F-2CB50027A9B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8EB1-751F-80AD-41EB-518CE03A3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9671-B3C0-2169-61A5-D95F5311D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AF7E-D94E-C24A-B215-5B55FCCE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E88C61-A16A-7D48-6BC7-EDA29A58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0125" y="5605152"/>
            <a:ext cx="7631874" cy="1252848"/>
          </a:xfrm>
          <a:noFill/>
        </p:spPr>
        <p:txBody>
          <a:bodyPr/>
          <a:lstStyle/>
          <a:p>
            <a:r>
              <a:rPr lang="en-US" dirty="0"/>
              <a:t>				</a:t>
            </a:r>
            <a:r>
              <a:rPr lang="en-US" b="1" u="sng" dirty="0">
                <a:solidFill>
                  <a:schemeClr val="accent1"/>
                </a:solidFill>
              </a:rPr>
              <a:t>Presented By: </a:t>
            </a:r>
            <a:r>
              <a:rPr lang="en-US" b="1" u="sng" dirty="0" err="1">
                <a:solidFill>
                  <a:schemeClr val="accent1"/>
                </a:solidFill>
              </a:rPr>
              <a:t>Sampada</a:t>
            </a:r>
            <a:r>
              <a:rPr lang="en-US" b="1" u="sng" dirty="0">
                <a:solidFill>
                  <a:schemeClr val="accent1"/>
                </a:solidFill>
              </a:rPr>
              <a:t> Pant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E26417-6952-0714-5000-38641381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45" y="0"/>
            <a:ext cx="874815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4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D7F79-18DF-F862-3116-1FD215CC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96882"/>
            <a:ext cx="10485912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90A11-AD6A-7445-7C8E-57887C21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7" y="427511"/>
            <a:ext cx="9844645" cy="61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CEB549-60FE-9FE3-3EE9-C98D17888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327809"/>
              </p:ext>
            </p:extLst>
          </p:nvPr>
        </p:nvGraphicFramePr>
        <p:xfrm>
          <a:off x="261257" y="142503"/>
          <a:ext cx="11270673" cy="83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673">
                  <a:extLst>
                    <a:ext uri="{9D8B030D-6E8A-4147-A177-3AD203B41FA5}">
                      <a16:colId xmlns:a16="http://schemas.microsoft.com/office/drawing/2014/main" val="1694244713"/>
                    </a:ext>
                  </a:extLst>
                </a:gridCol>
              </a:tblGrid>
              <a:tr h="831273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Contents Summary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0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BE761C-7E53-3E58-1103-41F6E601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76151"/>
              </p:ext>
            </p:extLst>
          </p:nvPr>
        </p:nvGraphicFramePr>
        <p:xfrm>
          <a:off x="261257" y="973776"/>
          <a:ext cx="7220198" cy="574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198">
                  <a:extLst>
                    <a:ext uri="{9D8B030D-6E8A-4147-A177-3AD203B41FA5}">
                      <a16:colId xmlns:a16="http://schemas.microsoft.com/office/drawing/2014/main" val="1417311384"/>
                    </a:ext>
                  </a:extLst>
                </a:gridCol>
              </a:tblGrid>
              <a:tr h="8202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is V- model??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6189"/>
                  </a:ext>
                </a:extLst>
              </a:tr>
              <a:tr h="8202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Features of V-model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99071"/>
                  </a:ext>
                </a:extLst>
              </a:tr>
              <a:tr h="820246">
                <a:tc>
                  <a:txBody>
                    <a:bodyPr/>
                    <a:lstStyle/>
                    <a:p>
                      <a:r>
                        <a:rPr lang="en-US" b="1" dirty="0"/>
                        <a:t>Phases of V- model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537090"/>
                  </a:ext>
                </a:extLst>
              </a:tr>
              <a:tr h="820246">
                <a:tc>
                  <a:txBody>
                    <a:bodyPr/>
                    <a:lstStyle/>
                    <a:p>
                      <a:r>
                        <a:rPr lang="en-US" b="1" dirty="0"/>
                        <a:t>How V-model works (pictorial description)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28404"/>
                  </a:ext>
                </a:extLst>
              </a:tr>
              <a:tr h="820246">
                <a:tc>
                  <a:txBody>
                    <a:bodyPr/>
                    <a:lstStyle/>
                    <a:p>
                      <a:r>
                        <a:rPr lang="en-US" b="1" dirty="0"/>
                        <a:t>Advantages of V- model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73211"/>
                  </a:ext>
                </a:extLst>
              </a:tr>
              <a:tr h="820246">
                <a:tc>
                  <a:txBody>
                    <a:bodyPr/>
                    <a:lstStyle/>
                    <a:p>
                      <a:r>
                        <a:rPr lang="en-US" b="1" dirty="0"/>
                        <a:t>Disadvantages of V- model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7872"/>
                  </a:ext>
                </a:extLst>
              </a:tr>
              <a:tr h="820246">
                <a:tc>
                  <a:txBody>
                    <a:bodyPr/>
                    <a:lstStyle/>
                    <a:p>
                      <a:r>
                        <a:rPr lang="en-US" b="1" dirty="0"/>
                        <a:t>Conclusions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352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9BC0FBB-CC96-739E-9979-A27DBA52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39" y="1626919"/>
            <a:ext cx="4275117" cy="47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BE1C-E7B6-BC28-0009-828F9008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18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What is V-Model??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63A7-6361-CDC2-3FD9-86BF8AE0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558"/>
            <a:ext cx="10515600" cy="47204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It is verification and validation.</a:t>
            </a:r>
          </a:p>
          <a:p>
            <a:r>
              <a:rPr lang="en-US" sz="3600" dirty="0"/>
              <a:t>Each phase must be completed before the next phase.</a:t>
            </a:r>
          </a:p>
          <a:p>
            <a:r>
              <a:rPr lang="en-US" sz="3600" dirty="0"/>
              <a:t>Testing is planned in parallel with a corresponding phase of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25A7-CDF7-13A5-DC5E-86AF8A61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4691909"/>
            <a:ext cx="497840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F9A99-D62F-6810-DCF9-50B4BCC4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13" y="365124"/>
            <a:ext cx="26491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0953-5ADB-0A74-EA34-EB848AF814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Features of the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FCE9-37C7-CA66-824C-3E767BA0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37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dirty="0"/>
              <a:t>Process executes in sequential manner in V-shape</a:t>
            </a:r>
          </a:p>
          <a:p>
            <a:r>
              <a:rPr lang="en-US" sz="3600" dirty="0"/>
              <a:t>Easy and simple approach</a:t>
            </a:r>
          </a:p>
          <a:p>
            <a:r>
              <a:rPr lang="en-US" sz="3600" dirty="0"/>
              <a:t>Product definition is stable.</a:t>
            </a:r>
          </a:p>
          <a:p>
            <a:r>
              <a:rPr lang="en-US" sz="3600" dirty="0"/>
              <a:t>Well understood by team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0831E-8DE5-6FA6-4DF8-1F48EA30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52" y="2363190"/>
            <a:ext cx="4929248" cy="39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BA6B-267F-DAF1-B67A-6DC45A98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Phases of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A97D-2C0D-AFAA-51D6-EE298320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634"/>
            <a:ext cx="10515600" cy="51970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Verification Phase</a:t>
            </a:r>
          </a:p>
          <a:p>
            <a:pPr lvl="1"/>
            <a:r>
              <a:rPr lang="en-US" dirty="0"/>
              <a:t>Static analysis method (review)</a:t>
            </a:r>
          </a:p>
          <a:p>
            <a:r>
              <a:rPr lang="en-US" dirty="0"/>
              <a:t>Validation Phase</a:t>
            </a:r>
          </a:p>
          <a:p>
            <a:pPr lvl="1"/>
            <a:r>
              <a:rPr lang="en-US" dirty="0"/>
              <a:t>Dynamic analysis method(functional, nonfunctional)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5545F-2360-E172-503A-EA58C1D9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88" y="3135087"/>
            <a:ext cx="5380512" cy="3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DBD1-7D40-38C7-0726-3B1B8E11D8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How V-model works??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06F0A-BFC8-435A-7DC0-A480D5316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87" y="1891862"/>
            <a:ext cx="8534400" cy="4803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3FF9E-1E42-6B66-B6D3-634C4284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402" y="365124"/>
            <a:ext cx="221639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28E5-6E1A-A280-C9C2-05429BD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Advantages of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4FBF-7A3A-81AD-1FB4-CA66D445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0004"/>
            <a:ext cx="10515600" cy="477487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Easy to understand</a:t>
            </a:r>
          </a:p>
          <a:p>
            <a:r>
              <a:rPr lang="en-US" dirty="0"/>
              <a:t>Avoids defects/saves time</a:t>
            </a:r>
          </a:p>
          <a:p>
            <a:r>
              <a:rPr lang="en-US" dirty="0"/>
              <a:t>Avoids the downward flow of the defects</a:t>
            </a:r>
          </a:p>
          <a:p>
            <a:r>
              <a:rPr lang="en-US" dirty="0"/>
              <a:t>Works well for small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E1272-23B1-E81E-BAC7-8843E626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76" y="365125"/>
            <a:ext cx="248392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F7340-BE15-C848-A9D4-AC799126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26" y="3429000"/>
            <a:ext cx="4612573" cy="33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28E5-6E1A-A280-C9C2-05429BD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Disadvantages of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4FBF-7A3A-81AD-1FB4-CA66D445C2E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Lacks flexibility</a:t>
            </a:r>
          </a:p>
          <a:p>
            <a:r>
              <a:rPr lang="en-US" dirty="0"/>
              <a:t>Not suitable for those projects where requirements are at a moderate to high risk of changing</a:t>
            </a:r>
          </a:p>
          <a:p>
            <a:r>
              <a:rPr lang="en-US" dirty="0"/>
              <a:t>In case of changes, both test and requirements document has to be updated.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58365-52DF-043E-02AA-99FFDE73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501" y="365125"/>
            <a:ext cx="2162299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2102C-7A1B-7EF4-C9A3-B02DB65B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81" y="3657601"/>
            <a:ext cx="3836719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28E5-6E1A-A280-C9C2-05429BD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85849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Conclusions/ Takeaways/Implementations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4FBF-7A3A-81AD-1FB4-CA66D445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182"/>
            <a:ext cx="10515600" cy="547705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We can implement this model when the project is short.</a:t>
            </a:r>
          </a:p>
          <a:p>
            <a:r>
              <a:rPr lang="en-US" dirty="0"/>
              <a:t>This model fits where requirement are well defined, clearly documented and fixed.</a:t>
            </a:r>
          </a:p>
          <a:p>
            <a:r>
              <a:rPr lang="en-US" dirty="0"/>
              <a:t>This model is suitable when product is stable and complete.</a:t>
            </a:r>
          </a:p>
          <a:p>
            <a:r>
              <a:rPr lang="en-US" dirty="0"/>
              <a:t>This model is used when the technology is not dynamic / parallel understanding by development and testing team.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1AB8A-FE70-641D-A6AE-A5697E82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6" y="4215741"/>
            <a:ext cx="6234545" cy="2714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CB3F3-3595-8A7E-9BB9-A71B126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31" y="85849"/>
            <a:ext cx="21224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8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238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V-Model??</vt:lpstr>
      <vt:lpstr>Features of the V-Model</vt:lpstr>
      <vt:lpstr>Phases of V-model</vt:lpstr>
      <vt:lpstr>How V-model works??</vt:lpstr>
      <vt:lpstr>Advantages of V-Model</vt:lpstr>
      <vt:lpstr>Disadvantages of V-Model</vt:lpstr>
      <vt:lpstr>Conclusions/ Takeaways/Implementations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2023-03-12T23:55:22Z</dcterms:created>
  <dcterms:modified xsi:type="dcterms:W3CDTF">2023-03-14T23:57:32Z</dcterms:modified>
</cp:coreProperties>
</file>